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slide+xml" PartName="/ppt/slides/slide36.xml"/>
  <Override ContentType="application/vnd.openxmlformats-officedocument.presentationml.slide+xml" PartName="/ppt/slides/slide37.xml"/>
  <Override ContentType="application/vnd.openxmlformats-officedocument.presentationml.slide+xml" PartName="/ppt/slides/slide38.xml"/>
  <Override ContentType="application/vnd.openxmlformats-officedocument.presentationml.slide+xml" PartName="/ppt/slides/slide39.xml"/>
  <Override ContentType="application/vnd.openxmlformats-officedocument.presentationml.slide+xml" PartName="/ppt/slides/slide40.xml"/>
  <Override ContentType="application/vnd.openxmlformats-officedocument.presentationml.slide+xml" PartName="/ppt/slides/slide41.xml"/>
  <Override ContentType="application/vnd.openxmlformats-officedocument.presentationml.slide+xml" PartName="/ppt/slides/slide42.xml"/>
  <Override ContentType="application/vnd.openxmlformats-officedocument.presentationml.slide+xml" PartName="/ppt/slides/slide43.xml"/>
  <Override ContentType="application/vnd.openxmlformats-officedocument.presentationml.slide+xml" PartName="/ppt/slides/slide44.xml"/>
  <Override ContentType="application/vnd.openxmlformats-officedocument.presentationml.slide+xml" PartName="/ppt/slides/slide45.xml"/>
  <Override ContentType="application/vnd.openxmlformats-officedocument.presentationml.slide+xml" PartName="/ppt/slides/slide46.xml"/>
  <Override ContentType="application/vnd.openxmlformats-officedocument.presentationml.slide+xml" PartName="/ppt/slides/slide47.xml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theme+xml" PartName="/ppt/theme/theme2.xml"/>
  <Override ContentType="application/vnd.openxmlformats-officedocument.drawingml.diagramData+xml" PartName="/ppt/diagrams/data1.xml"/>
  <Override ContentType="application/vnd.openxmlformats-officedocument.drawingml.diagramLayout+xml" PartName="/ppt/diagrams/layout1.xml"/>
  <Override ContentType="application/vnd.openxmlformats-officedocument.drawingml.diagramStyle+xml" PartName="/ppt/diagrams/quickStyle1.xml"/>
  <Override ContentType="application/vnd.openxmlformats-officedocument.drawingml.diagramColors+xml" PartName="/ppt/diagrams/colors1.xml"/>
  <Override ContentType="application/vnd.ms-office.drawingml.diagramDrawing+xml" PartName="/ppt/diagrams/drawing1.xml"/>
  <Override ContentType="application/vnd.openxmlformats-officedocument.drawingml.diagramData+xml" PartName="/ppt/diagrams/data2.xml"/>
  <Override ContentType="application/vnd.openxmlformats-officedocument.drawingml.diagramLayout+xml" PartName="/ppt/diagrams/layout2.xml"/>
  <Override ContentType="application/vnd.openxmlformats-officedocument.drawingml.diagramStyle+xml" PartName="/ppt/diagrams/quickStyle2.xml"/>
  <Override ContentType="application/vnd.openxmlformats-officedocument.drawingml.diagramColors+xml" PartName="/ppt/diagrams/colors2.xml"/>
  <Override ContentType="application/vnd.ms-office.drawingml.diagramDrawing+xml" PartName="/ppt/diagrams/drawing2.xml"/>
  <Override ContentType="application/vnd.openxmlformats-officedocument.drawingml.diagramData+xml" PartName="/ppt/diagrams/data3.xml"/>
  <Override ContentType="application/vnd.openxmlformats-officedocument.drawingml.diagramLayout+xml" PartName="/ppt/diagrams/layout3.xml"/>
  <Override ContentType="application/vnd.openxmlformats-officedocument.drawingml.diagramStyle+xml" PartName="/ppt/diagrams/quickStyle3.xml"/>
  <Override ContentType="application/vnd.openxmlformats-officedocument.drawingml.diagramColors+xml" PartName="/ppt/diagrams/colors3.xml"/>
  <Override ContentType="application/vnd.ms-office.drawingml.diagramDrawing+xml" PartName="/ppt/diagrams/drawing3.xml"/>
  <Override ContentType="application/vnd.openxmlformats-officedocument.drawingml.diagramData+xml" PartName="/ppt/diagrams/data4.xml"/>
  <Override ContentType="application/vnd.openxmlformats-officedocument.drawingml.diagramLayout+xml" PartName="/ppt/diagrams/layout4.xml"/>
  <Override ContentType="application/vnd.openxmlformats-officedocument.drawingml.diagramStyle+xml" PartName="/ppt/diagrams/quickStyle4.xml"/>
  <Override ContentType="application/vnd.openxmlformats-officedocument.drawingml.diagramColors+xml" PartName="/ppt/diagrams/colors4.xml"/>
  <Override ContentType="application/vnd.ms-office.drawingml.diagramDrawing+xml" PartName="/ppt/diagrams/drawing4.xml"/>
  <Override ContentType="application/vnd.openxmlformats-officedocument.drawingml.diagramData+xml" PartName="/ppt/diagrams/data5.xml"/>
  <Override ContentType="application/vnd.openxmlformats-officedocument.drawingml.diagramLayout+xml" PartName="/ppt/diagrams/layout5.xml"/>
  <Override ContentType="application/vnd.openxmlformats-officedocument.drawingml.diagramStyle+xml" PartName="/ppt/diagrams/quickStyle5.xml"/>
  <Override ContentType="application/vnd.openxmlformats-officedocument.drawingml.diagramColors+xml" PartName="/ppt/diagrams/colors5.xml"/>
  <Override ContentType="application/vnd.ms-office.drawingml.diagramDrawing+xml" PartName="/ppt/diagrams/drawing5.xml"/>
  <Override ContentType="application/vnd.openxmlformats-officedocument.drawingml.diagramData+xml" PartName="/ppt/diagrams/data6.xml"/>
  <Override ContentType="application/vnd.openxmlformats-officedocument.drawingml.diagramLayout+xml" PartName="/ppt/diagrams/layout6.xml"/>
  <Override ContentType="application/vnd.openxmlformats-officedocument.drawingml.diagramStyle+xml" PartName="/ppt/diagrams/quickStyle6.xml"/>
  <Override ContentType="application/vnd.openxmlformats-officedocument.drawingml.diagramColors+xml" PartName="/ppt/diagrams/colors6.xml"/>
  <Override ContentType="application/vnd.ms-office.drawingml.diagramDrawing+xml" PartName="/ppt/diagrams/drawing6.xml"/>
  <Override ContentType="application/vnd.openxmlformats-officedocument.drawingml.diagramData+xml" PartName="/ppt/diagrams/data7.xml"/>
  <Override ContentType="application/vnd.openxmlformats-officedocument.drawingml.diagramLayout+xml" PartName="/ppt/diagrams/layout7.xml"/>
  <Override ContentType="application/vnd.openxmlformats-officedocument.drawingml.diagramStyle+xml" PartName="/ppt/diagrams/quickStyle7.xml"/>
  <Override ContentType="application/vnd.openxmlformats-officedocument.drawingml.diagramColors+xml" PartName="/ppt/diagrams/colors7.xml"/>
  <Override ContentType="application/vnd.ms-office.drawingml.diagramDrawing+xml" PartName="/ppt/diagrams/drawing7.xml"/>
  <Override ContentType="application/vnd.openxmlformats-officedocument.drawingml.diagramData+xml" PartName="/ppt/diagrams/data8.xml"/>
  <Override ContentType="application/vnd.openxmlformats-officedocument.drawingml.diagramLayout+xml" PartName="/ppt/diagrams/layout8.xml"/>
  <Override ContentType="application/vnd.openxmlformats-officedocument.drawingml.diagramStyle+xml" PartName="/ppt/diagrams/quickStyle8.xml"/>
  <Override ContentType="application/vnd.openxmlformats-officedocument.drawingml.diagramColors+xml" PartName="/ppt/diagrams/colors8.xml"/>
  <Override ContentType="application/vnd.ms-office.drawingml.diagramDrawing+xml" PartName="/ppt/diagrams/drawing8.xml"/>
  <Override ContentType="application/vnd.openxmlformats-officedocument.drawingml.diagramData+xml" PartName="/ppt/diagrams/data9.xml"/>
  <Override ContentType="application/vnd.openxmlformats-officedocument.drawingml.diagramLayout+xml" PartName="/ppt/diagrams/layout9.xml"/>
  <Override ContentType="application/vnd.openxmlformats-officedocument.drawingml.diagramStyle+xml" PartName="/ppt/diagrams/quickStyle9.xml"/>
  <Override ContentType="application/vnd.openxmlformats-officedocument.drawingml.diagramColors+xml" PartName="/ppt/diagrams/colors9.xml"/>
  <Override ContentType="application/vnd.ms-office.drawingml.diagramDrawing+xml" PartName="/ppt/diagrams/drawing9.xml"/>
  <Override ContentType="application/vnd.openxmlformats-officedocument.drawingml.diagramData+xml" PartName="/ppt/diagrams/data10.xml"/>
  <Override ContentType="application/vnd.openxmlformats-officedocument.drawingml.diagramLayout+xml" PartName="/ppt/diagrams/layout10.xml"/>
  <Override ContentType="application/vnd.openxmlformats-officedocument.drawingml.diagramStyle+xml" PartName="/ppt/diagrams/quickStyle10.xml"/>
  <Override ContentType="application/vnd.openxmlformats-officedocument.drawingml.diagramColors+xml" PartName="/ppt/diagrams/colors10.xml"/>
  <Override ContentType="application/vnd.ms-office.drawingml.diagramDrawing+xml" PartName="/ppt/diagrams/drawing10.xml"/>
  <Override ContentType="application/vnd.openxmlformats-officedocument.presentationml.notesSlide+xml" PartName="/ppt/notesSlides/notesSlide1.xml"/>
  <Override ContentType="application/vnd.openxmlformats-officedocument.drawingml.diagramData+xml" PartName="/ppt/diagrams/data11.xml"/>
  <Override ContentType="application/vnd.openxmlformats-officedocument.drawingml.diagramLayout+xml" PartName="/ppt/diagrams/layout11.xml"/>
  <Override ContentType="application/vnd.openxmlformats-officedocument.drawingml.diagramStyle+xml" PartName="/ppt/diagrams/quickStyle11.xml"/>
  <Override ContentType="application/vnd.openxmlformats-officedocument.drawingml.diagramColors+xml" PartName="/ppt/diagrams/colors11.xml"/>
  <Override ContentType="application/vnd.ms-office.drawingml.diagramDrawing+xml" PartName="/ppt/diagrams/drawing11.xml"/>
  <Override ContentType="application/vnd.openxmlformats-officedocument.drawingml.diagramData+xml" PartName="/ppt/diagrams/data12.xml"/>
  <Override ContentType="application/vnd.openxmlformats-officedocument.drawingml.diagramLayout+xml" PartName="/ppt/diagrams/layout12.xml"/>
  <Override ContentType="application/vnd.openxmlformats-officedocument.drawingml.diagramStyle+xml" PartName="/ppt/diagrams/quickStyle12.xml"/>
  <Override ContentType="application/vnd.openxmlformats-officedocument.drawingml.diagramColors+xml" PartName="/ppt/diagrams/colors12.xml"/>
  <Override ContentType="application/vnd.ms-office.drawingml.diagramDrawing+xml" PartName="/ppt/diagrams/drawing12.xml"/>
  <Override ContentType="application/vnd.openxmlformats-officedocument.drawingml.diagramData+xml" PartName="/ppt/diagrams/data13.xml"/>
  <Override ContentType="application/vnd.openxmlformats-officedocument.drawingml.diagramLayout+xml" PartName="/ppt/diagrams/layout13.xml"/>
  <Override ContentType="application/vnd.openxmlformats-officedocument.drawingml.diagramStyle+xml" PartName="/ppt/diagrams/quickStyle13.xml"/>
  <Override ContentType="application/vnd.openxmlformats-officedocument.drawingml.diagramColors+xml" PartName="/ppt/diagrams/colors13.xml"/>
  <Override ContentType="application/vnd.ms-office.drawingml.diagramDrawing+xml" PartName="/ppt/diagrams/drawing13.xml"/>
  <Override ContentType="application/vnd.openxmlformats-officedocument.presentationml.notesSlide+xml" PartName="/ppt/notesSlides/notesSlide2.xml"/>
  <Override ContentType="application/vnd.openxmlformats-officedocument.drawingml.diagramData+xml" PartName="/ppt/diagrams/data14.xml"/>
  <Override ContentType="application/vnd.openxmlformats-officedocument.drawingml.diagramLayout+xml" PartName="/ppt/diagrams/layout14.xml"/>
  <Override ContentType="application/vnd.openxmlformats-officedocument.drawingml.diagramStyle+xml" PartName="/ppt/diagrams/quickStyle14.xml"/>
  <Override ContentType="application/vnd.openxmlformats-officedocument.drawingml.diagramColors+xml" PartName="/ppt/diagrams/colors14.xml"/>
  <Override ContentType="application/vnd.ms-office.drawingml.diagramDrawing+xml" PartName="/ppt/diagrams/drawing14.xml"/>
  <Override ContentType="application/vnd.openxmlformats-officedocument.drawingml.diagramData+xml" PartName="/ppt/diagrams/data15.xml"/>
  <Override ContentType="application/vnd.openxmlformats-officedocument.drawingml.diagramLayout+xml" PartName="/ppt/diagrams/layout15.xml"/>
  <Override ContentType="application/vnd.openxmlformats-officedocument.drawingml.diagramStyle+xml" PartName="/ppt/diagrams/quickStyle15.xml"/>
  <Override ContentType="application/vnd.openxmlformats-officedocument.drawingml.diagramColors+xml" PartName="/ppt/diagrams/colors15.xml"/>
  <Override ContentType="application/vnd.ms-office.drawingml.diagramDrawing+xml" PartName="/ppt/diagrams/drawing15.xml"/>
  <Override ContentType="application/vnd.openxmlformats-officedocument.drawingml.diagramData+xml" PartName="/ppt/diagrams/data16.xml"/>
  <Override ContentType="application/vnd.openxmlformats-officedocument.drawingml.diagramLayout+xml" PartName="/ppt/diagrams/layout16.xml"/>
  <Override ContentType="application/vnd.openxmlformats-officedocument.drawingml.diagramStyle+xml" PartName="/ppt/diagrams/quickStyle16.xml"/>
  <Override ContentType="application/vnd.openxmlformats-officedocument.drawingml.diagramColors+xml" PartName="/ppt/diagrams/colors16.xml"/>
  <Override ContentType="application/vnd.ms-office.drawingml.diagramDrawing+xml" PartName="/ppt/diagrams/drawing16.xml"/>
  <Override ContentType="application/vnd.openxmlformats-officedocument.drawingml.diagramData+xml" PartName="/ppt/diagrams/data17.xml"/>
  <Override ContentType="application/vnd.openxmlformats-officedocument.drawingml.diagramLayout+xml" PartName="/ppt/diagrams/layout17.xml"/>
  <Override ContentType="application/vnd.openxmlformats-officedocument.drawingml.diagramStyle+xml" PartName="/ppt/diagrams/quickStyle17.xml"/>
  <Override ContentType="application/vnd.openxmlformats-officedocument.drawingml.diagramColors+xml" PartName="/ppt/diagrams/colors17.xml"/>
  <Override ContentType="application/vnd.ms-office.drawingml.diagramDrawing+xml" PartName="/ppt/diagrams/drawing17.xml"/>
  <Override ContentType="application/vnd.openxmlformats-officedocument.drawingml.diagramData+xml" PartName="/ppt/diagrams/data18.xml"/>
  <Override ContentType="application/vnd.openxmlformats-officedocument.drawingml.diagramLayout+xml" PartName="/ppt/diagrams/layout18.xml"/>
  <Override ContentType="application/vnd.openxmlformats-officedocument.drawingml.diagramStyle+xml" PartName="/ppt/diagrams/quickStyle18.xml"/>
  <Override ContentType="application/vnd.openxmlformats-officedocument.drawingml.diagramColors+xml" PartName="/ppt/diagrams/colors18.xml"/>
  <Override ContentType="application/vnd.ms-office.drawingml.diagramDrawing+xml" PartName="/ppt/diagrams/drawing18.xml"/>
  <Override ContentType="application/vnd.openxmlformats-officedocument.drawingml.diagramData+xml" PartName="/ppt/diagrams/data19.xml"/>
  <Override ContentType="application/vnd.openxmlformats-officedocument.drawingml.diagramLayout+xml" PartName="/ppt/diagrams/layout19.xml"/>
  <Override ContentType="application/vnd.openxmlformats-officedocument.drawingml.diagramStyle+xml" PartName="/ppt/diagrams/quickStyle19.xml"/>
  <Override ContentType="application/vnd.openxmlformats-officedocument.drawingml.diagramColors+xml" PartName="/ppt/diagrams/colors19.xml"/>
  <Override ContentType="application/vnd.ms-office.drawingml.diagramDrawing+xml" PartName="/ppt/diagrams/drawing19.xml"/>
  <Override ContentType="application/vnd.openxmlformats-officedocument.drawingml.diagramData+xml" PartName="/ppt/diagrams/data20.xml"/>
  <Override ContentType="application/vnd.openxmlformats-officedocument.drawingml.diagramLayout+xml" PartName="/ppt/diagrams/layout20.xml"/>
  <Override ContentType="application/vnd.openxmlformats-officedocument.drawingml.diagramStyle+xml" PartName="/ppt/diagrams/quickStyle20.xml"/>
  <Override ContentType="application/vnd.openxmlformats-officedocument.drawingml.diagramColors+xml" PartName="/ppt/diagrams/colors20.xml"/>
  <Override ContentType="application/vnd.ms-office.drawingml.diagramDrawing+xml" PartName="/ppt/diagrams/drawing20.xml"/>
  <Override ContentType="application/vnd.openxmlformats-officedocument.drawingml.diagramData+xml" PartName="/ppt/diagrams/data21.xml"/>
  <Override ContentType="application/vnd.openxmlformats-officedocument.drawingml.diagramLayout+xml" PartName="/ppt/diagrams/layout21.xml"/>
  <Override ContentType="application/vnd.openxmlformats-officedocument.drawingml.diagramStyle+xml" PartName="/ppt/diagrams/quickStyle21.xml"/>
  <Override ContentType="application/vnd.openxmlformats-officedocument.drawingml.diagramColors+xml" PartName="/ppt/diagrams/colors21.xml"/>
  <Override ContentType="application/vnd.ms-office.drawingml.diagramDrawing+xml" PartName="/ppt/diagrams/drawing21.xml"/>
  <Override ContentType="application/vnd.openxmlformats-officedocument.drawingml.diagramData+xml" PartName="/ppt/diagrams/data22.xml"/>
  <Override ContentType="application/vnd.openxmlformats-officedocument.drawingml.diagramLayout+xml" PartName="/ppt/diagrams/layout22.xml"/>
  <Override ContentType="application/vnd.openxmlformats-officedocument.drawingml.diagramStyle+xml" PartName="/ppt/diagrams/quickStyle22.xml"/>
  <Override ContentType="application/vnd.openxmlformats-officedocument.drawingml.diagramColors+xml" PartName="/ppt/diagrams/colors22.xml"/>
  <Override ContentType="application/vnd.ms-office.drawingml.diagramDrawing+xml" PartName="/ppt/diagrams/drawing22.xml"/>
  <Override ContentType="application/vnd.openxmlformats-officedocument.drawingml.diagramData+xml" PartName="/ppt/diagrams/data23.xml"/>
  <Override ContentType="application/vnd.openxmlformats-officedocument.drawingml.diagramLayout+xml" PartName="/ppt/diagrams/layout23.xml"/>
  <Override ContentType="application/vnd.openxmlformats-officedocument.drawingml.diagramStyle+xml" PartName="/ppt/diagrams/quickStyle23.xml"/>
  <Override ContentType="application/vnd.openxmlformats-officedocument.drawingml.diagramColors+xml" PartName="/ppt/diagrams/colors23.xml"/>
  <Override ContentType="application/vnd.ms-office.drawingml.diagramDrawing+xml" PartName="/ppt/diagrams/drawing23.xml"/>
  <Override ContentType="application/vnd.openxmlformats-officedocument.drawingml.diagramData+xml" PartName="/ppt/diagrams/data24.xml"/>
  <Override ContentType="application/vnd.openxmlformats-officedocument.drawingml.diagramLayout+xml" PartName="/ppt/diagrams/layout24.xml"/>
  <Override ContentType="application/vnd.openxmlformats-officedocument.drawingml.diagramStyle+xml" PartName="/ppt/diagrams/quickStyle24.xml"/>
  <Override ContentType="application/vnd.openxmlformats-officedocument.drawingml.diagramColors+xml" PartName="/ppt/diagrams/colors24.xml"/>
  <Override ContentType="application/vnd.ms-office.drawingml.diagramDrawing+xml" PartName="/ppt/diagrams/drawing24.xml"/>
  <Override ContentType="application/vnd.openxmlformats-officedocument.drawingml.diagramData+xml" PartName="/ppt/diagrams/data25.xml"/>
  <Override ContentType="application/vnd.openxmlformats-officedocument.drawingml.diagramLayout+xml" PartName="/ppt/diagrams/layout25.xml"/>
  <Override ContentType="application/vnd.openxmlformats-officedocument.drawingml.diagramStyle+xml" PartName="/ppt/diagrams/quickStyle25.xml"/>
  <Override ContentType="application/vnd.openxmlformats-officedocument.drawingml.diagramColors+xml" PartName="/ppt/diagrams/colors25.xml"/>
  <Override ContentType="application/vnd.ms-office.drawingml.diagramDrawing+xml" PartName="/ppt/diagrams/drawing25.xml"/>
  <Override ContentType="application/vnd.openxmlformats-officedocument.drawingml.diagramData+xml" PartName="/ppt/diagrams/data26.xml"/>
  <Override ContentType="application/vnd.openxmlformats-officedocument.drawingml.diagramLayout+xml" PartName="/ppt/diagrams/layout26.xml"/>
  <Override ContentType="application/vnd.openxmlformats-officedocument.drawingml.diagramStyle+xml" PartName="/ppt/diagrams/quickStyle26.xml"/>
  <Override ContentType="application/vnd.openxmlformats-officedocument.drawingml.diagramColors+xml" PartName="/ppt/diagrams/colors26.xml"/>
  <Override ContentType="application/vnd.ms-office.drawingml.diagramDrawing+xml" PartName="/ppt/diagrams/drawing26.xml"/>
  <Override ContentType="application/vnd.openxmlformats-officedocument.drawingml.diagramData+xml" PartName="/ppt/diagrams/data27.xml"/>
  <Override ContentType="application/vnd.openxmlformats-officedocument.drawingml.diagramLayout+xml" PartName="/ppt/diagrams/layout27.xml"/>
  <Override ContentType="application/vnd.openxmlformats-officedocument.drawingml.diagramStyle+xml" PartName="/ppt/diagrams/quickStyle27.xml"/>
  <Override ContentType="application/vnd.openxmlformats-officedocument.drawingml.diagramColors+xml" PartName="/ppt/diagrams/colors27.xml"/>
  <Override ContentType="application/vnd.ms-office.drawingml.diagramDrawing+xml" PartName="/ppt/diagrams/drawing27.xml"/>
  <Override ContentType="application/vnd.openxmlformats-officedocument.drawingml.diagramData+xml" PartName="/ppt/diagrams/data28.xml"/>
  <Override ContentType="application/vnd.openxmlformats-officedocument.drawingml.diagramLayout+xml" PartName="/ppt/diagrams/layout28.xml"/>
  <Override ContentType="application/vnd.openxmlformats-officedocument.drawingml.diagramStyle+xml" PartName="/ppt/diagrams/quickStyle28.xml"/>
  <Override ContentType="application/vnd.openxmlformats-officedocument.drawingml.diagramColors+xml" PartName="/ppt/diagrams/colors28.xml"/>
  <Override ContentType="application/vnd.ms-office.drawingml.diagramDrawing+xml" PartName="/ppt/diagrams/drawing28.xml"/>
  <Override ContentType="application/vnd.openxmlformats-officedocument.drawingml.diagramData+xml" PartName="/ppt/diagrams/data29.xml"/>
  <Override ContentType="application/vnd.openxmlformats-officedocument.drawingml.diagramLayout+xml" PartName="/ppt/diagrams/layout29.xml"/>
  <Override ContentType="application/vnd.openxmlformats-officedocument.drawingml.diagramStyle+xml" PartName="/ppt/diagrams/quickStyle29.xml"/>
  <Override ContentType="application/vnd.openxmlformats-officedocument.drawingml.diagramColors+xml" PartName="/ppt/diagrams/colors29.xml"/>
  <Override ContentType="application/vnd.ms-office.drawingml.diagramDrawing+xml" PartName="/ppt/diagrams/drawing29.xml"/>
  <Override ContentType="application/vnd.openxmlformats-officedocument.drawingml.diagramData+xml" PartName="/ppt/diagrams/data30.xml"/>
  <Override ContentType="application/vnd.openxmlformats-officedocument.drawingml.diagramLayout+xml" PartName="/ppt/diagrams/layout30.xml"/>
  <Override ContentType="application/vnd.openxmlformats-officedocument.drawingml.diagramStyle+xml" PartName="/ppt/diagrams/quickStyle30.xml"/>
  <Override ContentType="application/vnd.openxmlformats-officedocument.drawingml.diagramColors+xml" PartName="/ppt/diagrams/colors30.xml"/>
  <Override ContentType="application/vnd.ms-office.drawingml.diagramDrawing+xml" PartName="/ppt/diagrams/drawing30.xml"/>
  <Override ContentType="application/vnd.openxmlformats-officedocument.drawingml.diagramData+xml" PartName="/ppt/diagrams/data31.xml"/>
  <Override ContentType="application/vnd.openxmlformats-officedocument.drawingml.diagramLayout+xml" PartName="/ppt/diagrams/layout31.xml"/>
  <Override ContentType="application/vnd.openxmlformats-officedocument.drawingml.diagramStyle+xml" PartName="/ppt/diagrams/quickStyle31.xml"/>
  <Override ContentType="application/vnd.openxmlformats-officedocument.drawingml.diagramColors+xml" PartName="/ppt/diagrams/colors31.xml"/>
  <Override ContentType="application/vnd.ms-office.drawingml.diagramDrawing+xml" PartName="/ppt/diagrams/drawing31.xml"/>
  <Override ContentType="application/vnd.openxmlformats-officedocument.drawingml.diagramData+xml" PartName="/ppt/diagrams/data32.xml"/>
  <Override ContentType="application/vnd.openxmlformats-officedocument.drawingml.diagramLayout+xml" PartName="/ppt/diagrams/layout32.xml"/>
  <Override ContentType="application/vnd.openxmlformats-officedocument.drawingml.diagramStyle+xml" PartName="/ppt/diagrams/quickStyle32.xml"/>
  <Override ContentType="application/vnd.openxmlformats-officedocument.drawingml.diagramColors+xml" PartName="/ppt/diagrams/colors32.xml"/>
  <Override ContentType="application/vnd.ms-office.drawingml.diagramDrawing+xml" PartName="/ppt/diagrams/drawing32.xml"/>
  <Override ContentType="application/vnd.openxmlformats-officedocument.drawingml.diagramData+xml" PartName="/ppt/diagrams/data33.xml"/>
  <Override ContentType="application/vnd.openxmlformats-officedocument.drawingml.diagramLayout+xml" PartName="/ppt/diagrams/layout33.xml"/>
  <Override ContentType="application/vnd.openxmlformats-officedocument.drawingml.diagramStyle+xml" PartName="/ppt/diagrams/quickStyle33.xml"/>
  <Override ContentType="application/vnd.openxmlformats-officedocument.drawingml.diagramColors+xml" PartName="/ppt/diagrams/colors33.xml"/>
  <Override ContentType="application/vnd.ms-office.drawingml.diagramDrawing+xml" PartName="/ppt/diagrams/drawing33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258" r:id="rId2"/>
    <p:sldId id="259" r:id="rId3"/>
    <p:sldId id="260" r:id="rId4"/>
    <p:sldId id="261" r:id="rId5"/>
    <p:sldId id="262" r:id="rId6"/>
    <p:sldId id="263" r:id="rId7"/>
    <p:sldId id="265" r:id="rId8"/>
    <p:sldId id="264" r:id="rId9"/>
    <p:sldId id="266" r:id="rId10"/>
    <p:sldId id="267" r:id="rId11"/>
    <p:sldId id="268" r:id="rId12"/>
    <p:sldId id="277" r:id="rId13"/>
    <p:sldId id="285" r:id="rId14"/>
    <p:sldId id="283" r:id="rId15"/>
    <p:sldId id="284" r:id="rId16"/>
    <p:sldId id="269" r:id="rId17"/>
    <p:sldId id="270" r:id="rId18"/>
    <p:sldId id="271" r:id="rId19"/>
    <p:sldId id="309" r:id="rId20"/>
    <p:sldId id="272" r:id="rId21"/>
    <p:sldId id="273" r:id="rId22"/>
    <p:sldId id="274" r:id="rId23"/>
    <p:sldId id="275" r:id="rId24"/>
    <p:sldId id="276" r:id="rId25"/>
    <p:sldId id="308" r:id="rId26"/>
    <p:sldId id="288" r:id="rId27"/>
    <p:sldId id="289" r:id="rId28"/>
    <p:sldId id="290" r:id="rId29"/>
    <p:sldId id="286" r:id="rId30"/>
    <p:sldId id="291" r:id="rId31"/>
    <p:sldId id="292" r:id="rId32"/>
    <p:sldId id="293" r:id="rId33"/>
    <p:sldId id="294" r:id="rId34"/>
    <p:sldId id="295" r:id="rId35"/>
    <p:sldId id="296" r:id="rId36"/>
    <p:sldId id="297" r:id="rId37"/>
    <p:sldId id="298" r:id="rId38"/>
    <p:sldId id="303" r:id="rId39"/>
    <p:sldId id="299" r:id="rId40"/>
    <p:sldId id="301" r:id="rId41"/>
    <p:sldId id="300" r:id="rId42"/>
    <p:sldId id="302" r:id="rId43"/>
    <p:sldId id="304" r:id="rId44"/>
    <p:sldId id="305" r:id="rId45"/>
    <p:sldId id="306" r:id="rId46"/>
    <p:sldId id="307" r:id="rId47"/>
    <p:sldId id="310" r:id="rId48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AA7"/>
    <a:srgbClr val="152B48"/>
    <a:srgbClr val="04A4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04" autoAdjust="0"/>
    <p:restoredTop sz="94660"/>
  </p:normalViewPr>
  <p:slideViewPr>
    <p:cSldViewPr snapToGrid="0">
      <p:cViewPr varScale="1">
        <p:scale>
          <a:sx n="82" d="100"/>
          <a:sy n="82" d="100"/>
        </p:scale>
        <p:origin x="71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iagrams/_rels/data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iagrams/_rels/drawing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9533D1-66DA-424C-8CCC-A765084E2468}" type="doc">
      <dgm:prSet loTypeId="urn:microsoft.com/office/officeart/2005/8/layout/default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s-CO"/>
        </a:p>
      </dgm:t>
    </dgm:pt>
    <dgm:pt modelId="{22F1540F-3B96-431D-AF18-B676EF222EFF}">
      <dgm:prSet phldrT="[Texto]" custT="1"/>
      <dgm:spPr/>
      <dgm:t>
        <a:bodyPr/>
        <a:lstStyle/>
        <a:p>
          <a:r>
            <a:rPr lang="es-ES" sz="1800" dirty="0">
              <a:latin typeface="Montserrat" panose="00000500000000000000" pitchFamily="50" charset="0"/>
            </a:rPr>
            <a:t>Enfermedad crónica más común en la infancia. </a:t>
          </a:r>
          <a:endParaRPr lang="es-CO" sz="1800" dirty="0">
            <a:latin typeface="Montserrat" panose="00000500000000000000" pitchFamily="50" charset="0"/>
          </a:endParaRPr>
        </a:p>
      </dgm:t>
    </dgm:pt>
    <dgm:pt modelId="{E65CB4C4-0D81-49AF-9447-CF5EA63086FC}" type="parTrans" cxnId="{D21BF15C-EED4-40D4-AD64-DF61DED5E3FC}">
      <dgm:prSet/>
      <dgm:spPr/>
      <dgm:t>
        <a:bodyPr/>
        <a:lstStyle/>
        <a:p>
          <a:endParaRPr lang="es-CO" sz="1800">
            <a:latin typeface="Montserrat" panose="00000500000000000000" pitchFamily="50" charset="0"/>
          </a:endParaRPr>
        </a:p>
      </dgm:t>
    </dgm:pt>
    <dgm:pt modelId="{7B52E964-1CB6-416C-89B5-402998F89C5F}" type="sibTrans" cxnId="{D21BF15C-EED4-40D4-AD64-DF61DED5E3FC}">
      <dgm:prSet/>
      <dgm:spPr/>
      <dgm:t>
        <a:bodyPr/>
        <a:lstStyle/>
        <a:p>
          <a:endParaRPr lang="es-CO" sz="1800">
            <a:latin typeface="Montserrat" panose="00000500000000000000" pitchFamily="50" charset="0"/>
          </a:endParaRPr>
        </a:p>
      </dgm:t>
    </dgm:pt>
    <dgm:pt modelId="{7349AB05-7FE0-472E-868B-6E7FA5EF60AB}">
      <dgm:prSet phldrT="[Texto]" custT="1"/>
      <dgm:spPr/>
      <dgm:t>
        <a:bodyPr/>
        <a:lstStyle/>
        <a:p>
          <a:r>
            <a:rPr lang="es-ES" sz="1800" dirty="0">
              <a:latin typeface="Montserrat" panose="00000500000000000000" pitchFamily="50" charset="0"/>
            </a:rPr>
            <a:t>Principal causa de morbimortalidad infantil. Más en raza negra. </a:t>
          </a:r>
          <a:endParaRPr lang="es-CO" sz="1800" dirty="0">
            <a:latin typeface="Montserrat" panose="00000500000000000000" pitchFamily="50" charset="0"/>
          </a:endParaRPr>
        </a:p>
      </dgm:t>
    </dgm:pt>
    <dgm:pt modelId="{CAD2E779-6D42-46B6-8FD1-239A444C3306}" type="parTrans" cxnId="{AA7D4ECF-6FF9-4824-B92D-7ACFA84D4305}">
      <dgm:prSet/>
      <dgm:spPr/>
      <dgm:t>
        <a:bodyPr/>
        <a:lstStyle/>
        <a:p>
          <a:endParaRPr lang="es-CO" sz="1800">
            <a:latin typeface="Montserrat" panose="00000500000000000000" pitchFamily="50" charset="0"/>
          </a:endParaRPr>
        </a:p>
      </dgm:t>
    </dgm:pt>
    <dgm:pt modelId="{CEAFEA6B-06C6-42AD-9499-7D2AA82519B9}" type="sibTrans" cxnId="{AA7D4ECF-6FF9-4824-B92D-7ACFA84D4305}">
      <dgm:prSet/>
      <dgm:spPr/>
      <dgm:t>
        <a:bodyPr/>
        <a:lstStyle/>
        <a:p>
          <a:endParaRPr lang="es-CO" sz="1800">
            <a:latin typeface="Montserrat" panose="00000500000000000000" pitchFamily="50" charset="0"/>
          </a:endParaRPr>
        </a:p>
      </dgm:t>
    </dgm:pt>
    <dgm:pt modelId="{0138D67F-50B7-47E8-9805-B1E0FBDD23BF}">
      <dgm:prSet phldrT="[Texto]" custT="1"/>
      <dgm:spPr/>
      <dgm:t>
        <a:bodyPr/>
        <a:lstStyle/>
        <a:p>
          <a:r>
            <a:rPr lang="es-ES" sz="1800" dirty="0">
              <a:latin typeface="Montserrat" panose="00000500000000000000" pitchFamily="50" charset="0"/>
            </a:rPr>
            <a:t>1/12 niños entre 0-17 años. </a:t>
          </a:r>
          <a:endParaRPr lang="es-CO" sz="1800" dirty="0">
            <a:latin typeface="Montserrat" panose="00000500000000000000" pitchFamily="50" charset="0"/>
          </a:endParaRPr>
        </a:p>
      </dgm:t>
    </dgm:pt>
    <dgm:pt modelId="{5A7D94AF-FB46-4969-B5AF-9812EE9D99B7}" type="parTrans" cxnId="{550FDE5B-5821-440A-814E-F4394CCDB760}">
      <dgm:prSet/>
      <dgm:spPr/>
      <dgm:t>
        <a:bodyPr/>
        <a:lstStyle/>
        <a:p>
          <a:endParaRPr lang="es-CO" sz="1800">
            <a:latin typeface="Montserrat" panose="00000500000000000000" pitchFamily="50" charset="0"/>
          </a:endParaRPr>
        </a:p>
      </dgm:t>
    </dgm:pt>
    <dgm:pt modelId="{EF4458A4-B60B-4618-9A86-FBD18B032144}" type="sibTrans" cxnId="{550FDE5B-5821-440A-814E-F4394CCDB760}">
      <dgm:prSet/>
      <dgm:spPr/>
      <dgm:t>
        <a:bodyPr/>
        <a:lstStyle/>
        <a:p>
          <a:endParaRPr lang="es-CO" sz="1800">
            <a:latin typeface="Montserrat" panose="00000500000000000000" pitchFamily="50" charset="0"/>
          </a:endParaRPr>
        </a:p>
      </dgm:t>
    </dgm:pt>
    <dgm:pt modelId="{92BAAFF8-CD48-4DD9-9828-37E1A17A8032}">
      <dgm:prSet phldrT="[Texto]" custT="1"/>
      <dgm:spPr>
        <a:solidFill>
          <a:srgbClr val="0070C0"/>
        </a:solidFill>
      </dgm:spPr>
      <dgm:t>
        <a:bodyPr/>
        <a:lstStyle/>
        <a:p>
          <a:r>
            <a:rPr lang="es-ES" sz="1800" dirty="0">
              <a:latin typeface="Montserrat" panose="00000500000000000000" pitchFamily="50" charset="0"/>
            </a:rPr>
            <a:t>Estrato socioeconómico bajo.</a:t>
          </a:r>
          <a:endParaRPr lang="es-CO" sz="1800" dirty="0">
            <a:latin typeface="Montserrat" panose="00000500000000000000" pitchFamily="50" charset="0"/>
          </a:endParaRPr>
        </a:p>
      </dgm:t>
    </dgm:pt>
    <dgm:pt modelId="{693A3CA6-827E-4FC2-A54F-825BB5F0E39B}" type="parTrans" cxnId="{BE58F438-BD6E-4050-B192-A74EC07C462A}">
      <dgm:prSet/>
      <dgm:spPr/>
      <dgm:t>
        <a:bodyPr/>
        <a:lstStyle/>
        <a:p>
          <a:endParaRPr lang="es-CO" sz="1800">
            <a:latin typeface="Montserrat" panose="00000500000000000000" pitchFamily="50" charset="0"/>
          </a:endParaRPr>
        </a:p>
      </dgm:t>
    </dgm:pt>
    <dgm:pt modelId="{D7F2AED2-665C-4F99-B678-9274C8B157BD}" type="sibTrans" cxnId="{BE58F438-BD6E-4050-B192-A74EC07C462A}">
      <dgm:prSet/>
      <dgm:spPr/>
      <dgm:t>
        <a:bodyPr/>
        <a:lstStyle/>
        <a:p>
          <a:endParaRPr lang="es-CO" sz="1800">
            <a:latin typeface="Montserrat" panose="00000500000000000000" pitchFamily="50" charset="0"/>
          </a:endParaRPr>
        </a:p>
      </dgm:t>
    </dgm:pt>
    <dgm:pt modelId="{B12326E6-16BD-40BD-B3ED-DEE97B46F9FE}">
      <dgm:prSet phldrT="[Texto]" custT="1"/>
      <dgm:spPr/>
      <dgm:t>
        <a:bodyPr/>
        <a:lstStyle/>
        <a:p>
          <a:r>
            <a:rPr lang="es-ES" sz="1800" dirty="0">
              <a:latin typeface="Montserrat" panose="00000500000000000000" pitchFamily="50" charset="0"/>
            </a:rPr>
            <a:t>Incidencia 18%, en Colombia 12%.</a:t>
          </a:r>
          <a:endParaRPr lang="es-CO" sz="1800" dirty="0">
            <a:latin typeface="Montserrat" panose="00000500000000000000" pitchFamily="50" charset="0"/>
          </a:endParaRPr>
        </a:p>
      </dgm:t>
    </dgm:pt>
    <dgm:pt modelId="{7FE915A4-4361-48E4-8E53-EF3E883E058F}" type="parTrans" cxnId="{AD9C3BDB-6F1C-41E7-9551-391E66C4F457}">
      <dgm:prSet/>
      <dgm:spPr/>
      <dgm:t>
        <a:bodyPr/>
        <a:lstStyle/>
        <a:p>
          <a:endParaRPr lang="es-CO" sz="1800">
            <a:latin typeface="Montserrat" panose="00000500000000000000" pitchFamily="50" charset="0"/>
          </a:endParaRPr>
        </a:p>
      </dgm:t>
    </dgm:pt>
    <dgm:pt modelId="{ACE5FFFC-930D-4A09-976B-E21876C45BFE}" type="sibTrans" cxnId="{AD9C3BDB-6F1C-41E7-9551-391E66C4F457}">
      <dgm:prSet/>
      <dgm:spPr/>
      <dgm:t>
        <a:bodyPr/>
        <a:lstStyle/>
        <a:p>
          <a:endParaRPr lang="es-CO" sz="1800">
            <a:latin typeface="Montserrat" panose="00000500000000000000" pitchFamily="50" charset="0"/>
          </a:endParaRPr>
        </a:p>
      </dgm:t>
    </dgm:pt>
    <dgm:pt modelId="{25D723A3-8F9B-497A-8D86-04B1E3272895}" type="pres">
      <dgm:prSet presAssocID="{1F9533D1-66DA-424C-8CCC-A765084E2468}" presName="diagram" presStyleCnt="0">
        <dgm:presLayoutVars>
          <dgm:dir/>
          <dgm:resizeHandles val="exact"/>
        </dgm:presLayoutVars>
      </dgm:prSet>
      <dgm:spPr/>
    </dgm:pt>
    <dgm:pt modelId="{DC372DF6-3E89-47E4-8455-974C01A023BE}" type="pres">
      <dgm:prSet presAssocID="{22F1540F-3B96-431D-AF18-B676EF222EFF}" presName="node" presStyleLbl="node1" presStyleIdx="0" presStyleCnt="5">
        <dgm:presLayoutVars>
          <dgm:bulletEnabled val="1"/>
        </dgm:presLayoutVars>
      </dgm:prSet>
      <dgm:spPr/>
    </dgm:pt>
    <dgm:pt modelId="{AF3B48CA-2FE1-4590-83A5-C2C0CD68C9E6}" type="pres">
      <dgm:prSet presAssocID="{7B52E964-1CB6-416C-89B5-402998F89C5F}" presName="sibTrans" presStyleCnt="0"/>
      <dgm:spPr/>
    </dgm:pt>
    <dgm:pt modelId="{031421B9-729C-4C04-B437-36FAF0D18656}" type="pres">
      <dgm:prSet presAssocID="{7349AB05-7FE0-472E-868B-6E7FA5EF60AB}" presName="node" presStyleLbl="node1" presStyleIdx="1" presStyleCnt="5">
        <dgm:presLayoutVars>
          <dgm:bulletEnabled val="1"/>
        </dgm:presLayoutVars>
      </dgm:prSet>
      <dgm:spPr/>
    </dgm:pt>
    <dgm:pt modelId="{940F8BB1-8351-4E12-B098-4846EE26F40F}" type="pres">
      <dgm:prSet presAssocID="{CEAFEA6B-06C6-42AD-9499-7D2AA82519B9}" presName="sibTrans" presStyleCnt="0"/>
      <dgm:spPr/>
    </dgm:pt>
    <dgm:pt modelId="{DB584637-89B3-40EE-B8EE-CC209891CF90}" type="pres">
      <dgm:prSet presAssocID="{0138D67F-50B7-47E8-9805-B1E0FBDD23BF}" presName="node" presStyleLbl="node1" presStyleIdx="2" presStyleCnt="5">
        <dgm:presLayoutVars>
          <dgm:bulletEnabled val="1"/>
        </dgm:presLayoutVars>
      </dgm:prSet>
      <dgm:spPr/>
    </dgm:pt>
    <dgm:pt modelId="{23ABC18C-BAD1-42F6-A27F-B272C807A21D}" type="pres">
      <dgm:prSet presAssocID="{EF4458A4-B60B-4618-9A86-FBD18B032144}" presName="sibTrans" presStyleCnt="0"/>
      <dgm:spPr/>
    </dgm:pt>
    <dgm:pt modelId="{D5A86A6F-9124-48C5-ABC7-22CBFE1A69A3}" type="pres">
      <dgm:prSet presAssocID="{92BAAFF8-CD48-4DD9-9828-37E1A17A8032}" presName="node" presStyleLbl="node1" presStyleIdx="3" presStyleCnt="5" custLinFactNeighborX="-38652" custLinFactNeighborY="-964">
        <dgm:presLayoutVars>
          <dgm:bulletEnabled val="1"/>
        </dgm:presLayoutVars>
      </dgm:prSet>
      <dgm:spPr/>
    </dgm:pt>
    <dgm:pt modelId="{41A5FF08-3F74-49F6-B09E-9CD5FA6F2061}" type="pres">
      <dgm:prSet presAssocID="{D7F2AED2-665C-4F99-B678-9274C8B157BD}" presName="sibTrans" presStyleCnt="0"/>
      <dgm:spPr/>
    </dgm:pt>
    <dgm:pt modelId="{C374FFF8-591C-4775-A002-AC3E1292D2A9}" type="pres">
      <dgm:prSet presAssocID="{B12326E6-16BD-40BD-B3ED-DEE97B46F9FE}" presName="node" presStyleLbl="node1" presStyleIdx="4" presStyleCnt="5" custLinFactNeighborX="-38652" custLinFactNeighborY="-964">
        <dgm:presLayoutVars>
          <dgm:bulletEnabled val="1"/>
        </dgm:presLayoutVars>
      </dgm:prSet>
      <dgm:spPr/>
    </dgm:pt>
  </dgm:ptLst>
  <dgm:cxnLst>
    <dgm:cxn modelId="{CED22A08-0388-40D1-88E8-379E3D7B2AC7}" type="presOf" srcId="{7349AB05-7FE0-472E-868B-6E7FA5EF60AB}" destId="{031421B9-729C-4C04-B437-36FAF0D18656}" srcOrd="0" destOrd="0" presId="urn:microsoft.com/office/officeart/2005/8/layout/default"/>
    <dgm:cxn modelId="{C1F44127-560F-46C8-B9A4-5BDD335441D1}" type="presOf" srcId="{92BAAFF8-CD48-4DD9-9828-37E1A17A8032}" destId="{D5A86A6F-9124-48C5-ABC7-22CBFE1A69A3}" srcOrd="0" destOrd="0" presId="urn:microsoft.com/office/officeart/2005/8/layout/default"/>
    <dgm:cxn modelId="{BE58F438-BD6E-4050-B192-A74EC07C462A}" srcId="{1F9533D1-66DA-424C-8CCC-A765084E2468}" destId="{92BAAFF8-CD48-4DD9-9828-37E1A17A8032}" srcOrd="3" destOrd="0" parTransId="{693A3CA6-827E-4FC2-A54F-825BB5F0E39B}" sibTransId="{D7F2AED2-665C-4F99-B678-9274C8B157BD}"/>
    <dgm:cxn modelId="{550FDE5B-5821-440A-814E-F4394CCDB760}" srcId="{1F9533D1-66DA-424C-8CCC-A765084E2468}" destId="{0138D67F-50B7-47E8-9805-B1E0FBDD23BF}" srcOrd="2" destOrd="0" parTransId="{5A7D94AF-FB46-4969-B5AF-9812EE9D99B7}" sibTransId="{EF4458A4-B60B-4618-9A86-FBD18B032144}"/>
    <dgm:cxn modelId="{D21BF15C-EED4-40D4-AD64-DF61DED5E3FC}" srcId="{1F9533D1-66DA-424C-8CCC-A765084E2468}" destId="{22F1540F-3B96-431D-AF18-B676EF222EFF}" srcOrd="0" destOrd="0" parTransId="{E65CB4C4-0D81-49AF-9447-CF5EA63086FC}" sibTransId="{7B52E964-1CB6-416C-89B5-402998F89C5F}"/>
    <dgm:cxn modelId="{95E4D24A-4681-4B8F-B298-BDAA2372786D}" type="presOf" srcId="{1F9533D1-66DA-424C-8CCC-A765084E2468}" destId="{25D723A3-8F9B-497A-8D86-04B1E3272895}" srcOrd="0" destOrd="0" presId="urn:microsoft.com/office/officeart/2005/8/layout/default"/>
    <dgm:cxn modelId="{38669A51-E9AC-45BB-AEB3-5795C3DB19C2}" type="presOf" srcId="{0138D67F-50B7-47E8-9805-B1E0FBDD23BF}" destId="{DB584637-89B3-40EE-B8EE-CC209891CF90}" srcOrd="0" destOrd="0" presId="urn:microsoft.com/office/officeart/2005/8/layout/default"/>
    <dgm:cxn modelId="{2DB49D51-018B-4F31-A68F-A873F3D53A22}" type="presOf" srcId="{22F1540F-3B96-431D-AF18-B676EF222EFF}" destId="{DC372DF6-3E89-47E4-8455-974C01A023BE}" srcOrd="0" destOrd="0" presId="urn:microsoft.com/office/officeart/2005/8/layout/default"/>
    <dgm:cxn modelId="{D6446A79-5F94-40F1-AD00-D847D52848FD}" type="presOf" srcId="{B12326E6-16BD-40BD-B3ED-DEE97B46F9FE}" destId="{C374FFF8-591C-4775-A002-AC3E1292D2A9}" srcOrd="0" destOrd="0" presId="urn:microsoft.com/office/officeart/2005/8/layout/default"/>
    <dgm:cxn modelId="{AA7D4ECF-6FF9-4824-B92D-7ACFA84D4305}" srcId="{1F9533D1-66DA-424C-8CCC-A765084E2468}" destId="{7349AB05-7FE0-472E-868B-6E7FA5EF60AB}" srcOrd="1" destOrd="0" parTransId="{CAD2E779-6D42-46B6-8FD1-239A444C3306}" sibTransId="{CEAFEA6B-06C6-42AD-9499-7D2AA82519B9}"/>
    <dgm:cxn modelId="{AD9C3BDB-6F1C-41E7-9551-391E66C4F457}" srcId="{1F9533D1-66DA-424C-8CCC-A765084E2468}" destId="{B12326E6-16BD-40BD-B3ED-DEE97B46F9FE}" srcOrd="4" destOrd="0" parTransId="{7FE915A4-4361-48E4-8E53-EF3E883E058F}" sibTransId="{ACE5FFFC-930D-4A09-976B-E21876C45BFE}"/>
    <dgm:cxn modelId="{E02B2F7B-1585-47A2-BCD3-5D811382F676}" type="presParOf" srcId="{25D723A3-8F9B-497A-8D86-04B1E3272895}" destId="{DC372DF6-3E89-47E4-8455-974C01A023BE}" srcOrd="0" destOrd="0" presId="urn:microsoft.com/office/officeart/2005/8/layout/default"/>
    <dgm:cxn modelId="{72D6B558-4362-40C0-8566-4A2C308600FA}" type="presParOf" srcId="{25D723A3-8F9B-497A-8D86-04B1E3272895}" destId="{AF3B48CA-2FE1-4590-83A5-C2C0CD68C9E6}" srcOrd="1" destOrd="0" presId="urn:microsoft.com/office/officeart/2005/8/layout/default"/>
    <dgm:cxn modelId="{682CE871-067B-48F7-82C5-7BB976F36955}" type="presParOf" srcId="{25D723A3-8F9B-497A-8D86-04B1E3272895}" destId="{031421B9-729C-4C04-B437-36FAF0D18656}" srcOrd="2" destOrd="0" presId="urn:microsoft.com/office/officeart/2005/8/layout/default"/>
    <dgm:cxn modelId="{22A47192-F0D8-4C34-8FFC-53F7E82A2ABB}" type="presParOf" srcId="{25D723A3-8F9B-497A-8D86-04B1E3272895}" destId="{940F8BB1-8351-4E12-B098-4846EE26F40F}" srcOrd="3" destOrd="0" presId="urn:microsoft.com/office/officeart/2005/8/layout/default"/>
    <dgm:cxn modelId="{A243FB08-58F2-4645-89AD-8334282F963A}" type="presParOf" srcId="{25D723A3-8F9B-497A-8D86-04B1E3272895}" destId="{DB584637-89B3-40EE-B8EE-CC209891CF90}" srcOrd="4" destOrd="0" presId="urn:microsoft.com/office/officeart/2005/8/layout/default"/>
    <dgm:cxn modelId="{84C7538B-4CD9-4FB5-894B-B5D3896333C0}" type="presParOf" srcId="{25D723A3-8F9B-497A-8D86-04B1E3272895}" destId="{23ABC18C-BAD1-42F6-A27F-B272C807A21D}" srcOrd="5" destOrd="0" presId="urn:microsoft.com/office/officeart/2005/8/layout/default"/>
    <dgm:cxn modelId="{F4B9B904-17CD-4C9B-84F3-9790B97DC878}" type="presParOf" srcId="{25D723A3-8F9B-497A-8D86-04B1E3272895}" destId="{D5A86A6F-9124-48C5-ABC7-22CBFE1A69A3}" srcOrd="6" destOrd="0" presId="urn:microsoft.com/office/officeart/2005/8/layout/default"/>
    <dgm:cxn modelId="{BF6F7D6C-A715-4932-A1D6-C3D02867AF8E}" type="presParOf" srcId="{25D723A3-8F9B-497A-8D86-04B1E3272895}" destId="{41A5FF08-3F74-49F6-B09E-9CD5FA6F2061}" srcOrd="7" destOrd="0" presId="urn:microsoft.com/office/officeart/2005/8/layout/default"/>
    <dgm:cxn modelId="{4A1F768A-57C4-4A52-B044-0FEBD0646119}" type="presParOf" srcId="{25D723A3-8F9B-497A-8D86-04B1E3272895}" destId="{C374FFF8-591C-4775-A002-AC3E1292D2A9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FEF2F47-A01A-4DC5-BAAC-AD8C4DA06980}" type="doc">
      <dgm:prSet loTypeId="urn:microsoft.com/office/officeart/2005/8/layout/lProcess2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s-CO"/>
        </a:p>
      </dgm:t>
    </dgm:pt>
    <dgm:pt modelId="{9D72B2C3-49CE-4791-85B6-F568C54ACA59}">
      <dgm:prSet phldrT="[Texto]" custT="1"/>
      <dgm:spPr/>
      <dgm:t>
        <a:bodyPr/>
        <a:lstStyle/>
        <a:p>
          <a:r>
            <a:rPr lang="es-CO" sz="1600" dirty="0">
              <a:latin typeface="Montserrat" panose="00000500000000000000" pitchFamily="50" charset="0"/>
            </a:rPr>
            <a:t>Intermitente</a:t>
          </a:r>
          <a:r>
            <a:rPr lang="es-CO" sz="1400" dirty="0">
              <a:latin typeface="Montserrat" panose="00000500000000000000" pitchFamily="50" charset="0"/>
            </a:rPr>
            <a:t> </a:t>
          </a:r>
        </a:p>
      </dgm:t>
    </dgm:pt>
    <dgm:pt modelId="{7239740F-61D7-4A68-AAB2-32DD04CE09CB}" type="parTrans" cxnId="{816165C5-B07E-48C9-BBD2-D19FE835CDD7}">
      <dgm:prSet/>
      <dgm:spPr/>
      <dgm:t>
        <a:bodyPr/>
        <a:lstStyle/>
        <a:p>
          <a:endParaRPr lang="es-CO" sz="1400">
            <a:latin typeface="Montserrat" panose="00000500000000000000" pitchFamily="50" charset="0"/>
          </a:endParaRPr>
        </a:p>
      </dgm:t>
    </dgm:pt>
    <dgm:pt modelId="{A072961D-6FDE-4353-8930-6D5020CD8323}" type="sibTrans" cxnId="{816165C5-B07E-48C9-BBD2-D19FE835CDD7}">
      <dgm:prSet/>
      <dgm:spPr/>
      <dgm:t>
        <a:bodyPr/>
        <a:lstStyle/>
        <a:p>
          <a:endParaRPr lang="es-CO" sz="1400">
            <a:latin typeface="Montserrat" panose="00000500000000000000" pitchFamily="50" charset="0"/>
          </a:endParaRPr>
        </a:p>
      </dgm:t>
    </dgm:pt>
    <dgm:pt modelId="{9E7B38C7-0A14-4C09-BA88-B7A8A104B4ED}">
      <dgm:prSet phldrT="[Texto]" custT="1"/>
      <dgm:spPr/>
      <dgm:t>
        <a:bodyPr/>
        <a:lstStyle/>
        <a:p>
          <a:r>
            <a:rPr lang="es-CO" sz="1400" dirty="0">
              <a:latin typeface="Montserrat" panose="00000500000000000000" pitchFamily="50" charset="0"/>
            </a:rPr>
            <a:t>Síntomas infrecuentes de asma (</a:t>
          </a:r>
          <a:r>
            <a:rPr lang="es-ES" sz="1400" dirty="0">
              <a:latin typeface="Montserrat" panose="00000500000000000000" pitchFamily="50" charset="0"/>
            </a:rPr>
            <a:t>menos de dos veces al mes y sin factores de riesgo </a:t>
          </a:r>
          <a:r>
            <a:rPr lang="es-ES" sz="1400" dirty="0" err="1">
              <a:latin typeface="Montserrat" panose="00000500000000000000" pitchFamily="50" charset="0"/>
            </a:rPr>
            <a:t>exacerbacio-nes</a:t>
          </a:r>
          <a:r>
            <a:rPr lang="es-ES" sz="1400" dirty="0">
              <a:latin typeface="Montserrat" panose="00000500000000000000" pitchFamily="50" charset="0"/>
            </a:rPr>
            <a:t>).</a:t>
          </a:r>
          <a:endParaRPr lang="es-CO" sz="1400" dirty="0">
            <a:latin typeface="Montserrat" panose="00000500000000000000" pitchFamily="50" charset="0"/>
          </a:endParaRPr>
        </a:p>
      </dgm:t>
    </dgm:pt>
    <dgm:pt modelId="{E6B563E4-03C2-449B-BD34-18453F2365B9}" type="parTrans" cxnId="{4A017E1D-2094-42A9-824C-44ADBCC3AF16}">
      <dgm:prSet/>
      <dgm:spPr/>
      <dgm:t>
        <a:bodyPr/>
        <a:lstStyle/>
        <a:p>
          <a:endParaRPr lang="es-CO" sz="1400">
            <a:latin typeface="Montserrat" panose="00000500000000000000" pitchFamily="50" charset="0"/>
          </a:endParaRPr>
        </a:p>
      </dgm:t>
    </dgm:pt>
    <dgm:pt modelId="{FF67EB5C-22F6-427A-8575-F496FB585262}" type="sibTrans" cxnId="{4A017E1D-2094-42A9-824C-44ADBCC3AF16}">
      <dgm:prSet/>
      <dgm:spPr/>
      <dgm:t>
        <a:bodyPr/>
        <a:lstStyle/>
        <a:p>
          <a:endParaRPr lang="es-CO" sz="1400">
            <a:latin typeface="Montserrat" panose="00000500000000000000" pitchFamily="50" charset="0"/>
          </a:endParaRPr>
        </a:p>
      </dgm:t>
    </dgm:pt>
    <dgm:pt modelId="{D4996A44-27E8-4773-A8B8-CB973E1621C6}">
      <dgm:prSet phldrT="[Texto]" custT="1"/>
      <dgm:spPr/>
      <dgm:t>
        <a:bodyPr/>
        <a:lstStyle/>
        <a:p>
          <a:r>
            <a:rPr lang="es-CO" sz="1600" dirty="0">
              <a:latin typeface="Montserrat" panose="00000500000000000000" pitchFamily="50" charset="0"/>
            </a:rPr>
            <a:t>Leve persistente </a:t>
          </a:r>
        </a:p>
      </dgm:t>
    </dgm:pt>
    <dgm:pt modelId="{5DE324AE-69C1-44FF-91B4-175307643368}" type="parTrans" cxnId="{2929B1E3-F000-4DBD-A74B-0A29714DA1A5}">
      <dgm:prSet/>
      <dgm:spPr/>
      <dgm:t>
        <a:bodyPr/>
        <a:lstStyle/>
        <a:p>
          <a:endParaRPr lang="es-CO" sz="1400">
            <a:latin typeface="Montserrat" panose="00000500000000000000" pitchFamily="50" charset="0"/>
          </a:endParaRPr>
        </a:p>
      </dgm:t>
    </dgm:pt>
    <dgm:pt modelId="{FDE1BD57-129B-4F5D-8E5E-CA4D6F759394}" type="sibTrans" cxnId="{2929B1E3-F000-4DBD-A74B-0A29714DA1A5}">
      <dgm:prSet/>
      <dgm:spPr/>
      <dgm:t>
        <a:bodyPr/>
        <a:lstStyle/>
        <a:p>
          <a:endParaRPr lang="es-CO" sz="1400">
            <a:latin typeface="Montserrat" panose="00000500000000000000" pitchFamily="50" charset="0"/>
          </a:endParaRPr>
        </a:p>
      </dgm:t>
    </dgm:pt>
    <dgm:pt modelId="{114FB9D5-F508-4046-9FBA-53CF39D253AE}">
      <dgm:prSet phldrT="[Texto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s-CO" sz="1400" dirty="0">
              <a:latin typeface="Montserrat" panose="00000500000000000000" pitchFamily="50" charset="0"/>
            </a:rPr>
            <a:t>Síntomas de asma con necesidad de tratamiento 2 o más veces al mes. </a:t>
          </a:r>
        </a:p>
      </dgm:t>
    </dgm:pt>
    <dgm:pt modelId="{55D6D2AA-7164-467E-8796-22C1E2B336CE}" type="parTrans" cxnId="{34058EEA-67C7-485D-ADE3-5D2A8E212467}">
      <dgm:prSet/>
      <dgm:spPr/>
      <dgm:t>
        <a:bodyPr/>
        <a:lstStyle/>
        <a:p>
          <a:endParaRPr lang="es-CO" sz="1400">
            <a:latin typeface="Montserrat" panose="00000500000000000000" pitchFamily="50" charset="0"/>
          </a:endParaRPr>
        </a:p>
      </dgm:t>
    </dgm:pt>
    <dgm:pt modelId="{A97CEA2A-68F5-4855-A146-EDDE4A84CAB1}" type="sibTrans" cxnId="{34058EEA-67C7-485D-ADE3-5D2A8E212467}">
      <dgm:prSet/>
      <dgm:spPr/>
      <dgm:t>
        <a:bodyPr/>
        <a:lstStyle/>
        <a:p>
          <a:endParaRPr lang="es-CO" sz="1400">
            <a:latin typeface="Montserrat" panose="00000500000000000000" pitchFamily="50" charset="0"/>
          </a:endParaRPr>
        </a:p>
      </dgm:t>
    </dgm:pt>
    <dgm:pt modelId="{CCA726AA-3907-48D5-89FE-0BA3EC382146}">
      <dgm:prSet phldrT="[Texto]" custT="1"/>
      <dgm:spPr/>
      <dgm:t>
        <a:bodyPr/>
        <a:lstStyle/>
        <a:p>
          <a:r>
            <a:rPr lang="es-CO" sz="1600" dirty="0">
              <a:latin typeface="Montserrat" panose="00000500000000000000" pitchFamily="50" charset="0"/>
            </a:rPr>
            <a:t>Moderada persistente</a:t>
          </a:r>
        </a:p>
      </dgm:t>
    </dgm:pt>
    <dgm:pt modelId="{8581084E-5B46-4E84-85F9-308DB5D46066}" type="parTrans" cxnId="{FFAB739A-7706-401A-9A7E-CE0359105846}">
      <dgm:prSet/>
      <dgm:spPr/>
      <dgm:t>
        <a:bodyPr/>
        <a:lstStyle/>
        <a:p>
          <a:endParaRPr lang="es-CO" sz="1400">
            <a:latin typeface="Montserrat" panose="00000500000000000000" pitchFamily="50" charset="0"/>
          </a:endParaRPr>
        </a:p>
      </dgm:t>
    </dgm:pt>
    <dgm:pt modelId="{E5AB3F9D-9937-4D2A-A6EF-17D3D8F19DFC}" type="sibTrans" cxnId="{FFAB739A-7706-401A-9A7E-CE0359105846}">
      <dgm:prSet/>
      <dgm:spPr/>
      <dgm:t>
        <a:bodyPr/>
        <a:lstStyle/>
        <a:p>
          <a:endParaRPr lang="es-CO" sz="1400">
            <a:latin typeface="Montserrat" panose="00000500000000000000" pitchFamily="50" charset="0"/>
          </a:endParaRPr>
        </a:p>
      </dgm:t>
    </dgm:pt>
    <dgm:pt modelId="{2BF5D06A-0A07-46E5-A2FE-CAAF200ABDD2}">
      <dgm:prSet phldrT="[Texto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s-CO" sz="1400" dirty="0">
              <a:latin typeface="Montserrat" panose="00000500000000000000" pitchFamily="50" charset="0"/>
            </a:rPr>
            <a:t>Síntomas la mayoría de días o despertarse en la noche al menos una vez a la semana por síntomas en pacientes con factores de riesgo. </a:t>
          </a:r>
        </a:p>
      </dgm:t>
    </dgm:pt>
    <dgm:pt modelId="{9D06366E-74F2-4015-B15A-A59BADF5624E}" type="parTrans" cxnId="{95A39895-6E6B-4855-A0EF-3FDE7C4576F8}">
      <dgm:prSet/>
      <dgm:spPr/>
      <dgm:t>
        <a:bodyPr/>
        <a:lstStyle/>
        <a:p>
          <a:endParaRPr lang="es-CO" sz="1400">
            <a:latin typeface="Montserrat" panose="00000500000000000000" pitchFamily="50" charset="0"/>
          </a:endParaRPr>
        </a:p>
      </dgm:t>
    </dgm:pt>
    <dgm:pt modelId="{66C90379-28B7-459A-BA2E-C4B7A804DD61}" type="sibTrans" cxnId="{95A39895-6E6B-4855-A0EF-3FDE7C4576F8}">
      <dgm:prSet/>
      <dgm:spPr/>
      <dgm:t>
        <a:bodyPr/>
        <a:lstStyle/>
        <a:p>
          <a:endParaRPr lang="es-CO" sz="1400">
            <a:latin typeface="Montserrat" panose="00000500000000000000" pitchFamily="50" charset="0"/>
          </a:endParaRPr>
        </a:p>
      </dgm:t>
    </dgm:pt>
    <dgm:pt modelId="{00F1D8FB-88A9-4E7A-8471-849C779A6059}">
      <dgm:prSet phldrT="[Texto]" custT="1"/>
      <dgm:spPr/>
      <dgm:t>
        <a:bodyPr/>
        <a:lstStyle/>
        <a:p>
          <a:r>
            <a:rPr lang="es-CO" sz="1600" dirty="0">
              <a:latin typeface="Montserrat" panose="00000500000000000000" pitchFamily="50" charset="0"/>
            </a:rPr>
            <a:t>Severa persistente </a:t>
          </a:r>
        </a:p>
      </dgm:t>
    </dgm:pt>
    <dgm:pt modelId="{C3FDA628-2895-49DB-BBCD-D7BA33D578EF}" type="parTrans" cxnId="{82514D4A-797A-44ED-9125-BD5DAC872054}">
      <dgm:prSet/>
      <dgm:spPr/>
      <dgm:t>
        <a:bodyPr/>
        <a:lstStyle/>
        <a:p>
          <a:endParaRPr lang="es-CO" sz="1400">
            <a:latin typeface="Montserrat" panose="00000500000000000000" pitchFamily="50" charset="0"/>
          </a:endParaRPr>
        </a:p>
      </dgm:t>
    </dgm:pt>
    <dgm:pt modelId="{7AAB1C1A-F632-428F-A0F2-EABD05B45433}" type="sibTrans" cxnId="{82514D4A-797A-44ED-9125-BD5DAC872054}">
      <dgm:prSet/>
      <dgm:spPr/>
      <dgm:t>
        <a:bodyPr/>
        <a:lstStyle/>
        <a:p>
          <a:endParaRPr lang="es-CO" sz="1400">
            <a:latin typeface="Montserrat" panose="00000500000000000000" pitchFamily="50" charset="0"/>
          </a:endParaRPr>
        </a:p>
      </dgm:t>
    </dgm:pt>
    <dgm:pt modelId="{2CC6E43D-C8B3-4178-A122-CDA30D8A8A9D}" type="pres">
      <dgm:prSet presAssocID="{7FEF2F47-A01A-4DC5-BAAC-AD8C4DA06980}" presName="theList" presStyleCnt="0">
        <dgm:presLayoutVars>
          <dgm:dir/>
          <dgm:animLvl val="lvl"/>
          <dgm:resizeHandles val="exact"/>
        </dgm:presLayoutVars>
      </dgm:prSet>
      <dgm:spPr/>
    </dgm:pt>
    <dgm:pt modelId="{64D2D55E-2E25-405C-A5FD-0136B7C77467}" type="pres">
      <dgm:prSet presAssocID="{9D72B2C3-49CE-4791-85B6-F568C54ACA59}" presName="compNode" presStyleCnt="0"/>
      <dgm:spPr/>
    </dgm:pt>
    <dgm:pt modelId="{0528D05D-473B-46EF-8255-17BEA84DD57E}" type="pres">
      <dgm:prSet presAssocID="{9D72B2C3-49CE-4791-85B6-F568C54ACA59}" presName="aNode" presStyleLbl="bgShp" presStyleIdx="0" presStyleCnt="4"/>
      <dgm:spPr/>
    </dgm:pt>
    <dgm:pt modelId="{0F2235EB-C2AB-498E-BE97-BCE43BA4FA33}" type="pres">
      <dgm:prSet presAssocID="{9D72B2C3-49CE-4791-85B6-F568C54ACA59}" presName="textNode" presStyleLbl="bgShp" presStyleIdx="0" presStyleCnt="4"/>
      <dgm:spPr/>
    </dgm:pt>
    <dgm:pt modelId="{93994917-CC04-4A13-B938-18590C687368}" type="pres">
      <dgm:prSet presAssocID="{9D72B2C3-49CE-4791-85B6-F568C54ACA59}" presName="compChildNode" presStyleCnt="0"/>
      <dgm:spPr/>
    </dgm:pt>
    <dgm:pt modelId="{1C25EA82-6B9A-491F-A1B0-D5306CEE6895}" type="pres">
      <dgm:prSet presAssocID="{9D72B2C3-49CE-4791-85B6-F568C54ACA59}" presName="theInnerList" presStyleCnt="0"/>
      <dgm:spPr/>
    </dgm:pt>
    <dgm:pt modelId="{32C30AC9-108D-47B9-972A-A579509FA966}" type="pres">
      <dgm:prSet presAssocID="{9E7B38C7-0A14-4C09-BA88-B7A8A104B4ED}" presName="childNode" presStyleLbl="node1" presStyleIdx="0" presStyleCnt="3">
        <dgm:presLayoutVars>
          <dgm:bulletEnabled val="1"/>
        </dgm:presLayoutVars>
      </dgm:prSet>
      <dgm:spPr/>
    </dgm:pt>
    <dgm:pt modelId="{42286C2B-9885-4BC3-B5FC-F54AC0A18425}" type="pres">
      <dgm:prSet presAssocID="{9D72B2C3-49CE-4791-85B6-F568C54ACA59}" presName="aSpace" presStyleCnt="0"/>
      <dgm:spPr/>
    </dgm:pt>
    <dgm:pt modelId="{EF5B1CE3-5FAD-43FC-A66F-A3DFB7D20D4F}" type="pres">
      <dgm:prSet presAssocID="{D4996A44-27E8-4773-A8B8-CB973E1621C6}" presName="compNode" presStyleCnt="0"/>
      <dgm:spPr/>
    </dgm:pt>
    <dgm:pt modelId="{D8326186-E6F0-4A8C-9F3E-8C8A6754E4D8}" type="pres">
      <dgm:prSet presAssocID="{D4996A44-27E8-4773-A8B8-CB973E1621C6}" presName="aNode" presStyleLbl="bgShp" presStyleIdx="1" presStyleCnt="4"/>
      <dgm:spPr/>
    </dgm:pt>
    <dgm:pt modelId="{AD534650-8990-449D-A1A2-1137633FA195}" type="pres">
      <dgm:prSet presAssocID="{D4996A44-27E8-4773-A8B8-CB973E1621C6}" presName="textNode" presStyleLbl="bgShp" presStyleIdx="1" presStyleCnt="4"/>
      <dgm:spPr/>
    </dgm:pt>
    <dgm:pt modelId="{3F98C381-5CAC-49FB-8162-312E77543921}" type="pres">
      <dgm:prSet presAssocID="{D4996A44-27E8-4773-A8B8-CB973E1621C6}" presName="compChildNode" presStyleCnt="0"/>
      <dgm:spPr/>
    </dgm:pt>
    <dgm:pt modelId="{9F895BD1-86C8-4392-B6BD-ED651AB18B95}" type="pres">
      <dgm:prSet presAssocID="{D4996A44-27E8-4773-A8B8-CB973E1621C6}" presName="theInnerList" presStyleCnt="0"/>
      <dgm:spPr/>
    </dgm:pt>
    <dgm:pt modelId="{B3F4B0CF-DEB2-46E2-AC51-8B6CA5B0A052}" type="pres">
      <dgm:prSet presAssocID="{114FB9D5-F508-4046-9FBA-53CF39D253AE}" presName="childNode" presStyleLbl="node1" presStyleIdx="1" presStyleCnt="3">
        <dgm:presLayoutVars>
          <dgm:bulletEnabled val="1"/>
        </dgm:presLayoutVars>
      </dgm:prSet>
      <dgm:spPr/>
    </dgm:pt>
    <dgm:pt modelId="{0DBCFF75-641F-46AB-B554-371EDBA5BD44}" type="pres">
      <dgm:prSet presAssocID="{D4996A44-27E8-4773-A8B8-CB973E1621C6}" presName="aSpace" presStyleCnt="0"/>
      <dgm:spPr/>
    </dgm:pt>
    <dgm:pt modelId="{0B9F42FA-84BF-46EE-8986-7191E058780A}" type="pres">
      <dgm:prSet presAssocID="{CCA726AA-3907-48D5-89FE-0BA3EC382146}" presName="compNode" presStyleCnt="0"/>
      <dgm:spPr/>
    </dgm:pt>
    <dgm:pt modelId="{4042A8D3-FBD4-4766-9F35-1576A1F7F5B1}" type="pres">
      <dgm:prSet presAssocID="{CCA726AA-3907-48D5-89FE-0BA3EC382146}" presName="aNode" presStyleLbl="bgShp" presStyleIdx="2" presStyleCnt="4"/>
      <dgm:spPr/>
    </dgm:pt>
    <dgm:pt modelId="{E57C5525-71A0-406C-A039-B0C39D8B56D8}" type="pres">
      <dgm:prSet presAssocID="{CCA726AA-3907-48D5-89FE-0BA3EC382146}" presName="textNode" presStyleLbl="bgShp" presStyleIdx="2" presStyleCnt="4"/>
      <dgm:spPr/>
    </dgm:pt>
    <dgm:pt modelId="{63972E0E-9529-43C8-9BF7-25BD1C109318}" type="pres">
      <dgm:prSet presAssocID="{CCA726AA-3907-48D5-89FE-0BA3EC382146}" presName="compChildNode" presStyleCnt="0"/>
      <dgm:spPr/>
    </dgm:pt>
    <dgm:pt modelId="{757166C6-CE77-4CC2-B35A-C60E09655526}" type="pres">
      <dgm:prSet presAssocID="{CCA726AA-3907-48D5-89FE-0BA3EC382146}" presName="theInnerList" presStyleCnt="0"/>
      <dgm:spPr/>
    </dgm:pt>
    <dgm:pt modelId="{9BA24531-69B7-4AC6-9AAF-BE7E2995DA09}" type="pres">
      <dgm:prSet presAssocID="{2BF5D06A-0A07-46E5-A2FE-CAAF200ABDD2}" presName="childNode" presStyleLbl="node1" presStyleIdx="2" presStyleCnt="3">
        <dgm:presLayoutVars>
          <dgm:bulletEnabled val="1"/>
        </dgm:presLayoutVars>
      </dgm:prSet>
      <dgm:spPr/>
    </dgm:pt>
    <dgm:pt modelId="{B182C67C-B2DC-4494-A961-259C8291D1A2}" type="pres">
      <dgm:prSet presAssocID="{CCA726AA-3907-48D5-89FE-0BA3EC382146}" presName="aSpace" presStyleCnt="0"/>
      <dgm:spPr/>
    </dgm:pt>
    <dgm:pt modelId="{1C5EA18A-82C6-42ED-97DB-64B8ED25002E}" type="pres">
      <dgm:prSet presAssocID="{00F1D8FB-88A9-4E7A-8471-849C779A6059}" presName="compNode" presStyleCnt="0"/>
      <dgm:spPr/>
    </dgm:pt>
    <dgm:pt modelId="{D0644BE4-E92E-4EBE-B312-1056B3624CAC}" type="pres">
      <dgm:prSet presAssocID="{00F1D8FB-88A9-4E7A-8471-849C779A6059}" presName="aNode" presStyleLbl="bgShp" presStyleIdx="3" presStyleCnt="4"/>
      <dgm:spPr/>
    </dgm:pt>
    <dgm:pt modelId="{5A18879B-A8F5-4D82-A831-AABB4DB82D4E}" type="pres">
      <dgm:prSet presAssocID="{00F1D8FB-88A9-4E7A-8471-849C779A6059}" presName="textNode" presStyleLbl="bgShp" presStyleIdx="3" presStyleCnt="4"/>
      <dgm:spPr/>
    </dgm:pt>
    <dgm:pt modelId="{57956D85-3B45-4683-AC5E-88F00C1A4ED8}" type="pres">
      <dgm:prSet presAssocID="{00F1D8FB-88A9-4E7A-8471-849C779A6059}" presName="compChildNode" presStyleCnt="0"/>
      <dgm:spPr/>
    </dgm:pt>
    <dgm:pt modelId="{8F4E2786-14C0-4431-9559-60D2014EDBB7}" type="pres">
      <dgm:prSet presAssocID="{00F1D8FB-88A9-4E7A-8471-849C779A6059}" presName="theInnerList" presStyleCnt="0"/>
      <dgm:spPr/>
    </dgm:pt>
  </dgm:ptLst>
  <dgm:cxnLst>
    <dgm:cxn modelId="{73AF6202-7367-4706-873F-7D0AAE432A63}" type="presOf" srcId="{2BF5D06A-0A07-46E5-A2FE-CAAF200ABDD2}" destId="{9BA24531-69B7-4AC6-9AAF-BE7E2995DA09}" srcOrd="0" destOrd="0" presId="urn:microsoft.com/office/officeart/2005/8/layout/lProcess2"/>
    <dgm:cxn modelId="{CC492A14-EC20-4AD4-9782-326231DC95C6}" type="presOf" srcId="{00F1D8FB-88A9-4E7A-8471-849C779A6059}" destId="{D0644BE4-E92E-4EBE-B312-1056B3624CAC}" srcOrd="0" destOrd="0" presId="urn:microsoft.com/office/officeart/2005/8/layout/lProcess2"/>
    <dgm:cxn modelId="{E258D91C-35FC-4723-8F70-8CF8AFA2ED48}" type="presOf" srcId="{CCA726AA-3907-48D5-89FE-0BA3EC382146}" destId="{4042A8D3-FBD4-4766-9F35-1576A1F7F5B1}" srcOrd="0" destOrd="0" presId="urn:microsoft.com/office/officeart/2005/8/layout/lProcess2"/>
    <dgm:cxn modelId="{4A017E1D-2094-42A9-824C-44ADBCC3AF16}" srcId="{9D72B2C3-49CE-4791-85B6-F568C54ACA59}" destId="{9E7B38C7-0A14-4C09-BA88-B7A8A104B4ED}" srcOrd="0" destOrd="0" parTransId="{E6B563E4-03C2-449B-BD34-18453F2365B9}" sibTransId="{FF67EB5C-22F6-427A-8575-F496FB585262}"/>
    <dgm:cxn modelId="{BFF3AE2D-81B2-4882-A2EB-6D1B62850EC7}" type="presOf" srcId="{D4996A44-27E8-4773-A8B8-CB973E1621C6}" destId="{D8326186-E6F0-4A8C-9F3E-8C8A6754E4D8}" srcOrd="0" destOrd="0" presId="urn:microsoft.com/office/officeart/2005/8/layout/lProcess2"/>
    <dgm:cxn modelId="{DF8BB72F-0C30-4509-BBC2-1FBAA33741C3}" type="presOf" srcId="{CCA726AA-3907-48D5-89FE-0BA3EC382146}" destId="{E57C5525-71A0-406C-A039-B0C39D8B56D8}" srcOrd="1" destOrd="0" presId="urn:microsoft.com/office/officeart/2005/8/layout/lProcess2"/>
    <dgm:cxn modelId="{82514D4A-797A-44ED-9125-BD5DAC872054}" srcId="{7FEF2F47-A01A-4DC5-BAAC-AD8C4DA06980}" destId="{00F1D8FB-88A9-4E7A-8471-849C779A6059}" srcOrd="3" destOrd="0" parTransId="{C3FDA628-2895-49DB-BBCD-D7BA33D578EF}" sibTransId="{7AAB1C1A-F632-428F-A0F2-EABD05B45433}"/>
    <dgm:cxn modelId="{B0A9DE6E-1B9B-48F5-80C4-B27F386A9D8C}" type="presOf" srcId="{9D72B2C3-49CE-4791-85B6-F568C54ACA59}" destId="{0F2235EB-C2AB-498E-BE97-BCE43BA4FA33}" srcOrd="1" destOrd="0" presId="urn:microsoft.com/office/officeart/2005/8/layout/lProcess2"/>
    <dgm:cxn modelId="{95A39895-6E6B-4855-A0EF-3FDE7C4576F8}" srcId="{CCA726AA-3907-48D5-89FE-0BA3EC382146}" destId="{2BF5D06A-0A07-46E5-A2FE-CAAF200ABDD2}" srcOrd="0" destOrd="0" parTransId="{9D06366E-74F2-4015-B15A-A59BADF5624E}" sibTransId="{66C90379-28B7-459A-BA2E-C4B7A804DD61}"/>
    <dgm:cxn modelId="{FFAB739A-7706-401A-9A7E-CE0359105846}" srcId="{7FEF2F47-A01A-4DC5-BAAC-AD8C4DA06980}" destId="{CCA726AA-3907-48D5-89FE-0BA3EC382146}" srcOrd="2" destOrd="0" parTransId="{8581084E-5B46-4E84-85F9-308DB5D46066}" sibTransId="{E5AB3F9D-9937-4D2A-A6EF-17D3D8F19DFC}"/>
    <dgm:cxn modelId="{E6F1A5AC-5B33-4BE1-B30F-057F03180DA5}" type="presOf" srcId="{9E7B38C7-0A14-4C09-BA88-B7A8A104B4ED}" destId="{32C30AC9-108D-47B9-972A-A579509FA966}" srcOrd="0" destOrd="0" presId="urn:microsoft.com/office/officeart/2005/8/layout/lProcess2"/>
    <dgm:cxn modelId="{A519A1BF-4E58-47A4-952F-C5F4600A9A38}" type="presOf" srcId="{9D72B2C3-49CE-4791-85B6-F568C54ACA59}" destId="{0528D05D-473B-46EF-8255-17BEA84DD57E}" srcOrd="0" destOrd="0" presId="urn:microsoft.com/office/officeart/2005/8/layout/lProcess2"/>
    <dgm:cxn modelId="{C64CB1C0-77DA-4D85-A460-89C4BC0FDC34}" type="presOf" srcId="{D4996A44-27E8-4773-A8B8-CB973E1621C6}" destId="{AD534650-8990-449D-A1A2-1137633FA195}" srcOrd="1" destOrd="0" presId="urn:microsoft.com/office/officeart/2005/8/layout/lProcess2"/>
    <dgm:cxn modelId="{BF0E40C2-FDEA-4C2C-A84B-6B33154DAF0E}" type="presOf" srcId="{7FEF2F47-A01A-4DC5-BAAC-AD8C4DA06980}" destId="{2CC6E43D-C8B3-4178-A122-CDA30D8A8A9D}" srcOrd="0" destOrd="0" presId="urn:microsoft.com/office/officeart/2005/8/layout/lProcess2"/>
    <dgm:cxn modelId="{816165C5-B07E-48C9-BBD2-D19FE835CDD7}" srcId="{7FEF2F47-A01A-4DC5-BAAC-AD8C4DA06980}" destId="{9D72B2C3-49CE-4791-85B6-F568C54ACA59}" srcOrd="0" destOrd="0" parTransId="{7239740F-61D7-4A68-AAB2-32DD04CE09CB}" sibTransId="{A072961D-6FDE-4353-8930-6D5020CD8323}"/>
    <dgm:cxn modelId="{1F83A3DE-9752-4C4D-A41F-EA2E386AAF1C}" type="presOf" srcId="{114FB9D5-F508-4046-9FBA-53CF39D253AE}" destId="{B3F4B0CF-DEB2-46E2-AC51-8B6CA5B0A052}" srcOrd="0" destOrd="0" presId="urn:microsoft.com/office/officeart/2005/8/layout/lProcess2"/>
    <dgm:cxn modelId="{2929B1E3-F000-4DBD-A74B-0A29714DA1A5}" srcId="{7FEF2F47-A01A-4DC5-BAAC-AD8C4DA06980}" destId="{D4996A44-27E8-4773-A8B8-CB973E1621C6}" srcOrd="1" destOrd="0" parTransId="{5DE324AE-69C1-44FF-91B4-175307643368}" sibTransId="{FDE1BD57-129B-4F5D-8E5E-CA4D6F759394}"/>
    <dgm:cxn modelId="{34058EEA-67C7-485D-ADE3-5D2A8E212467}" srcId="{D4996A44-27E8-4773-A8B8-CB973E1621C6}" destId="{114FB9D5-F508-4046-9FBA-53CF39D253AE}" srcOrd="0" destOrd="0" parTransId="{55D6D2AA-7164-467E-8796-22C1E2B336CE}" sibTransId="{A97CEA2A-68F5-4855-A146-EDDE4A84CAB1}"/>
    <dgm:cxn modelId="{77FD47EF-5075-46A3-AC59-DF3EC5F59DF6}" type="presOf" srcId="{00F1D8FB-88A9-4E7A-8471-849C779A6059}" destId="{5A18879B-A8F5-4D82-A831-AABB4DB82D4E}" srcOrd="1" destOrd="0" presId="urn:microsoft.com/office/officeart/2005/8/layout/lProcess2"/>
    <dgm:cxn modelId="{4A7D5FA5-DB84-4FBA-B13F-322236A2667A}" type="presParOf" srcId="{2CC6E43D-C8B3-4178-A122-CDA30D8A8A9D}" destId="{64D2D55E-2E25-405C-A5FD-0136B7C77467}" srcOrd="0" destOrd="0" presId="urn:microsoft.com/office/officeart/2005/8/layout/lProcess2"/>
    <dgm:cxn modelId="{407F6B84-4065-4F3C-9C03-0016776B59CE}" type="presParOf" srcId="{64D2D55E-2E25-405C-A5FD-0136B7C77467}" destId="{0528D05D-473B-46EF-8255-17BEA84DD57E}" srcOrd="0" destOrd="0" presId="urn:microsoft.com/office/officeart/2005/8/layout/lProcess2"/>
    <dgm:cxn modelId="{48029D81-FA48-4D55-9CCF-8A39B750391F}" type="presParOf" srcId="{64D2D55E-2E25-405C-A5FD-0136B7C77467}" destId="{0F2235EB-C2AB-498E-BE97-BCE43BA4FA33}" srcOrd="1" destOrd="0" presId="urn:microsoft.com/office/officeart/2005/8/layout/lProcess2"/>
    <dgm:cxn modelId="{DA3E17B3-13FA-4282-BD3B-A6F77A3BE0B3}" type="presParOf" srcId="{64D2D55E-2E25-405C-A5FD-0136B7C77467}" destId="{93994917-CC04-4A13-B938-18590C687368}" srcOrd="2" destOrd="0" presId="urn:microsoft.com/office/officeart/2005/8/layout/lProcess2"/>
    <dgm:cxn modelId="{18D0DF5D-F5DE-4B15-BE1F-1D8BF57869E1}" type="presParOf" srcId="{93994917-CC04-4A13-B938-18590C687368}" destId="{1C25EA82-6B9A-491F-A1B0-D5306CEE6895}" srcOrd="0" destOrd="0" presId="urn:microsoft.com/office/officeart/2005/8/layout/lProcess2"/>
    <dgm:cxn modelId="{0F19A496-DE78-451D-A37B-D3B637AEC23C}" type="presParOf" srcId="{1C25EA82-6B9A-491F-A1B0-D5306CEE6895}" destId="{32C30AC9-108D-47B9-972A-A579509FA966}" srcOrd="0" destOrd="0" presId="urn:microsoft.com/office/officeart/2005/8/layout/lProcess2"/>
    <dgm:cxn modelId="{A8987B22-3A4C-415D-B749-64B284F5381E}" type="presParOf" srcId="{2CC6E43D-C8B3-4178-A122-CDA30D8A8A9D}" destId="{42286C2B-9885-4BC3-B5FC-F54AC0A18425}" srcOrd="1" destOrd="0" presId="urn:microsoft.com/office/officeart/2005/8/layout/lProcess2"/>
    <dgm:cxn modelId="{55492474-9DEE-49FE-B059-655CC57D204A}" type="presParOf" srcId="{2CC6E43D-C8B3-4178-A122-CDA30D8A8A9D}" destId="{EF5B1CE3-5FAD-43FC-A66F-A3DFB7D20D4F}" srcOrd="2" destOrd="0" presId="urn:microsoft.com/office/officeart/2005/8/layout/lProcess2"/>
    <dgm:cxn modelId="{D11B94BE-BE08-42F6-8A4D-2A8365D63ECC}" type="presParOf" srcId="{EF5B1CE3-5FAD-43FC-A66F-A3DFB7D20D4F}" destId="{D8326186-E6F0-4A8C-9F3E-8C8A6754E4D8}" srcOrd="0" destOrd="0" presId="urn:microsoft.com/office/officeart/2005/8/layout/lProcess2"/>
    <dgm:cxn modelId="{4C5A88F8-980D-4D52-8D9D-77DE751BBFCA}" type="presParOf" srcId="{EF5B1CE3-5FAD-43FC-A66F-A3DFB7D20D4F}" destId="{AD534650-8990-449D-A1A2-1137633FA195}" srcOrd="1" destOrd="0" presId="urn:microsoft.com/office/officeart/2005/8/layout/lProcess2"/>
    <dgm:cxn modelId="{E33D0A5D-B34D-4819-A237-A1D435638896}" type="presParOf" srcId="{EF5B1CE3-5FAD-43FC-A66F-A3DFB7D20D4F}" destId="{3F98C381-5CAC-49FB-8162-312E77543921}" srcOrd="2" destOrd="0" presId="urn:microsoft.com/office/officeart/2005/8/layout/lProcess2"/>
    <dgm:cxn modelId="{8A5568B7-5662-4BAC-8D03-DDC4F117B22E}" type="presParOf" srcId="{3F98C381-5CAC-49FB-8162-312E77543921}" destId="{9F895BD1-86C8-4392-B6BD-ED651AB18B95}" srcOrd="0" destOrd="0" presId="urn:microsoft.com/office/officeart/2005/8/layout/lProcess2"/>
    <dgm:cxn modelId="{AEA0817E-2735-4F59-94EB-373EEE41F79C}" type="presParOf" srcId="{9F895BD1-86C8-4392-B6BD-ED651AB18B95}" destId="{B3F4B0CF-DEB2-46E2-AC51-8B6CA5B0A052}" srcOrd="0" destOrd="0" presId="urn:microsoft.com/office/officeart/2005/8/layout/lProcess2"/>
    <dgm:cxn modelId="{165EA48F-97D0-414B-BF52-03C2EAEE5AE6}" type="presParOf" srcId="{2CC6E43D-C8B3-4178-A122-CDA30D8A8A9D}" destId="{0DBCFF75-641F-46AB-B554-371EDBA5BD44}" srcOrd="3" destOrd="0" presId="urn:microsoft.com/office/officeart/2005/8/layout/lProcess2"/>
    <dgm:cxn modelId="{8E268565-125A-4E4C-BB5C-C295DC5FFC1F}" type="presParOf" srcId="{2CC6E43D-C8B3-4178-A122-CDA30D8A8A9D}" destId="{0B9F42FA-84BF-46EE-8986-7191E058780A}" srcOrd="4" destOrd="0" presId="urn:microsoft.com/office/officeart/2005/8/layout/lProcess2"/>
    <dgm:cxn modelId="{CDB6342E-7EA3-482F-92BE-BFD989F31738}" type="presParOf" srcId="{0B9F42FA-84BF-46EE-8986-7191E058780A}" destId="{4042A8D3-FBD4-4766-9F35-1576A1F7F5B1}" srcOrd="0" destOrd="0" presId="urn:microsoft.com/office/officeart/2005/8/layout/lProcess2"/>
    <dgm:cxn modelId="{F6CB43CE-24FF-459B-8906-F741850BACFC}" type="presParOf" srcId="{0B9F42FA-84BF-46EE-8986-7191E058780A}" destId="{E57C5525-71A0-406C-A039-B0C39D8B56D8}" srcOrd="1" destOrd="0" presId="urn:microsoft.com/office/officeart/2005/8/layout/lProcess2"/>
    <dgm:cxn modelId="{24785A64-A4A3-4579-B4A7-415C4602423E}" type="presParOf" srcId="{0B9F42FA-84BF-46EE-8986-7191E058780A}" destId="{63972E0E-9529-43C8-9BF7-25BD1C109318}" srcOrd="2" destOrd="0" presId="urn:microsoft.com/office/officeart/2005/8/layout/lProcess2"/>
    <dgm:cxn modelId="{D0CCF459-0081-4BDD-9B76-C116C9127D3A}" type="presParOf" srcId="{63972E0E-9529-43C8-9BF7-25BD1C109318}" destId="{757166C6-CE77-4CC2-B35A-C60E09655526}" srcOrd="0" destOrd="0" presId="urn:microsoft.com/office/officeart/2005/8/layout/lProcess2"/>
    <dgm:cxn modelId="{7E769160-865D-4883-A588-28C5F1BD0CDB}" type="presParOf" srcId="{757166C6-CE77-4CC2-B35A-C60E09655526}" destId="{9BA24531-69B7-4AC6-9AAF-BE7E2995DA09}" srcOrd="0" destOrd="0" presId="urn:microsoft.com/office/officeart/2005/8/layout/lProcess2"/>
    <dgm:cxn modelId="{BF4342FE-FCFD-4575-90F7-C796A14A942B}" type="presParOf" srcId="{2CC6E43D-C8B3-4178-A122-CDA30D8A8A9D}" destId="{B182C67C-B2DC-4494-A961-259C8291D1A2}" srcOrd="5" destOrd="0" presId="urn:microsoft.com/office/officeart/2005/8/layout/lProcess2"/>
    <dgm:cxn modelId="{F863BCDE-8E6C-47AF-A883-363AFB410283}" type="presParOf" srcId="{2CC6E43D-C8B3-4178-A122-CDA30D8A8A9D}" destId="{1C5EA18A-82C6-42ED-97DB-64B8ED25002E}" srcOrd="6" destOrd="0" presId="urn:microsoft.com/office/officeart/2005/8/layout/lProcess2"/>
    <dgm:cxn modelId="{C2AD1E6F-7C03-4762-8C9B-317480677F8C}" type="presParOf" srcId="{1C5EA18A-82C6-42ED-97DB-64B8ED25002E}" destId="{D0644BE4-E92E-4EBE-B312-1056B3624CAC}" srcOrd="0" destOrd="0" presId="urn:microsoft.com/office/officeart/2005/8/layout/lProcess2"/>
    <dgm:cxn modelId="{31706E04-7954-47E0-B242-38A89EFFACD8}" type="presParOf" srcId="{1C5EA18A-82C6-42ED-97DB-64B8ED25002E}" destId="{5A18879B-A8F5-4D82-A831-AABB4DB82D4E}" srcOrd="1" destOrd="0" presId="urn:microsoft.com/office/officeart/2005/8/layout/lProcess2"/>
    <dgm:cxn modelId="{5293D5F3-E07E-4234-98F0-8C5E2A472D0D}" type="presParOf" srcId="{1C5EA18A-82C6-42ED-97DB-64B8ED25002E}" destId="{57956D85-3B45-4683-AC5E-88F00C1A4ED8}" srcOrd="2" destOrd="0" presId="urn:microsoft.com/office/officeart/2005/8/layout/lProcess2"/>
    <dgm:cxn modelId="{442D35AE-E52C-40B9-9C95-EC99E2E6FEC9}" type="presParOf" srcId="{57956D85-3B45-4683-AC5E-88F00C1A4ED8}" destId="{8F4E2786-14C0-4431-9559-60D2014EDBB7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91D2A46-A500-4B15-A208-ABF7367939A5}" type="doc">
      <dgm:prSet loTypeId="urn:microsoft.com/office/officeart/2005/8/layout/hList1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s-CO"/>
        </a:p>
      </dgm:t>
    </dgm:pt>
    <dgm:pt modelId="{80F08523-C5C8-4664-AACE-32982928B682}">
      <dgm:prSet phldrT="[Texto]" custT="1"/>
      <dgm:spPr/>
      <dgm:t>
        <a:bodyPr/>
        <a:lstStyle/>
        <a:p>
          <a:r>
            <a:rPr lang="es-CO" sz="1800" dirty="0">
              <a:latin typeface="Montserrat" panose="00000500000000000000" pitchFamily="50" charset="0"/>
            </a:rPr>
            <a:t>Menores de 5 años </a:t>
          </a:r>
        </a:p>
      </dgm:t>
    </dgm:pt>
    <dgm:pt modelId="{A1F55EF7-9C64-4F1E-ABF1-B174A03EBD6B}" type="parTrans" cxnId="{FA169000-FE4D-42EB-BF8A-72F70FC3C111}">
      <dgm:prSet/>
      <dgm:spPr/>
      <dgm:t>
        <a:bodyPr/>
        <a:lstStyle/>
        <a:p>
          <a:endParaRPr lang="es-CO" sz="1600">
            <a:latin typeface="Montserrat" panose="00000500000000000000" pitchFamily="50" charset="0"/>
          </a:endParaRPr>
        </a:p>
      </dgm:t>
    </dgm:pt>
    <dgm:pt modelId="{896FB07A-1B56-49C5-9451-707507A10E1A}" type="sibTrans" cxnId="{FA169000-FE4D-42EB-BF8A-72F70FC3C111}">
      <dgm:prSet/>
      <dgm:spPr/>
      <dgm:t>
        <a:bodyPr/>
        <a:lstStyle/>
        <a:p>
          <a:endParaRPr lang="es-CO" sz="1600">
            <a:latin typeface="Montserrat" panose="00000500000000000000" pitchFamily="50" charset="0"/>
          </a:endParaRPr>
        </a:p>
      </dgm:t>
    </dgm:pt>
    <dgm:pt modelId="{7C94F333-08AA-4008-984F-D32C7A529FEB}">
      <dgm:prSet phldrT="[Texto]" custT="1"/>
      <dgm:spPr/>
      <dgm:t>
        <a:bodyPr/>
        <a:lstStyle/>
        <a:p>
          <a:r>
            <a:rPr lang="es-CO" sz="1600" dirty="0">
              <a:latin typeface="Montserrat" panose="00000500000000000000" pitchFamily="50" charset="0"/>
            </a:rPr>
            <a:t>Tos. </a:t>
          </a:r>
        </a:p>
      </dgm:t>
    </dgm:pt>
    <dgm:pt modelId="{94A1FA38-2D11-4827-B5D4-1FC825B6400D}" type="parTrans" cxnId="{F696D654-2E6E-4FE6-A183-00B867BDEDC3}">
      <dgm:prSet/>
      <dgm:spPr/>
      <dgm:t>
        <a:bodyPr/>
        <a:lstStyle/>
        <a:p>
          <a:endParaRPr lang="es-CO" sz="1600">
            <a:latin typeface="Montserrat" panose="00000500000000000000" pitchFamily="50" charset="0"/>
          </a:endParaRPr>
        </a:p>
      </dgm:t>
    </dgm:pt>
    <dgm:pt modelId="{DD0FCB48-6A9B-45E7-9FBB-491C75764C8A}" type="sibTrans" cxnId="{F696D654-2E6E-4FE6-A183-00B867BDEDC3}">
      <dgm:prSet/>
      <dgm:spPr/>
      <dgm:t>
        <a:bodyPr/>
        <a:lstStyle/>
        <a:p>
          <a:endParaRPr lang="es-CO" sz="1600">
            <a:latin typeface="Montserrat" panose="00000500000000000000" pitchFamily="50" charset="0"/>
          </a:endParaRPr>
        </a:p>
      </dgm:t>
    </dgm:pt>
    <dgm:pt modelId="{AEAE7366-1248-4519-B0D7-B593F7C1B035}">
      <dgm:prSet phldrT="[Texto]" custT="1"/>
      <dgm:spPr/>
      <dgm:t>
        <a:bodyPr/>
        <a:lstStyle/>
        <a:p>
          <a:r>
            <a:rPr lang="es-CO" sz="1600" dirty="0">
              <a:latin typeface="Montserrat" panose="00000500000000000000" pitchFamily="50" charset="0"/>
            </a:rPr>
            <a:t>Disnea. </a:t>
          </a:r>
        </a:p>
      </dgm:t>
    </dgm:pt>
    <dgm:pt modelId="{D560B057-037E-45B1-92D6-DE851AABC3CC}" type="parTrans" cxnId="{D15770F7-2493-4A89-80F4-F9B5E6EDE69C}">
      <dgm:prSet/>
      <dgm:spPr/>
      <dgm:t>
        <a:bodyPr/>
        <a:lstStyle/>
        <a:p>
          <a:endParaRPr lang="es-CO" sz="1600">
            <a:latin typeface="Montserrat" panose="00000500000000000000" pitchFamily="50" charset="0"/>
          </a:endParaRPr>
        </a:p>
      </dgm:t>
    </dgm:pt>
    <dgm:pt modelId="{D310C436-2DAC-40AB-A154-17FFEF9D57C6}" type="sibTrans" cxnId="{D15770F7-2493-4A89-80F4-F9B5E6EDE69C}">
      <dgm:prSet/>
      <dgm:spPr/>
      <dgm:t>
        <a:bodyPr/>
        <a:lstStyle/>
        <a:p>
          <a:endParaRPr lang="es-CO" sz="1600">
            <a:latin typeface="Montserrat" panose="00000500000000000000" pitchFamily="50" charset="0"/>
          </a:endParaRPr>
        </a:p>
      </dgm:t>
    </dgm:pt>
    <dgm:pt modelId="{AAE12EC5-0FC1-4F33-9A59-23435BE623A1}">
      <dgm:prSet phldrT="[Texto]" custT="1"/>
      <dgm:spPr>
        <a:solidFill>
          <a:srgbClr val="0070C0"/>
        </a:solidFill>
      </dgm:spPr>
      <dgm:t>
        <a:bodyPr/>
        <a:lstStyle/>
        <a:p>
          <a:r>
            <a:rPr lang="es-CO" sz="1800" dirty="0">
              <a:latin typeface="Montserrat" panose="00000500000000000000" pitchFamily="50" charset="0"/>
            </a:rPr>
            <a:t>Mayores de 5 años </a:t>
          </a:r>
        </a:p>
      </dgm:t>
    </dgm:pt>
    <dgm:pt modelId="{C6C78FFA-A5C5-45CD-8254-9B217BBC4FC5}" type="parTrans" cxnId="{2C0FCF25-BD9E-4C73-AD63-B543F82F6D81}">
      <dgm:prSet/>
      <dgm:spPr/>
      <dgm:t>
        <a:bodyPr/>
        <a:lstStyle/>
        <a:p>
          <a:endParaRPr lang="es-CO" sz="1600">
            <a:latin typeface="Montserrat" panose="00000500000000000000" pitchFamily="50" charset="0"/>
          </a:endParaRPr>
        </a:p>
      </dgm:t>
    </dgm:pt>
    <dgm:pt modelId="{85CD48EA-BCF9-4E45-BBE8-447DEFCECBB8}" type="sibTrans" cxnId="{2C0FCF25-BD9E-4C73-AD63-B543F82F6D81}">
      <dgm:prSet/>
      <dgm:spPr/>
      <dgm:t>
        <a:bodyPr/>
        <a:lstStyle/>
        <a:p>
          <a:endParaRPr lang="es-CO" sz="1600">
            <a:latin typeface="Montserrat" panose="00000500000000000000" pitchFamily="50" charset="0"/>
          </a:endParaRPr>
        </a:p>
      </dgm:t>
    </dgm:pt>
    <dgm:pt modelId="{E629AACD-97FC-4B27-AD58-387D64AA5700}">
      <dgm:prSet phldrT="[Texto]" custT="1"/>
      <dgm:spPr/>
      <dgm:t>
        <a:bodyPr/>
        <a:lstStyle/>
        <a:p>
          <a:r>
            <a:rPr lang="es-CO" sz="1600" dirty="0">
              <a:latin typeface="Montserrat" panose="00000500000000000000" pitchFamily="50" charset="0"/>
            </a:rPr>
            <a:t>Tos. </a:t>
          </a:r>
        </a:p>
      </dgm:t>
    </dgm:pt>
    <dgm:pt modelId="{58FC5836-6977-4FF9-96AD-A309E37D4C4F}" type="parTrans" cxnId="{B8124AA5-E973-46EF-823A-529CC8A36E09}">
      <dgm:prSet/>
      <dgm:spPr/>
      <dgm:t>
        <a:bodyPr/>
        <a:lstStyle/>
        <a:p>
          <a:endParaRPr lang="es-CO" sz="1600">
            <a:latin typeface="Montserrat" panose="00000500000000000000" pitchFamily="50" charset="0"/>
          </a:endParaRPr>
        </a:p>
      </dgm:t>
    </dgm:pt>
    <dgm:pt modelId="{1E3E3251-383C-4BC7-8ED9-EE35F08C91EF}" type="sibTrans" cxnId="{B8124AA5-E973-46EF-823A-529CC8A36E09}">
      <dgm:prSet/>
      <dgm:spPr/>
      <dgm:t>
        <a:bodyPr/>
        <a:lstStyle/>
        <a:p>
          <a:endParaRPr lang="es-CO" sz="1600">
            <a:latin typeface="Montserrat" panose="00000500000000000000" pitchFamily="50" charset="0"/>
          </a:endParaRPr>
        </a:p>
      </dgm:t>
    </dgm:pt>
    <dgm:pt modelId="{962B843E-F54B-4E77-8090-7046239BD877}">
      <dgm:prSet phldrT="[Texto]" custT="1"/>
      <dgm:spPr/>
      <dgm:t>
        <a:bodyPr/>
        <a:lstStyle/>
        <a:p>
          <a:r>
            <a:rPr lang="es-CO" sz="1600" dirty="0">
              <a:latin typeface="Montserrat" panose="00000500000000000000" pitchFamily="50" charset="0"/>
            </a:rPr>
            <a:t>Disnea. </a:t>
          </a:r>
        </a:p>
      </dgm:t>
    </dgm:pt>
    <dgm:pt modelId="{3788718B-8331-450C-B1CF-BA2FD4E7B3E5}" type="parTrans" cxnId="{E74BB716-34B8-47BE-A871-565063A7ACDB}">
      <dgm:prSet/>
      <dgm:spPr/>
      <dgm:t>
        <a:bodyPr/>
        <a:lstStyle/>
        <a:p>
          <a:endParaRPr lang="es-CO" sz="1600">
            <a:latin typeface="Montserrat" panose="00000500000000000000" pitchFamily="50" charset="0"/>
          </a:endParaRPr>
        </a:p>
      </dgm:t>
    </dgm:pt>
    <dgm:pt modelId="{6FBF10DC-B9C6-444D-A98F-E6C2D3899FDC}" type="sibTrans" cxnId="{E74BB716-34B8-47BE-A871-565063A7ACDB}">
      <dgm:prSet/>
      <dgm:spPr/>
      <dgm:t>
        <a:bodyPr/>
        <a:lstStyle/>
        <a:p>
          <a:endParaRPr lang="es-CO" sz="1600">
            <a:latin typeface="Montserrat" panose="00000500000000000000" pitchFamily="50" charset="0"/>
          </a:endParaRPr>
        </a:p>
      </dgm:t>
    </dgm:pt>
    <dgm:pt modelId="{0212E100-B266-4305-AEED-0E90E4AB87EC}">
      <dgm:prSet phldrT="[Texto]" custT="1"/>
      <dgm:spPr/>
      <dgm:t>
        <a:bodyPr/>
        <a:lstStyle/>
        <a:p>
          <a:r>
            <a:rPr lang="es-CO" sz="1600" dirty="0">
              <a:latin typeface="Montserrat" panose="00000500000000000000" pitchFamily="50" charset="0"/>
            </a:rPr>
            <a:t>Sibilancias. </a:t>
          </a:r>
        </a:p>
      </dgm:t>
    </dgm:pt>
    <dgm:pt modelId="{260BCA1F-F936-4C77-80A7-23658ADCA81A}" type="parTrans" cxnId="{FC49F4D1-D42A-4582-A6B5-6DA78B3EF2AB}">
      <dgm:prSet/>
      <dgm:spPr/>
      <dgm:t>
        <a:bodyPr/>
        <a:lstStyle/>
        <a:p>
          <a:endParaRPr lang="es-CO" sz="1600">
            <a:latin typeface="Montserrat" panose="00000500000000000000" pitchFamily="50" charset="0"/>
          </a:endParaRPr>
        </a:p>
      </dgm:t>
    </dgm:pt>
    <dgm:pt modelId="{1013051C-D3D7-43CD-8A7E-9DB50F972B07}" type="sibTrans" cxnId="{FC49F4D1-D42A-4582-A6B5-6DA78B3EF2AB}">
      <dgm:prSet/>
      <dgm:spPr/>
      <dgm:t>
        <a:bodyPr/>
        <a:lstStyle/>
        <a:p>
          <a:endParaRPr lang="es-CO" sz="1600">
            <a:latin typeface="Montserrat" panose="00000500000000000000" pitchFamily="50" charset="0"/>
          </a:endParaRPr>
        </a:p>
      </dgm:t>
    </dgm:pt>
    <dgm:pt modelId="{67C835AE-8A30-4D85-838D-68F8A2F1C3A4}">
      <dgm:prSet phldrT="[Texto]" custT="1"/>
      <dgm:spPr/>
      <dgm:t>
        <a:bodyPr/>
        <a:lstStyle/>
        <a:p>
          <a:r>
            <a:rPr lang="es-CO" sz="1600" dirty="0">
              <a:latin typeface="Montserrat" panose="00000500000000000000" pitchFamily="50" charset="0"/>
            </a:rPr>
            <a:t>Sibilancias. </a:t>
          </a:r>
        </a:p>
      </dgm:t>
    </dgm:pt>
    <dgm:pt modelId="{F4590263-5369-4B9B-85D9-483EBC495DA8}" type="parTrans" cxnId="{94A51287-AC0E-4B93-9554-4E6315486317}">
      <dgm:prSet/>
      <dgm:spPr/>
      <dgm:t>
        <a:bodyPr/>
        <a:lstStyle/>
        <a:p>
          <a:endParaRPr lang="es-CO" sz="1600">
            <a:latin typeface="Montserrat" panose="00000500000000000000" pitchFamily="50" charset="0"/>
          </a:endParaRPr>
        </a:p>
      </dgm:t>
    </dgm:pt>
    <dgm:pt modelId="{A30CC042-0C4D-4529-BF21-7FFD9D7A0D00}" type="sibTrans" cxnId="{94A51287-AC0E-4B93-9554-4E6315486317}">
      <dgm:prSet/>
      <dgm:spPr/>
      <dgm:t>
        <a:bodyPr/>
        <a:lstStyle/>
        <a:p>
          <a:endParaRPr lang="es-CO" sz="1600">
            <a:latin typeface="Montserrat" panose="00000500000000000000" pitchFamily="50" charset="0"/>
          </a:endParaRPr>
        </a:p>
      </dgm:t>
    </dgm:pt>
    <dgm:pt modelId="{48843555-FC60-4314-AB28-D36E2713CFB4}">
      <dgm:prSet phldrT="[Texto]" custT="1"/>
      <dgm:spPr/>
      <dgm:t>
        <a:bodyPr/>
        <a:lstStyle/>
        <a:p>
          <a:r>
            <a:rPr lang="es-CO" sz="1600" dirty="0">
              <a:latin typeface="Montserrat" panose="00000500000000000000" pitchFamily="50" charset="0"/>
            </a:rPr>
            <a:t>Dolor torácico. </a:t>
          </a:r>
        </a:p>
      </dgm:t>
    </dgm:pt>
    <dgm:pt modelId="{835161B3-4BEC-48C8-8386-AB8E5C1B7429}" type="parTrans" cxnId="{B33FA1FF-535A-401D-BB46-46F76FFE4B57}">
      <dgm:prSet/>
      <dgm:spPr/>
      <dgm:t>
        <a:bodyPr/>
        <a:lstStyle/>
        <a:p>
          <a:endParaRPr lang="es-CO" sz="1600">
            <a:latin typeface="Montserrat" panose="00000500000000000000" pitchFamily="50" charset="0"/>
          </a:endParaRPr>
        </a:p>
      </dgm:t>
    </dgm:pt>
    <dgm:pt modelId="{1670B27A-AB08-4523-B853-7F6D9FCB4DD0}" type="sibTrans" cxnId="{B33FA1FF-535A-401D-BB46-46F76FFE4B57}">
      <dgm:prSet/>
      <dgm:spPr/>
      <dgm:t>
        <a:bodyPr/>
        <a:lstStyle/>
        <a:p>
          <a:endParaRPr lang="es-CO" sz="1600">
            <a:latin typeface="Montserrat" panose="00000500000000000000" pitchFamily="50" charset="0"/>
          </a:endParaRPr>
        </a:p>
      </dgm:t>
    </dgm:pt>
    <dgm:pt modelId="{581F9B6D-9D60-4369-B538-106ECDEF3898}" type="pres">
      <dgm:prSet presAssocID="{091D2A46-A500-4B15-A208-ABF7367939A5}" presName="Name0" presStyleCnt="0">
        <dgm:presLayoutVars>
          <dgm:dir/>
          <dgm:animLvl val="lvl"/>
          <dgm:resizeHandles val="exact"/>
        </dgm:presLayoutVars>
      </dgm:prSet>
      <dgm:spPr/>
    </dgm:pt>
    <dgm:pt modelId="{9DB5B373-E5E7-4C45-BC4C-2278CD4FC1EA}" type="pres">
      <dgm:prSet presAssocID="{80F08523-C5C8-4664-AACE-32982928B682}" presName="composite" presStyleCnt="0"/>
      <dgm:spPr/>
    </dgm:pt>
    <dgm:pt modelId="{68321B59-C41D-4C32-89A2-EC4E3A1C280B}" type="pres">
      <dgm:prSet presAssocID="{80F08523-C5C8-4664-AACE-32982928B682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41F7C48A-8D14-4D50-B9B5-4C4740674801}" type="pres">
      <dgm:prSet presAssocID="{80F08523-C5C8-4664-AACE-32982928B682}" presName="desTx" presStyleLbl="alignAccFollowNode1" presStyleIdx="0" presStyleCnt="2">
        <dgm:presLayoutVars>
          <dgm:bulletEnabled val="1"/>
        </dgm:presLayoutVars>
      </dgm:prSet>
      <dgm:spPr/>
    </dgm:pt>
    <dgm:pt modelId="{762EE039-4373-43B0-9739-598DB5976FA4}" type="pres">
      <dgm:prSet presAssocID="{896FB07A-1B56-49C5-9451-707507A10E1A}" presName="space" presStyleCnt="0"/>
      <dgm:spPr/>
    </dgm:pt>
    <dgm:pt modelId="{F4635A6D-951D-47E3-8A42-8EE0CCC9C32A}" type="pres">
      <dgm:prSet presAssocID="{AAE12EC5-0FC1-4F33-9A59-23435BE623A1}" presName="composite" presStyleCnt="0"/>
      <dgm:spPr/>
    </dgm:pt>
    <dgm:pt modelId="{3EABC010-0667-4439-92FB-D13F78924E5A}" type="pres">
      <dgm:prSet presAssocID="{AAE12EC5-0FC1-4F33-9A59-23435BE623A1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067B9045-54BF-4E85-88EC-A60A9D677522}" type="pres">
      <dgm:prSet presAssocID="{AAE12EC5-0FC1-4F33-9A59-23435BE623A1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FA169000-FE4D-42EB-BF8A-72F70FC3C111}" srcId="{091D2A46-A500-4B15-A208-ABF7367939A5}" destId="{80F08523-C5C8-4664-AACE-32982928B682}" srcOrd="0" destOrd="0" parTransId="{A1F55EF7-9C64-4F1E-ABF1-B174A03EBD6B}" sibTransId="{896FB07A-1B56-49C5-9451-707507A10E1A}"/>
    <dgm:cxn modelId="{706A4A11-5F11-4B13-B22D-06389832403A}" type="presOf" srcId="{80F08523-C5C8-4664-AACE-32982928B682}" destId="{68321B59-C41D-4C32-89A2-EC4E3A1C280B}" srcOrd="0" destOrd="0" presId="urn:microsoft.com/office/officeart/2005/8/layout/hList1"/>
    <dgm:cxn modelId="{E74BB716-34B8-47BE-A871-565063A7ACDB}" srcId="{AAE12EC5-0FC1-4F33-9A59-23435BE623A1}" destId="{962B843E-F54B-4E77-8090-7046239BD877}" srcOrd="2" destOrd="0" parTransId="{3788718B-8331-450C-B1CF-BA2FD4E7B3E5}" sibTransId="{6FBF10DC-B9C6-444D-A98F-E6C2D3899FDC}"/>
    <dgm:cxn modelId="{2C0FCF25-BD9E-4C73-AD63-B543F82F6D81}" srcId="{091D2A46-A500-4B15-A208-ABF7367939A5}" destId="{AAE12EC5-0FC1-4F33-9A59-23435BE623A1}" srcOrd="1" destOrd="0" parTransId="{C6C78FFA-A5C5-45CD-8254-9B217BBC4FC5}" sibTransId="{85CD48EA-BCF9-4E45-BBE8-447DEFCECBB8}"/>
    <dgm:cxn modelId="{D071635F-34AB-4D75-84F9-826828DAE559}" type="presOf" srcId="{48843555-FC60-4314-AB28-D36E2713CFB4}" destId="{067B9045-54BF-4E85-88EC-A60A9D677522}" srcOrd="0" destOrd="3" presId="urn:microsoft.com/office/officeart/2005/8/layout/hList1"/>
    <dgm:cxn modelId="{1CF8026B-E9C3-441B-90D0-51602653D068}" type="presOf" srcId="{0212E100-B266-4305-AEED-0E90E4AB87EC}" destId="{41F7C48A-8D14-4D50-B9B5-4C4740674801}" srcOrd="0" destOrd="1" presId="urn:microsoft.com/office/officeart/2005/8/layout/hList1"/>
    <dgm:cxn modelId="{80608D73-B07E-4B65-93F3-B314267B12CA}" type="presOf" srcId="{091D2A46-A500-4B15-A208-ABF7367939A5}" destId="{581F9B6D-9D60-4369-B538-106ECDEF3898}" srcOrd="0" destOrd="0" presId="urn:microsoft.com/office/officeart/2005/8/layout/hList1"/>
    <dgm:cxn modelId="{F696D654-2E6E-4FE6-A183-00B867BDEDC3}" srcId="{80F08523-C5C8-4664-AACE-32982928B682}" destId="{7C94F333-08AA-4008-984F-D32C7A529FEB}" srcOrd="0" destOrd="0" parTransId="{94A1FA38-2D11-4827-B5D4-1FC825B6400D}" sibTransId="{DD0FCB48-6A9B-45E7-9FBB-491C75764C8A}"/>
    <dgm:cxn modelId="{AC1FD684-9E26-42C3-96C4-FDC8E53776E5}" type="presOf" srcId="{AAE12EC5-0FC1-4F33-9A59-23435BE623A1}" destId="{3EABC010-0667-4439-92FB-D13F78924E5A}" srcOrd="0" destOrd="0" presId="urn:microsoft.com/office/officeart/2005/8/layout/hList1"/>
    <dgm:cxn modelId="{94A51287-AC0E-4B93-9554-4E6315486317}" srcId="{AAE12EC5-0FC1-4F33-9A59-23435BE623A1}" destId="{67C835AE-8A30-4D85-838D-68F8A2F1C3A4}" srcOrd="1" destOrd="0" parTransId="{F4590263-5369-4B9B-85D9-483EBC495DA8}" sibTransId="{A30CC042-0C4D-4529-BF21-7FFD9D7A0D00}"/>
    <dgm:cxn modelId="{CB57D19A-6C67-45E7-869A-8CBD95713894}" type="presOf" srcId="{7C94F333-08AA-4008-984F-D32C7A529FEB}" destId="{41F7C48A-8D14-4D50-B9B5-4C4740674801}" srcOrd="0" destOrd="0" presId="urn:microsoft.com/office/officeart/2005/8/layout/hList1"/>
    <dgm:cxn modelId="{14B56FA4-C3E0-4C1E-80CD-6BA601D9F7B9}" type="presOf" srcId="{962B843E-F54B-4E77-8090-7046239BD877}" destId="{067B9045-54BF-4E85-88EC-A60A9D677522}" srcOrd="0" destOrd="2" presId="urn:microsoft.com/office/officeart/2005/8/layout/hList1"/>
    <dgm:cxn modelId="{B8124AA5-E973-46EF-823A-529CC8A36E09}" srcId="{AAE12EC5-0FC1-4F33-9A59-23435BE623A1}" destId="{E629AACD-97FC-4B27-AD58-387D64AA5700}" srcOrd="0" destOrd="0" parTransId="{58FC5836-6977-4FF9-96AD-A309E37D4C4F}" sibTransId="{1E3E3251-383C-4BC7-8ED9-EE35F08C91EF}"/>
    <dgm:cxn modelId="{FE0C07C3-BB15-41E6-AD95-C7661765E70A}" type="presOf" srcId="{AEAE7366-1248-4519-B0D7-B593F7C1B035}" destId="{41F7C48A-8D14-4D50-B9B5-4C4740674801}" srcOrd="0" destOrd="2" presId="urn:microsoft.com/office/officeart/2005/8/layout/hList1"/>
    <dgm:cxn modelId="{FC49F4D1-D42A-4582-A6B5-6DA78B3EF2AB}" srcId="{80F08523-C5C8-4664-AACE-32982928B682}" destId="{0212E100-B266-4305-AEED-0E90E4AB87EC}" srcOrd="1" destOrd="0" parTransId="{260BCA1F-F936-4C77-80A7-23658ADCA81A}" sibTransId="{1013051C-D3D7-43CD-8A7E-9DB50F972B07}"/>
    <dgm:cxn modelId="{539935EB-D662-49B4-930C-09C10D943FBA}" type="presOf" srcId="{67C835AE-8A30-4D85-838D-68F8A2F1C3A4}" destId="{067B9045-54BF-4E85-88EC-A60A9D677522}" srcOrd="0" destOrd="1" presId="urn:microsoft.com/office/officeart/2005/8/layout/hList1"/>
    <dgm:cxn modelId="{FF5B17EE-8854-48B8-BA35-3215C6C02115}" type="presOf" srcId="{E629AACD-97FC-4B27-AD58-387D64AA5700}" destId="{067B9045-54BF-4E85-88EC-A60A9D677522}" srcOrd="0" destOrd="0" presId="urn:microsoft.com/office/officeart/2005/8/layout/hList1"/>
    <dgm:cxn modelId="{D15770F7-2493-4A89-80F4-F9B5E6EDE69C}" srcId="{80F08523-C5C8-4664-AACE-32982928B682}" destId="{AEAE7366-1248-4519-B0D7-B593F7C1B035}" srcOrd="2" destOrd="0" parTransId="{D560B057-037E-45B1-92D6-DE851AABC3CC}" sibTransId="{D310C436-2DAC-40AB-A154-17FFEF9D57C6}"/>
    <dgm:cxn modelId="{B33FA1FF-535A-401D-BB46-46F76FFE4B57}" srcId="{AAE12EC5-0FC1-4F33-9A59-23435BE623A1}" destId="{48843555-FC60-4314-AB28-D36E2713CFB4}" srcOrd="3" destOrd="0" parTransId="{835161B3-4BEC-48C8-8386-AB8E5C1B7429}" sibTransId="{1670B27A-AB08-4523-B853-7F6D9FCB4DD0}"/>
    <dgm:cxn modelId="{A5443840-8E08-41E5-81E4-3F6D28D25590}" type="presParOf" srcId="{581F9B6D-9D60-4369-B538-106ECDEF3898}" destId="{9DB5B373-E5E7-4C45-BC4C-2278CD4FC1EA}" srcOrd="0" destOrd="0" presId="urn:microsoft.com/office/officeart/2005/8/layout/hList1"/>
    <dgm:cxn modelId="{346025E5-601C-4703-AE03-936AD2020841}" type="presParOf" srcId="{9DB5B373-E5E7-4C45-BC4C-2278CD4FC1EA}" destId="{68321B59-C41D-4C32-89A2-EC4E3A1C280B}" srcOrd="0" destOrd="0" presId="urn:microsoft.com/office/officeart/2005/8/layout/hList1"/>
    <dgm:cxn modelId="{E560DB51-6A43-463C-B374-D6100B72D142}" type="presParOf" srcId="{9DB5B373-E5E7-4C45-BC4C-2278CD4FC1EA}" destId="{41F7C48A-8D14-4D50-B9B5-4C4740674801}" srcOrd="1" destOrd="0" presId="urn:microsoft.com/office/officeart/2005/8/layout/hList1"/>
    <dgm:cxn modelId="{CB9EB0A3-EB94-4114-8CD5-66CA0DA5BB1B}" type="presParOf" srcId="{581F9B6D-9D60-4369-B538-106ECDEF3898}" destId="{762EE039-4373-43B0-9739-598DB5976FA4}" srcOrd="1" destOrd="0" presId="urn:microsoft.com/office/officeart/2005/8/layout/hList1"/>
    <dgm:cxn modelId="{91A9F1D9-8632-4E4F-BE81-4503FC9ACF5A}" type="presParOf" srcId="{581F9B6D-9D60-4369-B538-106ECDEF3898}" destId="{F4635A6D-951D-47E3-8A42-8EE0CCC9C32A}" srcOrd="2" destOrd="0" presId="urn:microsoft.com/office/officeart/2005/8/layout/hList1"/>
    <dgm:cxn modelId="{FF0F022D-A7AF-4728-AF7F-FA22CAB1A472}" type="presParOf" srcId="{F4635A6D-951D-47E3-8A42-8EE0CCC9C32A}" destId="{3EABC010-0667-4439-92FB-D13F78924E5A}" srcOrd="0" destOrd="0" presId="urn:microsoft.com/office/officeart/2005/8/layout/hList1"/>
    <dgm:cxn modelId="{4EE8995E-58AF-4645-A93E-A4D429256802}" type="presParOf" srcId="{F4635A6D-951D-47E3-8A42-8EE0CCC9C32A}" destId="{067B9045-54BF-4E85-88EC-A60A9D677522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776EC5BA-D027-4D77-8000-89B052FB460D}" type="doc">
      <dgm:prSet loTypeId="urn:microsoft.com/office/officeart/2005/8/layout/process1" loCatId="process" qsTypeId="urn:microsoft.com/office/officeart/2005/8/quickstyle/simple1" qsCatId="simple" csTypeId="urn:microsoft.com/office/officeart/2005/8/colors/accent1_4" csCatId="accent1" phldr="1"/>
      <dgm:spPr/>
    </dgm:pt>
    <dgm:pt modelId="{CD22B08C-3157-4ADA-A560-F6E7C9FFD680}">
      <dgm:prSet phldrT="[Texto]" custT="1"/>
      <dgm:spPr/>
      <dgm:t>
        <a:bodyPr/>
        <a:lstStyle/>
        <a:p>
          <a:r>
            <a:rPr lang="es-CO" sz="1800" dirty="0">
              <a:latin typeface="Montserrat" panose="00000500000000000000" pitchFamily="50" charset="0"/>
            </a:rPr>
            <a:t>Prueba de corticoides inhalados</a:t>
          </a:r>
        </a:p>
      </dgm:t>
    </dgm:pt>
    <dgm:pt modelId="{1A249C58-05C0-4545-80FF-E64818632AF3}" type="parTrans" cxnId="{644706ED-67D2-423A-AF70-5F8F5F0BCD1D}">
      <dgm:prSet/>
      <dgm:spPr/>
      <dgm:t>
        <a:bodyPr/>
        <a:lstStyle/>
        <a:p>
          <a:endParaRPr lang="es-CO" sz="1600">
            <a:latin typeface="Montserrat" panose="00000500000000000000" pitchFamily="50" charset="0"/>
          </a:endParaRPr>
        </a:p>
      </dgm:t>
    </dgm:pt>
    <dgm:pt modelId="{AC67DC56-4571-4E96-A621-7DA528C4ACE5}" type="sibTrans" cxnId="{644706ED-67D2-423A-AF70-5F8F5F0BCD1D}">
      <dgm:prSet custT="1"/>
      <dgm:spPr/>
      <dgm:t>
        <a:bodyPr/>
        <a:lstStyle/>
        <a:p>
          <a:endParaRPr lang="es-CO" sz="1600">
            <a:latin typeface="Montserrat" panose="00000500000000000000" pitchFamily="50" charset="0"/>
          </a:endParaRPr>
        </a:p>
      </dgm:t>
    </dgm:pt>
    <dgm:pt modelId="{950464E3-2B58-434E-A721-80DC33B41108}">
      <dgm:prSet phldrT="[Texto]" custT="1"/>
      <dgm:spPr>
        <a:solidFill>
          <a:srgbClr val="0070C0"/>
        </a:solidFill>
      </dgm:spPr>
      <dgm:t>
        <a:bodyPr/>
        <a:lstStyle/>
        <a:p>
          <a:r>
            <a:rPr lang="es-CO" sz="1600" dirty="0">
              <a:latin typeface="Montserrat" panose="00000500000000000000" pitchFamily="50" charset="0"/>
            </a:rPr>
            <a:t>Mejoría con la prueba. Si se suspenden reaparecen los síntomas. </a:t>
          </a:r>
        </a:p>
      </dgm:t>
    </dgm:pt>
    <dgm:pt modelId="{B23110AE-4397-4006-B6DB-DFF3936B7813}" type="parTrans" cxnId="{61E6FB00-078E-44A4-8D4C-35FAB4720CA0}">
      <dgm:prSet/>
      <dgm:spPr/>
      <dgm:t>
        <a:bodyPr/>
        <a:lstStyle/>
        <a:p>
          <a:endParaRPr lang="es-CO" sz="1600">
            <a:latin typeface="Montserrat" panose="00000500000000000000" pitchFamily="50" charset="0"/>
          </a:endParaRPr>
        </a:p>
      </dgm:t>
    </dgm:pt>
    <dgm:pt modelId="{F1CF5451-C456-412B-BA80-B32ED7E51F14}" type="sibTrans" cxnId="{61E6FB00-078E-44A4-8D4C-35FAB4720CA0}">
      <dgm:prSet/>
      <dgm:spPr/>
      <dgm:t>
        <a:bodyPr/>
        <a:lstStyle/>
        <a:p>
          <a:endParaRPr lang="es-CO" sz="1600">
            <a:latin typeface="Montserrat" panose="00000500000000000000" pitchFamily="50" charset="0"/>
          </a:endParaRPr>
        </a:p>
      </dgm:t>
    </dgm:pt>
    <dgm:pt modelId="{9B0EFF56-0111-47CF-B70D-CA625961B397}" type="pres">
      <dgm:prSet presAssocID="{776EC5BA-D027-4D77-8000-89B052FB460D}" presName="Name0" presStyleCnt="0">
        <dgm:presLayoutVars>
          <dgm:dir/>
          <dgm:resizeHandles val="exact"/>
        </dgm:presLayoutVars>
      </dgm:prSet>
      <dgm:spPr/>
    </dgm:pt>
    <dgm:pt modelId="{E0CC87BB-DABC-41B3-A809-4EAAC1A7183E}" type="pres">
      <dgm:prSet presAssocID="{CD22B08C-3157-4ADA-A560-F6E7C9FFD680}" presName="node" presStyleLbl="node1" presStyleIdx="0" presStyleCnt="2">
        <dgm:presLayoutVars>
          <dgm:bulletEnabled val="1"/>
        </dgm:presLayoutVars>
      </dgm:prSet>
      <dgm:spPr/>
    </dgm:pt>
    <dgm:pt modelId="{A2B66D23-2FC4-4EAD-9E3B-58DD4B7D8037}" type="pres">
      <dgm:prSet presAssocID="{AC67DC56-4571-4E96-A621-7DA528C4ACE5}" presName="sibTrans" presStyleLbl="sibTrans2D1" presStyleIdx="0" presStyleCnt="1"/>
      <dgm:spPr/>
    </dgm:pt>
    <dgm:pt modelId="{0AD0604B-908D-45CF-9ADD-7E5957FFDC77}" type="pres">
      <dgm:prSet presAssocID="{AC67DC56-4571-4E96-A621-7DA528C4ACE5}" presName="connectorText" presStyleLbl="sibTrans2D1" presStyleIdx="0" presStyleCnt="1"/>
      <dgm:spPr/>
    </dgm:pt>
    <dgm:pt modelId="{FAF824B5-930B-4A0B-9B4C-AA5873FDD845}" type="pres">
      <dgm:prSet presAssocID="{950464E3-2B58-434E-A721-80DC33B41108}" presName="node" presStyleLbl="node1" presStyleIdx="1" presStyleCnt="2">
        <dgm:presLayoutVars>
          <dgm:bulletEnabled val="1"/>
        </dgm:presLayoutVars>
      </dgm:prSet>
      <dgm:spPr/>
    </dgm:pt>
  </dgm:ptLst>
  <dgm:cxnLst>
    <dgm:cxn modelId="{61E6FB00-078E-44A4-8D4C-35FAB4720CA0}" srcId="{776EC5BA-D027-4D77-8000-89B052FB460D}" destId="{950464E3-2B58-434E-A721-80DC33B41108}" srcOrd="1" destOrd="0" parTransId="{B23110AE-4397-4006-B6DB-DFF3936B7813}" sibTransId="{F1CF5451-C456-412B-BA80-B32ED7E51F14}"/>
    <dgm:cxn modelId="{33030D1F-06ED-4F4A-9191-29084AB25614}" type="presOf" srcId="{AC67DC56-4571-4E96-A621-7DA528C4ACE5}" destId="{A2B66D23-2FC4-4EAD-9E3B-58DD4B7D8037}" srcOrd="0" destOrd="0" presId="urn:microsoft.com/office/officeart/2005/8/layout/process1"/>
    <dgm:cxn modelId="{8BFB741F-6CE6-418F-B2C2-1EEDF0B33447}" type="presOf" srcId="{CD22B08C-3157-4ADA-A560-F6E7C9FFD680}" destId="{E0CC87BB-DABC-41B3-A809-4EAAC1A7183E}" srcOrd="0" destOrd="0" presId="urn:microsoft.com/office/officeart/2005/8/layout/process1"/>
    <dgm:cxn modelId="{71BFC920-763C-4DD8-89A7-C9A7C5DFC443}" type="presOf" srcId="{950464E3-2B58-434E-A721-80DC33B41108}" destId="{FAF824B5-930B-4A0B-9B4C-AA5873FDD845}" srcOrd="0" destOrd="0" presId="urn:microsoft.com/office/officeart/2005/8/layout/process1"/>
    <dgm:cxn modelId="{A0138033-EE06-433D-ACED-E38622AD3EEA}" type="presOf" srcId="{776EC5BA-D027-4D77-8000-89B052FB460D}" destId="{9B0EFF56-0111-47CF-B70D-CA625961B397}" srcOrd="0" destOrd="0" presId="urn:microsoft.com/office/officeart/2005/8/layout/process1"/>
    <dgm:cxn modelId="{644706ED-67D2-423A-AF70-5F8F5F0BCD1D}" srcId="{776EC5BA-D027-4D77-8000-89B052FB460D}" destId="{CD22B08C-3157-4ADA-A560-F6E7C9FFD680}" srcOrd="0" destOrd="0" parTransId="{1A249C58-05C0-4545-80FF-E64818632AF3}" sibTransId="{AC67DC56-4571-4E96-A621-7DA528C4ACE5}"/>
    <dgm:cxn modelId="{820DCCFA-2A57-4BAA-81A8-92C2D9535200}" type="presOf" srcId="{AC67DC56-4571-4E96-A621-7DA528C4ACE5}" destId="{0AD0604B-908D-45CF-9ADD-7E5957FFDC77}" srcOrd="1" destOrd="0" presId="urn:microsoft.com/office/officeart/2005/8/layout/process1"/>
    <dgm:cxn modelId="{4F3B01C0-849E-47A7-B10D-D4961DB16FF1}" type="presParOf" srcId="{9B0EFF56-0111-47CF-B70D-CA625961B397}" destId="{E0CC87BB-DABC-41B3-A809-4EAAC1A7183E}" srcOrd="0" destOrd="0" presId="urn:microsoft.com/office/officeart/2005/8/layout/process1"/>
    <dgm:cxn modelId="{1920CBA9-F12F-4492-A4FA-AEB442B94354}" type="presParOf" srcId="{9B0EFF56-0111-47CF-B70D-CA625961B397}" destId="{A2B66D23-2FC4-4EAD-9E3B-58DD4B7D8037}" srcOrd="1" destOrd="0" presId="urn:microsoft.com/office/officeart/2005/8/layout/process1"/>
    <dgm:cxn modelId="{48DE97B5-C53C-4ADD-A5FA-75D01AD59424}" type="presParOf" srcId="{A2B66D23-2FC4-4EAD-9E3B-58DD4B7D8037}" destId="{0AD0604B-908D-45CF-9ADD-7E5957FFDC77}" srcOrd="0" destOrd="0" presId="urn:microsoft.com/office/officeart/2005/8/layout/process1"/>
    <dgm:cxn modelId="{AD06FE43-6C2B-4E3F-8A9D-30F543EE3763}" type="presParOf" srcId="{9B0EFF56-0111-47CF-B70D-CA625961B397}" destId="{FAF824B5-930B-4A0B-9B4C-AA5873FDD845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284A3C31-4D21-4A83-B526-9BBD385A6F01}" type="doc">
      <dgm:prSet loTypeId="urn:microsoft.com/office/officeart/2005/8/layout/hProcess4" loCatId="process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s-CO"/>
        </a:p>
      </dgm:t>
    </dgm:pt>
    <dgm:pt modelId="{481CFA40-EE81-41E3-9940-E1FB6229DF8D}">
      <dgm:prSet phldrT="[Texto]" custT="1"/>
      <dgm:spPr/>
      <dgm:t>
        <a:bodyPr/>
        <a:lstStyle/>
        <a:p>
          <a:r>
            <a:rPr lang="es-CO" sz="1400" dirty="0">
              <a:latin typeface="Montserrat" panose="00000500000000000000" pitchFamily="50" charset="0"/>
            </a:rPr>
            <a:t>Prueba Terapéutica </a:t>
          </a:r>
        </a:p>
      </dgm:t>
    </dgm:pt>
    <dgm:pt modelId="{C315A120-3737-40AE-8F8E-F18377732187}" type="parTrans" cxnId="{736A1D64-642D-41DB-BC9A-113064FA81DD}">
      <dgm:prSet/>
      <dgm:spPr/>
      <dgm:t>
        <a:bodyPr/>
        <a:lstStyle/>
        <a:p>
          <a:endParaRPr lang="es-CO" sz="1200">
            <a:latin typeface="Montserrat" panose="00000500000000000000" pitchFamily="50" charset="0"/>
          </a:endParaRPr>
        </a:p>
      </dgm:t>
    </dgm:pt>
    <dgm:pt modelId="{77041F2A-BCC6-4279-8F39-67173F596A3D}" type="sibTrans" cxnId="{736A1D64-642D-41DB-BC9A-113064FA81DD}">
      <dgm:prSet/>
      <dgm:spPr/>
      <dgm:t>
        <a:bodyPr/>
        <a:lstStyle/>
        <a:p>
          <a:endParaRPr lang="es-CO" sz="1200">
            <a:latin typeface="Montserrat" panose="00000500000000000000" pitchFamily="50" charset="0"/>
          </a:endParaRPr>
        </a:p>
      </dgm:t>
    </dgm:pt>
    <dgm:pt modelId="{970B0410-A975-4D9D-AF18-CA143B3EE60E}">
      <dgm:prSet phldrT="[Texto]" custT="1"/>
      <dgm:spPr/>
      <dgm:t>
        <a:bodyPr/>
        <a:lstStyle/>
        <a:p>
          <a:r>
            <a:rPr lang="es-CO" sz="1200" dirty="0">
              <a:latin typeface="Montserrat" panose="00000500000000000000" pitchFamily="50" charset="0"/>
            </a:rPr>
            <a:t>Mejora los síntomas luego de 2-3 meses de uso. </a:t>
          </a:r>
        </a:p>
      </dgm:t>
    </dgm:pt>
    <dgm:pt modelId="{3BDB6EC1-3B31-41FA-8FED-39F11EB78B8E}" type="parTrans" cxnId="{F1E1DC2D-B7C6-4D2C-BBEF-A08A5E65C7DF}">
      <dgm:prSet/>
      <dgm:spPr/>
      <dgm:t>
        <a:bodyPr/>
        <a:lstStyle/>
        <a:p>
          <a:endParaRPr lang="es-CO" sz="1200">
            <a:latin typeface="Montserrat" panose="00000500000000000000" pitchFamily="50" charset="0"/>
          </a:endParaRPr>
        </a:p>
      </dgm:t>
    </dgm:pt>
    <dgm:pt modelId="{D9C6105A-FA09-4DE2-B3D7-51E62B12E6F4}" type="sibTrans" cxnId="{F1E1DC2D-B7C6-4D2C-BBEF-A08A5E65C7DF}">
      <dgm:prSet/>
      <dgm:spPr/>
      <dgm:t>
        <a:bodyPr/>
        <a:lstStyle/>
        <a:p>
          <a:endParaRPr lang="es-CO" sz="1200">
            <a:latin typeface="Montserrat" panose="00000500000000000000" pitchFamily="50" charset="0"/>
          </a:endParaRPr>
        </a:p>
      </dgm:t>
    </dgm:pt>
    <dgm:pt modelId="{9C36E4EF-7ABB-48F5-8F37-A8E2767D4789}">
      <dgm:prSet phldrT="[Texto]" custT="1"/>
      <dgm:spPr/>
      <dgm:t>
        <a:bodyPr/>
        <a:lstStyle/>
        <a:p>
          <a:r>
            <a:rPr lang="es-CO" sz="1200" dirty="0">
              <a:latin typeface="Montserrat" panose="00000500000000000000" pitchFamily="50" charset="0"/>
            </a:rPr>
            <a:t>Es muy usada. </a:t>
          </a:r>
        </a:p>
      </dgm:t>
    </dgm:pt>
    <dgm:pt modelId="{D5DBBAA1-A7C9-4E38-99B1-1C0D219C2475}" type="parTrans" cxnId="{01A985F4-DCA4-48B4-905B-8A2368E4A935}">
      <dgm:prSet/>
      <dgm:spPr/>
      <dgm:t>
        <a:bodyPr/>
        <a:lstStyle/>
        <a:p>
          <a:endParaRPr lang="es-CO" sz="1200">
            <a:latin typeface="Montserrat" panose="00000500000000000000" pitchFamily="50" charset="0"/>
          </a:endParaRPr>
        </a:p>
      </dgm:t>
    </dgm:pt>
    <dgm:pt modelId="{E16D17FB-E3B8-43DC-B804-6A8F6E43F516}" type="sibTrans" cxnId="{01A985F4-DCA4-48B4-905B-8A2368E4A935}">
      <dgm:prSet/>
      <dgm:spPr/>
      <dgm:t>
        <a:bodyPr/>
        <a:lstStyle/>
        <a:p>
          <a:endParaRPr lang="es-CO" sz="1200">
            <a:latin typeface="Montserrat" panose="00000500000000000000" pitchFamily="50" charset="0"/>
          </a:endParaRPr>
        </a:p>
      </dgm:t>
    </dgm:pt>
    <dgm:pt modelId="{88E448B8-B88F-4056-8D9B-F5C14B0A1317}">
      <dgm:prSet phldrT="[Texto]" custT="1"/>
      <dgm:spPr/>
      <dgm:t>
        <a:bodyPr/>
        <a:lstStyle/>
        <a:p>
          <a:r>
            <a:rPr lang="es-CO" sz="1400" dirty="0" err="1">
              <a:latin typeface="Montserrat" panose="00000500000000000000" pitchFamily="50" charset="0"/>
            </a:rPr>
            <a:t>Prick</a:t>
          </a:r>
          <a:r>
            <a:rPr lang="es-CO" sz="1400" dirty="0">
              <a:latin typeface="Montserrat" panose="00000500000000000000" pitchFamily="50" charset="0"/>
            </a:rPr>
            <a:t> Test </a:t>
          </a:r>
        </a:p>
      </dgm:t>
    </dgm:pt>
    <dgm:pt modelId="{C570399C-81DE-4023-8185-0D532AEF31F3}" type="parTrans" cxnId="{C50B6304-E109-4F4F-915C-79C956711E71}">
      <dgm:prSet/>
      <dgm:spPr/>
      <dgm:t>
        <a:bodyPr/>
        <a:lstStyle/>
        <a:p>
          <a:endParaRPr lang="es-CO" sz="1200">
            <a:latin typeface="Montserrat" panose="00000500000000000000" pitchFamily="50" charset="0"/>
          </a:endParaRPr>
        </a:p>
      </dgm:t>
    </dgm:pt>
    <dgm:pt modelId="{E8F29505-53A4-4E78-A805-C4D451C62916}" type="sibTrans" cxnId="{C50B6304-E109-4F4F-915C-79C956711E71}">
      <dgm:prSet/>
      <dgm:spPr/>
      <dgm:t>
        <a:bodyPr/>
        <a:lstStyle/>
        <a:p>
          <a:endParaRPr lang="es-CO" sz="1200">
            <a:latin typeface="Montserrat" panose="00000500000000000000" pitchFamily="50" charset="0"/>
          </a:endParaRPr>
        </a:p>
      </dgm:t>
    </dgm:pt>
    <dgm:pt modelId="{D91F509D-6A2B-4A43-9A8F-9E1FA1440026}">
      <dgm:prSet phldrT="[Texto]" custT="1"/>
      <dgm:spPr/>
      <dgm:t>
        <a:bodyPr/>
        <a:lstStyle/>
        <a:p>
          <a:r>
            <a:rPr lang="es-CO" sz="1200" dirty="0">
              <a:latin typeface="Montserrat" panose="00000500000000000000" pitchFamily="50" charset="0"/>
            </a:rPr>
            <a:t>Para evaluar atopia. </a:t>
          </a:r>
        </a:p>
      </dgm:t>
    </dgm:pt>
    <dgm:pt modelId="{0508CDD4-288C-42A4-BD9F-E4E0C692F1B1}" type="parTrans" cxnId="{8C371078-DF1E-4DE8-B3CD-51E4AD339406}">
      <dgm:prSet/>
      <dgm:spPr/>
      <dgm:t>
        <a:bodyPr/>
        <a:lstStyle/>
        <a:p>
          <a:endParaRPr lang="es-CO" sz="1200">
            <a:latin typeface="Montserrat" panose="00000500000000000000" pitchFamily="50" charset="0"/>
          </a:endParaRPr>
        </a:p>
      </dgm:t>
    </dgm:pt>
    <dgm:pt modelId="{CB32F0F9-3B0F-45CE-AAD1-CA0480868984}" type="sibTrans" cxnId="{8C371078-DF1E-4DE8-B3CD-51E4AD339406}">
      <dgm:prSet/>
      <dgm:spPr/>
      <dgm:t>
        <a:bodyPr/>
        <a:lstStyle/>
        <a:p>
          <a:endParaRPr lang="es-CO" sz="1200">
            <a:latin typeface="Montserrat" panose="00000500000000000000" pitchFamily="50" charset="0"/>
          </a:endParaRPr>
        </a:p>
      </dgm:t>
    </dgm:pt>
    <dgm:pt modelId="{203D58C9-E446-4201-956A-2AB982FD559D}">
      <dgm:prSet phldrT="[Texto]" custT="1"/>
      <dgm:spPr>
        <a:solidFill>
          <a:srgbClr val="0070C0"/>
        </a:solidFill>
      </dgm:spPr>
      <dgm:t>
        <a:bodyPr/>
        <a:lstStyle/>
        <a:p>
          <a:r>
            <a:rPr lang="es-CO" sz="1400" dirty="0">
              <a:latin typeface="Montserrat" panose="00000500000000000000" pitchFamily="50" charset="0"/>
            </a:rPr>
            <a:t>Rx.Tórax </a:t>
          </a:r>
        </a:p>
      </dgm:t>
    </dgm:pt>
    <dgm:pt modelId="{76D607AC-8DBF-4FD6-8DCF-5121CCC5CDBC}" type="parTrans" cxnId="{3367A49A-78F7-4C40-85F6-10CF96DB9976}">
      <dgm:prSet/>
      <dgm:spPr/>
      <dgm:t>
        <a:bodyPr/>
        <a:lstStyle/>
        <a:p>
          <a:endParaRPr lang="es-CO" sz="1200">
            <a:latin typeface="Montserrat" panose="00000500000000000000" pitchFamily="50" charset="0"/>
          </a:endParaRPr>
        </a:p>
      </dgm:t>
    </dgm:pt>
    <dgm:pt modelId="{BBC30C49-AD21-4C09-AE21-BFDE7A043C52}" type="sibTrans" cxnId="{3367A49A-78F7-4C40-85F6-10CF96DB9976}">
      <dgm:prSet/>
      <dgm:spPr/>
      <dgm:t>
        <a:bodyPr/>
        <a:lstStyle/>
        <a:p>
          <a:endParaRPr lang="es-CO" sz="1200">
            <a:latin typeface="Montserrat" panose="00000500000000000000" pitchFamily="50" charset="0"/>
          </a:endParaRPr>
        </a:p>
      </dgm:t>
    </dgm:pt>
    <dgm:pt modelId="{7C124166-54F7-424B-9CBE-F05BD2C11E26}">
      <dgm:prSet phldrT="[Texto]" custT="1"/>
      <dgm:spPr/>
      <dgm:t>
        <a:bodyPr/>
        <a:lstStyle/>
        <a:p>
          <a:r>
            <a:rPr lang="es-CO" sz="1200" dirty="0">
              <a:latin typeface="Montserrat" panose="00000500000000000000" pitchFamily="50" charset="0"/>
            </a:rPr>
            <a:t>No de rutina, hallazgos inespecíficos que confunden.</a:t>
          </a:r>
        </a:p>
      </dgm:t>
    </dgm:pt>
    <dgm:pt modelId="{FAEF41BA-ECDC-4B9F-A25B-E6665814F822}" type="parTrans" cxnId="{16F8EB49-B48E-451E-B1E1-31F6F2E78300}">
      <dgm:prSet/>
      <dgm:spPr/>
      <dgm:t>
        <a:bodyPr/>
        <a:lstStyle/>
        <a:p>
          <a:endParaRPr lang="es-CO" sz="1200">
            <a:latin typeface="Montserrat" panose="00000500000000000000" pitchFamily="50" charset="0"/>
          </a:endParaRPr>
        </a:p>
      </dgm:t>
    </dgm:pt>
    <dgm:pt modelId="{3FA43B7F-4C61-42CC-A242-DD89318BB761}" type="sibTrans" cxnId="{16F8EB49-B48E-451E-B1E1-31F6F2E78300}">
      <dgm:prSet/>
      <dgm:spPr/>
      <dgm:t>
        <a:bodyPr/>
        <a:lstStyle/>
        <a:p>
          <a:endParaRPr lang="es-CO" sz="1200">
            <a:latin typeface="Montserrat" panose="00000500000000000000" pitchFamily="50" charset="0"/>
          </a:endParaRPr>
        </a:p>
      </dgm:t>
    </dgm:pt>
    <dgm:pt modelId="{DCA21DC6-13A5-4D8B-8080-673C8DD969A8}">
      <dgm:prSet phldrT="[Texto]" custT="1"/>
      <dgm:spPr/>
      <dgm:t>
        <a:bodyPr/>
        <a:lstStyle/>
        <a:p>
          <a:r>
            <a:rPr lang="es-CO" sz="1200" dirty="0">
              <a:latin typeface="Montserrat" panose="00000500000000000000" pitchFamily="50" charset="0"/>
            </a:rPr>
            <a:t>Solo cuando hay dudas.</a:t>
          </a:r>
        </a:p>
      </dgm:t>
    </dgm:pt>
    <dgm:pt modelId="{2235646D-D780-4CF9-BDB9-F8684FB465D3}" type="parTrans" cxnId="{D9043730-33AE-4753-8D78-C8C658CDB55C}">
      <dgm:prSet/>
      <dgm:spPr/>
      <dgm:t>
        <a:bodyPr/>
        <a:lstStyle/>
        <a:p>
          <a:endParaRPr lang="es-CO" sz="1200">
            <a:latin typeface="Montserrat" panose="00000500000000000000" pitchFamily="50" charset="0"/>
          </a:endParaRPr>
        </a:p>
      </dgm:t>
    </dgm:pt>
    <dgm:pt modelId="{2AFE43D6-4D94-4D2C-8DBB-5BC173CA8C96}" type="sibTrans" cxnId="{D9043730-33AE-4753-8D78-C8C658CDB55C}">
      <dgm:prSet/>
      <dgm:spPr/>
      <dgm:t>
        <a:bodyPr/>
        <a:lstStyle/>
        <a:p>
          <a:endParaRPr lang="es-CO" sz="1200">
            <a:latin typeface="Montserrat" panose="00000500000000000000" pitchFamily="50" charset="0"/>
          </a:endParaRPr>
        </a:p>
      </dgm:t>
    </dgm:pt>
    <dgm:pt modelId="{7B393510-486E-43EE-B508-DEC63E2AC2A6}">
      <dgm:prSet phldrT="[Texto]" custT="1"/>
      <dgm:spPr/>
      <dgm:t>
        <a:bodyPr/>
        <a:lstStyle/>
        <a:p>
          <a:r>
            <a:rPr lang="es-CO" sz="1200" dirty="0">
              <a:latin typeface="Montserrat" panose="00000500000000000000" pitchFamily="50" charset="0"/>
            </a:rPr>
            <a:t>No es útil en lactantes. </a:t>
          </a:r>
        </a:p>
      </dgm:t>
    </dgm:pt>
    <dgm:pt modelId="{D02E479D-9E4F-45C2-99E2-9351F5DC76CA}" type="parTrans" cxnId="{9A418434-465C-4676-9B3B-F340335598D7}">
      <dgm:prSet/>
      <dgm:spPr/>
      <dgm:t>
        <a:bodyPr/>
        <a:lstStyle/>
        <a:p>
          <a:endParaRPr lang="es-CO" sz="1200">
            <a:latin typeface="Montserrat" panose="00000500000000000000" pitchFamily="50" charset="0"/>
          </a:endParaRPr>
        </a:p>
      </dgm:t>
    </dgm:pt>
    <dgm:pt modelId="{21E7915A-DBC4-43F8-8187-E4A70330F067}" type="sibTrans" cxnId="{9A418434-465C-4676-9B3B-F340335598D7}">
      <dgm:prSet/>
      <dgm:spPr/>
      <dgm:t>
        <a:bodyPr/>
        <a:lstStyle/>
        <a:p>
          <a:endParaRPr lang="es-CO" sz="1200">
            <a:latin typeface="Montserrat" panose="00000500000000000000" pitchFamily="50" charset="0"/>
          </a:endParaRPr>
        </a:p>
      </dgm:t>
    </dgm:pt>
    <dgm:pt modelId="{83A81D27-CA50-4441-92BA-A55A4115B5D1}">
      <dgm:prSet phldrT="[Texto]" custT="1"/>
      <dgm:spPr/>
      <dgm:t>
        <a:bodyPr/>
        <a:lstStyle/>
        <a:p>
          <a:r>
            <a:rPr lang="es-CO" sz="1200" dirty="0">
              <a:latin typeface="Montserrat" panose="00000500000000000000" pitchFamily="50" charset="0"/>
            </a:rPr>
            <a:t>Si es negativa no descarta el diagnóstico.</a:t>
          </a:r>
        </a:p>
      </dgm:t>
    </dgm:pt>
    <dgm:pt modelId="{1DE09124-8BB0-4CBA-BC07-9BBB6D0D92F7}" type="parTrans" cxnId="{16C66AB1-24E1-4169-95E6-910757BABD00}">
      <dgm:prSet/>
      <dgm:spPr/>
      <dgm:t>
        <a:bodyPr/>
        <a:lstStyle/>
        <a:p>
          <a:endParaRPr lang="es-CO" sz="1200">
            <a:latin typeface="Montserrat" panose="00000500000000000000" pitchFamily="50" charset="0"/>
          </a:endParaRPr>
        </a:p>
      </dgm:t>
    </dgm:pt>
    <dgm:pt modelId="{8A12C57C-660A-40C6-9F78-1E0EFB1399BA}" type="sibTrans" cxnId="{16C66AB1-24E1-4169-95E6-910757BABD00}">
      <dgm:prSet/>
      <dgm:spPr/>
      <dgm:t>
        <a:bodyPr/>
        <a:lstStyle/>
        <a:p>
          <a:endParaRPr lang="es-CO" sz="1200">
            <a:latin typeface="Montserrat" panose="00000500000000000000" pitchFamily="50" charset="0"/>
          </a:endParaRPr>
        </a:p>
      </dgm:t>
    </dgm:pt>
    <dgm:pt modelId="{A865D7E1-5F31-4A15-97A9-644870B8A0CE}">
      <dgm:prSet phldrT="[Texto]" custT="1"/>
      <dgm:spPr/>
      <dgm:t>
        <a:bodyPr/>
        <a:lstStyle/>
        <a:p>
          <a:endParaRPr lang="es-CO" sz="1200" dirty="0">
            <a:latin typeface="Montserrat" panose="00000500000000000000" pitchFamily="50" charset="0"/>
          </a:endParaRPr>
        </a:p>
      </dgm:t>
    </dgm:pt>
    <dgm:pt modelId="{D75B2F7C-0D26-48AE-A2CE-81BBC6F515E9}" type="parTrans" cxnId="{4CBBFE41-8808-464F-BDB0-96771236816E}">
      <dgm:prSet/>
      <dgm:spPr/>
      <dgm:t>
        <a:bodyPr/>
        <a:lstStyle/>
        <a:p>
          <a:endParaRPr lang="es-CO" sz="1200">
            <a:latin typeface="Montserrat" panose="00000500000000000000" pitchFamily="50" charset="0"/>
          </a:endParaRPr>
        </a:p>
      </dgm:t>
    </dgm:pt>
    <dgm:pt modelId="{10B67864-662A-4E7A-B7BA-75977EC737E1}" type="sibTrans" cxnId="{4CBBFE41-8808-464F-BDB0-96771236816E}">
      <dgm:prSet/>
      <dgm:spPr/>
      <dgm:t>
        <a:bodyPr/>
        <a:lstStyle/>
        <a:p>
          <a:endParaRPr lang="es-CO" sz="1200">
            <a:latin typeface="Montserrat" panose="00000500000000000000" pitchFamily="50" charset="0"/>
          </a:endParaRPr>
        </a:p>
      </dgm:t>
    </dgm:pt>
    <dgm:pt modelId="{461FCD33-211E-47C0-9DEB-CEFAA06F09CB}" type="pres">
      <dgm:prSet presAssocID="{284A3C31-4D21-4A83-B526-9BBD385A6F01}" presName="Name0" presStyleCnt="0">
        <dgm:presLayoutVars>
          <dgm:dir/>
          <dgm:animLvl val="lvl"/>
          <dgm:resizeHandles val="exact"/>
        </dgm:presLayoutVars>
      </dgm:prSet>
      <dgm:spPr/>
    </dgm:pt>
    <dgm:pt modelId="{EAC427FF-D876-4E66-A885-4D29036FBC83}" type="pres">
      <dgm:prSet presAssocID="{284A3C31-4D21-4A83-B526-9BBD385A6F01}" presName="tSp" presStyleCnt="0"/>
      <dgm:spPr/>
    </dgm:pt>
    <dgm:pt modelId="{1EE87904-6E80-4B84-B172-BC0D82BCDC57}" type="pres">
      <dgm:prSet presAssocID="{284A3C31-4D21-4A83-B526-9BBD385A6F01}" presName="bSp" presStyleCnt="0"/>
      <dgm:spPr/>
    </dgm:pt>
    <dgm:pt modelId="{7544DF9D-FAD3-4E32-8401-3D30D1FB9873}" type="pres">
      <dgm:prSet presAssocID="{284A3C31-4D21-4A83-B526-9BBD385A6F01}" presName="process" presStyleCnt="0"/>
      <dgm:spPr/>
    </dgm:pt>
    <dgm:pt modelId="{7AEF80BF-29DB-4E9E-B087-AB3C7A1CC20B}" type="pres">
      <dgm:prSet presAssocID="{481CFA40-EE81-41E3-9940-E1FB6229DF8D}" presName="composite1" presStyleCnt="0"/>
      <dgm:spPr/>
    </dgm:pt>
    <dgm:pt modelId="{935F0DD4-C351-4439-A711-AD4790C20BFB}" type="pres">
      <dgm:prSet presAssocID="{481CFA40-EE81-41E3-9940-E1FB6229DF8D}" presName="dummyNode1" presStyleLbl="node1" presStyleIdx="0" presStyleCnt="3"/>
      <dgm:spPr/>
    </dgm:pt>
    <dgm:pt modelId="{1DFF007B-EAC2-434B-9B49-E50273A7E07F}" type="pres">
      <dgm:prSet presAssocID="{481CFA40-EE81-41E3-9940-E1FB6229DF8D}" presName="childNode1" presStyleLbl="bgAcc1" presStyleIdx="0" presStyleCnt="3">
        <dgm:presLayoutVars>
          <dgm:bulletEnabled val="1"/>
        </dgm:presLayoutVars>
      </dgm:prSet>
      <dgm:spPr/>
    </dgm:pt>
    <dgm:pt modelId="{DF3FB099-29C6-414A-90F0-66F36CE7E7E4}" type="pres">
      <dgm:prSet presAssocID="{481CFA40-EE81-41E3-9940-E1FB6229DF8D}" presName="childNode1tx" presStyleLbl="bgAcc1" presStyleIdx="0" presStyleCnt="3">
        <dgm:presLayoutVars>
          <dgm:bulletEnabled val="1"/>
        </dgm:presLayoutVars>
      </dgm:prSet>
      <dgm:spPr/>
    </dgm:pt>
    <dgm:pt modelId="{DA87A763-2CD9-4D79-A43F-97EA3FF36BB2}" type="pres">
      <dgm:prSet presAssocID="{481CFA40-EE81-41E3-9940-E1FB6229DF8D}" presName="parentNode1" presStyleLbl="node1" presStyleIdx="0" presStyleCnt="3">
        <dgm:presLayoutVars>
          <dgm:chMax val="1"/>
          <dgm:bulletEnabled val="1"/>
        </dgm:presLayoutVars>
      </dgm:prSet>
      <dgm:spPr/>
    </dgm:pt>
    <dgm:pt modelId="{3AA8F511-A9AF-48A4-A225-CE2826D72ED5}" type="pres">
      <dgm:prSet presAssocID="{481CFA40-EE81-41E3-9940-E1FB6229DF8D}" presName="connSite1" presStyleCnt="0"/>
      <dgm:spPr/>
    </dgm:pt>
    <dgm:pt modelId="{84CACE5A-489C-4305-AE11-A7339BF567DC}" type="pres">
      <dgm:prSet presAssocID="{77041F2A-BCC6-4279-8F39-67173F596A3D}" presName="Name9" presStyleLbl="sibTrans2D1" presStyleIdx="0" presStyleCnt="2"/>
      <dgm:spPr/>
    </dgm:pt>
    <dgm:pt modelId="{F4642D49-B9CA-4939-82D6-125191A43CF3}" type="pres">
      <dgm:prSet presAssocID="{88E448B8-B88F-4056-8D9B-F5C14B0A1317}" presName="composite2" presStyleCnt="0"/>
      <dgm:spPr/>
    </dgm:pt>
    <dgm:pt modelId="{DBBF468C-3560-478F-A193-016C9680DA05}" type="pres">
      <dgm:prSet presAssocID="{88E448B8-B88F-4056-8D9B-F5C14B0A1317}" presName="dummyNode2" presStyleLbl="node1" presStyleIdx="0" presStyleCnt="3"/>
      <dgm:spPr/>
    </dgm:pt>
    <dgm:pt modelId="{5048C7B2-C796-4B88-B9DD-3C11558BE558}" type="pres">
      <dgm:prSet presAssocID="{88E448B8-B88F-4056-8D9B-F5C14B0A1317}" presName="childNode2" presStyleLbl="bgAcc1" presStyleIdx="1" presStyleCnt="3">
        <dgm:presLayoutVars>
          <dgm:bulletEnabled val="1"/>
        </dgm:presLayoutVars>
      </dgm:prSet>
      <dgm:spPr/>
    </dgm:pt>
    <dgm:pt modelId="{F153BA35-59C1-4F81-AAF0-545B012A2683}" type="pres">
      <dgm:prSet presAssocID="{88E448B8-B88F-4056-8D9B-F5C14B0A1317}" presName="childNode2tx" presStyleLbl="bgAcc1" presStyleIdx="1" presStyleCnt="3">
        <dgm:presLayoutVars>
          <dgm:bulletEnabled val="1"/>
        </dgm:presLayoutVars>
      </dgm:prSet>
      <dgm:spPr/>
    </dgm:pt>
    <dgm:pt modelId="{916998FD-E9F2-4D3B-BCFB-6D8AB7A69CC1}" type="pres">
      <dgm:prSet presAssocID="{88E448B8-B88F-4056-8D9B-F5C14B0A1317}" presName="parentNode2" presStyleLbl="node1" presStyleIdx="1" presStyleCnt="3">
        <dgm:presLayoutVars>
          <dgm:chMax val="0"/>
          <dgm:bulletEnabled val="1"/>
        </dgm:presLayoutVars>
      </dgm:prSet>
      <dgm:spPr/>
    </dgm:pt>
    <dgm:pt modelId="{736B8299-0587-45C7-8C66-0F8B3D58DBEC}" type="pres">
      <dgm:prSet presAssocID="{88E448B8-B88F-4056-8D9B-F5C14B0A1317}" presName="connSite2" presStyleCnt="0"/>
      <dgm:spPr/>
    </dgm:pt>
    <dgm:pt modelId="{35DBA6CC-8DF5-4DE9-B248-F5E1BACA0C94}" type="pres">
      <dgm:prSet presAssocID="{E8F29505-53A4-4E78-A805-C4D451C62916}" presName="Name18" presStyleLbl="sibTrans2D1" presStyleIdx="1" presStyleCnt="2"/>
      <dgm:spPr/>
    </dgm:pt>
    <dgm:pt modelId="{F853C150-2D64-4D81-AA9A-7286479C12C9}" type="pres">
      <dgm:prSet presAssocID="{203D58C9-E446-4201-956A-2AB982FD559D}" presName="composite1" presStyleCnt="0"/>
      <dgm:spPr/>
    </dgm:pt>
    <dgm:pt modelId="{A80A9E24-7CB6-4270-B27B-6D63DAD1B6A1}" type="pres">
      <dgm:prSet presAssocID="{203D58C9-E446-4201-956A-2AB982FD559D}" presName="dummyNode1" presStyleLbl="node1" presStyleIdx="1" presStyleCnt="3"/>
      <dgm:spPr/>
    </dgm:pt>
    <dgm:pt modelId="{BE0568E7-D8F3-4481-B1A6-20AE2CE3E415}" type="pres">
      <dgm:prSet presAssocID="{203D58C9-E446-4201-956A-2AB982FD559D}" presName="childNode1" presStyleLbl="bgAcc1" presStyleIdx="2" presStyleCnt="3">
        <dgm:presLayoutVars>
          <dgm:bulletEnabled val="1"/>
        </dgm:presLayoutVars>
      </dgm:prSet>
      <dgm:spPr/>
    </dgm:pt>
    <dgm:pt modelId="{58357830-62CE-472F-84ED-8914C3CB9D6F}" type="pres">
      <dgm:prSet presAssocID="{203D58C9-E446-4201-956A-2AB982FD559D}" presName="childNode1tx" presStyleLbl="bgAcc1" presStyleIdx="2" presStyleCnt="3">
        <dgm:presLayoutVars>
          <dgm:bulletEnabled val="1"/>
        </dgm:presLayoutVars>
      </dgm:prSet>
      <dgm:spPr/>
    </dgm:pt>
    <dgm:pt modelId="{638B33F7-F5FA-410A-BDCC-884F6A416796}" type="pres">
      <dgm:prSet presAssocID="{203D58C9-E446-4201-956A-2AB982FD559D}" presName="parentNode1" presStyleLbl="node1" presStyleIdx="2" presStyleCnt="3">
        <dgm:presLayoutVars>
          <dgm:chMax val="1"/>
          <dgm:bulletEnabled val="1"/>
        </dgm:presLayoutVars>
      </dgm:prSet>
      <dgm:spPr/>
    </dgm:pt>
    <dgm:pt modelId="{3E45052B-ADA4-4719-BE51-129055324D8A}" type="pres">
      <dgm:prSet presAssocID="{203D58C9-E446-4201-956A-2AB982FD559D}" presName="connSite1" presStyleCnt="0"/>
      <dgm:spPr/>
    </dgm:pt>
  </dgm:ptLst>
  <dgm:cxnLst>
    <dgm:cxn modelId="{D0736B00-D4F3-4890-83E4-91F18EF7FDFD}" type="presOf" srcId="{D91F509D-6A2B-4A43-9A8F-9E1FA1440026}" destId="{5048C7B2-C796-4B88-B9DD-3C11558BE558}" srcOrd="0" destOrd="0" presId="urn:microsoft.com/office/officeart/2005/8/layout/hProcess4"/>
    <dgm:cxn modelId="{C50B6304-E109-4F4F-915C-79C956711E71}" srcId="{284A3C31-4D21-4A83-B526-9BBD385A6F01}" destId="{88E448B8-B88F-4056-8D9B-F5C14B0A1317}" srcOrd="1" destOrd="0" parTransId="{C570399C-81DE-4023-8185-0D532AEF31F3}" sibTransId="{E8F29505-53A4-4E78-A805-C4D451C62916}"/>
    <dgm:cxn modelId="{8870B11A-81C6-47CF-8129-4237CEC6A2E6}" type="presOf" srcId="{203D58C9-E446-4201-956A-2AB982FD559D}" destId="{638B33F7-F5FA-410A-BDCC-884F6A416796}" srcOrd="0" destOrd="0" presId="urn:microsoft.com/office/officeart/2005/8/layout/hProcess4"/>
    <dgm:cxn modelId="{8A37FD1B-6891-49A0-82A3-3782A98BD891}" type="presOf" srcId="{88E448B8-B88F-4056-8D9B-F5C14B0A1317}" destId="{916998FD-E9F2-4D3B-BCFB-6D8AB7A69CC1}" srcOrd="0" destOrd="0" presId="urn:microsoft.com/office/officeart/2005/8/layout/hProcess4"/>
    <dgm:cxn modelId="{D525AD1D-4DD3-43CA-9825-A5675F8056F8}" type="presOf" srcId="{DCA21DC6-13A5-4D8B-8080-673C8DD969A8}" destId="{BE0568E7-D8F3-4481-B1A6-20AE2CE3E415}" srcOrd="0" destOrd="1" presId="urn:microsoft.com/office/officeart/2005/8/layout/hProcess4"/>
    <dgm:cxn modelId="{1D73431E-2FCD-41F3-A614-81067A61891D}" type="presOf" srcId="{A865D7E1-5F31-4A15-97A9-644870B8A0CE}" destId="{1DFF007B-EAC2-434B-9B49-E50273A7E07F}" srcOrd="0" destOrd="0" presId="urn:microsoft.com/office/officeart/2005/8/layout/hProcess4"/>
    <dgm:cxn modelId="{F1E1DC2D-B7C6-4D2C-BBEF-A08A5E65C7DF}" srcId="{481CFA40-EE81-41E3-9940-E1FB6229DF8D}" destId="{970B0410-A975-4D9D-AF18-CA143B3EE60E}" srcOrd="1" destOrd="0" parTransId="{3BDB6EC1-3B31-41FA-8FED-39F11EB78B8E}" sibTransId="{D9C6105A-FA09-4DE2-B3D7-51E62B12E6F4}"/>
    <dgm:cxn modelId="{D9043730-33AE-4753-8D78-C8C658CDB55C}" srcId="{203D58C9-E446-4201-956A-2AB982FD559D}" destId="{DCA21DC6-13A5-4D8B-8080-673C8DD969A8}" srcOrd="1" destOrd="0" parTransId="{2235646D-D780-4CF9-BDB9-F8684FB465D3}" sibTransId="{2AFE43D6-4D94-4D2C-8DBB-5BC173CA8C96}"/>
    <dgm:cxn modelId="{9A418434-465C-4676-9B3B-F340335598D7}" srcId="{88E448B8-B88F-4056-8D9B-F5C14B0A1317}" destId="{7B393510-486E-43EE-B508-DEC63E2AC2A6}" srcOrd="1" destOrd="0" parTransId="{D02E479D-9E4F-45C2-99E2-9351F5DC76CA}" sibTransId="{21E7915A-DBC4-43F8-8187-E4A70330F067}"/>
    <dgm:cxn modelId="{4CBBFE41-8808-464F-BDB0-96771236816E}" srcId="{481CFA40-EE81-41E3-9940-E1FB6229DF8D}" destId="{A865D7E1-5F31-4A15-97A9-644870B8A0CE}" srcOrd="0" destOrd="0" parTransId="{D75B2F7C-0D26-48AE-A2CE-81BBC6F515E9}" sibTransId="{10B67864-662A-4E7A-B7BA-75977EC737E1}"/>
    <dgm:cxn modelId="{3B859542-20AE-42AC-89D7-42D7C2693B55}" type="presOf" srcId="{7C124166-54F7-424B-9CBE-F05BD2C11E26}" destId="{58357830-62CE-472F-84ED-8914C3CB9D6F}" srcOrd="1" destOrd="0" presId="urn:microsoft.com/office/officeart/2005/8/layout/hProcess4"/>
    <dgm:cxn modelId="{736A1D64-642D-41DB-BC9A-113064FA81DD}" srcId="{284A3C31-4D21-4A83-B526-9BBD385A6F01}" destId="{481CFA40-EE81-41E3-9940-E1FB6229DF8D}" srcOrd="0" destOrd="0" parTransId="{C315A120-3737-40AE-8F8E-F18377732187}" sibTransId="{77041F2A-BCC6-4279-8F39-67173F596A3D}"/>
    <dgm:cxn modelId="{6E655868-C53A-4044-B122-E4F275668408}" type="presOf" srcId="{9C36E4EF-7ABB-48F5-8F37-A8E2767D4789}" destId="{1DFF007B-EAC2-434B-9B49-E50273A7E07F}" srcOrd="0" destOrd="2" presId="urn:microsoft.com/office/officeart/2005/8/layout/hProcess4"/>
    <dgm:cxn modelId="{D09D9C69-8BBF-4CD7-9566-131B4B2175B7}" type="presOf" srcId="{A865D7E1-5F31-4A15-97A9-644870B8A0CE}" destId="{DF3FB099-29C6-414A-90F0-66F36CE7E7E4}" srcOrd="1" destOrd="0" presId="urn:microsoft.com/office/officeart/2005/8/layout/hProcess4"/>
    <dgm:cxn modelId="{A7799E49-911C-40B3-8D65-622F513FE546}" type="presOf" srcId="{83A81D27-CA50-4441-92BA-A55A4115B5D1}" destId="{F153BA35-59C1-4F81-AAF0-545B012A2683}" srcOrd="1" destOrd="2" presId="urn:microsoft.com/office/officeart/2005/8/layout/hProcess4"/>
    <dgm:cxn modelId="{16F8EB49-B48E-451E-B1E1-31F6F2E78300}" srcId="{203D58C9-E446-4201-956A-2AB982FD559D}" destId="{7C124166-54F7-424B-9CBE-F05BD2C11E26}" srcOrd="0" destOrd="0" parTransId="{FAEF41BA-ECDC-4B9F-A25B-E6665814F822}" sibTransId="{3FA43B7F-4C61-42CC-A242-DD89318BB761}"/>
    <dgm:cxn modelId="{12270650-39B5-449A-99EB-565F6696C55B}" type="presOf" srcId="{7C124166-54F7-424B-9CBE-F05BD2C11E26}" destId="{BE0568E7-D8F3-4481-B1A6-20AE2CE3E415}" srcOrd="0" destOrd="0" presId="urn:microsoft.com/office/officeart/2005/8/layout/hProcess4"/>
    <dgm:cxn modelId="{77251A52-2503-4569-B1BC-B7243AC9F1A2}" type="presOf" srcId="{77041F2A-BCC6-4279-8F39-67173F596A3D}" destId="{84CACE5A-489C-4305-AE11-A7339BF567DC}" srcOrd="0" destOrd="0" presId="urn:microsoft.com/office/officeart/2005/8/layout/hProcess4"/>
    <dgm:cxn modelId="{8C371078-DF1E-4DE8-B3CD-51E4AD339406}" srcId="{88E448B8-B88F-4056-8D9B-F5C14B0A1317}" destId="{D91F509D-6A2B-4A43-9A8F-9E1FA1440026}" srcOrd="0" destOrd="0" parTransId="{0508CDD4-288C-42A4-BD9F-E4E0C692F1B1}" sibTransId="{CB32F0F9-3B0F-45CE-AAD1-CA0480868984}"/>
    <dgm:cxn modelId="{F06E767B-8555-4804-897E-A29237CCEEDC}" type="presOf" srcId="{DCA21DC6-13A5-4D8B-8080-673C8DD969A8}" destId="{58357830-62CE-472F-84ED-8914C3CB9D6F}" srcOrd="1" destOrd="1" presId="urn:microsoft.com/office/officeart/2005/8/layout/hProcess4"/>
    <dgm:cxn modelId="{75E47F88-DED3-4ED5-B334-A6F72AF1DE92}" type="presOf" srcId="{7B393510-486E-43EE-B508-DEC63E2AC2A6}" destId="{5048C7B2-C796-4B88-B9DD-3C11558BE558}" srcOrd="0" destOrd="1" presId="urn:microsoft.com/office/officeart/2005/8/layout/hProcess4"/>
    <dgm:cxn modelId="{58FEB48E-C3E5-4DB3-BEB3-40BF23A6D940}" type="presOf" srcId="{D91F509D-6A2B-4A43-9A8F-9E1FA1440026}" destId="{F153BA35-59C1-4F81-AAF0-545B012A2683}" srcOrd="1" destOrd="0" presId="urn:microsoft.com/office/officeart/2005/8/layout/hProcess4"/>
    <dgm:cxn modelId="{98C3DE93-9AD9-4ACC-B89D-2F63EF5DCD9B}" type="presOf" srcId="{9C36E4EF-7ABB-48F5-8F37-A8E2767D4789}" destId="{DF3FB099-29C6-414A-90F0-66F36CE7E7E4}" srcOrd="1" destOrd="2" presId="urn:microsoft.com/office/officeart/2005/8/layout/hProcess4"/>
    <dgm:cxn modelId="{C6F61499-CB68-476F-A65B-D1D142A5ACBA}" type="presOf" srcId="{7B393510-486E-43EE-B508-DEC63E2AC2A6}" destId="{F153BA35-59C1-4F81-AAF0-545B012A2683}" srcOrd="1" destOrd="1" presId="urn:microsoft.com/office/officeart/2005/8/layout/hProcess4"/>
    <dgm:cxn modelId="{3367A49A-78F7-4C40-85F6-10CF96DB9976}" srcId="{284A3C31-4D21-4A83-B526-9BBD385A6F01}" destId="{203D58C9-E446-4201-956A-2AB982FD559D}" srcOrd="2" destOrd="0" parTransId="{76D607AC-8DBF-4FD6-8DCF-5121CCC5CDBC}" sibTransId="{BBC30C49-AD21-4C09-AE21-BFDE7A043C52}"/>
    <dgm:cxn modelId="{AD37C4A1-1328-4D12-B803-BD62235A783B}" type="presOf" srcId="{970B0410-A975-4D9D-AF18-CA143B3EE60E}" destId="{1DFF007B-EAC2-434B-9B49-E50273A7E07F}" srcOrd="0" destOrd="1" presId="urn:microsoft.com/office/officeart/2005/8/layout/hProcess4"/>
    <dgm:cxn modelId="{B097F4AD-7157-4ABD-B257-759AE74C551C}" type="presOf" srcId="{83A81D27-CA50-4441-92BA-A55A4115B5D1}" destId="{5048C7B2-C796-4B88-B9DD-3C11558BE558}" srcOrd="0" destOrd="2" presId="urn:microsoft.com/office/officeart/2005/8/layout/hProcess4"/>
    <dgm:cxn modelId="{16C66AB1-24E1-4169-95E6-910757BABD00}" srcId="{88E448B8-B88F-4056-8D9B-F5C14B0A1317}" destId="{83A81D27-CA50-4441-92BA-A55A4115B5D1}" srcOrd="2" destOrd="0" parTransId="{1DE09124-8BB0-4CBA-BC07-9BBB6D0D92F7}" sibTransId="{8A12C57C-660A-40C6-9F78-1E0EFB1399BA}"/>
    <dgm:cxn modelId="{02A9FDC2-3C48-4C11-B59E-D287DB0C5D86}" type="presOf" srcId="{284A3C31-4D21-4A83-B526-9BBD385A6F01}" destId="{461FCD33-211E-47C0-9DEB-CEFAA06F09CB}" srcOrd="0" destOrd="0" presId="urn:microsoft.com/office/officeart/2005/8/layout/hProcess4"/>
    <dgm:cxn modelId="{ABCEDDC4-F673-4F8C-976C-D360EADCC24C}" type="presOf" srcId="{970B0410-A975-4D9D-AF18-CA143B3EE60E}" destId="{DF3FB099-29C6-414A-90F0-66F36CE7E7E4}" srcOrd="1" destOrd="1" presId="urn:microsoft.com/office/officeart/2005/8/layout/hProcess4"/>
    <dgm:cxn modelId="{EC06B3E6-2627-4318-A20C-3759CB5405B5}" type="presOf" srcId="{E8F29505-53A4-4E78-A805-C4D451C62916}" destId="{35DBA6CC-8DF5-4DE9-B248-F5E1BACA0C94}" srcOrd="0" destOrd="0" presId="urn:microsoft.com/office/officeart/2005/8/layout/hProcess4"/>
    <dgm:cxn modelId="{0FAFE1E9-055B-4CAB-803D-C58AC3BE4B4B}" type="presOf" srcId="{481CFA40-EE81-41E3-9940-E1FB6229DF8D}" destId="{DA87A763-2CD9-4D79-A43F-97EA3FF36BB2}" srcOrd="0" destOrd="0" presId="urn:microsoft.com/office/officeart/2005/8/layout/hProcess4"/>
    <dgm:cxn modelId="{01A985F4-DCA4-48B4-905B-8A2368E4A935}" srcId="{481CFA40-EE81-41E3-9940-E1FB6229DF8D}" destId="{9C36E4EF-7ABB-48F5-8F37-A8E2767D4789}" srcOrd="2" destOrd="0" parTransId="{D5DBBAA1-A7C9-4E38-99B1-1C0D219C2475}" sibTransId="{E16D17FB-E3B8-43DC-B804-6A8F6E43F516}"/>
    <dgm:cxn modelId="{8BC717A4-6646-42C6-926C-6CEC05435998}" type="presParOf" srcId="{461FCD33-211E-47C0-9DEB-CEFAA06F09CB}" destId="{EAC427FF-D876-4E66-A885-4D29036FBC83}" srcOrd="0" destOrd="0" presId="urn:microsoft.com/office/officeart/2005/8/layout/hProcess4"/>
    <dgm:cxn modelId="{4CB0C870-5226-4C9A-8106-8660D6FE7976}" type="presParOf" srcId="{461FCD33-211E-47C0-9DEB-CEFAA06F09CB}" destId="{1EE87904-6E80-4B84-B172-BC0D82BCDC57}" srcOrd="1" destOrd="0" presId="urn:microsoft.com/office/officeart/2005/8/layout/hProcess4"/>
    <dgm:cxn modelId="{6E8AD218-0617-4329-8D22-984BCBE1BDC7}" type="presParOf" srcId="{461FCD33-211E-47C0-9DEB-CEFAA06F09CB}" destId="{7544DF9D-FAD3-4E32-8401-3D30D1FB9873}" srcOrd="2" destOrd="0" presId="urn:microsoft.com/office/officeart/2005/8/layout/hProcess4"/>
    <dgm:cxn modelId="{0A667077-5394-4E41-B40F-5547123AF06E}" type="presParOf" srcId="{7544DF9D-FAD3-4E32-8401-3D30D1FB9873}" destId="{7AEF80BF-29DB-4E9E-B087-AB3C7A1CC20B}" srcOrd="0" destOrd="0" presId="urn:microsoft.com/office/officeart/2005/8/layout/hProcess4"/>
    <dgm:cxn modelId="{DAA07CFA-76B6-4DDB-87F6-A7B3461412CF}" type="presParOf" srcId="{7AEF80BF-29DB-4E9E-B087-AB3C7A1CC20B}" destId="{935F0DD4-C351-4439-A711-AD4790C20BFB}" srcOrd="0" destOrd="0" presId="urn:microsoft.com/office/officeart/2005/8/layout/hProcess4"/>
    <dgm:cxn modelId="{D29241F1-E3D3-484D-8169-C9F345D96E45}" type="presParOf" srcId="{7AEF80BF-29DB-4E9E-B087-AB3C7A1CC20B}" destId="{1DFF007B-EAC2-434B-9B49-E50273A7E07F}" srcOrd="1" destOrd="0" presId="urn:microsoft.com/office/officeart/2005/8/layout/hProcess4"/>
    <dgm:cxn modelId="{23BB2C51-8112-4926-96EE-89D5A1A02613}" type="presParOf" srcId="{7AEF80BF-29DB-4E9E-B087-AB3C7A1CC20B}" destId="{DF3FB099-29C6-414A-90F0-66F36CE7E7E4}" srcOrd="2" destOrd="0" presId="urn:microsoft.com/office/officeart/2005/8/layout/hProcess4"/>
    <dgm:cxn modelId="{5FDA0A86-70F1-4714-9E45-43816165EDDC}" type="presParOf" srcId="{7AEF80BF-29DB-4E9E-B087-AB3C7A1CC20B}" destId="{DA87A763-2CD9-4D79-A43F-97EA3FF36BB2}" srcOrd="3" destOrd="0" presId="urn:microsoft.com/office/officeart/2005/8/layout/hProcess4"/>
    <dgm:cxn modelId="{2924D88F-9412-4CCE-B67A-F74347D0B914}" type="presParOf" srcId="{7AEF80BF-29DB-4E9E-B087-AB3C7A1CC20B}" destId="{3AA8F511-A9AF-48A4-A225-CE2826D72ED5}" srcOrd="4" destOrd="0" presId="urn:microsoft.com/office/officeart/2005/8/layout/hProcess4"/>
    <dgm:cxn modelId="{270B9655-C55E-473D-8EAD-931FB73B9556}" type="presParOf" srcId="{7544DF9D-FAD3-4E32-8401-3D30D1FB9873}" destId="{84CACE5A-489C-4305-AE11-A7339BF567DC}" srcOrd="1" destOrd="0" presId="urn:microsoft.com/office/officeart/2005/8/layout/hProcess4"/>
    <dgm:cxn modelId="{EE8AEE7A-F1C4-4DFA-9B34-276B409D060A}" type="presParOf" srcId="{7544DF9D-FAD3-4E32-8401-3D30D1FB9873}" destId="{F4642D49-B9CA-4939-82D6-125191A43CF3}" srcOrd="2" destOrd="0" presId="urn:microsoft.com/office/officeart/2005/8/layout/hProcess4"/>
    <dgm:cxn modelId="{E3A3C856-F049-4752-954D-549F37F554DC}" type="presParOf" srcId="{F4642D49-B9CA-4939-82D6-125191A43CF3}" destId="{DBBF468C-3560-478F-A193-016C9680DA05}" srcOrd="0" destOrd="0" presId="urn:microsoft.com/office/officeart/2005/8/layout/hProcess4"/>
    <dgm:cxn modelId="{ED49307F-8974-44A5-9469-544E90CBBB33}" type="presParOf" srcId="{F4642D49-B9CA-4939-82D6-125191A43CF3}" destId="{5048C7B2-C796-4B88-B9DD-3C11558BE558}" srcOrd="1" destOrd="0" presId="urn:microsoft.com/office/officeart/2005/8/layout/hProcess4"/>
    <dgm:cxn modelId="{B1A033FA-AD44-48B4-AF48-FC9EC92543E5}" type="presParOf" srcId="{F4642D49-B9CA-4939-82D6-125191A43CF3}" destId="{F153BA35-59C1-4F81-AAF0-545B012A2683}" srcOrd="2" destOrd="0" presId="urn:microsoft.com/office/officeart/2005/8/layout/hProcess4"/>
    <dgm:cxn modelId="{C5FA2EC1-4E47-4818-B181-BF0E58DD035B}" type="presParOf" srcId="{F4642D49-B9CA-4939-82D6-125191A43CF3}" destId="{916998FD-E9F2-4D3B-BCFB-6D8AB7A69CC1}" srcOrd="3" destOrd="0" presId="urn:microsoft.com/office/officeart/2005/8/layout/hProcess4"/>
    <dgm:cxn modelId="{6BCFEE66-AE84-411F-A099-505BF503A0DA}" type="presParOf" srcId="{F4642D49-B9CA-4939-82D6-125191A43CF3}" destId="{736B8299-0587-45C7-8C66-0F8B3D58DBEC}" srcOrd="4" destOrd="0" presId="urn:microsoft.com/office/officeart/2005/8/layout/hProcess4"/>
    <dgm:cxn modelId="{A6940B77-787B-4C40-AC34-46EA3E350A48}" type="presParOf" srcId="{7544DF9D-FAD3-4E32-8401-3D30D1FB9873}" destId="{35DBA6CC-8DF5-4DE9-B248-F5E1BACA0C94}" srcOrd="3" destOrd="0" presId="urn:microsoft.com/office/officeart/2005/8/layout/hProcess4"/>
    <dgm:cxn modelId="{D22E2E17-458C-4533-BD0C-D057C1CC60B6}" type="presParOf" srcId="{7544DF9D-FAD3-4E32-8401-3D30D1FB9873}" destId="{F853C150-2D64-4D81-AA9A-7286479C12C9}" srcOrd="4" destOrd="0" presId="urn:microsoft.com/office/officeart/2005/8/layout/hProcess4"/>
    <dgm:cxn modelId="{044170F2-22D2-43AD-AAE1-25CE9BF63A72}" type="presParOf" srcId="{F853C150-2D64-4D81-AA9A-7286479C12C9}" destId="{A80A9E24-7CB6-4270-B27B-6D63DAD1B6A1}" srcOrd="0" destOrd="0" presId="urn:microsoft.com/office/officeart/2005/8/layout/hProcess4"/>
    <dgm:cxn modelId="{3E4F7C07-358B-4244-968B-EB34C6794C21}" type="presParOf" srcId="{F853C150-2D64-4D81-AA9A-7286479C12C9}" destId="{BE0568E7-D8F3-4481-B1A6-20AE2CE3E415}" srcOrd="1" destOrd="0" presId="urn:microsoft.com/office/officeart/2005/8/layout/hProcess4"/>
    <dgm:cxn modelId="{783B1652-6DEA-43E8-8C53-DB86326BF8EF}" type="presParOf" srcId="{F853C150-2D64-4D81-AA9A-7286479C12C9}" destId="{58357830-62CE-472F-84ED-8914C3CB9D6F}" srcOrd="2" destOrd="0" presId="urn:microsoft.com/office/officeart/2005/8/layout/hProcess4"/>
    <dgm:cxn modelId="{FC50A3C6-DD26-48A4-8FC4-FB3407F51F9D}" type="presParOf" srcId="{F853C150-2D64-4D81-AA9A-7286479C12C9}" destId="{638B33F7-F5FA-410A-BDCC-884F6A416796}" srcOrd="3" destOrd="0" presId="urn:microsoft.com/office/officeart/2005/8/layout/hProcess4"/>
    <dgm:cxn modelId="{BDC1C4C4-2ABF-461A-8BA3-263F8EE6FA52}" type="presParOf" srcId="{F853C150-2D64-4D81-AA9A-7286479C12C9}" destId="{3E45052B-ADA4-4719-BE51-129055324D8A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284A3C31-4D21-4A83-B526-9BBD385A6F01}" type="doc">
      <dgm:prSet loTypeId="urn:microsoft.com/office/officeart/2005/8/layout/hProcess4" loCatId="process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s-CO"/>
        </a:p>
      </dgm:t>
    </dgm:pt>
    <dgm:pt modelId="{481CFA40-EE81-41E3-9940-E1FB6229DF8D}">
      <dgm:prSet phldrT="[Texto]" custT="1"/>
      <dgm:spPr/>
      <dgm:t>
        <a:bodyPr/>
        <a:lstStyle/>
        <a:p>
          <a:r>
            <a:rPr lang="es-CO" sz="1600" dirty="0">
              <a:latin typeface="Montserrat" panose="00000500000000000000" pitchFamily="50" charset="0"/>
            </a:rPr>
            <a:t>Función pulmonar </a:t>
          </a:r>
        </a:p>
      </dgm:t>
    </dgm:pt>
    <dgm:pt modelId="{C315A120-3737-40AE-8F8E-F18377732187}" type="parTrans" cxnId="{736A1D64-642D-41DB-BC9A-113064FA81DD}">
      <dgm:prSet/>
      <dgm:spPr/>
      <dgm:t>
        <a:bodyPr/>
        <a:lstStyle/>
        <a:p>
          <a:endParaRPr lang="es-CO" sz="1400">
            <a:latin typeface="Montserrat" panose="00000500000000000000" pitchFamily="50" charset="0"/>
          </a:endParaRPr>
        </a:p>
      </dgm:t>
    </dgm:pt>
    <dgm:pt modelId="{77041F2A-BCC6-4279-8F39-67173F596A3D}" type="sibTrans" cxnId="{736A1D64-642D-41DB-BC9A-113064FA81DD}">
      <dgm:prSet/>
      <dgm:spPr/>
      <dgm:t>
        <a:bodyPr/>
        <a:lstStyle/>
        <a:p>
          <a:endParaRPr lang="es-CO" sz="1400">
            <a:latin typeface="Montserrat" panose="00000500000000000000" pitchFamily="50" charset="0"/>
          </a:endParaRPr>
        </a:p>
      </dgm:t>
    </dgm:pt>
    <dgm:pt modelId="{970B0410-A975-4D9D-AF18-CA143B3EE60E}">
      <dgm:prSet phldrT="[Texto]" custT="1"/>
      <dgm:spPr/>
      <dgm:t>
        <a:bodyPr/>
        <a:lstStyle/>
        <a:p>
          <a:r>
            <a:rPr lang="es-CO" sz="1400" dirty="0">
              <a:latin typeface="Montserrat" panose="00000500000000000000" pitchFamily="50" charset="0"/>
            </a:rPr>
            <a:t>Espirometría: se hace en niños &gt;5 años. </a:t>
          </a:r>
        </a:p>
      </dgm:t>
    </dgm:pt>
    <dgm:pt modelId="{3BDB6EC1-3B31-41FA-8FED-39F11EB78B8E}" type="parTrans" cxnId="{F1E1DC2D-B7C6-4D2C-BBEF-A08A5E65C7DF}">
      <dgm:prSet/>
      <dgm:spPr/>
      <dgm:t>
        <a:bodyPr/>
        <a:lstStyle/>
        <a:p>
          <a:endParaRPr lang="es-CO" sz="1400">
            <a:latin typeface="Montserrat" panose="00000500000000000000" pitchFamily="50" charset="0"/>
          </a:endParaRPr>
        </a:p>
      </dgm:t>
    </dgm:pt>
    <dgm:pt modelId="{D9C6105A-FA09-4DE2-B3D7-51E62B12E6F4}" type="sibTrans" cxnId="{F1E1DC2D-B7C6-4D2C-BBEF-A08A5E65C7DF}">
      <dgm:prSet/>
      <dgm:spPr/>
      <dgm:t>
        <a:bodyPr/>
        <a:lstStyle/>
        <a:p>
          <a:endParaRPr lang="es-CO" sz="1400">
            <a:latin typeface="Montserrat" panose="00000500000000000000" pitchFamily="50" charset="0"/>
          </a:endParaRPr>
        </a:p>
      </dgm:t>
    </dgm:pt>
    <dgm:pt modelId="{88E448B8-B88F-4056-8D9B-F5C14B0A1317}">
      <dgm:prSet phldrT="[Texto]" custT="1"/>
      <dgm:spPr/>
      <dgm:t>
        <a:bodyPr/>
        <a:lstStyle/>
        <a:p>
          <a:r>
            <a:rPr lang="es-CO" sz="1600" dirty="0">
              <a:latin typeface="Montserrat" panose="00000500000000000000" pitchFamily="50" charset="0"/>
            </a:rPr>
            <a:t>Óxido nítrico exhalado  </a:t>
          </a:r>
        </a:p>
      </dgm:t>
    </dgm:pt>
    <dgm:pt modelId="{C570399C-81DE-4023-8185-0D532AEF31F3}" type="parTrans" cxnId="{C50B6304-E109-4F4F-915C-79C956711E71}">
      <dgm:prSet/>
      <dgm:spPr/>
      <dgm:t>
        <a:bodyPr/>
        <a:lstStyle/>
        <a:p>
          <a:endParaRPr lang="es-CO" sz="1400">
            <a:latin typeface="Montserrat" panose="00000500000000000000" pitchFamily="50" charset="0"/>
          </a:endParaRPr>
        </a:p>
      </dgm:t>
    </dgm:pt>
    <dgm:pt modelId="{E8F29505-53A4-4E78-A805-C4D451C62916}" type="sibTrans" cxnId="{C50B6304-E109-4F4F-915C-79C956711E71}">
      <dgm:prSet/>
      <dgm:spPr/>
      <dgm:t>
        <a:bodyPr/>
        <a:lstStyle/>
        <a:p>
          <a:endParaRPr lang="es-CO" sz="1400">
            <a:latin typeface="Montserrat" panose="00000500000000000000" pitchFamily="50" charset="0"/>
          </a:endParaRPr>
        </a:p>
      </dgm:t>
    </dgm:pt>
    <dgm:pt modelId="{D91F509D-6A2B-4A43-9A8F-9E1FA1440026}">
      <dgm:prSet phldrT="[Texto]" custT="1"/>
      <dgm:spPr/>
      <dgm:t>
        <a:bodyPr/>
        <a:lstStyle/>
        <a:p>
          <a:r>
            <a:rPr lang="es-CO" sz="1400" dirty="0">
              <a:latin typeface="Montserrat" panose="00000500000000000000" pitchFamily="50" charset="0"/>
            </a:rPr>
            <a:t>No sirve para el diagnóstico, pero sí para pronóstico y evolución. </a:t>
          </a:r>
        </a:p>
      </dgm:t>
    </dgm:pt>
    <dgm:pt modelId="{0508CDD4-288C-42A4-BD9F-E4E0C692F1B1}" type="parTrans" cxnId="{8C371078-DF1E-4DE8-B3CD-51E4AD339406}">
      <dgm:prSet/>
      <dgm:spPr/>
      <dgm:t>
        <a:bodyPr/>
        <a:lstStyle/>
        <a:p>
          <a:endParaRPr lang="es-CO" sz="1400">
            <a:latin typeface="Montserrat" panose="00000500000000000000" pitchFamily="50" charset="0"/>
          </a:endParaRPr>
        </a:p>
      </dgm:t>
    </dgm:pt>
    <dgm:pt modelId="{CB32F0F9-3B0F-45CE-AAD1-CA0480868984}" type="sibTrans" cxnId="{8C371078-DF1E-4DE8-B3CD-51E4AD339406}">
      <dgm:prSet/>
      <dgm:spPr/>
      <dgm:t>
        <a:bodyPr/>
        <a:lstStyle/>
        <a:p>
          <a:endParaRPr lang="es-CO" sz="1400">
            <a:latin typeface="Montserrat" panose="00000500000000000000" pitchFamily="50" charset="0"/>
          </a:endParaRPr>
        </a:p>
      </dgm:t>
    </dgm:pt>
    <dgm:pt modelId="{203D58C9-E446-4201-956A-2AB982FD559D}">
      <dgm:prSet phldrT="[Texto]" custT="1"/>
      <dgm:spPr>
        <a:solidFill>
          <a:srgbClr val="0070C0"/>
        </a:solidFill>
      </dgm:spPr>
      <dgm:t>
        <a:bodyPr/>
        <a:lstStyle/>
        <a:p>
          <a:r>
            <a:rPr lang="es-CO" sz="1600" dirty="0">
              <a:latin typeface="Montserrat" panose="00000500000000000000" pitchFamily="50" charset="0"/>
            </a:rPr>
            <a:t>Perfiles de riesgo  </a:t>
          </a:r>
        </a:p>
      </dgm:t>
    </dgm:pt>
    <dgm:pt modelId="{76D607AC-8DBF-4FD6-8DCF-5121CCC5CDBC}" type="parTrans" cxnId="{3367A49A-78F7-4C40-85F6-10CF96DB9976}">
      <dgm:prSet/>
      <dgm:spPr/>
      <dgm:t>
        <a:bodyPr/>
        <a:lstStyle/>
        <a:p>
          <a:endParaRPr lang="es-CO" sz="1400">
            <a:latin typeface="Montserrat" panose="00000500000000000000" pitchFamily="50" charset="0"/>
          </a:endParaRPr>
        </a:p>
      </dgm:t>
    </dgm:pt>
    <dgm:pt modelId="{BBC30C49-AD21-4C09-AE21-BFDE7A043C52}" type="sibTrans" cxnId="{3367A49A-78F7-4C40-85F6-10CF96DB9976}">
      <dgm:prSet/>
      <dgm:spPr/>
      <dgm:t>
        <a:bodyPr/>
        <a:lstStyle/>
        <a:p>
          <a:endParaRPr lang="es-CO" sz="1400">
            <a:latin typeface="Montserrat" panose="00000500000000000000" pitchFamily="50" charset="0"/>
          </a:endParaRPr>
        </a:p>
      </dgm:t>
    </dgm:pt>
    <dgm:pt modelId="{7C124166-54F7-424B-9CBE-F05BD2C11E26}">
      <dgm:prSet phldrT="[Texto]" custT="1"/>
      <dgm:spPr/>
      <dgm:t>
        <a:bodyPr/>
        <a:lstStyle/>
        <a:p>
          <a:r>
            <a:rPr lang="es-CO" sz="1400" dirty="0">
              <a:latin typeface="Montserrat" panose="00000500000000000000" pitchFamily="50" charset="0"/>
            </a:rPr>
            <a:t>Índice predictivo de asma: es útil para sospecha diagnóstica en los menores de 5 años. </a:t>
          </a:r>
        </a:p>
      </dgm:t>
    </dgm:pt>
    <dgm:pt modelId="{FAEF41BA-ECDC-4B9F-A25B-E6665814F822}" type="parTrans" cxnId="{16F8EB49-B48E-451E-B1E1-31F6F2E78300}">
      <dgm:prSet/>
      <dgm:spPr/>
      <dgm:t>
        <a:bodyPr/>
        <a:lstStyle/>
        <a:p>
          <a:endParaRPr lang="es-CO" sz="1400">
            <a:latin typeface="Montserrat" panose="00000500000000000000" pitchFamily="50" charset="0"/>
          </a:endParaRPr>
        </a:p>
      </dgm:t>
    </dgm:pt>
    <dgm:pt modelId="{3FA43B7F-4C61-42CC-A242-DD89318BB761}" type="sibTrans" cxnId="{16F8EB49-B48E-451E-B1E1-31F6F2E78300}">
      <dgm:prSet/>
      <dgm:spPr/>
      <dgm:t>
        <a:bodyPr/>
        <a:lstStyle/>
        <a:p>
          <a:endParaRPr lang="es-CO" sz="1400">
            <a:latin typeface="Montserrat" panose="00000500000000000000" pitchFamily="50" charset="0"/>
          </a:endParaRPr>
        </a:p>
      </dgm:t>
    </dgm:pt>
    <dgm:pt modelId="{E9054631-3CD4-4691-A3E7-F0B2FDEBAB6B}">
      <dgm:prSet phldrT="[Texto]" custT="1"/>
      <dgm:spPr/>
      <dgm:t>
        <a:bodyPr/>
        <a:lstStyle/>
        <a:p>
          <a:r>
            <a:rPr lang="es-CO" sz="1400" dirty="0">
              <a:latin typeface="Montserrat" panose="00000500000000000000" pitchFamily="50" charset="0"/>
            </a:rPr>
            <a:t>Evalúa inflamación pulmonar mediada por eosinófilos. </a:t>
          </a:r>
        </a:p>
      </dgm:t>
    </dgm:pt>
    <dgm:pt modelId="{C78873D4-440B-44D5-A3A0-2D3584D8A609}" type="parTrans" cxnId="{A3833196-15DD-49B7-945B-D7D38985001F}">
      <dgm:prSet/>
      <dgm:spPr/>
      <dgm:t>
        <a:bodyPr/>
        <a:lstStyle/>
        <a:p>
          <a:endParaRPr lang="es-CO" sz="1400">
            <a:latin typeface="Montserrat" panose="00000500000000000000" pitchFamily="50" charset="0"/>
          </a:endParaRPr>
        </a:p>
      </dgm:t>
    </dgm:pt>
    <dgm:pt modelId="{467FB187-EBEB-4CD8-9876-4B93F4E3579D}" type="sibTrans" cxnId="{A3833196-15DD-49B7-945B-D7D38985001F}">
      <dgm:prSet/>
      <dgm:spPr/>
      <dgm:t>
        <a:bodyPr/>
        <a:lstStyle/>
        <a:p>
          <a:endParaRPr lang="es-CO" sz="1400">
            <a:latin typeface="Montserrat" panose="00000500000000000000" pitchFamily="50" charset="0"/>
          </a:endParaRPr>
        </a:p>
      </dgm:t>
    </dgm:pt>
    <dgm:pt modelId="{21550A0B-56DA-48BE-B695-9684F75FC07C}">
      <dgm:prSet phldrT="[Texto]" custT="1"/>
      <dgm:spPr/>
      <dgm:t>
        <a:bodyPr/>
        <a:lstStyle/>
        <a:p>
          <a:endParaRPr lang="es-CO" sz="1400" dirty="0">
            <a:latin typeface="Montserrat" panose="00000500000000000000" pitchFamily="50" charset="0"/>
          </a:endParaRPr>
        </a:p>
      </dgm:t>
    </dgm:pt>
    <dgm:pt modelId="{4900C890-E155-474E-8F68-C9FD3DE88F76}" type="parTrans" cxnId="{007C5AA2-909C-4168-BC9C-9A8C6A1D7DE4}">
      <dgm:prSet/>
      <dgm:spPr/>
      <dgm:t>
        <a:bodyPr/>
        <a:lstStyle/>
        <a:p>
          <a:endParaRPr lang="es-CO" sz="1400">
            <a:latin typeface="Montserrat" panose="00000500000000000000" pitchFamily="50" charset="0"/>
          </a:endParaRPr>
        </a:p>
      </dgm:t>
    </dgm:pt>
    <dgm:pt modelId="{D1F40A79-5A75-4AFC-B5F4-A4266A6EC5F0}" type="sibTrans" cxnId="{007C5AA2-909C-4168-BC9C-9A8C6A1D7DE4}">
      <dgm:prSet/>
      <dgm:spPr/>
      <dgm:t>
        <a:bodyPr/>
        <a:lstStyle/>
        <a:p>
          <a:endParaRPr lang="es-CO" sz="1400">
            <a:latin typeface="Montserrat" panose="00000500000000000000" pitchFamily="50" charset="0"/>
          </a:endParaRPr>
        </a:p>
      </dgm:t>
    </dgm:pt>
    <dgm:pt modelId="{461FCD33-211E-47C0-9DEB-CEFAA06F09CB}" type="pres">
      <dgm:prSet presAssocID="{284A3C31-4D21-4A83-B526-9BBD385A6F01}" presName="Name0" presStyleCnt="0">
        <dgm:presLayoutVars>
          <dgm:dir/>
          <dgm:animLvl val="lvl"/>
          <dgm:resizeHandles val="exact"/>
        </dgm:presLayoutVars>
      </dgm:prSet>
      <dgm:spPr/>
    </dgm:pt>
    <dgm:pt modelId="{EAC427FF-D876-4E66-A885-4D29036FBC83}" type="pres">
      <dgm:prSet presAssocID="{284A3C31-4D21-4A83-B526-9BBD385A6F01}" presName="tSp" presStyleCnt="0"/>
      <dgm:spPr/>
    </dgm:pt>
    <dgm:pt modelId="{1EE87904-6E80-4B84-B172-BC0D82BCDC57}" type="pres">
      <dgm:prSet presAssocID="{284A3C31-4D21-4A83-B526-9BBD385A6F01}" presName="bSp" presStyleCnt="0"/>
      <dgm:spPr/>
    </dgm:pt>
    <dgm:pt modelId="{7544DF9D-FAD3-4E32-8401-3D30D1FB9873}" type="pres">
      <dgm:prSet presAssocID="{284A3C31-4D21-4A83-B526-9BBD385A6F01}" presName="process" presStyleCnt="0"/>
      <dgm:spPr/>
    </dgm:pt>
    <dgm:pt modelId="{7AEF80BF-29DB-4E9E-B087-AB3C7A1CC20B}" type="pres">
      <dgm:prSet presAssocID="{481CFA40-EE81-41E3-9940-E1FB6229DF8D}" presName="composite1" presStyleCnt="0"/>
      <dgm:spPr/>
    </dgm:pt>
    <dgm:pt modelId="{935F0DD4-C351-4439-A711-AD4790C20BFB}" type="pres">
      <dgm:prSet presAssocID="{481CFA40-EE81-41E3-9940-E1FB6229DF8D}" presName="dummyNode1" presStyleLbl="node1" presStyleIdx="0" presStyleCnt="3"/>
      <dgm:spPr/>
    </dgm:pt>
    <dgm:pt modelId="{1DFF007B-EAC2-434B-9B49-E50273A7E07F}" type="pres">
      <dgm:prSet presAssocID="{481CFA40-EE81-41E3-9940-E1FB6229DF8D}" presName="childNode1" presStyleLbl="bgAcc1" presStyleIdx="0" presStyleCnt="3">
        <dgm:presLayoutVars>
          <dgm:bulletEnabled val="1"/>
        </dgm:presLayoutVars>
      </dgm:prSet>
      <dgm:spPr/>
    </dgm:pt>
    <dgm:pt modelId="{DF3FB099-29C6-414A-90F0-66F36CE7E7E4}" type="pres">
      <dgm:prSet presAssocID="{481CFA40-EE81-41E3-9940-E1FB6229DF8D}" presName="childNode1tx" presStyleLbl="bgAcc1" presStyleIdx="0" presStyleCnt="3">
        <dgm:presLayoutVars>
          <dgm:bulletEnabled val="1"/>
        </dgm:presLayoutVars>
      </dgm:prSet>
      <dgm:spPr/>
    </dgm:pt>
    <dgm:pt modelId="{DA87A763-2CD9-4D79-A43F-97EA3FF36BB2}" type="pres">
      <dgm:prSet presAssocID="{481CFA40-EE81-41E3-9940-E1FB6229DF8D}" presName="parentNode1" presStyleLbl="node1" presStyleIdx="0" presStyleCnt="3">
        <dgm:presLayoutVars>
          <dgm:chMax val="1"/>
          <dgm:bulletEnabled val="1"/>
        </dgm:presLayoutVars>
      </dgm:prSet>
      <dgm:spPr/>
    </dgm:pt>
    <dgm:pt modelId="{3AA8F511-A9AF-48A4-A225-CE2826D72ED5}" type="pres">
      <dgm:prSet presAssocID="{481CFA40-EE81-41E3-9940-E1FB6229DF8D}" presName="connSite1" presStyleCnt="0"/>
      <dgm:spPr/>
    </dgm:pt>
    <dgm:pt modelId="{84CACE5A-489C-4305-AE11-A7339BF567DC}" type="pres">
      <dgm:prSet presAssocID="{77041F2A-BCC6-4279-8F39-67173F596A3D}" presName="Name9" presStyleLbl="sibTrans2D1" presStyleIdx="0" presStyleCnt="2"/>
      <dgm:spPr/>
    </dgm:pt>
    <dgm:pt modelId="{F4642D49-B9CA-4939-82D6-125191A43CF3}" type="pres">
      <dgm:prSet presAssocID="{88E448B8-B88F-4056-8D9B-F5C14B0A1317}" presName="composite2" presStyleCnt="0"/>
      <dgm:spPr/>
    </dgm:pt>
    <dgm:pt modelId="{DBBF468C-3560-478F-A193-016C9680DA05}" type="pres">
      <dgm:prSet presAssocID="{88E448B8-B88F-4056-8D9B-F5C14B0A1317}" presName="dummyNode2" presStyleLbl="node1" presStyleIdx="0" presStyleCnt="3"/>
      <dgm:spPr/>
    </dgm:pt>
    <dgm:pt modelId="{5048C7B2-C796-4B88-B9DD-3C11558BE558}" type="pres">
      <dgm:prSet presAssocID="{88E448B8-B88F-4056-8D9B-F5C14B0A1317}" presName="childNode2" presStyleLbl="bgAcc1" presStyleIdx="1" presStyleCnt="3" custScaleY="119540">
        <dgm:presLayoutVars>
          <dgm:bulletEnabled val="1"/>
        </dgm:presLayoutVars>
      </dgm:prSet>
      <dgm:spPr/>
    </dgm:pt>
    <dgm:pt modelId="{F153BA35-59C1-4F81-AAF0-545B012A2683}" type="pres">
      <dgm:prSet presAssocID="{88E448B8-B88F-4056-8D9B-F5C14B0A1317}" presName="childNode2tx" presStyleLbl="bgAcc1" presStyleIdx="1" presStyleCnt="3">
        <dgm:presLayoutVars>
          <dgm:bulletEnabled val="1"/>
        </dgm:presLayoutVars>
      </dgm:prSet>
      <dgm:spPr/>
    </dgm:pt>
    <dgm:pt modelId="{916998FD-E9F2-4D3B-BCFB-6D8AB7A69CC1}" type="pres">
      <dgm:prSet presAssocID="{88E448B8-B88F-4056-8D9B-F5C14B0A1317}" presName="parentNode2" presStyleLbl="node1" presStyleIdx="1" presStyleCnt="3">
        <dgm:presLayoutVars>
          <dgm:chMax val="0"/>
          <dgm:bulletEnabled val="1"/>
        </dgm:presLayoutVars>
      </dgm:prSet>
      <dgm:spPr/>
    </dgm:pt>
    <dgm:pt modelId="{736B8299-0587-45C7-8C66-0F8B3D58DBEC}" type="pres">
      <dgm:prSet presAssocID="{88E448B8-B88F-4056-8D9B-F5C14B0A1317}" presName="connSite2" presStyleCnt="0"/>
      <dgm:spPr/>
    </dgm:pt>
    <dgm:pt modelId="{35DBA6CC-8DF5-4DE9-B248-F5E1BACA0C94}" type="pres">
      <dgm:prSet presAssocID="{E8F29505-53A4-4E78-A805-C4D451C62916}" presName="Name18" presStyleLbl="sibTrans2D1" presStyleIdx="1" presStyleCnt="2"/>
      <dgm:spPr/>
    </dgm:pt>
    <dgm:pt modelId="{F853C150-2D64-4D81-AA9A-7286479C12C9}" type="pres">
      <dgm:prSet presAssocID="{203D58C9-E446-4201-956A-2AB982FD559D}" presName="composite1" presStyleCnt="0"/>
      <dgm:spPr/>
    </dgm:pt>
    <dgm:pt modelId="{A80A9E24-7CB6-4270-B27B-6D63DAD1B6A1}" type="pres">
      <dgm:prSet presAssocID="{203D58C9-E446-4201-956A-2AB982FD559D}" presName="dummyNode1" presStyleLbl="node1" presStyleIdx="1" presStyleCnt="3"/>
      <dgm:spPr/>
    </dgm:pt>
    <dgm:pt modelId="{BE0568E7-D8F3-4481-B1A6-20AE2CE3E415}" type="pres">
      <dgm:prSet presAssocID="{203D58C9-E446-4201-956A-2AB982FD559D}" presName="childNode1" presStyleLbl="bgAcc1" presStyleIdx="2" presStyleCnt="3">
        <dgm:presLayoutVars>
          <dgm:bulletEnabled val="1"/>
        </dgm:presLayoutVars>
      </dgm:prSet>
      <dgm:spPr/>
    </dgm:pt>
    <dgm:pt modelId="{58357830-62CE-472F-84ED-8914C3CB9D6F}" type="pres">
      <dgm:prSet presAssocID="{203D58C9-E446-4201-956A-2AB982FD559D}" presName="childNode1tx" presStyleLbl="bgAcc1" presStyleIdx="2" presStyleCnt="3">
        <dgm:presLayoutVars>
          <dgm:bulletEnabled val="1"/>
        </dgm:presLayoutVars>
      </dgm:prSet>
      <dgm:spPr/>
    </dgm:pt>
    <dgm:pt modelId="{638B33F7-F5FA-410A-BDCC-884F6A416796}" type="pres">
      <dgm:prSet presAssocID="{203D58C9-E446-4201-956A-2AB982FD559D}" presName="parentNode1" presStyleLbl="node1" presStyleIdx="2" presStyleCnt="3">
        <dgm:presLayoutVars>
          <dgm:chMax val="1"/>
          <dgm:bulletEnabled val="1"/>
        </dgm:presLayoutVars>
      </dgm:prSet>
      <dgm:spPr/>
    </dgm:pt>
    <dgm:pt modelId="{3E45052B-ADA4-4719-BE51-129055324D8A}" type="pres">
      <dgm:prSet presAssocID="{203D58C9-E446-4201-956A-2AB982FD559D}" presName="connSite1" presStyleCnt="0"/>
      <dgm:spPr/>
    </dgm:pt>
  </dgm:ptLst>
  <dgm:cxnLst>
    <dgm:cxn modelId="{C50B6304-E109-4F4F-915C-79C956711E71}" srcId="{284A3C31-4D21-4A83-B526-9BBD385A6F01}" destId="{88E448B8-B88F-4056-8D9B-F5C14B0A1317}" srcOrd="1" destOrd="0" parTransId="{C570399C-81DE-4023-8185-0D532AEF31F3}" sibTransId="{E8F29505-53A4-4E78-A805-C4D451C62916}"/>
    <dgm:cxn modelId="{E1A2E212-9A3B-4C02-9BD9-E320F16161EF}" type="presOf" srcId="{21550A0B-56DA-48BE-B695-9684F75FC07C}" destId="{1DFF007B-EAC2-434B-9B49-E50273A7E07F}" srcOrd="0" destOrd="0" presId="urn:microsoft.com/office/officeart/2005/8/layout/hProcess4"/>
    <dgm:cxn modelId="{39E1071C-9BD7-4FA5-80CC-ECCAA81A52DB}" type="presOf" srcId="{E8F29505-53A4-4E78-A805-C4D451C62916}" destId="{35DBA6CC-8DF5-4DE9-B248-F5E1BACA0C94}" srcOrd="0" destOrd="0" presId="urn:microsoft.com/office/officeart/2005/8/layout/hProcess4"/>
    <dgm:cxn modelId="{3C95B91F-EEED-42B7-8EAD-A82FE9E2C6D7}" type="presOf" srcId="{7C124166-54F7-424B-9CBE-F05BD2C11E26}" destId="{BE0568E7-D8F3-4481-B1A6-20AE2CE3E415}" srcOrd="0" destOrd="0" presId="urn:microsoft.com/office/officeart/2005/8/layout/hProcess4"/>
    <dgm:cxn modelId="{5F170627-6A5E-44AC-BD07-6C252711BA56}" type="presOf" srcId="{E9054631-3CD4-4691-A3E7-F0B2FDEBAB6B}" destId="{F153BA35-59C1-4F81-AAF0-545B012A2683}" srcOrd="1" destOrd="1" presId="urn:microsoft.com/office/officeart/2005/8/layout/hProcess4"/>
    <dgm:cxn modelId="{F1E1DC2D-B7C6-4D2C-BBEF-A08A5E65C7DF}" srcId="{481CFA40-EE81-41E3-9940-E1FB6229DF8D}" destId="{970B0410-A975-4D9D-AF18-CA143B3EE60E}" srcOrd="1" destOrd="0" parTransId="{3BDB6EC1-3B31-41FA-8FED-39F11EB78B8E}" sibTransId="{D9C6105A-FA09-4DE2-B3D7-51E62B12E6F4}"/>
    <dgm:cxn modelId="{49D8AE61-BAC8-48B8-915C-5FB08E16E003}" type="presOf" srcId="{E9054631-3CD4-4691-A3E7-F0B2FDEBAB6B}" destId="{5048C7B2-C796-4B88-B9DD-3C11558BE558}" srcOrd="0" destOrd="1" presId="urn:microsoft.com/office/officeart/2005/8/layout/hProcess4"/>
    <dgm:cxn modelId="{736A1D64-642D-41DB-BC9A-113064FA81DD}" srcId="{284A3C31-4D21-4A83-B526-9BBD385A6F01}" destId="{481CFA40-EE81-41E3-9940-E1FB6229DF8D}" srcOrd="0" destOrd="0" parTransId="{C315A120-3737-40AE-8F8E-F18377732187}" sibTransId="{77041F2A-BCC6-4279-8F39-67173F596A3D}"/>
    <dgm:cxn modelId="{16F8EB49-B48E-451E-B1E1-31F6F2E78300}" srcId="{203D58C9-E446-4201-956A-2AB982FD559D}" destId="{7C124166-54F7-424B-9CBE-F05BD2C11E26}" srcOrd="0" destOrd="0" parTransId="{FAEF41BA-ECDC-4B9F-A25B-E6665814F822}" sibTransId="{3FA43B7F-4C61-42CC-A242-DD89318BB761}"/>
    <dgm:cxn modelId="{2F718476-5819-4FF1-B52B-ACCF21A7986F}" type="presOf" srcId="{21550A0B-56DA-48BE-B695-9684F75FC07C}" destId="{DF3FB099-29C6-414A-90F0-66F36CE7E7E4}" srcOrd="1" destOrd="0" presId="urn:microsoft.com/office/officeart/2005/8/layout/hProcess4"/>
    <dgm:cxn modelId="{8C371078-DF1E-4DE8-B3CD-51E4AD339406}" srcId="{88E448B8-B88F-4056-8D9B-F5C14B0A1317}" destId="{D91F509D-6A2B-4A43-9A8F-9E1FA1440026}" srcOrd="0" destOrd="0" parTransId="{0508CDD4-288C-42A4-BD9F-E4E0C692F1B1}" sibTransId="{CB32F0F9-3B0F-45CE-AAD1-CA0480868984}"/>
    <dgm:cxn modelId="{E1BC4F83-0C5D-4A4A-8660-233D2E5C527A}" type="presOf" srcId="{D91F509D-6A2B-4A43-9A8F-9E1FA1440026}" destId="{5048C7B2-C796-4B88-B9DD-3C11558BE558}" srcOrd="0" destOrd="0" presId="urn:microsoft.com/office/officeart/2005/8/layout/hProcess4"/>
    <dgm:cxn modelId="{A3833196-15DD-49B7-945B-D7D38985001F}" srcId="{88E448B8-B88F-4056-8D9B-F5C14B0A1317}" destId="{E9054631-3CD4-4691-A3E7-F0B2FDEBAB6B}" srcOrd="1" destOrd="0" parTransId="{C78873D4-440B-44D5-A3A0-2D3584D8A609}" sibTransId="{467FB187-EBEB-4CD8-9876-4B93F4E3579D}"/>
    <dgm:cxn modelId="{3367A49A-78F7-4C40-85F6-10CF96DB9976}" srcId="{284A3C31-4D21-4A83-B526-9BBD385A6F01}" destId="{203D58C9-E446-4201-956A-2AB982FD559D}" srcOrd="2" destOrd="0" parTransId="{76D607AC-8DBF-4FD6-8DCF-5121CCC5CDBC}" sibTransId="{BBC30C49-AD21-4C09-AE21-BFDE7A043C52}"/>
    <dgm:cxn modelId="{007C5AA2-909C-4168-BC9C-9A8C6A1D7DE4}" srcId="{481CFA40-EE81-41E3-9940-E1FB6229DF8D}" destId="{21550A0B-56DA-48BE-B695-9684F75FC07C}" srcOrd="0" destOrd="0" parTransId="{4900C890-E155-474E-8F68-C9FD3DE88F76}" sibTransId="{D1F40A79-5A75-4AFC-B5F4-A4266A6EC5F0}"/>
    <dgm:cxn modelId="{8CC192AD-A719-4C36-9C87-7EDD18A66E01}" type="presOf" srcId="{970B0410-A975-4D9D-AF18-CA143B3EE60E}" destId="{DF3FB099-29C6-414A-90F0-66F36CE7E7E4}" srcOrd="1" destOrd="1" presId="urn:microsoft.com/office/officeart/2005/8/layout/hProcess4"/>
    <dgm:cxn modelId="{753A95C4-7098-44C1-9741-693F014B58EC}" type="presOf" srcId="{D91F509D-6A2B-4A43-9A8F-9E1FA1440026}" destId="{F153BA35-59C1-4F81-AAF0-545B012A2683}" srcOrd="1" destOrd="0" presId="urn:microsoft.com/office/officeart/2005/8/layout/hProcess4"/>
    <dgm:cxn modelId="{67691DCE-0E7B-40CD-B6E0-51087C86B188}" type="presOf" srcId="{970B0410-A975-4D9D-AF18-CA143B3EE60E}" destId="{1DFF007B-EAC2-434B-9B49-E50273A7E07F}" srcOrd="0" destOrd="1" presId="urn:microsoft.com/office/officeart/2005/8/layout/hProcess4"/>
    <dgm:cxn modelId="{56BC9CCE-EFAB-447D-8B35-83FE8967B6DB}" type="presOf" srcId="{7C124166-54F7-424B-9CBE-F05BD2C11E26}" destId="{58357830-62CE-472F-84ED-8914C3CB9D6F}" srcOrd="1" destOrd="0" presId="urn:microsoft.com/office/officeart/2005/8/layout/hProcess4"/>
    <dgm:cxn modelId="{F1BA92D2-517B-40B1-9F49-EFC1EC9C5FAD}" type="presOf" srcId="{77041F2A-BCC6-4279-8F39-67173F596A3D}" destId="{84CACE5A-489C-4305-AE11-A7339BF567DC}" srcOrd="0" destOrd="0" presId="urn:microsoft.com/office/officeart/2005/8/layout/hProcess4"/>
    <dgm:cxn modelId="{2CA151E1-C966-4DAB-9C33-67740431C28A}" type="presOf" srcId="{203D58C9-E446-4201-956A-2AB982FD559D}" destId="{638B33F7-F5FA-410A-BDCC-884F6A416796}" srcOrd="0" destOrd="0" presId="urn:microsoft.com/office/officeart/2005/8/layout/hProcess4"/>
    <dgm:cxn modelId="{29B6D9E7-1870-4090-A856-F07C485BCBCB}" type="presOf" srcId="{481CFA40-EE81-41E3-9940-E1FB6229DF8D}" destId="{DA87A763-2CD9-4D79-A43F-97EA3FF36BB2}" srcOrd="0" destOrd="0" presId="urn:microsoft.com/office/officeart/2005/8/layout/hProcess4"/>
    <dgm:cxn modelId="{040618E9-7D0E-43AC-9F47-08024B20FA7B}" type="presOf" srcId="{284A3C31-4D21-4A83-B526-9BBD385A6F01}" destId="{461FCD33-211E-47C0-9DEB-CEFAA06F09CB}" srcOrd="0" destOrd="0" presId="urn:microsoft.com/office/officeart/2005/8/layout/hProcess4"/>
    <dgm:cxn modelId="{5AA6FDEA-B864-4C31-B865-32964FE8B985}" type="presOf" srcId="{88E448B8-B88F-4056-8D9B-F5C14B0A1317}" destId="{916998FD-E9F2-4D3B-BCFB-6D8AB7A69CC1}" srcOrd="0" destOrd="0" presId="urn:microsoft.com/office/officeart/2005/8/layout/hProcess4"/>
    <dgm:cxn modelId="{5EBB5997-4E5D-47C4-8D47-1CAB92437C22}" type="presParOf" srcId="{461FCD33-211E-47C0-9DEB-CEFAA06F09CB}" destId="{EAC427FF-D876-4E66-A885-4D29036FBC83}" srcOrd="0" destOrd="0" presId="urn:microsoft.com/office/officeart/2005/8/layout/hProcess4"/>
    <dgm:cxn modelId="{93BAF324-C8C5-498F-B69C-D782182357D0}" type="presParOf" srcId="{461FCD33-211E-47C0-9DEB-CEFAA06F09CB}" destId="{1EE87904-6E80-4B84-B172-BC0D82BCDC57}" srcOrd="1" destOrd="0" presId="urn:microsoft.com/office/officeart/2005/8/layout/hProcess4"/>
    <dgm:cxn modelId="{166BA705-A2FE-418C-9DF9-14974AC2D352}" type="presParOf" srcId="{461FCD33-211E-47C0-9DEB-CEFAA06F09CB}" destId="{7544DF9D-FAD3-4E32-8401-3D30D1FB9873}" srcOrd="2" destOrd="0" presId="urn:microsoft.com/office/officeart/2005/8/layout/hProcess4"/>
    <dgm:cxn modelId="{63E8B21D-BDD4-42DD-9C47-850FE443FBF4}" type="presParOf" srcId="{7544DF9D-FAD3-4E32-8401-3D30D1FB9873}" destId="{7AEF80BF-29DB-4E9E-B087-AB3C7A1CC20B}" srcOrd="0" destOrd="0" presId="urn:microsoft.com/office/officeart/2005/8/layout/hProcess4"/>
    <dgm:cxn modelId="{5FF3508E-28A1-4B07-AD75-47CEF919B417}" type="presParOf" srcId="{7AEF80BF-29DB-4E9E-B087-AB3C7A1CC20B}" destId="{935F0DD4-C351-4439-A711-AD4790C20BFB}" srcOrd="0" destOrd="0" presId="urn:microsoft.com/office/officeart/2005/8/layout/hProcess4"/>
    <dgm:cxn modelId="{E682AF32-D21F-4E41-8A5C-8FCC8FC3F591}" type="presParOf" srcId="{7AEF80BF-29DB-4E9E-B087-AB3C7A1CC20B}" destId="{1DFF007B-EAC2-434B-9B49-E50273A7E07F}" srcOrd="1" destOrd="0" presId="urn:microsoft.com/office/officeart/2005/8/layout/hProcess4"/>
    <dgm:cxn modelId="{3D3BF1C9-8FAD-42BF-A614-D2A21C391610}" type="presParOf" srcId="{7AEF80BF-29DB-4E9E-B087-AB3C7A1CC20B}" destId="{DF3FB099-29C6-414A-90F0-66F36CE7E7E4}" srcOrd="2" destOrd="0" presId="urn:microsoft.com/office/officeart/2005/8/layout/hProcess4"/>
    <dgm:cxn modelId="{CF814D06-5B0B-429C-B226-7BF3C5815E75}" type="presParOf" srcId="{7AEF80BF-29DB-4E9E-B087-AB3C7A1CC20B}" destId="{DA87A763-2CD9-4D79-A43F-97EA3FF36BB2}" srcOrd="3" destOrd="0" presId="urn:microsoft.com/office/officeart/2005/8/layout/hProcess4"/>
    <dgm:cxn modelId="{A3B6306D-1671-4B5E-AF10-31FFE045F004}" type="presParOf" srcId="{7AEF80BF-29DB-4E9E-B087-AB3C7A1CC20B}" destId="{3AA8F511-A9AF-48A4-A225-CE2826D72ED5}" srcOrd="4" destOrd="0" presId="urn:microsoft.com/office/officeart/2005/8/layout/hProcess4"/>
    <dgm:cxn modelId="{68C7C817-9705-41FA-984E-BF383E05B50D}" type="presParOf" srcId="{7544DF9D-FAD3-4E32-8401-3D30D1FB9873}" destId="{84CACE5A-489C-4305-AE11-A7339BF567DC}" srcOrd="1" destOrd="0" presId="urn:microsoft.com/office/officeart/2005/8/layout/hProcess4"/>
    <dgm:cxn modelId="{9A39E337-9AED-4247-9978-A982B8D7D45F}" type="presParOf" srcId="{7544DF9D-FAD3-4E32-8401-3D30D1FB9873}" destId="{F4642D49-B9CA-4939-82D6-125191A43CF3}" srcOrd="2" destOrd="0" presId="urn:microsoft.com/office/officeart/2005/8/layout/hProcess4"/>
    <dgm:cxn modelId="{37029AC7-024D-4285-AD31-582B20600731}" type="presParOf" srcId="{F4642D49-B9CA-4939-82D6-125191A43CF3}" destId="{DBBF468C-3560-478F-A193-016C9680DA05}" srcOrd="0" destOrd="0" presId="urn:microsoft.com/office/officeart/2005/8/layout/hProcess4"/>
    <dgm:cxn modelId="{18963EE9-4463-481F-BE74-68D0792B6D84}" type="presParOf" srcId="{F4642D49-B9CA-4939-82D6-125191A43CF3}" destId="{5048C7B2-C796-4B88-B9DD-3C11558BE558}" srcOrd="1" destOrd="0" presId="urn:microsoft.com/office/officeart/2005/8/layout/hProcess4"/>
    <dgm:cxn modelId="{54524FF8-271B-4ED7-A046-764080BC9773}" type="presParOf" srcId="{F4642D49-B9CA-4939-82D6-125191A43CF3}" destId="{F153BA35-59C1-4F81-AAF0-545B012A2683}" srcOrd="2" destOrd="0" presId="urn:microsoft.com/office/officeart/2005/8/layout/hProcess4"/>
    <dgm:cxn modelId="{42ECA70B-7C68-4735-B07E-63333C47C328}" type="presParOf" srcId="{F4642D49-B9CA-4939-82D6-125191A43CF3}" destId="{916998FD-E9F2-4D3B-BCFB-6D8AB7A69CC1}" srcOrd="3" destOrd="0" presId="urn:microsoft.com/office/officeart/2005/8/layout/hProcess4"/>
    <dgm:cxn modelId="{ACBF4606-EC2E-4B10-9CE9-C0BA09DAD783}" type="presParOf" srcId="{F4642D49-B9CA-4939-82D6-125191A43CF3}" destId="{736B8299-0587-45C7-8C66-0F8B3D58DBEC}" srcOrd="4" destOrd="0" presId="urn:microsoft.com/office/officeart/2005/8/layout/hProcess4"/>
    <dgm:cxn modelId="{A6DD6BDE-EC0C-4D2E-AFE5-9629B7B32ACA}" type="presParOf" srcId="{7544DF9D-FAD3-4E32-8401-3D30D1FB9873}" destId="{35DBA6CC-8DF5-4DE9-B248-F5E1BACA0C94}" srcOrd="3" destOrd="0" presId="urn:microsoft.com/office/officeart/2005/8/layout/hProcess4"/>
    <dgm:cxn modelId="{37BD1847-511F-4B34-956E-DE4C9CB3CC3D}" type="presParOf" srcId="{7544DF9D-FAD3-4E32-8401-3D30D1FB9873}" destId="{F853C150-2D64-4D81-AA9A-7286479C12C9}" srcOrd="4" destOrd="0" presId="urn:microsoft.com/office/officeart/2005/8/layout/hProcess4"/>
    <dgm:cxn modelId="{8536046D-7F8C-4700-868C-A7E957BEA635}" type="presParOf" srcId="{F853C150-2D64-4D81-AA9A-7286479C12C9}" destId="{A80A9E24-7CB6-4270-B27B-6D63DAD1B6A1}" srcOrd="0" destOrd="0" presId="urn:microsoft.com/office/officeart/2005/8/layout/hProcess4"/>
    <dgm:cxn modelId="{53859C9F-496E-4482-A65C-018F2498705F}" type="presParOf" srcId="{F853C150-2D64-4D81-AA9A-7286479C12C9}" destId="{BE0568E7-D8F3-4481-B1A6-20AE2CE3E415}" srcOrd="1" destOrd="0" presId="urn:microsoft.com/office/officeart/2005/8/layout/hProcess4"/>
    <dgm:cxn modelId="{2F2B228F-60D3-40F3-9A7B-027228026066}" type="presParOf" srcId="{F853C150-2D64-4D81-AA9A-7286479C12C9}" destId="{58357830-62CE-472F-84ED-8914C3CB9D6F}" srcOrd="2" destOrd="0" presId="urn:microsoft.com/office/officeart/2005/8/layout/hProcess4"/>
    <dgm:cxn modelId="{26980B92-F9F9-4F47-A94D-E0C772F3E64F}" type="presParOf" srcId="{F853C150-2D64-4D81-AA9A-7286479C12C9}" destId="{638B33F7-F5FA-410A-BDCC-884F6A416796}" srcOrd="3" destOrd="0" presId="urn:microsoft.com/office/officeart/2005/8/layout/hProcess4"/>
    <dgm:cxn modelId="{0D46A134-1C83-49EE-811A-34E7DBA94C00}" type="presParOf" srcId="{F853C150-2D64-4D81-AA9A-7286479C12C9}" destId="{3E45052B-ADA4-4719-BE51-129055324D8A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C6415F33-C690-4BE0-902C-AA1BE0E65925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3E47F0CE-FE1D-479B-97F8-54A9FE6AA419}">
      <dgm:prSet phldrT="[Texto]" custT="1"/>
      <dgm:spPr/>
      <dgm:t>
        <a:bodyPr/>
        <a:lstStyle/>
        <a:p>
          <a:r>
            <a:rPr lang="es-CO" sz="1800" dirty="0">
              <a:latin typeface="Montserrat" panose="00000500000000000000" pitchFamily="50" charset="0"/>
              <a:cs typeface="Arial" panose="020B0604020202020204" pitchFamily="34" charset="0"/>
            </a:rPr>
            <a:t>Medición pasiva de la función pulmonar </a:t>
          </a:r>
        </a:p>
      </dgm:t>
    </dgm:pt>
    <dgm:pt modelId="{B2965862-8007-49C9-A651-C12D40AA1E9B}" type="parTrans" cxnId="{622DA26A-03FA-49FC-A00C-29D182C6ACFF}">
      <dgm:prSet/>
      <dgm:spPr/>
      <dgm:t>
        <a:bodyPr/>
        <a:lstStyle/>
        <a:p>
          <a:endParaRPr lang="es-CO" sz="1800"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3263455B-1826-4B50-A03F-67C289294B98}" type="sibTrans" cxnId="{622DA26A-03FA-49FC-A00C-29D182C6ACFF}">
      <dgm:prSet/>
      <dgm:spPr/>
      <dgm:t>
        <a:bodyPr/>
        <a:lstStyle/>
        <a:p>
          <a:endParaRPr lang="es-CO" sz="1800"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34A40048-AE04-459C-9DFB-E6AB1F0A1C47}">
      <dgm:prSet phldrT="[Texto]" custT="1"/>
      <dgm:spPr/>
      <dgm:t>
        <a:bodyPr/>
        <a:lstStyle/>
        <a:p>
          <a:r>
            <a:rPr lang="es-CO" sz="1800" dirty="0">
              <a:latin typeface="Montserrat" panose="00000500000000000000" pitchFamily="50" charset="0"/>
              <a:cs typeface="Arial" panose="020B0604020202020204" pitchFamily="34" charset="0"/>
            </a:rPr>
            <a:t>Para niños de 3 años en adelante </a:t>
          </a:r>
        </a:p>
      </dgm:t>
    </dgm:pt>
    <dgm:pt modelId="{60563AAC-6FE8-4F21-B9E2-37405059C311}" type="parTrans" cxnId="{35E4E168-7A7D-4F10-A4D2-5D651412029C}">
      <dgm:prSet/>
      <dgm:spPr/>
      <dgm:t>
        <a:bodyPr/>
        <a:lstStyle/>
        <a:p>
          <a:endParaRPr lang="es-CO" sz="1800"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C3859229-AD1E-40E5-8AA8-004CC35C7F7F}" type="sibTrans" cxnId="{35E4E168-7A7D-4F10-A4D2-5D651412029C}">
      <dgm:prSet/>
      <dgm:spPr/>
      <dgm:t>
        <a:bodyPr/>
        <a:lstStyle/>
        <a:p>
          <a:endParaRPr lang="es-CO" sz="1800"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9CA375CD-7CDE-4E2A-8996-F5696D4255F8}">
      <dgm:prSet phldrT="[Texto]" custT="1"/>
      <dgm:spPr/>
      <dgm:t>
        <a:bodyPr/>
        <a:lstStyle/>
        <a:p>
          <a:r>
            <a:rPr lang="es-CO" sz="1800" dirty="0">
              <a:latin typeface="Montserrat" panose="00000500000000000000" pitchFamily="50" charset="0"/>
              <a:cs typeface="Arial" panose="020B0604020202020204" pitchFamily="34" charset="0"/>
            </a:rPr>
            <a:t>Solo disponible por neumología </a:t>
          </a:r>
        </a:p>
      </dgm:t>
    </dgm:pt>
    <dgm:pt modelId="{19BC126F-3C9D-44DA-A976-A474F344B7F9}" type="parTrans" cxnId="{EFA3E0F5-C160-403E-BEE5-2F61B9CA6EBF}">
      <dgm:prSet/>
      <dgm:spPr/>
      <dgm:t>
        <a:bodyPr/>
        <a:lstStyle/>
        <a:p>
          <a:endParaRPr lang="es-CO" sz="1800"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6E925667-EAD6-40FC-8404-3D0EAB74F235}" type="sibTrans" cxnId="{EFA3E0F5-C160-403E-BEE5-2F61B9CA6EBF}">
      <dgm:prSet/>
      <dgm:spPr/>
      <dgm:t>
        <a:bodyPr/>
        <a:lstStyle/>
        <a:p>
          <a:endParaRPr lang="es-CO" sz="1800"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472EBCF5-3630-4081-800F-B56A795A30B1}" type="pres">
      <dgm:prSet presAssocID="{C6415F33-C690-4BE0-902C-AA1BE0E65925}" presName="compositeShape" presStyleCnt="0">
        <dgm:presLayoutVars>
          <dgm:chMax val="7"/>
          <dgm:dir/>
          <dgm:resizeHandles val="exact"/>
        </dgm:presLayoutVars>
      </dgm:prSet>
      <dgm:spPr/>
    </dgm:pt>
    <dgm:pt modelId="{C510C324-012E-4B7D-A09E-349E3F7650E8}" type="pres">
      <dgm:prSet presAssocID="{C6415F33-C690-4BE0-902C-AA1BE0E65925}" presName="wedge1" presStyleLbl="node1" presStyleIdx="0" presStyleCnt="3"/>
      <dgm:spPr/>
    </dgm:pt>
    <dgm:pt modelId="{49F18463-09ED-4FB9-9AAB-FF0DBFB92DE5}" type="pres">
      <dgm:prSet presAssocID="{C6415F33-C690-4BE0-902C-AA1BE0E65925}" presName="dummy1a" presStyleCnt="0"/>
      <dgm:spPr/>
    </dgm:pt>
    <dgm:pt modelId="{E79D2F12-40BA-4F4C-A0F9-A5593B4447A6}" type="pres">
      <dgm:prSet presAssocID="{C6415F33-C690-4BE0-902C-AA1BE0E65925}" presName="dummy1b" presStyleCnt="0"/>
      <dgm:spPr/>
    </dgm:pt>
    <dgm:pt modelId="{04515969-6C3A-4694-804D-75BF0B2BD7A3}" type="pres">
      <dgm:prSet presAssocID="{C6415F33-C690-4BE0-902C-AA1BE0E65925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EF78B603-73E2-48C7-A60A-16C37451833D}" type="pres">
      <dgm:prSet presAssocID="{C6415F33-C690-4BE0-902C-AA1BE0E65925}" presName="wedge2" presStyleLbl="node1" presStyleIdx="1" presStyleCnt="3"/>
      <dgm:spPr/>
    </dgm:pt>
    <dgm:pt modelId="{BCAA8E7D-0497-4A6C-9CFB-565FB45FD8F5}" type="pres">
      <dgm:prSet presAssocID="{C6415F33-C690-4BE0-902C-AA1BE0E65925}" presName="dummy2a" presStyleCnt="0"/>
      <dgm:spPr/>
    </dgm:pt>
    <dgm:pt modelId="{60E0A12C-75AD-4B52-9C5A-4F282039F06C}" type="pres">
      <dgm:prSet presAssocID="{C6415F33-C690-4BE0-902C-AA1BE0E65925}" presName="dummy2b" presStyleCnt="0"/>
      <dgm:spPr/>
    </dgm:pt>
    <dgm:pt modelId="{30ED204D-7FEC-48FE-BB3F-3816DBB57D48}" type="pres">
      <dgm:prSet presAssocID="{C6415F33-C690-4BE0-902C-AA1BE0E65925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6DCF3CCF-E454-4619-A43A-0BC1309A0F0E}" type="pres">
      <dgm:prSet presAssocID="{C6415F33-C690-4BE0-902C-AA1BE0E65925}" presName="wedge3" presStyleLbl="node1" presStyleIdx="2" presStyleCnt="3"/>
      <dgm:spPr/>
    </dgm:pt>
    <dgm:pt modelId="{4D523128-B5CB-4024-8F35-0D31DA3BA34B}" type="pres">
      <dgm:prSet presAssocID="{C6415F33-C690-4BE0-902C-AA1BE0E65925}" presName="dummy3a" presStyleCnt="0"/>
      <dgm:spPr/>
    </dgm:pt>
    <dgm:pt modelId="{3CAD84B5-5677-4FFF-AED5-91684891D95D}" type="pres">
      <dgm:prSet presAssocID="{C6415F33-C690-4BE0-902C-AA1BE0E65925}" presName="dummy3b" presStyleCnt="0"/>
      <dgm:spPr/>
    </dgm:pt>
    <dgm:pt modelId="{00D115A1-2586-4465-B3CE-3D2FEF532B5C}" type="pres">
      <dgm:prSet presAssocID="{C6415F33-C690-4BE0-902C-AA1BE0E65925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C173E318-27E5-4E63-A85C-A8070F410225}" type="pres">
      <dgm:prSet presAssocID="{3263455B-1826-4B50-A03F-67C289294B98}" presName="arrowWedge1" presStyleLbl="fgSibTrans2D1" presStyleIdx="0" presStyleCnt="3"/>
      <dgm:spPr/>
    </dgm:pt>
    <dgm:pt modelId="{0C1F730C-6552-4B6C-8C06-7E40EB00A299}" type="pres">
      <dgm:prSet presAssocID="{C3859229-AD1E-40E5-8AA8-004CC35C7F7F}" presName="arrowWedge2" presStyleLbl="fgSibTrans2D1" presStyleIdx="1" presStyleCnt="3"/>
      <dgm:spPr/>
    </dgm:pt>
    <dgm:pt modelId="{A09FDFDF-2D67-450C-8155-2DCF7BCB308D}" type="pres">
      <dgm:prSet presAssocID="{6E925667-EAD6-40FC-8404-3D0EAB74F235}" presName="arrowWedge3" presStyleLbl="fgSibTrans2D1" presStyleIdx="2" presStyleCnt="3"/>
      <dgm:spPr/>
    </dgm:pt>
  </dgm:ptLst>
  <dgm:cxnLst>
    <dgm:cxn modelId="{6AA95140-AF3F-49C7-9E34-FEAF665F76B2}" type="presOf" srcId="{3E47F0CE-FE1D-479B-97F8-54A9FE6AA419}" destId="{04515969-6C3A-4694-804D-75BF0B2BD7A3}" srcOrd="1" destOrd="0" presId="urn:microsoft.com/office/officeart/2005/8/layout/cycle8"/>
    <dgm:cxn modelId="{693C4148-3EA1-4E58-890F-18CF0DEB1CA4}" type="presOf" srcId="{9CA375CD-7CDE-4E2A-8996-F5696D4255F8}" destId="{00D115A1-2586-4465-B3CE-3D2FEF532B5C}" srcOrd="1" destOrd="0" presId="urn:microsoft.com/office/officeart/2005/8/layout/cycle8"/>
    <dgm:cxn modelId="{35E4E168-7A7D-4F10-A4D2-5D651412029C}" srcId="{C6415F33-C690-4BE0-902C-AA1BE0E65925}" destId="{34A40048-AE04-459C-9DFB-E6AB1F0A1C47}" srcOrd="1" destOrd="0" parTransId="{60563AAC-6FE8-4F21-B9E2-37405059C311}" sibTransId="{C3859229-AD1E-40E5-8AA8-004CC35C7F7F}"/>
    <dgm:cxn modelId="{622DA26A-03FA-49FC-A00C-29D182C6ACFF}" srcId="{C6415F33-C690-4BE0-902C-AA1BE0E65925}" destId="{3E47F0CE-FE1D-479B-97F8-54A9FE6AA419}" srcOrd="0" destOrd="0" parTransId="{B2965862-8007-49C9-A651-C12D40AA1E9B}" sibTransId="{3263455B-1826-4B50-A03F-67C289294B98}"/>
    <dgm:cxn modelId="{86DE6C75-6144-4709-BFE6-716D779C3E0F}" type="presOf" srcId="{34A40048-AE04-459C-9DFB-E6AB1F0A1C47}" destId="{30ED204D-7FEC-48FE-BB3F-3816DBB57D48}" srcOrd="1" destOrd="0" presId="urn:microsoft.com/office/officeart/2005/8/layout/cycle8"/>
    <dgm:cxn modelId="{2ACF7C7C-1BD3-4BF4-A2E9-E2992DB01DE8}" type="presOf" srcId="{3E47F0CE-FE1D-479B-97F8-54A9FE6AA419}" destId="{C510C324-012E-4B7D-A09E-349E3F7650E8}" srcOrd="0" destOrd="0" presId="urn:microsoft.com/office/officeart/2005/8/layout/cycle8"/>
    <dgm:cxn modelId="{5B496FBD-C614-4669-B917-210BF75C6DBC}" type="presOf" srcId="{34A40048-AE04-459C-9DFB-E6AB1F0A1C47}" destId="{EF78B603-73E2-48C7-A60A-16C37451833D}" srcOrd="0" destOrd="0" presId="urn:microsoft.com/office/officeart/2005/8/layout/cycle8"/>
    <dgm:cxn modelId="{2B6201EF-7265-4307-93F7-F887173C695B}" type="presOf" srcId="{C6415F33-C690-4BE0-902C-AA1BE0E65925}" destId="{472EBCF5-3630-4081-800F-B56A795A30B1}" srcOrd="0" destOrd="0" presId="urn:microsoft.com/office/officeart/2005/8/layout/cycle8"/>
    <dgm:cxn modelId="{5A063CF1-4C2B-4E90-8B46-08E9EA9A668C}" type="presOf" srcId="{9CA375CD-7CDE-4E2A-8996-F5696D4255F8}" destId="{6DCF3CCF-E454-4619-A43A-0BC1309A0F0E}" srcOrd="0" destOrd="0" presId="urn:microsoft.com/office/officeart/2005/8/layout/cycle8"/>
    <dgm:cxn modelId="{EFA3E0F5-C160-403E-BEE5-2F61B9CA6EBF}" srcId="{C6415F33-C690-4BE0-902C-AA1BE0E65925}" destId="{9CA375CD-7CDE-4E2A-8996-F5696D4255F8}" srcOrd="2" destOrd="0" parTransId="{19BC126F-3C9D-44DA-A976-A474F344B7F9}" sibTransId="{6E925667-EAD6-40FC-8404-3D0EAB74F235}"/>
    <dgm:cxn modelId="{4C72F074-A708-419D-82A2-E78C8700BC0A}" type="presParOf" srcId="{472EBCF5-3630-4081-800F-B56A795A30B1}" destId="{C510C324-012E-4B7D-A09E-349E3F7650E8}" srcOrd="0" destOrd="0" presId="urn:microsoft.com/office/officeart/2005/8/layout/cycle8"/>
    <dgm:cxn modelId="{B99A36DA-2F0D-48C5-A11B-47FAB66B5E12}" type="presParOf" srcId="{472EBCF5-3630-4081-800F-B56A795A30B1}" destId="{49F18463-09ED-4FB9-9AAB-FF0DBFB92DE5}" srcOrd="1" destOrd="0" presId="urn:microsoft.com/office/officeart/2005/8/layout/cycle8"/>
    <dgm:cxn modelId="{86DE5C59-B3B6-44A8-BCD8-6286424A18C0}" type="presParOf" srcId="{472EBCF5-3630-4081-800F-B56A795A30B1}" destId="{E79D2F12-40BA-4F4C-A0F9-A5593B4447A6}" srcOrd="2" destOrd="0" presId="urn:microsoft.com/office/officeart/2005/8/layout/cycle8"/>
    <dgm:cxn modelId="{72764A81-C213-4908-9312-E992AB6CB9EA}" type="presParOf" srcId="{472EBCF5-3630-4081-800F-B56A795A30B1}" destId="{04515969-6C3A-4694-804D-75BF0B2BD7A3}" srcOrd="3" destOrd="0" presId="urn:microsoft.com/office/officeart/2005/8/layout/cycle8"/>
    <dgm:cxn modelId="{FEFA64AC-51C8-4259-9855-3189AB42147D}" type="presParOf" srcId="{472EBCF5-3630-4081-800F-B56A795A30B1}" destId="{EF78B603-73E2-48C7-A60A-16C37451833D}" srcOrd="4" destOrd="0" presId="urn:microsoft.com/office/officeart/2005/8/layout/cycle8"/>
    <dgm:cxn modelId="{7674D0CA-A9DB-48A0-B095-FE5917E9D3BF}" type="presParOf" srcId="{472EBCF5-3630-4081-800F-B56A795A30B1}" destId="{BCAA8E7D-0497-4A6C-9CFB-565FB45FD8F5}" srcOrd="5" destOrd="0" presId="urn:microsoft.com/office/officeart/2005/8/layout/cycle8"/>
    <dgm:cxn modelId="{7853AF83-985A-4757-A04D-5670E3DE00F6}" type="presParOf" srcId="{472EBCF5-3630-4081-800F-B56A795A30B1}" destId="{60E0A12C-75AD-4B52-9C5A-4F282039F06C}" srcOrd="6" destOrd="0" presId="urn:microsoft.com/office/officeart/2005/8/layout/cycle8"/>
    <dgm:cxn modelId="{1FB38C6B-8C8D-49E8-9943-D06671BA7225}" type="presParOf" srcId="{472EBCF5-3630-4081-800F-B56A795A30B1}" destId="{30ED204D-7FEC-48FE-BB3F-3816DBB57D48}" srcOrd="7" destOrd="0" presId="urn:microsoft.com/office/officeart/2005/8/layout/cycle8"/>
    <dgm:cxn modelId="{94D9CC49-0378-4034-934B-34C9723AEB6B}" type="presParOf" srcId="{472EBCF5-3630-4081-800F-B56A795A30B1}" destId="{6DCF3CCF-E454-4619-A43A-0BC1309A0F0E}" srcOrd="8" destOrd="0" presId="urn:microsoft.com/office/officeart/2005/8/layout/cycle8"/>
    <dgm:cxn modelId="{D9E49C61-FD55-42CA-A2F5-5B5BD9FA9CEA}" type="presParOf" srcId="{472EBCF5-3630-4081-800F-B56A795A30B1}" destId="{4D523128-B5CB-4024-8F35-0D31DA3BA34B}" srcOrd="9" destOrd="0" presId="urn:microsoft.com/office/officeart/2005/8/layout/cycle8"/>
    <dgm:cxn modelId="{5F594CE8-012C-494A-B589-221E96325D72}" type="presParOf" srcId="{472EBCF5-3630-4081-800F-B56A795A30B1}" destId="{3CAD84B5-5677-4FFF-AED5-91684891D95D}" srcOrd="10" destOrd="0" presId="urn:microsoft.com/office/officeart/2005/8/layout/cycle8"/>
    <dgm:cxn modelId="{FC6C6FA5-EAA1-485D-8C78-011E1D061A44}" type="presParOf" srcId="{472EBCF5-3630-4081-800F-B56A795A30B1}" destId="{00D115A1-2586-4465-B3CE-3D2FEF532B5C}" srcOrd="11" destOrd="0" presId="urn:microsoft.com/office/officeart/2005/8/layout/cycle8"/>
    <dgm:cxn modelId="{60B3F688-6452-4FB8-BCAB-E1F488D3131E}" type="presParOf" srcId="{472EBCF5-3630-4081-800F-B56A795A30B1}" destId="{C173E318-27E5-4E63-A85C-A8070F410225}" srcOrd="12" destOrd="0" presId="urn:microsoft.com/office/officeart/2005/8/layout/cycle8"/>
    <dgm:cxn modelId="{33222660-680A-4A20-9A55-0B162DF16484}" type="presParOf" srcId="{472EBCF5-3630-4081-800F-B56A795A30B1}" destId="{0C1F730C-6552-4B6C-8C06-7E40EB00A299}" srcOrd="13" destOrd="0" presId="urn:microsoft.com/office/officeart/2005/8/layout/cycle8"/>
    <dgm:cxn modelId="{40821217-8C66-4682-99BD-6808B493A469}" type="presParOf" srcId="{472EBCF5-3630-4081-800F-B56A795A30B1}" destId="{A09FDFDF-2D67-450C-8155-2DCF7BCB308D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D2108AFB-D147-420E-8F68-987722A729E0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s-CO"/>
        </a:p>
      </dgm:t>
    </dgm:pt>
    <dgm:pt modelId="{6C05B34B-F80A-4A0D-9EB2-80EE66DB61F5}">
      <dgm:prSet phldrT="[Texto]" custT="1"/>
      <dgm:spPr/>
      <dgm:t>
        <a:bodyPr/>
        <a:lstStyle/>
        <a:p>
          <a:r>
            <a:rPr lang="es-ES" sz="1600" dirty="0">
              <a:latin typeface="Montserrat" panose="00000500000000000000" pitchFamily="50" charset="0"/>
            </a:rPr>
            <a:t>Mide la obstrucción del flujo espiratorio con reversibilidad. Se realiza antes y después del broncodilatador.</a:t>
          </a:r>
          <a:endParaRPr lang="es-CO" sz="1600" dirty="0">
            <a:latin typeface="Montserrat" panose="00000500000000000000" pitchFamily="50" charset="0"/>
          </a:endParaRPr>
        </a:p>
      </dgm:t>
    </dgm:pt>
    <dgm:pt modelId="{928E7D53-B42E-4F71-8419-F1A4F0C5F48D}" type="parTrans" cxnId="{2958C3A0-6B37-420D-AA1C-5108BC361C0D}">
      <dgm:prSet/>
      <dgm:spPr/>
      <dgm:t>
        <a:bodyPr/>
        <a:lstStyle/>
        <a:p>
          <a:endParaRPr lang="es-CO" sz="1600">
            <a:latin typeface="Montserrat" panose="00000500000000000000" pitchFamily="50" charset="0"/>
          </a:endParaRPr>
        </a:p>
      </dgm:t>
    </dgm:pt>
    <dgm:pt modelId="{CC53AEEE-8095-4609-9615-340D7D53BB24}" type="sibTrans" cxnId="{2958C3A0-6B37-420D-AA1C-5108BC361C0D}">
      <dgm:prSet/>
      <dgm:spPr/>
      <dgm:t>
        <a:bodyPr/>
        <a:lstStyle/>
        <a:p>
          <a:endParaRPr lang="es-CO" sz="1600">
            <a:latin typeface="Montserrat" panose="00000500000000000000" pitchFamily="50" charset="0"/>
          </a:endParaRPr>
        </a:p>
      </dgm:t>
    </dgm:pt>
    <dgm:pt modelId="{41A87D04-E758-4F62-BC6E-1AB811FD23FC}">
      <dgm:prSet phldrT="[Texto]" custT="1"/>
      <dgm:spPr/>
      <dgm:t>
        <a:bodyPr/>
        <a:lstStyle/>
        <a:p>
          <a:r>
            <a:rPr lang="es-ES" sz="1600" dirty="0">
              <a:latin typeface="Montserrat" panose="00000500000000000000" pitchFamily="50" charset="0"/>
            </a:rPr>
            <a:t>Se mide el VEF1 (</a:t>
          </a:r>
          <a:r>
            <a:rPr lang="es-ES" sz="1600" dirty="0" err="1">
              <a:latin typeface="Montserrat" panose="00000500000000000000" pitchFamily="50" charset="0"/>
            </a:rPr>
            <a:t>vol</a:t>
          </a:r>
          <a:r>
            <a:rPr lang="es-ES" sz="1600" dirty="0">
              <a:latin typeface="Montserrat" panose="00000500000000000000" pitchFamily="50" charset="0"/>
            </a:rPr>
            <a:t> espiratorio forzado en 1 segundo) y la CVF (capacidad vital forzada).</a:t>
          </a:r>
          <a:endParaRPr lang="es-CO" sz="1600" dirty="0">
            <a:latin typeface="Montserrat" panose="00000500000000000000" pitchFamily="50" charset="0"/>
          </a:endParaRPr>
        </a:p>
      </dgm:t>
    </dgm:pt>
    <dgm:pt modelId="{67ED5B70-B980-4865-8272-14E6D1E5BE4E}" type="parTrans" cxnId="{003D588D-938D-48A5-95AA-D7D75BB5E9FF}">
      <dgm:prSet/>
      <dgm:spPr/>
      <dgm:t>
        <a:bodyPr/>
        <a:lstStyle/>
        <a:p>
          <a:endParaRPr lang="es-CO" sz="1600">
            <a:latin typeface="Montserrat" panose="00000500000000000000" pitchFamily="50" charset="0"/>
          </a:endParaRPr>
        </a:p>
      </dgm:t>
    </dgm:pt>
    <dgm:pt modelId="{0930C90A-9EAD-458A-9068-EC8484F7262C}" type="sibTrans" cxnId="{003D588D-938D-48A5-95AA-D7D75BB5E9FF}">
      <dgm:prSet/>
      <dgm:spPr/>
      <dgm:t>
        <a:bodyPr/>
        <a:lstStyle/>
        <a:p>
          <a:endParaRPr lang="es-CO" sz="1600">
            <a:latin typeface="Montserrat" panose="00000500000000000000" pitchFamily="50" charset="0"/>
          </a:endParaRPr>
        </a:p>
      </dgm:t>
    </dgm:pt>
    <dgm:pt modelId="{B7A8074A-4682-4F32-851A-4EAE407E73EE}">
      <dgm:prSet phldrT="[Texto]" custT="1"/>
      <dgm:spPr>
        <a:solidFill>
          <a:srgbClr val="0070C0"/>
        </a:solidFill>
      </dgm:spPr>
      <dgm:t>
        <a:bodyPr/>
        <a:lstStyle/>
        <a:p>
          <a:r>
            <a:rPr lang="es-ES" sz="1600" dirty="0">
              <a:latin typeface="Montserrat" panose="00000500000000000000" pitchFamily="50" charset="0"/>
            </a:rPr>
            <a:t>VEF1/CVF menor del 90%: obstrucción </a:t>
          </a:r>
          <a:r>
            <a:rPr lang="es-ES" sz="1600" dirty="0">
              <a:latin typeface="Montserrat" panose="00000500000000000000" pitchFamily="50" charset="0"/>
              <a:sym typeface="Wingdings" panose="05000000000000000000" pitchFamily="2" charset="2"/>
            </a:rPr>
            <a:t></a:t>
          </a:r>
          <a:r>
            <a:rPr lang="es-ES" sz="1600" dirty="0">
              <a:latin typeface="Montserrat" panose="00000500000000000000" pitchFamily="50" charset="0"/>
            </a:rPr>
            <a:t> Mejora con broncodilatador (VEF1 aumenta &gt;12% o 200 ml luego del broncodilatador o flujo espiratorio máximo &gt;13%) </a:t>
          </a:r>
          <a:r>
            <a:rPr lang="es-ES" sz="1600" dirty="0">
              <a:latin typeface="Montserrat" panose="00000500000000000000" pitchFamily="50" charset="0"/>
              <a:sym typeface="Wingdings" panose="05000000000000000000" pitchFamily="2" charset="2"/>
            </a:rPr>
            <a:t> </a:t>
          </a:r>
          <a:r>
            <a:rPr lang="es-ES" sz="1600" dirty="0">
              <a:latin typeface="Montserrat" panose="00000500000000000000" pitchFamily="50" charset="0"/>
            </a:rPr>
            <a:t>Asma. </a:t>
          </a:r>
          <a:endParaRPr lang="es-CO" sz="1600" dirty="0">
            <a:latin typeface="Montserrat" panose="00000500000000000000" pitchFamily="50" charset="0"/>
          </a:endParaRPr>
        </a:p>
      </dgm:t>
    </dgm:pt>
    <dgm:pt modelId="{D341E45F-3CF4-462B-A753-3E97F1942B64}" type="parTrans" cxnId="{61CAE1E7-7A6F-45DE-83CE-143D20F5BD9D}">
      <dgm:prSet/>
      <dgm:spPr/>
      <dgm:t>
        <a:bodyPr/>
        <a:lstStyle/>
        <a:p>
          <a:endParaRPr lang="es-CO" sz="1600">
            <a:latin typeface="Montserrat" panose="00000500000000000000" pitchFamily="50" charset="0"/>
          </a:endParaRPr>
        </a:p>
      </dgm:t>
    </dgm:pt>
    <dgm:pt modelId="{11C67A8D-F1EB-4511-A9D5-2A7062E3E9B2}" type="sibTrans" cxnId="{61CAE1E7-7A6F-45DE-83CE-143D20F5BD9D}">
      <dgm:prSet/>
      <dgm:spPr/>
      <dgm:t>
        <a:bodyPr/>
        <a:lstStyle/>
        <a:p>
          <a:endParaRPr lang="es-CO" sz="1600">
            <a:latin typeface="Montserrat" panose="00000500000000000000" pitchFamily="50" charset="0"/>
          </a:endParaRPr>
        </a:p>
      </dgm:t>
    </dgm:pt>
    <dgm:pt modelId="{01B4A9D1-BD8E-4C14-B35E-6A1AEF59F4CF}" type="pres">
      <dgm:prSet presAssocID="{D2108AFB-D147-420E-8F68-987722A729E0}" presName="Name0" presStyleCnt="0">
        <dgm:presLayoutVars>
          <dgm:chMax val="7"/>
          <dgm:chPref val="7"/>
          <dgm:dir/>
        </dgm:presLayoutVars>
      </dgm:prSet>
      <dgm:spPr/>
    </dgm:pt>
    <dgm:pt modelId="{35F741B0-9E61-4F71-8165-850026487093}" type="pres">
      <dgm:prSet presAssocID="{D2108AFB-D147-420E-8F68-987722A729E0}" presName="Name1" presStyleCnt="0"/>
      <dgm:spPr/>
    </dgm:pt>
    <dgm:pt modelId="{0526905C-EBAA-4908-8F77-E112CA770832}" type="pres">
      <dgm:prSet presAssocID="{D2108AFB-D147-420E-8F68-987722A729E0}" presName="cycle" presStyleCnt="0"/>
      <dgm:spPr/>
    </dgm:pt>
    <dgm:pt modelId="{6FC3D0A5-1650-4517-8020-3C54CB227E5F}" type="pres">
      <dgm:prSet presAssocID="{D2108AFB-D147-420E-8F68-987722A729E0}" presName="srcNode" presStyleLbl="node1" presStyleIdx="0" presStyleCnt="3"/>
      <dgm:spPr/>
    </dgm:pt>
    <dgm:pt modelId="{42869B46-C082-4198-A7A4-C482B8F7A3F4}" type="pres">
      <dgm:prSet presAssocID="{D2108AFB-D147-420E-8F68-987722A729E0}" presName="conn" presStyleLbl="parChTrans1D2" presStyleIdx="0" presStyleCnt="1"/>
      <dgm:spPr/>
    </dgm:pt>
    <dgm:pt modelId="{AB5F20BC-EE4B-4932-B4D1-111D7DBA1528}" type="pres">
      <dgm:prSet presAssocID="{D2108AFB-D147-420E-8F68-987722A729E0}" presName="extraNode" presStyleLbl="node1" presStyleIdx="0" presStyleCnt="3"/>
      <dgm:spPr/>
    </dgm:pt>
    <dgm:pt modelId="{0F6C1C6E-2E30-4668-86B9-D8A7072E8B33}" type="pres">
      <dgm:prSet presAssocID="{D2108AFB-D147-420E-8F68-987722A729E0}" presName="dstNode" presStyleLbl="node1" presStyleIdx="0" presStyleCnt="3"/>
      <dgm:spPr/>
    </dgm:pt>
    <dgm:pt modelId="{1B473C1A-8E75-45D4-ACBC-950DA8112F53}" type="pres">
      <dgm:prSet presAssocID="{6C05B34B-F80A-4A0D-9EB2-80EE66DB61F5}" presName="text_1" presStyleLbl="node1" presStyleIdx="0" presStyleCnt="3">
        <dgm:presLayoutVars>
          <dgm:bulletEnabled val="1"/>
        </dgm:presLayoutVars>
      </dgm:prSet>
      <dgm:spPr/>
    </dgm:pt>
    <dgm:pt modelId="{EE6F03A0-B49B-412B-93E6-E632A7A20D84}" type="pres">
      <dgm:prSet presAssocID="{6C05B34B-F80A-4A0D-9EB2-80EE66DB61F5}" presName="accent_1" presStyleCnt="0"/>
      <dgm:spPr/>
    </dgm:pt>
    <dgm:pt modelId="{79B19D31-7453-4B8E-B5EA-D89A5C6E9BFC}" type="pres">
      <dgm:prSet presAssocID="{6C05B34B-F80A-4A0D-9EB2-80EE66DB61F5}" presName="accentRepeatNode" presStyleLbl="solidFgAcc1" presStyleIdx="0" presStyleCnt="3"/>
      <dgm:spPr/>
    </dgm:pt>
    <dgm:pt modelId="{F98B6781-C387-4EBC-B2E5-917FE430A122}" type="pres">
      <dgm:prSet presAssocID="{41A87D04-E758-4F62-BC6E-1AB811FD23FC}" presName="text_2" presStyleLbl="node1" presStyleIdx="1" presStyleCnt="3">
        <dgm:presLayoutVars>
          <dgm:bulletEnabled val="1"/>
        </dgm:presLayoutVars>
      </dgm:prSet>
      <dgm:spPr/>
    </dgm:pt>
    <dgm:pt modelId="{C57E6809-C988-4101-A51B-0238F6C39D19}" type="pres">
      <dgm:prSet presAssocID="{41A87D04-E758-4F62-BC6E-1AB811FD23FC}" presName="accent_2" presStyleCnt="0"/>
      <dgm:spPr/>
    </dgm:pt>
    <dgm:pt modelId="{F0C64137-2929-4C51-911F-27802BE68B21}" type="pres">
      <dgm:prSet presAssocID="{41A87D04-E758-4F62-BC6E-1AB811FD23FC}" presName="accentRepeatNode" presStyleLbl="solidFgAcc1" presStyleIdx="1" presStyleCnt="3"/>
      <dgm:spPr/>
    </dgm:pt>
    <dgm:pt modelId="{EC228A25-2E2D-4FE7-8551-36377372EB4C}" type="pres">
      <dgm:prSet presAssocID="{B7A8074A-4682-4F32-851A-4EAE407E73EE}" presName="text_3" presStyleLbl="node1" presStyleIdx="2" presStyleCnt="3">
        <dgm:presLayoutVars>
          <dgm:bulletEnabled val="1"/>
        </dgm:presLayoutVars>
      </dgm:prSet>
      <dgm:spPr/>
    </dgm:pt>
    <dgm:pt modelId="{0E8B7286-3EC9-4D52-9FF3-D80078B8215D}" type="pres">
      <dgm:prSet presAssocID="{B7A8074A-4682-4F32-851A-4EAE407E73EE}" presName="accent_3" presStyleCnt="0"/>
      <dgm:spPr/>
    </dgm:pt>
    <dgm:pt modelId="{18FD9539-9907-4712-A93B-42C8DE81462F}" type="pres">
      <dgm:prSet presAssocID="{B7A8074A-4682-4F32-851A-4EAE407E73EE}" presName="accentRepeatNode" presStyleLbl="solidFgAcc1" presStyleIdx="2" presStyleCnt="3"/>
      <dgm:spPr/>
    </dgm:pt>
  </dgm:ptLst>
  <dgm:cxnLst>
    <dgm:cxn modelId="{932B580A-806E-413B-9D2B-0816473FAA1E}" type="presOf" srcId="{6C05B34B-F80A-4A0D-9EB2-80EE66DB61F5}" destId="{1B473C1A-8E75-45D4-ACBC-950DA8112F53}" srcOrd="0" destOrd="0" presId="urn:microsoft.com/office/officeart/2008/layout/VerticalCurvedList"/>
    <dgm:cxn modelId="{BE9A7A26-4ABA-41A2-BA8E-09E12C9E4BE1}" type="presOf" srcId="{D2108AFB-D147-420E-8F68-987722A729E0}" destId="{01B4A9D1-BD8E-4C14-B35E-6A1AEF59F4CF}" srcOrd="0" destOrd="0" presId="urn:microsoft.com/office/officeart/2008/layout/VerticalCurvedList"/>
    <dgm:cxn modelId="{335ABF3B-C96E-46CD-9C54-7290711DC32C}" type="presOf" srcId="{41A87D04-E758-4F62-BC6E-1AB811FD23FC}" destId="{F98B6781-C387-4EBC-B2E5-917FE430A122}" srcOrd="0" destOrd="0" presId="urn:microsoft.com/office/officeart/2008/layout/VerticalCurvedList"/>
    <dgm:cxn modelId="{CC23164A-214F-461F-89B3-C65734B5D494}" type="presOf" srcId="{CC53AEEE-8095-4609-9615-340D7D53BB24}" destId="{42869B46-C082-4198-A7A4-C482B8F7A3F4}" srcOrd="0" destOrd="0" presId="urn:microsoft.com/office/officeart/2008/layout/VerticalCurvedList"/>
    <dgm:cxn modelId="{003D588D-938D-48A5-95AA-D7D75BB5E9FF}" srcId="{D2108AFB-D147-420E-8F68-987722A729E0}" destId="{41A87D04-E758-4F62-BC6E-1AB811FD23FC}" srcOrd="1" destOrd="0" parTransId="{67ED5B70-B980-4865-8272-14E6D1E5BE4E}" sibTransId="{0930C90A-9EAD-458A-9068-EC8484F7262C}"/>
    <dgm:cxn modelId="{2958C3A0-6B37-420D-AA1C-5108BC361C0D}" srcId="{D2108AFB-D147-420E-8F68-987722A729E0}" destId="{6C05B34B-F80A-4A0D-9EB2-80EE66DB61F5}" srcOrd="0" destOrd="0" parTransId="{928E7D53-B42E-4F71-8419-F1A4F0C5F48D}" sibTransId="{CC53AEEE-8095-4609-9615-340D7D53BB24}"/>
    <dgm:cxn modelId="{61CAE1E7-7A6F-45DE-83CE-143D20F5BD9D}" srcId="{D2108AFB-D147-420E-8F68-987722A729E0}" destId="{B7A8074A-4682-4F32-851A-4EAE407E73EE}" srcOrd="2" destOrd="0" parTransId="{D341E45F-3CF4-462B-A753-3E97F1942B64}" sibTransId="{11C67A8D-F1EB-4511-A9D5-2A7062E3E9B2}"/>
    <dgm:cxn modelId="{78BB59EF-6DB5-477F-9952-53D4F371499F}" type="presOf" srcId="{B7A8074A-4682-4F32-851A-4EAE407E73EE}" destId="{EC228A25-2E2D-4FE7-8551-36377372EB4C}" srcOrd="0" destOrd="0" presId="urn:microsoft.com/office/officeart/2008/layout/VerticalCurvedList"/>
    <dgm:cxn modelId="{0C0A066B-CDED-401F-83A2-3DA135B11BD4}" type="presParOf" srcId="{01B4A9D1-BD8E-4C14-B35E-6A1AEF59F4CF}" destId="{35F741B0-9E61-4F71-8165-850026487093}" srcOrd="0" destOrd="0" presId="urn:microsoft.com/office/officeart/2008/layout/VerticalCurvedList"/>
    <dgm:cxn modelId="{4A9E6690-4A82-45F5-A9EC-05D432B4CE90}" type="presParOf" srcId="{35F741B0-9E61-4F71-8165-850026487093}" destId="{0526905C-EBAA-4908-8F77-E112CA770832}" srcOrd="0" destOrd="0" presId="urn:microsoft.com/office/officeart/2008/layout/VerticalCurvedList"/>
    <dgm:cxn modelId="{3158B0E4-7790-4AA1-9DA5-6E03087BC08A}" type="presParOf" srcId="{0526905C-EBAA-4908-8F77-E112CA770832}" destId="{6FC3D0A5-1650-4517-8020-3C54CB227E5F}" srcOrd="0" destOrd="0" presId="urn:microsoft.com/office/officeart/2008/layout/VerticalCurvedList"/>
    <dgm:cxn modelId="{559CA272-B896-4145-BB92-3FD2A1EC137B}" type="presParOf" srcId="{0526905C-EBAA-4908-8F77-E112CA770832}" destId="{42869B46-C082-4198-A7A4-C482B8F7A3F4}" srcOrd="1" destOrd="0" presId="urn:microsoft.com/office/officeart/2008/layout/VerticalCurvedList"/>
    <dgm:cxn modelId="{391E6A1E-4123-4168-BA8E-C764FD0BEA77}" type="presParOf" srcId="{0526905C-EBAA-4908-8F77-E112CA770832}" destId="{AB5F20BC-EE4B-4932-B4D1-111D7DBA1528}" srcOrd="2" destOrd="0" presId="urn:microsoft.com/office/officeart/2008/layout/VerticalCurvedList"/>
    <dgm:cxn modelId="{45BD0AFA-0AAC-4B62-BCBF-6D5165B90D31}" type="presParOf" srcId="{0526905C-EBAA-4908-8F77-E112CA770832}" destId="{0F6C1C6E-2E30-4668-86B9-D8A7072E8B33}" srcOrd="3" destOrd="0" presId="urn:microsoft.com/office/officeart/2008/layout/VerticalCurvedList"/>
    <dgm:cxn modelId="{48C0A0E3-40A1-418E-81ED-941D4839019B}" type="presParOf" srcId="{35F741B0-9E61-4F71-8165-850026487093}" destId="{1B473C1A-8E75-45D4-ACBC-950DA8112F53}" srcOrd="1" destOrd="0" presId="urn:microsoft.com/office/officeart/2008/layout/VerticalCurvedList"/>
    <dgm:cxn modelId="{0FBA3EB7-4A0C-42B5-AE45-B3E6B615A6D4}" type="presParOf" srcId="{35F741B0-9E61-4F71-8165-850026487093}" destId="{EE6F03A0-B49B-412B-93E6-E632A7A20D84}" srcOrd="2" destOrd="0" presId="urn:microsoft.com/office/officeart/2008/layout/VerticalCurvedList"/>
    <dgm:cxn modelId="{AD640B43-5D0C-475D-A0DF-03A0B24C3F16}" type="presParOf" srcId="{EE6F03A0-B49B-412B-93E6-E632A7A20D84}" destId="{79B19D31-7453-4B8E-B5EA-D89A5C6E9BFC}" srcOrd="0" destOrd="0" presId="urn:microsoft.com/office/officeart/2008/layout/VerticalCurvedList"/>
    <dgm:cxn modelId="{A673B425-23BB-499B-B021-DA193000443F}" type="presParOf" srcId="{35F741B0-9E61-4F71-8165-850026487093}" destId="{F98B6781-C387-4EBC-B2E5-917FE430A122}" srcOrd="3" destOrd="0" presId="urn:microsoft.com/office/officeart/2008/layout/VerticalCurvedList"/>
    <dgm:cxn modelId="{9E2036FA-819E-440F-BE8D-632EFAE22B4C}" type="presParOf" srcId="{35F741B0-9E61-4F71-8165-850026487093}" destId="{C57E6809-C988-4101-A51B-0238F6C39D19}" srcOrd="4" destOrd="0" presId="urn:microsoft.com/office/officeart/2008/layout/VerticalCurvedList"/>
    <dgm:cxn modelId="{884EAA5D-D413-48AB-9BE3-E65970B6EF6C}" type="presParOf" srcId="{C57E6809-C988-4101-A51B-0238F6C39D19}" destId="{F0C64137-2929-4C51-911F-27802BE68B21}" srcOrd="0" destOrd="0" presId="urn:microsoft.com/office/officeart/2008/layout/VerticalCurvedList"/>
    <dgm:cxn modelId="{C2AD810A-D073-4FAD-B54D-D1E18F785DEC}" type="presParOf" srcId="{35F741B0-9E61-4F71-8165-850026487093}" destId="{EC228A25-2E2D-4FE7-8551-36377372EB4C}" srcOrd="5" destOrd="0" presId="urn:microsoft.com/office/officeart/2008/layout/VerticalCurvedList"/>
    <dgm:cxn modelId="{59232602-A37E-4720-AA9B-811928C63CCC}" type="presParOf" srcId="{35F741B0-9E61-4F71-8165-850026487093}" destId="{0E8B7286-3EC9-4D52-9FF3-D80078B8215D}" srcOrd="6" destOrd="0" presId="urn:microsoft.com/office/officeart/2008/layout/VerticalCurvedList"/>
    <dgm:cxn modelId="{C663DA9A-D51B-468B-B441-3864E49A4D81}" type="presParOf" srcId="{0E8B7286-3EC9-4D52-9FF3-D80078B8215D}" destId="{18FD9539-9907-4712-A93B-42C8DE81462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D2108AFB-D147-420E-8F68-987722A729E0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s-CO"/>
        </a:p>
      </dgm:t>
    </dgm:pt>
    <dgm:pt modelId="{6C05B34B-F80A-4A0D-9EB2-80EE66DB61F5}">
      <dgm:prSet phldrT="[Texto]" custT="1"/>
      <dgm:spPr/>
      <dgm:t>
        <a:bodyPr/>
        <a:lstStyle/>
        <a:p>
          <a:r>
            <a:rPr lang="es-ES" sz="1400" dirty="0">
              <a:latin typeface="Montserrat" panose="00000500000000000000" pitchFamily="50" charset="0"/>
            </a:rPr>
            <a:t>Mejoría del VEF1 (&gt;12%) luego de 4 semanas de tratamiento</a:t>
          </a:r>
          <a:endParaRPr lang="es-CO" sz="1400" dirty="0">
            <a:latin typeface="Montserrat" panose="00000500000000000000" pitchFamily="50" charset="0"/>
          </a:endParaRPr>
        </a:p>
        <a:p>
          <a:r>
            <a:rPr lang="es-CO" sz="1400" dirty="0">
              <a:latin typeface="Montserrat" panose="00000500000000000000" pitchFamily="50" charset="0"/>
            </a:rPr>
            <a:t>antiinflamatorio.</a:t>
          </a:r>
        </a:p>
      </dgm:t>
    </dgm:pt>
    <dgm:pt modelId="{928E7D53-B42E-4F71-8419-F1A4F0C5F48D}" type="parTrans" cxnId="{2958C3A0-6B37-420D-AA1C-5108BC361C0D}">
      <dgm:prSet/>
      <dgm:spPr/>
      <dgm:t>
        <a:bodyPr/>
        <a:lstStyle/>
        <a:p>
          <a:endParaRPr lang="es-CO" sz="1400">
            <a:latin typeface="Montserrat" panose="00000500000000000000" pitchFamily="50" charset="0"/>
          </a:endParaRPr>
        </a:p>
      </dgm:t>
    </dgm:pt>
    <dgm:pt modelId="{CC53AEEE-8095-4609-9615-340D7D53BB24}" type="sibTrans" cxnId="{2958C3A0-6B37-420D-AA1C-5108BC361C0D}">
      <dgm:prSet/>
      <dgm:spPr/>
      <dgm:t>
        <a:bodyPr/>
        <a:lstStyle/>
        <a:p>
          <a:endParaRPr lang="es-CO" sz="1400">
            <a:latin typeface="Montserrat" panose="00000500000000000000" pitchFamily="50" charset="0"/>
          </a:endParaRPr>
        </a:p>
      </dgm:t>
    </dgm:pt>
    <dgm:pt modelId="{41A87D04-E758-4F62-BC6E-1AB811FD23FC}">
      <dgm:prSet phldrT="[Texto]" custT="1"/>
      <dgm:spPr/>
      <dgm:t>
        <a:bodyPr/>
        <a:lstStyle/>
        <a:p>
          <a:r>
            <a:rPr lang="es-CO" sz="1400" dirty="0">
              <a:latin typeface="Montserrat" panose="00000500000000000000" pitchFamily="50" charset="0"/>
            </a:rPr>
            <a:t>Leve: VEF1 70-80%, moderada 60-70%, moderado grave 50-60%, grave 35-50%, muy grave &lt;35%.</a:t>
          </a:r>
        </a:p>
      </dgm:t>
    </dgm:pt>
    <dgm:pt modelId="{67ED5B70-B980-4865-8272-14E6D1E5BE4E}" type="parTrans" cxnId="{003D588D-938D-48A5-95AA-D7D75BB5E9FF}">
      <dgm:prSet/>
      <dgm:spPr/>
      <dgm:t>
        <a:bodyPr/>
        <a:lstStyle/>
        <a:p>
          <a:endParaRPr lang="es-CO" sz="1400">
            <a:latin typeface="Montserrat" panose="00000500000000000000" pitchFamily="50" charset="0"/>
          </a:endParaRPr>
        </a:p>
      </dgm:t>
    </dgm:pt>
    <dgm:pt modelId="{0930C90A-9EAD-458A-9068-EC8484F7262C}" type="sibTrans" cxnId="{003D588D-938D-48A5-95AA-D7D75BB5E9FF}">
      <dgm:prSet/>
      <dgm:spPr/>
      <dgm:t>
        <a:bodyPr/>
        <a:lstStyle/>
        <a:p>
          <a:endParaRPr lang="es-CO" sz="1400">
            <a:latin typeface="Montserrat" panose="00000500000000000000" pitchFamily="50" charset="0"/>
          </a:endParaRPr>
        </a:p>
      </dgm:t>
    </dgm:pt>
    <dgm:pt modelId="{B7A8074A-4682-4F32-851A-4EAE407E73EE}">
      <dgm:prSet phldrT="[Texto]" custT="1"/>
      <dgm:spPr>
        <a:solidFill>
          <a:srgbClr val="0070C0"/>
        </a:solidFill>
      </dgm:spPr>
      <dgm:t>
        <a:bodyPr/>
        <a:lstStyle/>
        <a:p>
          <a:r>
            <a:rPr lang="es-ES" sz="1400" dirty="0">
              <a:latin typeface="Montserrat" panose="00000500000000000000" pitchFamily="50" charset="0"/>
            </a:rPr>
            <a:t>Sospecha pero no limitación flujo de aire </a:t>
          </a:r>
          <a:r>
            <a:rPr lang="es-ES" sz="1400" dirty="0">
              <a:latin typeface="Montserrat" panose="00000500000000000000" pitchFamily="50" charset="0"/>
              <a:sym typeface="Wingdings" panose="05000000000000000000" pitchFamily="2" charset="2"/>
            </a:rPr>
            <a:t> Prueba de </a:t>
          </a:r>
          <a:r>
            <a:rPr lang="es-ES" sz="1400" dirty="0" err="1">
              <a:latin typeface="Montserrat" panose="00000500000000000000" pitchFamily="50" charset="0"/>
              <a:sym typeface="Wingdings" panose="05000000000000000000" pitchFamily="2" charset="2"/>
            </a:rPr>
            <a:t>broncoprovocación</a:t>
          </a:r>
          <a:r>
            <a:rPr lang="es-ES" sz="1400" dirty="0">
              <a:latin typeface="Montserrat" panose="00000500000000000000" pitchFamily="50" charset="0"/>
              <a:sym typeface="Wingdings" panose="05000000000000000000" pitchFamily="2" charset="2"/>
            </a:rPr>
            <a:t> (</a:t>
          </a:r>
          <a:r>
            <a:rPr lang="es-ES" sz="1400" dirty="0" err="1">
              <a:latin typeface="Montserrat" panose="00000500000000000000" pitchFamily="50" charset="0"/>
              <a:sym typeface="Wingdings" panose="05000000000000000000" pitchFamily="2" charset="2"/>
            </a:rPr>
            <a:t>Metacolina</a:t>
          </a:r>
          <a:r>
            <a:rPr lang="es-ES" sz="1400" dirty="0">
              <a:latin typeface="Montserrat" panose="00000500000000000000" pitchFamily="50" charset="0"/>
              <a:sym typeface="Wingdings" panose="05000000000000000000" pitchFamily="2" charset="2"/>
            </a:rPr>
            <a:t>)  Alto valor predictivo negativo. Sirve para descartar la </a:t>
          </a:r>
          <a:r>
            <a:rPr lang="es-CO" sz="1400" dirty="0">
              <a:latin typeface="Montserrat" panose="00000500000000000000" pitchFamily="50" charset="0"/>
              <a:sym typeface="Wingdings" panose="05000000000000000000" pitchFamily="2" charset="2"/>
            </a:rPr>
            <a:t>enfermedad. Disminución VEF1 15%.</a:t>
          </a:r>
          <a:endParaRPr lang="es-CO" sz="1400" dirty="0">
            <a:latin typeface="Montserrat" panose="00000500000000000000" pitchFamily="50" charset="0"/>
          </a:endParaRPr>
        </a:p>
      </dgm:t>
    </dgm:pt>
    <dgm:pt modelId="{D341E45F-3CF4-462B-A753-3E97F1942B64}" type="parTrans" cxnId="{61CAE1E7-7A6F-45DE-83CE-143D20F5BD9D}">
      <dgm:prSet/>
      <dgm:spPr/>
      <dgm:t>
        <a:bodyPr/>
        <a:lstStyle/>
        <a:p>
          <a:endParaRPr lang="es-CO" sz="1400">
            <a:latin typeface="Montserrat" panose="00000500000000000000" pitchFamily="50" charset="0"/>
          </a:endParaRPr>
        </a:p>
      </dgm:t>
    </dgm:pt>
    <dgm:pt modelId="{11C67A8D-F1EB-4511-A9D5-2A7062E3E9B2}" type="sibTrans" cxnId="{61CAE1E7-7A6F-45DE-83CE-143D20F5BD9D}">
      <dgm:prSet/>
      <dgm:spPr/>
      <dgm:t>
        <a:bodyPr/>
        <a:lstStyle/>
        <a:p>
          <a:endParaRPr lang="es-CO" sz="1400">
            <a:latin typeface="Montserrat" panose="00000500000000000000" pitchFamily="50" charset="0"/>
          </a:endParaRPr>
        </a:p>
      </dgm:t>
    </dgm:pt>
    <dgm:pt modelId="{01B4A9D1-BD8E-4C14-B35E-6A1AEF59F4CF}" type="pres">
      <dgm:prSet presAssocID="{D2108AFB-D147-420E-8F68-987722A729E0}" presName="Name0" presStyleCnt="0">
        <dgm:presLayoutVars>
          <dgm:chMax val="7"/>
          <dgm:chPref val="7"/>
          <dgm:dir/>
        </dgm:presLayoutVars>
      </dgm:prSet>
      <dgm:spPr/>
    </dgm:pt>
    <dgm:pt modelId="{35F741B0-9E61-4F71-8165-850026487093}" type="pres">
      <dgm:prSet presAssocID="{D2108AFB-D147-420E-8F68-987722A729E0}" presName="Name1" presStyleCnt="0"/>
      <dgm:spPr/>
    </dgm:pt>
    <dgm:pt modelId="{0526905C-EBAA-4908-8F77-E112CA770832}" type="pres">
      <dgm:prSet presAssocID="{D2108AFB-D147-420E-8F68-987722A729E0}" presName="cycle" presStyleCnt="0"/>
      <dgm:spPr/>
    </dgm:pt>
    <dgm:pt modelId="{6FC3D0A5-1650-4517-8020-3C54CB227E5F}" type="pres">
      <dgm:prSet presAssocID="{D2108AFB-D147-420E-8F68-987722A729E0}" presName="srcNode" presStyleLbl="node1" presStyleIdx="0" presStyleCnt="3"/>
      <dgm:spPr/>
    </dgm:pt>
    <dgm:pt modelId="{42869B46-C082-4198-A7A4-C482B8F7A3F4}" type="pres">
      <dgm:prSet presAssocID="{D2108AFB-D147-420E-8F68-987722A729E0}" presName="conn" presStyleLbl="parChTrans1D2" presStyleIdx="0" presStyleCnt="1"/>
      <dgm:spPr/>
    </dgm:pt>
    <dgm:pt modelId="{AB5F20BC-EE4B-4932-B4D1-111D7DBA1528}" type="pres">
      <dgm:prSet presAssocID="{D2108AFB-D147-420E-8F68-987722A729E0}" presName="extraNode" presStyleLbl="node1" presStyleIdx="0" presStyleCnt="3"/>
      <dgm:spPr/>
    </dgm:pt>
    <dgm:pt modelId="{0F6C1C6E-2E30-4668-86B9-D8A7072E8B33}" type="pres">
      <dgm:prSet presAssocID="{D2108AFB-D147-420E-8F68-987722A729E0}" presName="dstNode" presStyleLbl="node1" presStyleIdx="0" presStyleCnt="3"/>
      <dgm:spPr/>
    </dgm:pt>
    <dgm:pt modelId="{1B473C1A-8E75-45D4-ACBC-950DA8112F53}" type="pres">
      <dgm:prSet presAssocID="{6C05B34B-F80A-4A0D-9EB2-80EE66DB61F5}" presName="text_1" presStyleLbl="node1" presStyleIdx="0" presStyleCnt="3">
        <dgm:presLayoutVars>
          <dgm:bulletEnabled val="1"/>
        </dgm:presLayoutVars>
      </dgm:prSet>
      <dgm:spPr/>
    </dgm:pt>
    <dgm:pt modelId="{EE6F03A0-B49B-412B-93E6-E632A7A20D84}" type="pres">
      <dgm:prSet presAssocID="{6C05B34B-F80A-4A0D-9EB2-80EE66DB61F5}" presName="accent_1" presStyleCnt="0"/>
      <dgm:spPr/>
    </dgm:pt>
    <dgm:pt modelId="{79B19D31-7453-4B8E-B5EA-D89A5C6E9BFC}" type="pres">
      <dgm:prSet presAssocID="{6C05B34B-F80A-4A0D-9EB2-80EE66DB61F5}" presName="accentRepeatNode" presStyleLbl="solidFgAcc1" presStyleIdx="0" presStyleCnt="3"/>
      <dgm:spPr/>
    </dgm:pt>
    <dgm:pt modelId="{F98B6781-C387-4EBC-B2E5-917FE430A122}" type="pres">
      <dgm:prSet presAssocID="{41A87D04-E758-4F62-BC6E-1AB811FD23FC}" presName="text_2" presStyleLbl="node1" presStyleIdx="1" presStyleCnt="3">
        <dgm:presLayoutVars>
          <dgm:bulletEnabled val="1"/>
        </dgm:presLayoutVars>
      </dgm:prSet>
      <dgm:spPr/>
    </dgm:pt>
    <dgm:pt modelId="{C57E6809-C988-4101-A51B-0238F6C39D19}" type="pres">
      <dgm:prSet presAssocID="{41A87D04-E758-4F62-BC6E-1AB811FD23FC}" presName="accent_2" presStyleCnt="0"/>
      <dgm:spPr/>
    </dgm:pt>
    <dgm:pt modelId="{F0C64137-2929-4C51-911F-27802BE68B21}" type="pres">
      <dgm:prSet presAssocID="{41A87D04-E758-4F62-BC6E-1AB811FD23FC}" presName="accentRepeatNode" presStyleLbl="solidFgAcc1" presStyleIdx="1" presStyleCnt="3"/>
      <dgm:spPr/>
    </dgm:pt>
    <dgm:pt modelId="{EC228A25-2E2D-4FE7-8551-36377372EB4C}" type="pres">
      <dgm:prSet presAssocID="{B7A8074A-4682-4F32-851A-4EAE407E73EE}" presName="text_3" presStyleLbl="node1" presStyleIdx="2" presStyleCnt="3">
        <dgm:presLayoutVars>
          <dgm:bulletEnabled val="1"/>
        </dgm:presLayoutVars>
      </dgm:prSet>
      <dgm:spPr/>
    </dgm:pt>
    <dgm:pt modelId="{0E8B7286-3EC9-4D52-9FF3-D80078B8215D}" type="pres">
      <dgm:prSet presAssocID="{B7A8074A-4682-4F32-851A-4EAE407E73EE}" presName="accent_3" presStyleCnt="0"/>
      <dgm:spPr/>
    </dgm:pt>
    <dgm:pt modelId="{18FD9539-9907-4712-A93B-42C8DE81462F}" type="pres">
      <dgm:prSet presAssocID="{B7A8074A-4682-4F32-851A-4EAE407E73EE}" presName="accentRepeatNode" presStyleLbl="solidFgAcc1" presStyleIdx="2" presStyleCnt="3"/>
      <dgm:spPr/>
    </dgm:pt>
  </dgm:ptLst>
  <dgm:cxnLst>
    <dgm:cxn modelId="{003D588D-938D-48A5-95AA-D7D75BB5E9FF}" srcId="{D2108AFB-D147-420E-8F68-987722A729E0}" destId="{41A87D04-E758-4F62-BC6E-1AB811FD23FC}" srcOrd="1" destOrd="0" parTransId="{67ED5B70-B980-4865-8272-14E6D1E5BE4E}" sibTransId="{0930C90A-9EAD-458A-9068-EC8484F7262C}"/>
    <dgm:cxn modelId="{2D274993-24A2-4ACB-B575-4112A91E582E}" type="presOf" srcId="{CC53AEEE-8095-4609-9615-340D7D53BB24}" destId="{42869B46-C082-4198-A7A4-C482B8F7A3F4}" srcOrd="0" destOrd="0" presId="urn:microsoft.com/office/officeart/2008/layout/VerticalCurvedList"/>
    <dgm:cxn modelId="{2958C3A0-6B37-420D-AA1C-5108BC361C0D}" srcId="{D2108AFB-D147-420E-8F68-987722A729E0}" destId="{6C05B34B-F80A-4A0D-9EB2-80EE66DB61F5}" srcOrd="0" destOrd="0" parTransId="{928E7D53-B42E-4F71-8419-F1A4F0C5F48D}" sibTransId="{CC53AEEE-8095-4609-9615-340D7D53BB24}"/>
    <dgm:cxn modelId="{40DB66AB-9847-49CC-9B80-CCA392E3EBD0}" type="presOf" srcId="{41A87D04-E758-4F62-BC6E-1AB811FD23FC}" destId="{F98B6781-C387-4EBC-B2E5-917FE430A122}" srcOrd="0" destOrd="0" presId="urn:microsoft.com/office/officeart/2008/layout/VerticalCurvedList"/>
    <dgm:cxn modelId="{ECAAD2B2-29B9-46A7-80C9-683F7F322B16}" type="presOf" srcId="{B7A8074A-4682-4F32-851A-4EAE407E73EE}" destId="{EC228A25-2E2D-4FE7-8551-36377372EB4C}" srcOrd="0" destOrd="0" presId="urn:microsoft.com/office/officeart/2008/layout/VerticalCurvedList"/>
    <dgm:cxn modelId="{A44EF8B2-90D1-4432-8EEA-58CC68C03D6F}" type="presOf" srcId="{D2108AFB-D147-420E-8F68-987722A729E0}" destId="{01B4A9D1-BD8E-4C14-B35E-6A1AEF59F4CF}" srcOrd="0" destOrd="0" presId="urn:microsoft.com/office/officeart/2008/layout/VerticalCurvedList"/>
    <dgm:cxn modelId="{A44152C4-93C1-47FE-9FAC-D3FC7AB53753}" type="presOf" srcId="{6C05B34B-F80A-4A0D-9EB2-80EE66DB61F5}" destId="{1B473C1A-8E75-45D4-ACBC-950DA8112F53}" srcOrd="0" destOrd="0" presId="urn:microsoft.com/office/officeart/2008/layout/VerticalCurvedList"/>
    <dgm:cxn modelId="{61CAE1E7-7A6F-45DE-83CE-143D20F5BD9D}" srcId="{D2108AFB-D147-420E-8F68-987722A729E0}" destId="{B7A8074A-4682-4F32-851A-4EAE407E73EE}" srcOrd="2" destOrd="0" parTransId="{D341E45F-3CF4-462B-A753-3E97F1942B64}" sibTransId="{11C67A8D-F1EB-4511-A9D5-2A7062E3E9B2}"/>
    <dgm:cxn modelId="{00D9210F-9703-4320-8337-1F1059115E32}" type="presParOf" srcId="{01B4A9D1-BD8E-4C14-B35E-6A1AEF59F4CF}" destId="{35F741B0-9E61-4F71-8165-850026487093}" srcOrd="0" destOrd="0" presId="urn:microsoft.com/office/officeart/2008/layout/VerticalCurvedList"/>
    <dgm:cxn modelId="{A043ACF5-92D0-4396-A60C-59DDF3E22262}" type="presParOf" srcId="{35F741B0-9E61-4F71-8165-850026487093}" destId="{0526905C-EBAA-4908-8F77-E112CA770832}" srcOrd="0" destOrd="0" presId="urn:microsoft.com/office/officeart/2008/layout/VerticalCurvedList"/>
    <dgm:cxn modelId="{244001F1-C56B-416F-9123-957D8AA566B4}" type="presParOf" srcId="{0526905C-EBAA-4908-8F77-E112CA770832}" destId="{6FC3D0A5-1650-4517-8020-3C54CB227E5F}" srcOrd="0" destOrd="0" presId="urn:microsoft.com/office/officeart/2008/layout/VerticalCurvedList"/>
    <dgm:cxn modelId="{0AA5697D-1306-4A7A-8590-6FE7EB978039}" type="presParOf" srcId="{0526905C-EBAA-4908-8F77-E112CA770832}" destId="{42869B46-C082-4198-A7A4-C482B8F7A3F4}" srcOrd="1" destOrd="0" presId="urn:microsoft.com/office/officeart/2008/layout/VerticalCurvedList"/>
    <dgm:cxn modelId="{3CC60838-9B2C-4B74-BAB2-E13D2DE627C9}" type="presParOf" srcId="{0526905C-EBAA-4908-8F77-E112CA770832}" destId="{AB5F20BC-EE4B-4932-B4D1-111D7DBA1528}" srcOrd="2" destOrd="0" presId="urn:microsoft.com/office/officeart/2008/layout/VerticalCurvedList"/>
    <dgm:cxn modelId="{00DFEDB0-8E0E-4357-B39B-70FC2B016E87}" type="presParOf" srcId="{0526905C-EBAA-4908-8F77-E112CA770832}" destId="{0F6C1C6E-2E30-4668-86B9-D8A7072E8B33}" srcOrd="3" destOrd="0" presId="urn:microsoft.com/office/officeart/2008/layout/VerticalCurvedList"/>
    <dgm:cxn modelId="{CA975BC8-46C2-4EB2-B83B-7558CA393F2A}" type="presParOf" srcId="{35F741B0-9E61-4F71-8165-850026487093}" destId="{1B473C1A-8E75-45D4-ACBC-950DA8112F53}" srcOrd="1" destOrd="0" presId="urn:microsoft.com/office/officeart/2008/layout/VerticalCurvedList"/>
    <dgm:cxn modelId="{A87B72F4-E806-4D39-B845-D38CE2DE46AF}" type="presParOf" srcId="{35F741B0-9E61-4F71-8165-850026487093}" destId="{EE6F03A0-B49B-412B-93E6-E632A7A20D84}" srcOrd="2" destOrd="0" presId="urn:microsoft.com/office/officeart/2008/layout/VerticalCurvedList"/>
    <dgm:cxn modelId="{7C842728-B2AA-400E-B0AA-0FF65B67260B}" type="presParOf" srcId="{EE6F03A0-B49B-412B-93E6-E632A7A20D84}" destId="{79B19D31-7453-4B8E-B5EA-D89A5C6E9BFC}" srcOrd="0" destOrd="0" presId="urn:microsoft.com/office/officeart/2008/layout/VerticalCurvedList"/>
    <dgm:cxn modelId="{1A4CEF6A-D832-4DF1-B8DC-E7E8EBC526B6}" type="presParOf" srcId="{35F741B0-9E61-4F71-8165-850026487093}" destId="{F98B6781-C387-4EBC-B2E5-917FE430A122}" srcOrd="3" destOrd="0" presId="urn:microsoft.com/office/officeart/2008/layout/VerticalCurvedList"/>
    <dgm:cxn modelId="{233CD81A-E5B3-4AFB-AFCD-6DE07159B4B2}" type="presParOf" srcId="{35F741B0-9E61-4F71-8165-850026487093}" destId="{C57E6809-C988-4101-A51B-0238F6C39D19}" srcOrd="4" destOrd="0" presId="urn:microsoft.com/office/officeart/2008/layout/VerticalCurvedList"/>
    <dgm:cxn modelId="{7755D29E-97EF-4D94-8D80-7E308739617B}" type="presParOf" srcId="{C57E6809-C988-4101-A51B-0238F6C39D19}" destId="{F0C64137-2929-4C51-911F-27802BE68B21}" srcOrd="0" destOrd="0" presId="urn:microsoft.com/office/officeart/2008/layout/VerticalCurvedList"/>
    <dgm:cxn modelId="{4EE231DF-E49F-4B09-9278-6146B2555EC1}" type="presParOf" srcId="{35F741B0-9E61-4F71-8165-850026487093}" destId="{EC228A25-2E2D-4FE7-8551-36377372EB4C}" srcOrd="5" destOrd="0" presId="urn:microsoft.com/office/officeart/2008/layout/VerticalCurvedList"/>
    <dgm:cxn modelId="{16E6D35D-CD94-4B05-A2B4-92980040994B}" type="presParOf" srcId="{35F741B0-9E61-4F71-8165-850026487093}" destId="{0E8B7286-3EC9-4D52-9FF3-D80078B8215D}" srcOrd="6" destOrd="0" presId="urn:microsoft.com/office/officeart/2008/layout/VerticalCurvedList"/>
    <dgm:cxn modelId="{BAEF0FCE-BDE5-4883-8F56-B49AB31352BB}" type="presParOf" srcId="{0E8B7286-3EC9-4D52-9FF3-D80078B8215D}" destId="{18FD9539-9907-4712-A93B-42C8DE81462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DB5F6D54-E25D-4107-A795-E7F59A7431B5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s-CO"/>
        </a:p>
      </dgm:t>
    </dgm:pt>
    <dgm:pt modelId="{22D739B5-DA6E-4A17-9EA7-886CABB731F7}">
      <dgm:prSet phldrT="[Texto]" custT="1"/>
      <dgm:spPr>
        <a:solidFill>
          <a:srgbClr val="002060"/>
        </a:solidFill>
      </dgm:spPr>
      <dgm:t>
        <a:bodyPr/>
        <a:lstStyle/>
        <a:p>
          <a:r>
            <a:rPr lang="es-CO" sz="1600" dirty="0">
              <a:latin typeface="Montserrat" panose="00000500000000000000" pitchFamily="50" charset="0"/>
            </a:rPr>
            <a:t>Niños &gt;3 años con 3 o más episodios sibilantes de &gt;24h de evolución y al menos 1 diagnosticado por médico.</a:t>
          </a:r>
        </a:p>
      </dgm:t>
    </dgm:pt>
    <dgm:pt modelId="{B7F36BA1-0B35-4BD2-99C0-66563892056C}" type="parTrans" cxnId="{34D89AAE-6414-4733-A62B-D9FD9697A61F}">
      <dgm:prSet/>
      <dgm:spPr/>
      <dgm:t>
        <a:bodyPr/>
        <a:lstStyle/>
        <a:p>
          <a:endParaRPr lang="es-CO" sz="1600">
            <a:latin typeface="Montserrat" panose="00000500000000000000" pitchFamily="50" charset="0"/>
          </a:endParaRPr>
        </a:p>
      </dgm:t>
    </dgm:pt>
    <dgm:pt modelId="{207F7CFA-7BE0-4641-9581-55EF54E895E2}" type="sibTrans" cxnId="{34D89AAE-6414-4733-A62B-D9FD9697A61F}">
      <dgm:prSet/>
      <dgm:spPr/>
      <dgm:t>
        <a:bodyPr/>
        <a:lstStyle/>
        <a:p>
          <a:endParaRPr lang="es-CO" sz="1600">
            <a:latin typeface="Montserrat" panose="00000500000000000000" pitchFamily="50" charset="0"/>
          </a:endParaRPr>
        </a:p>
      </dgm:t>
    </dgm:pt>
    <dgm:pt modelId="{56BD4D47-22BB-4C44-9793-CD3211DE386B}" type="asst">
      <dgm:prSet phldrT="[Texto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s-CO" sz="1600" dirty="0">
              <a:latin typeface="Montserrat" panose="00000500000000000000" pitchFamily="50" charset="0"/>
            </a:rPr>
            <a:t>IPA</a:t>
          </a:r>
        </a:p>
      </dgm:t>
    </dgm:pt>
    <dgm:pt modelId="{66EE8E87-AF91-4D4F-855F-47F447D714D2}" type="parTrans" cxnId="{7BDC0222-DA11-46B8-9B6D-E857E933434C}">
      <dgm:prSet/>
      <dgm:spPr/>
      <dgm:t>
        <a:bodyPr/>
        <a:lstStyle/>
        <a:p>
          <a:endParaRPr lang="es-CO" sz="1600">
            <a:latin typeface="Montserrat" panose="00000500000000000000" pitchFamily="50" charset="0"/>
          </a:endParaRPr>
        </a:p>
      </dgm:t>
    </dgm:pt>
    <dgm:pt modelId="{374F4B8B-7DE6-48C0-9400-F492E8574A6E}" type="sibTrans" cxnId="{7BDC0222-DA11-46B8-9B6D-E857E933434C}">
      <dgm:prSet/>
      <dgm:spPr/>
      <dgm:t>
        <a:bodyPr/>
        <a:lstStyle/>
        <a:p>
          <a:endParaRPr lang="es-CO" sz="1600">
            <a:latin typeface="Montserrat" panose="00000500000000000000" pitchFamily="50" charset="0"/>
          </a:endParaRPr>
        </a:p>
      </dgm:t>
    </dgm:pt>
    <dgm:pt modelId="{4C58E38B-EB14-420D-B25F-19EB64D42698}">
      <dgm:prSet phldrT="[Texto]" custT="1"/>
      <dgm:spPr/>
      <dgm:t>
        <a:bodyPr/>
        <a:lstStyle/>
        <a:p>
          <a:r>
            <a:rPr lang="es-CO" sz="1600" u="sng" dirty="0">
              <a:latin typeface="Montserrat" panose="00000500000000000000" pitchFamily="50" charset="0"/>
            </a:rPr>
            <a:t>Criterios mayores:</a:t>
          </a:r>
        </a:p>
        <a:p>
          <a:r>
            <a:rPr lang="es-CO" sz="1600" dirty="0">
              <a:latin typeface="Montserrat" panose="00000500000000000000" pitchFamily="50" charset="0"/>
            </a:rPr>
            <a:t>- Padre o madre con AP de asma.      </a:t>
          </a:r>
        </a:p>
        <a:p>
          <a:r>
            <a:rPr lang="es-CO" sz="1600" dirty="0">
              <a:latin typeface="Montserrat" panose="00000500000000000000" pitchFamily="50" charset="0"/>
            </a:rPr>
            <a:t>- AP dermatitis atópica.  </a:t>
          </a:r>
        </a:p>
      </dgm:t>
    </dgm:pt>
    <dgm:pt modelId="{77171030-570A-4632-B2A0-E551DC5D0840}" type="parTrans" cxnId="{CED3DD72-C743-4B88-A98D-A0A51CED6D2A}">
      <dgm:prSet/>
      <dgm:spPr/>
      <dgm:t>
        <a:bodyPr/>
        <a:lstStyle/>
        <a:p>
          <a:endParaRPr lang="es-CO" sz="1600">
            <a:latin typeface="Montserrat" panose="00000500000000000000" pitchFamily="50" charset="0"/>
          </a:endParaRPr>
        </a:p>
      </dgm:t>
    </dgm:pt>
    <dgm:pt modelId="{D500AAF2-4C9C-426C-A05D-7C261B4CFD02}" type="sibTrans" cxnId="{CED3DD72-C743-4B88-A98D-A0A51CED6D2A}">
      <dgm:prSet/>
      <dgm:spPr/>
      <dgm:t>
        <a:bodyPr/>
        <a:lstStyle/>
        <a:p>
          <a:endParaRPr lang="es-CO" sz="1600">
            <a:latin typeface="Montserrat" panose="00000500000000000000" pitchFamily="50" charset="0"/>
          </a:endParaRPr>
        </a:p>
      </dgm:t>
    </dgm:pt>
    <dgm:pt modelId="{6C2D1536-CFAE-4D8B-AC62-8241724F7705}">
      <dgm:prSet phldrT="[Texto]" custT="1"/>
      <dgm:spPr/>
      <dgm:t>
        <a:bodyPr/>
        <a:lstStyle/>
        <a:p>
          <a:r>
            <a:rPr lang="es-CO" sz="1600" u="sng" dirty="0">
              <a:latin typeface="Montserrat" panose="00000500000000000000" pitchFamily="50" charset="0"/>
            </a:rPr>
            <a:t>Criterios menores:</a:t>
          </a:r>
        </a:p>
        <a:p>
          <a:r>
            <a:rPr lang="es-CO" sz="1600" dirty="0">
              <a:latin typeface="Montserrat" panose="00000500000000000000" pitchFamily="50" charset="0"/>
            </a:rPr>
            <a:t>- Rinitis alérgica o sensibilización alimentaria.</a:t>
          </a:r>
        </a:p>
        <a:p>
          <a:r>
            <a:rPr lang="es-CO" sz="1600" dirty="0">
              <a:latin typeface="Montserrat" panose="00000500000000000000" pitchFamily="50" charset="0"/>
            </a:rPr>
            <a:t>- Eosinofilia &gt;4%. </a:t>
          </a:r>
        </a:p>
        <a:p>
          <a:r>
            <a:rPr lang="es-CO" sz="1600" dirty="0">
              <a:latin typeface="Montserrat" panose="00000500000000000000" pitchFamily="50" charset="0"/>
            </a:rPr>
            <a:t>- Sibilancias no relacionadas con catarros. </a:t>
          </a:r>
        </a:p>
      </dgm:t>
    </dgm:pt>
    <dgm:pt modelId="{6297376F-AB87-4673-BBAB-FECE9628C840}" type="parTrans" cxnId="{D02BF0A6-EBAD-401C-AD6F-C15887E1F029}">
      <dgm:prSet/>
      <dgm:spPr/>
      <dgm:t>
        <a:bodyPr/>
        <a:lstStyle/>
        <a:p>
          <a:endParaRPr lang="es-CO" sz="1600">
            <a:latin typeface="Montserrat" panose="00000500000000000000" pitchFamily="50" charset="0"/>
          </a:endParaRPr>
        </a:p>
      </dgm:t>
    </dgm:pt>
    <dgm:pt modelId="{A2474657-EF2F-4CE9-AD9B-9413DA476BB3}" type="sibTrans" cxnId="{D02BF0A6-EBAD-401C-AD6F-C15887E1F029}">
      <dgm:prSet/>
      <dgm:spPr/>
      <dgm:t>
        <a:bodyPr/>
        <a:lstStyle/>
        <a:p>
          <a:endParaRPr lang="es-CO" sz="1600">
            <a:latin typeface="Montserrat" panose="00000500000000000000" pitchFamily="50" charset="0"/>
          </a:endParaRPr>
        </a:p>
      </dgm:t>
    </dgm:pt>
    <dgm:pt modelId="{A18306C9-ACBE-465F-BC70-569F91F4EDC5}" type="pres">
      <dgm:prSet presAssocID="{DB5F6D54-E25D-4107-A795-E7F59A7431B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C72E2E84-9A32-47F4-A1FC-09BC2D84808C}" type="pres">
      <dgm:prSet presAssocID="{22D739B5-DA6E-4A17-9EA7-886CABB731F7}" presName="hierRoot1" presStyleCnt="0">
        <dgm:presLayoutVars>
          <dgm:hierBranch val="init"/>
        </dgm:presLayoutVars>
      </dgm:prSet>
      <dgm:spPr/>
    </dgm:pt>
    <dgm:pt modelId="{16FF9EF0-BCBA-462A-B32F-D2457FCADAE4}" type="pres">
      <dgm:prSet presAssocID="{22D739B5-DA6E-4A17-9EA7-886CABB731F7}" presName="rootComposite1" presStyleCnt="0"/>
      <dgm:spPr/>
    </dgm:pt>
    <dgm:pt modelId="{8A3C269B-EB54-4EEF-838B-B91C4B48A342}" type="pres">
      <dgm:prSet presAssocID="{22D739B5-DA6E-4A17-9EA7-886CABB731F7}" presName="rootText1" presStyleLbl="node0" presStyleIdx="0" presStyleCnt="1" custScaleY="136314">
        <dgm:presLayoutVars>
          <dgm:chPref val="3"/>
        </dgm:presLayoutVars>
      </dgm:prSet>
      <dgm:spPr/>
    </dgm:pt>
    <dgm:pt modelId="{F3BFC7FD-9F72-42FA-BD36-AFE547BA6EE5}" type="pres">
      <dgm:prSet presAssocID="{22D739B5-DA6E-4A17-9EA7-886CABB731F7}" presName="rootConnector1" presStyleLbl="node1" presStyleIdx="0" presStyleCnt="0"/>
      <dgm:spPr/>
    </dgm:pt>
    <dgm:pt modelId="{1FE31F8B-4EAC-4494-B465-3C254F6A5B6F}" type="pres">
      <dgm:prSet presAssocID="{22D739B5-DA6E-4A17-9EA7-886CABB731F7}" presName="hierChild2" presStyleCnt="0"/>
      <dgm:spPr/>
    </dgm:pt>
    <dgm:pt modelId="{BDA2BF15-244C-4968-9391-70EA56B0E1DF}" type="pres">
      <dgm:prSet presAssocID="{77171030-570A-4632-B2A0-E551DC5D0840}" presName="Name64" presStyleLbl="parChTrans1D2" presStyleIdx="0" presStyleCnt="3"/>
      <dgm:spPr/>
    </dgm:pt>
    <dgm:pt modelId="{1C8E4ED9-099F-4452-8F58-02C66359B4AD}" type="pres">
      <dgm:prSet presAssocID="{4C58E38B-EB14-420D-B25F-19EB64D42698}" presName="hierRoot2" presStyleCnt="0">
        <dgm:presLayoutVars>
          <dgm:hierBranch val="init"/>
        </dgm:presLayoutVars>
      </dgm:prSet>
      <dgm:spPr/>
    </dgm:pt>
    <dgm:pt modelId="{FEAD56C5-F0FE-498D-ADB8-BE23E2C18153}" type="pres">
      <dgm:prSet presAssocID="{4C58E38B-EB14-420D-B25F-19EB64D42698}" presName="rootComposite" presStyleCnt="0"/>
      <dgm:spPr/>
    </dgm:pt>
    <dgm:pt modelId="{F0D4693C-0081-49B3-8EB5-06E917AF94DC}" type="pres">
      <dgm:prSet presAssocID="{4C58E38B-EB14-420D-B25F-19EB64D42698}" presName="rootText" presStyleLbl="node2" presStyleIdx="0" presStyleCnt="2" custScaleY="155112">
        <dgm:presLayoutVars>
          <dgm:chPref val="3"/>
        </dgm:presLayoutVars>
      </dgm:prSet>
      <dgm:spPr/>
    </dgm:pt>
    <dgm:pt modelId="{8BD61181-5EF1-4D4E-AB84-45015665C465}" type="pres">
      <dgm:prSet presAssocID="{4C58E38B-EB14-420D-B25F-19EB64D42698}" presName="rootConnector" presStyleLbl="node2" presStyleIdx="0" presStyleCnt="2"/>
      <dgm:spPr/>
    </dgm:pt>
    <dgm:pt modelId="{1D38FF41-A173-4E3F-B7B2-D773F74D91BE}" type="pres">
      <dgm:prSet presAssocID="{4C58E38B-EB14-420D-B25F-19EB64D42698}" presName="hierChild4" presStyleCnt="0"/>
      <dgm:spPr/>
    </dgm:pt>
    <dgm:pt modelId="{DF38C54D-3FB7-4D2F-AD03-234392D44880}" type="pres">
      <dgm:prSet presAssocID="{4C58E38B-EB14-420D-B25F-19EB64D42698}" presName="hierChild5" presStyleCnt="0"/>
      <dgm:spPr/>
    </dgm:pt>
    <dgm:pt modelId="{AACE672A-EE2B-4461-A7B7-3BD042CB8FCD}" type="pres">
      <dgm:prSet presAssocID="{6297376F-AB87-4673-BBAB-FECE9628C840}" presName="Name64" presStyleLbl="parChTrans1D2" presStyleIdx="1" presStyleCnt="3"/>
      <dgm:spPr/>
    </dgm:pt>
    <dgm:pt modelId="{E2ED33A3-6C7A-41F6-9A4F-145B5530A88B}" type="pres">
      <dgm:prSet presAssocID="{6C2D1536-CFAE-4D8B-AC62-8241724F7705}" presName="hierRoot2" presStyleCnt="0">
        <dgm:presLayoutVars>
          <dgm:hierBranch val="init"/>
        </dgm:presLayoutVars>
      </dgm:prSet>
      <dgm:spPr/>
    </dgm:pt>
    <dgm:pt modelId="{4C787764-D69F-482B-8437-57F83224A729}" type="pres">
      <dgm:prSet presAssocID="{6C2D1536-CFAE-4D8B-AC62-8241724F7705}" presName="rootComposite" presStyleCnt="0"/>
      <dgm:spPr/>
    </dgm:pt>
    <dgm:pt modelId="{B71C4E30-461A-456A-8221-5949A9F2998E}" type="pres">
      <dgm:prSet presAssocID="{6C2D1536-CFAE-4D8B-AC62-8241724F7705}" presName="rootText" presStyleLbl="node2" presStyleIdx="1" presStyleCnt="2" custScaleY="208257">
        <dgm:presLayoutVars>
          <dgm:chPref val="3"/>
        </dgm:presLayoutVars>
      </dgm:prSet>
      <dgm:spPr/>
    </dgm:pt>
    <dgm:pt modelId="{89D21489-0527-454E-9A92-31EF6F7D8029}" type="pres">
      <dgm:prSet presAssocID="{6C2D1536-CFAE-4D8B-AC62-8241724F7705}" presName="rootConnector" presStyleLbl="node2" presStyleIdx="1" presStyleCnt="2"/>
      <dgm:spPr/>
    </dgm:pt>
    <dgm:pt modelId="{2C768FFB-CFD8-4F47-8334-57DA0D5D61E1}" type="pres">
      <dgm:prSet presAssocID="{6C2D1536-CFAE-4D8B-AC62-8241724F7705}" presName="hierChild4" presStyleCnt="0"/>
      <dgm:spPr/>
    </dgm:pt>
    <dgm:pt modelId="{43C9E668-2D87-465E-AC82-90603A2066FD}" type="pres">
      <dgm:prSet presAssocID="{6C2D1536-CFAE-4D8B-AC62-8241724F7705}" presName="hierChild5" presStyleCnt="0"/>
      <dgm:spPr/>
    </dgm:pt>
    <dgm:pt modelId="{FFA1A3E8-A75F-40FC-A909-3A00D16F920B}" type="pres">
      <dgm:prSet presAssocID="{22D739B5-DA6E-4A17-9EA7-886CABB731F7}" presName="hierChild3" presStyleCnt="0"/>
      <dgm:spPr/>
    </dgm:pt>
    <dgm:pt modelId="{78AB42FC-6CEA-4119-8B8F-4777558A119A}" type="pres">
      <dgm:prSet presAssocID="{66EE8E87-AF91-4D4F-855F-47F447D714D2}" presName="Name115" presStyleLbl="parChTrans1D2" presStyleIdx="2" presStyleCnt="3"/>
      <dgm:spPr/>
    </dgm:pt>
    <dgm:pt modelId="{5CEFC995-3D8C-41E4-9FF6-0C690C96151D}" type="pres">
      <dgm:prSet presAssocID="{56BD4D47-22BB-4C44-9793-CD3211DE386B}" presName="hierRoot3" presStyleCnt="0">
        <dgm:presLayoutVars>
          <dgm:hierBranch val="init"/>
        </dgm:presLayoutVars>
      </dgm:prSet>
      <dgm:spPr/>
    </dgm:pt>
    <dgm:pt modelId="{0F9764B2-86B4-4B4C-A943-F62EE901DF72}" type="pres">
      <dgm:prSet presAssocID="{56BD4D47-22BB-4C44-9793-CD3211DE386B}" presName="rootComposite3" presStyleCnt="0"/>
      <dgm:spPr/>
    </dgm:pt>
    <dgm:pt modelId="{C7DC963A-1FE5-48A0-8A27-E7B88DACA98E}" type="pres">
      <dgm:prSet presAssocID="{56BD4D47-22BB-4C44-9793-CD3211DE386B}" presName="rootText3" presStyleLbl="asst1" presStyleIdx="0" presStyleCnt="1" custScaleX="45731" custScaleY="72315">
        <dgm:presLayoutVars>
          <dgm:chPref val="3"/>
        </dgm:presLayoutVars>
      </dgm:prSet>
      <dgm:spPr/>
    </dgm:pt>
    <dgm:pt modelId="{B9642F30-9BF1-402F-9D28-C6BFF9D183FA}" type="pres">
      <dgm:prSet presAssocID="{56BD4D47-22BB-4C44-9793-CD3211DE386B}" presName="rootConnector3" presStyleLbl="asst1" presStyleIdx="0" presStyleCnt="1"/>
      <dgm:spPr/>
    </dgm:pt>
    <dgm:pt modelId="{67506340-D2D5-4CC1-8CF1-EF7BDA388553}" type="pres">
      <dgm:prSet presAssocID="{56BD4D47-22BB-4C44-9793-CD3211DE386B}" presName="hierChild6" presStyleCnt="0"/>
      <dgm:spPr/>
    </dgm:pt>
    <dgm:pt modelId="{B3D2B3C6-B9EE-4B82-9C87-75F9DAFED1EE}" type="pres">
      <dgm:prSet presAssocID="{56BD4D47-22BB-4C44-9793-CD3211DE386B}" presName="hierChild7" presStyleCnt="0"/>
      <dgm:spPr/>
    </dgm:pt>
  </dgm:ptLst>
  <dgm:cxnLst>
    <dgm:cxn modelId="{C8478D08-499B-44CB-B2A8-0CF66B7C6E12}" type="presOf" srcId="{22D739B5-DA6E-4A17-9EA7-886CABB731F7}" destId="{8A3C269B-EB54-4EEF-838B-B91C4B48A342}" srcOrd="0" destOrd="0" presId="urn:microsoft.com/office/officeart/2009/3/layout/HorizontalOrganizationChart"/>
    <dgm:cxn modelId="{EBE4A20E-D476-43C0-AB28-2B2FDD4D1A98}" type="presOf" srcId="{66EE8E87-AF91-4D4F-855F-47F447D714D2}" destId="{78AB42FC-6CEA-4119-8B8F-4777558A119A}" srcOrd="0" destOrd="0" presId="urn:microsoft.com/office/officeart/2009/3/layout/HorizontalOrganizationChart"/>
    <dgm:cxn modelId="{7BDC0222-DA11-46B8-9B6D-E857E933434C}" srcId="{22D739B5-DA6E-4A17-9EA7-886CABB731F7}" destId="{56BD4D47-22BB-4C44-9793-CD3211DE386B}" srcOrd="0" destOrd="0" parTransId="{66EE8E87-AF91-4D4F-855F-47F447D714D2}" sibTransId="{374F4B8B-7DE6-48C0-9400-F492E8574A6E}"/>
    <dgm:cxn modelId="{8583632B-08C5-4F04-8A75-438C4BF6D030}" type="presOf" srcId="{56BD4D47-22BB-4C44-9793-CD3211DE386B}" destId="{C7DC963A-1FE5-48A0-8A27-E7B88DACA98E}" srcOrd="0" destOrd="0" presId="urn:microsoft.com/office/officeart/2009/3/layout/HorizontalOrganizationChart"/>
    <dgm:cxn modelId="{489E615F-D36B-440F-8EEB-32A1BC0F2090}" type="presOf" srcId="{6C2D1536-CFAE-4D8B-AC62-8241724F7705}" destId="{B71C4E30-461A-456A-8221-5949A9F2998E}" srcOrd="0" destOrd="0" presId="urn:microsoft.com/office/officeart/2009/3/layout/HorizontalOrganizationChart"/>
    <dgm:cxn modelId="{0C7C096C-78D1-4694-B559-32105D3BBA6E}" type="presOf" srcId="{6C2D1536-CFAE-4D8B-AC62-8241724F7705}" destId="{89D21489-0527-454E-9A92-31EF6F7D8029}" srcOrd="1" destOrd="0" presId="urn:microsoft.com/office/officeart/2009/3/layout/HorizontalOrganizationChart"/>
    <dgm:cxn modelId="{4CC1AB52-8E09-4A89-8872-DD730354ECDA}" type="presOf" srcId="{6297376F-AB87-4673-BBAB-FECE9628C840}" destId="{AACE672A-EE2B-4461-A7B7-3BD042CB8FCD}" srcOrd="0" destOrd="0" presId="urn:microsoft.com/office/officeart/2009/3/layout/HorizontalOrganizationChart"/>
    <dgm:cxn modelId="{CED3DD72-C743-4B88-A98D-A0A51CED6D2A}" srcId="{22D739B5-DA6E-4A17-9EA7-886CABB731F7}" destId="{4C58E38B-EB14-420D-B25F-19EB64D42698}" srcOrd="1" destOrd="0" parTransId="{77171030-570A-4632-B2A0-E551DC5D0840}" sibTransId="{D500AAF2-4C9C-426C-A05D-7C261B4CFD02}"/>
    <dgm:cxn modelId="{1731C477-0824-424B-8534-3311FBB6B29D}" type="presOf" srcId="{4C58E38B-EB14-420D-B25F-19EB64D42698}" destId="{8BD61181-5EF1-4D4E-AB84-45015665C465}" srcOrd="1" destOrd="0" presId="urn:microsoft.com/office/officeart/2009/3/layout/HorizontalOrganizationChart"/>
    <dgm:cxn modelId="{1FA6DE96-E5CD-4F1E-B60F-AC43771504A9}" type="presOf" srcId="{DB5F6D54-E25D-4107-A795-E7F59A7431B5}" destId="{A18306C9-ACBE-465F-BC70-569F91F4EDC5}" srcOrd="0" destOrd="0" presId="urn:microsoft.com/office/officeart/2009/3/layout/HorizontalOrganizationChart"/>
    <dgm:cxn modelId="{8DF8AAA2-3CA6-4740-A15A-6B5F0B980D1C}" type="presOf" srcId="{77171030-570A-4632-B2A0-E551DC5D0840}" destId="{BDA2BF15-244C-4968-9391-70EA56B0E1DF}" srcOrd="0" destOrd="0" presId="urn:microsoft.com/office/officeart/2009/3/layout/HorizontalOrganizationChart"/>
    <dgm:cxn modelId="{9ABA6DA6-55C5-4A82-8162-E5BC63628990}" type="presOf" srcId="{56BD4D47-22BB-4C44-9793-CD3211DE386B}" destId="{B9642F30-9BF1-402F-9D28-C6BFF9D183FA}" srcOrd="1" destOrd="0" presId="urn:microsoft.com/office/officeart/2009/3/layout/HorizontalOrganizationChart"/>
    <dgm:cxn modelId="{D02BF0A6-EBAD-401C-AD6F-C15887E1F029}" srcId="{22D739B5-DA6E-4A17-9EA7-886CABB731F7}" destId="{6C2D1536-CFAE-4D8B-AC62-8241724F7705}" srcOrd="2" destOrd="0" parTransId="{6297376F-AB87-4673-BBAB-FECE9628C840}" sibTransId="{A2474657-EF2F-4CE9-AD9B-9413DA476BB3}"/>
    <dgm:cxn modelId="{34D89AAE-6414-4733-A62B-D9FD9697A61F}" srcId="{DB5F6D54-E25D-4107-A795-E7F59A7431B5}" destId="{22D739B5-DA6E-4A17-9EA7-886CABB731F7}" srcOrd="0" destOrd="0" parTransId="{B7F36BA1-0B35-4BD2-99C0-66563892056C}" sibTransId="{207F7CFA-7BE0-4641-9581-55EF54E895E2}"/>
    <dgm:cxn modelId="{D3869EB2-B649-4899-B6D4-63F86330558C}" type="presOf" srcId="{4C58E38B-EB14-420D-B25F-19EB64D42698}" destId="{F0D4693C-0081-49B3-8EB5-06E917AF94DC}" srcOrd="0" destOrd="0" presId="urn:microsoft.com/office/officeart/2009/3/layout/HorizontalOrganizationChart"/>
    <dgm:cxn modelId="{B40F25BD-1EC2-4A48-AC7A-2CFDDA74B669}" type="presOf" srcId="{22D739B5-DA6E-4A17-9EA7-886CABB731F7}" destId="{F3BFC7FD-9F72-42FA-BD36-AFE547BA6EE5}" srcOrd="1" destOrd="0" presId="urn:microsoft.com/office/officeart/2009/3/layout/HorizontalOrganizationChart"/>
    <dgm:cxn modelId="{6164A711-6821-494C-AEC4-337DC78B8B13}" type="presParOf" srcId="{A18306C9-ACBE-465F-BC70-569F91F4EDC5}" destId="{C72E2E84-9A32-47F4-A1FC-09BC2D84808C}" srcOrd="0" destOrd="0" presId="urn:microsoft.com/office/officeart/2009/3/layout/HorizontalOrganizationChart"/>
    <dgm:cxn modelId="{9FB78F88-031D-47EC-A58E-AB6E7B3E87BA}" type="presParOf" srcId="{C72E2E84-9A32-47F4-A1FC-09BC2D84808C}" destId="{16FF9EF0-BCBA-462A-B32F-D2457FCADAE4}" srcOrd="0" destOrd="0" presId="urn:microsoft.com/office/officeart/2009/3/layout/HorizontalOrganizationChart"/>
    <dgm:cxn modelId="{7DB2C5D8-A56E-4A15-84E6-8D3BA422C6DA}" type="presParOf" srcId="{16FF9EF0-BCBA-462A-B32F-D2457FCADAE4}" destId="{8A3C269B-EB54-4EEF-838B-B91C4B48A342}" srcOrd="0" destOrd="0" presId="urn:microsoft.com/office/officeart/2009/3/layout/HorizontalOrganizationChart"/>
    <dgm:cxn modelId="{8886DD61-486A-4D8E-8F22-175507DA7A62}" type="presParOf" srcId="{16FF9EF0-BCBA-462A-B32F-D2457FCADAE4}" destId="{F3BFC7FD-9F72-42FA-BD36-AFE547BA6EE5}" srcOrd="1" destOrd="0" presId="urn:microsoft.com/office/officeart/2009/3/layout/HorizontalOrganizationChart"/>
    <dgm:cxn modelId="{0C75ABB8-DD8C-4440-911E-C3BE715B1ACE}" type="presParOf" srcId="{C72E2E84-9A32-47F4-A1FC-09BC2D84808C}" destId="{1FE31F8B-4EAC-4494-B465-3C254F6A5B6F}" srcOrd="1" destOrd="0" presId="urn:microsoft.com/office/officeart/2009/3/layout/HorizontalOrganizationChart"/>
    <dgm:cxn modelId="{1A58D5FB-7089-4E8D-81A3-0925BC24AD54}" type="presParOf" srcId="{1FE31F8B-4EAC-4494-B465-3C254F6A5B6F}" destId="{BDA2BF15-244C-4968-9391-70EA56B0E1DF}" srcOrd="0" destOrd="0" presId="urn:microsoft.com/office/officeart/2009/3/layout/HorizontalOrganizationChart"/>
    <dgm:cxn modelId="{4E0D2597-FEA9-4E36-8817-E1FD8C6BD94E}" type="presParOf" srcId="{1FE31F8B-4EAC-4494-B465-3C254F6A5B6F}" destId="{1C8E4ED9-099F-4452-8F58-02C66359B4AD}" srcOrd="1" destOrd="0" presId="urn:microsoft.com/office/officeart/2009/3/layout/HorizontalOrganizationChart"/>
    <dgm:cxn modelId="{A0D1B635-237C-49E1-BA9D-30A19C35D85F}" type="presParOf" srcId="{1C8E4ED9-099F-4452-8F58-02C66359B4AD}" destId="{FEAD56C5-F0FE-498D-ADB8-BE23E2C18153}" srcOrd="0" destOrd="0" presId="urn:microsoft.com/office/officeart/2009/3/layout/HorizontalOrganizationChart"/>
    <dgm:cxn modelId="{E3F023F2-18B4-45C8-9DD6-81E26319C2E5}" type="presParOf" srcId="{FEAD56C5-F0FE-498D-ADB8-BE23E2C18153}" destId="{F0D4693C-0081-49B3-8EB5-06E917AF94DC}" srcOrd="0" destOrd="0" presId="urn:microsoft.com/office/officeart/2009/3/layout/HorizontalOrganizationChart"/>
    <dgm:cxn modelId="{35CD42A0-929D-4B1B-93D6-44A19742C9A8}" type="presParOf" srcId="{FEAD56C5-F0FE-498D-ADB8-BE23E2C18153}" destId="{8BD61181-5EF1-4D4E-AB84-45015665C465}" srcOrd="1" destOrd="0" presId="urn:microsoft.com/office/officeart/2009/3/layout/HorizontalOrganizationChart"/>
    <dgm:cxn modelId="{FBF09E67-4330-4CD2-A6C4-3DA80AC199A7}" type="presParOf" srcId="{1C8E4ED9-099F-4452-8F58-02C66359B4AD}" destId="{1D38FF41-A173-4E3F-B7B2-D773F74D91BE}" srcOrd="1" destOrd="0" presId="urn:microsoft.com/office/officeart/2009/3/layout/HorizontalOrganizationChart"/>
    <dgm:cxn modelId="{77723EF6-05A1-4283-99D8-CFF4DBAD7FED}" type="presParOf" srcId="{1C8E4ED9-099F-4452-8F58-02C66359B4AD}" destId="{DF38C54D-3FB7-4D2F-AD03-234392D44880}" srcOrd="2" destOrd="0" presId="urn:microsoft.com/office/officeart/2009/3/layout/HorizontalOrganizationChart"/>
    <dgm:cxn modelId="{BAF2CD9F-B52D-4CB2-BD3B-273DB3818E48}" type="presParOf" srcId="{1FE31F8B-4EAC-4494-B465-3C254F6A5B6F}" destId="{AACE672A-EE2B-4461-A7B7-3BD042CB8FCD}" srcOrd="2" destOrd="0" presId="urn:microsoft.com/office/officeart/2009/3/layout/HorizontalOrganizationChart"/>
    <dgm:cxn modelId="{B8D781AD-5AAE-4C4C-BCC7-D92659AE9F33}" type="presParOf" srcId="{1FE31F8B-4EAC-4494-B465-3C254F6A5B6F}" destId="{E2ED33A3-6C7A-41F6-9A4F-145B5530A88B}" srcOrd="3" destOrd="0" presId="urn:microsoft.com/office/officeart/2009/3/layout/HorizontalOrganizationChart"/>
    <dgm:cxn modelId="{112BD206-EDBB-43B0-9F79-BE7C58902548}" type="presParOf" srcId="{E2ED33A3-6C7A-41F6-9A4F-145B5530A88B}" destId="{4C787764-D69F-482B-8437-57F83224A729}" srcOrd="0" destOrd="0" presId="urn:microsoft.com/office/officeart/2009/3/layout/HorizontalOrganizationChart"/>
    <dgm:cxn modelId="{307B5037-2FF8-46E9-A886-C1A9A52DDA85}" type="presParOf" srcId="{4C787764-D69F-482B-8437-57F83224A729}" destId="{B71C4E30-461A-456A-8221-5949A9F2998E}" srcOrd="0" destOrd="0" presId="urn:microsoft.com/office/officeart/2009/3/layout/HorizontalOrganizationChart"/>
    <dgm:cxn modelId="{47BC45D7-67B2-4861-83EF-DD07364D8A73}" type="presParOf" srcId="{4C787764-D69F-482B-8437-57F83224A729}" destId="{89D21489-0527-454E-9A92-31EF6F7D8029}" srcOrd="1" destOrd="0" presId="urn:microsoft.com/office/officeart/2009/3/layout/HorizontalOrganizationChart"/>
    <dgm:cxn modelId="{3E1EB636-D122-4AE5-955C-0F5532C9D61E}" type="presParOf" srcId="{E2ED33A3-6C7A-41F6-9A4F-145B5530A88B}" destId="{2C768FFB-CFD8-4F47-8334-57DA0D5D61E1}" srcOrd="1" destOrd="0" presId="urn:microsoft.com/office/officeart/2009/3/layout/HorizontalOrganizationChart"/>
    <dgm:cxn modelId="{E3907A56-A7CE-4EA4-82C3-35CA68EDB4A3}" type="presParOf" srcId="{E2ED33A3-6C7A-41F6-9A4F-145B5530A88B}" destId="{43C9E668-2D87-465E-AC82-90603A2066FD}" srcOrd="2" destOrd="0" presId="urn:microsoft.com/office/officeart/2009/3/layout/HorizontalOrganizationChart"/>
    <dgm:cxn modelId="{216184CD-90DE-45CF-AB8A-890649ED53F7}" type="presParOf" srcId="{C72E2E84-9A32-47F4-A1FC-09BC2D84808C}" destId="{FFA1A3E8-A75F-40FC-A909-3A00D16F920B}" srcOrd="2" destOrd="0" presId="urn:microsoft.com/office/officeart/2009/3/layout/HorizontalOrganizationChart"/>
    <dgm:cxn modelId="{9640D52E-B405-4D58-A5F3-FC44D1ED9E84}" type="presParOf" srcId="{FFA1A3E8-A75F-40FC-A909-3A00D16F920B}" destId="{78AB42FC-6CEA-4119-8B8F-4777558A119A}" srcOrd="0" destOrd="0" presId="urn:microsoft.com/office/officeart/2009/3/layout/HorizontalOrganizationChart"/>
    <dgm:cxn modelId="{B1901829-D70D-450B-81D0-9693F62DE2CB}" type="presParOf" srcId="{FFA1A3E8-A75F-40FC-A909-3A00D16F920B}" destId="{5CEFC995-3D8C-41E4-9FF6-0C690C96151D}" srcOrd="1" destOrd="0" presId="urn:microsoft.com/office/officeart/2009/3/layout/HorizontalOrganizationChart"/>
    <dgm:cxn modelId="{1A9F7EEF-477F-411F-B20D-83D6D7BBEE75}" type="presParOf" srcId="{5CEFC995-3D8C-41E4-9FF6-0C690C96151D}" destId="{0F9764B2-86B4-4B4C-A943-F62EE901DF72}" srcOrd="0" destOrd="0" presId="urn:microsoft.com/office/officeart/2009/3/layout/HorizontalOrganizationChart"/>
    <dgm:cxn modelId="{B6D6108D-82E4-4733-B4B6-C6CD13271047}" type="presParOf" srcId="{0F9764B2-86B4-4B4C-A943-F62EE901DF72}" destId="{C7DC963A-1FE5-48A0-8A27-E7B88DACA98E}" srcOrd="0" destOrd="0" presId="urn:microsoft.com/office/officeart/2009/3/layout/HorizontalOrganizationChart"/>
    <dgm:cxn modelId="{3CC2379F-19C8-497C-88E0-0501DE4DEC25}" type="presParOf" srcId="{0F9764B2-86B4-4B4C-A943-F62EE901DF72}" destId="{B9642F30-9BF1-402F-9D28-C6BFF9D183FA}" srcOrd="1" destOrd="0" presId="urn:microsoft.com/office/officeart/2009/3/layout/HorizontalOrganizationChart"/>
    <dgm:cxn modelId="{BE709F02-7BB0-491C-8052-41B1E3D6C674}" type="presParOf" srcId="{5CEFC995-3D8C-41E4-9FF6-0C690C96151D}" destId="{67506340-D2D5-4CC1-8CF1-EF7BDA388553}" srcOrd="1" destOrd="0" presId="urn:microsoft.com/office/officeart/2009/3/layout/HorizontalOrganizationChart"/>
    <dgm:cxn modelId="{AC3400B7-B0D8-4F45-855B-917AD935714E}" type="presParOf" srcId="{5CEFC995-3D8C-41E4-9FF6-0C690C96151D}" destId="{B3D2B3C6-B9EE-4B82-9C87-75F9DAFED1EE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97E9305D-0A01-4D49-850E-CAE7889BE264}" type="doc">
      <dgm:prSet loTypeId="urn:microsoft.com/office/officeart/2005/8/layout/cycle2" loCatId="cycle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s-CO"/>
        </a:p>
      </dgm:t>
    </dgm:pt>
    <dgm:pt modelId="{572FFBAA-8BAA-423B-AE78-695733BD2288}">
      <dgm:prSet phldrT="[Texto]" custT="1"/>
      <dgm:spPr/>
      <dgm:t>
        <a:bodyPr/>
        <a:lstStyle/>
        <a:p>
          <a:r>
            <a:rPr lang="es-CO" sz="1600" dirty="0">
              <a:latin typeface="Montserrat" panose="00000500000000000000" pitchFamily="50" charset="0"/>
            </a:rPr>
            <a:t>Educación </a:t>
          </a:r>
        </a:p>
      </dgm:t>
    </dgm:pt>
    <dgm:pt modelId="{631883E7-AFAA-47F0-A270-48505F7CF4D6}" type="parTrans" cxnId="{827455BD-61AF-4A3B-925F-0CEA206A4B09}">
      <dgm:prSet/>
      <dgm:spPr/>
      <dgm:t>
        <a:bodyPr/>
        <a:lstStyle/>
        <a:p>
          <a:endParaRPr lang="es-CO" sz="1600">
            <a:latin typeface="Montserrat" panose="00000500000000000000" pitchFamily="50" charset="0"/>
          </a:endParaRPr>
        </a:p>
      </dgm:t>
    </dgm:pt>
    <dgm:pt modelId="{2F3D671F-47CF-4872-B445-5ADA7BEEAFD5}" type="sibTrans" cxnId="{827455BD-61AF-4A3B-925F-0CEA206A4B09}">
      <dgm:prSet custT="1"/>
      <dgm:spPr/>
      <dgm:t>
        <a:bodyPr/>
        <a:lstStyle/>
        <a:p>
          <a:endParaRPr lang="es-CO" sz="1600">
            <a:latin typeface="Montserrat" panose="00000500000000000000" pitchFamily="50" charset="0"/>
          </a:endParaRPr>
        </a:p>
      </dgm:t>
    </dgm:pt>
    <dgm:pt modelId="{F7A67C63-E477-48C3-93E3-E2A3A9A200EC}">
      <dgm:prSet phldrT="[Texto]" custT="1"/>
      <dgm:spPr/>
      <dgm:t>
        <a:bodyPr/>
        <a:lstStyle/>
        <a:p>
          <a:r>
            <a:rPr lang="es-CO" sz="1600" dirty="0">
              <a:latin typeface="Montserrat" panose="00000500000000000000" pitchFamily="50" charset="0"/>
            </a:rPr>
            <a:t>Control ambiental </a:t>
          </a:r>
        </a:p>
      </dgm:t>
    </dgm:pt>
    <dgm:pt modelId="{48BC2F5F-BE45-4D1A-BCEB-64321EEB87E3}" type="parTrans" cxnId="{C5F0E693-3D73-468C-8336-321A15865FAE}">
      <dgm:prSet/>
      <dgm:spPr/>
      <dgm:t>
        <a:bodyPr/>
        <a:lstStyle/>
        <a:p>
          <a:endParaRPr lang="es-CO" sz="1600">
            <a:latin typeface="Montserrat" panose="00000500000000000000" pitchFamily="50" charset="0"/>
          </a:endParaRPr>
        </a:p>
      </dgm:t>
    </dgm:pt>
    <dgm:pt modelId="{3360B73C-80F7-491C-8D3E-A9B6B9284089}" type="sibTrans" cxnId="{C5F0E693-3D73-468C-8336-321A15865FAE}">
      <dgm:prSet custT="1"/>
      <dgm:spPr/>
      <dgm:t>
        <a:bodyPr/>
        <a:lstStyle/>
        <a:p>
          <a:endParaRPr lang="es-CO" sz="1600">
            <a:latin typeface="Montserrat" panose="00000500000000000000" pitchFamily="50" charset="0"/>
          </a:endParaRPr>
        </a:p>
      </dgm:t>
    </dgm:pt>
    <dgm:pt modelId="{17D100CB-9F1E-4161-B698-8111AFAF0233}">
      <dgm:prSet phldrT="[Texto]" custT="1"/>
      <dgm:spPr/>
      <dgm:t>
        <a:bodyPr/>
        <a:lstStyle/>
        <a:p>
          <a:r>
            <a:rPr lang="es-CO" sz="1600" dirty="0">
              <a:latin typeface="Montserrat" panose="00000500000000000000" pitchFamily="50" charset="0"/>
            </a:rPr>
            <a:t>Evaluación objetiva de la función pulmonar</a:t>
          </a:r>
        </a:p>
      </dgm:t>
    </dgm:pt>
    <dgm:pt modelId="{2167179B-B688-4BC2-9586-A772EF03F3D6}" type="parTrans" cxnId="{42A624E6-DDDB-4E2D-A41C-A8E5FD391BD0}">
      <dgm:prSet/>
      <dgm:spPr/>
      <dgm:t>
        <a:bodyPr/>
        <a:lstStyle/>
        <a:p>
          <a:endParaRPr lang="es-CO" sz="1600">
            <a:latin typeface="Montserrat" panose="00000500000000000000" pitchFamily="50" charset="0"/>
          </a:endParaRPr>
        </a:p>
      </dgm:t>
    </dgm:pt>
    <dgm:pt modelId="{EA66C5B1-2C57-4AD1-A09A-AAD4E09BF4F3}" type="sibTrans" cxnId="{42A624E6-DDDB-4E2D-A41C-A8E5FD391BD0}">
      <dgm:prSet custT="1"/>
      <dgm:spPr/>
      <dgm:t>
        <a:bodyPr/>
        <a:lstStyle/>
        <a:p>
          <a:endParaRPr lang="es-CO" sz="1600">
            <a:latin typeface="Montserrat" panose="00000500000000000000" pitchFamily="50" charset="0"/>
          </a:endParaRPr>
        </a:p>
      </dgm:t>
    </dgm:pt>
    <dgm:pt modelId="{BF3F0C44-2256-4F53-8853-3B76E1FEE166}">
      <dgm:prSet phldrT="[Texto]" custT="1"/>
      <dgm:spPr/>
      <dgm:t>
        <a:bodyPr/>
        <a:lstStyle/>
        <a:p>
          <a:r>
            <a:rPr lang="es-CO" sz="1400" dirty="0">
              <a:latin typeface="Montserrat" panose="00000500000000000000" pitchFamily="50" charset="0"/>
            </a:rPr>
            <a:t>Tratamiento </a:t>
          </a:r>
          <a:r>
            <a:rPr lang="es-CO" sz="1400" dirty="0" err="1">
              <a:latin typeface="Montserrat" panose="00000500000000000000" pitchFamily="50" charset="0"/>
            </a:rPr>
            <a:t>fármacológico</a:t>
          </a:r>
          <a:endParaRPr lang="es-CO" sz="1400" dirty="0">
            <a:latin typeface="Montserrat" panose="00000500000000000000" pitchFamily="50" charset="0"/>
          </a:endParaRPr>
        </a:p>
      </dgm:t>
    </dgm:pt>
    <dgm:pt modelId="{A05A2806-40E7-4850-947D-C50497A97C23}" type="parTrans" cxnId="{1DE4188C-7D03-4DD7-9D7D-FF15A1AA36D8}">
      <dgm:prSet/>
      <dgm:spPr/>
      <dgm:t>
        <a:bodyPr/>
        <a:lstStyle/>
        <a:p>
          <a:endParaRPr lang="es-CO" sz="1600">
            <a:latin typeface="Montserrat" panose="00000500000000000000" pitchFamily="50" charset="0"/>
          </a:endParaRPr>
        </a:p>
      </dgm:t>
    </dgm:pt>
    <dgm:pt modelId="{693E5119-CA1A-4A7B-8868-32475FC6DE67}" type="sibTrans" cxnId="{1DE4188C-7D03-4DD7-9D7D-FF15A1AA36D8}">
      <dgm:prSet custT="1"/>
      <dgm:spPr/>
      <dgm:t>
        <a:bodyPr/>
        <a:lstStyle/>
        <a:p>
          <a:endParaRPr lang="es-CO" sz="1600">
            <a:latin typeface="Montserrat" panose="00000500000000000000" pitchFamily="50" charset="0"/>
          </a:endParaRPr>
        </a:p>
      </dgm:t>
    </dgm:pt>
    <dgm:pt modelId="{E5DA50B0-B5EA-425C-81F2-A3A8C432BE84}" type="pres">
      <dgm:prSet presAssocID="{97E9305D-0A01-4D49-850E-CAE7889BE264}" presName="cycle" presStyleCnt="0">
        <dgm:presLayoutVars>
          <dgm:dir/>
          <dgm:resizeHandles val="exact"/>
        </dgm:presLayoutVars>
      </dgm:prSet>
      <dgm:spPr/>
    </dgm:pt>
    <dgm:pt modelId="{748E9311-BB85-4D0D-9B7D-2178E9F9EDC5}" type="pres">
      <dgm:prSet presAssocID="{572FFBAA-8BAA-423B-AE78-695733BD2288}" presName="node" presStyleLbl="node1" presStyleIdx="0" presStyleCnt="4">
        <dgm:presLayoutVars>
          <dgm:bulletEnabled val="1"/>
        </dgm:presLayoutVars>
      </dgm:prSet>
      <dgm:spPr/>
    </dgm:pt>
    <dgm:pt modelId="{58C2FA9D-2AB3-45B0-8AFD-5B18935A02E2}" type="pres">
      <dgm:prSet presAssocID="{2F3D671F-47CF-4872-B445-5ADA7BEEAFD5}" presName="sibTrans" presStyleLbl="sibTrans2D1" presStyleIdx="0" presStyleCnt="4"/>
      <dgm:spPr/>
    </dgm:pt>
    <dgm:pt modelId="{92BC3420-9DE5-4A02-AB67-F0293373149D}" type="pres">
      <dgm:prSet presAssocID="{2F3D671F-47CF-4872-B445-5ADA7BEEAFD5}" presName="connectorText" presStyleLbl="sibTrans2D1" presStyleIdx="0" presStyleCnt="4"/>
      <dgm:spPr/>
    </dgm:pt>
    <dgm:pt modelId="{90A5CCD1-8D30-4783-8E9B-C03350E25276}" type="pres">
      <dgm:prSet presAssocID="{F7A67C63-E477-48C3-93E3-E2A3A9A200EC}" presName="node" presStyleLbl="node1" presStyleIdx="1" presStyleCnt="4">
        <dgm:presLayoutVars>
          <dgm:bulletEnabled val="1"/>
        </dgm:presLayoutVars>
      </dgm:prSet>
      <dgm:spPr/>
    </dgm:pt>
    <dgm:pt modelId="{E937E9AE-4285-4A96-B633-0F3E743A2A31}" type="pres">
      <dgm:prSet presAssocID="{3360B73C-80F7-491C-8D3E-A9B6B9284089}" presName="sibTrans" presStyleLbl="sibTrans2D1" presStyleIdx="1" presStyleCnt="4"/>
      <dgm:spPr/>
    </dgm:pt>
    <dgm:pt modelId="{18BF79A4-8F88-4F9B-A480-E053F9E5F81C}" type="pres">
      <dgm:prSet presAssocID="{3360B73C-80F7-491C-8D3E-A9B6B9284089}" presName="connectorText" presStyleLbl="sibTrans2D1" presStyleIdx="1" presStyleCnt="4"/>
      <dgm:spPr/>
    </dgm:pt>
    <dgm:pt modelId="{A749F8AA-2FA5-42B4-AA9A-F02263ABC664}" type="pres">
      <dgm:prSet presAssocID="{17D100CB-9F1E-4161-B698-8111AFAF0233}" presName="node" presStyleLbl="node1" presStyleIdx="2" presStyleCnt="4">
        <dgm:presLayoutVars>
          <dgm:bulletEnabled val="1"/>
        </dgm:presLayoutVars>
      </dgm:prSet>
      <dgm:spPr/>
    </dgm:pt>
    <dgm:pt modelId="{D9AB59CA-517F-4EFD-94F6-A2C518F37039}" type="pres">
      <dgm:prSet presAssocID="{EA66C5B1-2C57-4AD1-A09A-AAD4E09BF4F3}" presName="sibTrans" presStyleLbl="sibTrans2D1" presStyleIdx="2" presStyleCnt="4"/>
      <dgm:spPr/>
    </dgm:pt>
    <dgm:pt modelId="{F85F28F7-8541-4EC9-9E8C-14CC153606BB}" type="pres">
      <dgm:prSet presAssocID="{EA66C5B1-2C57-4AD1-A09A-AAD4E09BF4F3}" presName="connectorText" presStyleLbl="sibTrans2D1" presStyleIdx="2" presStyleCnt="4"/>
      <dgm:spPr/>
    </dgm:pt>
    <dgm:pt modelId="{07B60353-EE19-4686-8EE9-FA0888FF9DFD}" type="pres">
      <dgm:prSet presAssocID="{BF3F0C44-2256-4F53-8853-3B76E1FEE166}" presName="node" presStyleLbl="node1" presStyleIdx="3" presStyleCnt="4" custScaleX="103783" custScaleY="98475">
        <dgm:presLayoutVars>
          <dgm:bulletEnabled val="1"/>
        </dgm:presLayoutVars>
      </dgm:prSet>
      <dgm:spPr/>
    </dgm:pt>
    <dgm:pt modelId="{EF6CE6D2-A9F5-4A21-913E-4F6177366C31}" type="pres">
      <dgm:prSet presAssocID="{693E5119-CA1A-4A7B-8868-32475FC6DE67}" presName="sibTrans" presStyleLbl="sibTrans2D1" presStyleIdx="3" presStyleCnt="4"/>
      <dgm:spPr/>
    </dgm:pt>
    <dgm:pt modelId="{9E49DD70-E552-40D8-90F6-570DB5D46E27}" type="pres">
      <dgm:prSet presAssocID="{693E5119-CA1A-4A7B-8868-32475FC6DE67}" presName="connectorText" presStyleLbl="sibTrans2D1" presStyleIdx="3" presStyleCnt="4"/>
      <dgm:spPr/>
    </dgm:pt>
  </dgm:ptLst>
  <dgm:cxnLst>
    <dgm:cxn modelId="{4EC13708-0A33-42B5-A3D7-8BDDB514C140}" type="presOf" srcId="{17D100CB-9F1E-4161-B698-8111AFAF0233}" destId="{A749F8AA-2FA5-42B4-AA9A-F02263ABC664}" srcOrd="0" destOrd="0" presId="urn:microsoft.com/office/officeart/2005/8/layout/cycle2"/>
    <dgm:cxn modelId="{36857B19-A8CA-40EB-89B5-7614659DD905}" type="presOf" srcId="{2F3D671F-47CF-4872-B445-5ADA7BEEAFD5}" destId="{92BC3420-9DE5-4A02-AB67-F0293373149D}" srcOrd="1" destOrd="0" presId="urn:microsoft.com/office/officeart/2005/8/layout/cycle2"/>
    <dgm:cxn modelId="{02FF4F39-802C-4D48-8542-9F42E460D86B}" type="presOf" srcId="{EA66C5B1-2C57-4AD1-A09A-AAD4E09BF4F3}" destId="{F85F28F7-8541-4EC9-9E8C-14CC153606BB}" srcOrd="1" destOrd="0" presId="urn:microsoft.com/office/officeart/2005/8/layout/cycle2"/>
    <dgm:cxn modelId="{1B04F06F-786B-4980-8CE3-A4E0B0A2B42A}" type="presOf" srcId="{693E5119-CA1A-4A7B-8868-32475FC6DE67}" destId="{EF6CE6D2-A9F5-4A21-913E-4F6177366C31}" srcOrd="0" destOrd="0" presId="urn:microsoft.com/office/officeart/2005/8/layout/cycle2"/>
    <dgm:cxn modelId="{E54C5A51-386B-44EC-BA32-12207117FAEA}" type="presOf" srcId="{F7A67C63-E477-48C3-93E3-E2A3A9A200EC}" destId="{90A5CCD1-8D30-4783-8E9B-C03350E25276}" srcOrd="0" destOrd="0" presId="urn:microsoft.com/office/officeart/2005/8/layout/cycle2"/>
    <dgm:cxn modelId="{01575673-2CFF-4F92-A9E9-D302803EF58C}" type="presOf" srcId="{BF3F0C44-2256-4F53-8853-3B76E1FEE166}" destId="{07B60353-EE19-4686-8EE9-FA0888FF9DFD}" srcOrd="0" destOrd="0" presId="urn:microsoft.com/office/officeart/2005/8/layout/cycle2"/>
    <dgm:cxn modelId="{7F78547F-D5C4-4388-9B00-C0990387DC5F}" type="presOf" srcId="{EA66C5B1-2C57-4AD1-A09A-AAD4E09BF4F3}" destId="{D9AB59CA-517F-4EFD-94F6-A2C518F37039}" srcOrd="0" destOrd="0" presId="urn:microsoft.com/office/officeart/2005/8/layout/cycle2"/>
    <dgm:cxn modelId="{FCA6998B-F149-41FE-B44A-7C1680F591DD}" type="presOf" srcId="{693E5119-CA1A-4A7B-8868-32475FC6DE67}" destId="{9E49DD70-E552-40D8-90F6-570DB5D46E27}" srcOrd="1" destOrd="0" presId="urn:microsoft.com/office/officeart/2005/8/layout/cycle2"/>
    <dgm:cxn modelId="{1DE4188C-7D03-4DD7-9D7D-FF15A1AA36D8}" srcId="{97E9305D-0A01-4D49-850E-CAE7889BE264}" destId="{BF3F0C44-2256-4F53-8853-3B76E1FEE166}" srcOrd="3" destOrd="0" parTransId="{A05A2806-40E7-4850-947D-C50497A97C23}" sibTransId="{693E5119-CA1A-4A7B-8868-32475FC6DE67}"/>
    <dgm:cxn modelId="{C5F0E693-3D73-468C-8336-321A15865FAE}" srcId="{97E9305D-0A01-4D49-850E-CAE7889BE264}" destId="{F7A67C63-E477-48C3-93E3-E2A3A9A200EC}" srcOrd="1" destOrd="0" parTransId="{48BC2F5F-BE45-4D1A-BCEB-64321EEB87E3}" sibTransId="{3360B73C-80F7-491C-8D3E-A9B6B9284089}"/>
    <dgm:cxn modelId="{827455BD-61AF-4A3B-925F-0CEA206A4B09}" srcId="{97E9305D-0A01-4D49-850E-CAE7889BE264}" destId="{572FFBAA-8BAA-423B-AE78-695733BD2288}" srcOrd="0" destOrd="0" parTransId="{631883E7-AFAA-47F0-A270-48505F7CF4D6}" sibTransId="{2F3D671F-47CF-4872-B445-5ADA7BEEAFD5}"/>
    <dgm:cxn modelId="{7E64CFDE-17E4-4B91-B672-2E50C74C1D2F}" type="presOf" srcId="{572FFBAA-8BAA-423B-AE78-695733BD2288}" destId="{748E9311-BB85-4D0D-9B7D-2178E9F9EDC5}" srcOrd="0" destOrd="0" presId="urn:microsoft.com/office/officeart/2005/8/layout/cycle2"/>
    <dgm:cxn modelId="{D0A0B2E5-93FF-4896-A353-149378FB6F11}" type="presOf" srcId="{3360B73C-80F7-491C-8D3E-A9B6B9284089}" destId="{E937E9AE-4285-4A96-B633-0F3E743A2A31}" srcOrd="0" destOrd="0" presId="urn:microsoft.com/office/officeart/2005/8/layout/cycle2"/>
    <dgm:cxn modelId="{42A624E6-DDDB-4E2D-A41C-A8E5FD391BD0}" srcId="{97E9305D-0A01-4D49-850E-CAE7889BE264}" destId="{17D100CB-9F1E-4161-B698-8111AFAF0233}" srcOrd="2" destOrd="0" parTransId="{2167179B-B688-4BC2-9586-A772EF03F3D6}" sibTransId="{EA66C5B1-2C57-4AD1-A09A-AAD4E09BF4F3}"/>
    <dgm:cxn modelId="{25A51EF5-1F00-46B0-8709-1CD43C54C177}" type="presOf" srcId="{3360B73C-80F7-491C-8D3E-A9B6B9284089}" destId="{18BF79A4-8F88-4F9B-A480-E053F9E5F81C}" srcOrd="1" destOrd="0" presId="urn:microsoft.com/office/officeart/2005/8/layout/cycle2"/>
    <dgm:cxn modelId="{AB9A9DF5-C1DB-4B88-8E6F-FF42EC9F4E8F}" type="presOf" srcId="{97E9305D-0A01-4D49-850E-CAE7889BE264}" destId="{E5DA50B0-B5EA-425C-81F2-A3A8C432BE84}" srcOrd="0" destOrd="0" presId="urn:microsoft.com/office/officeart/2005/8/layout/cycle2"/>
    <dgm:cxn modelId="{ACE35DFF-0848-4756-BA4D-33FA6664311F}" type="presOf" srcId="{2F3D671F-47CF-4872-B445-5ADA7BEEAFD5}" destId="{58C2FA9D-2AB3-45B0-8AFD-5B18935A02E2}" srcOrd="0" destOrd="0" presId="urn:microsoft.com/office/officeart/2005/8/layout/cycle2"/>
    <dgm:cxn modelId="{ECC6BFA1-06EB-4B34-A825-198F9FE7AE9D}" type="presParOf" srcId="{E5DA50B0-B5EA-425C-81F2-A3A8C432BE84}" destId="{748E9311-BB85-4D0D-9B7D-2178E9F9EDC5}" srcOrd="0" destOrd="0" presId="urn:microsoft.com/office/officeart/2005/8/layout/cycle2"/>
    <dgm:cxn modelId="{DCEA4898-FB50-42E3-ACF3-489E164BFAC5}" type="presParOf" srcId="{E5DA50B0-B5EA-425C-81F2-A3A8C432BE84}" destId="{58C2FA9D-2AB3-45B0-8AFD-5B18935A02E2}" srcOrd="1" destOrd="0" presId="urn:microsoft.com/office/officeart/2005/8/layout/cycle2"/>
    <dgm:cxn modelId="{B5FA7A4E-3A33-414B-BEC6-1527B57BB627}" type="presParOf" srcId="{58C2FA9D-2AB3-45B0-8AFD-5B18935A02E2}" destId="{92BC3420-9DE5-4A02-AB67-F0293373149D}" srcOrd="0" destOrd="0" presId="urn:microsoft.com/office/officeart/2005/8/layout/cycle2"/>
    <dgm:cxn modelId="{DD6522DD-35C3-4728-99E1-16BD4470B13C}" type="presParOf" srcId="{E5DA50B0-B5EA-425C-81F2-A3A8C432BE84}" destId="{90A5CCD1-8D30-4783-8E9B-C03350E25276}" srcOrd="2" destOrd="0" presId="urn:microsoft.com/office/officeart/2005/8/layout/cycle2"/>
    <dgm:cxn modelId="{F7818502-7C20-40CD-964D-1D1D6E3CB473}" type="presParOf" srcId="{E5DA50B0-B5EA-425C-81F2-A3A8C432BE84}" destId="{E937E9AE-4285-4A96-B633-0F3E743A2A31}" srcOrd="3" destOrd="0" presId="urn:microsoft.com/office/officeart/2005/8/layout/cycle2"/>
    <dgm:cxn modelId="{B77325D0-061E-4934-A8F8-CDA43AC8065B}" type="presParOf" srcId="{E937E9AE-4285-4A96-B633-0F3E743A2A31}" destId="{18BF79A4-8F88-4F9B-A480-E053F9E5F81C}" srcOrd="0" destOrd="0" presId="urn:microsoft.com/office/officeart/2005/8/layout/cycle2"/>
    <dgm:cxn modelId="{B257B5F7-7378-4299-8AE9-2EC8CD49DC63}" type="presParOf" srcId="{E5DA50B0-B5EA-425C-81F2-A3A8C432BE84}" destId="{A749F8AA-2FA5-42B4-AA9A-F02263ABC664}" srcOrd="4" destOrd="0" presId="urn:microsoft.com/office/officeart/2005/8/layout/cycle2"/>
    <dgm:cxn modelId="{460EB608-24F1-4E38-A8DA-EFD339EE6652}" type="presParOf" srcId="{E5DA50B0-B5EA-425C-81F2-A3A8C432BE84}" destId="{D9AB59CA-517F-4EFD-94F6-A2C518F37039}" srcOrd="5" destOrd="0" presId="urn:microsoft.com/office/officeart/2005/8/layout/cycle2"/>
    <dgm:cxn modelId="{33A54FCA-5754-480C-B1CB-AD75266DB986}" type="presParOf" srcId="{D9AB59CA-517F-4EFD-94F6-A2C518F37039}" destId="{F85F28F7-8541-4EC9-9E8C-14CC153606BB}" srcOrd="0" destOrd="0" presId="urn:microsoft.com/office/officeart/2005/8/layout/cycle2"/>
    <dgm:cxn modelId="{7416E6EE-1DDF-4ACC-9C32-08164B53B64C}" type="presParOf" srcId="{E5DA50B0-B5EA-425C-81F2-A3A8C432BE84}" destId="{07B60353-EE19-4686-8EE9-FA0888FF9DFD}" srcOrd="6" destOrd="0" presId="urn:microsoft.com/office/officeart/2005/8/layout/cycle2"/>
    <dgm:cxn modelId="{610800E7-35BE-4C40-A414-A727024AB34F}" type="presParOf" srcId="{E5DA50B0-B5EA-425C-81F2-A3A8C432BE84}" destId="{EF6CE6D2-A9F5-4A21-913E-4F6177366C31}" srcOrd="7" destOrd="0" presId="urn:microsoft.com/office/officeart/2005/8/layout/cycle2"/>
    <dgm:cxn modelId="{A346F888-1E60-43E5-9472-DA6ACA2097D5}" type="presParOf" srcId="{EF6CE6D2-A9F5-4A21-913E-4F6177366C31}" destId="{9E49DD70-E552-40D8-90F6-570DB5D46E27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AD5BB42-3B5D-4B3A-B241-9DEDC20134F3}" type="doc">
      <dgm:prSet loTypeId="urn:microsoft.com/office/officeart/2005/8/layout/hProcess9" loCatId="process" qsTypeId="urn:microsoft.com/office/officeart/2005/8/quickstyle/simple1" qsCatId="simple" csTypeId="urn:microsoft.com/office/officeart/2005/8/colors/accent1_4" csCatId="accent1" phldr="1"/>
      <dgm:spPr/>
    </dgm:pt>
    <dgm:pt modelId="{611F309B-FF25-41AE-9CB2-935461B1D81A}">
      <dgm:prSet phldrT="[Texto]" custT="1"/>
      <dgm:spPr/>
      <dgm:t>
        <a:bodyPr/>
        <a:lstStyle/>
        <a:p>
          <a:r>
            <a:rPr lang="es-CO" sz="1400" dirty="0">
              <a:latin typeface="Montserrat" panose="00000500000000000000" pitchFamily="50" charset="0"/>
              <a:sym typeface="Wingdings" panose="05000000000000000000" pitchFamily="2" charset="2"/>
            </a:rPr>
            <a:t>La espiración se vuelve activa y la inspiración comienza antes que termine la espiración.</a:t>
          </a:r>
          <a:endParaRPr lang="es-CO" sz="1400" dirty="0">
            <a:latin typeface="Montserrat" panose="00000500000000000000" pitchFamily="50" charset="0"/>
          </a:endParaRPr>
        </a:p>
      </dgm:t>
    </dgm:pt>
    <dgm:pt modelId="{13C21DC5-8C21-4593-AC34-CA6CBC65F30A}" type="parTrans" cxnId="{932BFDEF-961C-4C17-B99D-6C3E418D5CCB}">
      <dgm:prSet/>
      <dgm:spPr/>
      <dgm:t>
        <a:bodyPr/>
        <a:lstStyle/>
        <a:p>
          <a:endParaRPr lang="es-CO" sz="1600">
            <a:latin typeface="Montserrat" panose="00000500000000000000" pitchFamily="50" charset="0"/>
          </a:endParaRPr>
        </a:p>
      </dgm:t>
    </dgm:pt>
    <dgm:pt modelId="{CB144EFA-A15E-4BD8-A2F5-BB2FB9D2CA89}" type="sibTrans" cxnId="{932BFDEF-961C-4C17-B99D-6C3E418D5CCB}">
      <dgm:prSet/>
      <dgm:spPr/>
      <dgm:t>
        <a:bodyPr/>
        <a:lstStyle/>
        <a:p>
          <a:endParaRPr lang="es-CO" sz="1600">
            <a:latin typeface="Montserrat" panose="00000500000000000000" pitchFamily="50" charset="0"/>
          </a:endParaRPr>
        </a:p>
      </dgm:t>
    </dgm:pt>
    <dgm:pt modelId="{FE4B8167-8A76-468A-AB5F-800F04B7BBFF}">
      <dgm:prSet phldrT="[Texto]" custT="1"/>
      <dgm:spPr/>
      <dgm:t>
        <a:bodyPr/>
        <a:lstStyle/>
        <a:p>
          <a:r>
            <a:rPr lang="es-CO" sz="1400" dirty="0">
              <a:latin typeface="Montserrat" panose="00000500000000000000" pitchFamily="50" charset="0"/>
              <a:sym typeface="Wingdings" panose="05000000000000000000" pitchFamily="2" charset="2"/>
            </a:rPr>
            <a:t>Atrapamiento de aire altera la V/Q  Hipoxemia.</a:t>
          </a:r>
          <a:endParaRPr lang="es-CO" sz="1400" dirty="0">
            <a:latin typeface="Montserrat" panose="00000500000000000000" pitchFamily="50" charset="0"/>
          </a:endParaRPr>
        </a:p>
      </dgm:t>
    </dgm:pt>
    <dgm:pt modelId="{6E996B45-EB84-4542-8DFC-3893A478829B}" type="parTrans" cxnId="{B97C4278-B04F-46CC-89BD-1670FF510C38}">
      <dgm:prSet/>
      <dgm:spPr/>
      <dgm:t>
        <a:bodyPr/>
        <a:lstStyle/>
        <a:p>
          <a:endParaRPr lang="es-CO" sz="1600">
            <a:latin typeface="Montserrat" panose="00000500000000000000" pitchFamily="50" charset="0"/>
          </a:endParaRPr>
        </a:p>
      </dgm:t>
    </dgm:pt>
    <dgm:pt modelId="{4E4BCC46-8093-45E7-AECC-B8E728CAF420}" type="sibTrans" cxnId="{B97C4278-B04F-46CC-89BD-1670FF510C38}">
      <dgm:prSet/>
      <dgm:spPr/>
      <dgm:t>
        <a:bodyPr/>
        <a:lstStyle/>
        <a:p>
          <a:endParaRPr lang="es-CO" sz="1600">
            <a:latin typeface="Montserrat" panose="00000500000000000000" pitchFamily="50" charset="0"/>
          </a:endParaRPr>
        </a:p>
      </dgm:t>
    </dgm:pt>
    <dgm:pt modelId="{521BE034-9DBC-49DB-80C6-0CF5B32838D7}">
      <dgm:prSet phldrT="[Texto]" custT="1"/>
      <dgm:spPr>
        <a:solidFill>
          <a:srgbClr val="0070C0"/>
        </a:solidFill>
      </dgm:spPr>
      <dgm:t>
        <a:bodyPr/>
        <a:lstStyle/>
        <a:p>
          <a:r>
            <a:rPr lang="es-CO" sz="1400" dirty="0">
              <a:latin typeface="Montserrat" panose="00000500000000000000" pitchFamily="50" charset="0"/>
              <a:sym typeface="Wingdings" panose="05000000000000000000" pitchFamily="2" charset="2"/>
            </a:rPr>
            <a:t>Altas presiones negativas en inspiración   &gt; </a:t>
          </a:r>
          <a:r>
            <a:rPr lang="es-CO" sz="1400" dirty="0" err="1">
              <a:latin typeface="Montserrat" panose="00000500000000000000" pitchFamily="50" charset="0"/>
              <a:sym typeface="Wingdings" panose="05000000000000000000" pitchFamily="2" charset="2"/>
            </a:rPr>
            <a:t>Postcarga</a:t>
          </a:r>
          <a:r>
            <a:rPr lang="es-CO" sz="1400" dirty="0">
              <a:latin typeface="Montserrat" panose="00000500000000000000" pitchFamily="50" charset="0"/>
              <a:sym typeface="Wingdings" panose="05000000000000000000" pitchFamily="2" charset="2"/>
            </a:rPr>
            <a:t> VI  &lt; GC  &lt; Presión sistólica.</a:t>
          </a:r>
          <a:endParaRPr lang="es-CO" sz="1400" dirty="0">
            <a:latin typeface="Montserrat" panose="00000500000000000000" pitchFamily="50" charset="0"/>
          </a:endParaRPr>
        </a:p>
      </dgm:t>
    </dgm:pt>
    <dgm:pt modelId="{FC8A0B45-2E16-4635-A68D-012D67C3BAC3}" type="parTrans" cxnId="{D6AF8030-891C-42B7-866B-BFDB97184800}">
      <dgm:prSet/>
      <dgm:spPr/>
      <dgm:t>
        <a:bodyPr/>
        <a:lstStyle/>
        <a:p>
          <a:endParaRPr lang="es-CO" sz="1600">
            <a:latin typeface="Montserrat" panose="00000500000000000000" pitchFamily="50" charset="0"/>
          </a:endParaRPr>
        </a:p>
      </dgm:t>
    </dgm:pt>
    <dgm:pt modelId="{5DD4A2F6-D2E7-421E-8848-732FA144BE32}" type="sibTrans" cxnId="{D6AF8030-891C-42B7-866B-BFDB97184800}">
      <dgm:prSet/>
      <dgm:spPr/>
      <dgm:t>
        <a:bodyPr/>
        <a:lstStyle/>
        <a:p>
          <a:endParaRPr lang="es-CO" sz="1600">
            <a:latin typeface="Montserrat" panose="00000500000000000000" pitchFamily="50" charset="0"/>
          </a:endParaRPr>
        </a:p>
      </dgm:t>
    </dgm:pt>
    <dgm:pt modelId="{B48351CB-39F7-4E2C-8D2F-A1FFC13FBA5F}">
      <dgm:prSet phldrT="[Texto]" custT="1"/>
      <dgm:spPr/>
      <dgm:t>
        <a:bodyPr/>
        <a:lstStyle/>
        <a:p>
          <a:r>
            <a:rPr lang="es-CO" sz="1400" dirty="0">
              <a:latin typeface="Montserrat" panose="00000500000000000000" pitchFamily="50" charset="0"/>
              <a:sym typeface="Wingdings" panose="05000000000000000000" pitchFamily="2" charset="2"/>
            </a:rPr>
            <a:t>La presión intrapleural negativa  Edema: desde el capilar al espacio alveolar.</a:t>
          </a:r>
          <a:endParaRPr lang="es-CO" sz="1400" dirty="0">
            <a:latin typeface="Montserrat" panose="00000500000000000000" pitchFamily="50" charset="0"/>
          </a:endParaRPr>
        </a:p>
      </dgm:t>
    </dgm:pt>
    <dgm:pt modelId="{6710C636-44BC-4DED-90F2-943668E22FC0}" type="parTrans" cxnId="{64275A3E-8F08-400E-97C9-B3B6E28F752D}">
      <dgm:prSet/>
      <dgm:spPr/>
      <dgm:t>
        <a:bodyPr/>
        <a:lstStyle/>
        <a:p>
          <a:endParaRPr lang="es-CO" sz="1600">
            <a:latin typeface="Montserrat" panose="00000500000000000000" pitchFamily="50" charset="0"/>
          </a:endParaRPr>
        </a:p>
      </dgm:t>
    </dgm:pt>
    <dgm:pt modelId="{1C1564DD-9B24-499D-8BE3-89C625B03D34}" type="sibTrans" cxnId="{64275A3E-8F08-400E-97C9-B3B6E28F752D}">
      <dgm:prSet/>
      <dgm:spPr/>
      <dgm:t>
        <a:bodyPr/>
        <a:lstStyle/>
        <a:p>
          <a:endParaRPr lang="es-CO" sz="1600">
            <a:latin typeface="Montserrat" panose="00000500000000000000" pitchFamily="50" charset="0"/>
          </a:endParaRPr>
        </a:p>
      </dgm:t>
    </dgm:pt>
    <dgm:pt modelId="{A9EE155E-9410-4809-A23A-5DF71256E92A}" type="pres">
      <dgm:prSet presAssocID="{9AD5BB42-3B5D-4B3A-B241-9DEDC20134F3}" presName="CompostProcess" presStyleCnt="0">
        <dgm:presLayoutVars>
          <dgm:dir/>
          <dgm:resizeHandles val="exact"/>
        </dgm:presLayoutVars>
      </dgm:prSet>
      <dgm:spPr/>
    </dgm:pt>
    <dgm:pt modelId="{8045CBC5-63D1-4442-AA65-EE54677A80EF}" type="pres">
      <dgm:prSet presAssocID="{9AD5BB42-3B5D-4B3A-B241-9DEDC20134F3}" presName="arrow" presStyleLbl="bgShp" presStyleIdx="0" presStyleCnt="1"/>
      <dgm:spPr/>
    </dgm:pt>
    <dgm:pt modelId="{C1F002D3-0E45-47FA-86B0-E0C564FFB4CF}" type="pres">
      <dgm:prSet presAssocID="{9AD5BB42-3B5D-4B3A-B241-9DEDC20134F3}" presName="linearProcess" presStyleCnt="0"/>
      <dgm:spPr/>
    </dgm:pt>
    <dgm:pt modelId="{DA91A26C-105E-42FB-8061-7AD005E62099}" type="pres">
      <dgm:prSet presAssocID="{611F309B-FF25-41AE-9CB2-935461B1D81A}" presName="textNode" presStyleLbl="node1" presStyleIdx="0" presStyleCnt="4">
        <dgm:presLayoutVars>
          <dgm:bulletEnabled val="1"/>
        </dgm:presLayoutVars>
      </dgm:prSet>
      <dgm:spPr/>
    </dgm:pt>
    <dgm:pt modelId="{778CD8D1-C832-436E-AFF4-78D14A09D12D}" type="pres">
      <dgm:prSet presAssocID="{CB144EFA-A15E-4BD8-A2F5-BB2FB9D2CA89}" presName="sibTrans" presStyleCnt="0"/>
      <dgm:spPr/>
    </dgm:pt>
    <dgm:pt modelId="{9142106C-FDAE-4E9E-939C-866816C9BFEF}" type="pres">
      <dgm:prSet presAssocID="{FE4B8167-8A76-468A-AB5F-800F04B7BBFF}" presName="textNode" presStyleLbl="node1" presStyleIdx="1" presStyleCnt="4">
        <dgm:presLayoutVars>
          <dgm:bulletEnabled val="1"/>
        </dgm:presLayoutVars>
      </dgm:prSet>
      <dgm:spPr/>
    </dgm:pt>
    <dgm:pt modelId="{BB4F9029-9E96-4D94-B4CD-EB264B5C0DD7}" type="pres">
      <dgm:prSet presAssocID="{4E4BCC46-8093-45E7-AECC-B8E728CAF420}" presName="sibTrans" presStyleCnt="0"/>
      <dgm:spPr/>
    </dgm:pt>
    <dgm:pt modelId="{77AB1747-6322-4318-ADF6-C97B7BA928B2}" type="pres">
      <dgm:prSet presAssocID="{521BE034-9DBC-49DB-80C6-0CF5B32838D7}" presName="textNode" presStyleLbl="node1" presStyleIdx="2" presStyleCnt="4">
        <dgm:presLayoutVars>
          <dgm:bulletEnabled val="1"/>
        </dgm:presLayoutVars>
      </dgm:prSet>
      <dgm:spPr/>
    </dgm:pt>
    <dgm:pt modelId="{40D33CFD-6BEC-4447-8CF4-F8982438403B}" type="pres">
      <dgm:prSet presAssocID="{5DD4A2F6-D2E7-421E-8848-732FA144BE32}" presName="sibTrans" presStyleCnt="0"/>
      <dgm:spPr/>
    </dgm:pt>
    <dgm:pt modelId="{A4CA0467-882D-457C-A92B-7DE487C3D78D}" type="pres">
      <dgm:prSet presAssocID="{B48351CB-39F7-4E2C-8D2F-A1FFC13FBA5F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2C58AA0D-1135-4A8F-A181-9413EAB8871D}" type="presOf" srcId="{B48351CB-39F7-4E2C-8D2F-A1FFC13FBA5F}" destId="{A4CA0467-882D-457C-A92B-7DE487C3D78D}" srcOrd="0" destOrd="0" presId="urn:microsoft.com/office/officeart/2005/8/layout/hProcess9"/>
    <dgm:cxn modelId="{8FFA8422-7E8B-4A3F-874E-408B02AE0F0B}" type="presOf" srcId="{521BE034-9DBC-49DB-80C6-0CF5B32838D7}" destId="{77AB1747-6322-4318-ADF6-C97B7BA928B2}" srcOrd="0" destOrd="0" presId="urn:microsoft.com/office/officeart/2005/8/layout/hProcess9"/>
    <dgm:cxn modelId="{237A0026-4F25-4BD9-BC98-F9E050EB555D}" type="presOf" srcId="{FE4B8167-8A76-468A-AB5F-800F04B7BBFF}" destId="{9142106C-FDAE-4E9E-939C-866816C9BFEF}" srcOrd="0" destOrd="0" presId="urn:microsoft.com/office/officeart/2005/8/layout/hProcess9"/>
    <dgm:cxn modelId="{D6AF8030-891C-42B7-866B-BFDB97184800}" srcId="{9AD5BB42-3B5D-4B3A-B241-9DEDC20134F3}" destId="{521BE034-9DBC-49DB-80C6-0CF5B32838D7}" srcOrd="2" destOrd="0" parTransId="{FC8A0B45-2E16-4635-A68D-012D67C3BAC3}" sibTransId="{5DD4A2F6-D2E7-421E-8848-732FA144BE32}"/>
    <dgm:cxn modelId="{64275A3E-8F08-400E-97C9-B3B6E28F752D}" srcId="{9AD5BB42-3B5D-4B3A-B241-9DEDC20134F3}" destId="{B48351CB-39F7-4E2C-8D2F-A1FFC13FBA5F}" srcOrd="3" destOrd="0" parTransId="{6710C636-44BC-4DED-90F2-943668E22FC0}" sibTransId="{1C1564DD-9B24-499D-8BE3-89C625B03D34}"/>
    <dgm:cxn modelId="{B97C4278-B04F-46CC-89BD-1670FF510C38}" srcId="{9AD5BB42-3B5D-4B3A-B241-9DEDC20134F3}" destId="{FE4B8167-8A76-468A-AB5F-800F04B7BBFF}" srcOrd="1" destOrd="0" parTransId="{6E996B45-EB84-4542-8DFC-3893A478829B}" sibTransId="{4E4BCC46-8093-45E7-AECC-B8E728CAF420}"/>
    <dgm:cxn modelId="{3F3E41B2-60E7-4366-B310-6BA05E28BAFD}" type="presOf" srcId="{9AD5BB42-3B5D-4B3A-B241-9DEDC20134F3}" destId="{A9EE155E-9410-4809-A23A-5DF71256E92A}" srcOrd="0" destOrd="0" presId="urn:microsoft.com/office/officeart/2005/8/layout/hProcess9"/>
    <dgm:cxn modelId="{29BA1DCE-ED28-4BF6-9D88-A3E416D5FE87}" type="presOf" srcId="{611F309B-FF25-41AE-9CB2-935461B1D81A}" destId="{DA91A26C-105E-42FB-8061-7AD005E62099}" srcOrd="0" destOrd="0" presId="urn:microsoft.com/office/officeart/2005/8/layout/hProcess9"/>
    <dgm:cxn modelId="{932BFDEF-961C-4C17-B99D-6C3E418D5CCB}" srcId="{9AD5BB42-3B5D-4B3A-B241-9DEDC20134F3}" destId="{611F309B-FF25-41AE-9CB2-935461B1D81A}" srcOrd="0" destOrd="0" parTransId="{13C21DC5-8C21-4593-AC34-CA6CBC65F30A}" sibTransId="{CB144EFA-A15E-4BD8-A2F5-BB2FB9D2CA89}"/>
    <dgm:cxn modelId="{88FABFA1-CACC-4F2D-ACF0-AE92D6BD0E6D}" type="presParOf" srcId="{A9EE155E-9410-4809-A23A-5DF71256E92A}" destId="{8045CBC5-63D1-4442-AA65-EE54677A80EF}" srcOrd="0" destOrd="0" presId="urn:microsoft.com/office/officeart/2005/8/layout/hProcess9"/>
    <dgm:cxn modelId="{EE491D7B-9A33-4966-8831-5F01A6E6A5E2}" type="presParOf" srcId="{A9EE155E-9410-4809-A23A-5DF71256E92A}" destId="{C1F002D3-0E45-47FA-86B0-E0C564FFB4CF}" srcOrd="1" destOrd="0" presId="urn:microsoft.com/office/officeart/2005/8/layout/hProcess9"/>
    <dgm:cxn modelId="{B4F3136C-5B82-400B-9EE2-1F0E813F350B}" type="presParOf" srcId="{C1F002D3-0E45-47FA-86B0-E0C564FFB4CF}" destId="{DA91A26C-105E-42FB-8061-7AD005E62099}" srcOrd="0" destOrd="0" presId="urn:microsoft.com/office/officeart/2005/8/layout/hProcess9"/>
    <dgm:cxn modelId="{B3BE643B-FF40-48E3-ACD2-F3A811071935}" type="presParOf" srcId="{C1F002D3-0E45-47FA-86B0-E0C564FFB4CF}" destId="{778CD8D1-C832-436E-AFF4-78D14A09D12D}" srcOrd="1" destOrd="0" presId="urn:microsoft.com/office/officeart/2005/8/layout/hProcess9"/>
    <dgm:cxn modelId="{63EED4B6-7FE5-4D5B-B590-074AEB09953C}" type="presParOf" srcId="{C1F002D3-0E45-47FA-86B0-E0C564FFB4CF}" destId="{9142106C-FDAE-4E9E-939C-866816C9BFEF}" srcOrd="2" destOrd="0" presId="urn:microsoft.com/office/officeart/2005/8/layout/hProcess9"/>
    <dgm:cxn modelId="{DE82E430-6CF3-4D1E-8A66-36F379EDDE11}" type="presParOf" srcId="{C1F002D3-0E45-47FA-86B0-E0C564FFB4CF}" destId="{BB4F9029-9E96-4D94-B4CD-EB264B5C0DD7}" srcOrd="3" destOrd="0" presId="urn:microsoft.com/office/officeart/2005/8/layout/hProcess9"/>
    <dgm:cxn modelId="{5CB8EA39-D6F1-4B84-810C-34C26555F0AE}" type="presParOf" srcId="{C1F002D3-0E45-47FA-86B0-E0C564FFB4CF}" destId="{77AB1747-6322-4318-ADF6-C97B7BA928B2}" srcOrd="4" destOrd="0" presId="urn:microsoft.com/office/officeart/2005/8/layout/hProcess9"/>
    <dgm:cxn modelId="{B7B56C0F-4D68-4B39-A3EA-C3A2DD9AA3B4}" type="presParOf" srcId="{C1F002D3-0E45-47FA-86B0-E0C564FFB4CF}" destId="{40D33CFD-6BEC-4447-8CF4-F8982438403B}" srcOrd="5" destOrd="0" presId="urn:microsoft.com/office/officeart/2005/8/layout/hProcess9"/>
    <dgm:cxn modelId="{51B27666-3DC4-4F64-B825-46B8AC39DB7B}" type="presParOf" srcId="{C1F002D3-0E45-47FA-86B0-E0C564FFB4CF}" destId="{A4CA0467-882D-457C-A92B-7DE487C3D78D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22261799-8ACB-4F29-9E4A-F618B0F89AD8}" type="doc">
      <dgm:prSet loTypeId="urn:microsoft.com/office/officeart/2005/8/layout/orgChart1" loCatId="hierarchy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s-CO"/>
        </a:p>
      </dgm:t>
    </dgm:pt>
    <dgm:pt modelId="{7D539C73-FFAA-4581-B92D-75EC339AC638}">
      <dgm:prSet phldrT="[Texto]" custT="1"/>
      <dgm:spPr>
        <a:solidFill>
          <a:srgbClr val="002060"/>
        </a:solidFill>
      </dgm:spPr>
      <dgm:t>
        <a:bodyPr/>
        <a:lstStyle/>
        <a:p>
          <a:r>
            <a:rPr lang="es-CO" sz="1800" dirty="0">
              <a:latin typeface="Montserrat" panose="00000500000000000000" pitchFamily="50" charset="0"/>
              <a:cs typeface="Arial" panose="020B0604020202020204" pitchFamily="34" charset="0"/>
            </a:rPr>
            <a:t>Metas del tratamiento </a:t>
          </a:r>
        </a:p>
      </dgm:t>
    </dgm:pt>
    <dgm:pt modelId="{071A3021-5E36-4552-B041-07DC8945AFF6}" type="parTrans" cxnId="{C6E631AB-0978-4A6D-B4FD-1D1F46AA7061}">
      <dgm:prSet/>
      <dgm:spPr/>
      <dgm:t>
        <a:bodyPr/>
        <a:lstStyle/>
        <a:p>
          <a:endParaRPr lang="es-CO" sz="1600"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22032E03-CF8D-4E17-8900-8677C1E1E795}" type="sibTrans" cxnId="{C6E631AB-0978-4A6D-B4FD-1D1F46AA7061}">
      <dgm:prSet/>
      <dgm:spPr/>
      <dgm:t>
        <a:bodyPr/>
        <a:lstStyle/>
        <a:p>
          <a:endParaRPr lang="es-CO" sz="1600"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0261A6BD-A82E-4BD3-82EA-57B51BBE090A}">
      <dgm:prSet phldrT="[Texto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s-CO" sz="1600" dirty="0">
              <a:latin typeface="Montserrat" panose="00000500000000000000" pitchFamily="50" charset="0"/>
              <a:cs typeface="Arial" panose="020B0604020202020204" pitchFamily="34" charset="0"/>
            </a:rPr>
            <a:t>Vida normal (control de síntomas).</a:t>
          </a:r>
        </a:p>
      </dgm:t>
    </dgm:pt>
    <dgm:pt modelId="{612A0222-3724-421E-B42A-2313E5CB1A7A}" type="parTrans" cxnId="{F03FEBD4-4982-4ED9-AEA3-CC45065D3021}">
      <dgm:prSet/>
      <dgm:spPr/>
      <dgm:t>
        <a:bodyPr/>
        <a:lstStyle/>
        <a:p>
          <a:endParaRPr lang="es-CO" sz="1600"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80AD62D9-EFCF-4243-8693-3FD9BB5607E1}" type="sibTrans" cxnId="{F03FEBD4-4982-4ED9-AEA3-CC45065D3021}">
      <dgm:prSet/>
      <dgm:spPr/>
      <dgm:t>
        <a:bodyPr/>
        <a:lstStyle/>
        <a:p>
          <a:endParaRPr lang="es-CO" sz="1600"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3F4E8601-A504-4B3A-8779-44963F1C33C2}">
      <dgm:prSet phldrT="[Texto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s-CO" sz="1600" dirty="0">
              <a:latin typeface="Montserrat" panose="00000500000000000000" pitchFamily="50" charset="0"/>
              <a:cs typeface="Arial" panose="020B0604020202020204" pitchFamily="34" charset="0"/>
            </a:rPr>
            <a:t>Disminuir riesgo de exacerbaciones.</a:t>
          </a:r>
        </a:p>
      </dgm:t>
    </dgm:pt>
    <dgm:pt modelId="{E0D2C376-5174-4A31-98E1-D4EEB1710DDB}" type="parTrans" cxnId="{F64AEFF1-3F5E-4E2A-8550-735EEBBA43A5}">
      <dgm:prSet/>
      <dgm:spPr/>
      <dgm:t>
        <a:bodyPr/>
        <a:lstStyle/>
        <a:p>
          <a:endParaRPr lang="es-CO" sz="1600"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AB7CFAC9-9D4D-4BEF-BBCB-7883C0F44ED7}" type="sibTrans" cxnId="{F64AEFF1-3F5E-4E2A-8550-735EEBBA43A5}">
      <dgm:prSet/>
      <dgm:spPr/>
      <dgm:t>
        <a:bodyPr/>
        <a:lstStyle/>
        <a:p>
          <a:endParaRPr lang="es-CO" sz="1600"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3F97ECB0-8142-4285-AAB8-A216F227B161}">
      <dgm:prSet phldrT="[Texto]" custT="1"/>
      <dgm:spPr/>
      <dgm:t>
        <a:bodyPr/>
        <a:lstStyle/>
        <a:p>
          <a:r>
            <a:rPr lang="es-CO" sz="1600" dirty="0">
              <a:latin typeface="Montserrat" panose="00000500000000000000" pitchFamily="50" charset="0"/>
              <a:cs typeface="Arial" panose="020B0604020202020204" pitchFamily="34" charset="0"/>
            </a:rPr>
            <a:t>Disminuir los efectos adversos (mínima dosis tolerada).</a:t>
          </a:r>
        </a:p>
      </dgm:t>
    </dgm:pt>
    <dgm:pt modelId="{F3D443F6-1B8B-4143-A145-18C3C8306507}" type="parTrans" cxnId="{B242787A-BE8A-4253-8079-98CF9870DB3E}">
      <dgm:prSet/>
      <dgm:spPr/>
      <dgm:t>
        <a:bodyPr/>
        <a:lstStyle/>
        <a:p>
          <a:endParaRPr lang="es-CO" sz="1600"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386C59B6-46C6-45AC-AB80-7B58E9C5992B}" type="sibTrans" cxnId="{B242787A-BE8A-4253-8079-98CF9870DB3E}">
      <dgm:prSet/>
      <dgm:spPr/>
      <dgm:t>
        <a:bodyPr/>
        <a:lstStyle/>
        <a:p>
          <a:endParaRPr lang="es-CO" sz="1600"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94D684AB-014E-4341-880A-E23BD18B7D70}" type="pres">
      <dgm:prSet presAssocID="{22261799-8ACB-4F29-9E4A-F618B0F89AD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D635243A-7F79-42B4-AE07-9DE4F2001BCE}" type="pres">
      <dgm:prSet presAssocID="{7D539C73-FFAA-4581-B92D-75EC339AC638}" presName="hierRoot1" presStyleCnt="0">
        <dgm:presLayoutVars>
          <dgm:hierBranch val="init"/>
        </dgm:presLayoutVars>
      </dgm:prSet>
      <dgm:spPr/>
    </dgm:pt>
    <dgm:pt modelId="{97F0DB45-BBDF-4B75-B121-1F49158882AD}" type="pres">
      <dgm:prSet presAssocID="{7D539C73-FFAA-4581-B92D-75EC339AC638}" presName="rootComposite1" presStyleCnt="0"/>
      <dgm:spPr/>
    </dgm:pt>
    <dgm:pt modelId="{58889600-5EC3-4A64-89BF-9D87D86B38B6}" type="pres">
      <dgm:prSet presAssocID="{7D539C73-FFAA-4581-B92D-75EC339AC638}" presName="rootText1" presStyleLbl="node0" presStyleIdx="0" presStyleCnt="1">
        <dgm:presLayoutVars>
          <dgm:chPref val="3"/>
        </dgm:presLayoutVars>
      </dgm:prSet>
      <dgm:spPr/>
    </dgm:pt>
    <dgm:pt modelId="{6F7241B7-7B73-4571-97E5-F85E6F76F4D3}" type="pres">
      <dgm:prSet presAssocID="{7D539C73-FFAA-4581-B92D-75EC339AC638}" presName="rootConnector1" presStyleLbl="node1" presStyleIdx="0" presStyleCnt="0"/>
      <dgm:spPr/>
    </dgm:pt>
    <dgm:pt modelId="{EB856D25-BE3A-46E5-9971-C357D51B41EE}" type="pres">
      <dgm:prSet presAssocID="{7D539C73-FFAA-4581-B92D-75EC339AC638}" presName="hierChild2" presStyleCnt="0"/>
      <dgm:spPr/>
    </dgm:pt>
    <dgm:pt modelId="{2049336C-16B0-45AA-84A9-2AC3D4B67D1C}" type="pres">
      <dgm:prSet presAssocID="{612A0222-3724-421E-B42A-2313E5CB1A7A}" presName="Name37" presStyleLbl="parChTrans1D2" presStyleIdx="0" presStyleCnt="3"/>
      <dgm:spPr/>
    </dgm:pt>
    <dgm:pt modelId="{96E25DF0-B943-4AD7-A476-AC876C657A53}" type="pres">
      <dgm:prSet presAssocID="{0261A6BD-A82E-4BD3-82EA-57B51BBE090A}" presName="hierRoot2" presStyleCnt="0">
        <dgm:presLayoutVars>
          <dgm:hierBranch val="init"/>
        </dgm:presLayoutVars>
      </dgm:prSet>
      <dgm:spPr/>
    </dgm:pt>
    <dgm:pt modelId="{E3CE923C-DC6D-4897-910C-CD086845F376}" type="pres">
      <dgm:prSet presAssocID="{0261A6BD-A82E-4BD3-82EA-57B51BBE090A}" presName="rootComposite" presStyleCnt="0"/>
      <dgm:spPr/>
    </dgm:pt>
    <dgm:pt modelId="{D43C907C-FB76-4D9D-9BF3-E7EB3F3BE897}" type="pres">
      <dgm:prSet presAssocID="{0261A6BD-A82E-4BD3-82EA-57B51BBE090A}" presName="rootText" presStyleLbl="node2" presStyleIdx="0" presStyleCnt="3">
        <dgm:presLayoutVars>
          <dgm:chPref val="3"/>
        </dgm:presLayoutVars>
      </dgm:prSet>
      <dgm:spPr/>
    </dgm:pt>
    <dgm:pt modelId="{842DF8A5-EA59-4AF8-A50B-3A8D6D69481A}" type="pres">
      <dgm:prSet presAssocID="{0261A6BD-A82E-4BD3-82EA-57B51BBE090A}" presName="rootConnector" presStyleLbl="node2" presStyleIdx="0" presStyleCnt="3"/>
      <dgm:spPr/>
    </dgm:pt>
    <dgm:pt modelId="{3FDDF2D3-BEFD-4DDE-8BF4-030C8D91AF69}" type="pres">
      <dgm:prSet presAssocID="{0261A6BD-A82E-4BD3-82EA-57B51BBE090A}" presName="hierChild4" presStyleCnt="0"/>
      <dgm:spPr/>
    </dgm:pt>
    <dgm:pt modelId="{04FED9A2-05FB-4E5E-8A4B-87BF908B30DB}" type="pres">
      <dgm:prSet presAssocID="{0261A6BD-A82E-4BD3-82EA-57B51BBE090A}" presName="hierChild5" presStyleCnt="0"/>
      <dgm:spPr/>
    </dgm:pt>
    <dgm:pt modelId="{06762A44-E94F-4635-8F31-0246EF2322CA}" type="pres">
      <dgm:prSet presAssocID="{E0D2C376-5174-4A31-98E1-D4EEB1710DDB}" presName="Name37" presStyleLbl="parChTrans1D2" presStyleIdx="1" presStyleCnt="3"/>
      <dgm:spPr/>
    </dgm:pt>
    <dgm:pt modelId="{B7B33461-3715-4DDC-9A77-EABCD19B9ED9}" type="pres">
      <dgm:prSet presAssocID="{3F4E8601-A504-4B3A-8779-44963F1C33C2}" presName="hierRoot2" presStyleCnt="0">
        <dgm:presLayoutVars>
          <dgm:hierBranch val="init"/>
        </dgm:presLayoutVars>
      </dgm:prSet>
      <dgm:spPr/>
    </dgm:pt>
    <dgm:pt modelId="{C82B18B4-F48F-4505-8FC6-B0B4203B52D3}" type="pres">
      <dgm:prSet presAssocID="{3F4E8601-A504-4B3A-8779-44963F1C33C2}" presName="rootComposite" presStyleCnt="0"/>
      <dgm:spPr/>
    </dgm:pt>
    <dgm:pt modelId="{17C49101-3578-4027-961D-4EB29A9D196C}" type="pres">
      <dgm:prSet presAssocID="{3F4E8601-A504-4B3A-8779-44963F1C33C2}" presName="rootText" presStyleLbl="node2" presStyleIdx="1" presStyleCnt="3">
        <dgm:presLayoutVars>
          <dgm:chPref val="3"/>
        </dgm:presLayoutVars>
      </dgm:prSet>
      <dgm:spPr/>
    </dgm:pt>
    <dgm:pt modelId="{E53FAA2F-AB83-4E28-B62E-50C085B445FC}" type="pres">
      <dgm:prSet presAssocID="{3F4E8601-A504-4B3A-8779-44963F1C33C2}" presName="rootConnector" presStyleLbl="node2" presStyleIdx="1" presStyleCnt="3"/>
      <dgm:spPr/>
    </dgm:pt>
    <dgm:pt modelId="{20A05F2D-3736-474B-8670-4B9555CED03F}" type="pres">
      <dgm:prSet presAssocID="{3F4E8601-A504-4B3A-8779-44963F1C33C2}" presName="hierChild4" presStyleCnt="0"/>
      <dgm:spPr/>
    </dgm:pt>
    <dgm:pt modelId="{27636584-7C24-4118-8FFC-2B447E5D3D68}" type="pres">
      <dgm:prSet presAssocID="{3F4E8601-A504-4B3A-8779-44963F1C33C2}" presName="hierChild5" presStyleCnt="0"/>
      <dgm:spPr/>
    </dgm:pt>
    <dgm:pt modelId="{EF4FF41C-AA35-4380-AE31-91E3C919046B}" type="pres">
      <dgm:prSet presAssocID="{F3D443F6-1B8B-4143-A145-18C3C8306507}" presName="Name37" presStyleLbl="parChTrans1D2" presStyleIdx="2" presStyleCnt="3"/>
      <dgm:spPr/>
    </dgm:pt>
    <dgm:pt modelId="{0FFACD7D-CCBE-49D5-85C1-53F5497511BA}" type="pres">
      <dgm:prSet presAssocID="{3F97ECB0-8142-4285-AAB8-A216F227B161}" presName="hierRoot2" presStyleCnt="0">
        <dgm:presLayoutVars>
          <dgm:hierBranch val="init"/>
        </dgm:presLayoutVars>
      </dgm:prSet>
      <dgm:spPr/>
    </dgm:pt>
    <dgm:pt modelId="{22A42E42-70B7-4003-B252-BFB2271E648C}" type="pres">
      <dgm:prSet presAssocID="{3F97ECB0-8142-4285-AAB8-A216F227B161}" presName="rootComposite" presStyleCnt="0"/>
      <dgm:spPr/>
    </dgm:pt>
    <dgm:pt modelId="{1A064C7C-D4FD-429F-AAF6-1B2796DA6267}" type="pres">
      <dgm:prSet presAssocID="{3F97ECB0-8142-4285-AAB8-A216F227B161}" presName="rootText" presStyleLbl="node2" presStyleIdx="2" presStyleCnt="3">
        <dgm:presLayoutVars>
          <dgm:chPref val="3"/>
        </dgm:presLayoutVars>
      </dgm:prSet>
      <dgm:spPr/>
    </dgm:pt>
    <dgm:pt modelId="{632BF515-7577-4EDC-9FE7-3395EB78E2F4}" type="pres">
      <dgm:prSet presAssocID="{3F97ECB0-8142-4285-AAB8-A216F227B161}" presName="rootConnector" presStyleLbl="node2" presStyleIdx="2" presStyleCnt="3"/>
      <dgm:spPr/>
    </dgm:pt>
    <dgm:pt modelId="{AD318267-FCAD-46E2-9FBB-B0D7E677D4BE}" type="pres">
      <dgm:prSet presAssocID="{3F97ECB0-8142-4285-AAB8-A216F227B161}" presName="hierChild4" presStyleCnt="0"/>
      <dgm:spPr/>
    </dgm:pt>
    <dgm:pt modelId="{CA189279-166A-469E-8CC3-5856C48EAA14}" type="pres">
      <dgm:prSet presAssocID="{3F97ECB0-8142-4285-AAB8-A216F227B161}" presName="hierChild5" presStyleCnt="0"/>
      <dgm:spPr/>
    </dgm:pt>
    <dgm:pt modelId="{0F7F8E7C-2799-427A-A0A6-5E8C3581F7BD}" type="pres">
      <dgm:prSet presAssocID="{7D539C73-FFAA-4581-B92D-75EC339AC638}" presName="hierChild3" presStyleCnt="0"/>
      <dgm:spPr/>
    </dgm:pt>
  </dgm:ptLst>
  <dgm:cxnLst>
    <dgm:cxn modelId="{E41B971B-0254-43E5-9E8F-65ABBFA64F9D}" type="presOf" srcId="{3F97ECB0-8142-4285-AAB8-A216F227B161}" destId="{1A064C7C-D4FD-429F-AAF6-1B2796DA6267}" srcOrd="0" destOrd="0" presId="urn:microsoft.com/office/officeart/2005/8/layout/orgChart1"/>
    <dgm:cxn modelId="{39514228-0CD1-456F-A8AD-54348CD10D12}" type="presOf" srcId="{7D539C73-FFAA-4581-B92D-75EC339AC638}" destId="{6F7241B7-7B73-4571-97E5-F85E6F76F4D3}" srcOrd="1" destOrd="0" presId="urn:microsoft.com/office/officeart/2005/8/layout/orgChart1"/>
    <dgm:cxn modelId="{632D0C5C-B755-4CB5-8E9A-01A4D46B502C}" type="presOf" srcId="{22261799-8ACB-4F29-9E4A-F618B0F89AD8}" destId="{94D684AB-014E-4341-880A-E23BD18B7D70}" srcOrd="0" destOrd="0" presId="urn:microsoft.com/office/officeart/2005/8/layout/orgChart1"/>
    <dgm:cxn modelId="{FD990544-433C-4C68-93DF-123F819DA9A5}" type="presOf" srcId="{0261A6BD-A82E-4BD3-82EA-57B51BBE090A}" destId="{D43C907C-FB76-4D9D-9BF3-E7EB3F3BE897}" srcOrd="0" destOrd="0" presId="urn:microsoft.com/office/officeart/2005/8/layout/orgChart1"/>
    <dgm:cxn modelId="{B242787A-BE8A-4253-8079-98CF9870DB3E}" srcId="{7D539C73-FFAA-4581-B92D-75EC339AC638}" destId="{3F97ECB0-8142-4285-AAB8-A216F227B161}" srcOrd="2" destOrd="0" parTransId="{F3D443F6-1B8B-4143-A145-18C3C8306507}" sibTransId="{386C59B6-46C6-45AC-AB80-7B58E9C5992B}"/>
    <dgm:cxn modelId="{C6E631AB-0978-4A6D-B4FD-1D1F46AA7061}" srcId="{22261799-8ACB-4F29-9E4A-F618B0F89AD8}" destId="{7D539C73-FFAA-4581-B92D-75EC339AC638}" srcOrd="0" destOrd="0" parTransId="{071A3021-5E36-4552-B041-07DC8945AFF6}" sibTransId="{22032E03-CF8D-4E17-8900-8677C1E1E795}"/>
    <dgm:cxn modelId="{8CD002AF-4A8D-40C3-80DF-C9EEA0583948}" type="presOf" srcId="{3F97ECB0-8142-4285-AAB8-A216F227B161}" destId="{632BF515-7577-4EDC-9FE7-3395EB78E2F4}" srcOrd="1" destOrd="0" presId="urn:microsoft.com/office/officeart/2005/8/layout/orgChart1"/>
    <dgm:cxn modelId="{C0ABE5B0-8BA4-4CEF-AF10-309A75FB3B0B}" type="presOf" srcId="{612A0222-3724-421E-B42A-2313E5CB1A7A}" destId="{2049336C-16B0-45AA-84A9-2AC3D4B67D1C}" srcOrd="0" destOrd="0" presId="urn:microsoft.com/office/officeart/2005/8/layout/orgChart1"/>
    <dgm:cxn modelId="{2F80A9BF-EF2F-4B9E-BC13-366B5B6B55AC}" type="presOf" srcId="{0261A6BD-A82E-4BD3-82EA-57B51BBE090A}" destId="{842DF8A5-EA59-4AF8-A50B-3A8D6D69481A}" srcOrd="1" destOrd="0" presId="urn:microsoft.com/office/officeart/2005/8/layout/orgChart1"/>
    <dgm:cxn modelId="{F03FEBD4-4982-4ED9-AEA3-CC45065D3021}" srcId="{7D539C73-FFAA-4581-B92D-75EC339AC638}" destId="{0261A6BD-A82E-4BD3-82EA-57B51BBE090A}" srcOrd="0" destOrd="0" parTransId="{612A0222-3724-421E-B42A-2313E5CB1A7A}" sibTransId="{80AD62D9-EFCF-4243-8693-3FD9BB5607E1}"/>
    <dgm:cxn modelId="{6FC092E3-3A41-4869-8E45-BA306F491ED7}" type="presOf" srcId="{F3D443F6-1B8B-4143-A145-18C3C8306507}" destId="{EF4FF41C-AA35-4380-AE31-91E3C919046B}" srcOrd="0" destOrd="0" presId="urn:microsoft.com/office/officeart/2005/8/layout/orgChart1"/>
    <dgm:cxn modelId="{A782DBEB-44CE-4327-9E99-5112878A0B33}" type="presOf" srcId="{E0D2C376-5174-4A31-98E1-D4EEB1710DDB}" destId="{06762A44-E94F-4635-8F31-0246EF2322CA}" srcOrd="0" destOrd="0" presId="urn:microsoft.com/office/officeart/2005/8/layout/orgChart1"/>
    <dgm:cxn modelId="{0A42D5F0-EDB5-4C04-A7AA-2F82AC1D1E19}" type="presOf" srcId="{7D539C73-FFAA-4581-B92D-75EC339AC638}" destId="{58889600-5EC3-4A64-89BF-9D87D86B38B6}" srcOrd="0" destOrd="0" presId="urn:microsoft.com/office/officeart/2005/8/layout/orgChart1"/>
    <dgm:cxn modelId="{3851ACF1-ADCA-4860-89B6-2875C4BA55F3}" type="presOf" srcId="{3F4E8601-A504-4B3A-8779-44963F1C33C2}" destId="{17C49101-3578-4027-961D-4EB29A9D196C}" srcOrd="0" destOrd="0" presId="urn:microsoft.com/office/officeart/2005/8/layout/orgChart1"/>
    <dgm:cxn modelId="{F64AEFF1-3F5E-4E2A-8550-735EEBBA43A5}" srcId="{7D539C73-FFAA-4581-B92D-75EC339AC638}" destId="{3F4E8601-A504-4B3A-8779-44963F1C33C2}" srcOrd="1" destOrd="0" parTransId="{E0D2C376-5174-4A31-98E1-D4EEB1710DDB}" sibTransId="{AB7CFAC9-9D4D-4BEF-BBCB-7883C0F44ED7}"/>
    <dgm:cxn modelId="{F25961FF-151B-46DA-A069-8877891CA50B}" type="presOf" srcId="{3F4E8601-A504-4B3A-8779-44963F1C33C2}" destId="{E53FAA2F-AB83-4E28-B62E-50C085B445FC}" srcOrd="1" destOrd="0" presId="urn:microsoft.com/office/officeart/2005/8/layout/orgChart1"/>
    <dgm:cxn modelId="{F041D796-B247-4987-9F39-0659B95B1DEC}" type="presParOf" srcId="{94D684AB-014E-4341-880A-E23BD18B7D70}" destId="{D635243A-7F79-42B4-AE07-9DE4F2001BCE}" srcOrd="0" destOrd="0" presId="urn:microsoft.com/office/officeart/2005/8/layout/orgChart1"/>
    <dgm:cxn modelId="{0919A176-77B1-47FC-8121-2E723CADCEEA}" type="presParOf" srcId="{D635243A-7F79-42B4-AE07-9DE4F2001BCE}" destId="{97F0DB45-BBDF-4B75-B121-1F49158882AD}" srcOrd="0" destOrd="0" presId="urn:microsoft.com/office/officeart/2005/8/layout/orgChart1"/>
    <dgm:cxn modelId="{9EA8C232-2CF7-4BEF-8930-A8CEDB724F60}" type="presParOf" srcId="{97F0DB45-BBDF-4B75-B121-1F49158882AD}" destId="{58889600-5EC3-4A64-89BF-9D87D86B38B6}" srcOrd="0" destOrd="0" presId="urn:microsoft.com/office/officeart/2005/8/layout/orgChart1"/>
    <dgm:cxn modelId="{5F3CAF4D-EA8E-4234-B543-8D306CB264AF}" type="presParOf" srcId="{97F0DB45-BBDF-4B75-B121-1F49158882AD}" destId="{6F7241B7-7B73-4571-97E5-F85E6F76F4D3}" srcOrd="1" destOrd="0" presId="urn:microsoft.com/office/officeart/2005/8/layout/orgChart1"/>
    <dgm:cxn modelId="{FDB93F1B-2528-471F-B35F-8B977C3A1E94}" type="presParOf" srcId="{D635243A-7F79-42B4-AE07-9DE4F2001BCE}" destId="{EB856D25-BE3A-46E5-9971-C357D51B41EE}" srcOrd="1" destOrd="0" presId="urn:microsoft.com/office/officeart/2005/8/layout/orgChart1"/>
    <dgm:cxn modelId="{A56B2068-1467-4712-8DAA-B84ECE607AE8}" type="presParOf" srcId="{EB856D25-BE3A-46E5-9971-C357D51B41EE}" destId="{2049336C-16B0-45AA-84A9-2AC3D4B67D1C}" srcOrd="0" destOrd="0" presId="urn:microsoft.com/office/officeart/2005/8/layout/orgChart1"/>
    <dgm:cxn modelId="{C5456712-0F61-4E13-97BE-F18B9FEF86F8}" type="presParOf" srcId="{EB856D25-BE3A-46E5-9971-C357D51B41EE}" destId="{96E25DF0-B943-4AD7-A476-AC876C657A53}" srcOrd="1" destOrd="0" presId="urn:microsoft.com/office/officeart/2005/8/layout/orgChart1"/>
    <dgm:cxn modelId="{6F42FA7F-7D3D-432F-ABA5-F2E62E699BEB}" type="presParOf" srcId="{96E25DF0-B943-4AD7-A476-AC876C657A53}" destId="{E3CE923C-DC6D-4897-910C-CD086845F376}" srcOrd="0" destOrd="0" presId="urn:microsoft.com/office/officeart/2005/8/layout/orgChart1"/>
    <dgm:cxn modelId="{0C6C8C05-7252-4F1B-819D-E34B16E30EE7}" type="presParOf" srcId="{E3CE923C-DC6D-4897-910C-CD086845F376}" destId="{D43C907C-FB76-4D9D-9BF3-E7EB3F3BE897}" srcOrd="0" destOrd="0" presId="urn:microsoft.com/office/officeart/2005/8/layout/orgChart1"/>
    <dgm:cxn modelId="{1B4080DD-DE15-4E7A-A8AF-9254984BF86D}" type="presParOf" srcId="{E3CE923C-DC6D-4897-910C-CD086845F376}" destId="{842DF8A5-EA59-4AF8-A50B-3A8D6D69481A}" srcOrd="1" destOrd="0" presId="urn:microsoft.com/office/officeart/2005/8/layout/orgChart1"/>
    <dgm:cxn modelId="{C31BC99F-4736-42D1-9FD0-F3592ACF1D5B}" type="presParOf" srcId="{96E25DF0-B943-4AD7-A476-AC876C657A53}" destId="{3FDDF2D3-BEFD-4DDE-8BF4-030C8D91AF69}" srcOrd="1" destOrd="0" presId="urn:microsoft.com/office/officeart/2005/8/layout/orgChart1"/>
    <dgm:cxn modelId="{349FAB48-BAC0-479B-A71A-9A06BEFBF68A}" type="presParOf" srcId="{96E25DF0-B943-4AD7-A476-AC876C657A53}" destId="{04FED9A2-05FB-4E5E-8A4B-87BF908B30DB}" srcOrd="2" destOrd="0" presId="urn:microsoft.com/office/officeart/2005/8/layout/orgChart1"/>
    <dgm:cxn modelId="{F68F83BE-292E-49F3-A6DB-CC90BE69F4E1}" type="presParOf" srcId="{EB856D25-BE3A-46E5-9971-C357D51B41EE}" destId="{06762A44-E94F-4635-8F31-0246EF2322CA}" srcOrd="2" destOrd="0" presId="urn:microsoft.com/office/officeart/2005/8/layout/orgChart1"/>
    <dgm:cxn modelId="{275941A5-AEA1-426A-8AE0-9E9FD2588D9B}" type="presParOf" srcId="{EB856D25-BE3A-46E5-9971-C357D51B41EE}" destId="{B7B33461-3715-4DDC-9A77-EABCD19B9ED9}" srcOrd="3" destOrd="0" presId="urn:microsoft.com/office/officeart/2005/8/layout/orgChart1"/>
    <dgm:cxn modelId="{D10B8308-4825-4607-967B-0200CCE8B3FB}" type="presParOf" srcId="{B7B33461-3715-4DDC-9A77-EABCD19B9ED9}" destId="{C82B18B4-F48F-4505-8FC6-B0B4203B52D3}" srcOrd="0" destOrd="0" presId="urn:microsoft.com/office/officeart/2005/8/layout/orgChart1"/>
    <dgm:cxn modelId="{F60BCA98-57D4-4B6D-BCEE-151E9B44F62D}" type="presParOf" srcId="{C82B18B4-F48F-4505-8FC6-B0B4203B52D3}" destId="{17C49101-3578-4027-961D-4EB29A9D196C}" srcOrd="0" destOrd="0" presId="urn:microsoft.com/office/officeart/2005/8/layout/orgChart1"/>
    <dgm:cxn modelId="{9733E360-8B06-4C34-8F56-4BF7A2237A2A}" type="presParOf" srcId="{C82B18B4-F48F-4505-8FC6-B0B4203B52D3}" destId="{E53FAA2F-AB83-4E28-B62E-50C085B445FC}" srcOrd="1" destOrd="0" presId="urn:microsoft.com/office/officeart/2005/8/layout/orgChart1"/>
    <dgm:cxn modelId="{84EEE14C-36BB-4259-B3E3-0DD32A51D6B6}" type="presParOf" srcId="{B7B33461-3715-4DDC-9A77-EABCD19B9ED9}" destId="{20A05F2D-3736-474B-8670-4B9555CED03F}" srcOrd="1" destOrd="0" presId="urn:microsoft.com/office/officeart/2005/8/layout/orgChart1"/>
    <dgm:cxn modelId="{4D83F439-0411-40EC-B73F-E9817DB14F3E}" type="presParOf" srcId="{B7B33461-3715-4DDC-9A77-EABCD19B9ED9}" destId="{27636584-7C24-4118-8FFC-2B447E5D3D68}" srcOrd="2" destOrd="0" presId="urn:microsoft.com/office/officeart/2005/8/layout/orgChart1"/>
    <dgm:cxn modelId="{E96898D0-EE6F-4DC7-9064-2769F2A64537}" type="presParOf" srcId="{EB856D25-BE3A-46E5-9971-C357D51B41EE}" destId="{EF4FF41C-AA35-4380-AE31-91E3C919046B}" srcOrd="4" destOrd="0" presId="urn:microsoft.com/office/officeart/2005/8/layout/orgChart1"/>
    <dgm:cxn modelId="{79AF85A0-139B-4118-8A1F-8729FB7BD6FC}" type="presParOf" srcId="{EB856D25-BE3A-46E5-9971-C357D51B41EE}" destId="{0FFACD7D-CCBE-49D5-85C1-53F5497511BA}" srcOrd="5" destOrd="0" presId="urn:microsoft.com/office/officeart/2005/8/layout/orgChart1"/>
    <dgm:cxn modelId="{CB718D1C-82D2-490B-A5D8-0FDFA391DDB4}" type="presParOf" srcId="{0FFACD7D-CCBE-49D5-85C1-53F5497511BA}" destId="{22A42E42-70B7-4003-B252-BFB2271E648C}" srcOrd="0" destOrd="0" presId="urn:microsoft.com/office/officeart/2005/8/layout/orgChart1"/>
    <dgm:cxn modelId="{86AF4D5E-5875-423A-8B93-0BE4ACFF254B}" type="presParOf" srcId="{22A42E42-70B7-4003-B252-BFB2271E648C}" destId="{1A064C7C-D4FD-429F-AAF6-1B2796DA6267}" srcOrd="0" destOrd="0" presId="urn:microsoft.com/office/officeart/2005/8/layout/orgChart1"/>
    <dgm:cxn modelId="{679095C0-D77F-4FAF-BCA2-CB306C6E88E5}" type="presParOf" srcId="{22A42E42-70B7-4003-B252-BFB2271E648C}" destId="{632BF515-7577-4EDC-9FE7-3395EB78E2F4}" srcOrd="1" destOrd="0" presId="urn:microsoft.com/office/officeart/2005/8/layout/orgChart1"/>
    <dgm:cxn modelId="{B115E08B-6328-4B36-9F6A-DA8BC0C7B73D}" type="presParOf" srcId="{0FFACD7D-CCBE-49D5-85C1-53F5497511BA}" destId="{AD318267-FCAD-46E2-9FBB-B0D7E677D4BE}" srcOrd="1" destOrd="0" presId="urn:microsoft.com/office/officeart/2005/8/layout/orgChart1"/>
    <dgm:cxn modelId="{2BAA8BE6-5046-41F7-9B0C-191CE7FBDD28}" type="presParOf" srcId="{0FFACD7D-CCBE-49D5-85C1-53F5497511BA}" destId="{CA189279-166A-469E-8CC3-5856C48EAA14}" srcOrd="2" destOrd="0" presId="urn:microsoft.com/office/officeart/2005/8/layout/orgChart1"/>
    <dgm:cxn modelId="{A06A5156-78F4-4A0E-914A-B17B1D663030}" type="presParOf" srcId="{D635243A-7F79-42B4-AE07-9DE4F2001BCE}" destId="{0F7F8E7C-2799-427A-A0A6-5E8C3581F7B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7A63086B-910A-4BB4-9F86-5F4CE2EB52EE}" type="doc">
      <dgm:prSet loTypeId="urn:microsoft.com/office/officeart/2005/8/layout/list1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s-CO"/>
        </a:p>
      </dgm:t>
    </dgm:pt>
    <dgm:pt modelId="{F9673478-C219-41B7-8B44-ADDF2017A6D2}">
      <dgm:prSet phldrT="[Texto]" custT="1"/>
      <dgm:spPr/>
      <dgm:t>
        <a:bodyPr/>
        <a:lstStyle/>
        <a:p>
          <a:r>
            <a:rPr lang="es-CO" sz="1400" u="none" dirty="0">
              <a:latin typeface="Montserrat" panose="00000500000000000000" pitchFamily="50" charset="0"/>
            </a:rPr>
            <a:t>Paso 1 </a:t>
          </a:r>
          <a:r>
            <a:rPr lang="es-CO" sz="1400" u="none" dirty="0">
              <a:latin typeface="Montserrat" panose="00000500000000000000" pitchFamily="50" charset="0"/>
              <a:sym typeface="Wingdings" panose="05000000000000000000" pitchFamily="2" charset="2"/>
            </a:rPr>
            <a:t> </a:t>
          </a:r>
          <a:r>
            <a:rPr lang="es-CO" sz="1400" u="sng" dirty="0">
              <a:latin typeface="Montserrat" panose="00000500000000000000" pitchFamily="50" charset="0"/>
              <a:sym typeface="Wingdings" panose="05000000000000000000" pitchFamily="2" charset="2"/>
            </a:rPr>
            <a:t>Intermitente:</a:t>
          </a:r>
          <a:r>
            <a:rPr lang="es-CO" sz="1400" dirty="0">
              <a:latin typeface="Montserrat" panose="00000500000000000000" pitchFamily="50" charset="0"/>
              <a:sym typeface="Wingdings" panose="05000000000000000000" pitchFamily="2" charset="2"/>
            </a:rPr>
            <a:t> </a:t>
          </a:r>
          <a:r>
            <a:rPr lang="es-CO" sz="1400" dirty="0">
              <a:latin typeface="Montserrat" panose="00000500000000000000" pitchFamily="50" charset="0"/>
            </a:rPr>
            <a:t>ICS a dosis bajas a necesidad (no monoterapia son SABA, disminuye riesgo de exacerbaciones futuras).</a:t>
          </a:r>
        </a:p>
      </dgm:t>
    </dgm:pt>
    <dgm:pt modelId="{DA6A256D-D063-468D-A9EF-BA6F4CD726B6}" type="parTrans" cxnId="{C0DA5F18-E749-4B95-8B6F-BA39B0026F86}">
      <dgm:prSet/>
      <dgm:spPr/>
      <dgm:t>
        <a:bodyPr/>
        <a:lstStyle/>
        <a:p>
          <a:endParaRPr lang="es-CO" sz="1400">
            <a:latin typeface="Montserrat" panose="00000500000000000000" pitchFamily="50" charset="0"/>
          </a:endParaRPr>
        </a:p>
      </dgm:t>
    </dgm:pt>
    <dgm:pt modelId="{D3BCA33A-020D-4AE8-9853-E6528F06432F}" type="sibTrans" cxnId="{C0DA5F18-E749-4B95-8B6F-BA39B0026F86}">
      <dgm:prSet/>
      <dgm:spPr/>
      <dgm:t>
        <a:bodyPr/>
        <a:lstStyle/>
        <a:p>
          <a:endParaRPr lang="es-CO" sz="1400">
            <a:latin typeface="Montserrat" panose="00000500000000000000" pitchFamily="50" charset="0"/>
          </a:endParaRPr>
        </a:p>
      </dgm:t>
    </dgm:pt>
    <dgm:pt modelId="{48E2B7D5-B631-4F6B-B035-BE2D4BA759AB}">
      <dgm:prSet phldrT="[Texto]" custT="1"/>
      <dgm:spPr/>
      <dgm:t>
        <a:bodyPr/>
        <a:lstStyle/>
        <a:p>
          <a:r>
            <a:rPr lang="es-CO" sz="1400" u="none" dirty="0">
              <a:latin typeface="Montserrat" panose="00000500000000000000" pitchFamily="50" charset="0"/>
            </a:rPr>
            <a:t>Paso 2 </a:t>
          </a:r>
          <a:r>
            <a:rPr lang="es-CO" sz="1400" u="none" dirty="0">
              <a:latin typeface="Montserrat" panose="00000500000000000000" pitchFamily="50" charset="0"/>
              <a:sym typeface="Wingdings" panose="05000000000000000000" pitchFamily="2" charset="2"/>
            </a:rPr>
            <a:t> </a:t>
          </a:r>
          <a:r>
            <a:rPr lang="es-CO" sz="1400" u="sng" dirty="0">
              <a:latin typeface="Montserrat" panose="00000500000000000000" pitchFamily="50" charset="0"/>
              <a:sym typeface="Wingdings" panose="05000000000000000000" pitchFamily="2" charset="2"/>
            </a:rPr>
            <a:t>Leve persistente:</a:t>
          </a:r>
          <a:r>
            <a:rPr lang="es-CO" sz="1400" dirty="0">
              <a:latin typeface="Montserrat" panose="00000500000000000000" pitchFamily="50" charset="0"/>
              <a:sym typeface="Wingdings" panose="05000000000000000000" pitchFamily="2" charset="2"/>
            </a:rPr>
            <a:t> </a:t>
          </a:r>
          <a:r>
            <a:rPr lang="es-CO" sz="1400" dirty="0">
              <a:latin typeface="Montserrat" panose="00000500000000000000" pitchFamily="50" charset="0"/>
            </a:rPr>
            <a:t>ICS a dosis bajas diarios (o LTRA diario) con SABA a necesidad.</a:t>
          </a:r>
        </a:p>
      </dgm:t>
    </dgm:pt>
    <dgm:pt modelId="{7B277BC3-D870-431F-A15D-85EF8E2C807E}" type="parTrans" cxnId="{495FDE4A-A3F3-47CB-BF2C-65C594729739}">
      <dgm:prSet/>
      <dgm:spPr/>
      <dgm:t>
        <a:bodyPr/>
        <a:lstStyle/>
        <a:p>
          <a:endParaRPr lang="es-CO" sz="1400">
            <a:latin typeface="Montserrat" panose="00000500000000000000" pitchFamily="50" charset="0"/>
          </a:endParaRPr>
        </a:p>
      </dgm:t>
    </dgm:pt>
    <dgm:pt modelId="{8A24D338-F217-453B-8769-AB64FE079F8F}" type="sibTrans" cxnId="{495FDE4A-A3F3-47CB-BF2C-65C594729739}">
      <dgm:prSet/>
      <dgm:spPr/>
      <dgm:t>
        <a:bodyPr/>
        <a:lstStyle/>
        <a:p>
          <a:endParaRPr lang="es-CO" sz="1400">
            <a:latin typeface="Montserrat" panose="00000500000000000000" pitchFamily="50" charset="0"/>
          </a:endParaRPr>
        </a:p>
      </dgm:t>
    </dgm:pt>
    <dgm:pt modelId="{7DB83F23-DAE5-47ED-8692-246EF3C44658}">
      <dgm:prSet phldrT="[Texto]" custT="1"/>
      <dgm:spPr>
        <a:solidFill>
          <a:srgbClr val="0070C0"/>
        </a:solidFill>
      </dgm:spPr>
      <dgm:t>
        <a:bodyPr/>
        <a:lstStyle/>
        <a:p>
          <a:r>
            <a:rPr lang="es-CO" sz="1400" u="none" dirty="0">
              <a:latin typeface="Montserrat" panose="00000500000000000000" pitchFamily="50" charset="0"/>
            </a:rPr>
            <a:t>Paso</a:t>
          </a:r>
          <a:r>
            <a:rPr lang="es-CO" sz="1400" u="none" baseline="0" dirty="0">
              <a:latin typeface="Montserrat" panose="00000500000000000000" pitchFamily="50" charset="0"/>
            </a:rPr>
            <a:t> 3 </a:t>
          </a:r>
          <a:r>
            <a:rPr lang="es-CO" sz="1400" u="none" baseline="0" dirty="0">
              <a:latin typeface="Montserrat" panose="00000500000000000000" pitchFamily="50" charset="0"/>
              <a:sym typeface="Wingdings" panose="05000000000000000000" pitchFamily="2" charset="2"/>
            </a:rPr>
            <a:t> </a:t>
          </a:r>
          <a:r>
            <a:rPr lang="es-CO" sz="1400" u="sng" baseline="0" dirty="0">
              <a:latin typeface="Montserrat" panose="00000500000000000000" pitchFamily="50" charset="0"/>
              <a:sym typeface="Wingdings" panose="05000000000000000000" pitchFamily="2" charset="2"/>
            </a:rPr>
            <a:t>Moderada persistente:</a:t>
          </a:r>
          <a:r>
            <a:rPr lang="es-CO" sz="1400" baseline="0" dirty="0">
              <a:latin typeface="Montserrat" panose="00000500000000000000" pitchFamily="50" charset="0"/>
              <a:sym typeface="Wingdings" panose="05000000000000000000" pitchFamily="2" charset="2"/>
            </a:rPr>
            <a:t> </a:t>
          </a:r>
          <a:r>
            <a:rPr lang="es-CO" sz="1400" dirty="0">
              <a:latin typeface="Montserrat" panose="00000500000000000000" pitchFamily="50" charset="0"/>
            </a:rPr>
            <a:t>ICS a dosis intermedias o ICS+LABA a dosis bajas. </a:t>
          </a:r>
        </a:p>
      </dgm:t>
    </dgm:pt>
    <dgm:pt modelId="{756765D8-2545-4291-A223-FA5D684D161E}" type="parTrans" cxnId="{17A0B049-C191-488E-B737-ADDD51E1FFAD}">
      <dgm:prSet/>
      <dgm:spPr/>
      <dgm:t>
        <a:bodyPr/>
        <a:lstStyle/>
        <a:p>
          <a:endParaRPr lang="es-CO" sz="1400">
            <a:latin typeface="Montserrat" panose="00000500000000000000" pitchFamily="50" charset="0"/>
          </a:endParaRPr>
        </a:p>
      </dgm:t>
    </dgm:pt>
    <dgm:pt modelId="{681DADB7-E2B4-4CA1-828E-77D03BBDF4C6}" type="sibTrans" cxnId="{17A0B049-C191-488E-B737-ADDD51E1FFAD}">
      <dgm:prSet/>
      <dgm:spPr/>
      <dgm:t>
        <a:bodyPr/>
        <a:lstStyle/>
        <a:p>
          <a:endParaRPr lang="es-CO" sz="1400">
            <a:latin typeface="Montserrat" panose="00000500000000000000" pitchFamily="50" charset="0"/>
          </a:endParaRPr>
        </a:p>
      </dgm:t>
    </dgm:pt>
    <dgm:pt modelId="{5DA5DDA7-595E-4816-BABE-3ADD923820BB}">
      <dgm:prSet phldrT="[Texto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s-CO" sz="1400" dirty="0">
              <a:latin typeface="Montserrat" panose="00000500000000000000" pitchFamily="50" charset="0"/>
            </a:rPr>
            <a:t>Paso 4 </a:t>
          </a:r>
          <a:r>
            <a:rPr lang="es-CO" sz="1400" dirty="0">
              <a:latin typeface="Montserrat" panose="00000500000000000000" pitchFamily="50" charset="0"/>
              <a:sym typeface="Wingdings" panose="05000000000000000000" pitchFamily="2" charset="2"/>
            </a:rPr>
            <a:t> </a:t>
          </a:r>
          <a:r>
            <a:rPr lang="es-CO" sz="1400" u="sng" dirty="0">
              <a:latin typeface="Montserrat" panose="00000500000000000000" pitchFamily="50" charset="0"/>
              <a:sym typeface="Wingdings" panose="05000000000000000000" pitchFamily="2" charset="2"/>
            </a:rPr>
            <a:t>Severa persistente:</a:t>
          </a:r>
          <a:r>
            <a:rPr lang="es-CO" sz="1400" dirty="0">
              <a:latin typeface="Montserrat" panose="00000500000000000000" pitchFamily="50" charset="0"/>
              <a:sym typeface="Wingdings" panose="05000000000000000000" pitchFamily="2" charset="2"/>
            </a:rPr>
            <a:t> </a:t>
          </a:r>
          <a:r>
            <a:rPr lang="es-CO" sz="1400" dirty="0">
              <a:latin typeface="Montserrat" panose="00000500000000000000" pitchFamily="50" charset="0"/>
            </a:rPr>
            <a:t>ICS a dosis intermedias o altas (En el 5) + LABA/LTRA.</a:t>
          </a:r>
        </a:p>
      </dgm:t>
    </dgm:pt>
    <dgm:pt modelId="{EACB6112-5CB8-46DC-853F-DE03748574C1}" type="parTrans" cxnId="{312AB49A-1A19-4616-B152-853B662C7BE5}">
      <dgm:prSet/>
      <dgm:spPr/>
      <dgm:t>
        <a:bodyPr/>
        <a:lstStyle/>
        <a:p>
          <a:endParaRPr lang="es-CO" sz="1400">
            <a:latin typeface="Montserrat" panose="00000500000000000000" pitchFamily="50" charset="0"/>
          </a:endParaRPr>
        </a:p>
      </dgm:t>
    </dgm:pt>
    <dgm:pt modelId="{B135963D-820E-4628-81A9-184A11AA5593}" type="sibTrans" cxnId="{312AB49A-1A19-4616-B152-853B662C7BE5}">
      <dgm:prSet/>
      <dgm:spPr/>
      <dgm:t>
        <a:bodyPr/>
        <a:lstStyle/>
        <a:p>
          <a:endParaRPr lang="es-CO" sz="1400">
            <a:latin typeface="Montserrat" panose="00000500000000000000" pitchFamily="50" charset="0"/>
          </a:endParaRPr>
        </a:p>
      </dgm:t>
    </dgm:pt>
    <dgm:pt modelId="{86D2A7B9-48F3-433E-A265-3EB58F4EDCDE}" type="pres">
      <dgm:prSet presAssocID="{7A63086B-910A-4BB4-9F86-5F4CE2EB52EE}" presName="linear" presStyleCnt="0">
        <dgm:presLayoutVars>
          <dgm:dir/>
          <dgm:animLvl val="lvl"/>
          <dgm:resizeHandles val="exact"/>
        </dgm:presLayoutVars>
      </dgm:prSet>
      <dgm:spPr/>
    </dgm:pt>
    <dgm:pt modelId="{141F3828-163F-4AC3-9D3B-617C9EF7931A}" type="pres">
      <dgm:prSet presAssocID="{F9673478-C219-41B7-8B44-ADDF2017A6D2}" presName="parentLin" presStyleCnt="0"/>
      <dgm:spPr/>
    </dgm:pt>
    <dgm:pt modelId="{CECEA430-6D81-436E-869A-4C8DF05C0EEB}" type="pres">
      <dgm:prSet presAssocID="{F9673478-C219-41B7-8B44-ADDF2017A6D2}" presName="parentLeftMargin" presStyleLbl="node1" presStyleIdx="0" presStyleCnt="4"/>
      <dgm:spPr/>
    </dgm:pt>
    <dgm:pt modelId="{2C42F89E-D4C9-45FE-964E-04904B519184}" type="pres">
      <dgm:prSet presAssocID="{F9673478-C219-41B7-8B44-ADDF2017A6D2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CF550883-C735-46D2-8779-3F4D6017F3A6}" type="pres">
      <dgm:prSet presAssocID="{F9673478-C219-41B7-8B44-ADDF2017A6D2}" presName="negativeSpace" presStyleCnt="0"/>
      <dgm:spPr/>
    </dgm:pt>
    <dgm:pt modelId="{40BFB3BE-D7AF-4853-B9A3-EDEE32854713}" type="pres">
      <dgm:prSet presAssocID="{F9673478-C219-41B7-8B44-ADDF2017A6D2}" presName="childText" presStyleLbl="conFgAcc1" presStyleIdx="0" presStyleCnt="4">
        <dgm:presLayoutVars>
          <dgm:bulletEnabled val="1"/>
        </dgm:presLayoutVars>
      </dgm:prSet>
      <dgm:spPr/>
    </dgm:pt>
    <dgm:pt modelId="{9A55F09B-23B3-4E8B-9161-F69D2AAF91BD}" type="pres">
      <dgm:prSet presAssocID="{D3BCA33A-020D-4AE8-9853-E6528F06432F}" presName="spaceBetweenRectangles" presStyleCnt="0"/>
      <dgm:spPr/>
    </dgm:pt>
    <dgm:pt modelId="{497BC40B-6CFA-421F-BBB8-6D7D9EE5F772}" type="pres">
      <dgm:prSet presAssocID="{48E2B7D5-B631-4F6B-B035-BE2D4BA759AB}" presName="parentLin" presStyleCnt="0"/>
      <dgm:spPr/>
    </dgm:pt>
    <dgm:pt modelId="{1F52D020-626A-4FD2-A235-319DB8B20E47}" type="pres">
      <dgm:prSet presAssocID="{48E2B7D5-B631-4F6B-B035-BE2D4BA759AB}" presName="parentLeftMargin" presStyleLbl="node1" presStyleIdx="0" presStyleCnt="4"/>
      <dgm:spPr/>
    </dgm:pt>
    <dgm:pt modelId="{BA5708F5-D199-422B-90F0-F8DDB7ECDD6E}" type="pres">
      <dgm:prSet presAssocID="{48E2B7D5-B631-4F6B-B035-BE2D4BA759AB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38BDD05C-CCCE-4D34-9308-281EC302E588}" type="pres">
      <dgm:prSet presAssocID="{48E2B7D5-B631-4F6B-B035-BE2D4BA759AB}" presName="negativeSpace" presStyleCnt="0"/>
      <dgm:spPr/>
    </dgm:pt>
    <dgm:pt modelId="{62F0DEF9-FD8B-491E-B7E2-E2284FF12144}" type="pres">
      <dgm:prSet presAssocID="{48E2B7D5-B631-4F6B-B035-BE2D4BA759AB}" presName="childText" presStyleLbl="conFgAcc1" presStyleIdx="1" presStyleCnt="4">
        <dgm:presLayoutVars>
          <dgm:bulletEnabled val="1"/>
        </dgm:presLayoutVars>
      </dgm:prSet>
      <dgm:spPr/>
    </dgm:pt>
    <dgm:pt modelId="{6C74CA32-7B93-4D34-932F-06D8FEB05EAA}" type="pres">
      <dgm:prSet presAssocID="{8A24D338-F217-453B-8769-AB64FE079F8F}" presName="spaceBetweenRectangles" presStyleCnt="0"/>
      <dgm:spPr/>
    </dgm:pt>
    <dgm:pt modelId="{FC6DEBAD-FB9F-4D90-9DB9-AE382DF8A5E1}" type="pres">
      <dgm:prSet presAssocID="{7DB83F23-DAE5-47ED-8692-246EF3C44658}" presName="parentLin" presStyleCnt="0"/>
      <dgm:spPr/>
    </dgm:pt>
    <dgm:pt modelId="{FB19113E-F517-4432-B08B-A10FA63D34CD}" type="pres">
      <dgm:prSet presAssocID="{7DB83F23-DAE5-47ED-8692-246EF3C44658}" presName="parentLeftMargin" presStyleLbl="node1" presStyleIdx="1" presStyleCnt="4"/>
      <dgm:spPr/>
    </dgm:pt>
    <dgm:pt modelId="{645BA35E-63B7-4BE3-954A-39A395508108}" type="pres">
      <dgm:prSet presAssocID="{7DB83F23-DAE5-47ED-8692-246EF3C44658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A94E3BE5-146F-4238-B7D3-346A7DBC0A41}" type="pres">
      <dgm:prSet presAssocID="{7DB83F23-DAE5-47ED-8692-246EF3C44658}" presName="negativeSpace" presStyleCnt="0"/>
      <dgm:spPr/>
    </dgm:pt>
    <dgm:pt modelId="{2C790DED-0DA1-4E0E-AB2C-24C9E5970E47}" type="pres">
      <dgm:prSet presAssocID="{7DB83F23-DAE5-47ED-8692-246EF3C44658}" presName="childText" presStyleLbl="conFgAcc1" presStyleIdx="2" presStyleCnt="4">
        <dgm:presLayoutVars>
          <dgm:bulletEnabled val="1"/>
        </dgm:presLayoutVars>
      </dgm:prSet>
      <dgm:spPr/>
    </dgm:pt>
    <dgm:pt modelId="{0B6F5081-3782-42C5-98EE-E2A746F4EF13}" type="pres">
      <dgm:prSet presAssocID="{681DADB7-E2B4-4CA1-828E-77D03BBDF4C6}" presName="spaceBetweenRectangles" presStyleCnt="0"/>
      <dgm:spPr/>
    </dgm:pt>
    <dgm:pt modelId="{1D53B711-C680-43CE-B467-2570BBEBE4EE}" type="pres">
      <dgm:prSet presAssocID="{5DA5DDA7-595E-4816-BABE-3ADD923820BB}" presName="parentLin" presStyleCnt="0"/>
      <dgm:spPr/>
    </dgm:pt>
    <dgm:pt modelId="{26CF725E-6F47-41AA-ACAC-BC056DA1D181}" type="pres">
      <dgm:prSet presAssocID="{5DA5DDA7-595E-4816-BABE-3ADD923820BB}" presName="parentLeftMargin" presStyleLbl="node1" presStyleIdx="2" presStyleCnt="4"/>
      <dgm:spPr/>
    </dgm:pt>
    <dgm:pt modelId="{7B2ED4D1-01CC-45C1-911C-287BFB3167D1}" type="pres">
      <dgm:prSet presAssocID="{5DA5DDA7-595E-4816-BABE-3ADD923820BB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BABA1DD0-445F-468B-87CD-F2C626602474}" type="pres">
      <dgm:prSet presAssocID="{5DA5DDA7-595E-4816-BABE-3ADD923820BB}" presName="negativeSpace" presStyleCnt="0"/>
      <dgm:spPr/>
    </dgm:pt>
    <dgm:pt modelId="{663308C4-95D9-42FA-953A-FF7F5E73DBEC}" type="pres">
      <dgm:prSet presAssocID="{5DA5DDA7-595E-4816-BABE-3ADD923820BB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7BB56F12-B184-40FC-A340-77D8490A909E}" type="presOf" srcId="{48E2B7D5-B631-4F6B-B035-BE2D4BA759AB}" destId="{BA5708F5-D199-422B-90F0-F8DDB7ECDD6E}" srcOrd="1" destOrd="0" presId="urn:microsoft.com/office/officeart/2005/8/layout/list1"/>
    <dgm:cxn modelId="{C0DA5F18-E749-4B95-8B6F-BA39B0026F86}" srcId="{7A63086B-910A-4BB4-9F86-5F4CE2EB52EE}" destId="{F9673478-C219-41B7-8B44-ADDF2017A6D2}" srcOrd="0" destOrd="0" parTransId="{DA6A256D-D063-468D-A9EF-BA6F4CD726B6}" sibTransId="{D3BCA33A-020D-4AE8-9853-E6528F06432F}"/>
    <dgm:cxn modelId="{7FB4C31C-CDD7-47E6-9626-6E0B913FF454}" type="presOf" srcId="{7A63086B-910A-4BB4-9F86-5F4CE2EB52EE}" destId="{86D2A7B9-48F3-433E-A265-3EB58F4EDCDE}" srcOrd="0" destOrd="0" presId="urn:microsoft.com/office/officeart/2005/8/layout/list1"/>
    <dgm:cxn modelId="{1C6B4D37-EFFD-42C4-885D-770080330ECF}" type="presOf" srcId="{5DA5DDA7-595E-4816-BABE-3ADD923820BB}" destId="{7B2ED4D1-01CC-45C1-911C-287BFB3167D1}" srcOrd="1" destOrd="0" presId="urn:microsoft.com/office/officeart/2005/8/layout/list1"/>
    <dgm:cxn modelId="{EB591166-8848-498B-AB35-7D75581A6CA1}" type="presOf" srcId="{F9673478-C219-41B7-8B44-ADDF2017A6D2}" destId="{2C42F89E-D4C9-45FE-964E-04904B519184}" srcOrd="1" destOrd="0" presId="urn:microsoft.com/office/officeart/2005/8/layout/list1"/>
    <dgm:cxn modelId="{887B8748-85CE-48EC-A3C8-FA6B0C8A3217}" type="presOf" srcId="{7DB83F23-DAE5-47ED-8692-246EF3C44658}" destId="{FB19113E-F517-4432-B08B-A10FA63D34CD}" srcOrd="0" destOrd="0" presId="urn:microsoft.com/office/officeart/2005/8/layout/list1"/>
    <dgm:cxn modelId="{17A0B049-C191-488E-B737-ADDD51E1FFAD}" srcId="{7A63086B-910A-4BB4-9F86-5F4CE2EB52EE}" destId="{7DB83F23-DAE5-47ED-8692-246EF3C44658}" srcOrd="2" destOrd="0" parTransId="{756765D8-2545-4291-A223-FA5D684D161E}" sibTransId="{681DADB7-E2B4-4CA1-828E-77D03BBDF4C6}"/>
    <dgm:cxn modelId="{495FDE4A-A3F3-47CB-BF2C-65C594729739}" srcId="{7A63086B-910A-4BB4-9F86-5F4CE2EB52EE}" destId="{48E2B7D5-B631-4F6B-B035-BE2D4BA759AB}" srcOrd="1" destOrd="0" parTransId="{7B277BC3-D870-431F-A15D-85EF8E2C807E}" sibTransId="{8A24D338-F217-453B-8769-AB64FE079F8F}"/>
    <dgm:cxn modelId="{B8A2314B-D083-49AF-91F1-D0243E78B784}" type="presOf" srcId="{F9673478-C219-41B7-8B44-ADDF2017A6D2}" destId="{CECEA430-6D81-436E-869A-4C8DF05C0EEB}" srcOrd="0" destOrd="0" presId="urn:microsoft.com/office/officeart/2005/8/layout/list1"/>
    <dgm:cxn modelId="{A4867E99-24CB-4C24-B650-E83258A53D89}" type="presOf" srcId="{5DA5DDA7-595E-4816-BABE-3ADD923820BB}" destId="{26CF725E-6F47-41AA-ACAC-BC056DA1D181}" srcOrd="0" destOrd="0" presId="urn:microsoft.com/office/officeart/2005/8/layout/list1"/>
    <dgm:cxn modelId="{312AB49A-1A19-4616-B152-853B662C7BE5}" srcId="{7A63086B-910A-4BB4-9F86-5F4CE2EB52EE}" destId="{5DA5DDA7-595E-4816-BABE-3ADD923820BB}" srcOrd="3" destOrd="0" parTransId="{EACB6112-5CB8-46DC-853F-DE03748574C1}" sibTransId="{B135963D-820E-4628-81A9-184A11AA5593}"/>
    <dgm:cxn modelId="{109EE6BB-0F14-460B-90CA-32C47B15EA57}" type="presOf" srcId="{7DB83F23-DAE5-47ED-8692-246EF3C44658}" destId="{645BA35E-63B7-4BE3-954A-39A395508108}" srcOrd="1" destOrd="0" presId="urn:microsoft.com/office/officeart/2005/8/layout/list1"/>
    <dgm:cxn modelId="{E494E8F0-0287-442E-96A6-B888E632197D}" type="presOf" srcId="{48E2B7D5-B631-4F6B-B035-BE2D4BA759AB}" destId="{1F52D020-626A-4FD2-A235-319DB8B20E47}" srcOrd="0" destOrd="0" presId="urn:microsoft.com/office/officeart/2005/8/layout/list1"/>
    <dgm:cxn modelId="{509770A7-8E1E-4AC7-AFD9-90919DE91369}" type="presParOf" srcId="{86D2A7B9-48F3-433E-A265-3EB58F4EDCDE}" destId="{141F3828-163F-4AC3-9D3B-617C9EF7931A}" srcOrd="0" destOrd="0" presId="urn:microsoft.com/office/officeart/2005/8/layout/list1"/>
    <dgm:cxn modelId="{5A3A3630-21D4-4D86-8110-9EEB05905041}" type="presParOf" srcId="{141F3828-163F-4AC3-9D3B-617C9EF7931A}" destId="{CECEA430-6D81-436E-869A-4C8DF05C0EEB}" srcOrd="0" destOrd="0" presId="urn:microsoft.com/office/officeart/2005/8/layout/list1"/>
    <dgm:cxn modelId="{04EFEF52-7DB8-4FAC-919E-3A39C76CDCDB}" type="presParOf" srcId="{141F3828-163F-4AC3-9D3B-617C9EF7931A}" destId="{2C42F89E-D4C9-45FE-964E-04904B519184}" srcOrd="1" destOrd="0" presId="urn:microsoft.com/office/officeart/2005/8/layout/list1"/>
    <dgm:cxn modelId="{447EAF5E-BCDB-421E-889C-1880A833FE74}" type="presParOf" srcId="{86D2A7B9-48F3-433E-A265-3EB58F4EDCDE}" destId="{CF550883-C735-46D2-8779-3F4D6017F3A6}" srcOrd="1" destOrd="0" presId="urn:microsoft.com/office/officeart/2005/8/layout/list1"/>
    <dgm:cxn modelId="{04CA740D-7E2E-4E21-B404-A40925048D4E}" type="presParOf" srcId="{86D2A7B9-48F3-433E-A265-3EB58F4EDCDE}" destId="{40BFB3BE-D7AF-4853-B9A3-EDEE32854713}" srcOrd="2" destOrd="0" presId="urn:microsoft.com/office/officeart/2005/8/layout/list1"/>
    <dgm:cxn modelId="{1CF98ED1-2363-4B9C-A0E7-E0063883E08A}" type="presParOf" srcId="{86D2A7B9-48F3-433E-A265-3EB58F4EDCDE}" destId="{9A55F09B-23B3-4E8B-9161-F69D2AAF91BD}" srcOrd="3" destOrd="0" presId="urn:microsoft.com/office/officeart/2005/8/layout/list1"/>
    <dgm:cxn modelId="{A158D302-5733-4099-9CCD-670A11BFA41E}" type="presParOf" srcId="{86D2A7B9-48F3-433E-A265-3EB58F4EDCDE}" destId="{497BC40B-6CFA-421F-BBB8-6D7D9EE5F772}" srcOrd="4" destOrd="0" presId="urn:microsoft.com/office/officeart/2005/8/layout/list1"/>
    <dgm:cxn modelId="{C0DE3C3C-DF43-424A-9264-8ADB3B741F26}" type="presParOf" srcId="{497BC40B-6CFA-421F-BBB8-6D7D9EE5F772}" destId="{1F52D020-626A-4FD2-A235-319DB8B20E47}" srcOrd="0" destOrd="0" presId="urn:microsoft.com/office/officeart/2005/8/layout/list1"/>
    <dgm:cxn modelId="{BE4F6283-C7F1-41DC-98C0-9CB7AAF6FEAD}" type="presParOf" srcId="{497BC40B-6CFA-421F-BBB8-6D7D9EE5F772}" destId="{BA5708F5-D199-422B-90F0-F8DDB7ECDD6E}" srcOrd="1" destOrd="0" presId="urn:microsoft.com/office/officeart/2005/8/layout/list1"/>
    <dgm:cxn modelId="{C5AE3293-CC30-4763-8741-6DC3149A2340}" type="presParOf" srcId="{86D2A7B9-48F3-433E-A265-3EB58F4EDCDE}" destId="{38BDD05C-CCCE-4D34-9308-281EC302E588}" srcOrd="5" destOrd="0" presId="urn:microsoft.com/office/officeart/2005/8/layout/list1"/>
    <dgm:cxn modelId="{CEE4EC0F-AC07-437A-8733-F16BD7411BC5}" type="presParOf" srcId="{86D2A7B9-48F3-433E-A265-3EB58F4EDCDE}" destId="{62F0DEF9-FD8B-491E-B7E2-E2284FF12144}" srcOrd="6" destOrd="0" presId="urn:microsoft.com/office/officeart/2005/8/layout/list1"/>
    <dgm:cxn modelId="{D1C6AE1F-51E3-4216-976D-9A9A8D32CDB0}" type="presParOf" srcId="{86D2A7B9-48F3-433E-A265-3EB58F4EDCDE}" destId="{6C74CA32-7B93-4D34-932F-06D8FEB05EAA}" srcOrd="7" destOrd="0" presId="urn:microsoft.com/office/officeart/2005/8/layout/list1"/>
    <dgm:cxn modelId="{FCD03512-9D70-4A90-BDC8-ABC2967EE7E5}" type="presParOf" srcId="{86D2A7B9-48F3-433E-A265-3EB58F4EDCDE}" destId="{FC6DEBAD-FB9F-4D90-9DB9-AE382DF8A5E1}" srcOrd="8" destOrd="0" presId="urn:microsoft.com/office/officeart/2005/8/layout/list1"/>
    <dgm:cxn modelId="{D89A7EFC-3ACB-477A-8864-C7FDB2119B2B}" type="presParOf" srcId="{FC6DEBAD-FB9F-4D90-9DB9-AE382DF8A5E1}" destId="{FB19113E-F517-4432-B08B-A10FA63D34CD}" srcOrd="0" destOrd="0" presId="urn:microsoft.com/office/officeart/2005/8/layout/list1"/>
    <dgm:cxn modelId="{3D854BA3-030F-4C6E-9247-2BED12D2DE1F}" type="presParOf" srcId="{FC6DEBAD-FB9F-4D90-9DB9-AE382DF8A5E1}" destId="{645BA35E-63B7-4BE3-954A-39A395508108}" srcOrd="1" destOrd="0" presId="urn:microsoft.com/office/officeart/2005/8/layout/list1"/>
    <dgm:cxn modelId="{D71A9086-58FE-42A2-AF13-ADA1F2A02D3E}" type="presParOf" srcId="{86D2A7B9-48F3-433E-A265-3EB58F4EDCDE}" destId="{A94E3BE5-146F-4238-B7D3-346A7DBC0A41}" srcOrd="9" destOrd="0" presId="urn:microsoft.com/office/officeart/2005/8/layout/list1"/>
    <dgm:cxn modelId="{A1D2E9A6-E837-4D80-B747-FB8C42561701}" type="presParOf" srcId="{86D2A7B9-48F3-433E-A265-3EB58F4EDCDE}" destId="{2C790DED-0DA1-4E0E-AB2C-24C9E5970E47}" srcOrd="10" destOrd="0" presId="urn:microsoft.com/office/officeart/2005/8/layout/list1"/>
    <dgm:cxn modelId="{9237E84E-A65F-4D11-888F-C9EAEC623C86}" type="presParOf" srcId="{86D2A7B9-48F3-433E-A265-3EB58F4EDCDE}" destId="{0B6F5081-3782-42C5-98EE-E2A746F4EF13}" srcOrd="11" destOrd="0" presId="urn:microsoft.com/office/officeart/2005/8/layout/list1"/>
    <dgm:cxn modelId="{6486F3B0-CBD0-4D77-AF12-C311C8785C43}" type="presParOf" srcId="{86D2A7B9-48F3-433E-A265-3EB58F4EDCDE}" destId="{1D53B711-C680-43CE-B467-2570BBEBE4EE}" srcOrd="12" destOrd="0" presId="urn:microsoft.com/office/officeart/2005/8/layout/list1"/>
    <dgm:cxn modelId="{2224DAFF-2D2A-4FED-8A22-BFF984A53CC5}" type="presParOf" srcId="{1D53B711-C680-43CE-B467-2570BBEBE4EE}" destId="{26CF725E-6F47-41AA-ACAC-BC056DA1D181}" srcOrd="0" destOrd="0" presId="urn:microsoft.com/office/officeart/2005/8/layout/list1"/>
    <dgm:cxn modelId="{73D49BF0-90F2-4DD5-919E-BD7849B3A1FF}" type="presParOf" srcId="{1D53B711-C680-43CE-B467-2570BBEBE4EE}" destId="{7B2ED4D1-01CC-45C1-911C-287BFB3167D1}" srcOrd="1" destOrd="0" presId="urn:microsoft.com/office/officeart/2005/8/layout/list1"/>
    <dgm:cxn modelId="{36C8E3EA-7806-4A58-AF60-9E875F191C29}" type="presParOf" srcId="{86D2A7B9-48F3-433E-A265-3EB58F4EDCDE}" destId="{BABA1DD0-445F-468B-87CD-F2C626602474}" srcOrd="13" destOrd="0" presId="urn:microsoft.com/office/officeart/2005/8/layout/list1"/>
    <dgm:cxn modelId="{7F6C3A2D-CB1B-4C14-8428-1C111E85A03E}" type="presParOf" srcId="{86D2A7B9-48F3-433E-A265-3EB58F4EDCDE}" destId="{663308C4-95D9-42FA-953A-FF7F5E73DBEC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3EAD4819-48D8-425F-8991-EF4C9FA3F72F}" type="doc">
      <dgm:prSet loTypeId="urn:microsoft.com/office/officeart/2005/8/layout/hList1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s-CO"/>
        </a:p>
      </dgm:t>
    </dgm:pt>
    <dgm:pt modelId="{F6D13D89-CD74-482D-ACD7-169BD10A9065}">
      <dgm:prSet phldrT="[Texto]" custT="1"/>
      <dgm:spPr/>
      <dgm:t>
        <a:bodyPr/>
        <a:lstStyle/>
        <a:p>
          <a:r>
            <a:rPr lang="es-CO" sz="1600" dirty="0">
              <a:latin typeface="Montserrat" panose="00000500000000000000" pitchFamily="50" charset="0"/>
            </a:rPr>
            <a:t>B2 Agonistas </a:t>
          </a:r>
        </a:p>
      </dgm:t>
    </dgm:pt>
    <dgm:pt modelId="{FBB93413-4BFD-4EB7-ABDA-7FB62E171D1F}" type="parTrans" cxnId="{F6BFD255-F94C-4657-A2A9-CF4C1D1B1A2B}">
      <dgm:prSet/>
      <dgm:spPr/>
      <dgm:t>
        <a:bodyPr/>
        <a:lstStyle/>
        <a:p>
          <a:endParaRPr lang="es-CO" sz="1400">
            <a:latin typeface="Montserrat" panose="00000500000000000000" pitchFamily="50" charset="0"/>
          </a:endParaRPr>
        </a:p>
      </dgm:t>
    </dgm:pt>
    <dgm:pt modelId="{A4536D97-9368-4565-B5F6-D8400881F230}" type="sibTrans" cxnId="{F6BFD255-F94C-4657-A2A9-CF4C1D1B1A2B}">
      <dgm:prSet/>
      <dgm:spPr/>
      <dgm:t>
        <a:bodyPr/>
        <a:lstStyle/>
        <a:p>
          <a:endParaRPr lang="es-CO" sz="1400">
            <a:latin typeface="Montserrat" panose="00000500000000000000" pitchFamily="50" charset="0"/>
          </a:endParaRPr>
        </a:p>
      </dgm:t>
    </dgm:pt>
    <dgm:pt modelId="{B2A9BB99-2619-461C-9724-B18F88FE2550}">
      <dgm:prSet phldrT="[Texto]" custT="1"/>
      <dgm:spPr/>
      <dgm:t>
        <a:bodyPr/>
        <a:lstStyle/>
        <a:p>
          <a:r>
            <a:rPr lang="es-CO" sz="1400" dirty="0">
              <a:latin typeface="Montserrat" panose="00000500000000000000" pitchFamily="50" charset="0"/>
            </a:rPr>
            <a:t>Relajan el músculo liso, activan receptores b2 adrenérgico produciendo broncodilatación. </a:t>
          </a:r>
        </a:p>
      </dgm:t>
    </dgm:pt>
    <dgm:pt modelId="{F686C335-FEB8-4E63-BB22-ABFAE3676A4C}" type="parTrans" cxnId="{FAA7E6F8-A4FF-417C-99AE-EB818FC5CBA9}">
      <dgm:prSet/>
      <dgm:spPr/>
      <dgm:t>
        <a:bodyPr/>
        <a:lstStyle/>
        <a:p>
          <a:endParaRPr lang="es-CO" sz="1400">
            <a:latin typeface="Montserrat" panose="00000500000000000000" pitchFamily="50" charset="0"/>
          </a:endParaRPr>
        </a:p>
      </dgm:t>
    </dgm:pt>
    <dgm:pt modelId="{0A555D82-5F34-492B-851C-814EEC024376}" type="sibTrans" cxnId="{FAA7E6F8-A4FF-417C-99AE-EB818FC5CBA9}">
      <dgm:prSet/>
      <dgm:spPr/>
      <dgm:t>
        <a:bodyPr/>
        <a:lstStyle/>
        <a:p>
          <a:endParaRPr lang="es-CO" sz="1400">
            <a:latin typeface="Montserrat" panose="00000500000000000000" pitchFamily="50" charset="0"/>
          </a:endParaRPr>
        </a:p>
      </dgm:t>
    </dgm:pt>
    <dgm:pt modelId="{2AC5B205-B52D-41C8-B369-62EEF3E678F9}">
      <dgm:prSet phldrT="[Texto]" custT="1"/>
      <dgm:spPr/>
      <dgm:t>
        <a:bodyPr/>
        <a:lstStyle/>
        <a:p>
          <a:r>
            <a:rPr lang="es-CO" sz="1600" dirty="0">
              <a:latin typeface="Montserrat" panose="00000500000000000000" pitchFamily="50" charset="0"/>
            </a:rPr>
            <a:t>Anticolinérgico</a:t>
          </a:r>
        </a:p>
        <a:p>
          <a:r>
            <a:rPr lang="es-CO" sz="1600" dirty="0">
              <a:latin typeface="Montserrat" panose="00000500000000000000" pitchFamily="50" charset="0"/>
            </a:rPr>
            <a:t>(</a:t>
          </a:r>
          <a:r>
            <a:rPr lang="es-CO" sz="1600" dirty="0" err="1">
              <a:latin typeface="Montserrat" panose="00000500000000000000" pitchFamily="50" charset="0"/>
            </a:rPr>
            <a:t>B.Iratropio</a:t>
          </a:r>
          <a:r>
            <a:rPr lang="es-CO" sz="1600" dirty="0">
              <a:latin typeface="Montserrat" panose="00000500000000000000" pitchFamily="50" charset="0"/>
            </a:rPr>
            <a:t>)</a:t>
          </a:r>
        </a:p>
      </dgm:t>
    </dgm:pt>
    <dgm:pt modelId="{59D8CAFB-65EC-44C6-A6B3-DE45F3F6D603}" type="parTrans" cxnId="{83D81CFE-8994-469C-84BF-906622690CDD}">
      <dgm:prSet/>
      <dgm:spPr/>
      <dgm:t>
        <a:bodyPr/>
        <a:lstStyle/>
        <a:p>
          <a:endParaRPr lang="es-CO" sz="1400">
            <a:latin typeface="Montserrat" panose="00000500000000000000" pitchFamily="50" charset="0"/>
          </a:endParaRPr>
        </a:p>
      </dgm:t>
    </dgm:pt>
    <dgm:pt modelId="{E776F103-85C0-4723-97D6-A93AC5F72ABC}" type="sibTrans" cxnId="{83D81CFE-8994-469C-84BF-906622690CDD}">
      <dgm:prSet/>
      <dgm:spPr/>
      <dgm:t>
        <a:bodyPr/>
        <a:lstStyle/>
        <a:p>
          <a:endParaRPr lang="es-CO" sz="1400">
            <a:latin typeface="Montserrat" panose="00000500000000000000" pitchFamily="50" charset="0"/>
          </a:endParaRPr>
        </a:p>
      </dgm:t>
    </dgm:pt>
    <dgm:pt modelId="{A0445705-8F8E-46C2-8FDC-141AD66CDDE6}">
      <dgm:prSet phldrT="[Texto]" custT="1"/>
      <dgm:spPr/>
      <dgm:t>
        <a:bodyPr/>
        <a:lstStyle/>
        <a:p>
          <a:r>
            <a:rPr lang="es-CO" sz="1400" dirty="0">
              <a:latin typeface="Montserrat" panose="00000500000000000000" pitchFamily="50" charset="0"/>
            </a:rPr>
            <a:t>Bloquean la acetilcolina </a:t>
          </a:r>
          <a:r>
            <a:rPr lang="es-CO" sz="1400" dirty="0">
              <a:latin typeface="Montserrat" panose="00000500000000000000" pitchFamily="50" charset="0"/>
              <a:sym typeface="Wingdings" panose="05000000000000000000" pitchFamily="2" charset="2"/>
            </a:rPr>
            <a:t></a:t>
          </a:r>
          <a:r>
            <a:rPr lang="es-CO" sz="1400" dirty="0">
              <a:latin typeface="Montserrat" panose="00000500000000000000" pitchFamily="50" charset="0"/>
            </a:rPr>
            <a:t> Disminuyen contracción músculo liso </a:t>
          </a:r>
          <a:r>
            <a:rPr lang="es-CO" sz="1400" dirty="0">
              <a:latin typeface="Montserrat" panose="00000500000000000000" pitchFamily="50" charset="0"/>
              <a:sym typeface="Wingdings" panose="05000000000000000000" pitchFamily="2" charset="2"/>
            </a:rPr>
            <a:t></a:t>
          </a:r>
          <a:r>
            <a:rPr lang="es-CO" sz="1400" dirty="0">
              <a:latin typeface="Montserrat" panose="00000500000000000000" pitchFamily="50" charset="0"/>
            </a:rPr>
            <a:t> Broncodilatación. </a:t>
          </a:r>
        </a:p>
      </dgm:t>
    </dgm:pt>
    <dgm:pt modelId="{CA0EB9C3-125D-4AEC-AA28-032D02773879}" type="parTrans" cxnId="{45A286A5-0B37-46B7-BA46-AB1E9F409A74}">
      <dgm:prSet/>
      <dgm:spPr/>
      <dgm:t>
        <a:bodyPr/>
        <a:lstStyle/>
        <a:p>
          <a:endParaRPr lang="es-CO" sz="1400">
            <a:latin typeface="Montserrat" panose="00000500000000000000" pitchFamily="50" charset="0"/>
          </a:endParaRPr>
        </a:p>
      </dgm:t>
    </dgm:pt>
    <dgm:pt modelId="{9D010C91-1570-4D71-A518-8070CC408457}" type="sibTrans" cxnId="{45A286A5-0B37-46B7-BA46-AB1E9F409A74}">
      <dgm:prSet/>
      <dgm:spPr/>
      <dgm:t>
        <a:bodyPr/>
        <a:lstStyle/>
        <a:p>
          <a:endParaRPr lang="es-CO" sz="1400">
            <a:latin typeface="Montserrat" panose="00000500000000000000" pitchFamily="50" charset="0"/>
          </a:endParaRPr>
        </a:p>
      </dgm:t>
    </dgm:pt>
    <dgm:pt modelId="{C603B677-651F-4A22-9ED8-941CCCAFC51E}">
      <dgm:prSet phldrT="[Texto]" custT="1"/>
      <dgm:spPr/>
      <dgm:t>
        <a:bodyPr/>
        <a:lstStyle/>
        <a:p>
          <a:r>
            <a:rPr lang="es-CO" sz="1400" dirty="0">
              <a:latin typeface="Montserrat" panose="00000500000000000000" pitchFamily="50" charset="0"/>
            </a:rPr>
            <a:t>En exacerbación aguda o moderada junto a SABA.</a:t>
          </a:r>
        </a:p>
      </dgm:t>
    </dgm:pt>
    <dgm:pt modelId="{B13C2756-FE11-451B-87AA-5FF5C43EDF48}" type="parTrans" cxnId="{ED57A779-8DFA-4BA8-8529-708F74B06DEF}">
      <dgm:prSet/>
      <dgm:spPr/>
      <dgm:t>
        <a:bodyPr/>
        <a:lstStyle/>
        <a:p>
          <a:endParaRPr lang="es-CO" sz="1400">
            <a:latin typeface="Montserrat" panose="00000500000000000000" pitchFamily="50" charset="0"/>
          </a:endParaRPr>
        </a:p>
      </dgm:t>
    </dgm:pt>
    <dgm:pt modelId="{7AAD6F8A-5AD4-41FD-B734-665C22C0D2B6}" type="sibTrans" cxnId="{ED57A779-8DFA-4BA8-8529-708F74B06DEF}">
      <dgm:prSet/>
      <dgm:spPr/>
      <dgm:t>
        <a:bodyPr/>
        <a:lstStyle/>
        <a:p>
          <a:endParaRPr lang="es-CO" sz="1400">
            <a:latin typeface="Montserrat" panose="00000500000000000000" pitchFamily="50" charset="0"/>
          </a:endParaRPr>
        </a:p>
      </dgm:t>
    </dgm:pt>
    <dgm:pt modelId="{43383233-D1DB-439B-AB4D-D592DB8E86A0}">
      <dgm:prSet phldrT="[Texto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s-CO" sz="1600" dirty="0">
              <a:latin typeface="Montserrat" panose="00000500000000000000" pitchFamily="50" charset="0"/>
            </a:rPr>
            <a:t>Esteroides inhalados </a:t>
          </a:r>
        </a:p>
      </dgm:t>
    </dgm:pt>
    <dgm:pt modelId="{46B6ED45-930F-4B50-BD25-D3D92618DB4D}" type="parTrans" cxnId="{980A71E2-7FEE-46D8-B658-F7BE60785AC4}">
      <dgm:prSet/>
      <dgm:spPr/>
      <dgm:t>
        <a:bodyPr/>
        <a:lstStyle/>
        <a:p>
          <a:endParaRPr lang="es-CO" sz="1400">
            <a:latin typeface="Montserrat" panose="00000500000000000000" pitchFamily="50" charset="0"/>
          </a:endParaRPr>
        </a:p>
      </dgm:t>
    </dgm:pt>
    <dgm:pt modelId="{51D4B87B-C69E-4F5D-9D60-0CC9A46AA878}" type="sibTrans" cxnId="{980A71E2-7FEE-46D8-B658-F7BE60785AC4}">
      <dgm:prSet/>
      <dgm:spPr/>
      <dgm:t>
        <a:bodyPr/>
        <a:lstStyle/>
        <a:p>
          <a:endParaRPr lang="es-CO" sz="1400">
            <a:latin typeface="Montserrat" panose="00000500000000000000" pitchFamily="50" charset="0"/>
          </a:endParaRPr>
        </a:p>
      </dgm:t>
    </dgm:pt>
    <dgm:pt modelId="{3DC1BF4A-504A-458F-BD1C-54C18470B743}">
      <dgm:prSet phldrT="[Texto]" custT="1"/>
      <dgm:spPr/>
      <dgm:t>
        <a:bodyPr/>
        <a:lstStyle/>
        <a:p>
          <a:r>
            <a:rPr lang="es-CO" sz="1400" dirty="0">
              <a:latin typeface="Montserrat" panose="00000500000000000000" pitchFamily="50" charset="0"/>
            </a:rPr>
            <a:t>Son los medicamentos antiinflamatorios más efectivos para el asma. Mejoran la calidad de vida. Disminuyen el riesgo de exacerbaciones y de hospitalizaciones. Funcionan mejor a dosis bajas.</a:t>
          </a:r>
        </a:p>
      </dgm:t>
    </dgm:pt>
    <dgm:pt modelId="{6A6C6B73-1BE9-435C-9C11-87F8E7A7F676}" type="parTrans" cxnId="{B48FC3A6-6D20-44C3-BD78-44D26BF26C1C}">
      <dgm:prSet/>
      <dgm:spPr/>
      <dgm:t>
        <a:bodyPr/>
        <a:lstStyle/>
        <a:p>
          <a:endParaRPr lang="es-CO" sz="1400">
            <a:latin typeface="Montserrat" panose="00000500000000000000" pitchFamily="50" charset="0"/>
          </a:endParaRPr>
        </a:p>
      </dgm:t>
    </dgm:pt>
    <dgm:pt modelId="{E528362B-6801-43F0-803B-F5B4F25B5D58}" type="sibTrans" cxnId="{B48FC3A6-6D20-44C3-BD78-44D26BF26C1C}">
      <dgm:prSet/>
      <dgm:spPr/>
      <dgm:t>
        <a:bodyPr/>
        <a:lstStyle/>
        <a:p>
          <a:endParaRPr lang="es-CO" sz="1400">
            <a:latin typeface="Montserrat" panose="00000500000000000000" pitchFamily="50" charset="0"/>
          </a:endParaRPr>
        </a:p>
      </dgm:t>
    </dgm:pt>
    <dgm:pt modelId="{8992F5AE-6F61-4E3B-A6E3-7534C876C6F1}">
      <dgm:prSet custT="1"/>
      <dgm:spPr/>
      <dgm:t>
        <a:bodyPr/>
        <a:lstStyle/>
        <a:p>
          <a:r>
            <a:rPr lang="es-CO" sz="1400" dirty="0">
              <a:latin typeface="Montserrat" panose="00000500000000000000" pitchFamily="50" charset="0"/>
            </a:rPr>
            <a:t>Para alivio rápido de broncoespasmo, prevenir broncoespasmo relacionado con el ejercicio. </a:t>
          </a:r>
        </a:p>
      </dgm:t>
    </dgm:pt>
    <dgm:pt modelId="{B193FE78-4986-4A89-8822-879941713BB8}" type="parTrans" cxnId="{652D5406-AC6C-43A9-A2E9-FDE15ACB252C}">
      <dgm:prSet/>
      <dgm:spPr/>
      <dgm:t>
        <a:bodyPr/>
        <a:lstStyle/>
        <a:p>
          <a:endParaRPr lang="es-CO" sz="1400">
            <a:latin typeface="Montserrat" panose="00000500000000000000" pitchFamily="50" charset="0"/>
          </a:endParaRPr>
        </a:p>
      </dgm:t>
    </dgm:pt>
    <dgm:pt modelId="{A6043DE4-5D70-488D-92B5-53841B3BED4B}" type="sibTrans" cxnId="{652D5406-AC6C-43A9-A2E9-FDE15ACB252C}">
      <dgm:prSet/>
      <dgm:spPr/>
      <dgm:t>
        <a:bodyPr/>
        <a:lstStyle/>
        <a:p>
          <a:endParaRPr lang="es-CO" sz="1400">
            <a:latin typeface="Montserrat" panose="00000500000000000000" pitchFamily="50" charset="0"/>
          </a:endParaRPr>
        </a:p>
      </dgm:t>
    </dgm:pt>
    <dgm:pt modelId="{8164CD89-9581-4A27-8445-C0EA0C369E47}">
      <dgm:prSet custT="1"/>
      <dgm:spPr/>
      <dgm:t>
        <a:bodyPr/>
        <a:lstStyle/>
        <a:p>
          <a:r>
            <a:rPr lang="es-CO" sz="1400" dirty="0">
              <a:latin typeface="Montserrat" panose="00000500000000000000" pitchFamily="50" charset="0"/>
            </a:rPr>
            <a:t>EA: taquicardia, taquipnea. </a:t>
          </a:r>
        </a:p>
      </dgm:t>
    </dgm:pt>
    <dgm:pt modelId="{5E60593B-7AF4-4AA3-BBFE-2E132322989C}" type="parTrans" cxnId="{D1A4CFFF-5D29-4DF4-A692-B0257753EB8F}">
      <dgm:prSet/>
      <dgm:spPr/>
      <dgm:t>
        <a:bodyPr/>
        <a:lstStyle/>
        <a:p>
          <a:endParaRPr lang="es-CO" sz="1400">
            <a:latin typeface="Montserrat" panose="00000500000000000000" pitchFamily="50" charset="0"/>
          </a:endParaRPr>
        </a:p>
      </dgm:t>
    </dgm:pt>
    <dgm:pt modelId="{D60EAD5E-EA8A-44F2-89D9-C548C43F8834}" type="sibTrans" cxnId="{D1A4CFFF-5D29-4DF4-A692-B0257753EB8F}">
      <dgm:prSet/>
      <dgm:spPr/>
      <dgm:t>
        <a:bodyPr/>
        <a:lstStyle/>
        <a:p>
          <a:endParaRPr lang="es-CO" sz="1400">
            <a:latin typeface="Montserrat" panose="00000500000000000000" pitchFamily="50" charset="0"/>
          </a:endParaRPr>
        </a:p>
      </dgm:t>
    </dgm:pt>
    <dgm:pt modelId="{9520E9B0-190B-4589-8694-297515A91AC8}">
      <dgm:prSet phldrT="[Texto]" custT="1"/>
      <dgm:spPr/>
      <dgm:t>
        <a:bodyPr/>
        <a:lstStyle/>
        <a:p>
          <a:endParaRPr lang="es-CO" sz="1400" dirty="0">
            <a:latin typeface="Montserrat" panose="00000500000000000000" pitchFamily="50" charset="0"/>
          </a:endParaRPr>
        </a:p>
      </dgm:t>
    </dgm:pt>
    <dgm:pt modelId="{7EFFEF12-FAB6-426D-A0BD-4D15BD6A204A}" type="parTrans" cxnId="{BCF1D1B3-28B1-4D39-8305-9B1947BAE0A4}">
      <dgm:prSet/>
      <dgm:spPr/>
      <dgm:t>
        <a:bodyPr/>
        <a:lstStyle/>
        <a:p>
          <a:endParaRPr lang="es-CO" sz="1400">
            <a:latin typeface="Montserrat" panose="00000500000000000000" pitchFamily="50" charset="0"/>
          </a:endParaRPr>
        </a:p>
      </dgm:t>
    </dgm:pt>
    <dgm:pt modelId="{FC185B3A-03EF-4F1B-9CC1-2E61B1F3CEE1}" type="sibTrans" cxnId="{BCF1D1B3-28B1-4D39-8305-9B1947BAE0A4}">
      <dgm:prSet/>
      <dgm:spPr/>
      <dgm:t>
        <a:bodyPr/>
        <a:lstStyle/>
        <a:p>
          <a:endParaRPr lang="es-CO" sz="1400">
            <a:latin typeface="Montserrat" panose="00000500000000000000" pitchFamily="50" charset="0"/>
          </a:endParaRPr>
        </a:p>
      </dgm:t>
    </dgm:pt>
    <dgm:pt modelId="{D56CAF45-2D57-4E7A-A21E-451BC5AA9ABA}">
      <dgm:prSet phldrT="[Texto]" custT="1"/>
      <dgm:spPr/>
      <dgm:t>
        <a:bodyPr/>
        <a:lstStyle/>
        <a:p>
          <a:endParaRPr lang="es-CO" sz="1400" dirty="0">
            <a:latin typeface="Montserrat" panose="00000500000000000000" pitchFamily="50" charset="0"/>
          </a:endParaRPr>
        </a:p>
      </dgm:t>
    </dgm:pt>
    <dgm:pt modelId="{D97C0D69-E75D-4078-BDFE-F3193EAD3E60}" type="parTrans" cxnId="{9A72F04A-FB92-4916-A0AB-F4BE8476A70B}">
      <dgm:prSet/>
      <dgm:spPr/>
      <dgm:t>
        <a:bodyPr/>
        <a:lstStyle/>
        <a:p>
          <a:endParaRPr lang="es-CO" sz="1400">
            <a:latin typeface="Montserrat" panose="00000500000000000000" pitchFamily="50" charset="0"/>
          </a:endParaRPr>
        </a:p>
      </dgm:t>
    </dgm:pt>
    <dgm:pt modelId="{4F4E05F2-CB73-435A-A0FD-CC2088892004}" type="sibTrans" cxnId="{9A72F04A-FB92-4916-A0AB-F4BE8476A70B}">
      <dgm:prSet/>
      <dgm:spPr/>
      <dgm:t>
        <a:bodyPr/>
        <a:lstStyle/>
        <a:p>
          <a:endParaRPr lang="es-CO" sz="1400">
            <a:latin typeface="Montserrat" panose="00000500000000000000" pitchFamily="50" charset="0"/>
          </a:endParaRPr>
        </a:p>
      </dgm:t>
    </dgm:pt>
    <dgm:pt modelId="{2CD04860-975D-4256-B429-C56A4E447F7F}">
      <dgm:prSet phldrT="[Texto]" custT="1"/>
      <dgm:spPr/>
      <dgm:t>
        <a:bodyPr/>
        <a:lstStyle/>
        <a:p>
          <a:endParaRPr lang="es-CO" sz="1400" dirty="0">
            <a:latin typeface="Montserrat" panose="00000500000000000000" pitchFamily="50" charset="0"/>
          </a:endParaRPr>
        </a:p>
      </dgm:t>
    </dgm:pt>
    <dgm:pt modelId="{AF68CDC3-64E0-47F5-95DB-74006EE64DD8}" type="parTrans" cxnId="{D4F47CA9-7F4F-49B0-98F4-4F62CFBED5B9}">
      <dgm:prSet/>
      <dgm:spPr/>
      <dgm:t>
        <a:bodyPr/>
        <a:lstStyle/>
        <a:p>
          <a:endParaRPr lang="es-CO" sz="1400">
            <a:latin typeface="Montserrat" panose="00000500000000000000" pitchFamily="50" charset="0"/>
          </a:endParaRPr>
        </a:p>
      </dgm:t>
    </dgm:pt>
    <dgm:pt modelId="{DB80EEC7-5F1F-4669-96CF-4D9841E943AD}" type="sibTrans" cxnId="{D4F47CA9-7F4F-49B0-98F4-4F62CFBED5B9}">
      <dgm:prSet/>
      <dgm:spPr/>
      <dgm:t>
        <a:bodyPr/>
        <a:lstStyle/>
        <a:p>
          <a:endParaRPr lang="es-CO" sz="1400">
            <a:latin typeface="Montserrat" panose="00000500000000000000" pitchFamily="50" charset="0"/>
          </a:endParaRPr>
        </a:p>
      </dgm:t>
    </dgm:pt>
    <dgm:pt modelId="{8E8D749E-A48C-426F-B93F-67EC41D34F92}" type="pres">
      <dgm:prSet presAssocID="{3EAD4819-48D8-425F-8991-EF4C9FA3F72F}" presName="Name0" presStyleCnt="0">
        <dgm:presLayoutVars>
          <dgm:dir/>
          <dgm:animLvl val="lvl"/>
          <dgm:resizeHandles val="exact"/>
        </dgm:presLayoutVars>
      </dgm:prSet>
      <dgm:spPr/>
    </dgm:pt>
    <dgm:pt modelId="{3C7F6AE4-07FA-4175-AB40-B94EB41254B5}" type="pres">
      <dgm:prSet presAssocID="{F6D13D89-CD74-482D-ACD7-169BD10A9065}" presName="composite" presStyleCnt="0"/>
      <dgm:spPr/>
    </dgm:pt>
    <dgm:pt modelId="{02A952CA-F503-4AA9-927C-926CB45DB905}" type="pres">
      <dgm:prSet presAssocID="{F6D13D89-CD74-482D-ACD7-169BD10A9065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8AB12892-AAE6-494A-9BA8-11464FFEC365}" type="pres">
      <dgm:prSet presAssocID="{F6D13D89-CD74-482D-ACD7-169BD10A9065}" presName="desTx" presStyleLbl="alignAccFollowNode1" presStyleIdx="0" presStyleCnt="3">
        <dgm:presLayoutVars>
          <dgm:bulletEnabled val="1"/>
        </dgm:presLayoutVars>
      </dgm:prSet>
      <dgm:spPr/>
    </dgm:pt>
    <dgm:pt modelId="{15D24522-33BE-47F2-AD1E-657FDF049271}" type="pres">
      <dgm:prSet presAssocID="{A4536D97-9368-4565-B5F6-D8400881F230}" presName="space" presStyleCnt="0"/>
      <dgm:spPr/>
    </dgm:pt>
    <dgm:pt modelId="{F11598EC-C246-470C-9B2E-1B2A0FACFDA4}" type="pres">
      <dgm:prSet presAssocID="{2AC5B205-B52D-41C8-B369-62EEF3E678F9}" presName="composite" presStyleCnt="0"/>
      <dgm:spPr/>
    </dgm:pt>
    <dgm:pt modelId="{CE23146C-C285-4465-8026-C170EB79AC28}" type="pres">
      <dgm:prSet presAssocID="{2AC5B205-B52D-41C8-B369-62EEF3E678F9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9926A2E6-521B-4795-B7E2-02A48695B342}" type="pres">
      <dgm:prSet presAssocID="{2AC5B205-B52D-41C8-B369-62EEF3E678F9}" presName="desTx" presStyleLbl="alignAccFollowNode1" presStyleIdx="1" presStyleCnt="3">
        <dgm:presLayoutVars>
          <dgm:bulletEnabled val="1"/>
        </dgm:presLayoutVars>
      </dgm:prSet>
      <dgm:spPr/>
    </dgm:pt>
    <dgm:pt modelId="{4E523304-AE6E-450D-9877-0FFA0910B72B}" type="pres">
      <dgm:prSet presAssocID="{E776F103-85C0-4723-97D6-A93AC5F72ABC}" presName="space" presStyleCnt="0"/>
      <dgm:spPr/>
    </dgm:pt>
    <dgm:pt modelId="{0DCB6D83-863F-4AFD-84E2-DA5CC59F1BFC}" type="pres">
      <dgm:prSet presAssocID="{43383233-D1DB-439B-AB4D-D592DB8E86A0}" presName="composite" presStyleCnt="0"/>
      <dgm:spPr/>
    </dgm:pt>
    <dgm:pt modelId="{EAFFF791-4560-4C42-8463-1A6775296D8E}" type="pres">
      <dgm:prSet presAssocID="{43383233-D1DB-439B-AB4D-D592DB8E86A0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8E007042-3E3E-4169-B333-ACF00B974567}" type="pres">
      <dgm:prSet presAssocID="{43383233-D1DB-439B-AB4D-D592DB8E86A0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652D5406-AC6C-43A9-A2E9-FDE15ACB252C}" srcId="{B2A9BB99-2619-461C-9724-B18F88FE2550}" destId="{8992F5AE-6F61-4E3B-A6E3-7534C876C6F1}" srcOrd="0" destOrd="0" parTransId="{B193FE78-4986-4A89-8822-879941713BB8}" sibTransId="{A6043DE4-5D70-488D-92B5-53841B3BED4B}"/>
    <dgm:cxn modelId="{0E062128-1133-44A4-9574-A4A68194C6F5}" type="presOf" srcId="{C603B677-651F-4A22-9ED8-941CCCAFC51E}" destId="{9926A2E6-521B-4795-B7E2-02A48695B342}" srcOrd="0" destOrd="3" presId="urn:microsoft.com/office/officeart/2005/8/layout/hList1"/>
    <dgm:cxn modelId="{F8745639-F8D6-4637-B46C-438D07401FAC}" type="presOf" srcId="{F6D13D89-CD74-482D-ACD7-169BD10A9065}" destId="{02A952CA-F503-4AA9-927C-926CB45DB905}" srcOrd="0" destOrd="0" presId="urn:microsoft.com/office/officeart/2005/8/layout/hList1"/>
    <dgm:cxn modelId="{D559663E-2367-4C84-B2D3-4366F5AF9B7B}" type="presOf" srcId="{3EAD4819-48D8-425F-8991-EF4C9FA3F72F}" destId="{8E8D749E-A48C-426F-B93F-67EC41D34F92}" srcOrd="0" destOrd="0" presId="urn:microsoft.com/office/officeart/2005/8/layout/hList1"/>
    <dgm:cxn modelId="{38DB2A5E-2814-4339-ADD2-473E5049E6B6}" type="presOf" srcId="{8992F5AE-6F61-4E3B-A6E3-7534C876C6F1}" destId="{8AB12892-AAE6-494A-9BA8-11464FFEC365}" srcOrd="0" destOrd="1" presId="urn:microsoft.com/office/officeart/2005/8/layout/hList1"/>
    <dgm:cxn modelId="{6B593542-2A93-4B1E-BD15-92082D75E0A0}" type="presOf" srcId="{2CD04860-975D-4256-B429-C56A4E447F7F}" destId="{8E007042-3E3E-4169-B333-ACF00B974567}" srcOrd="0" destOrd="0" presId="urn:microsoft.com/office/officeart/2005/8/layout/hList1"/>
    <dgm:cxn modelId="{DD1B8548-B41C-47EC-B757-CBF52F19689B}" type="presOf" srcId="{8164CD89-9581-4A27-8445-C0EA0C369E47}" destId="{8AB12892-AAE6-494A-9BA8-11464FFEC365}" srcOrd="0" destOrd="2" presId="urn:microsoft.com/office/officeart/2005/8/layout/hList1"/>
    <dgm:cxn modelId="{9A72F04A-FB92-4916-A0AB-F4BE8476A70B}" srcId="{2AC5B205-B52D-41C8-B369-62EEF3E678F9}" destId="{D56CAF45-2D57-4E7A-A21E-451BC5AA9ABA}" srcOrd="1" destOrd="0" parTransId="{D97C0D69-E75D-4078-BDFE-F3193EAD3E60}" sibTransId="{4F4E05F2-CB73-435A-A0FD-CC2088892004}"/>
    <dgm:cxn modelId="{5EDF4C6B-609F-42FF-9633-C67C235F891A}" type="presOf" srcId="{3DC1BF4A-504A-458F-BD1C-54C18470B743}" destId="{8E007042-3E3E-4169-B333-ACF00B974567}" srcOrd="0" destOrd="1" presId="urn:microsoft.com/office/officeart/2005/8/layout/hList1"/>
    <dgm:cxn modelId="{4BDE5F50-A12D-4DED-B380-0BBF5AC19F7A}" type="presOf" srcId="{A0445705-8F8E-46C2-8FDC-141AD66CDDE6}" destId="{9926A2E6-521B-4795-B7E2-02A48695B342}" srcOrd="0" destOrd="2" presId="urn:microsoft.com/office/officeart/2005/8/layout/hList1"/>
    <dgm:cxn modelId="{F6BFD255-F94C-4657-A2A9-CF4C1D1B1A2B}" srcId="{3EAD4819-48D8-425F-8991-EF4C9FA3F72F}" destId="{F6D13D89-CD74-482D-ACD7-169BD10A9065}" srcOrd="0" destOrd="0" parTransId="{FBB93413-4BFD-4EB7-ABDA-7FB62E171D1F}" sibTransId="{A4536D97-9368-4565-B5F6-D8400881F230}"/>
    <dgm:cxn modelId="{663D6C77-AC04-43E6-9B54-E2FB21ED2E4D}" type="presOf" srcId="{43383233-D1DB-439B-AB4D-D592DB8E86A0}" destId="{EAFFF791-4560-4C42-8463-1A6775296D8E}" srcOrd="0" destOrd="0" presId="urn:microsoft.com/office/officeart/2005/8/layout/hList1"/>
    <dgm:cxn modelId="{ED57A779-8DFA-4BA8-8529-708F74B06DEF}" srcId="{2AC5B205-B52D-41C8-B369-62EEF3E678F9}" destId="{C603B677-651F-4A22-9ED8-941CCCAFC51E}" srcOrd="3" destOrd="0" parTransId="{B13C2756-FE11-451B-87AA-5FF5C43EDF48}" sibTransId="{7AAD6F8A-5AD4-41FD-B734-665C22C0D2B6}"/>
    <dgm:cxn modelId="{A0E26088-3617-4B59-8097-D81414EA52BC}" type="presOf" srcId="{B2A9BB99-2619-461C-9724-B18F88FE2550}" destId="{8AB12892-AAE6-494A-9BA8-11464FFEC365}" srcOrd="0" destOrd="0" presId="urn:microsoft.com/office/officeart/2005/8/layout/hList1"/>
    <dgm:cxn modelId="{52549190-E661-449F-B1AB-A12703A9439A}" type="presOf" srcId="{2AC5B205-B52D-41C8-B369-62EEF3E678F9}" destId="{CE23146C-C285-4465-8026-C170EB79AC28}" srcOrd="0" destOrd="0" presId="urn:microsoft.com/office/officeart/2005/8/layout/hList1"/>
    <dgm:cxn modelId="{49F21C94-B4D2-4C37-A4AC-1CBC49057203}" type="presOf" srcId="{D56CAF45-2D57-4E7A-A21E-451BC5AA9ABA}" destId="{9926A2E6-521B-4795-B7E2-02A48695B342}" srcOrd="0" destOrd="1" presId="urn:microsoft.com/office/officeart/2005/8/layout/hList1"/>
    <dgm:cxn modelId="{45A286A5-0B37-46B7-BA46-AB1E9F409A74}" srcId="{2AC5B205-B52D-41C8-B369-62EEF3E678F9}" destId="{A0445705-8F8E-46C2-8FDC-141AD66CDDE6}" srcOrd="2" destOrd="0" parTransId="{CA0EB9C3-125D-4AEC-AA28-032D02773879}" sibTransId="{9D010C91-1570-4D71-A518-8070CC408457}"/>
    <dgm:cxn modelId="{B48FC3A6-6D20-44C3-BD78-44D26BF26C1C}" srcId="{43383233-D1DB-439B-AB4D-D592DB8E86A0}" destId="{3DC1BF4A-504A-458F-BD1C-54C18470B743}" srcOrd="1" destOrd="0" parTransId="{6A6C6B73-1BE9-435C-9C11-87F8E7A7F676}" sibTransId="{E528362B-6801-43F0-803B-F5B4F25B5D58}"/>
    <dgm:cxn modelId="{D4F47CA9-7F4F-49B0-98F4-4F62CFBED5B9}" srcId="{43383233-D1DB-439B-AB4D-D592DB8E86A0}" destId="{2CD04860-975D-4256-B429-C56A4E447F7F}" srcOrd="0" destOrd="0" parTransId="{AF68CDC3-64E0-47F5-95DB-74006EE64DD8}" sibTransId="{DB80EEC7-5F1F-4669-96CF-4D9841E943AD}"/>
    <dgm:cxn modelId="{BCF1D1B3-28B1-4D39-8305-9B1947BAE0A4}" srcId="{2AC5B205-B52D-41C8-B369-62EEF3E678F9}" destId="{9520E9B0-190B-4589-8694-297515A91AC8}" srcOrd="0" destOrd="0" parTransId="{7EFFEF12-FAB6-426D-A0BD-4D15BD6A204A}" sibTransId="{FC185B3A-03EF-4F1B-9CC1-2E61B1F3CEE1}"/>
    <dgm:cxn modelId="{7B842ECC-836E-4ECB-BF84-B4C971C75218}" type="presOf" srcId="{9520E9B0-190B-4589-8694-297515A91AC8}" destId="{9926A2E6-521B-4795-B7E2-02A48695B342}" srcOrd="0" destOrd="0" presId="urn:microsoft.com/office/officeart/2005/8/layout/hList1"/>
    <dgm:cxn modelId="{980A71E2-7FEE-46D8-B658-F7BE60785AC4}" srcId="{3EAD4819-48D8-425F-8991-EF4C9FA3F72F}" destId="{43383233-D1DB-439B-AB4D-D592DB8E86A0}" srcOrd="2" destOrd="0" parTransId="{46B6ED45-930F-4B50-BD25-D3D92618DB4D}" sibTransId="{51D4B87B-C69E-4F5D-9D60-0CC9A46AA878}"/>
    <dgm:cxn modelId="{FAA7E6F8-A4FF-417C-99AE-EB818FC5CBA9}" srcId="{F6D13D89-CD74-482D-ACD7-169BD10A9065}" destId="{B2A9BB99-2619-461C-9724-B18F88FE2550}" srcOrd="0" destOrd="0" parTransId="{F686C335-FEB8-4E63-BB22-ABFAE3676A4C}" sibTransId="{0A555D82-5F34-492B-851C-814EEC024376}"/>
    <dgm:cxn modelId="{83D81CFE-8994-469C-84BF-906622690CDD}" srcId="{3EAD4819-48D8-425F-8991-EF4C9FA3F72F}" destId="{2AC5B205-B52D-41C8-B369-62EEF3E678F9}" srcOrd="1" destOrd="0" parTransId="{59D8CAFB-65EC-44C6-A6B3-DE45F3F6D603}" sibTransId="{E776F103-85C0-4723-97D6-A93AC5F72ABC}"/>
    <dgm:cxn modelId="{D1A4CFFF-5D29-4DF4-A692-B0257753EB8F}" srcId="{F6D13D89-CD74-482D-ACD7-169BD10A9065}" destId="{8164CD89-9581-4A27-8445-C0EA0C369E47}" srcOrd="1" destOrd="0" parTransId="{5E60593B-7AF4-4AA3-BBFE-2E132322989C}" sibTransId="{D60EAD5E-EA8A-44F2-89D9-C548C43F8834}"/>
    <dgm:cxn modelId="{CD118E1A-2785-48DD-9ADC-6DBEBC53FE75}" type="presParOf" srcId="{8E8D749E-A48C-426F-B93F-67EC41D34F92}" destId="{3C7F6AE4-07FA-4175-AB40-B94EB41254B5}" srcOrd="0" destOrd="0" presId="urn:microsoft.com/office/officeart/2005/8/layout/hList1"/>
    <dgm:cxn modelId="{9AC1CFB8-F653-455E-8A85-F043F40A9926}" type="presParOf" srcId="{3C7F6AE4-07FA-4175-AB40-B94EB41254B5}" destId="{02A952CA-F503-4AA9-927C-926CB45DB905}" srcOrd="0" destOrd="0" presId="urn:microsoft.com/office/officeart/2005/8/layout/hList1"/>
    <dgm:cxn modelId="{DA14CF72-AFC5-49E5-BE30-3CE4A461008B}" type="presParOf" srcId="{3C7F6AE4-07FA-4175-AB40-B94EB41254B5}" destId="{8AB12892-AAE6-494A-9BA8-11464FFEC365}" srcOrd="1" destOrd="0" presId="urn:microsoft.com/office/officeart/2005/8/layout/hList1"/>
    <dgm:cxn modelId="{342CD96F-E5C1-489B-BBDC-4F9E154F410D}" type="presParOf" srcId="{8E8D749E-A48C-426F-B93F-67EC41D34F92}" destId="{15D24522-33BE-47F2-AD1E-657FDF049271}" srcOrd="1" destOrd="0" presId="urn:microsoft.com/office/officeart/2005/8/layout/hList1"/>
    <dgm:cxn modelId="{CC0732F0-C83B-4B8D-842D-EAF642F435AF}" type="presParOf" srcId="{8E8D749E-A48C-426F-B93F-67EC41D34F92}" destId="{F11598EC-C246-470C-9B2E-1B2A0FACFDA4}" srcOrd="2" destOrd="0" presId="urn:microsoft.com/office/officeart/2005/8/layout/hList1"/>
    <dgm:cxn modelId="{9E9D8385-B952-43D3-87CF-5BE91BF0AE82}" type="presParOf" srcId="{F11598EC-C246-470C-9B2E-1B2A0FACFDA4}" destId="{CE23146C-C285-4465-8026-C170EB79AC28}" srcOrd="0" destOrd="0" presId="urn:microsoft.com/office/officeart/2005/8/layout/hList1"/>
    <dgm:cxn modelId="{2A168C6B-B648-492B-B590-2DCB4143FBED}" type="presParOf" srcId="{F11598EC-C246-470C-9B2E-1B2A0FACFDA4}" destId="{9926A2E6-521B-4795-B7E2-02A48695B342}" srcOrd="1" destOrd="0" presId="urn:microsoft.com/office/officeart/2005/8/layout/hList1"/>
    <dgm:cxn modelId="{476E105A-7234-4137-A837-50A5ED38313F}" type="presParOf" srcId="{8E8D749E-A48C-426F-B93F-67EC41D34F92}" destId="{4E523304-AE6E-450D-9877-0FFA0910B72B}" srcOrd="3" destOrd="0" presId="urn:microsoft.com/office/officeart/2005/8/layout/hList1"/>
    <dgm:cxn modelId="{2BF53BF3-A8C1-4262-8E00-E38D0E93C96C}" type="presParOf" srcId="{8E8D749E-A48C-426F-B93F-67EC41D34F92}" destId="{0DCB6D83-863F-4AFD-84E2-DA5CC59F1BFC}" srcOrd="4" destOrd="0" presId="urn:microsoft.com/office/officeart/2005/8/layout/hList1"/>
    <dgm:cxn modelId="{1A52A3BD-7247-4A59-A67E-90C1802DBDD4}" type="presParOf" srcId="{0DCB6D83-863F-4AFD-84E2-DA5CC59F1BFC}" destId="{EAFFF791-4560-4C42-8463-1A6775296D8E}" srcOrd="0" destOrd="0" presId="urn:microsoft.com/office/officeart/2005/8/layout/hList1"/>
    <dgm:cxn modelId="{D8B1D31F-F1C5-4C02-B761-ACD566420CA9}" type="presParOf" srcId="{0DCB6D83-863F-4AFD-84E2-DA5CC59F1BFC}" destId="{8E007042-3E3E-4169-B333-ACF00B97456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3EAD4819-48D8-425F-8991-EF4C9FA3F72F}" type="doc">
      <dgm:prSet loTypeId="urn:microsoft.com/office/officeart/2005/8/layout/hList1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s-CO"/>
        </a:p>
      </dgm:t>
    </dgm:pt>
    <dgm:pt modelId="{F6D13D89-CD74-482D-ACD7-169BD10A9065}">
      <dgm:prSet phldrT="[Texto]" custT="1"/>
      <dgm:spPr/>
      <dgm:t>
        <a:bodyPr/>
        <a:lstStyle/>
        <a:p>
          <a:r>
            <a:rPr lang="es-CO" sz="1600" dirty="0">
              <a:latin typeface="Montserrat" panose="00000500000000000000" pitchFamily="50" charset="0"/>
            </a:rPr>
            <a:t>Esteroides sistémicos</a:t>
          </a:r>
        </a:p>
      </dgm:t>
    </dgm:pt>
    <dgm:pt modelId="{FBB93413-4BFD-4EB7-ABDA-7FB62E171D1F}" type="parTrans" cxnId="{F6BFD255-F94C-4657-A2A9-CF4C1D1B1A2B}">
      <dgm:prSet/>
      <dgm:spPr/>
      <dgm:t>
        <a:bodyPr/>
        <a:lstStyle/>
        <a:p>
          <a:endParaRPr lang="es-CO" sz="1400">
            <a:latin typeface="Montserrat" panose="00000500000000000000" pitchFamily="50" charset="0"/>
          </a:endParaRPr>
        </a:p>
      </dgm:t>
    </dgm:pt>
    <dgm:pt modelId="{A4536D97-9368-4565-B5F6-D8400881F230}" type="sibTrans" cxnId="{F6BFD255-F94C-4657-A2A9-CF4C1D1B1A2B}">
      <dgm:prSet/>
      <dgm:spPr/>
      <dgm:t>
        <a:bodyPr/>
        <a:lstStyle/>
        <a:p>
          <a:endParaRPr lang="es-CO" sz="1400">
            <a:latin typeface="Montserrat" panose="00000500000000000000" pitchFamily="50" charset="0"/>
          </a:endParaRPr>
        </a:p>
      </dgm:t>
    </dgm:pt>
    <dgm:pt modelId="{B2A9BB99-2619-461C-9724-B18F88FE2550}">
      <dgm:prSet phldrT="[Texto]" custT="1"/>
      <dgm:spPr/>
      <dgm:t>
        <a:bodyPr/>
        <a:lstStyle/>
        <a:p>
          <a:r>
            <a:rPr lang="es-CO" sz="1400" dirty="0">
              <a:latin typeface="Montserrat" panose="00000500000000000000" pitchFamily="50" charset="0"/>
            </a:rPr>
            <a:t>En exacerbación aguda moderada. Pueden disminuir la hospitalización si se administran en la primera hora. </a:t>
          </a:r>
        </a:p>
      </dgm:t>
    </dgm:pt>
    <dgm:pt modelId="{F686C335-FEB8-4E63-BB22-ABFAE3676A4C}" type="parTrans" cxnId="{FAA7E6F8-A4FF-417C-99AE-EB818FC5CBA9}">
      <dgm:prSet/>
      <dgm:spPr/>
      <dgm:t>
        <a:bodyPr/>
        <a:lstStyle/>
        <a:p>
          <a:endParaRPr lang="es-CO" sz="1400">
            <a:latin typeface="Montserrat" panose="00000500000000000000" pitchFamily="50" charset="0"/>
          </a:endParaRPr>
        </a:p>
      </dgm:t>
    </dgm:pt>
    <dgm:pt modelId="{0A555D82-5F34-492B-851C-814EEC024376}" type="sibTrans" cxnId="{FAA7E6F8-A4FF-417C-99AE-EB818FC5CBA9}">
      <dgm:prSet/>
      <dgm:spPr/>
      <dgm:t>
        <a:bodyPr/>
        <a:lstStyle/>
        <a:p>
          <a:endParaRPr lang="es-CO" sz="1400">
            <a:latin typeface="Montserrat" panose="00000500000000000000" pitchFamily="50" charset="0"/>
          </a:endParaRPr>
        </a:p>
      </dgm:t>
    </dgm:pt>
    <dgm:pt modelId="{2AC5B205-B52D-41C8-B369-62EEF3E678F9}">
      <dgm:prSet phldrT="[Texto]" custT="1"/>
      <dgm:spPr/>
      <dgm:t>
        <a:bodyPr/>
        <a:lstStyle/>
        <a:p>
          <a:r>
            <a:rPr lang="es-CO" sz="1600" dirty="0">
              <a:latin typeface="Montserrat" panose="00000500000000000000" pitchFamily="50" charset="0"/>
            </a:rPr>
            <a:t>Sulfato de magnesio </a:t>
          </a:r>
        </a:p>
      </dgm:t>
    </dgm:pt>
    <dgm:pt modelId="{59D8CAFB-65EC-44C6-A6B3-DE45F3F6D603}" type="parTrans" cxnId="{83D81CFE-8994-469C-84BF-906622690CDD}">
      <dgm:prSet/>
      <dgm:spPr/>
      <dgm:t>
        <a:bodyPr/>
        <a:lstStyle/>
        <a:p>
          <a:endParaRPr lang="es-CO" sz="1400">
            <a:latin typeface="Montserrat" panose="00000500000000000000" pitchFamily="50" charset="0"/>
          </a:endParaRPr>
        </a:p>
      </dgm:t>
    </dgm:pt>
    <dgm:pt modelId="{E776F103-85C0-4723-97D6-A93AC5F72ABC}" type="sibTrans" cxnId="{83D81CFE-8994-469C-84BF-906622690CDD}">
      <dgm:prSet/>
      <dgm:spPr/>
      <dgm:t>
        <a:bodyPr/>
        <a:lstStyle/>
        <a:p>
          <a:endParaRPr lang="es-CO" sz="1400">
            <a:latin typeface="Montserrat" panose="00000500000000000000" pitchFamily="50" charset="0"/>
          </a:endParaRPr>
        </a:p>
      </dgm:t>
    </dgm:pt>
    <dgm:pt modelId="{43383233-D1DB-439B-AB4D-D592DB8E86A0}">
      <dgm:prSet phldrT="[Texto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s-CO" sz="1600" dirty="0" err="1">
              <a:latin typeface="Montserrat" panose="00000500000000000000" pitchFamily="50" charset="0"/>
            </a:rPr>
            <a:t>Terbutalina</a:t>
          </a:r>
          <a:r>
            <a:rPr lang="es-CO" sz="1600" dirty="0">
              <a:latin typeface="Montserrat" panose="00000500000000000000" pitchFamily="50" charset="0"/>
            </a:rPr>
            <a:t> y Epinefrina </a:t>
          </a:r>
        </a:p>
      </dgm:t>
    </dgm:pt>
    <dgm:pt modelId="{46B6ED45-930F-4B50-BD25-D3D92618DB4D}" type="parTrans" cxnId="{980A71E2-7FEE-46D8-B658-F7BE60785AC4}">
      <dgm:prSet/>
      <dgm:spPr/>
      <dgm:t>
        <a:bodyPr/>
        <a:lstStyle/>
        <a:p>
          <a:endParaRPr lang="es-CO" sz="1400">
            <a:latin typeface="Montserrat" panose="00000500000000000000" pitchFamily="50" charset="0"/>
          </a:endParaRPr>
        </a:p>
      </dgm:t>
    </dgm:pt>
    <dgm:pt modelId="{51D4B87B-C69E-4F5D-9D60-0CC9A46AA878}" type="sibTrans" cxnId="{980A71E2-7FEE-46D8-B658-F7BE60785AC4}">
      <dgm:prSet/>
      <dgm:spPr/>
      <dgm:t>
        <a:bodyPr/>
        <a:lstStyle/>
        <a:p>
          <a:endParaRPr lang="es-CO" sz="1400">
            <a:latin typeface="Montserrat" panose="00000500000000000000" pitchFamily="50" charset="0"/>
          </a:endParaRPr>
        </a:p>
      </dgm:t>
    </dgm:pt>
    <dgm:pt modelId="{3DC1BF4A-504A-458F-BD1C-54C18470B743}">
      <dgm:prSet phldrT="[Texto]" custT="1"/>
      <dgm:spPr/>
      <dgm:t>
        <a:bodyPr/>
        <a:lstStyle/>
        <a:p>
          <a:r>
            <a:rPr lang="es-CO" sz="1400" dirty="0">
              <a:latin typeface="Montserrat" panose="00000500000000000000" pitchFamily="50" charset="0"/>
            </a:rPr>
            <a:t>En casos de riesgo vital. La </a:t>
          </a:r>
          <a:r>
            <a:rPr lang="es-CO" sz="1400" dirty="0" err="1">
              <a:latin typeface="Montserrat" panose="00000500000000000000" pitchFamily="50" charset="0"/>
            </a:rPr>
            <a:t>terbutalina</a:t>
          </a:r>
          <a:r>
            <a:rPr lang="es-CO" sz="1400" dirty="0">
              <a:latin typeface="Montserrat" panose="00000500000000000000" pitchFamily="50" charset="0"/>
            </a:rPr>
            <a:t> tiene más efectos adversos que la adrenalina. 	</a:t>
          </a:r>
        </a:p>
      </dgm:t>
    </dgm:pt>
    <dgm:pt modelId="{6A6C6B73-1BE9-435C-9C11-87F8E7A7F676}" type="parTrans" cxnId="{B48FC3A6-6D20-44C3-BD78-44D26BF26C1C}">
      <dgm:prSet/>
      <dgm:spPr/>
      <dgm:t>
        <a:bodyPr/>
        <a:lstStyle/>
        <a:p>
          <a:endParaRPr lang="es-CO" sz="1400">
            <a:latin typeface="Montserrat" panose="00000500000000000000" pitchFamily="50" charset="0"/>
          </a:endParaRPr>
        </a:p>
      </dgm:t>
    </dgm:pt>
    <dgm:pt modelId="{E528362B-6801-43F0-803B-F5B4F25B5D58}" type="sibTrans" cxnId="{B48FC3A6-6D20-44C3-BD78-44D26BF26C1C}">
      <dgm:prSet/>
      <dgm:spPr/>
      <dgm:t>
        <a:bodyPr/>
        <a:lstStyle/>
        <a:p>
          <a:endParaRPr lang="es-CO" sz="1400">
            <a:latin typeface="Montserrat" panose="00000500000000000000" pitchFamily="50" charset="0"/>
          </a:endParaRPr>
        </a:p>
      </dgm:t>
    </dgm:pt>
    <dgm:pt modelId="{9520E9B0-190B-4589-8694-297515A91AC8}">
      <dgm:prSet phldrT="[Texto]" custT="1"/>
      <dgm:spPr/>
      <dgm:t>
        <a:bodyPr/>
        <a:lstStyle/>
        <a:p>
          <a:endParaRPr lang="es-CO" sz="1400" dirty="0">
            <a:latin typeface="Montserrat" panose="00000500000000000000" pitchFamily="50" charset="0"/>
          </a:endParaRPr>
        </a:p>
      </dgm:t>
    </dgm:pt>
    <dgm:pt modelId="{7EFFEF12-FAB6-426D-A0BD-4D15BD6A204A}" type="parTrans" cxnId="{BCF1D1B3-28B1-4D39-8305-9B1947BAE0A4}">
      <dgm:prSet/>
      <dgm:spPr/>
      <dgm:t>
        <a:bodyPr/>
        <a:lstStyle/>
        <a:p>
          <a:endParaRPr lang="es-CO" sz="1400">
            <a:latin typeface="Montserrat" panose="00000500000000000000" pitchFamily="50" charset="0"/>
          </a:endParaRPr>
        </a:p>
      </dgm:t>
    </dgm:pt>
    <dgm:pt modelId="{FC185B3A-03EF-4F1B-9CC1-2E61B1F3CEE1}" type="sibTrans" cxnId="{BCF1D1B3-28B1-4D39-8305-9B1947BAE0A4}">
      <dgm:prSet/>
      <dgm:spPr/>
      <dgm:t>
        <a:bodyPr/>
        <a:lstStyle/>
        <a:p>
          <a:endParaRPr lang="es-CO" sz="1400">
            <a:latin typeface="Montserrat" panose="00000500000000000000" pitchFamily="50" charset="0"/>
          </a:endParaRPr>
        </a:p>
      </dgm:t>
    </dgm:pt>
    <dgm:pt modelId="{D56CAF45-2D57-4E7A-A21E-451BC5AA9ABA}">
      <dgm:prSet phldrT="[Texto]" custT="1"/>
      <dgm:spPr/>
      <dgm:t>
        <a:bodyPr/>
        <a:lstStyle/>
        <a:p>
          <a:r>
            <a:rPr lang="es-CO" sz="1400" dirty="0">
              <a:latin typeface="Montserrat" panose="00000500000000000000" pitchFamily="50" charset="0"/>
            </a:rPr>
            <a:t>En exacerbaciones. Si luego de 1 hora de los b2 agonistas y esteroides sistémicos no hay mejoría. Disminuye la dificultad respiratoria y sibilancias. </a:t>
          </a:r>
        </a:p>
      </dgm:t>
    </dgm:pt>
    <dgm:pt modelId="{D97C0D69-E75D-4078-BDFE-F3193EAD3E60}" type="parTrans" cxnId="{9A72F04A-FB92-4916-A0AB-F4BE8476A70B}">
      <dgm:prSet/>
      <dgm:spPr/>
      <dgm:t>
        <a:bodyPr/>
        <a:lstStyle/>
        <a:p>
          <a:endParaRPr lang="es-CO" sz="1400">
            <a:latin typeface="Montserrat" panose="00000500000000000000" pitchFamily="50" charset="0"/>
          </a:endParaRPr>
        </a:p>
      </dgm:t>
    </dgm:pt>
    <dgm:pt modelId="{4F4E05F2-CB73-435A-A0FD-CC2088892004}" type="sibTrans" cxnId="{9A72F04A-FB92-4916-A0AB-F4BE8476A70B}">
      <dgm:prSet/>
      <dgm:spPr/>
      <dgm:t>
        <a:bodyPr/>
        <a:lstStyle/>
        <a:p>
          <a:endParaRPr lang="es-CO" sz="1400">
            <a:latin typeface="Montserrat" panose="00000500000000000000" pitchFamily="50" charset="0"/>
          </a:endParaRPr>
        </a:p>
      </dgm:t>
    </dgm:pt>
    <dgm:pt modelId="{2CD04860-975D-4256-B429-C56A4E447F7F}">
      <dgm:prSet phldrT="[Texto]" custT="1"/>
      <dgm:spPr/>
      <dgm:t>
        <a:bodyPr/>
        <a:lstStyle/>
        <a:p>
          <a:endParaRPr lang="es-CO" sz="1400" dirty="0">
            <a:latin typeface="Montserrat" panose="00000500000000000000" pitchFamily="50" charset="0"/>
          </a:endParaRPr>
        </a:p>
      </dgm:t>
    </dgm:pt>
    <dgm:pt modelId="{AF68CDC3-64E0-47F5-95DB-74006EE64DD8}" type="parTrans" cxnId="{D4F47CA9-7F4F-49B0-98F4-4F62CFBED5B9}">
      <dgm:prSet/>
      <dgm:spPr/>
      <dgm:t>
        <a:bodyPr/>
        <a:lstStyle/>
        <a:p>
          <a:endParaRPr lang="es-CO" sz="1400">
            <a:latin typeface="Montserrat" panose="00000500000000000000" pitchFamily="50" charset="0"/>
          </a:endParaRPr>
        </a:p>
      </dgm:t>
    </dgm:pt>
    <dgm:pt modelId="{DB80EEC7-5F1F-4669-96CF-4D9841E943AD}" type="sibTrans" cxnId="{D4F47CA9-7F4F-49B0-98F4-4F62CFBED5B9}">
      <dgm:prSet/>
      <dgm:spPr/>
      <dgm:t>
        <a:bodyPr/>
        <a:lstStyle/>
        <a:p>
          <a:endParaRPr lang="es-CO" sz="1400">
            <a:latin typeface="Montserrat" panose="00000500000000000000" pitchFamily="50" charset="0"/>
          </a:endParaRPr>
        </a:p>
      </dgm:t>
    </dgm:pt>
    <dgm:pt modelId="{863A448D-CDB6-4E38-B172-16BCC36F6D53}">
      <dgm:prSet custT="1"/>
      <dgm:spPr/>
      <dgm:t>
        <a:bodyPr/>
        <a:lstStyle/>
        <a:p>
          <a:r>
            <a:rPr lang="es-CO" sz="1400" dirty="0">
              <a:latin typeface="Montserrat" panose="00000500000000000000" pitchFamily="50" charset="0"/>
            </a:rPr>
            <a:t>Dosis: 1-2 mg/kg </a:t>
          </a:r>
          <a:r>
            <a:rPr lang="es-CO" sz="1400" dirty="0" err="1">
              <a:latin typeface="Montserrat" panose="00000500000000000000" pitchFamily="50" charset="0"/>
            </a:rPr>
            <a:t>max</a:t>
          </a:r>
          <a:r>
            <a:rPr lang="es-CO" sz="1400" dirty="0">
              <a:latin typeface="Montserrat" panose="00000500000000000000" pitchFamily="50" charset="0"/>
            </a:rPr>
            <a:t> 40 mg por 5-7 días. </a:t>
          </a:r>
        </a:p>
      </dgm:t>
    </dgm:pt>
    <dgm:pt modelId="{A4C88010-C784-451D-9E93-F3E4E2A09749}" type="parTrans" cxnId="{D5342B29-2353-482D-8F9F-34BE67F2A4AB}">
      <dgm:prSet/>
      <dgm:spPr/>
      <dgm:t>
        <a:bodyPr/>
        <a:lstStyle/>
        <a:p>
          <a:endParaRPr lang="es-CO" sz="1400">
            <a:latin typeface="Montserrat" panose="00000500000000000000" pitchFamily="50" charset="0"/>
          </a:endParaRPr>
        </a:p>
      </dgm:t>
    </dgm:pt>
    <dgm:pt modelId="{B02A6D28-A796-4586-9093-7A9232F6666F}" type="sibTrans" cxnId="{D5342B29-2353-482D-8F9F-34BE67F2A4AB}">
      <dgm:prSet/>
      <dgm:spPr/>
      <dgm:t>
        <a:bodyPr/>
        <a:lstStyle/>
        <a:p>
          <a:endParaRPr lang="es-CO" sz="1400">
            <a:latin typeface="Montserrat" panose="00000500000000000000" pitchFamily="50" charset="0"/>
          </a:endParaRPr>
        </a:p>
      </dgm:t>
    </dgm:pt>
    <dgm:pt modelId="{450241E3-AD58-4FBC-90E7-AB540B05800F}">
      <dgm:prSet phldrT="[Texto]" custT="1"/>
      <dgm:spPr/>
      <dgm:t>
        <a:bodyPr/>
        <a:lstStyle/>
        <a:p>
          <a:r>
            <a:rPr lang="es-CO" sz="1400" dirty="0">
              <a:latin typeface="Montserrat" panose="00000500000000000000" pitchFamily="50" charset="0"/>
            </a:rPr>
            <a:t>Dosis: 50 mg/kg/dosis IV en 20-60 minutos. </a:t>
          </a:r>
        </a:p>
      </dgm:t>
    </dgm:pt>
    <dgm:pt modelId="{15341D73-38B6-4F69-88B9-CACF46C03A6F}" type="parTrans" cxnId="{24C15A2D-1EA8-4BBB-9E32-392E6E0D1C18}">
      <dgm:prSet/>
      <dgm:spPr/>
      <dgm:t>
        <a:bodyPr/>
        <a:lstStyle/>
        <a:p>
          <a:endParaRPr lang="es-CO" sz="1400">
            <a:latin typeface="Montserrat" panose="00000500000000000000" pitchFamily="50" charset="0"/>
          </a:endParaRPr>
        </a:p>
      </dgm:t>
    </dgm:pt>
    <dgm:pt modelId="{3CFDFA54-7C86-43EE-961F-45EEBA6D2D9B}" type="sibTrans" cxnId="{24C15A2D-1EA8-4BBB-9E32-392E6E0D1C18}">
      <dgm:prSet/>
      <dgm:spPr/>
      <dgm:t>
        <a:bodyPr/>
        <a:lstStyle/>
        <a:p>
          <a:endParaRPr lang="es-CO" sz="1400">
            <a:latin typeface="Montserrat" panose="00000500000000000000" pitchFamily="50" charset="0"/>
          </a:endParaRPr>
        </a:p>
      </dgm:t>
    </dgm:pt>
    <dgm:pt modelId="{BE90E3EC-1AB8-425C-A2E2-5DA79E309805}">
      <dgm:prSet phldrT="[Texto]" custT="1"/>
      <dgm:spPr/>
      <dgm:t>
        <a:bodyPr/>
        <a:lstStyle/>
        <a:p>
          <a:endParaRPr lang="es-CO" sz="1400" dirty="0">
            <a:latin typeface="Montserrat" panose="00000500000000000000" pitchFamily="50" charset="0"/>
          </a:endParaRPr>
        </a:p>
      </dgm:t>
    </dgm:pt>
    <dgm:pt modelId="{360A721D-00B3-4F70-9619-B892F94E0441}" type="parTrans" cxnId="{679CCACD-318A-4B13-BCEA-5D41B18076F9}">
      <dgm:prSet/>
      <dgm:spPr/>
      <dgm:t>
        <a:bodyPr/>
        <a:lstStyle/>
        <a:p>
          <a:endParaRPr lang="es-CO" sz="1400">
            <a:latin typeface="Montserrat" panose="00000500000000000000" pitchFamily="50" charset="0"/>
          </a:endParaRPr>
        </a:p>
      </dgm:t>
    </dgm:pt>
    <dgm:pt modelId="{319F3BFE-5785-4118-8E4C-EFEE76767307}" type="sibTrans" cxnId="{679CCACD-318A-4B13-BCEA-5D41B18076F9}">
      <dgm:prSet/>
      <dgm:spPr/>
      <dgm:t>
        <a:bodyPr/>
        <a:lstStyle/>
        <a:p>
          <a:endParaRPr lang="es-CO" sz="1400">
            <a:latin typeface="Montserrat" panose="00000500000000000000" pitchFamily="50" charset="0"/>
          </a:endParaRPr>
        </a:p>
      </dgm:t>
    </dgm:pt>
    <dgm:pt modelId="{D6C3374A-87E8-4046-A089-3969117F20A7}">
      <dgm:prSet phldrT="[Texto]" custT="1"/>
      <dgm:spPr/>
      <dgm:t>
        <a:bodyPr/>
        <a:lstStyle/>
        <a:p>
          <a:endParaRPr lang="es-CO" sz="1400" dirty="0">
            <a:latin typeface="Montserrat" panose="00000500000000000000" pitchFamily="50" charset="0"/>
          </a:endParaRPr>
        </a:p>
      </dgm:t>
    </dgm:pt>
    <dgm:pt modelId="{F46B5B40-13E2-465E-AD4F-5537EE53FC5E}" type="parTrans" cxnId="{5A5521EC-6286-442E-937A-26464CFB62BE}">
      <dgm:prSet/>
      <dgm:spPr/>
      <dgm:t>
        <a:bodyPr/>
        <a:lstStyle/>
        <a:p>
          <a:endParaRPr lang="es-CO" sz="1400">
            <a:latin typeface="Montserrat" panose="00000500000000000000" pitchFamily="50" charset="0"/>
          </a:endParaRPr>
        </a:p>
      </dgm:t>
    </dgm:pt>
    <dgm:pt modelId="{76811280-56A7-4C43-A730-A39DE4DAFF22}" type="sibTrans" cxnId="{5A5521EC-6286-442E-937A-26464CFB62BE}">
      <dgm:prSet/>
      <dgm:spPr/>
      <dgm:t>
        <a:bodyPr/>
        <a:lstStyle/>
        <a:p>
          <a:endParaRPr lang="es-CO" sz="1400">
            <a:latin typeface="Montserrat" panose="00000500000000000000" pitchFamily="50" charset="0"/>
          </a:endParaRPr>
        </a:p>
      </dgm:t>
    </dgm:pt>
    <dgm:pt modelId="{8E8D749E-A48C-426F-B93F-67EC41D34F92}" type="pres">
      <dgm:prSet presAssocID="{3EAD4819-48D8-425F-8991-EF4C9FA3F72F}" presName="Name0" presStyleCnt="0">
        <dgm:presLayoutVars>
          <dgm:dir/>
          <dgm:animLvl val="lvl"/>
          <dgm:resizeHandles val="exact"/>
        </dgm:presLayoutVars>
      </dgm:prSet>
      <dgm:spPr/>
    </dgm:pt>
    <dgm:pt modelId="{3C7F6AE4-07FA-4175-AB40-B94EB41254B5}" type="pres">
      <dgm:prSet presAssocID="{F6D13D89-CD74-482D-ACD7-169BD10A9065}" presName="composite" presStyleCnt="0"/>
      <dgm:spPr/>
    </dgm:pt>
    <dgm:pt modelId="{02A952CA-F503-4AA9-927C-926CB45DB905}" type="pres">
      <dgm:prSet presAssocID="{F6D13D89-CD74-482D-ACD7-169BD10A9065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8AB12892-AAE6-494A-9BA8-11464FFEC365}" type="pres">
      <dgm:prSet presAssocID="{F6D13D89-CD74-482D-ACD7-169BD10A9065}" presName="desTx" presStyleLbl="alignAccFollowNode1" presStyleIdx="0" presStyleCnt="3">
        <dgm:presLayoutVars>
          <dgm:bulletEnabled val="1"/>
        </dgm:presLayoutVars>
      </dgm:prSet>
      <dgm:spPr/>
    </dgm:pt>
    <dgm:pt modelId="{15D24522-33BE-47F2-AD1E-657FDF049271}" type="pres">
      <dgm:prSet presAssocID="{A4536D97-9368-4565-B5F6-D8400881F230}" presName="space" presStyleCnt="0"/>
      <dgm:spPr/>
    </dgm:pt>
    <dgm:pt modelId="{F11598EC-C246-470C-9B2E-1B2A0FACFDA4}" type="pres">
      <dgm:prSet presAssocID="{2AC5B205-B52D-41C8-B369-62EEF3E678F9}" presName="composite" presStyleCnt="0"/>
      <dgm:spPr/>
    </dgm:pt>
    <dgm:pt modelId="{CE23146C-C285-4465-8026-C170EB79AC28}" type="pres">
      <dgm:prSet presAssocID="{2AC5B205-B52D-41C8-B369-62EEF3E678F9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9926A2E6-521B-4795-B7E2-02A48695B342}" type="pres">
      <dgm:prSet presAssocID="{2AC5B205-B52D-41C8-B369-62EEF3E678F9}" presName="desTx" presStyleLbl="alignAccFollowNode1" presStyleIdx="1" presStyleCnt="3">
        <dgm:presLayoutVars>
          <dgm:bulletEnabled val="1"/>
        </dgm:presLayoutVars>
      </dgm:prSet>
      <dgm:spPr/>
    </dgm:pt>
    <dgm:pt modelId="{4E523304-AE6E-450D-9877-0FFA0910B72B}" type="pres">
      <dgm:prSet presAssocID="{E776F103-85C0-4723-97D6-A93AC5F72ABC}" presName="space" presStyleCnt="0"/>
      <dgm:spPr/>
    </dgm:pt>
    <dgm:pt modelId="{0DCB6D83-863F-4AFD-84E2-DA5CC59F1BFC}" type="pres">
      <dgm:prSet presAssocID="{43383233-D1DB-439B-AB4D-D592DB8E86A0}" presName="composite" presStyleCnt="0"/>
      <dgm:spPr/>
    </dgm:pt>
    <dgm:pt modelId="{EAFFF791-4560-4C42-8463-1A6775296D8E}" type="pres">
      <dgm:prSet presAssocID="{43383233-D1DB-439B-AB4D-D592DB8E86A0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8E007042-3E3E-4169-B333-ACF00B974567}" type="pres">
      <dgm:prSet presAssocID="{43383233-D1DB-439B-AB4D-D592DB8E86A0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03101013-7C36-4D91-AA01-3E5330BFEAF8}" type="presOf" srcId="{9520E9B0-190B-4589-8694-297515A91AC8}" destId="{9926A2E6-521B-4795-B7E2-02A48695B342}" srcOrd="0" destOrd="0" presId="urn:microsoft.com/office/officeart/2005/8/layout/hList1"/>
    <dgm:cxn modelId="{06B0D41D-EDF2-4C52-B89C-E9F7BA9078B4}" type="presOf" srcId="{D6C3374A-87E8-4046-A089-3969117F20A7}" destId="{8E007042-3E3E-4169-B333-ACF00B974567}" srcOrd="0" destOrd="1" presId="urn:microsoft.com/office/officeart/2005/8/layout/hList1"/>
    <dgm:cxn modelId="{0391C71E-6E52-4E1E-A8AD-B1E7D285B99E}" type="presOf" srcId="{3DC1BF4A-504A-458F-BD1C-54C18470B743}" destId="{8E007042-3E3E-4169-B333-ACF00B974567}" srcOrd="0" destOrd="2" presId="urn:microsoft.com/office/officeart/2005/8/layout/hList1"/>
    <dgm:cxn modelId="{D5342B29-2353-482D-8F9F-34BE67F2A4AB}" srcId="{F6D13D89-CD74-482D-ACD7-169BD10A9065}" destId="{863A448D-CDB6-4E38-B172-16BCC36F6D53}" srcOrd="2" destOrd="0" parTransId="{A4C88010-C784-451D-9E93-F3E4E2A09749}" sibTransId="{B02A6D28-A796-4586-9093-7A9232F6666F}"/>
    <dgm:cxn modelId="{F02EAE2A-07E0-44AF-971B-6044DF9B6CDA}" type="presOf" srcId="{450241E3-AD58-4FBC-90E7-AB540B05800F}" destId="{9926A2E6-521B-4795-B7E2-02A48695B342}" srcOrd="0" destOrd="2" presId="urn:microsoft.com/office/officeart/2005/8/layout/hList1"/>
    <dgm:cxn modelId="{653E572D-D581-443B-A974-8F438815DCE8}" type="presOf" srcId="{B2A9BB99-2619-461C-9724-B18F88FE2550}" destId="{8AB12892-AAE6-494A-9BA8-11464FFEC365}" srcOrd="0" destOrd="1" presId="urn:microsoft.com/office/officeart/2005/8/layout/hList1"/>
    <dgm:cxn modelId="{24C15A2D-1EA8-4BBB-9E32-392E6E0D1C18}" srcId="{2AC5B205-B52D-41C8-B369-62EEF3E678F9}" destId="{450241E3-AD58-4FBC-90E7-AB540B05800F}" srcOrd="2" destOrd="0" parTransId="{15341D73-38B6-4F69-88B9-CACF46C03A6F}" sibTransId="{3CFDFA54-7C86-43EE-961F-45EEBA6D2D9B}"/>
    <dgm:cxn modelId="{1D318638-4CF0-4BBF-BED7-EAACDA2AEB53}" type="presOf" srcId="{3EAD4819-48D8-425F-8991-EF4C9FA3F72F}" destId="{8E8D749E-A48C-426F-B93F-67EC41D34F92}" srcOrd="0" destOrd="0" presId="urn:microsoft.com/office/officeart/2005/8/layout/hList1"/>
    <dgm:cxn modelId="{9B4D995C-4EB3-4980-809E-2BC609F3A99F}" type="presOf" srcId="{43383233-D1DB-439B-AB4D-D592DB8E86A0}" destId="{EAFFF791-4560-4C42-8463-1A6775296D8E}" srcOrd="0" destOrd="0" presId="urn:microsoft.com/office/officeart/2005/8/layout/hList1"/>
    <dgm:cxn modelId="{9A72F04A-FB92-4916-A0AB-F4BE8476A70B}" srcId="{2AC5B205-B52D-41C8-B369-62EEF3E678F9}" destId="{D56CAF45-2D57-4E7A-A21E-451BC5AA9ABA}" srcOrd="1" destOrd="0" parTransId="{D97C0D69-E75D-4078-BDFE-F3193EAD3E60}" sibTransId="{4F4E05F2-CB73-435A-A0FD-CC2088892004}"/>
    <dgm:cxn modelId="{F6BFD255-F94C-4657-A2A9-CF4C1D1B1A2B}" srcId="{3EAD4819-48D8-425F-8991-EF4C9FA3F72F}" destId="{F6D13D89-CD74-482D-ACD7-169BD10A9065}" srcOrd="0" destOrd="0" parTransId="{FBB93413-4BFD-4EB7-ABDA-7FB62E171D1F}" sibTransId="{A4536D97-9368-4565-B5F6-D8400881F230}"/>
    <dgm:cxn modelId="{3AD4F478-BB61-4E4E-BF6E-581E480DC3DC}" type="presOf" srcId="{2AC5B205-B52D-41C8-B369-62EEF3E678F9}" destId="{CE23146C-C285-4465-8026-C170EB79AC28}" srcOrd="0" destOrd="0" presId="urn:microsoft.com/office/officeart/2005/8/layout/hList1"/>
    <dgm:cxn modelId="{98F9B19F-B88C-4DD2-B66A-2587B4DF484A}" type="presOf" srcId="{2CD04860-975D-4256-B429-C56A4E447F7F}" destId="{8E007042-3E3E-4169-B333-ACF00B974567}" srcOrd="0" destOrd="0" presId="urn:microsoft.com/office/officeart/2005/8/layout/hList1"/>
    <dgm:cxn modelId="{B48FC3A6-6D20-44C3-BD78-44D26BF26C1C}" srcId="{43383233-D1DB-439B-AB4D-D592DB8E86A0}" destId="{3DC1BF4A-504A-458F-BD1C-54C18470B743}" srcOrd="2" destOrd="0" parTransId="{6A6C6B73-1BE9-435C-9C11-87F8E7A7F676}" sibTransId="{E528362B-6801-43F0-803B-F5B4F25B5D58}"/>
    <dgm:cxn modelId="{D4F47CA9-7F4F-49B0-98F4-4F62CFBED5B9}" srcId="{43383233-D1DB-439B-AB4D-D592DB8E86A0}" destId="{2CD04860-975D-4256-B429-C56A4E447F7F}" srcOrd="0" destOrd="0" parTransId="{AF68CDC3-64E0-47F5-95DB-74006EE64DD8}" sibTransId="{DB80EEC7-5F1F-4669-96CF-4D9841E943AD}"/>
    <dgm:cxn modelId="{BCF1D1B3-28B1-4D39-8305-9B1947BAE0A4}" srcId="{2AC5B205-B52D-41C8-B369-62EEF3E678F9}" destId="{9520E9B0-190B-4589-8694-297515A91AC8}" srcOrd="0" destOrd="0" parTransId="{7EFFEF12-FAB6-426D-A0BD-4D15BD6A204A}" sibTransId="{FC185B3A-03EF-4F1B-9CC1-2E61B1F3CEE1}"/>
    <dgm:cxn modelId="{76C9D0CA-8F68-4F3A-A794-C9FCCE7A8583}" type="presOf" srcId="{BE90E3EC-1AB8-425C-A2E2-5DA79E309805}" destId="{8AB12892-AAE6-494A-9BA8-11464FFEC365}" srcOrd="0" destOrd="0" presId="urn:microsoft.com/office/officeart/2005/8/layout/hList1"/>
    <dgm:cxn modelId="{679CCACD-318A-4B13-BCEA-5D41B18076F9}" srcId="{F6D13D89-CD74-482D-ACD7-169BD10A9065}" destId="{BE90E3EC-1AB8-425C-A2E2-5DA79E309805}" srcOrd="0" destOrd="0" parTransId="{360A721D-00B3-4F70-9619-B892F94E0441}" sibTransId="{319F3BFE-5785-4118-8E4C-EFEE76767307}"/>
    <dgm:cxn modelId="{12595BCE-A595-49FE-BC6D-FA2DB9A521E0}" type="presOf" srcId="{F6D13D89-CD74-482D-ACD7-169BD10A9065}" destId="{02A952CA-F503-4AA9-927C-926CB45DB905}" srcOrd="0" destOrd="0" presId="urn:microsoft.com/office/officeart/2005/8/layout/hList1"/>
    <dgm:cxn modelId="{980A71E2-7FEE-46D8-B658-F7BE60785AC4}" srcId="{3EAD4819-48D8-425F-8991-EF4C9FA3F72F}" destId="{43383233-D1DB-439B-AB4D-D592DB8E86A0}" srcOrd="2" destOrd="0" parTransId="{46B6ED45-930F-4B50-BD25-D3D92618DB4D}" sibTransId="{51D4B87B-C69E-4F5D-9D60-0CC9A46AA878}"/>
    <dgm:cxn modelId="{A62893EB-578D-4DEC-8DDF-C4994A8F8095}" type="presOf" srcId="{D56CAF45-2D57-4E7A-A21E-451BC5AA9ABA}" destId="{9926A2E6-521B-4795-B7E2-02A48695B342}" srcOrd="0" destOrd="1" presId="urn:microsoft.com/office/officeart/2005/8/layout/hList1"/>
    <dgm:cxn modelId="{5A5521EC-6286-442E-937A-26464CFB62BE}" srcId="{43383233-D1DB-439B-AB4D-D592DB8E86A0}" destId="{D6C3374A-87E8-4046-A089-3969117F20A7}" srcOrd="1" destOrd="0" parTransId="{F46B5B40-13E2-465E-AD4F-5537EE53FC5E}" sibTransId="{76811280-56A7-4C43-A730-A39DE4DAFF22}"/>
    <dgm:cxn modelId="{93C9EDF6-A29D-4716-BA20-B71FC49D6926}" type="presOf" srcId="{863A448D-CDB6-4E38-B172-16BCC36F6D53}" destId="{8AB12892-AAE6-494A-9BA8-11464FFEC365}" srcOrd="0" destOrd="2" presId="urn:microsoft.com/office/officeart/2005/8/layout/hList1"/>
    <dgm:cxn modelId="{FAA7E6F8-A4FF-417C-99AE-EB818FC5CBA9}" srcId="{F6D13D89-CD74-482D-ACD7-169BD10A9065}" destId="{B2A9BB99-2619-461C-9724-B18F88FE2550}" srcOrd="1" destOrd="0" parTransId="{F686C335-FEB8-4E63-BB22-ABFAE3676A4C}" sibTransId="{0A555D82-5F34-492B-851C-814EEC024376}"/>
    <dgm:cxn modelId="{83D81CFE-8994-469C-84BF-906622690CDD}" srcId="{3EAD4819-48D8-425F-8991-EF4C9FA3F72F}" destId="{2AC5B205-B52D-41C8-B369-62EEF3E678F9}" srcOrd="1" destOrd="0" parTransId="{59D8CAFB-65EC-44C6-A6B3-DE45F3F6D603}" sibTransId="{E776F103-85C0-4723-97D6-A93AC5F72ABC}"/>
    <dgm:cxn modelId="{BBA148EE-4104-4B2A-BBC5-528EA0109B56}" type="presParOf" srcId="{8E8D749E-A48C-426F-B93F-67EC41D34F92}" destId="{3C7F6AE4-07FA-4175-AB40-B94EB41254B5}" srcOrd="0" destOrd="0" presId="urn:microsoft.com/office/officeart/2005/8/layout/hList1"/>
    <dgm:cxn modelId="{130F6B27-4441-4CC0-9EA5-B5FEA124792B}" type="presParOf" srcId="{3C7F6AE4-07FA-4175-AB40-B94EB41254B5}" destId="{02A952CA-F503-4AA9-927C-926CB45DB905}" srcOrd="0" destOrd="0" presId="urn:microsoft.com/office/officeart/2005/8/layout/hList1"/>
    <dgm:cxn modelId="{723EC77D-DDA3-4A33-840F-0B64A034F3A4}" type="presParOf" srcId="{3C7F6AE4-07FA-4175-AB40-B94EB41254B5}" destId="{8AB12892-AAE6-494A-9BA8-11464FFEC365}" srcOrd="1" destOrd="0" presId="urn:microsoft.com/office/officeart/2005/8/layout/hList1"/>
    <dgm:cxn modelId="{2F826D22-032B-441D-8FF2-4BE3C819B4E2}" type="presParOf" srcId="{8E8D749E-A48C-426F-B93F-67EC41D34F92}" destId="{15D24522-33BE-47F2-AD1E-657FDF049271}" srcOrd="1" destOrd="0" presId="urn:microsoft.com/office/officeart/2005/8/layout/hList1"/>
    <dgm:cxn modelId="{4CB58679-48A7-413A-B1D6-822E558879D8}" type="presParOf" srcId="{8E8D749E-A48C-426F-B93F-67EC41D34F92}" destId="{F11598EC-C246-470C-9B2E-1B2A0FACFDA4}" srcOrd="2" destOrd="0" presId="urn:microsoft.com/office/officeart/2005/8/layout/hList1"/>
    <dgm:cxn modelId="{DA0E5421-3900-4DAB-B06C-8CE63855B2E6}" type="presParOf" srcId="{F11598EC-C246-470C-9B2E-1B2A0FACFDA4}" destId="{CE23146C-C285-4465-8026-C170EB79AC28}" srcOrd="0" destOrd="0" presId="urn:microsoft.com/office/officeart/2005/8/layout/hList1"/>
    <dgm:cxn modelId="{C67AD267-97E6-44F1-8CCE-020F599895FB}" type="presParOf" srcId="{F11598EC-C246-470C-9B2E-1B2A0FACFDA4}" destId="{9926A2E6-521B-4795-B7E2-02A48695B342}" srcOrd="1" destOrd="0" presId="urn:microsoft.com/office/officeart/2005/8/layout/hList1"/>
    <dgm:cxn modelId="{63CBB93E-886A-43FD-9101-0733D6808740}" type="presParOf" srcId="{8E8D749E-A48C-426F-B93F-67EC41D34F92}" destId="{4E523304-AE6E-450D-9877-0FFA0910B72B}" srcOrd="3" destOrd="0" presId="urn:microsoft.com/office/officeart/2005/8/layout/hList1"/>
    <dgm:cxn modelId="{E8897296-0043-4594-B8DC-9A7DA4A9408E}" type="presParOf" srcId="{8E8D749E-A48C-426F-B93F-67EC41D34F92}" destId="{0DCB6D83-863F-4AFD-84E2-DA5CC59F1BFC}" srcOrd="4" destOrd="0" presId="urn:microsoft.com/office/officeart/2005/8/layout/hList1"/>
    <dgm:cxn modelId="{693D8E79-45CD-45FD-ADA1-9FB6354CA680}" type="presParOf" srcId="{0DCB6D83-863F-4AFD-84E2-DA5CC59F1BFC}" destId="{EAFFF791-4560-4C42-8463-1A6775296D8E}" srcOrd="0" destOrd="0" presId="urn:microsoft.com/office/officeart/2005/8/layout/hList1"/>
    <dgm:cxn modelId="{848FBF5E-CD82-44A1-BC74-63B87E2B2A64}" type="presParOf" srcId="{0DCB6D83-863F-4AFD-84E2-DA5CC59F1BFC}" destId="{8E007042-3E3E-4169-B333-ACF00B97456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76DDED6D-0B8E-4E19-993A-86564A0EFBF2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s-CO"/>
        </a:p>
      </dgm:t>
    </dgm:pt>
    <dgm:pt modelId="{33286ABE-DF45-4E68-A5C1-50B6ACE04149}">
      <dgm:prSet phldrT="[Texto]" custT="1"/>
      <dgm:spPr/>
      <dgm:t>
        <a:bodyPr/>
        <a:lstStyle/>
        <a:p>
          <a:r>
            <a:rPr lang="es-CO" sz="1600" dirty="0">
              <a:latin typeface="Montserrat" panose="00000500000000000000" pitchFamily="50" charset="0"/>
            </a:rPr>
            <a:t>Incremento progresivo en episodios de sibilancia, disnea, tos, opresión torácica que NO responde a manejo ambulatorio.</a:t>
          </a:r>
        </a:p>
      </dgm:t>
    </dgm:pt>
    <dgm:pt modelId="{62ACE05A-A45F-41F0-A7AB-319B4A771E9F}" type="parTrans" cxnId="{A6D447EE-8C4A-4B72-9124-DE758B239595}">
      <dgm:prSet/>
      <dgm:spPr/>
      <dgm:t>
        <a:bodyPr/>
        <a:lstStyle/>
        <a:p>
          <a:endParaRPr lang="es-CO" sz="1600">
            <a:solidFill>
              <a:schemeClr val="bg1"/>
            </a:solidFill>
            <a:latin typeface="Montserrat" panose="00000500000000000000" pitchFamily="50" charset="0"/>
          </a:endParaRPr>
        </a:p>
      </dgm:t>
    </dgm:pt>
    <dgm:pt modelId="{A9DEF3C0-FD1C-4C61-B590-6DD0B3E81472}" type="sibTrans" cxnId="{A6D447EE-8C4A-4B72-9124-DE758B239595}">
      <dgm:prSet/>
      <dgm:spPr/>
      <dgm:t>
        <a:bodyPr/>
        <a:lstStyle/>
        <a:p>
          <a:endParaRPr lang="es-CO" sz="1600">
            <a:solidFill>
              <a:schemeClr val="bg1"/>
            </a:solidFill>
            <a:latin typeface="Montserrat" panose="00000500000000000000" pitchFamily="50" charset="0"/>
          </a:endParaRPr>
        </a:p>
      </dgm:t>
    </dgm:pt>
    <dgm:pt modelId="{FF612B42-2F81-4217-BE3F-F1658EA189DF}">
      <dgm:prSet phldrT="[Texto]" custT="1"/>
      <dgm:spPr/>
      <dgm:t>
        <a:bodyPr/>
        <a:lstStyle/>
        <a:p>
          <a:r>
            <a:rPr lang="es-CO" sz="1600" dirty="0">
              <a:latin typeface="Montserrat" panose="00000500000000000000" pitchFamily="50" charset="0"/>
            </a:rPr>
            <a:t>Puede ser el debut del asma. </a:t>
          </a:r>
        </a:p>
      </dgm:t>
    </dgm:pt>
    <dgm:pt modelId="{A1C7C2F4-4517-46F0-B18D-D9C25347CC38}" type="parTrans" cxnId="{58F4724C-6A0A-4459-871B-08AF100D6F2B}">
      <dgm:prSet/>
      <dgm:spPr/>
      <dgm:t>
        <a:bodyPr/>
        <a:lstStyle/>
        <a:p>
          <a:endParaRPr lang="es-CO" sz="1600">
            <a:solidFill>
              <a:schemeClr val="bg1"/>
            </a:solidFill>
            <a:latin typeface="Montserrat" panose="00000500000000000000" pitchFamily="50" charset="0"/>
          </a:endParaRPr>
        </a:p>
      </dgm:t>
    </dgm:pt>
    <dgm:pt modelId="{07A4146E-3344-46AA-82D9-84B04EC02C3B}" type="sibTrans" cxnId="{58F4724C-6A0A-4459-871B-08AF100D6F2B}">
      <dgm:prSet/>
      <dgm:spPr/>
      <dgm:t>
        <a:bodyPr/>
        <a:lstStyle/>
        <a:p>
          <a:endParaRPr lang="es-CO" sz="1600">
            <a:solidFill>
              <a:schemeClr val="bg1"/>
            </a:solidFill>
            <a:latin typeface="Montserrat" panose="00000500000000000000" pitchFamily="50" charset="0"/>
          </a:endParaRPr>
        </a:p>
      </dgm:t>
    </dgm:pt>
    <dgm:pt modelId="{2ED53481-057F-43EF-884F-DD7DABEEB1D5}">
      <dgm:prSet phldrT="[Texto]" custT="1"/>
      <dgm:spPr>
        <a:solidFill>
          <a:schemeClr val="accent5">
            <a:lumMod val="75000"/>
          </a:schemeClr>
        </a:solidFill>
      </dgm:spPr>
      <dgm:t>
        <a:bodyPr/>
        <a:lstStyle/>
        <a:p>
          <a:pPr rtl="0"/>
          <a:r>
            <a:rPr lang="es-CO" sz="1600" dirty="0">
              <a:latin typeface="Montserrat" panose="00000500000000000000" pitchFamily="50" charset="0"/>
            </a:rPr>
            <a:t>Es la urgencia médica más frecuente en pediatría: 5% de los motivos de consulta. </a:t>
          </a:r>
        </a:p>
      </dgm:t>
    </dgm:pt>
    <dgm:pt modelId="{A12E79E0-2A28-4E24-8B4C-A723D33609BD}" type="parTrans" cxnId="{38832ABC-ABAB-438B-A6C3-4C1CBA0C5094}">
      <dgm:prSet/>
      <dgm:spPr/>
      <dgm:t>
        <a:bodyPr/>
        <a:lstStyle/>
        <a:p>
          <a:endParaRPr lang="es-CO" sz="1600">
            <a:solidFill>
              <a:schemeClr val="bg1"/>
            </a:solidFill>
            <a:latin typeface="Montserrat" panose="00000500000000000000" pitchFamily="50" charset="0"/>
          </a:endParaRPr>
        </a:p>
      </dgm:t>
    </dgm:pt>
    <dgm:pt modelId="{2B024CEC-A301-4169-81A3-136FA4ECA425}" type="sibTrans" cxnId="{38832ABC-ABAB-438B-A6C3-4C1CBA0C5094}">
      <dgm:prSet/>
      <dgm:spPr/>
      <dgm:t>
        <a:bodyPr/>
        <a:lstStyle/>
        <a:p>
          <a:endParaRPr lang="es-CO" sz="1600">
            <a:solidFill>
              <a:schemeClr val="bg1"/>
            </a:solidFill>
            <a:latin typeface="Montserrat" panose="00000500000000000000" pitchFamily="50" charset="0"/>
          </a:endParaRPr>
        </a:p>
      </dgm:t>
    </dgm:pt>
    <dgm:pt modelId="{D2729FE6-54D6-49D7-9242-8B6A341BE2AD}">
      <dgm:prSet phldrT="[Texto]" custT="1"/>
      <dgm:spPr/>
      <dgm:t>
        <a:bodyPr/>
        <a:lstStyle/>
        <a:p>
          <a:r>
            <a:rPr lang="es-CO" sz="1600" dirty="0">
              <a:latin typeface="Montserrat" panose="00000500000000000000" pitchFamily="50" charset="0"/>
            </a:rPr>
            <a:t>Puede progresar a falla ventilatoria. </a:t>
          </a:r>
        </a:p>
      </dgm:t>
    </dgm:pt>
    <dgm:pt modelId="{F6BD1614-4BC3-4FA5-95A0-51111F898F37}" type="parTrans" cxnId="{9FE21420-847D-4B9A-A931-0279DCFD5B7E}">
      <dgm:prSet/>
      <dgm:spPr/>
      <dgm:t>
        <a:bodyPr/>
        <a:lstStyle/>
        <a:p>
          <a:endParaRPr lang="es-CO" sz="1600">
            <a:solidFill>
              <a:schemeClr val="bg1"/>
            </a:solidFill>
            <a:latin typeface="Montserrat" panose="00000500000000000000" pitchFamily="50" charset="0"/>
          </a:endParaRPr>
        </a:p>
      </dgm:t>
    </dgm:pt>
    <dgm:pt modelId="{EFD65FF8-D84A-4D5A-A3D4-4352A2DB0629}" type="sibTrans" cxnId="{9FE21420-847D-4B9A-A931-0279DCFD5B7E}">
      <dgm:prSet/>
      <dgm:spPr/>
      <dgm:t>
        <a:bodyPr/>
        <a:lstStyle/>
        <a:p>
          <a:endParaRPr lang="es-CO" sz="1600">
            <a:solidFill>
              <a:schemeClr val="bg1"/>
            </a:solidFill>
            <a:latin typeface="Montserrat" panose="00000500000000000000" pitchFamily="50" charset="0"/>
          </a:endParaRPr>
        </a:p>
      </dgm:t>
    </dgm:pt>
    <dgm:pt modelId="{20742B43-84FB-4A37-B5EE-34516DC59FCA}" type="pres">
      <dgm:prSet presAssocID="{76DDED6D-0B8E-4E19-993A-86564A0EFBF2}" presName="Name0" presStyleCnt="0">
        <dgm:presLayoutVars>
          <dgm:chMax val="7"/>
          <dgm:chPref val="7"/>
          <dgm:dir/>
        </dgm:presLayoutVars>
      </dgm:prSet>
      <dgm:spPr/>
    </dgm:pt>
    <dgm:pt modelId="{7BF2AD2E-13F1-40F5-A056-5C31D186BEF9}" type="pres">
      <dgm:prSet presAssocID="{76DDED6D-0B8E-4E19-993A-86564A0EFBF2}" presName="Name1" presStyleCnt="0"/>
      <dgm:spPr/>
    </dgm:pt>
    <dgm:pt modelId="{8FD28E2B-41E0-4FBD-B126-DEC2CFAF7799}" type="pres">
      <dgm:prSet presAssocID="{76DDED6D-0B8E-4E19-993A-86564A0EFBF2}" presName="cycle" presStyleCnt="0"/>
      <dgm:spPr/>
    </dgm:pt>
    <dgm:pt modelId="{E3371110-537B-451D-B27C-5208414074DA}" type="pres">
      <dgm:prSet presAssocID="{76DDED6D-0B8E-4E19-993A-86564A0EFBF2}" presName="srcNode" presStyleLbl="node1" presStyleIdx="0" presStyleCnt="4"/>
      <dgm:spPr/>
    </dgm:pt>
    <dgm:pt modelId="{F4E11E12-1AD1-4B5B-B451-343AFE47A4D6}" type="pres">
      <dgm:prSet presAssocID="{76DDED6D-0B8E-4E19-993A-86564A0EFBF2}" presName="conn" presStyleLbl="parChTrans1D2" presStyleIdx="0" presStyleCnt="1"/>
      <dgm:spPr/>
    </dgm:pt>
    <dgm:pt modelId="{5660297B-4424-457A-8A29-775253B2A02E}" type="pres">
      <dgm:prSet presAssocID="{76DDED6D-0B8E-4E19-993A-86564A0EFBF2}" presName="extraNode" presStyleLbl="node1" presStyleIdx="0" presStyleCnt="4"/>
      <dgm:spPr/>
    </dgm:pt>
    <dgm:pt modelId="{918A9FA1-A66D-4769-BC89-12513ED5FA4C}" type="pres">
      <dgm:prSet presAssocID="{76DDED6D-0B8E-4E19-993A-86564A0EFBF2}" presName="dstNode" presStyleLbl="node1" presStyleIdx="0" presStyleCnt="4"/>
      <dgm:spPr/>
    </dgm:pt>
    <dgm:pt modelId="{8D70799C-3DDD-49A7-8EAB-107C9D3F4632}" type="pres">
      <dgm:prSet presAssocID="{33286ABE-DF45-4E68-A5C1-50B6ACE04149}" presName="text_1" presStyleLbl="node1" presStyleIdx="0" presStyleCnt="4">
        <dgm:presLayoutVars>
          <dgm:bulletEnabled val="1"/>
        </dgm:presLayoutVars>
      </dgm:prSet>
      <dgm:spPr/>
    </dgm:pt>
    <dgm:pt modelId="{3981F539-8328-4C99-810A-29C7AE855415}" type="pres">
      <dgm:prSet presAssocID="{33286ABE-DF45-4E68-A5C1-50B6ACE04149}" presName="accent_1" presStyleCnt="0"/>
      <dgm:spPr/>
    </dgm:pt>
    <dgm:pt modelId="{302EE1EC-D1B0-4FB3-8408-4BC5D0546B2A}" type="pres">
      <dgm:prSet presAssocID="{33286ABE-DF45-4E68-A5C1-50B6ACE04149}" presName="accentRepeatNode" presStyleLbl="solidFgAcc1" presStyleIdx="0" presStyleCnt="4"/>
      <dgm:spPr/>
    </dgm:pt>
    <dgm:pt modelId="{4DA8E044-4813-4FBB-B933-2066BA5145BD}" type="pres">
      <dgm:prSet presAssocID="{FF612B42-2F81-4217-BE3F-F1658EA189DF}" presName="text_2" presStyleLbl="node1" presStyleIdx="1" presStyleCnt="4" custLinFactNeighborX="-228">
        <dgm:presLayoutVars>
          <dgm:bulletEnabled val="1"/>
        </dgm:presLayoutVars>
      </dgm:prSet>
      <dgm:spPr/>
    </dgm:pt>
    <dgm:pt modelId="{5AE7A13F-EC45-4A3D-B799-46EFCCAEA51C}" type="pres">
      <dgm:prSet presAssocID="{FF612B42-2F81-4217-BE3F-F1658EA189DF}" presName="accent_2" presStyleCnt="0"/>
      <dgm:spPr/>
    </dgm:pt>
    <dgm:pt modelId="{DB0D9C93-4BC4-4ADE-9F02-95433E5622A2}" type="pres">
      <dgm:prSet presAssocID="{FF612B42-2F81-4217-BE3F-F1658EA189DF}" presName="accentRepeatNode" presStyleLbl="solidFgAcc1" presStyleIdx="1" presStyleCnt="4"/>
      <dgm:spPr/>
    </dgm:pt>
    <dgm:pt modelId="{CDE25932-EDD7-496D-8AAC-8D4ED6F38FA2}" type="pres">
      <dgm:prSet presAssocID="{2ED53481-057F-43EF-884F-DD7DABEEB1D5}" presName="text_3" presStyleLbl="node1" presStyleIdx="2" presStyleCnt="4">
        <dgm:presLayoutVars>
          <dgm:bulletEnabled val="1"/>
        </dgm:presLayoutVars>
      </dgm:prSet>
      <dgm:spPr/>
    </dgm:pt>
    <dgm:pt modelId="{9130D0C3-683C-45C1-9CEC-01C4A9097D2F}" type="pres">
      <dgm:prSet presAssocID="{2ED53481-057F-43EF-884F-DD7DABEEB1D5}" presName="accent_3" presStyleCnt="0"/>
      <dgm:spPr/>
    </dgm:pt>
    <dgm:pt modelId="{398764BC-787C-44BD-A372-7326CD7E51AE}" type="pres">
      <dgm:prSet presAssocID="{2ED53481-057F-43EF-884F-DD7DABEEB1D5}" presName="accentRepeatNode" presStyleLbl="solidFgAcc1" presStyleIdx="2" presStyleCnt="4"/>
      <dgm:spPr/>
    </dgm:pt>
    <dgm:pt modelId="{95A8EE16-A74F-4089-89A1-B5CC632A4473}" type="pres">
      <dgm:prSet presAssocID="{D2729FE6-54D6-49D7-9242-8B6A341BE2AD}" presName="text_4" presStyleLbl="node1" presStyleIdx="3" presStyleCnt="4">
        <dgm:presLayoutVars>
          <dgm:bulletEnabled val="1"/>
        </dgm:presLayoutVars>
      </dgm:prSet>
      <dgm:spPr/>
    </dgm:pt>
    <dgm:pt modelId="{3BFCD68F-CA0A-46F5-B41C-F3E566CED832}" type="pres">
      <dgm:prSet presAssocID="{D2729FE6-54D6-49D7-9242-8B6A341BE2AD}" presName="accent_4" presStyleCnt="0"/>
      <dgm:spPr/>
    </dgm:pt>
    <dgm:pt modelId="{0ACA120B-88C6-4792-ADFC-6DCB3EFEBC82}" type="pres">
      <dgm:prSet presAssocID="{D2729FE6-54D6-49D7-9242-8B6A341BE2AD}" presName="accentRepeatNode" presStyleLbl="solidFgAcc1" presStyleIdx="3" presStyleCnt="4"/>
      <dgm:spPr/>
    </dgm:pt>
  </dgm:ptLst>
  <dgm:cxnLst>
    <dgm:cxn modelId="{DC32FE0D-78F9-4040-A991-089B0DCA4C6D}" type="presOf" srcId="{D2729FE6-54D6-49D7-9242-8B6A341BE2AD}" destId="{95A8EE16-A74F-4089-89A1-B5CC632A4473}" srcOrd="0" destOrd="0" presId="urn:microsoft.com/office/officeart/2008/layout/VerticalCurvedList"/>
    <dgm:cxn modelId="{12F4961B-4F4B-40EF-9805-89A2CF52C4E6}" type="presOf" srcId="{FF612B42-2F81-4217-BE3F-F1658EA189DF}" destId="{4DA8E044-4813-4FBB-B933-2066BA5145BD}" srcOrd="0" destOrd="0" presId="urn:microsoft.com/office/officeart/2008/layout/VerticalCurvedList"/>
    <dgm:cxn modelId="{9FE21420-847D-4B9A-A931-0279DCFD5B7E}" srcId="{76DDED6D-0B8E-4E19-993A-86564A0EFBF2}" destId="{D2729FE6-54D6-49D7-9242-8B6A341BE2AD}" srcOrd="3" destOrd="0" parTransId="{F6BD1614-4BC3-4FA5-95A0-51111F898F37}" sibTransId="{EFD65FF8-D84A-4D5A-A3D4-4352A2DB0629}"/>
    <dgm:cxn modelId="{B977C133-32B1-4A04-953B-84E5726F8D3E}" type="presOf" srcId="{A9DEF3C0-FD1C-4C61-B590-6DD0B3E81472}" destId="{F4E11E12-1AD1-4B5B-B451-343AFE47A4D6}" srcOrd="0" destOrd="0" presId="urn:microsoft.com/office/officeart/2008/layout/VerticalCurvedList"/>
    <dgm:cxn modelId="{58F4724C-6A0A-4459-871B-08AF100D6F2B}" srcId="{76DDED6D-0B8E-4E19-993A-86564A0EFBF2}" destId="{FF612B42-2F81-4217-BE3F-F1658EA189DF}" srcOrd="1" destOrd="0" parTransId="{A1C7C2F4-4517-46F0-B18D-D9C25347CC38}" sibTransId="{07A4146E-3344-46AA-82D9-84B04EC02C3B}"/>
    <dgm:cxn modelId="{38832ABC-ABAB-438B-A6C3-4C1CBA0C5094}" srcId="{76DDED6D-0B8E-4E19-993A-86564A0EFBF2}" destId="{2ED53481-057F-43EF-884F-DD7DABEEB1D5}" srcOrd="2" destOrd="0" parTransId="{A12E79E0-2A28-4E24-8B4C-A723D33609BD}" sibTransId="{2B024CEC-A301-4169-81A3-136FA4ECA425}"/>
    <dgm:cxn modelId="{62F0ACD8-37FD-4C85-A205-9E9A82A46F0F}" type="presOf" srcId="{2ED53481-057F-43EF-884F-DD7DABEEB1D5}" destId="{CDE25932-EDD7-496D-8AAC-8D4ED6F38FA2}" srcOrd="0" destOrd="0" presId="urn:microsoft.com/office/officeart/2008/layout/VerticalCurvedList"/>
    <dgm:cxn modelId="{CA2E98ED-1DDC-4B26-8EDD-539A8547F8B3}" type="presOf" srcId="{76DDED6D-0B8E-4E19-993A-86564A0EFBF2}" destId="{20742B43-84FB-4A37-B5EE-34516DC59FCA}" srcOrd="0" destOrd="0" presId="urn:microsoft.com/office/officeart/2008/layout/VerticalCurvedList"/>
    <dgm:cxn modelId="{A6D447EE-8C4A-4B72-9124-DE758B239595}" srcId="{76DDED6D-0B8E-4E19-993A-86564A0EFBF2}" destId="{33286ABE-DF45-4E68-A5C1-50B6ACE04149}" srcOrd="0" destOrd="0" parTransId="{62ACE05A-A45F-41F0-A7AB-319B4A771E9F}" sibTransId="{A9DEF3C0-FD1C-4C61-B590-6DD0B3E81472}"/>
    <dgm:cxn modelId="{C9ECEFFB-D197-44DE-AD62-B108A462E475}" type="presOf" srcId="{33286ABE-DF45-4E68-A5C1-50B6ACE04149}" destId="{8D70799C-3DDD-49A7-8EAB-107C9D3F4632}" srcOrd="0" destOrd="0" presId="urn:microsoft.com/office/officeart/2008/layout/VerticalCurvedList"/>
    <dgm:cxn modelId="{D52A823A-A7E2-4318-A9E6-86906021571C}" type="presParOf" srcId="{20742B43-84FB-4A37-B5EE-34516DC59FCA}" destId="{7BF2AD2E-13F1-40F5-A056-5C31D186BEF9}" srcOrd="0" destOrd="0" presId="urn:microsoft.com/office/officeart/2008/layout/VerticalCurvedList"/>
    <dgm:cxn modelId="{B2C80B47-FF22-4109-B922-6D8FCD18F589}" type="presParOf" srcId="{7BF2AD2E-13F1-40F5-A056-5C31D186BEF9}" destId="{8FD28E2B-41E0-4FBD-B126-DEC2CFAF7799}" srcOrd="0" destOrd="0" presId="urn:microsoft.com/office/officeart/2008/layout/VerticalCurvedList"/>
    <dgm:cxn modelId="{6AC289CA-6705-49B9-A3BF-F435E6BD258F}" type="presParOf" srcId="{8FD28E2B-41E0-4FBD-B126-DEC2CFAF7799}" destId="{E3371110-537B-451D-B27C-5208414074DA}" srcOrd="0" destOrd="0" presId="urn:microsoft.com/office/officeart/2008/layout/VerticalCurvedList"/>
    <dgm:cxn modelId="{79ABFCD6-3908-4C4A-970C-98336C6C0D7E}" type="presParOf" srcId="{8FD28E2B-41E0-4FBD-B126-DEC2CFAF7799}" destId="{F4E11E12-1AD1-4B5B-B451-343AFE47A4D6}" srcOrd="1" destOrd="0" presId="urn:microsoft.com/office/officeart/2008/layout/VerticalCurvedList"/>
    <dgm:cxn modelId="{A0B7FEE8-B669-4C3B-8ED1-F988A8F13B8E}" type="presParOf" srcId="{8FD28E2B-41E0-4FBD-B126-DEC2CFAF7799}" destId="{5660297B-4424-457A-8A29-775253B2A02E}" srcOrd="2" destOrd="0" presId="urn:microsoft.com/office/officeart/2008/layout/VerticalCurvedList"/>
    <dgm:cxn modelId="{D1C79331-64D1-4A40-9DB1-6480C36C9468}" type="presParOf" srcId="{8FD28E2B-41E0-4FBD-B126-DEC2CFAF7799}" destId="{918A9FA1-A66D-4769-BC89-12513ED5FA4C}" srcOrd="3" destOrd="0" presId="urn:microsoft.com/office/officeart/2008/layout/VerticalCurvedList"/>
    <dgm:cxn modelId="{65FBAEAD-67FB-4C51-A141-C4C1787A5760}" type="presParOf" srcId="{7BF2AD2E-13F1-40F5-A056-5C31D186BEF9}" destId="{8D70799C-3DDD-49A7-8EAB-107C9D3F4632}" srcOrd="1" destOrd="0" presId="urn:microsoft.com/office/officeart/2008/layout/VerticalCurvedList"/>
    <dgm:cxn modelId="{17B93BCE-BBAB-45FF-A69C-4C459CE97B91}" type="presParOf" srcId="{7BF2AD2E-13F1-40F5-A056-5C31D186BEF9}" destId="{3981F539-8328-4C99-810A-29C7AE855415}" srcOrd="2" destOrd="0" presId="urn:microsoft.com/office/officeart/2008/layout/VerticalCurvedList"/>
    <dgm:cxn modelId="{3FE033C1-3A18-45B1-86CD-6EFBD5346E6A}" type="presParOf" srcId="{3981F539-8328-4C99-810A-29C7AE855415}" destId="{302EE1EC-D1B0-4FB3-8408-4BC5D0546B2A}" srcOrd="0" destOrd="0" presId="urn:microsoft.com/office/officeart/2008/layout/VerticalCurvedList"/>
    <dgm:cxn modelId="{8CF5BCFD-CD3F-4CBE-A2BC-6BC33604844B}" type="presParOf" srcId="{7BF2AD2E-13F1-40F5-A056-5C31D186BEF9}" destId="{4DA8E044-4813-4FBB-B933-2066BA5145BD}" srcOrd="3" destOrd="0" presId="urn:microsoft.com/office/officeart/2008/layout/VerticalCurvedList"/>
    <dgm:cxn modelId="{F71843E8-DCA8-4B62-86E2-CDB234C4E720}" type="presParOf" srcId="{7BF2AD2E-13F1-40F5-A056-5C31D186BEF9}" destId="{5AE7A13F-EC45-4A3D-B799-46EFCCAEA51C}" srcOrd="4" destOrd="0" presId="urn:microsoft.com/office/officeart/2008/layout/VerticalCurvedList"/>
    <dgm:cxn modelId="{B940C7C8-2D39-47D2-B232-6ECC59C79CBA}" type="presParOf" srcId="{5AE7A13F-EC45-4A3D-B799-46EFCCAEA51C}" destId="{DB0D9C93-4BC4-4ADE-9F02-95433E5622A2}" srcOrd="0" destOrd="0" presId="urn:microsoft.com/office/officeart/2008/layout/VerticalCurvedList"/>
    <dgm:cxn modelId="{B4AA5DAB-3177-464B-A21C-3BE2C5A6A3EB}" type="presParOf" srcId="{7BF2AD2E-13F1-40F5-A056-5C31D186BEF9}" destId="{CDE25932-EDD7-496D-8AAC-8D4ED6F38FA2}" srcOrd="5" destOrd="0" presId="urn:microsoft.com/office/officeart/2008/layout/VerticalCurvedList"/>
    <dgm:cxn modelId="{FB5F4C26-ED03-4B77-A3B4-B3D5DAA0E5D4}" type="presParOf" srcId="{7BF2AD2E-13F1-40F5-A056-5C31D186BEF9}" destId="{9130D0C3-683C-45C1-9CEC-01C4A9097D2F}" srcOrd="6" destOrd="0" presId="urn:microsoft.com/office/officeart/2008/layout/VerticalCurvedList"/>
    <dgm:cxn modelId="{B1A0338E-6815-45EA-91C3-99245AE27665}" type="presParOf" srcId="{9130D0C3-683C-45C1-9CEC-01C4A9097D2F}" destId="{398764BC-787C-44BD-A372-7326CD7E51AE}" srcOrd="0" destOrd="0" presId="urn:microsoft.com/office/officeart/2008/layout/VerticalCurvedList"/>
    <dgm:cxn modelId="{7E3E4BE2-2780-4201-9726-C8F78E6E9D72}" type="presParOf" srcId="{7BF2AD2E-13F1-40F5-A056-5C31D186BEF9}" destId="{95A8EE16-A74F-4089-89A1-B5CC632A4473}" srcOrd="7" destOrd="0" presId="urn:microsoft.com/office/officeart/2008/layout/VerticalCurvedList"/>
    <dgm:cxn modelId="{A6EE36E2-30C8-4816-9586-2BE320F69462}" type="presParOf" srcId="{7BF2AD2E-13F1-40F5-A056-5C31D186BEF9}" destId="{3BFCD68F-CA0A-46F5-B41C-F3E566CED832}" srcOrd="8" destOrd="0" presId="urn:microsoft.com/office/officeart/2008/layout/VerticalCurvedList"/>
    <dgm:cxn modelId="{FC69E4B0-E6EF-4730-8150-5887EA365D7F}" type="presParOf" srcId="{3BFCD68F-CA0A-46F5-B41C-F3E566CED832}" destId="{0ACA120B-88C6-4792-ADFC-6DCB3EFEBC8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1652F945-6240-4797-85E8-7F73760C0651}" type="doc">
      <dgm:prSet loTypeId="urn:microsoft.com/office/officeart/2008/layout/PictureStrips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s-CO"/>
        </a:p>
      </dgm:t>
    </dgm:pt>
    <dgm:pt modelId="{094C1F24-542D-4E8B-8269-CECB215B6843}">
      <dgm:prSet phldrT="[Texto]" custT="1"/>
      <dgm:spPr/>
      <dgm:t>
        <a:bodyPr/>
        <a:lstStyle/>
        <a:p>
          <a:pPr rtl="0"/>
          <a:r>
            <a:rPr lang="es-CO" sz="1800" b="1" dirty="0">
              <a:solidFill>
                <a:srgbClr val="152B48"/>
              </a:solidFill>
              <a:latin typeface="Montserrat" panose="00000500000000000000" pitchFamily="50" charset="0"/>
            </a:rPr>
            <a:t>Estatus asmático</a:t>
          </a:r>
          <a:r>
            <a:rPr lang="es-CO" sz="1800" dirty="0">
              <a:solidFill>
                <a:srgbClr val="152B48"/>
              </a:solidFill>
              <a:latin typeface="Montserrat" panose="00000500000000000000" pitchFamily="50" charset="0"/>
            </a:rPr>
            <a:t>: exacerbación aguda que empeora a pesar del tratamiento. </a:t>
          </a:r>
        </a:p>
      </dgm:t>
    </dgm:pt>
    <dgm:pt modelId="{F3F1B959-38C7-4929-934D-724EF89E71C5}" type="parTrans" cxnId="{B58AD577-3001-472E-BC73-471D6836262E}">
      <dgm:prSet/>
      <dgm:spPr/>
      <dgm:t>
        <a:bodyPr/>
        <a:lstStyle/>
        <a:p>
          <a:endParaRPr lang="es-CO" sz="1800">
            <a:solidFill>
              <a:srgbClr val="152B48"/>
            </a:solidFill>
            <a:latin typeface="Montserrat" panose="00000500000000000000" pitchFamily="50" charset="0"/>
          </a:endParaRPr>
        </a:p>
      </dgm:t>
    </dgm:pt>
    <dgm:pt modelId="{3C737A1A-15E2-4F1C-9F40-603529D74A1D}" type="sibTrans" cxnId="{B58AD577-3001-472E-BC73-471D6836262E}">
      <dgm:prSet/>
      <dgm:spPr/>
      <dgm:t>
        <a:bodyPr/>
        <a:lstStyle/>
        <a:p>
          <a:endParaRPr lang="es-CO" sz="1800">
            <a:solidFill>
              <a:srgbClr val="152B48"/>
            </a:solidFill>
            <a:latin typeface="Montserrat" panose="00000500000000000000" pitchFamily="50" charset="0"/>
          </a:endParaRPr>
        </a:p>
      </dgm:t>
    </dgm:pt>
    <dgm:pt modelId="{26EBC451-8902-4735-A2EE-8D3267FB67BD}">
      <dgm:prSet phldrT="[Texto]" custT="1"/>
      <dgm:spPr/>
      <dgm:t>
        <a:bodyPr/>
        <a:lstStyle/>
        <a:p>
          <a:pPr rtl="0"/>
          <a:r>
            <a:rPr lang="es-CO" sz="1800" b="1" dirty="0">
              <a:solidFill>
                <a:srgbClr val="152B48"/>
              </a:solidFill>
              <a:latin typeface="Montserrat" panose="00000500000000000000" pitchFamily="50" charset="0"/>
            </a:rPr>
            <a:t>Asma casi mortal: </a:t>
          </a:r>
          <a:r>
            <a:rPr lang="es-CO" sz="1800" b="0" dirty="0">
              <a:solidFill>
                <a:srgbClr val="152B48"/>
              </a:solidFill>
              <a:latin typeface="Montserrat" panose="00000500000000000000" pitchFamily="50" charset="0"/>
            </a:rPr>
            <a:t>e</a:t>
          </a:r>
          <a:r>
            <a:rPr lang="es-CO" sz="1800" dirty="0">
              <a:solidFill>
                <a:srgbClr val="152B48"/>
              </a:solidFill>
              <a:latin typeface="Montserrat" panose="00000500000000000000" pitchFamily="50" charset="0"/>
            </a:rPr>
            <a:t>xacerbación </a:t>
          </a:r>
          <a:r>
            <a:rPr lang="es-CO" sz="1800" dirty="0">
              <a:solidFill>
                <a:srgbClr val="152B48"/>
              </a:solidFill>
              <a:latin typeface="Montserrat" panose="00000500000000000000" pitchFamily="50" charset="0"/>
              <a:sym typeface="Wingdings" panose="05000000000000000000" pitchFamily="2" charset="2"/>
            </a:rPr>
            <a:t>Hipercapnia, hipoxemia  Falla respiratoria.</a:t>
          </a:r>
          <a:endParaRPr lang="es-CO" sz="1800" dirty="0">
            <a:solidFill>
              <a:srgbClr val="152B48"/>
            </a:solidFill>
            <a:latin typeface="Montserrat" panose="00000500000000000000" pitchFamily="50" charset="0"/>
          </a:endParaRPr>
        </a:p>
      </dgm:t>
    </dgm:pt>
    <dgm:pt modelId="{09EAEF11-0CE5-4F5F-B675-95ABF14657C3}" type="parTrans" cxnId="{6D668EB7-2C81-4852-BE7B-E1803C6146AC}">
      <dgm:prSet/>
      <dgm:spPr/>
      <dgm:t>
        <a:bodyPr/>
        <a:lstStyle/>
        <a:p>
          <a:endParaRPr lang="es-CO" sz="1800">
            <a:solidFill>
              <a:srgbClr val="152B48"/>
            </a:solidFill>
            <a:latin typeface="Montserrat" panose="00000500000000000000" pitchFamily="50" charset="0"/>
          </a:endParaRPr>
        </a:p>
      </dgm:t>
    </dgm:pt>
    <dgm:pt modelId="{F710F7AD-7552-4745-AAFD-C17B701214A3}" type="sibTrans" cxnId="{6D668EB7-2C81-4852-BE7B-E1803C6146AC}">
      <dgm:prSet/>
      <dgm:spPr/>
      <dgm:t>
        <a:bodyPr/>
        <a:lstStyle/>
        <a:p>
          <a:endParaRPr lang="es-CO" sz="1800">
            <a:solidFill>
              <a:srgbClr val="152B48"/>
            </a:solidFill>
            <a:latin typeface="Montserrat" panose="00000500000000000000" pitchFamily="50" charset="0"/>
          </a:endParaRPr>
        </a:p>
      </dgm:t>
    </dgm:pt>
    <dgm:pt modelId="{937C1057-0F5A-42B4-AC96-DE0F6F33C5A5}">
      <dgm:prSet phldrT="[Texto]" custT="1"/>
      <dgm:spPr/>
      <dgm:t>
        <a:bodyPr/>
        <a:lstStyle/>
        <a:p>
          <a:pPr rtl="0"/>
          <a:r>
            <a:rPr lang="es-ES" sz="1800" b="1" dirty="0">
              <a:solidFill>
                <a:srgbClr val="152B48"/>
              </a:solidFill>
              <a:latin typeface="Montserrat" panose="00000500000000000000" pitchFamily="50" charset="0"/>
            </a:rPr>
            <a:t>Asma asfixiante repentina: </a:t>
          </a:r>
          <a:r>
            <a:rPr lang="es-ES" sz="1800" b="0" dirty="0">
              <a:solidFill>
                <a:srgbClr val="152B48"/>
              </a:solidFill>
              <a:latin typeface="Montserrat" panose="00000500000000000000" pitchFamily="50" charset="0"/>
            </a:rPr>
            <a:t>d</a:t>
          </a:r>
          <a:r>
            <a:rPr lang="es-ES" sz="1800" dirty="0">
              <a:solidFill>
                <a:srgbClr val="152B48"/>
              </a:solidFill>
              <a:latin typeface="Montserrat" panose="00000500000000000000" pitchFamily="50" charset="0"/>
            </a:rPr>
            <a:t>escompensación en &lt; 1-3 horas, tórax silente, hiperCO2.</a:t>
          </a:r>
          <a:endParaRPr lang="es-CO" sz="1800" dirty="0">
            <a:solidFill>
              <a:srgbClr val="152B48"/>
            </a:solidFill>
            <a:latin typeface="Montserrat" panose="00000500000000000000" pitchFamily="50" charset="0"/>
          </a:endParaRPr>
        </a:p>
      </dgm:t>
    </dgm:pt>
    <dgm:pt modelId="{8ABBF961-A6D6-41E5-A5F2-16780D73CAAE}" type="parTrans" cxnId="{43295F4D-E7E1-4401-BDDA-211D0F40A1F3}">
      <dgm:prSet/>
      <dgm:spPr/>
      <dgm:t>
        <a:bodyPr/>
        <a:lstStyle/>
        <a:p>
          <a:endParaRPr lang="es-CO" sz="1800">
            <a:solidFill>
              <a:srgbClr val="152B48"/>
            </a:solidFill>
            <a:latin typeface="Montserrat" panose="00000500000000000000" pitchFamily="50" charset="0"/>
          </a:endParaRPr>
        </a:p>
      </dgm:t>
    </dgm:pt>
    <dgm:pt modelId="{48401A1E-A1F1-4500-8BEF-5F2DEB879B71}" type="sibTrans" cxnId="{43295F4D-E7E1-4401-BDDA-211D0F40A1F3}">
      <dgm:prSet/>
      <dgm:spPr/>
      <dgm:t>
        <a:bodyPr/>
        <a:lstStyle/>
        <a:p>
          <a:endParaRPr lang="es-CO" sz="1800">
            <a:solidFill>
              <a:srgbClr val="152B48"/>
            </a:solidFill>
            <a:latin typeface="Montserrat" panose="00000500000000000000" pitchFamily="50" charset="0"/>
          </a:endParaRPr>
        </a:p>
      </dgm:t>
    </dgm:pt>
    <dgm:pt modelId="{A6EBDE19-9752-42EE-BFD3-E8764E814B0B}" type="pres">
      <dgm:prSet presAssocID="{1652F945-6240-4797-85E8-7F73760C0651}" presName="Name0" presStyleCnt="0">
        <dgm:presLayoutVars>
          <dgm:dir/>
          <dgm:resizeHandles val="exact"/>
        </dgm:presLayoutVars>
      </dgm:prSet>
      <dgm:spPr/>
    </dgm:pt>
    <dgm:pt modelId="{E64897C5-AB79-4D78-A36E-D1F825DE0952}" type="pres">
      <dgm:prSet presAssocID="{094C1F24-542D-4E8B-8269-CECB215B6843}" presName="composite" presStyleCnt="0"/>
      <dgm:spPr/>
    </dgm:pt>
    <dgm:pt modelId="{CD4FC797-4A50-4866-B6C4-B5333CDCBE2C}" type="pres">
      <dgm:prSet presAssocID="{094C1F24-542D-4E8B-8269-CECB215B6843}" presName="rect1" presStyleLbl="trAlignAcc1" presStyleIdx="0" presStyleCnt="3" custScaleX="127975">
        <dgm:presLayoutVars>
          <dgm:bulletEnabled val="1"/>
        </dgm:presLayoutVars>
      </dgm:prSet>
      <dgm:spPr/>
    </dgm:pt>
    <dgm:pt modelId="{64A21617-12D5-48DA-8865-5B5271E4054E}" type="pres">
      <dgm:prSet presAssocID="{094C1F24-542D-4E8B-8269-CECB215B6843}" presName="rect2" presStyleLbl="fgImgPlace1" presStyleIdx="0" presStyleCnt="3" custLinFactNeighborX="-74754" custLinFactNeighborY="336"/>
      <dgm:spPr>
        <a:solidFill>
          <a:schemeClr val="accent1">
            <a:lumMod val="75000"/>
          </a:schemeClr>
        </a:solidFill>
      </dgm:spPr>
    </dgm:pt>
    <dgm:pt modelId="{6D391414-B4DC-41ED-B70A-861B4D6267B0}" type="pres">
      <dgm:prSet presAssocID="{3C737A1A-15E2-4F1C-9F40-603529D74A1D}" presName="sibTrans" presStyleCnt="0"/>
      <dgm:spPr/>
    </dgm:pt>
    <dgm:pt modelId="{F1835B42-7923-468D-8F85-1E6B28D4D4D4}" type="pres">
      <dgm:prSet presAssocID="{26EBC451-8902-4735-A2EE-8D3267FB67BD}" presName="composite" presStyleCnt="0"/>
      <dgm:spPr/>
    </dgm:pt>
    <dgm:pt modelId="{7E03C055-6F6B-4018-8392-48D18B04A66D}" type="pres">
      <dgm:prSet presAssocID="{26EBC451-8902-4735-A2EE-8D3267FB67BD}" presName="rect1" presStyleLbl="trAlignAcc1" presStyleIdx="1" presStyleCnt="3" custScaleX="127975">
        <dgm:presLayoutVars>
          <dgm:bulletEnabled val="1"/>
        </dgm:presLayoutVars>
      </dgm:prSet>
      <dgm:spPr/>
    </dgm:pt>
    <dgm:pt modelId="{04C9AABC-224A-4242-8E0B-766FFCE72308}" type="pres">
      <dgm:prSet presAssocID="{26EBC451-8902-4735-A2EE-8D3267FB67BD}" presName="rect2" presStyleLbl="fgImgPlace1" presStyleIdx="1" presStyleCnt="3" custLinFactNeighborX="-74754" custLinFactNeighborY="336"/>
      <dgm:spPr>
        <a:solidFill>
          <a:schemeClr val="accent5">
            <a:lumMod val="50000"/>
          </a:schemeClr>
        </a:solidFill>
      </dgm:spPr>
    </dgm:pt>
    <dgm:pt modelId="{87930F63-B62E-44FA-8D4E-93293A2B64F7}" type="pres">
      <dgm:prSet presAssocID="{F710F7AD-7552-4745-AAFD-C17B701214A3}" presName="sibTrans" presStyleCnt="0"/>
      <dgm:spPr/>
    </dgm:pt>
    <dgm:pt modelId="{2DE0F9DF-E909-4FD1-83E3-DC249224E691}" type="pres">
      <dgm:prSet presAssocID="{937C1057-0F5A-42B4-AC96-DE0F6F33C5A5}" presName="composite" presStyleCnt="0"/>
      <dgm:spPr/>
    </dgm:pt>
    <dgm:pt modelId="{F4DE8E4A-F42E-4826-935D-B1D01E72A4DA}" type="pres">
      <dgm:prSet presAssocID="{937C1057-0F5A-42B4-AC96-DE0F6F33C5A5}" presName="rect1" presStyleLbl="trAlignAcc1" presStyleIdx="2" presStyleCnt="3" custScaleX="127975">
        <dgm:presLayoutVars>
          <dgm:bulletEnabled val="1"/>
        </dgm:presLayoutVars>
      </dgm:prSet>
      <dgm:spPr/>
    </dgm:pt>
    <dgm:pt modelId="{EA9761F6-05F8-4E0E-A531-247E10FB97F3}" type="pres">
      <dgm:prSet presAssocID="{937C1057-0F5A-42B4-AC96-DE0F6F33C5A5}" presName="rect2" presStyleLbl="fgImgPlace1" presStyleIdx="2" presStyleCnt="3" custLinFactNeighborX="-74754" custLinFactNeighborY="336"/>
      <dgm:spPr>
        <a:solidFill>
          <a:schemeClr val="accent5">
            <a:lumMod val="75000"/>
          </a:schemeClr>
        </a:solidFill>
      </dgm:spPr>
    </dgm:pt>
  </dgm:ptLst>
  <dgm:cxnLst>
    <dgm:cxn modelId="{BBF86721-DC7A-4C50-88D6-0746243BA7BD}" type="presOf" srcId="{26EBC451-8902-4735-A2EE-8D3267FB67BD}" destId="{7E03C055-6F6B-4018-8392-48D18B04A66D}" srcOrd="0" destOrd="0" presId="urn:microsoft.com/office/officeart/2008/layout/PictureStrips"/>
    <dgm:cxn modelId="{E51C4445-E0F0-4AC9-9499-9E2BED3A8162}" type="presOf" srcId="{937C1057-0F5A-42B4-AC96-DE0F6F33C5A5}" destId="{F4DE8E4A-F42E-4826-935D-B1D01E72A4DA}" srcOrd="0" destOrd="0" presId="urn:microsoft.com/office/officeart/2008/layout/PictureStrips"/>
    <dgm:cxn modelId="{43295F4D-E7E1-4401-BDDA-211D0F40A1F3}" srcId="{1652F945-6240-4797-85E8-7F73760C0651}" destId="{937C1057-0F5A-42B4-AC96-DE0F6F33C5A5}" srcOrd="2" destOrd="0" parTransId="{8ABBF961-A6D6-41E5-A5F2-16780D73CAAE}" sibTransId="{48401A1E-A1F1-4500-8BEF-5F2DEB879B71}"/>
    <dgm:cxn modelId="{B58AD577-3001-472E-BC73-471D6836262E}" srcId="{1652F945-6240-4797-85E8-7F73760C0651}" destId="{094C1F24-542D-4E8B-8269-CECB215B6843}" srcOrd="0" destOrd="0" parTransId="{F3F1B959-38C7-4929-934D-724EF89E71C5}" sibTransId="{3C737A1A-15E2-4F1C-9F40-603529D74A1D}"/>
    <dgm:cxn modelId="{5D57FE93-C622-42B5-AEBA-82534F9210CD}" type="presOf" srcId="{1652F945-6240-4797-85E8-7F73760C0651}" destId="{A6EBDE19-9752-42EE-BFD3-E8764E814B0B}" srcOrd="0" destOrd="0" presId="urn:microsoft.com/office/officeart/2008/layout/PictureStrips"/>
    <dgm:cxn modelId="{07384CA9-4838-4468-A000-02E077C69899}" type="presOf" srcId="{094C1F24-542D-4E8B-8269-CECB215B6843}" destId="{CD4FC797-4A50-4866-B6C4-B5333CDCBE2C}" srcOrd="0" destOrd="0" presId="urn:microsoft.com/office/officeart/2008/layout/PictureStrips"/>
    <dgm:cxn modelId="{6D668EB7-2C81-4852-BE7B-E1803C6146AC}" srcId="{1652F945-6240-4797-85E8-7F73760C0651}" destId="{26EBC451-8902-4735-A2EE-8D3267FB67BD}" srcOrd="1" destOrd="0" parTransId="{09EAEF11-0CE5-4F5F-B675-95ABF14657C3}" sibTransId="{F710F7AD-7552-4745-AAFD-C17B701214A3}"/>
    <dgm:cxn modelId="{2269C086-A8FE-4EEF-8B6C-49FD34339C01}" type="presParOf" srcId="{A6EBDE19-9752-42EE-BFD3-E8764E814B0B}" destId="{E64897C5-AB79-4D78-A36E-D1F825DE0952}" srcOrd="0" destOrd="0" presId="urn:microsoft.com/office/officeart/2008/layout/PictureStrips"/>
    <dgm:cxn modelId="{0BFDDCC4-6978-40A2-84CE-1D3C84B21CAA}" type="presParOf" srcId="{E64897C5-AB79-4D78-A36E-D1F825DE0952}" destId="{CD4FC797-4A50-4866-B6C4-B5333CDCBE2C}" srcOrd="0" destOrd="0" presId="urn:microsoft.com/office/officeart/2008/layout/PictureStrips"/>
    <dgm:cxn modelId="{3D78631D-776B-4C22-A390-88713C662528}" type="presParOf" srcId="{E64897C5-AB79-4D78-A36E-D1F825DE0952}" destId="{64A21617-12D5-48DA-8865-5B5271E4054E}" srcOrd="1" destOrd="0" presId="urn:microsoft.com/office/officeart/2008/layout/PictureStrips"/>
    <dgm:cxn modelId="{3B1350DC-BEDC-4651-9F06-B728C4CEBE1E}" type="presParOf" srcId="{A6EBDE19-9752-42EE-BFD3-E8764E814B0B}" destId="{6D391414-B4DC-41ED-B70A-861B4D6267B0}" srcOrd="1" destOrd="0" presId="urn:microsoft.com/office/officeart/2008/layout/PictureStrips"/>
    <dgm:cxn modelId="{2DFB1169-2221-46DD-B529-87F963C52A9B}" type="presParOf" srcId="{A6EBDE19-9752-42EE-BFD3-E8764E814B0B}" destId="{F1835B42-7923-468D-8F85-1E6B28D4D4D4}" srcOrd="2" destOrd="0" presId="urn:microsoft.com/office/officeart/2008/layout/PictureStrips"/>
    <dgm:cxn modelId="{984BFD04-97CF-42A9-BB20-2E58830A7AC1}" type="presParOf" srcId="{F1835B42-7923-468D-8F85-1E6B28D4D4D4}" destId="{7E03C055-6F6B-4018-8392-48D18B04A66D}" srcOrd="0" destOrd="0" presId="urn:microsoft.com/office/officeart/2008/layout/PictureStrips"/>
    <dgm:cxn modelId="{B9E60E2C-CC88-43A0-A236-BF580826492A}" type="presParOf" srcId="{F1835B42-7923-468D-8F85-1E6B28D4D4D4}" destId="{04C9AABC-224A-4242-8E0B-766FFCE72308}" srcOrd="1" destOrd="0" presId="urn:microsoft.com/office/officeart/2008/layout/PictureStrips"/>
    <dgm:cxn modelId="{C640C2AD-9768-4454-A949-7F7997B6AF72}" type="presParOf" srcId="{A6EBDE19-9752-42EE-BFD3-E8764E814B0B}" destId="{87930F63-B62E-44FA-8D4E-93293A2B64F7}" srcOrd="3" destOrd="0" presId="urn:microsoft.com/office/officeart/2008/layout/PictureStrips"/>
    <dgm:cxn modelId="{705A9F59-6F7D-40B7-B658-5D89E36E6DE7}" type="presParOf" srcId="{A6EBDE19-9752-42EE-BFD3-E8764E814B0B}" destId="{2DE0F9DF-E909-4FD1-83E3-DC249224E691}" srcOrd="4" destOrd="0" presId="urn:microsoft.com/office/officeart/2008/layout/PictureStrips"/>
    <dgm:cxn modelId="{D7F4F745-F8CB-45C8-A51D-E95FA68FB055}" type="presParOf" srcId="{2DE0F9DF-E909-4FD1-83E3-DC249224E691}" destId="{F4DE8E4A-F42E-4826-935D-B1D01E72A4DA}" srcOrd="0" destOrd="0" presId="urn:microsoft.com/office/officeart/2008/layout/PictureStrips"/>
    <dgm:cxn modelId="{112C4C19-FA75-4CE7-B76E-C8E6608191C1}" type="presParOf" srcId="{2DE0F9DF-E909-4FD1-83E3-DC249224E691}" destId="{EA9761F6-05F8-4E0E-A531-247E10FB97F3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9EE43E47-363B-45C8-88CE-B203B539760C}" type="doc">
      <dgm:prSet loTypeId="urn:microsoft.com/office/officeart/2005/8/layout/default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s-CO"/>
        </a:p>
      </dgm:t>
    </dgm:pt>
    <dgm:pt modelId="{2386DF78-E801-421F-88D9-449CEAFFBCB9}">
      <dgm:prSet phldrT="[Texto]" custT="1"/>
      <dgm:spPr/>
      <dgm:t>
        <a:bodyPr/>
        <a:lstStyle/>
        <a:p>
          <a:r>
            <a:rPr lang="es-CO" sz="1400" dirty="0">
              <a:latin typeface="Montserrat" panose="00000500000000000000" pitchFamily="50" charset="0"/>
            </a:rPr>
            <a:t>Es clínico. </a:t>
          </a:r>
        </a:p>
        <a:p>
          <a:r>
            <a:rPr lang="es-CO" sz="1400" dirty="0">
              <a:latin typeface="Montserrat" panose="00000500000000000000" pitchFamily="50" charset="0"/>
            </a:rPr>
            <a:t>Siempre preguntar por antecedentes y exacerbaciones previas.</a:t>
          </a:r>
        </a:p>
      </dgm:t>
    </dgm:pt>
    <dgm:pt modelId="{20ED8B44-4B6E-4D78-9CDE-DAD652F8CB58}" type="parTrans" cxnId="{B6C8357B-2497-4673-839B-C7244E6D3788}">
      <dgm:prSet/>
      <dgm:spPr/>
      <dgm:t>
        <a:bodyPr/>
        <a:lstStyle/>
        <a:p>
          <a:endParaRPr lang="es-CO" sz="1400">
            <a:solidFill>
              <a:schemeClr val="bg1"/>
            </a:solidFill>
            <a:latin typeface="Montserrat" panose="00000500000000000000" pitchFamily="50" charset="0"/>
          </a:endParaRPr>
        </a:p>
      </dgm:t>
    </dgm:pt>
    <dgm:pt modelId="{E90E3746-7A73-40CF-9A09-BD6DE548F4AA}" type="sibTrans" cxnId="{B6C8357B-2497-4673-839B-C7244E6D3788}">
      <dgm:prSet/>
      <dgm:spPr/>
      <dgm:t>
        <a:bodyPr/>
        <a:lstStyle/>
        <a:p>
          <a:endParaRPr lang="es-CO" sz="1400">
            <a:solidFill>
              <a:schemeClr val="bg1"/>
            </a:solidFill>
            <a:latin typeface="Montserrat" panose="00000500000000000000" pitchFamily="50" charset="0"/>
          </a:endParaRPr>
        </a:p>
      </dgm:t>
    </dgm:pt>
    <dgm:pt modelId="{51DF9B28-626E-47F7-8446-A548E6EB5649}">
      <dgm:prSet phldrT="[Texto]" custT="1"/>
      <dgm:spPr>
        <a:solidFill>
          <a:srgbClr val="002060"/>
        </a:solidFill>
      </dgm:spPr>
      <dgm:t>
        <a:bodyPr/>
        <a:lstStyle/>
        <a:p>
          <a:r>
            <a:rPr lang="es-CO" sz="1400" dirty="0">
              <a:latin typeface="Montserrat" panose="00000500000000000000" pitchFamily="50" charset="0"/>
            </a:rPr>
            <a:t>Cuáles medicamentos usa </a:t>
          </a:r>
        </a:p>
        <a:p>
          <a:r>
            <a:rPr lang="es-CO" sz="1400" dirty="0">
              <a:latin typeface="Montserrat" panose="00000500000000000000" pitchFamily="50" charset="0"/>
            </a:rPr>
            <a:t>y cómo los usa. </a:t>
          </a:r>
        </a:p>
      </dgm:t>
    </dgm:pt>
    <dgm:pt modelId="{E174D433-D59F-4140-9538-B4A0429A7F7B}" type="parTrans" cxnId="{2B2C420D-EF53-458F-84A8-041977D43670}">
      <dgm:prSet/>
      <dgm:spPr/>
      <dgm:t>
        <a:bodyPr/>
        <a:lstStyle/>
        <a:p>
          <a:endParaRPr lang="es-CO" sz="1400">
            <a:solidFill>
              <a:schemeClr val="bg1"/>
            </a:solidFill>
            <a:latin typeface="Montserrat" panose="00000500000000000000" pitchFamily="50" charset="0"/>
          </a:endParaRPr>
        </a:p>
      </dgm:t>
    </dgm:pt>
    <dgm:pt modelId="{88179CA3-1E0D-47E5-8675-151D1E56D411}" type="sibTrans" cxnId="{2B2C420D-EF53-458F-84A8-041977D43670}">
      <dgm:prSet/>
      <dgm:spPr/>
      <dgm:t>
        <a:bodyPr/>
        <a:lstStyle/>
        <a:p>
          <a:endParaRPr lang="es-CO" sz="1400">
            <a:solidFill>
              <a:schemeClr val="bg1"/>
            </a:solidFill>
            <a:latin typeface="Montserrat" panose="00000500000000000000" pitchFamily="50" charset="0"/>
          </a:endParaRPr>
        </a:p>
      </dgm:t>
    </dgm:pt>
    <dgm:pt modelId="{4B372F4D-F423-4699-BACA-5916C7518750}">
      <dgm:prSet phldrT="[Texto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s-CO" sz="1400" b="1" u="sng" dirty="0">
              <a:latin typeface="Montserrat" panose="00000500000000000000" pitchFamily="50" charset="0"/>
            </a:rPr>
            <a:t>RX TÓRAX</a:t>
          </a:r>
          <a:endParaRPr lang="es-CO" sz="1400" u="sng" dirty="0">
            <a:latin typeface="Montserrat" panose="00000500000000000000" pitchFamily="50" charset="0"/>
          </a:endParaRPr>
        </a:p>
        <a:p>
          <a:r>
            <a:rPr lang="es-CO" sz="1400" dirty="0">
              <a:latin typeface="Montserrat" panose="00000500000000000000" pitchFamily="50" charset="0"/>
            </a:rPr>
            <a:t>- Solo en sospecha clínica de neumotórax, atelectasia, cuerpo extraño.</a:t>
          </a:r>
        </a:p>
        <a:p>
          <a:r>
            <a:rPr lang="es-CO" sz="1400" dirty="0">
              <a:latin typeface="Montserrat" panose="00000500000000000000" pitchFamily="50" charset="0"/>
            </a:rPr>
            <a:t>- Post IOT.</a:t>
          </a:r>
        </a:p>
      </dgm:t>
    </dgm:pt>
    <dgm:pt modelId="{46771861-A50F-4A3A-B6A5-40CC61B4A6D6}" type="parTrans" cxnId="{C7DC86AD-D121-4BC7-A3B0-4479F45C8EF3}">
      <dgm:prSet/>
      <dgm:spPr/>
      <dgm:t>
        <a:bodyPr/>
        <a:lstStyle/>
        <a:p>
          <a:endParaRPr lang="es-CO" sz="1400">
            <a:solidFill>
              <a:schemeClr val="bg1"/>
            </a:solidFill>
            <a:latin typeface="Montserrat" panose="00000500000000000000" pitchFamily="50" charset="0"/>
          </a:endParaRPr>
        </a:p>
      </dgm:t>
    </dgm:pt>
    <dgm:pt modelId="{FAB3A00E-2420-4F9B-823D-B5ACD82B485A}" type="sibTrans" cxnId="{C7DC86AD-D121-4BC7-A3B0-4479F45C8EF3}">
      <dgm:prSet/>
      <dgm:spPr/>
      <dgm:t>
        <a:bodyPr/>
        <a:lstStyle/>
        <a:p>
          <a:endParaRPr lang="es-CO" sz="1400">
            <a:solidFill>
              <a:schemeClr val="bg1"/>
            </a:solidFill>
            <a:latin typeface="Montserrat" panose="00000500000000000000" pitchFamily="50" charset="0"/>
          </a:endParaRPr>
        </a:p>
      </dgm:t>
    </dgm:pt>
    <dgm:pt modelId="{EC111E65-6D9A-4FF8-B291-1F27E2320E45}">
      <dgm:prSet phldrT="[Texto]" custT="1"/>
      <dgm:spPr/>
      <dgm:t>
        <a:bodyPr/>
        <a:lstStyle/>
        <a:p>
          <a:r>
            <a:rPr lang="es-CO" sz="1400" b="1" u="sng" dirty="0">
              <a:latin typeface="Montserrat" panose="00000500000000000000" pitchFamily="50" charset="0"/>
            </a:rPr>
            <a:t>GASES ARTERIALES</a:t>
          </a:r>
          <a:endParaRPr lang="es-CO" sz="1400" b="1" dirty="0">
            <a:latin typeface="Montserrat" panose="00000500000000000000" pitchFamily="50" charset="0"/>
          </a:endParaRPr>
        </a:p>
        <a:p>
          <a:r>
            <a:rPr lang="es-CO" sz="1400" dirty="0">
              <a:latin typeface="Montserrat" panose="00000500000000000000" pitchFamily="50" charset="0"/>
            </a:rPr>
            <a:t>- Inicio: hipocapnia e hipoxemia.</a:t>
          </a:r>
        </a:p>
        <a:p>
          <a:r>
            <a:rPr lang="es-CO" sz="1400" dirty="0">
              <a:latin typeface="Montserrat" panose="00000500000000000000" pitchFamily="50" charset="0"/>
            </a:rPr>
            <a:t>- Si PC02 normal + taquipnea: fatiga muscular. </a:t>
          </a:r>
        </a:p>
        <a:p>
          <a:r>
            <a:rPr lang="es-CO" sz="1400" dirty="0">
              <a:latin typeface="Montserrat" panose="00000500000000000000" pitchFamily="50" charset="0"/>
            </a:rPr>
            <a:t>- Acidosis mixta (muy enfermos).</a:t>
          </a:r>
        </a:p>
        <a:p>
          <a:r>
            <a:rPr lang="es-CO" sz="1400" dirty="0">
              <a:latin typeface="Montserrat" panose="00000500000000000000" pitchFamily="50" charset="0"/>
            </a:rPr>
            <a:t>- PO2 &lt; 60, PCO2 &gt; 45: insuficiencia respiratoria.</a:t>
          </a:r>
        </a:p>
      </dgm:t>
    </dgm:pt>
    <dgm:pt modelId="{4893DA4E-985D-4D9C-BCE1-31206E3F253A}" type="parTrans" cxnId="{CBA94F41-BF5C-490C-A983-A228EC429E7D}">
      <dgm:prSet/>
      <dgm:spPr/>
      <dgm:t>
        <a:bodyPr/>
        <a:lstStyle/>
        <a:p>
          <a:endParaRPr lang="es-CO" sz="1400">
            <a:solidFill>
              <a:schemeClr val="bg1"/>
            </a:solidFill>
            <a:latin typeface="Montserrat" panose="00000500000000000000" pitchFamily="50" charset="0"/>
          </a:endParaRPr>
        </a:p>
      </dgm:t>
    </dgm:pt>
    <dgm:pt modelId="{562FB363-E670-443F-AAC3-87AFB129B405}" type="sibTrans" cxnId="{CBA94F41-BF5C-490C-A983-A228EC429E7D}">
      <dgm:prSet/>
      <dgm:spPr/>
      <dgm:t>
        <a:bodyPr/>
        <a:lstStyle/>
        <a:p>
          <a:endParaRPr lang="es-CO" sz="1400">
            <a:solidFill>
              <a:schemeClr val="bg1"/>
            </a:solidFill>
            <a:latin typeface="Montserrat" panose="00000500000000000000" pitchFamily="50" charset="0"/>
          </a:endParaRPr>
        </a:p>
      </dgm:t>
    </dgm:pt>
    <dgm:pt modelId="{4AF70A27-198E-44F4-8B75-DB684FAB3E9B}" type="pres">
      <dgm:prSet presAssocID="{9EE43E47-363B-45C8-88CE-B203B539760C}" presName="diagram" presStyleCnt="0">
        <dgm:presLayoutVars>
          <dgm:dir/>
          <dgm:resizeHandles val="exact"/>
        </dgm:presLayoutVars>
      </dgm:prSet>
      <dgm:spPr/>
    </dgm:pt>
    <dgm:pt modelId="{D9D40594-CC07-4509-9C33-2AD0D65A8226}" type="pres">
      <dgm:prSet presAssocID="{2386DF78-E801-421F-88D9-449CEAFFBCB9}" presName="node" presStyleLbl="node1" presStyleIdx="0" presStyleCnt="4" custScaleY="59911">
        <dgm:presLayoutVars>
          <dgm:bulletEnabled val="1"/>
        </dgm:presLayoutVars>
      </dgm:prSet>
      <dgm:spPr/>
    </dgm:pt>
    <dgm:pt modelId="{5C50726B-FB56-47E1-9175-350D201EFA53}" type="pres">
      <dgm:prSet presAssocID="{E90E3746-7A73-40CF-9A09-BD6DE548F4AA}" presName="sibTrans" presStyleCnt="0"/>
      <dgm:spPr/>
    </dgm:pt>
    <dgm:pt modelId="{11CAB8E5-EBA2-4216-A2DA-09104E662633}" type="pres">
      <dgm:prSet presAssocID="{51DF9B28-626E-47F7-8446-A548E6EB5649}" presName="node" presStyleLbl="node1" presStyleIdx="1" presStyleCnt="4" custScaleY="59911">
        <dgm:presLayoutVars>
          <dgm:bulletEnabled val="1"/>
        </dgm:presLayoutVars>
      </dgm:prSet>
      <dgm:spPr/>
    </dgm:pt>
    <dgm:pt modelId="{67CF44BF-97A8-4D37-A622-4365EEFF8359}" type="pres">
      <dgm:prSet presAssocID="{88179CA3-1E0D-47E5-8675-151D1E56D411}" presName="sibTrans" presStyleCnt="0"/>
      <dgm:spPr/>
    </dgm:pt>
    <dgm:pt modelId="{B748144C-2D19-4417-95D1-4E4C1C1246CC}" type="pres">
      <dgm:prSet presAssocID="{4B372F4D-F423-4699-BACA-5916C7518750}" presName="node" presStyleLbl="node1" presStyleIdx="2" presStyleCnt="4">
        <dgm:presLayoutVars>
          <dgm:bulletEnabled val="1"/>
        </dgm:presLayoutVars>
      </dgm:prSet>
      <dgm:spPr/>
    </dgm:pt>
    <dgm:pt modelId="{2786A515-1D82-4052-AC2D-74F652769E51}" type="pres">
      <dgm:prSet presAssocID="{FAB3A00E-2420-4F9B-823D-B5ACD82B485A}" presName="sibTrans" presStyleCnt="0"/>
      <dgm:spPr/>
    </dgm:pt>
    <dgm:pt modelId="{367C6AC9-1D6B-4798-980D-98FFD9CF6660}" type="pres">
      <dgm:prSet presAssocID="{EC111E65-6D9A-4FF8-B291-1F27E2320E45}" presName="node" presStyleLbl="node1" presStyleIdx="3" presStyleCnt="4">
        <dgm:presLayoutVars>
          <dgm:bulletEnabled val="1"/>
        </dgm:presLayoutVars>
      </dgm:prSet>
      <dgm:spPr/>
    </dgm:pt>
  </dgm:ptLst>
  <dgm:cxnLst>
    <dgm:cxn modelId="{2B2C420D-EF53-458F-84A8-041977D43670}" srcId="{9EE43E47-363B-45C8-88CE-B203B539760C}" destId="{51DF9B28-626E-47F7-8446-A548E6EB5649}" srcOrd="1" destOrd="0" parTransId="{E174D433-D59F-4140-9538-B4A0429A7F7B}" sibTransId="{88179CA3-1E0D-47E5-8675-151D1E56D411}"/>
    <dgm:cxn modelId="{CBA94F41-BF5C-490C-A983-A228EC429E7D}" srcId="{9EE43E47-363B-45C8-88CE-B203B539760C}" destId="{EC111E65-6D9A-4FF8-B291-1F27E2320E45}" srcOrd="3" destOrd="0" parTransId="{4893DA4E-985D-4D9C-BCE1-31206E3F253A}" sibTransId="{562FB363-E670-443F-AAC3-87AFB129B405}"/>
    <dgm:cxn modelId="{DEE20B7B-4DED-494B-951D-177B4E3E1219}" type="presOf" srcId="{EC111E65-6D9A-4FF8-B291-1F27E2320E45}" destId="{367C6AC9-1D6B-4798-980D-98FFD9CF6660}" srcOrd="0" destOrd="0" presId="urn:microsoft.com/office/officeart/2005/8/layout/default"/>
    <dgm:cxn modelId="{B6C8357B-2497-4673-839B-C7244E6D3788}" srcId="{9EE43E47-363B-45C8-88CE-B203B539760C}" destId="{2386DF78-E801-421F-88D9-449CEAFFBCB9}" srcOrd="0" destOrd="0" parTransId="{20ED8B44-4B6E-4D78-9CDE-DAD652F8CB58}" sibTransId="{E90E3746-7A73-40CF-9A09-BD6DE548F4AA}"/>
    <dgm:cxn modelId="{9EEE3A8B-DA89-4B3B-9611-4F75A24BDDE6}" type="presOf" srcId="{9EE43E47-363B-45C8-88CE-B203B539760C}" destId="{4AF70A27-198E-44F4-8B75-DB684FAB3E9B}" srcOrd="0" destOrd="0" presId="urn:microsoft.com/office/officeart/2005/8/layout/default"/>
    <dgm:cxn modelId="{68C93395-2771-49A6-9C8A-F76174086F30}" type="presOf" srcId="{2386DF78-E801-421F-88D9-449CEAFFBCB9}" destId="{D9D40594-CC07-4509-9C33-2AD0D65A8226}" srcOrd="0" destOrd="0" presId="urn:microsoft.com/office/officeart/2005/8/layout/default"/>
    <dgm:cxn modelId="{C7DC86AD-D121-4BC7-A3B0-4479F45C8EF3}" srcId="{9EE43E47-363B-45C8-88CE-B203B539760C}" destId="{4B372F4D-F423-4699-BACA-5916C7518750}" srcOrd="2" destOrd="0" parTransId="{46771861-A50F-4A3A-B6A5-40CC61B4A6D6}" sibTransId="{FAB3A00E-2420-4F9B-823D-B5ACD82B485A}"/>
    <dgm:cxn modelId="{5DC01DD9-F6BA-4332-8FD1-BA22EF5CC28C}" type="presOf" srcId="{51DF9B28-626E-47F7-8446-A548E6EB5649}" destId="{11CAB8E5-EBA2-4216-A2DA-09104E662633}" srcOrd="0" destOrd="0" presId="urn:microsoft.com/office/officeart/2005/8/layout/default"/>
    <dgm:cxn modelId="{CE8FA7F4-E7CC-47F2-A988-6114D45F4933}" type="presOf" srcId="{4B372F4D-F423-4699-BACA-5916C7518750}" destId="{B748144C-2D19-4417-95D1-4E4C1C1246CC}" srcOrd="0" destOrd="0" presId="urn:microsoft.com/office/officeart/2005/8/layout/default"/>
    <dgm:cxn modelId="{D2B76148-38DB-473C-BDFC-1DFEDB46D364}" type="presParOf" srcId="{4AF70A27-198E-44F4-8B75-DB684FAB3E9B}" destId="{D9D40594-CC07-4509-9C33-2AD0D65A8226}" srcOrd="0" destOrd="0" presId="urn:microsoft.com/office/officeart/2005/8/layout/default"/>
    <dgm:cxn modelId="{98B04935-36E7-4606-9629-8BBF91844544}" type="presParOf" srcId="{4AF70A27-198E-44F4-8B75-DB684FAB3E9B}" destId="{5C50726B-FB56-47E1-9175-350D201EFA53}" srcOrd="1" destOrd="0" presId="urn:microsoft.com/office/officeart/2005/8/layout/default"/>
    <dgm:cxn modelId="{DD769814-867D-4B95-BFFA-D6357732CF0B}" type="presParOf" srcId="{4AF70A27-198E-44F4-8B75-DB684FAB3E9B}" destId="{11CAB8E5-EBA2-4216-A2DA-09104E662633}" srcOrd="2" destOrd="0" presId="urn:microsoft.com/office/officeart/2005/8/layout/default"/>
    <dgm:cxn modelId="{572D386C-5A74-4EE3-80F8-0D713BEDC189}" type="presParOf" srcId="{4AF70A27-198E-44F4-8B75-DB684FAB3E9B}" destId="{67CF44BF-97A8-4D37-A622-4365EEFF8359}" srcOrd="3" destOrd="0" presId="urn:microsoft.com/office/officeart/2005/8/layout/default"/>
    <dgm:cxn modelId="{94E4583E-5DA1-46ED-805D-4C89BF972D2F}" type="presParOf" srcId="{4AF70A27-198E-44F4-8B75-DB684FAB3E9B}" destId="{B748144C-2D19-4417-95D1-4E4C1C1246CC}" srcOrd="4" destOrd="0" presId="urn:microsoft.com/office/officeart/2005/8/layout/default"/>
    <dgm:cxn modelId="{79E92E94-EC26-42E9-96D2-8A0C8EE4503B}" type="presParOf" srcId="{4AF70A27-198E-44F4-8B75-DB684FAB3E9B}" destId="{2786A515-1D82-4052-AC2D-74F652769E51}" srcOrd="5" destOrd="0" presId="urn:microsoft.com/office/officeart/2005/8/layout/default"/>
    <dgm:cxn modelId="{33470A5C-C009-4E17-91BF-70328C0B3A49}" type="presParOf" srcId="{4AF70A27-198E-44F4-8B75-DB684FAB3E9B}" destId="{367C6AC9-1D6B-4798-980D-98FFD9CF6660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75E00FEE-86ED-42AF-A533-C5084DA25233}" type="doc">
      <dgm:prSet loTypeId="urn:microsoft.com/office/officeart/2005/8/layout/bProcess3" loCatId="process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s-CO"/>
        </a:p>
      </dgm:t>
    </dgm:pt>
    <dgm:pt modelId="{13D83D21-9E10-4F13-ABF9-D5BC8DFE6460}">
      <dgm:prSet phldrT="[Texto]" custT="1"/>
      <dgm:spPr/>
      <dgm:t>
        <a:bodyPr/>
        <a:lstStyle/>
        <a:p>
          <a:r>
            <a:rPr lang="es-CO" sz="1600" dirty="0">
              <a:latin typeface="Montserrat" panose="00000500000000000000" pitchFamily="50" charset="0"/>
            </a:rPr>
            <a:t>Se inicia manejo en casa: </a:t>
          </a:r>
        </a:p>
        <a:p>
          <a:r>
            <a:rPr lang="es-CO" sz="1600" dirty="0">
              <a:latin typeface="Montserrat" panose="00000500000000000000" pitchFamily="50" charset="0"/>
            </a:rPr>
            <a:t>SABA: 2 </a:t>
          </a:r>
          <a:r>
            <a:rPr lang="es-CO" sz="1600" dirty="0" err="1">
              <a:latin typeface="Montserrat" panose="00000500000000000000" pitchFamily="50" charset="0"/>
            </a:rPr>
            <a:t>puff</a:t>
          </a:r>
          <a:r>
            <a:rPr lang="es-CO" sz="1600" dirty="0">
              <a:latin typeface="Montserrat" panose="00000500000000000000" pitchFamily="50" charset="0"/>
            </a:rPr>
            <a:t> (200 </a:t>
          </a:r>
          <a:r>
            <a:rPr lang="es-CO" sz="1600" dirty="0" err="1">
              <a:latin typeface="Montserrat" panose="00000500000000000000" pitchFamily="50" charset="0"/>
            </a:rPr>
            <a:t>mcg</a:t>
          </a:r>
          <a:r>
            <a:rPr lang="es-CO" sz="1600" dirty="0">
              <a:latin typeface="Montserrat" panose="00000500000000000000" pitchFamily="50" charset="0"/>
            </a:rPr>
            <a:t>) cada 20 min x una hora.</a:t>
          </a:r>
        </a:p>
      </dgm:t>
    </dgm:pt>
    <dgm:pt modelId="{2E34C9AC-F72D-4FA1-B9F8-35A1FA75C5D9}" type="parTrans" cxnId="{C19D7E60-2DF5-42D8-8FBE-44B9BBECCF88}">
      <dgm:prSet/>
      <dgm:spPr/>
      <dgm:t>
        <a:bodyPr/>
        <a:lstStyle/>
        <a:p>
          <a:endParaRPr lang="es-CO" sz="1600">
            <a:solidFill>
              <a:schemeClr val="bg1"/>
            </a:solidFill>
            <a:latin typeface="Montserrat" panose="00000500000000000000" pitchFamily="50" charset="0"/>
          </a:endParaRPr>
        </a:p>
      </dgm:t>
    </dgm:pt>
    <dgm:pt modelId="{470070BA-9B3C-475E-83DE-13CBF5156CE9}" type="sibTrans" cxnId="{C19D7E60-2DF5-42D8-8FBE-44B9BBECCF88}">
      <dgm:prSet custT="1"/>
      <dgm:spPr/>
      <dgm:t>
        <a:bodyPr/>
        <a:lstStyle/>
        <a:p>
          <a:endParaRPr lang="es-CO" sz="1600">
            <a:solidFill>
              <a:schemeClr val="bg1"/>
            </a:solidFill>
            <a:latin typeface="Montserrat" panose="00000500000000000000" pitchFamily="50" charset="0"/>
          </a:endParaRPr>
        </a:p>
      </dgm:t>
    </dgm:pt>
    <dgm:pt modelId="{C5999E37-1593-4DB4-9DAC-424B2B03A884}">
      <dgm:prSet phldrT="[Texto]" custT="1"/>
      <dgm:spPr/>
      <dgm:t>
        <a:bodyPr/>
        <a:lstStyle/>
        <a:p>
          <a:r>
            <a:rPr lang="es-CO" sz="1600" dirty="0">
              <a:latin typeface="Montserrat" panose="00000500000000000000" pitchFamily="50" charset="0"/>
            </a:rPr>
            <a:t>Asistir a urgencias si: &gt; 6 </a:t>
          </a:r>
          <a:r>
            <a:rPr lang="es-CO" sz="1600" dirty="0" err="1">
              <a:latin typeface="Montserrat" panose="00000500000000000000" pitchFamily="50" charset="0"/>
            </a:rPr>
            <a:t>puff</a:t>
          </a:r>
          <a:r>
            <a:rPr lang="es-CO" sz="1600" dirty="0">
              <a:latin typeface="Montserrat" panose="00000500000000000000" pitchFamily="50" charset="0"/>
            </a:rPr>
            <a:t> de SABA en 2 horas, no recuperación después de 24 h, disnea/taquipnea persistente, &lt; 1-2 años, con riesgo de DHT. Factor social.</a:t>
          </a:r>
        </a:p>
      </dgm:t>
    </dgm:pt>
    <dgm:pt modelId="{E1F719B1-93CE-47D6-A5FA-4D7A52927FAC}" type="parTrans" cxnId="{F98CF25B-7D79-4ED1-82A5-C3F812D6F21D}">
      <dgm:prSet/>
      <dgm:spPr/>
      <dgm:t>
        <a:bodyPr/>
        <a:lstStyle/>
        <a:p>
          <a:endParaRPr lang="es-CO" sz="1600">
            <a:solidFill>
              <a:schemeClr val="bg1"/>
            </a:solidFill>
            <a:latin typeface="Montserrat" panose="00000500000000000000" pitchFamily="50" charset="0"/>
          </a:endParaRPr>
        </a:p>
      </dgm:t>
    </dgm:pt>
    <dgm:pt modelId="{BF435324-D1C4-4253-A208-272DA0E242DE}" type="sibTrans" cxnId="{F98CF25B-7D79-4ED1-82A5-C3F812D6F21D}">
      <dgm:prSet custT="1"/>
      <dgm:spPr/>
      <dgm:t>
        <a:bodyPr/>
        <a:lstStyle/>
        <a:p>
          <a:endParaRPr lang="es-CO" sz="1600">
            <a:solidFill>
              <a:schemeClr val="bg1"/>
            </a:solidFill>
            <a:latin typeface="Montserrat" panose="00000500000000000000" pitchFamily="50" charset="0"/>
          </a:endParaRPr>
        </a:p>
      </dgm:t>
    </dgm:pt>
    <dgm:pt modelId="{02440820-831C-4637-8BAA-B409A7C81DA1}">
      <dgm:prSet phldrT="[Texto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s-CO" sz="1600" dirty="0">
              <a:latin typeface="Montserrat" panose="00000500000000000000" pitchFamily="50" charset="0"/>
            </a:rPr>
            <a:t>No hay evidencia en inicio de corticoide oral en casa.</a:t>
          </a:r>
        </a:p>
      </dgm:t>
    </dgm:pt>
    <dgm:pt modelId="{89D70688-F458-49E3-9C37-D248F6949E9A}" type="parTrans" cxnId="{3A1932A3-E82A-4430-87F1-E4046692EE85}">
      <dgm:prSet/>
      <dgm:spPr/>
      <dgm:t>
        <a:bodyPr/>
        <a:lstStyle/>
        <a:p>
          <a:endParaRPr lang="es-CO" sz="1600">
            <a:solidFill>
              <a:schemeClr val="bg1"/>
            </a:solidFill>
            <a:latin typeface="Montserrat" panose="00000500000000000000" pitchFamily="50" charset="0"/>
          </a:endParaRPr>
        </a:p>
      </dgm:t>
    </dgm:pt>
    <dgm:pt modelId="{88131028-619E-48DE-BFEC-8291CDEFC866}" type="sibTrans" cxnId="{3A1932A3-E82A-4430-87F1-E4046692EE85}">
      <dgm:prSet custT="1"/>
      <dgm:spPr/>
      <dgm:t>
        <a:bodyPr/>
        <a:lstStyle/>
        <a:p>
          <a:endParaRPr lang="es-CO" sz="1600">
            <a:solidFill>
              <a:schemeClr val="bg1"/>
            </a:solidFill>
            <a:latin typeface="Montserrat" panose="00000500000000000000" pitchFamily="50" charset="0"/>
          </a:endParaRPr>
        </a:p>
      </dgm:t>
    </dgm:pt>
    <dgm:pt modelId="{B4FD4AB6-58CF-4186-9A6D-B7E128BA293D}">
      <dgm:prSet phldrT="[Texto]" custT="1"/>
      <dgm:spPr/>
      <dgm:t>
        <a:bodyPr/>
        <a:lstStyle/>
        <a:p>
          <a:r>
            <a:rPr lang="es-CO" sz="1600" dirty="0">
              <a:latin typeface="Montserrat" panose="00000500000000000000" pitchFamily="50" charset="0"/>
            </a:rPr>
            <a:t>Leucotrienos no evidencia. </a:t>
          </a:r>
        </a:p>
      </dgm:t>
    </dgm:pt>
    <dgm:pt modelId="{B8EEB71A-4D12-404F-BBD6-E0B662ACD353}" type="parTrans" cxnId="{6D3699CB-4F33-4B32-B700-8562A337E1DC}">
      <dgm:prSet/>
      <dgm:spPr/>
      <dgm:t>
        <a:bodyPr/>
        <a:lstStyle/>
        <a:p>
          <a:endParaRPr lang="es-CO" sz="1600">
            <a:solidFill>
              <a:schemeClr val="bg1"/>
            </a:solidFill>
            <a:latin typeface="Montserrat" panose="00000500000000000000" pitchFamily="50" charset="0"/>
          </a:endParaRPr>
        </a:p>
      </dgm:t>
    </dgm:pt>
    <dgm:pt modelId="{2B96CFF9-0E87-4EF9-9D84-C2F2685B8BF7}" type="sibTrans" cxnId="{6D3699CB-4F33-4B32-B700-8562A337E1DC}">
      <dgm:prSet/>
      <dgm:spPr/>
      <dgm:t>
        <a:bodyPr/>
        <a:lstStyle/>
        <a:p>
          <a:endParaRPr lang="es-CO" sz="1600">
            <a:solidFill>
              <a:schemeClr val="bg1"/>
            </a:solidFill>
            <a:latin typeface="Montserrat" panose="00000500000000000000" pitchFamily="50" charset="0"/>
          </a:endParaRPr>
        </a:p>
      </dgm:t>
    </dgm:pt>
    <dgm:pt modelId="{95B62A0F-E109-4263-A114-6510E275AC33}" type="pres">
      <dgm:prSet presAssocID="{75E00FEE-86ED-42AF-A533-C5084DA25233}" presName="Name0" presStyleCnt="0">
        <dgm:presLayoutVars>
          <dgm:dir/>
          <dgm:resizeHandles val="exact"/>
        </dgm:presLayoutVars>
      </dgm:prSet>
      <dgm:spPr/>
    </dgm:pt>
    <dgm:pt modelId="{2C24E602-3C31-4C07-9B36-53FEF84B0588}" type="pres">
      <dgm:prSet presAssocID="{13D83D21-9E10-4F13-ABF9-D5BC8DFE6460}" presName="node" presStyleLbl="node1" presStyleIdx="0" presStyleCnt="4">
        <dgm:presLayoutVars>
          <dgm:bulletEnabled val="1"/>
        </dgm:presLayoutVars>
      </dgm:prSet>
      <dgm:spPr/>
    </dgm:pt>
    <dgm:pt modelId="{012C1AFF-8524-463C-A64A-76909B9EB478}" type="pres">
      <dgm:prSet presAssocID="{470070BA-9B3C-475E-83DE-13CBF5156CE9}" presName="sibTrans" presStyleLbl="sibTrans1D1" presStyleIdx="0" presStyleCnt="3"/>
      <dgm:spPr/>
    </dgm:pt>
    <dgm:pt modelId="{9A4E6F96-0D05-4955-AABA-A954A5C2C3F5}" type="pres">
      <dgm:prSet presAssocID="{470070BA-9B3C-475E-83DE-13CBF5156CE9}" presName="connectorText" presStyleLbl="sibTrans1D1" presStyleIdx="0" presStyleCnt="3"/>
      <dgm:spPr/>
    </dgm:pt>
    <dgm:pt modelId="{605B7DD2-28A8-45D0-9894-8E3FA9E94DCB}" type="pres">
      <dgm:prSet presAssocID="{C5999E37-1593-4DB4-9DAC-424B2B03A884}" presName="node" presStyleLbl="node1" presStyleIdx="1" presStyleCnt="4">
        <dgm:presLayoutVars>
          <dgm:bulletEnabled val="1"/>
        </dgm:presLayoutVars>
      </dgm:prSet>
      <dgm:spPr/>
    </dgm:pt>
    <dgm:pt modelId="{E2B6F473-483C-41B3-ABA8-C535BA39DDAB}" type="pres">
      <dgm:prSet presAssocID="{BF435324-D1C4-4253-A208-272DA0E242DE}" presName="sibTrans" presStyleLbl="sibTrans1D1" presStyleIdx="1" presStyleCnt="3"/>
      <dgm:spPr/>
    </dgm:pt>
    <dgm:pt modelId="{4F67F00D-9AFE-4BC7-832A-EBBAC0A4E86F}" type="pres">
      <dgm:prSet presAssocID="{BF435324-D1C4-4253-A208-272DA0E242DE}" presName="connectorText" presStyleLbl="sibTrans1D1" presStyleIdx="1" presStyleCnt="3"/>
      <dgm:spPr/>
    </dgm:pt>
    <dgm:pt modelId="{9C843951-AFF7-4999-983B-595D8F2ED62C}" type="pres">
      <dgm:prSet presAssocID="{02440820-831C-4637-8BAA-B409A7C81DA1}" presName="node" presStyleLbl="node1" presStyleIdx="2" presStyleCnt="4" custScaleY="59693">
        <dgm:presLayoutVars>
          <dgm:bulletEnabled val="1"/>
        </dgm:presLayoutVars>
      </dgm:prSet>
      <dgm:spPr/>
    </dgm:pt>
    <dgm:pt modelId="{8F08F6A4-142E-49B9-B4E4-08844EB8A003}" type="pres">
      <dgm:prSet presAssocID="{88131028-619E-48DE-BFEC-8291CDEFC866}" presName="sibTrans" presStyleLbl="sibTrans1D1" presStyleIdx="2" presStyleCnt="3"/>
      <dgm:spPr/>
    </dgm:pt>
    <dgm:pt modelId="{D2726E85-E717-4709-9B09-659B529EEAED}" type="pres">
      <dgm:prSet presAssocID="{88131028-619E-48DE-BFEC-8291CDEFC866}" presName="connectorText" presStyleLbl="sibTrans1D1" presStyleIdx="2" presStyleCnt="3"/>
      <dgm:spPr/>
    </dgm:pt>
    <dgm:pt modelId="{7F8F4583-DD5F-4C1B-8671-2B411D9E6D63}" type="pres">
      <dgm:prSet presAssocID="{B4FD4AB6-58CF-4186-9A6D-B7E128BA293D}" presName="node" presStyleLbl="node1" presStyleIdx="3" presStyleCnt="4" custScaleY="59693">
        <dgm:presLayoutVars>
          <dgm:bulletEnabled val="1"/>
        </dgm:presLayoutVars>
      </dgm:prSet>
      <dgm:spPr/>
    </dgm:pt>
  </dgm:ptLst>
  <dgm:cxnLst>
    <dgm:cxn modelId="{39F7F717-8AF5-4C34-931C-FC65F86B0274}" type="presOf" srcId="{88131028-619E-48DE-BFEC-8291CDEFC866}" destId="{D2726E85-E717-4709-9B09-659B529EEAED}" srcOrd="1" destOrd="0" presId="urn:microsoft.com/office/officeart/2005/8/layout/bProcess3"/>
    <dgm:cxn modelId="{F98CF25B-7D79-4ED1-82A5-C3F812D6F21D}" srcId="{75E00FEE-86ED-42AF-A533-C5084DA25233}" destId="{C5999E37-1593-4DB4-9DAC-424B2B03A884}" srcOrd="1" destOrd="0" parTransId="{E1F719B1-93CE-47D6-A5FA-4D7A52927FAC}" sibTransId="{BF435324-D1C4-4253-A208-272DA0E242DE}"/>
    <dgm:cxn modelId="{C19D7E60-2DF5-42D8-8FBE-44B9BBECCF88}" srcId="{75E00FEE-86ED-42AF-A533-C5084DA25233}" destId="{13D83D21-9E10-4F13-ABF9-D5BC8DFE6460}" srcOrd="0" destOrd="0" parTransId="{2E34C9AC-F72D-4FA1-B9F8-35A1FA75C5D9}" sibTransId="{470070BA-9B3C-475E-83DE-13CBF5156CE9}"/>
    <dgm:cxn modelId="{C4DD6749-F600-4BE4-836A-2A718FF8F32A}" type="presOf" srcId="{BF435324-D1C4-4253-A208-272DA0E242DE}" destId="{E2B6F473-483C-41B3-ABA8-C535BA39DDAB}" srcOrd="0" destOrd="0" presId="urn:microsoft.com/office/officeart/2005/8/layout/bProcess3"/>
    <dgm:cxn modelId="{597E5B7D-9962-4EDC-896E-55082556B29C}" type="presOf" srcId="{C5999E37-1593-4DB4-9DAC-424B2B03A884}" destId="{605B7DD2-28A8-45D0-9894-8E3FA9E94DCB}" srcOrd="0" destOrd="0" presId="urn:microsoft.com/office/officeart/2005/8/layout/bProcess3"/>
    <dgm:cxn modelId="{EB59059C-9A1C-4104-A0F4-FB09F881E488}" type="presOf" srcId="{470070BA-9B3C-475E-83DE-13CBF5156CE9}" destId="{9A4E6F96-0D05-4955-AABA-A954A5C2C3F5}" srcOrd="1" destOrd="0" presId="urn:microsoft.com/office/officeart/2005/8/layout/bProcess3"/>
    <dgm:cxn modelId="{0479339F-E2A4-456D-853A-3B6492240761}" type="presOf" srcId="{02440820-831C-4637-8BAA-B409A7C81DA1}" destId="{9C843951-AFF7-4999-983B-595D8F2ED62C}" srcOrd="0" destOrd="0" presId="urn:microsoft.com/office/officeart/2005/8/layout/bProcess3"/>
    <dgm:cxn modelId="{3A1932A3-E82A-4430-87F1-E4046692EE85}" srcId="{75E00FEE-86ED-42AF-A533-C5084DA25233}" destId="{02440820-831C-4637-8BAA-B409A7C81DA1}" srcOrd="2" destOrd="0" parTransId="{89D70688-F458-49E3-9C37-D248F6949E9A}" sibTransId="{88131028-619E-48DE-BFEC-8291CDEFC866}"/>
    <dgm:cxn modelId="{6D3699CB-4F33-4B32-B700-8562A337E1DC}" srcId="{75E00FEE-86ED-42AF-A533-C5084DA25233}" destId="{B4FD4AB6-58CF-4186-9A6D-B7E128BA293D}" srcOrd="3" destOrd="0" parTransId="{B8EEB71A-4D12-404F-BBD6-E0B662ACD353}" sibTransId="{2B96CFF9-0E87-4EF9-9D84-C2F2685B8BF7}"/>
    <dgm:cxn modelId="{D7700BD7-9DB6-49F4-8359-B08DCDD9A88A}" type="presOf" srcId="{BF435324-D1C4-4253-A208-272DA0E242DE}" destId="{4F67F00D-9AFE-4BC7-832A-EBBAC0A4E86F}" srcOrd="1" destOrd="0" presId="urn:microsoft.com/office/officeart/2005/8/layout/bProcess3"/>
    <dgm:cxn modelId="{9A52BDD9-74E1-4FAF-92C0-FB166BE8DF6E}" type="presOf" srcId="{B4FD4AB6-58CF-4186-9A6D-B7E128BA293D}" destId="{7F8F4583-DD5F-4C1B-8671-2B411D9E6D63}" srcOrd="0" destOrd="0" presId="urn:microsoft.com/office/officeart/2005/8/layout/bProcess3"/>
    <dgm:cxn modelId="{87AE1DE2-30A3-44E3-A8B1-6D009EC2F698}" type="presOf" srcId="{88131028-619E-48DE-BFEC-8291CDEFC866}" destId="{8F08F6A4-142E-49B9-B4E4-08844EB8A003}" srcOrd="0" destOrd="0" presId="urn:microsoft.com/office/officeart/2005/8/layout/bProcess3"/>
    <dgm:cxn modelId="{F2E661F0-8AA3-4377-B890-EE3C64F08EC0}" type="presOf" srcId="{470070BA-9B3C-475E-83DE-13CBF5156CE9}" destId="{012C1AFF-8524-463C-A64A-76909B9EB478}" srcOrd="0" destOrd="0" presId="urn:microsoft.com/office/officeart/2005/8/layout/bProcess3"/>
    <dgm:cxn modelId="{0A8668F1-DA42-480F-9577-4633D125C25C}" type="presOf" srcId="{13D83D21-9E10-4F13-ABF9-D5BC8DFE6460}" destId="{2C24E602-3C31-4C07-9B36-53FEF84B0588}" srcOrd="0" destOrd="0" presId="urn:microsoft.com/office/officeart/2005/8/layout/bProcess3"/>
    <dgm:cxn modelId="{293CBAF8-7267-40D2-A904-B6E12A5B6F56}" type="presOf" srcId="{75E00FEE-86ED-42AF-A533-C5084DA25233}" destId="{95B62A0F-E109-4263-A114-6510E275AC33}" srcOrd="0" destOrd="0" presId="urn:microsoft.com/office/officeart/2005/8/layout/bProcess3"/>
    <dgm:cxn modelId="{7C541A32-78E6-4250-95C6-D8FA4916C8AE}" type="presParOf" srcId="{95B62A0F-E109-4263-A114-6510E275AC33}" destId="{2C24E602-3C31-4C07-9B36-53FEF84B0588}" srcOrd="0" destOrd="0" presId="urn:microsoft.com/office/officeart/2005/8/layout/bProcess3"/>
    <dgm:cxn modelId="{87111D6B-9DD5-4830-8787-B0FAAF0014A2}" type="presParOf" srcId="{95B62A0F-E109-4263-A114-6510E275AC33}" destId="{012C1AFF-8524-463C-A64A-76909B9EB478}" srcOrd="1" destOrd="0" presId="urn:microsoft.com/office/officeart/2005/8/layout/bProcess3"/>
    <dgm:cxn modelId="{DBCD23CA-30AB-461F-B753-E4B0FA30531E}" type="presParOf" srcId="{012C1AFF-8524-463C-A64A-76909B9EB478}" destId="{9A4E6F96-0D05-4955-AABA-A954A5C2C3F5}" srcOrd="0" destOrd="0" presId="urn:microsoft.com/office/officeart/2005/8/layout/bProcess3"/>
    <dgm:cxn modelId="{F779229E-D603-4187-909D-6913BBAB55A1}" type="presParOf" srcId="{95B62A0F-E109-4263-A114-6510E275AC33}" destId="{605B7DD2-28A8-45D0-9894-8E3FA9E94DCB}" srcOrd="2" destOrd="0" presId="urn:microsoft.com/office/officeart/2005/8/layout/bProcess3"/>
    <dgm:cxn modelId="{94D951D9-08FD-44B7-BDC8-7487ACB1A129}" type="presParOf" srcId="{95B62A0F-E109-4263-A114-6510E275AC33}" destId="{E2B6F473-483C-41B3-ABA8-C535BA39DDAB}" srcOrd="3" destOrd="0" presId="urn:microsoft.com/office/officeart/2005/8/layout/bProcess3"/>
    <dgm:cxn modelId="{F425DC76-7606-4503-90B5-F7B920524FB7}" type="presParOf" srcId="{E2B6F473-483C-41B3-ABA8-C535BA39DDAB}" destId="{4F67F00D-9AFE-4BC7-832A-EBBAC0A4E86F}" srcOrd="0" destOrd="0" presId="urn:microsoft.com/office/officeart/2005/8/layout/bProcess3"/>
    <dgm:cxn modelId="{10A8C668-05F3-4D52-8505-CB099A9D8593}" type="presParOf" srcId="{95B62A0F-E109-4263-A114-6510E275AC33}" destId="{9C843951-AFF7-4999-983B-595D8F2ED62C}" srcOrd="4" destOrd="0" presId="urn:microsoft.com/office/officeart/2005/8/layout/bProcess3"/>
    <dgm:cxn modelId="{3853E510-80A2-4514-B999-ACFF09152EB7}" type="presParOf" srcId="{95B62A0F-E109-4263-A114-6510E275AC33}" destId="{8F08F6A4-142E-49B9-B4E4-08844EB8A003}" srcOrd="5" destOrd="0" presId="urn:microsoft.com/office/officeart/2005/8/layout/bProcess3"/>
    <dgm:cxn modelId="{24722876-9F1F-46AB-ACD7-38727148404A}" type="presParOf" srcId="{8F08F6A4-142E-49B9-B4E4-08844EB8A003}" destId="{D2726E85-E717-4709-9B09-659B529EEAED}" srcOrd="0" destOrd="0" presId="urn:microsoft.com/office/officeart/2005/8/layout/bProcess3"/>
    <dgm:cxn modelId="{FCCCD70A-7032-4BC3-8F71-06F14BFBA0F2}" type="presParOf" srcId="{95B62A0F-E109-4263-A114-6510E275AC33}" destId="{7F8F4583-DD5F-4C1B-8671-2B411D9E6D63}" srcOrd="6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8D813464-3655-4963-8EA7-CDA60FF05BB8}" type="doc">
      <dgm:prSet loTypeId="urn:microsoft.com/office/officeart/2005/8/layout/process1" loCatId="process" qsTypeId="urn:microsoft.com/office/officeart/2005/8/quickstyle/simple1" qsCatId="simple" csTypeId="urn:microsoft.com/office/officeart/2005/8/colors/accent1_4" csCatId="accent1" phldr="1"/>
      <dgm:spPr/>
    </dgm:pt>
    <dgm:pt modelId="{5D277FBE-DB6F-4815-9265-AA5C5106BB4F}">
      <dgm:prSet phldrT="[Texto]" custT="1"/>
      <dgm:spPr/>
      <dgm:t>
        <a:bodyPr/>
        <a:lstStyle/>
        <a:p>
          <a:r>
            <a:rPr lang="es-CO" sz="1400" u="sng" dirty="0">
              <a:latin typeface="Montserrat" panose="00000500000000000000" pitchFamily="50" charset="0"/>
            </a:rPr>
            <a:t>Oxígeno:</a:t>
          </a:r>
          <a:r>
            <a:rPr lang="es-CO" sz="1400" dirty="0">
              <a:latin typeface="Montserrat" panose="00000500000000000000" pitchFamily="50" charset="0"/>
            </a:rPr>
            <a:t> </a:t>
          </a:r>
        </a:p>
        <a:p>
          <a:r>
            <a:rPr lang="es-CO" sz="1400" dirty="0">
              <a:latin typeface="Montserrat" panose="00000500000000000000" pitchFamily="50" charset="0"/>
            </a:rPr>
            <a:t>- Mantener </a:t>
          </a:r>
        </a:p>
        <a:p>
          <a:r>
            <a:rPr lang="es-CO" sz="1400" b="0" dirty="0">
              <a:latin typeface="Montserrat" panose="00000500000000000000" pitchFamily="50" charset="0"/>
            </a:rPr>
            <a:t>SO2 &gt; 94-98%: 1 L/min</a:t>
          </a:r>
        </a:p>
        <a:p>
          <a:endParaRPr lang="es-CO" sz="1400" b="0" dirty="0">
            <a:latin typeface="Montserrat" panose="00000500000000000000" pitchFamily="50" charset="0"/>
          </a:endParaRPr>
        </a:p>
        <a:p>
          <a:r>
            <a:rPr lang="es-CO" sz="1400" b="0" u="sng" dirty="0">
              <a:latin typeface="Montserrat" panose="00000500000000000000" pitchFamily="50" charset="0"/>
            </a:rPr>
            <a:t>Hidratación</a:t>
          </a:r>
        </a:p>
      </dgm:t>
    </dgm:pt>
    <dgm:pt modelId="{CC4F818C-7BBF-4AE7-A72C-58A512EA17E1}" type="parTrans" cxnId="{4D4EBF5F-8036-4CF8-A38A-017BFB399B0E}">
      <dgm:prSet/>
      <dgm:spPr/>
      <dgm:t>
        <a:bodyPr/>
        <a:lstStyle/>
        <a:p>
          <a:endParaRPr lang="es-CO" sz="1400">
            <a:latin typeface="Montserrat" panose="00000500000000000000" pitchFamily="50" charset="0"/>
          </a:endParaRPr>
        </a:p>
      </dgm:t>
    </dgm:pt>
    <dgm:pt modelId="{9476DD01-5556-4E21-8A01-425109778841}" type="sibTrans" cxnId="{4D4EBF5F-8036-4CF8-A38A-017BFB399B0E}">
      <dgm:prSet custT="1"/>
      <dgm:spPr/>
      <dgm:t>
        <a:bodyPr/>
        <a:lstStyle/>
        <a:p>
          <a:endParaRPr lang="es-CO" sz="1400">
            <a:latin typeface="Montserrat" panose="00000500000000000000" pitchFamily="50" charset="0"/>
          </a:endParaRPr>
        </a:p>
      </dgm:t>
    </dgm:pt>
    <dgm:pt modelId="{C4BD317E-C99D-456A-8667-7A3EB15FBD07}">
      <dgm:prSet phldrT="[Texto]" custT="1"/>
      <dgm:spPr/>
      <dgm:t>
        <a:bodyPr/>
        <a:lstStyle/>
        <a:p>
          <a:r>
            <a:rPr lang="es-CO" sz="1400" b="0" u="sng" dirty="0">
              <a:latin typeface="Montserrat" panose="00000500000000000000" pitchFamily="50" charset="0"/>
            </a:rPr>
            <a:t>Salbutamol nebulizado:</a:t>
          </a:r>
          <a:r>
            <a:rPr lang="es-CO" sz="1400" dirty="0">
              <a:latin typeface="Montserrat" panose="00000500000000000000" pitchFamily="50" charset="0"/>
            </a:rPr>
            <a:t>                 - 2,5mg (&lt;10Kg </a:t>
          </a:r>
          <a:r>
            <a:rPr lang="es-CO" sz="1400" dirty="0">
              <a:latin typeface="Montserrat" panose="00000500000000000000" pitchFamily="50" charset="0"/>
              <a:sym typeface="Wingdings" panose="05000000000000000000" pitchFamily="2" charset="2"/>
            </a:rPr>
            <a:t> 0.5cc  10 gotas)               - </a:t>
          </a:r>
          <a:r>
            <a:rPr lang="es-CO" sz="1400" dirty="0">
              <a:latin typeface="Montserrat" panose="00000500000000000000" pitchFamily="50" charset="0"/>
            </a:rPr>
            <a:t>5mg (&gt;10Kg </a:t>
          </a:r>
          <a:r>
            <a:rPr lang="es-CO" sz="1400" dirty="0">
              <a:latin typeface="Montserrat" panose="00000500000000000000" pitchFamily="50" charset="0"/>
              <a:sym typeface="Wingdings" panose="05000000000000000000" pitchFamily="2" charset="2"/>
            </a:rPr>
            <a:t> 1cc  20 gotas) </a:t>
          </a:r>
        </a:p>
        <a:p>
          <a:r>
            <a:rPr lang="es-CO" sz="1400" dirty="0">
              <a:latin typeface="Montserrat" panose="00000500000000000000" pitchFamily="50" charset="0"/>
              <a:sym typeface="Wingdings" panose="05000000000000000000" pitchFamily="2" charset="2"/>
            </a:rPr>
            <a:t>- </a:t>
          </a:r>
          <a:r>
            <a:rPr lang="es-CO" sz="1400" u="sng" dirty="0">
              <a:latin typeface="Montserrat" panose="00000500000000000000" pitchFamily="50" charset="0"/>
              <a:sym typeface="Wingdings" panose="05000000000000000000" pitchFamily="2" charset="2"/>
            </a:rPr>
            <a:t>Salbutamol</a:t>
          </a:r>
          <a:r>
            <a:rPr lang="es-CO" sz="1400" u="sng" dirty="0">
              <a:latin typeface="Montserrat" panose="00000500000000000000" pitchFamily="50" charset="0"/>
            </a:rPr>
            <a:t> en </a:t>
          </a:r>
          <a:r>
            <a:rPr lang="es-CO" sz="1400" u="sng" dirty="0" err="1">
              <a:latin typeface="Montserrat" panose="00000500000000000000" pitchFamily="50" charset="0"/>
            </a:rPr>
            <a:t>puff</a:t>
          </a:r>
          <a:r>
            <a:rPr lang="es-CO" sz="1400" u="sng" dirty="0">
              <a:latin typeface="Montserrat" panose="00000500000000000000" pitchFamily="50" charset="0"/>
            </a:rPr>
            <a:t>:</a:t>
          </a:r>
        </a:p>
        <a:p>
          <a:r>
            <a:rPr lang="es-CO" sz="1400" dirty="0">
              <a:latin typeface="Montserrat" panose="00000500000000000000" pitchFamily="50" charset="0"/>
            </a:rPr>
            <a:t>4-10 </a:t>
          </a:r>
          <a:r>
            <a:rPr lang="es-CO" sz="1400" dirty="0" err="1">
              <a:latin typeface="Montserrat" panose="00000500000000000000" pitchFamily="50" charset="0"/>
            </a:rPr>
            <a:t>puff</a:t>
          </a:r>
          <a:r>
            <a:rPr lang="es-CO" sz="1400" dirty="0">
              <a:latin typeface="Montserrat" panose="00000500000000000000" pitchFamily="50" charset="0"/>
            </a:rPr>
            <a:t> cada 20 min por 1 hora</a:t>
          </a:r>
        </a:p>
      </dgm:t>
    </dgm:pt>
    <dgm:pt modelId="{66F01B73-FB33-4B02-A9F7-915842691250}" type="parTrans" cxnId="{F6CD27A1-9EC6-4C33-B5F0-50491A9A545F}">
      <dgm:prSet/>
      <dgm:spPr/>
      <dgm:t>
        <a:bodyPr/>
        <a:lstStyle/>
        <a:p>
          <a:endParaRPr lang="es-CO" sz="1400">
            <a:latin typeface="Montserrat" panose="00000500000000000000" pitchFamily="50" charset="0"/>
          </a:endParaRPr>
        </a:p>
      </dgm:t>
    </dgm:pt>
    <dgm:pt modelId="{2D93945F-A519-4CE3-A917-910847C53EEE}" type="sibTrans" cxnId="{F6CD27A1-9EC6-4C33-B5F0-50491A9A545F}">
      <dgm:prSet custT="1"/>
      <dgm:spPr/>
      <dgm:t>
        <a:bodyPr/>
        <a:lstStyle/>
        <a:p>
          <a:endParaRPr lang="es-CO" sz="1400">
            <a:latin typeface="Montserrat" panose="00000500000000000000" pitchFamily="50" charset="0"/>
          </a:endParaRPr>
        </a:p>
      </dgm:t>
    </dgm:pt>
    <dgm:pt modelId="{3E8FF6C0-4493-4F8A-8CAE-85F58B5263FD}">
      <dgm:prSet phldrT="[Texto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s-CO" sz="1400" u="sng" dirty="0" err="1">
              <a:latin typeface="Montserrat" panose="00000500000000000000" pitchFamily="50" charset="0"/>
            </a:rPr>
            <a:t>B.Ipratropio</a:t>
          </a:r>
          <a:r>
            <a:rPr lang="es-CO" sz="1400" u="sng" dirty="0">
              <a:latin typeface="Montserrat" panose="00000500000000000000" pitchFamily="50" charset="0"/>
            </a:rPr>
            <a:t> inhalado: </a:t>
          </a:r>
        </a:p>
        <a:p>
          <a:r>
            <a:rPr lang="es-CO" sz="1400" dirty="0">
              <a:latin typeface="Montserrat" panose="00000500000000000000" pitchFamily="50" charset="0"/>
            </a:rPr>
            <a:t>si hay pobre respuesta a SABA</a:t>
          </a:r>
        </a:p>
        <a:p>
          <a:r>
            <a:rPr lang="es-CO" sz="1400" dirty="0">
              <a:latin typeface="Montserrat" panose="00000500000000000000" pitchFamily="50" charset="0"/>
            </a:rPr>
            <a:t>- (2 </a:t>
          </a:r>
          <a:r>
            <a:rPr lang="es-CO" sz="1400" dirty="0" err="1">
              <a:latin typeface="Montserrat" panose="00000500000000000000" pitchFamily="50" charset="0"/>
            </a:rPr>
            <a:t>puff</a:t>
          </a:r>
          <a:r>
            <a:rPr lang="es-CO" sz="1400" dirty="0">
              <a:latin typeface="Montserrat" panose="00000500000000000000" pitchFamily="50" charset="0"/>
            </a:rPr>
            <a:t>) </a:t>
          </a:r>
          <a:r>
            <a:rPr lang="es-CO" sz="1400" dirty="0" err="1">
              <a:latin typeface="Montserrat" panose="00000500000000000000" pitchFamily="50" charset="0"/>
            </a:rPr>
            <a:t>ó</a:t>
          </a:r>
          <a:r>
            <a:rPr lang="es-CO" sz="1400" dirty="0">
              <a:latin typeface="Montserrat" panose="00000500000000000000" pitchFamily="50" charset="0"/>
            </a:rPr>
            <a:t> 250 </a:t>
          </a:r>
          <a:r>
            <a:rPr lang="es-CO" sz="1400" dirty="0" err="1">
              <a:latin typeface="Montserrat" panose="00000500000000000000" pitchFamily="50" charset="0"/>
            </a:rPr>
            <a:t>mcg</a:t>
          </a:r>
          <a:r>
            <a:rPr lang="es-CO" sz="1400" dirty="0">
              <a:latin typeface="Montserrat" panose="00000500000000000000" pitchFamily="50" charset="0"/>
            </a:rPr>
            <a:t> nebulizado c/ 20min x una hora</a:t>
          </a:r>
        </a:p>
      </dgm:t>
    </dgm:pt>
    <dgm:pt modelId="{A5E0D6BC-D4F3-408C-9A51-3EBDE263A22F}" type="parTrans" cxnId="{378FAB5D-78F9-4D78-A24E-FEFA70A561EE}">
      <dgm:prSet/>
      <dgm:spPr/>
      <dgm:t>
        <a:bodyPr/>
        <a:lstStyle/>
        <a:p>
          <a:endParaRPr lang="es-CO" sz="1400">
            <a:latin typeface="Montserrat" panose="00000500000000000000" pitchFamily="50" charset="0"/>
          </a:endParaRPr>
        </a:p>
      </dgm:t>
    </dgm:pt>
    <dgm:pt modelId="{BC4922E5-029F-4B14-8ABC-B9B4BC525E30}" type="sibTrans" cxnId="{378FAB5D-78F9-4D78-A24E-FEFA70A561EE}">
      <dgm:prSet custT="1"/>
      <dgm:spPr/>
      <dgm:t>
        <a:bodyPr/>
        <a:lstStyle/>
        <a:p>
          <a:endParaRPr lang="es-CO" sz="1400">
            <a:latin typeface="Montserrat" panose="00000500000000000000" pitchFamily="50" charset="0"/>
          </a:endParaRPr>
        </a:p>
      </dgm:t>
    </dgm:pt>
    <dgm:pt modelId="{DC2E0242-1D65-4348-80CC-B3272EA688A7}">
      <dgm:prSet phldrT="[Texto]" custT="1"/>
      <dgm:spPr/>
      <dgm:t>
        <a:bodyPr/>
        <a:lstStyle/>
        <a:p>
          <a:r>
            <a:rPr lang="es-CO" sz="1400" u="sng" dirty="0">
              <a:latin typeface="Montserrat" panose="00000500000000000000" pitchFamily="50" charset="0"/>
            </a:rPr>
            <a:t>Sulfato de magnesio: </a:t>
          </a:r>
        </a:p>
        <a:p>
          <a:r>
            <a:rPr lang="es-CO" sz="1400" dirty="0">
              <a:latin typeface="Montserrat" panose="00000500000000000000" pitchFamily="50" charset="0"/>
            </a:rPr>
            <a:t>En &gt;2 años con asma severa (faltan estudios). </a:t>
          </a:r>
        </a:p>
        <a:p>
          <a:r>
            <a:rPr lang="es-CO" sz="1400" dirty="0">
              <a:latin typeface="Montserrat" panose="00000500000000000000" pitchFamily="50" charset="0"/>
            </a:rPr>
            <a:t>- Dosis: 40–50 mg/kg/dosis </a:t>
          </a:r>
          <a:r>
            <a:rPr lang="es-CO" sz="1400" dirty="0" err="1">
              <a:latin typeface="Montserrat" panose="00000500000000000000" pitchFamily="50" charset="0"/>
            </a:rPr>
            <a:t>max</a:t>
          </a:r>
          <a:r>
            <a:rPr lang="es-CO" sz="1400" dirty="0">
              <a:latin typeface="Montserrat" panose="00000500000000000000" pitchFamily="50" charset="0"/>
            </a:rPr>
            <a:t> 2 g en infusión lenta: 20-60 min</a:t>
          </a:r>
        </a:p>
      </dgm:t>
    </dgm:pt>
    <dgm:pt modelId="{47122983-BE73-4A96-801E-BA157877FB13}" type="parTrans" cxnId="{16735E22-293A-43E2-AA13-BCFC23F28A6A}">
      <dgm:prSet/>
      <dgm:spPr/>
      <dgm:t>
        <a:bodyPr/>
        <a:lstStyle/>
        <a:p>
          <a:endParaRPr lang="es-CO" sz="1400">
            <a:latin typeface="Montserrat" panose="00000500000000000000" pitchFamily="50" charset="0"/>
          </a:endParaRPr>
        </a:p>
      </dgm:t>
    </dgm:pt>
    <dgm:pt modelId="{211424D3-C480-485E-A109-3E4C0BF9018D}" type="sibTrans" cxnId="{16735E22-293A-43E2-AA13-BCFC23F28A6A}">
      <dgm:prSet/>
      <dgm:spPr/>
      <dgm:t>
        <a:bodyPr/>
        <a:lstStyle/>
        <a:p>
          <a:endParaRPr lang="es-CO" sz="1400">
            <a:latin typeface="Montserrat" panose="00000500000000000000" pitchFamily="50" charset="0"/>
          </a:endParaRPr>
        </a:p>
      </dgm:t>
    </dgm:pt>
    <dgm:pt modelId="{BFBDE1BE-C706-44E4-A428-66946EE44D43}" type="pres">
      <dgm:prSet presAssocID="{8D813464-3655-4963-8EA7-CDA60FF05BB8}" presName="Name0" presStyleCnt="0">
        <dgm:presLayoutVars>
          <dgm:dir/>
          <dgm:resizeHandles val="exact"/>
        </dgm:presLayoutVars>
      </dgm:prSet>
      <dgm:spPr/>
    </dgm:pt>
    <dgm:pt modelId="{4949DBB0-55D7-4A1B-880D-053484A0EA9E}" type="pres">
      <dgm:prSet presAssocID="{5D277FBE-DB6F-4815-9265-AA5C5106BB4F}" presName="node" presStyleLbl="node1" presStyleIdx="0" presStyleCnt="4">
        <dgm:presLayoutVars>
          <dgm:bulletEnabled val="1"/>
        </dgm:presLayoutVars>
      </dgm:prSet>
      <dgm:spPr/>
    </dgm:pt>
    <dgm:pt modelId="{E1814C8E-FA84-490A-88B2-96678249184E}" type="pres">
      <dgm:prSet presAssocID="{9476DD01-5556-4E21-8A01-425109778841}" presName="sibTrans" presStyleLbl="sibTrans2D1" presStyleIdx="0" presStyleCnt="3"/>
      <dgm:spPr/>
    </dgm:pt>
    <dgm:pt modelId="{2C502C5C-382C-43E0-8F10-513A2424D2C3}" type="pres">
      <dgm:prSet presAssocID="{9476DD01-5556-4E21-8A01-425109778841}" presName="connectorText" presStyleLbl="sibTrans2D1" presStyleIdx="0" presStyleCnt="3"/>
      <dgm:spPr/>
    </dgm:pt>
    <dgm:pt modelId="{E9A36BF8-7595-4B2C-91A8-7A44D5C319C3}" type="pres">
      <dgm:prSet presAssocID="{C4BD317E-C99D-456A-8667-7A3EB15FBD07}" presName="node" presStyleLbl="node1" presStyleIdx="1" presStyleCnt="4">
        <dgm:presLayoutVars>
          <dgm:bulletEnabled val="1"/>
        </dgm:presLayoutVars>
      </dgm:prSet>
      <dgm:spPr/>
    </dgm:pt>
    <dgm:pt modelId="{649998EB-BAF1-43E9-9F72-0E0D7558FCAF}" type="pres">
      <dgm:prSet presAssocID="{2D93945F-A519-4CE3-A917-910847C53EEE}" presName="sibTrans" presStyleLbl="sibTrans2D1" presStyleIdx="1" presStyleCnt="3"/>
      <dgm:spPr/>
    </dgm:pt>
    <dgm:pt modelId="{C5D837C5-9648-4C45-92A4-3DF29EA55521}" type="pres">
      <dgm:prSet presAssocID="{2D93945F-A519-4CE3-A917-910847C53EEE}" presName="connectorText" presStyleLbl="sibTrans2D1" presStyleIdx="1" presStyleCnt="3"/>
      <dgm:spPr/>
    </dgm:pt>
    <dgm:pt modelId="{5BF7866A-31E1-4288-ACB0-3BEB3E973E93}" type="pres">
      <dgm:prSet presAssocID="{3E8FF6C0-4493-4F8A-8CAE-85F58B5263FD}" presName="node" presStyleLbl="node1" presStyleIdx="2" presStyleCnt="4">
        <dgm:presLayoutVars>
          <dgm:bulletEnabled val="1"/>
        </dgm:presLayoutVars>
      </dgm:prSet>
      <dgm:spPr/>
    </dgm:pt>
    <dgm:pt modelId="{B5DD3517-40D7-49FF-97F0-BF69F7F83F33}" type="pres">
      <dgm:prSet presAssocID="{BC4922E5-029F-4B14-8ABC-B9B4BC525E30}" presName="sibTrans" presStyleLbl="sibTrans2D1" presStyleIdx="2" presStyleCnt="3"/>
      <dgm:spPr/>
    </dgm:pt>
    <dgm:pt modelId="{C0AA48F3-E242-4C19-863E-150790045677}" type="pres">
      <dgm:prSet presAssocID="{BC4922E5-029F-4B14-8ABC-B9B4BC525E30}" presName="connectorText" presStyleLbl="sibTrans2D1" presStyleIdx="2" presStyleCnt="3"/>
      <dgm:spPr/>
    </dgm:pt>
    <dgm:pt modelId="{6FEFD210-97D3-4107-84B3-3286875184A0}" type="pres">
      <dgm:prSet presAssocID="{DC2E0242-1D65-4348-80CC-B3272EA688A7}" presName="node" presStyleLbl="node1" presStyleIdx="3" presStyleCnt="4">
        <dgm:presLayoutVars>
          <dgm:bulletEnabled val="1"/>
        </dgm:presLayoutVars>
      </dgm:prSet>
      <dgm:spPr/>
    </dgm:pt>
  </dgm:ptLst>
  <dgm:cxnLst>
    <dgm:cxn modelId="{4E3D1407-3C1A-48DB-9126-12DD73A21F9E}" type="presOf" srcId="{9476DD01-5556-4E21-8A01-425109778841}" destId="{2C502C5C-382C-43E0-8F10-513A2424D2C3}" srcOrd="1" destOrd="0" presId="urn:microsoft.com/office/officeart/2005/8/layout/process1"/>
    <dgm:cxn modelId="{16735E22-293A-43E2-AA13-BCFC23F28A6A}" srcId="{8D813464-3655-4963-8EA7-CDA60FF05BB8}" destId="{DC2E0242-1D65-4348-80CC-B3272EA688A7}" srcOrd="3" destOrd="0" parTransId="{47122983-BE73-4A96-801E-BA157877FB13}" sibTransId="{211424D3-C480-485E-A109-3E4C0BF9018D}"/>
    <dgm:cxn modelId="{061E8728-1460-4635-84CA-561217CF3412}" type="presOf" srcId="{BC4922E5-029F-4B14-8ABC-B9B4BC525E30}" destId="{B5DD3517-40D7-49FF-97F0-BF69F7F83F33}" srcOrd="0" destOrd="0" presId="urn:microsoft.com/office/officeart/2005/8/layout/process1"/>
    <dgm:cxn modelId="{9281032B-64BF-4C95-8859-98BE56DB2D50}" type="presOf" srcId="{3E8FF6C0-4493-4F8A-8CAE-85F58B5263FD}" destId="{5BF7866A-31E1-4288-ACB0-3BEB3E973E93}" srcOrd="0" destOrd="0" presId="urn:microsoft.com/office/officeart/2005/8/layout/process1"/>
    <dgm:cxn modelId="{39DC7639-A841-41F8-ABE0-B15DC571317E}" type="presOf" srcId="{2D93945F-A519-4CE3-A917-910847C53EEE}" destId="{C5D837C5-9648-4C45-92A4-3DF29EA55521}" srcOrd="1" destOrd="0" presId="urn:microsoft.com/office/officeart/2005/8/layout/process1"/>
    <dgm:cxn modelId="{378FAB5D-78F9-4D78-A24E-FEFA70A561EE}" srcId="{8D813464-3655-4963-8EA7-CDA60FF05BB8}" destId="{3E8FF6C0-4493-4F8A-8CAE-85F58B5263FD}" srcOrd="2" destOrd="0" parTransId="{A5E0D6BC-D4F3-408C-9A51-3EBDE263A22F}" sibTransId="{BC4922E5-029F-4B14-8ABC-B9B4BC525E30}"/>
    <dgm:cxn modelId="{B852655E-6B61-4341-AFA6-D2196133AD70}" type="presOf" srcId="{2D93945F-A519-4CE3-A917-910847C53EEE}" destId="{649998EB-BAF1-43E9-9F72-0E0D7558FCAF}" srcOrd="0" destOrd="0" presId="urn:microsoft.com/office/officeart/2005/8/layout/process1"/>
    <dgm:cxn modelId="{4D4EBF5F-8036-4CF8-A38A-017BFB399B0E}" srcId="{8D813464-3655-4963-8EA7-CDA60FF05BB8}" destId="{5D277FBE-DB6F-4815-9265-AA5C5106BB4F}" srcOrd="0" destOrd="0" parTransId="{CC4F818C-7BBF-4AE7-A72C-58A512EA17E1}" sibTransId="{9476DD01-5556-4E21-8A01-425109778841}"/>
    <dgm:cxn modelId="{0FC25373-F767-415A-AB77-A7619011DD89}" type="presOf" srcId="{BC4922E5-029F-4B14-8ABC-B9B4BC525E30}" destId="{C0AA48F3-E242-4C19-863E-150790045677}" srcOrd="1" destOrd="0" presId="urn:microsoft.com/office/officeart/2005/8/layout/process1"/>
    <dgm:cxn modelId="{02058F55-1731-4296-A349-883690D2D574}" type="presOf" srcId="{9476DD01-5556-4E21-8A01-425109778841}" destId="{E1814C8E-FA84-490A-88B2-96678249184E}" srcOrd="0" destOrd="0" presId="urn:microsoft.com/office/officeart/2005/8/layout/process1"/>
    <dgm:cxn modelId="{F2DF6479-6C2B-476B-9F73-02CC7E8E5920}" type="presOf" srcId="{C4BD317E-C99D-456A-8667-7A3EB15FBD07}" destId="{E9A36BF8-7595-4B2C-91A8-7A44D5C319C3}" srcOrd="0" destOrd="0" presId="urn:microsoft.com/office/officeart/2005/8/layout/process1"/>
    <dgm:cxn modelId="{7ED2AC82-A30A-4885-A013-58A7FB39605C}" type="presOf" srcId="{8D813464-3655-4963-8EA7-CDA60FF05BB8}" destId="{BFBDE1BE-C706-44E4-A428-66946EE44D43}" srcOrd="0" destOrd="0" presId="urn:microsoft.com/office/officeart/2005/8/layout/process1"/>
    <dgm:cxn modelId="{6B8F3B99-60A6-4791-A25B-1F19F7FD507B}" type="presOf" srcId="{5D277FBE-DB6F-4815-9265-AA5C5106BB4F}" destId="{4949DBB0-55D7-4A1B-880D-053484A0EA9E}" srcOrd="0" destOrd="0" presId="urn:microsoft.com/office/officeart/2005/8/layout/process1"/>
    <dgm:cxn modelId="{F6CD27A1-9EC6-4C33-B5F0-50491A9A545F}" srcId="{8D813464-3655-4963-8EA7-CDA60FF05BB8}" destId="{C4BD317E-C99D-456A-8667-7A3EB15FBD07}" srcOrd="1" destOrd="0" parTransId="{66F01B73-FB33-4B02-A9F7-915842691250}" sibTransId="{2D93945F-A519-4CE3-A917-910847C53EEE}"/>
    <dgm:cxn modelId="{ED55C0AA-A091-4982-A959-338914BDF233}" type="presOf" srcId="{DC2E0242-1D65-4348-80CC-B3272EA688A7}" destId="{6FEFD210-97D3-4107-84B3-3286875184A0}" srcOrd="0" destOrd="0" presId="urn:microsoft.com/office/officeart/2005/8/layout/process1"/>
    <dgm:cxn modelId="{EBCF2C59-318E-4F6F-914E-26A20FF7C336}" type="presParOf" srcId="{BFBDE1BE-C706-44E4-A428-66946EE44D43}" destId="{4949DBB0-55D7-4A1B-880D-053484A0EA9E}" srcOrd="0" destOrd="0" presId="urn:microsoft.com/office/officeart/2005/8/layout/process1"/>
    <dgm:cxn modelId="{4E3AC0DC-B044-448F-861E-D913C05857F3}" type="presParOf" srcId="{BFBDE1BE-C706-44E4-A428-66946EE44D43}" destId="{E1814C8E-FA84-490A-88B2-96678249184E}" srcOrd="1" destOrd="0" presId="urn:microsoft.com/office/officeart/2005/8/layout/process1"/>
    <dgm:cxn modelId="{2A1EC6EF-CB50-4D03-B842-D8DEF54C78B9}" type="presParOf" srcId="{E1814C8E-FA84-490A-88B2-96678249184E}" destId="{2C502C5C-382C-43E0-8F10-513A2424D2C3}" srcOrd="0" destOrd="0" presId="urn:microsoft.com/office/officeart/2005/8/layout/process1"/>
    <dgm:cxn modelId="{CF6A14ED-4AC8-47C5-8C1F-89596F871DFA}" type="presParOf" srcId="{BFBDE1BE-C706-44E4-A428-66946EE44D43}" destId="{E9A36BF8-7595-4B2C-91A8-7A44D5C319C3}" srcOrd="2" destOrd="0" presId="urn:microsoft.com/office/officeart/2005/8/layout/process1"/>
    <dgm:cxn modelId="{378ED61D-C699-4C1C-8808-55AC169FD485}" type="presParOf" srcId="{BFBDE1BE-C706-44E4-A428-66946EE44D43}" destId="{649998EB-BAF1-43E9-9F72-0E0D7558FCAF}" srcOrd="3" destOrd="0" presId="urn:microsoft.com/office/officeart/2005/8/layout/process1"/>
    <dgm:cxn modelId="{9D2E657F-62C0-497E-97A9-BB907F788138}" type="presParOf" srcId="{649998EB-BAF1-43E9-9F72-0E0D7558FCAF}" destId="{C5D837C5-9648-4C45-92A4-3DF29EA55521}" srcOrd="0" destOrd="0" presId="urn:microsoft.com/office/officeart/2005/8/layout/process1"/>
    <dgm:cxn modelId="{40C52DEF-E021-4C5A-B5B5-03E5F406440D}" type="presParOf" srcId="{BFBDE1BE-C706-44E4-A428-66946EE44D43}" destId="{5BF7866A-31E1-4288-ACB0-3BEB3E973E93}" srcOrd="4" destOrd="0" presId="urn:microsoft.com/office/officeart/2005/8/layout/process1"/>
    <dgm:cxn modelId="{FB167F9F-C4AA-4D5D-9AA8-DC77563529A7}" type="presParOf" srcId="{BFBDE1BE-C706-44E4-A428-66946EE44D43}" destId="{B5DD3517-40D7-49FF-97F0-BF69F7F83F33}" srcOrd="5" destOrd="0" presId="urn:microsoft.com/office/officeart/2005/8/layout/process1"/>
    <dgm:cxn modelId="{167004A3-C811-443B-B076-AD9A4B8CF1D0}" type="presParOf" srcId="{B5DD3517-40D7-49FF-97F0-BF69F7F83F33}" destId="{C0AA48F3-E242-4C19-863E-150790045677}" srcOrd="0" destOrd="0" presId="urn:microsoft.com/office/officeart/2005/8/layout/process1"/>
    <dgm:cxn modelId="{3887A238-CE7F-4E05-BB6D-C6CFDE80F7F5}" type="presParOf" srcId="{BFBDE1BE-C706-44E4-A428-66946EE44D43}" destId="{6FEFD210-97D3-4107-84B3-3286875184A0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8D813464-3655-4963-8EA7-CDA60FF05BB8}" type="doc">
      <dgm:prSet loTypeId="urn:microsoft.com/office/officeart/2005/8/layout/process1" loCatId="process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s-CO"/>
        </a:p>
      </dgm:t>
    </dgm:pt>
    <dgm:pt modelId="{5D277FBE-DB6F-4815-9265-AA5C5106BB4F}">
      <dgm:prSet phldrT="[Texto]" custT="1"/>
      <dgm:spPr/>
      <dgm:t>
        <a:bodyPr/>
        <a:lstStyle/>
        <a:p>
          <a:r>
            <a:rPr lang="es-CO" sz="1600" u="sng" dirty="0">
              <a:solidFill>
                <a:schemeClr val="bg1"/>
              </a:solidFill>
              <a:latin typeface="Montserrat" panose="00000500000000000000" pitchFamily="50" charset="0"/>
            </a:rPr>
            <a:t>Corticoides:</a:t>
          </a:r>
          <a:r>
            <a:rPr lang="es-CO" sz="1600" dirty="0">
              <a:solidFill>
                <a:schemeClr val="bg1"/>
              </a:solidFill>
              <a:latin typeface="Montserrat" panose="00000500000000000000" pitchFamily="50" charset="0"/>
            </a:rPr>
            <a:t> </a:t>
          </a:r>
        </a:p>
        <a:p>
          <a:r>
            <a:rPr lang="es-CO" sz="1600" dirty="0">
              <a:solidFill>
                <a:schemeClr val="bg1"/>
              </a:solidFill>
              <a:latin typeface="Montserrat" panose="00000500000000000000" pitchFamily="50" charset="0"/>
            </a:rPr>
            <a:t>Si los síntomas persisten después de la 1ra hora de tratamiento.</a:t>
          </a:r>
        </a:p>
        <a:p>
          <a:r>
            <a:rPr lang="es-CO" sz="1600" b="0" u="none" dirty="0">
              <a:solidFill>
                <a:schemeClr val="bg1"/>
              </a:solidFill>
              <a:latin typeface="Montserrat" panose="00000500000000000000" pitchFamily="50" charset="0"/>
            </a:rPr>
            <a:t>- </a:t>
          </a:r>
          <a:r>
            <a:rPr lang="es-CO" sz="1600" b="0" dirty="0">
              <a:solidFill>
                <a:schemeClr val="bg1"/>
              </a:solidFill>
              <a:latin typeface="Montserrat" panose="00000500000000000000" pitchFamily="50" charset="0"/>
            </a:rPr>
            <a:t>1 mg/kg/día. Luego 0,5-1 mg/kg C/6 horas.</a:t>
          </a:r>
          <a:endParaRPr lang="es-CO" sz="1600" b="0" u="none" dirty="0">
            <a:solidFill>
              <a:schemeClr val="bg1"/>
            </a:solidFill>
            <a:latin typeface="Montserrat" panose="00000500000000000000" pitchFamily="50" charset="0"/>
          </a:endParaRPr>
        </a:p>
      </dgm:t>
    </dgm:pt>
    <dgm:pt modelId="{CC4F818C-7BBF-4AE7-A72C-58A512EA17E1}" type="parTrans" cxnId="{4D4EBF5F-8036-4CF8-A38A-017BFB399B0E}">
      <dgm:prSet/>
      <dgm:spPr/>
      <dgm:t>
        <a:bodyPr/>
        <a:lstStyle/>
        <a:p>
          <a:endParaRPr lang="es-CO" sz="1600">
            <a:solidFill>
              <a:schemeClr val="bg1"/>
            </a:solidFill>
            <a:latin typeface="Montserrat" panose="00000500000000000000" pitchFamily="50" charset="0"/>
          </a:endParaRPr>
        </a:p>
      </dgm:t>
    </dgm:pt>
    <dgm:pt modelId="{9476DD01-5556-4E21-8A01-425109778841}" type="sibTrans" cxnId="{4D4EBF5F-8036-4CF8-A38A-017BFB399B0E}">
      <dgm:prSet custT="1"/>
      <dgm:spPr/>
      <dgm:t>
        <a:bodyPr/>
        <a:lstStyle/>
        <a:p>
          <a:endParaRPr lang="es-CO" sz="1600">
            <a:solidFill>
              <a:schemeClr val="bg1"/>
            </a:solidFill>
            <a:latin typeface="Montserrat" panose="00000500000000000000" pitchFamily="50" charset="0"/>
          </a:endParaRPr>
        </a:p>
      </dgm:t>
    </dgm:pt>
    <dgm:pt modelId="{C4BD317E-C99D-456A-8667-7A3EB15FBD07}">
      <dgm:prSet phldrT="[Texto]" custT="1"/>
      <dgm:spPr/>
      <dgm:t>
        <a:bodyPr/>
        <a:lstStyle/>
        <a:p>
          <a:r>
            <a:rPr lang="es-CO" sz="1600" u="sng" dirty="0">
              <a:solidFill>
                <a:schemeClr val="bg1"/>
              </a:solidFill>
              <a:latin typeface="Montserrat" panose="00000500000000000000" pitchFamily="50" charset="0"/>
            </a:rPr>
            <a:t>Esteroides inhalados: </a:t>
          </a:r>
        </a:p>
        <a:p>
          <a:r>
            <a:rPr lang="es-CO" sz="1600" dirty="0">
              <a:solidFill>
                <a:schemeClr val="bg1"/>
              </a:solidFill>
              <a:latin typeface="Montserrat" panose="00000500000000000000" pitchFamily="50" charset="0"/>
              <a:sym typeface="Wingdings" panose="05000000000000000000" pitchFamily="2" charset="2"/>
            </a:rPr>
            <a:t>Adicionar budesónida al tratamiento con esteroides orales reduce estancia hospitalaria.</a:t>
          </a:r>
          <a:endParaRPr lang="es-CO" sz="1600" dirty="0">
            <a:solidFill>
              <a:schemeClr val="bg1"/>
            </a:solidFill>
            <a:latin typeface="Montserrat" panose="00000500000000000000" pitchFamily="50" charset="0"/>
          </a:endParaRPr>
        </a:p>
      </dgm:t>
    </dgm:pt>
    <dgm:pt modelId="{66F01B73-FB33-4B02-A9F7-915842691250}" type="parTrans" cxnId="{F6CD27A1-9EC6-4C33-B5F0-50491A9A545F}">
      <dgm:prSet/>
      <dgm:spPr/>
      <dgm:t>
        <a:bodyPr/>
        <a:lstStyle/>
        <a:p>
          <a:endParaRPr lang="es-CO" sz="1600">
            <a:solidFill>
              <a:schemeClr val="bg1"/>
            </a:solidFill>
            <a:latin typeface="Montserrat" panose="00000500000000000000" pitchFamily="50" charset="0"/>
          </a:endParaRPr>
        </a:p>
      </dgm:t>
    </dgm:pt>
    <dgm:pt modelId="{2D93945F-A519-4CE3-A917-910847C53EEE}" type="sibTrans" cxnId="{F6CD27A1-9EC6-4C33-B5F0-50491A9A545F}">
      <dgm:prSet custT="1"/>
      <dgm:spPr/>
      <dgm:t>
        <a:bodyPr/>
        <a:lstStyle/>
        <a:p>
          <a:endParaRPr lang="es-CO" sz="1600">
            <a:solidFill>
              <a:schemeClr val="bg1"/>
            </a:solidFill>
            <a:latin typeface="Montserrat" panose="00000500000000000000" pitchFamily="50" charset="0"/>
          </a:endParaRPr>
        </a:p>
      </dgm:t>
    </dgm:pt>
    <dgm:pt modelId="{3E8FF6C0-4493-4F8A-8CAE-85F58B5263FD}">
      <dgm:prSet phldrT="[Texto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s-CO" sz="1600" dirty="0">
              <a:solidFill>
                <a:schemeClr val="bg1"/>
              </a:solidFill>
              <a:latin typeface="Montserrat" panose="00000500000000000000" pitchFamily="50" charset="0"/>
            </a:rPr>
            <a:t>Si el niño recibe corticoides inhalados en casa, doblar la dosis no mejora el desenlace. </a:t>
          </a:r>
        </a:p>
        <a:p>
          <a:r>
            <a:rPr lang="es-CO" sz="1600" dirty="0">
              <a:solidFill>
                <a:schemeClr val="bg1"/>
              </a:solidFill>
              <a:latin typeface="Montserrat" panose="00000500000000000000" pitchFamily="50" charset="0"/>
            </a:rPr>
            <a:t>Si no lo venía recibiendo, dar una dosis en la primera hora de manejo. </a:t>
          </a:r>
        </a:p>
      </dgm:t>
    </dgm:pt>
    <dgm:pt modelId="{A5E0D6BC-D4F3-408C-9A51-3EBDE263A22F}" type="parTrans" cxnId="{378FAB5D-78F9-4D78-A24E-FEFA70A561EE}">
      <dgm:prSet/>
      <dgm:spPr/>
      <dgm:t>
        <a:bodyPr/>
        <a:lstStyle/>
        <a:p>
          <a:endParaRPr lang="es-CO" sz="1600">
            <a:solidFill>
              <a:schemeClr val="bg1"/>
            </a:solidFill>
            <a:latin typeface="Montserrat" panose="00000500000000000000" pitchFamily="50" charset="0"/>
          </a:endParaRPr>
        </a:p>
      </dgm:t>
    </dgm:pt>
    <dgm:pt modelId="{BC4922E5-029F-4B14-8ABC-B9B4BC525E30}" type="sibTrans" cxnId="{378FAB5D-78F9-4D78-A24E-FEFA70A561EE}">
      <dgm:prSet custT="1"/>
      <dgm:spPr/>
      <dgm:t>
        <a:bodyPr/>
        <a:lstStyle/>
        <a:p>
          <a:endParaRPr lang="es-CO" sz="1600">
            <a:solidFill>
              <a:schemeClr val="bg1"/>
            </a:solidFill>
            <a:latin typeface="Montserrat" panose="00000500000000000000" pitchFamily="50" charset="0"/>
          </a:endParaRPr>
        </a:p>
      </dgm:t>
    </dgm:pt>
    <dgm:pt modelId="{DC2E0242-1D65-4348-80CC-B3272EA688A7}">
      <dgm:prSet phldrT="[Texto]" custT="1"/>
      <dgm:spPr/>
      <dgm:t>
        <a:bodyPr/>
        <a:lstStyle/>
        <a:p>
          <a:r>
            <a:rPr lang="es-CO" sz="1600" u="sng" dirty="0">
              <a:solidFill>
                <a:schemeClr val="bg1"/>
              </a:solidFill>
              <a:latin typeface="Montserrat" panose="00000500000000000000" pitchFamily="50" charset="0"/>
            </a:rPr>
            <a:t>Sulfato de magnesio: </a:t>
          </a:r>
        </a:p>
        <a:p>
          <a:r>
            <a:rPr lang="es-CO" sz="1600" dirty="0">
              <a:solidFill>
                <a:schemeClr val="bg1"/>
              </a:solidFill>
              <a:latin typeface="Montserrat" panose="00000500000000000000" pitchFamily="50" charset="0"/>
            </a:rPr>
            <a:t>En &gt;2 años con asma severa (faltan estudios). </a:t>
          </a:r>
        </a:p>
        <a:p>
          <a:r>
            <a:rPr lang="es-CO" sz="1600" dirty="0">
              <a:solidFill>
                <a:schemeClr val="bg1"/>
              </a:solidFill>
              <a:latin typeface="Montserrat" panose="00000500000000000000" pitchFamily="50" charset="0"/>
            </a:rPr>
            <a:t>- Dosis: 40–50 mg/kg </a:t>
          </a:r>
          <a:r>
            <a:rPr lang="es-CO" sz="1600" dirty="0" err="1">
              <a:solidFill>
                <a:schemeClr val="bg1"/>
              </a:solidFill>
              <a:latin typeface="Montserrat" panose="00000500000000000000" pitchFamily="50" charset="0"/>
            </a:rPr>
            <a:t>max</a:t>
          </a:r>
          <a:r>
            <a:rPr lang="es-CO" sz="1600" dirty="0">
              <a:solidFill>
                <a:schemeClr val="bg1"/>
              </a:solidFill>
              <a:latin typeface="Montserrat" panose="00000500000000000000" pitchFamily="50" charset="0"/>
            </a:rPr>
            <a:t> 2 g en infusión lenta: 20-60 min.</a:t>
          </a:r>
        </a:p>
      </dgm:t>
    </dgm:pt>
    <dgm:pt modelId="{47122983-BE73-4A96-801E-BA157877FB13}" type="parTrans" cxnId="{16735E22-293A-43E2-AA13-BCFC23F28A6A}">
      <dgm:prSet/>
      <dgm:spPr/>
      <dgm:t>
        <a:bodyPr/>
        <a:lstStyle/>
        <a:p>
          <a:endParaRPr lang="es-CO" sz="1600">
            <a:solidFill>
              <a:schemeClr val="bg1"/>
            </a:solidFill>
            <a:latin typeface="Montserrat" panose="00000500000000000000" pitchFamily="50" charset="0"/>
          </a:endParaRPr>
        </a:p>
      </dgm:t>
    </dgm:pt>
    <dgm:pt modelId="{211424D3-C480-485E-A109-3E4C0BF9018D}" type="sibTrans" cxnId="{16735E22-293A-43E2-AA13-BCFC23F28A6A}">
      <dgm:prSet/>
      <dgm:spPr/>
      <dgm:t>
        <a:bodyPr/>
        <a:lstStyle/>
        <a:p>
          <a:endParaRPr lang="es-CO" sz="1600">
            <a:solidFill>
              <a:schemeClr val="bg1"/>
            </a:solidFill>
            <a:latin typeface="Montserrat" panose="00000500000000000000" pitchFamily="50" charset="0"/>
          </a:endParaRPr>
        </a:p>
      </dgm:t>
    </dgm:pt>
    <dgm:pt modelId="{BFBDE1BE-C706-44E4-A428-66946EE44D43}" type="pres">
      <dgm:prSet presAssocID="{8D813464-3655-4963-8EA7-CDA60FF05BB8}" presName="Name0" presStyleCnt="0">
        <dgm:presLayoutVars>
          <dgm:dir/>
          <dgm:resizeHandles val="exact"/>
        </dgm:presLayoutVars>
      </dgm:prSet>
      <dgm:spPr/>
    </dgm:pt>
    <dgm:pt modelId="{4949DBB0-55D7-4A1B-880D-053484A0EA9E}" type="pres">
      <dgm:prSet presAssocID="{5D277FBE-DB6F-4815-9265-AA5C5106BB4F}" presName="node" presStyleLbl="node1" presStyleIdx="0" presStyleCnt="4">
        <dgm:presLayoutVars>
          <dgm:bulletEnabled val="1"/>
        </dgm:presLayoutVars>
      </dgm:prSet>
      <dgm:spPr/>
    </dgm:pt>
    <dgm:pt modelId="{E1814C8E-FA84-490A-88B2-96678249184E}" type="pres">
      <dgm:prSet presAssocID="{9476DD01-5556-4E21-8A01-425109778841}" presName="sibTrans" presStyleLbl="sibTrans2D1" presStyleIdx="0" presStyleCnt="3"/>
      <dgm:spPr/>
    </dgm:pt>
    <dgm:pt modelId="{2C502C5C-382C-43E0-8F10-513A2424D2C3}" type="pres">
      <dgm:prSet presAssocID="{9476DD01-5556-4E21-8A01-425109778841}" presName="connectorText" presStyleLbl="sibTrans2D1" presStyleIdx="0" presStyleCnt="3"/>
      <dgm:spPr/>
    </dgm:pt>
    <dgm:pt modelId="{E9A36BF8-7595-4B2C-91A8-7A44D5C319C3}" type="pres">
      <dgm:prSet presAssocID="{C4BD317E-C99D-456A-8667-7A3EB15FBD07}" presName="node" presStyleLbl="node1" presStyleIdx="1" presStyleCnt="4">
        <dgm:presLayoutVars>
          <dgm:bulletEnabled val="1"/>
        </dgm:presLayoutVars>
      </dgm:prSet>
      <dgm:spPr/>
    </dgm:pt>
    <dgm:pt modelId="{649998EB-BAF1-43E9-9F72-0E0D7558FCAF}" type="pres">
      <dgm:prSet presAssocID="{2D93945F-A519-4CE3-A917-910847C53EEE}" presName="sibTrans" presStyleLbl="sibTrans2D1" presStyleIdx="1" presStyleCnt="3"/>
      <dgm:spPr/>
    </dgm:pt>
    <dgm:pt modelId="{C5D837C5-9648-4C45-92A4-3DF29EA55521}" type="pres">
      <dgm:prSet presAssocID="{2D93945F-A519-4CE3-A917-910847C53EEE}" presName="connectorText" presStyleLbl="sibTrans2D1" presStyleIdx="1" presStyleCnt="3"/>
      <dgm:spPr/>
    </dgm:pt>
    <dgm:pt modelId="{5BF7866A-31E1-4288-ACB0-3BEB3E973E93}" type="pres">
      <dgm:prSet presAssocID="{3E8FF6C0-4493-4F8A-8CAE-85F58B5263FD}" presName="node" presStyleLbl="node1" presStyleIdx="2" presStyleCnt="4">
        <dgm:presLayoutVars>
          <dgm:bulletEnabled val="1"/>
        </dgm:presLayoutVars>
      </dgm:prSet>
      <dgm:spPr/>
    </dgm:pt>
    <dgm:pt modelId="{B5DD3517-40D7-49FF-97F0-BF69F7F83F33}" type="pres">
      <dgm:prSet presAssocID="{BC4922E5-029F-4B14-8ABC-B9B4BC525E30}" presName="sibTrans" presStyleLbl="sibTrans2D1" presStyleIdx="2" presStyleCnt="3"/>
      <dgm:spPr/>
    </dgm:pt>
    <dgm:pt modelId="{C0AA48F3-E242-4C19-863E-150790045677}" type="pres">
      <dgm:prSet presAssocID="{BC4922E5-029F-4B14-8ABC-B9B4BC525E30}" presName="connectorText" presStyleLbl="sibTrans2D1" presStyleIdx="2" presStyleCnt="3"/>
      <dgm:spPr/>
    </dgm:pt>
    <dgm:pt modelId="{6FEFD210-97D3-4107-84B3-3286875184A0}" type="pres">
      <dgm:prSet presAssocID="{DC2E0242-1D65-4348-80CC-B3272EA688A7}" presName="node" presStyleLbl="node1" presStyleIdx="3" presStyleCnt="4">
        <dgm:presLayoutVars>
          <dgm:bulletEnabled val="1"/>
        </dgm:presLayoutVars>
      </dgm:prSet>
      <dgm:spPr/>
    </dgm:pt>
  </dgm:ptLst>
  <dgm:cxnLst>
    <dgm:cxn modelId="{74608D0A-2BC5-4407-8FB6-96D4DFB00F25}" type="presOf" srcId="{3E8FF6C0-4493-4F8A-8CAE-85F58B5263FD}" destId="{5BF7866A-31E1-4288-ACB0-3BEB3E973E93}" srcOrd="0" destOrd="0" presId="urn:microsoft.com/office/officeart/2005/8/layout/process1"/>
    <dgm:cxn modelId="{16735E22-293A-43E2-AA13-BCFC23F28A6A}" srcId="{8D813464-3655-4963-8EA7-CDA60FF05BB8}" destId="{DC2E0242-1D65-4348-80CC-B3272EA688A7}" srcOrd="3" destOrd="0" parTransId="{47122983-BE73-4A96-801E-BA157877FB13}" sibTransId="{211424D3-C480-485E-A109-3E4C0BF9018D}"/>
    <dgm:cxn modelId="{3DBCDE2F-1576-411F-A343-F1C6D2B2E989}" type="presOf" srcId="{DC2E0242-1D65-4348-80CC-B3272EA688A7}" destId="{6FEFD210-97D3-4107-84B3-3286875184A0}" srcOrd="0" destOrd="0" presId="urn:microsoft.com/office/officeart/2005/8/layout/process1"/>
    <dgm:cxn modelId="{D00E103D-92BA-46C3-B0F9-D5F4E7D6E93D}" type="presOf" srcId="{9476DD01-5556-4E21-8A01-425109778841}" destId="{E1814C8E-FA84-490A-88B2-96678249184E}" srcOrd="0" destOrd="0" presId="urn:microsoft.com/office/officeart/2005/8/layout/process1"/>
    <dgm:cxn modelId="{378FAB5D-78F9-4D78-A24E-FEFA70A561EE}" srcId="{8D813464-3655-4963-8EA7-CDA60FF05BB8}" destId="{3E8FF6C0-4493-4F8A-8CAE-85F58B5263FD}" srcOrd="2" destOrd="0" parTransId="{A5E0D6BC-D4F3-408C-9A51-3EBDE263A22F}" sibTransId="{BC4922E5-029F-4B14-8ABC-B9B4BC525E30}"/>
    <dgm:cxn modelId="{4D4EBF5F-8036-4CF8-A38A-017BFB399B0E}" srcId="{8D813464-3655-4963-8EA7-CDA60FF05BB8}" destId="{5D277FBE-DB6F-4815-9265-AA5C5106BB4F}" srcOrd="0" destOrd="0" parTransId="{CC4F818C-7BBF-4AE7-A72C-58A512EA17E1}" sibTransId="{9476DD01-5556-4E21-8A01-425109778841}"/>
    <dgm:cxn modelId="{0F144750-3162-49F9-8ED6-F340342E7E31}" type="presOf" srcId="{BC4922E5-029F-4B14-8ABC-B9B4BC525E30}" destId="{C0AA48F3-E242-4C19-863E-150790045677}" srcOrd="1" destOrd="0" presId="urn:microsoft.com/office/officeart/2005/8/layout/process1"/>
    <dgm:cxn modelId="{AEE35F56-5934-4CD6-8D39-4595ED61E948}" type="presOf" srcId="{5D277FBE-DB6F-4815-9265-AA5C5106BB4F}" destId="{4949DBB0-55D7-4A1B-880D-053484A0EA9E}" srcOrd="0" destOrd="0" presId="urn:microsoft.com/office/officeart/2005/8/layout/process1"/>
    <dgm:cxn modelId="{D4A8B858-9017-4E0E-9B9D-715B03E54F3E}" type="presOf" srcId="{BC4922E5-029F-4B14-8ABC-B9B4BC525E30}" destId="{B5DD3517-40D7-49FF-97F0-BF69F7F83F33}" srcOrd="0" destOrd="0" presId="urn:microsoft.com/office/officeart/2005/8/layout/process1"/>
    <dgm:cxn modelId="{140C0281-6A26-4990-887E-F98D86880D89}" type="presOf" srcId="{8D813464-3655-4963-8EA7-CDA60FF05BB8}" destId="{BFBDE1BE-C706-44E4-A428-66946EE44D43}" srcOrd="0" destOrd="0" presId="urn:microsoft.com/office/officeart/2005/8/layout/process1"/>
    <dgm:cxn modelId="{F6CD27A1-9EC6-4C33-B5F0-50491A9A545F}" srcId="{8D813464-3655-4963-8EA7-CDA60FF05BB8}" destId="{C4BD317E-C99D-456A-8667-7A3EB15FBD07}" srcOrd="1" destOrd="0" parTransId="{66F01B73-FB33-4B02-A9F7-915842691250}" sibTransId="{2D93945F-A519-4CE3-A917-910847C53EEE}"/>
    <dgm:cxn modelId="{33FA04BB-DDC3-47ED-B577-042D5878EE41}" type="presOf" srcId="{2D93945F-A519-4CE3-A917-910847C53EEE}" destId="{C5D837C5-9648-4C45-92A4-3DF29EA55521}" srcOrd="1" destOrd="0" presId="urn:microsoft.com/office/officeart/2005/8/layout/process1"/>
    <dgm:cxn modelId="{427117BB-F725-4F15-8E3A-69607B0D740D}" type="presOf" srcId="{9476DD01-5556-4E21-8A01-425109778841}" destId="{2C502C5C-382C-43E0-8F10-513A2424D2C3}" srcOrd="1" destOrd="0" presId="urn:microsoft.com/office/officeart/2005/8/layout/process1"/>
    <dgm:cxn modelId="{B18E74E1-CA45-43DC-9F8D-7A1E15B1A4E5}" type="presOf" srcId="{C4BD317E-C99D-456A-8667-7A3EB15FBD07}" destId="{E9A36BF8-7595-4B2C-91A8-7A44D5C319C3}" srcOrd="0" destOrd="0" presId="urn:microsoft.com/office/officeart/2005/8/layout/process1"/>
    <dgm:cxn modelId="{037F6BF9-D318-4578-BCA2-DB5956B3AED5}" type="presOf" srcId="{2D93945F-A519-4CE3-A917-910847C53EEE}" destId="{649998EB-BAF1-43E9-9F72-0E0D7558FCAF}" srcOrd="0" destOrd="0" presId="urn:microsoft.com/office/officeart/2005/8/layout/process1"/>
    <dgm:cxn modelId="{92F49BEF-98C8-4122-A87F-F6A5B0196367}" type="presParOf" srcId="{BFBDE1BE-C706-44E4-A428-66946EE44D43}" destId="{4949DBB0-55D7-4A1B-880D-053484A0EA9E}" srcOrd="0" destOrd="0" presId="urn:microsoft.com/office/officeart/2005/8/layout/process1"/>
    <dgm:cxn modelId="{DEC1BDE5-0BC2-4CF6-BE4A-D94D80DEDBBF}" type="presParOf" srcId="{BFBDE1BE-C706-44E4-A428-66946EE44D43}" destId="{E1814C8E-FA84-490A-88B2-96678249184E}" srcOrd="1" destOrd="0" presId="urn:microsoft.com/office/officeart/2005/8/layout/process1"/>
    <dgm:cxn modelId="{10848963-D794-4F45-91ED-B9FB9E2D92E8}" type="presParOf" srcId="{E1814C8E-FA84-490A-88B2-96678249184E}" destId="{2C502C5C-382C-43E0-8F10-513A2424D2C3}" srcOrd="0" destOrd="0" presId="urn:microsoft.com/office/officeart/2005/8/layout/process1"/>
    <dgm:cxn modelId="{25FE2B60-D6CC-4174-AD4E-023AD123500E}" type="presParOf" srcId="{BFBDE1BE-C706-44E4-A428-66946EE44D43}" destId="{E9A36BF8-7595-4B2C-91A8-7A44D5C319C3}" srcOrd="2" destOrd="0" presId="urn:microsoft.com/office/officeart/2005/8/layout/process1"/>
    <dgm:cxn modelId="{B1E45A38-F993-4B26-8FA2-4133FC68C1C0}" type="presParOf" srcId="{BFBDE1BE-C706-44E4-A428-66946EE44D43}" destId="{649998EB-BAF1-43E9-9F72-0E0D7558FCAF}" srcOrd="3" destOrd="0" presId="urn:microsoft.com/office/officeart/2005/8/layout/process1"/>
    <dgm:cxn modelId="{81116D3E-78D7-48D1-9FE1-2DD2828EF691}" type="presParOf" srcId="{649998EB-BAF1-43E9-9F72-0E0D7558FCAF}" destId="{C5D837C5-9648-4C45-92A4-3DF29EA55521}" srcOrd="0" destOrd="0" presId="urn:microsoft.com/office/officeart/2005/8/layout/process1"/>
    <dgm:cxn modelId="{B592B6D6-ADEA-4257-9DA1-8AFCC9F45194}" type="presParOf" srcId="{BFBDE1BE-C706-44E4-A428-66946EE44D43}" destId="{5BF7866A-31E1-4288-ACB0-3BEB3E973E93}" srcOrd="4" destOrd="0" presId="urn:microsoft.com/office/officeart/2005/8/layout/process1"/>
    <dgm:cxn modelId="{9FDCC444-5F07-4B2F-876C-24748C132614}" type="presParOf" srcId="{BFBDE1BE-C706-44E4-A428-66946EE44D43}" destId="{B5DD3517-40D7-49FF-97F0-BF69F7F83F33}" srcOrd="5" destOrd="0" presId="urn:microsoft.com/office/officeart/2005/8/layout/process1"/>
    <dgm:cxn modelId="{8CEBA8CB-DAF6-4F11-9C3D-97539CCF6659}" type="presParOf" srcId="{B5DD3517-40D7-49FF-97F0-BF69F7F83F33}" destId="{C0AA48F3-E242-4C19-863E-150790045677}" srcOrd="0" destOrd="0" presId="urn:microsoft.com/office/officeart/2005/8/layout/process1"/>
    <dgm:cxn modelId="{8FF01FD3-5D27-4889-A8C8-1CCB9505FF46}" type="presParOf" srcId="{BFBDE1BE-C706-44E4-A428-66946EE44D43}" destId="{6FEFD210-97D3-4107-84B3-3286875184A0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2C1BA71-1BA2-4DB2-BF93-AE5260CB8B50}" type="doc">
      <dgm:prSet loTypeId="urn:microsoft.com/office/officeart/2005/8/layout/bList2" loCatId="list" qsTypeId="urn:microsoft.com/office/officeart/2005/8/quickstyle/simple1" qsCatId="simple" csTypeId="urn:microsoft.com/office/officeart/2005/8/colors/accent1_4" csCatId="accent1" phldr="1"/>
      <dgm:spPr/>
    </dgm:pt>
    <dgm:pt modelId="{871A2F4E-FF59-4199-AEB3-F5738E60953A}">
      <dgm:prSet phldrT="[Texto]" custT="1"/>
      <dgm:spPr/>
      <dgm:t>
        <a:bodyPr/>
        <a:lstStyle/>
        <a:p>
          <a:pPr algn="ctr"/>
          <a:r>
            <a:rPr lang="es-ES" sz="1800" dirty="0">
              <a:latin typeface="Montserrat" panose="00000500000000000000" pitchFamily="50" charset="0"/>
            </a:rPr>
            <a:t>Edad </a:t>
          </a:r>
          <a:endParaRPr lang="es-CO" sz="1800" dirty="0">
            <a:latin typeface="Montserrat" panose="00000500000000000000" pitchFamily="50" charset="0"/>
          </a:endParaRPr>
        </a:p>
      </dgm:t>
    </dgm:pt>
    <dgm:pt modelId="{5EBA4E8A-590F-4851-A0AE-48604207D5F1}" type="parTrans" cxnId="{5A1941D9-13E8-4D2F-90FB-A5828B81D200}">
      <dgm:prSet/>
      <dgm:spPr/>
      <dgm:t>
        <a:bodyPr/>
        <a:lstStyle/>
        <a:p>
          <a:endParaRPr lang="es-CO" sz="1600">
            <a:latin typeface="Montserrat" panose="00000500000000000000" pitchFamily="50" charset="0"/>
          </a:endParaRPr>
        </a:p>
      </dgm:t>
    </dgm:pt>
    <dgm:pt modelId="{3A1F9140-D459-4A19-BD5C-CE703F7EFC92}" type="sibTrans" cxnId="{5A1941D9-13E8-4D2F-90FB-A5828B81D200}">
      <dgm:prSet/>
      <dgm:spPr/>
      <dgm:t>
        <a:bodyPr/>
        <a:lstStyle/>
        <a:p>
          <a:endParaRPr lang="es-CO" sz="1600">
            <a:latin typeface="Montserrat" panose="00000500000000000000" pitchFamily="50" charset="0"/>
          </a:endParaRPr>
        </a:p>
      </dgm:t>
    </dgm:pt>
    <dgm:pt modelId="{A0EFC154-5B1D-42A3-AEB2-9508699C993E}">
      <dgm:prSet phldrT="[Texto]" custT="1"/>
      <dgm:spPr/>
      <dgm:t>
        <a:bodyPr/>
        <a:lstStyle/>
        <a:p>
          <a:pPr algn="ctr"/>
          <a:r>
            <a:rPr lang="es-ES" sz="1800" dirty="0">
              <a:latin typeface="Montserrat" panose="00000500000000000000" pitchFamily="50" charset="0"/>
            </a:rPr>
            <a:t>Género </a:t>
          </a:r>
          <a:endParaRPr lang="es-CO" sz="1800" dirty="0">
            <a:latin typeface="Montserrat" panose="00000500000000000000" pitchFamily="50" charset="0"/>
          </a:endParaRPr>
        </a:p>
      </dgm:t>
    </dgm:pt>
    <dgm:pt modelId="{D5CF0782-26B3-4906-A639-CB824FF3798B}" type="parTrans" cxnId="{8B472610-FE3A-4FE8-8F11-289E5CBBAD26}">
      <dgm:prSet/>
      <dgm:spPr/>
      <dgm:t>
        <a:bodyPr/>
        <a:lstStyle/>
        <a:p>
          <a:endParaRPr lang="es-CO" sz="1600">
            <a:latin typeface="Montserrat" panose="00000500000000000000" pitchFamily="50" charset="0"/>
          </a:endParaRPr>
        </a:p>
      </dgm:t>
    </dgm:pt>
    <dgm:pt modelId="{4074A080-BFCA-4C0D-A810-24962B31EC6E}" type="sibTrans" cxnId="{8B472610-FE3A-4FE8-8F11-289E5CBBAD26}">
      <dgm:prSet/>
      <dgm:spPr/>
      <dgm:t>
        <a:bodyPr/>
        <a:lstStyle/>
        <a:p>
          <a:endParaRPr lang="es-CO" sz="1600">
            <a:latin typeface="Montserrat" panose="00000500000000000000" pitchFamily="50" charset="0"/>
          </a:endParaRPr>
        </a:p>
      </dgm:t>
    </dgm:pt>
    <dgm:pt modelId="{3CD9CAEB-5580-4644-8AE8-B01E9FE1A034}">
      <dgm:prSet phldrT="[Texto]" custT="1"/>
      <dgm:spPr>
        <a:solidFill>
          <a:srgbClr val="0070C0"/>
        </a:solidFill>
      </dgm:spPr>
      <dgm:t>
        <a:bodyPr/>
        <a:lstStyle/>
        <a:p>
          <a:pPr algn="ctr"/>
          <a:r>
            <a:rPr lang="es-ES" sz="1800" dirty="0">
              <a:latin typeface="Montserrat" panose="00000500000000000000" pitchFamily="50" charset="0"/>
            </a:rPr>
            <a:t>Humo de cigarrillo </a:t>
          </a:r>
          <a:endParaRPr lang="es-CO" sz="1800" dirty="0">
            <a:latin typeface="Montserrat" panose="00000500000000000000" pitchFamily="50" charset="0"/>
          </a:endParaRPr>
        </a:p>
      </dgm:t>
    </dgm:pt>
    <dgm:pt modelId="{588217C6-6096-4916-8156-7F3218398DC3}" type="parTrans" cxnId="{01D355CC-77F5-42EA-AF12-E7D8EBCE384E}">
      <dgm:prSet/>
      <dgm:spPr/>
      <dgm:t>
        <a:bodyPr/>
        <a:lstStyle/>
        <a:p>
          <a:endParaRPr lang="es-CO" sz="1600">
            <a:latin typeface="Montserrat" panose="00000500000000000000" pitchFamily="50" charset="0"/>
          </a:endParaRPr>
        </a:p>
      </dgm:t>
    </dgm:pt>
    <dgm:pt modelId="{77F9C318-61B5-4D7F-8D3D-07608247DC8C}" type="sibTrans" cxnId="{01D355CC-77F5-42EA-AF12-E7D8EBCE384E}">
      <dgm:prSet/>
      <dgm:spPr/>
      <dgm:t>
        <a:bodyPr/>
        <a:lstStyle/>
        <a:p>
          <a:endParaRPr lang="es-CO" sz="1600">
            <a:latin typeface="Montserrat" panose="00000500000000000000" pitchFamily="50" charset="0"/>
          </a:endParaRPr>
        </a:p>
      </dgm:t>
    </dgm:pt>
    <dgm:pt modelId="{16B148E0-E581-4028-9FF3-E509B1FA623B}">
      <dgm:prSet phldrT="[Texto]" custT="1"/>
      <dgm:spPr/>
      <dgm:t>
        <a:bodyPr/>
        <a:lstStyle/>
        <a:p>
          <a:pPr algn="ctr"/>
          <a:r>
            <a:rPr lang="es-ES" sz="1800" dirty="0">
              <a:latin typeface="Montserrat" panose="00000500000000000000" pitchFamily="50" charset="0"/>
            </a:rPr>
            <a:t>Ácaros y alérgenos </a:t>
          </a:r>
          <a:endParaRPr lang="es-CO" sz="1800" dirty="0">
            <a:latin typeface="Montserrat" panose="00000500000000000000" pitchFamily="50" charset="0"/>
          </a:endParaRPr>
        </a:p>
      </dgm:t>
    </dgm:pt>
    <dgm:pt modelId="{29185794-A3CA-470E-A735-D17B721DF7BB}" type="parTrans" cxnId="{6F8C0DAF-F0CA-4CF8-BC5C-962E681C4C83}">
      <dgm:prSet/>
      <dgm:spPr/>
      <dgm:t>
        <a:bodyPr/>
        <a:lstStyle/>
        <a:p>
          <a:endParaRPr lang="es-CO" sz="1600">
            <a:latin typeface="Montserrat" panose="00000500000000000000" pitchFamily="50" charset="0"/>
          </a:endParaRPr>
        </a:p>
      </dgm:t>
    </dgm:pt>
    <dgm:pt modelId="{413A9F91-1298-4B2C-AD7A-99B2A93B3B7B}" type="sibTrans" cxnId="{6F8C0DAF-F0CA-4CF8-BC5C-962E681C4C83}">
      <dgm:prSet/>
      <dgm:spPr/>
      <dgm:t>
        <a:bodyPr/>
        <a:lstStyle/>
        <a:p>
          <a:endParaRPr lang="es-CO" sz="1600">
            <a:latin typeface="Montserrat" panose="00000500000000000000" pitchFamily="50" charset="0"/>
          </a:endParaRPr>
        </a:p>
      </dgm:t>
    </dgm:pt>
    <dgm:pt modelId="{56771476-9097-4BEC-A4C3-B8FAAC67B20D}">
      <dgm:prSet custT="1"/>
      <dgm:spPr/>
      <dgm:t>
        <a:bodyPr/>
        <a:lstStyle/>
        <a:p>
          <a:r>
            <a:rPr lang="es-ES" sz="1600" dirty="0">
              <a:latin typeface="Montserrat" panose="00000500000000000000" pitchFamily="50" charset="0"/>
            </a:rPr>
            <a:t>Mayor riesgo de severidad a edades más tempranas. </a:t>
          </a:r>
          <a:endParaRPr lang="es-CO" sz="1600" dirty="0">
            <a:latin typeface="Montserrat" panose="00000500000000000000" pitchFamily="50" charset="0"/>
          </a:endParaRPr>
        </a:p>
      </dgm:t>
    </dgm:pt>
    <dgm:pt modelId="{9706A125-6243-4FFB-AC9C-249460D3DC42}" type="parTrans" cxnId="{2308D70D-D489-4B42-A32C-BD0EDBF6BDB4}">
      <dgm:prSet/>
      <dgm:spPr/>
      <dgm:t>
        <a:bodyPr/>
        <a:lstStyle/>
        <a:p>
          <a:endParaRPr lang="es-CO" sz="1600">
            <a:latin typeface="Montserrat" panose="00000500000000000000" pitchFamily="50" charset="0"/>
          </a:endParaRPr>
        </a:p>
      </dgm:t>
    </dgm:pt>
    <dgm:pt modelId="{7CE477EA-F7E9-40A0-AC95-10BBD2778ADB}" type="sibTrans" cxnId="{2308D70D-D489-4B42-A32C-BD0EDBF6BDB4}">
      <dgm:prSet/>
      <dgm:spPr/>
      <dgm:t>
        <a:bodyPr/>
        <a:lstStyle/>
        <a:p>
          <a:endParaRPr lang="es-CO" sz="1600">
            <a:latin typeface="Montserrat" panose="00000500000000000000" pitchFamily="50" charset="0"/>
          </a:endParaRPr>
        </a:p>
      </dgm:t>
    </dgm:pt>
    <dgm:pt modelId="{864342C9-E49D-4D7C-B421-D01F7F8F1CD1}">
      <dgm:prSet custT="1"/>
      <dgm:spPr/>
      <dgm:t>
        <a:bodyPr/>
        <a:lstStyle/>
        <a:p>
          <a:r>
            <a:rPr lang="es-ES" sz="1600" dirty="0">
              <a:latin typeface="Montserrat" panose="00000500000000000000" pitchFamily="50" charset="0"/>
            </a:rPr>
            <a:t>Antes de los 6 meses </a:t>
          </a:r>
          <a:r>
            <a:rPr lang="es-ES" sz="1600" dirty="0">
              <a:latin typeface="Montserrat" panose="00000500000000000000" pitchFamily="50" charset="0"/>
              <a:sym typeface="Wingdings" panose="05000000000000000000" pitchFamily="2" charset="2"/>
            </a:rPr>
            <a:t> 25% asma persistente. </a:t>
          </a:r>
          <a:endParaRPr lang="es-CO" sz="1600" dirty="0">
            <a:latin typeface="Montserrat" panose="00000500000000000000" pitchFamily="50" charset="0"/>
          </a:endParaRPr>
        </a:p>
      </dgm:t>
    </dgm:pt>
    <dgm:pt modelId="{B76E2B2C-15FA-4844-B45D-DB274226C5AE}" type="parTrans" cxnId="{CEA56FA3-4ECF-4249-AA35-02DA923CFADF}">
      <dgm:prSet/>
      <dgm:spPr/>
      <dgm:t>
        <a:bodyPr/>
        <a:lstStyle/>
        <a:p>
          <a:endParaRPr lang="es-CO" sz="1600">
            <a:latin typeface="Montserrat" panose="00000500000000000000" pitchFamily="50" charset="0"/>
          </a:endParaRPr>
        </a:p>
      </dgm:t>
    </dgm:pt>
    <dgm:pt modelId="{4C890B08-3B4B-4A76-AC54-10908E7698A5}" type="sibTrans" cxnId="{CEA56FA3-4ECF-4249-AA35-02DA923CFADF}">
      <dgm:prSet/>
      <dgm:spPr/>
      <dgm:t>
        <a:bodyPr/>
        <a:lstStyle/>
        <a:p>
          <a:endParaRPr lang="es-CO" sz="1600">
            <a:latin typeface="Montserrat" panose="00000500000000000000" pitchFamily="50" charset="0"/>
          </a:endParaRPr>
        </a:p>
      </dgm:t>
    </dgm:pt>
    <dgm:pt modelId="{B397EC92-3D91-442F-B626-6ADBA915BAFE}">
      <dgm:prSet custT="1"/>
      <dgm:spPr/>
      <dgm:t>
        <a:bodyPr/>
        <a:lstStyle/>
        <a:p>
          <a:r>
            <a:rPr lang="es-ES" sz="1600" dirty="0">
              <a:latin typeface="Montserrat" panose="00000500000000000000" pitchFamily="50" charset="0"/>
            </a:rPr>
            <a:t>&gt;20 años: más en mujeres. </a:t>
          </a:r>
          <a:endParaRPr lang="es-CO" sz="1600" dirty="0">
            <a:latin typeface="Montserrat" panose="00000500000000000000" pitchFamily="50" charset="0"/>
          </a:endParaRPr>
        </a:p>
      </dgm:t>
    </dgm:pt>
    <dgm:pt modelId="{14543898-5273-47C5-A62C-C4C49A0CB02B}" type="parTrans" cxnId="{D22DC752-0379-4460-9B08-518767124382}">
      <dgm:prSet/>
      <dgm:spPr/>
      <dgm:t>
        <a:bodyPr/>
        <a:lstStyle/>
        <a:p>
          <a:endParaRPr lang="es-CO" sz="1600">
            <a:latin typeface="Montserrat" panose="00000500000000000000" pitchFamily="50" charset="0"/>
          </a:endParaRPr>
        </a:p>
      </dgm:t>
    </dgm:pt>
    <dgm:pt modelId="{6F9D711C-811B-4C98-8273-73156F2A9BCC}" type="sibTrans" cxnId="{D22DC752-0379-4460-9B08-518767124382}">
      <dgm:prSet/>
      <dgm:spPr/>
      <dgm:t>
        <a:bodyPr/>
        <a:lstStyle/>
        <a:p>
          <a:endParaRPr lang="es-CO" sz="1600">
            <a:latin typeface="Montserrat" panose="00000500000000000000" pitchFamily="50" charset="0"/>
          </a:endParaRPr>
        </a:p>
      </dgm:t>
    </dgm:pt>
    <dgm:pt modelId="{3915917B-AB92-4EF0-BEC8-E689C0B7B902}">
      <dgm:prSet custT="1"/>
      <dgm:spPr/>
      <dgm:t>
        <a:bodyPr/>
        <a:lstStyle/>
        <a:p>
          <a:r>
            <a:rPr lang="es-ES" sz="1600" dirty="0">
              <a:latin typeface="Montserrat" panose="00000500000000000000" pitchFamily="50" charset="0"/>
            </a:rPr>
            <a:t>La exposición pasiva puede exacerbar las crisis. </a:t>
          </a:r>
          <a:endParaRPr lang="es-CO" sz="1600" dirty="0">
            <a:latin typeface="Montserrat" panose="00000500000000000000" pitchFamily="50" charset="0"/>
          </a:endParaRPr>
        </a:p>
      </dgm:t>
    </dgm:pt>
    <dgm:pt modelId="{25A8CF9F-3044-4468-800C-449278E2F768}" type="parTrans" cxnId="{E8F8462F-E9C1-4036-B2FA-8551D2F8206F}">
      <dgm:prSet/>
      <dgm:spPr/>
      <dgm:t>
        <a:bodyPr/>
        <a:lstStyle/>
        <a:p>
          <a:endParaRPr lang="es-CO" sz="1600">
            <a:latin typeface="Montserrat" panose="00000500000000000000" pitchFamily="50" charset="0"/>
          </a:endParaRPr>
        </a:p>
      </dgm:t>
    </dgm:pt>
    <dgm:pt modelId="{ADE7DA41-6E51-4F4F-AA32-56D031C29989}" type="sibTrans" cxnId="{E8F8462F-E9C1-4036-B2FA-8551D2F8206F}">
      <dgm:prSet/>
      <dgm:spPr/>
      <dgm:t>
        <a:bodyPr/>
        <a:lstStyle/>
        <a:p>
          <a:endParaRPr lang="es-CO" sz="1600">
            <a:latin typeface="Montserrat" panose="00000500000000000000" pitchFamily="50" charset="0"/>
          </a:endParaRPr>
        </a:p>
      </dgm:t>
    </dgm:pt>
    <dgm:pt modelId="{BF5AC344-0470-4E21-95A7-1734FEBB4B41}">
      <dgm:prSet custT="1"/>
      <dgm:spPr/>
      <dgm:t>
        <a:bodyPr/>
        <a:lstStyle/>
        <a:p>
          <a:r>
            <a:rPr lang="es-ES" sz="1600" dirty="0">
              <a:latin typeface="Montserrat" panose="00000500000000000000" pitchFamily="50" charset="0"/>
            </a:rPr>
            <a:t>Relación exponencial a la exposición </a:t>
          </a:r>
          <a:r>
            <a:rPr lang="es-ES" sz="1600" dirty="0">
              <a:latin typeface="Montserrat" panose="00000500000000000000" pitchFamily="50" charset="0"/>
              <a:sym typeface="Wingdings" panose="05000000000000000000" pitchFamily="2" charset="2"/>
            </a:rPr>
            <a:t> Se produce sensibilización.</a:t>
          </a:r>
          <a:endParaRPr lang="es-CO" sz="1600" dirty="0">
            <a:latin typeface="Montserrat" panose="00000500000000000000" pitchFamily="50" charset="0"/>
          </a:endParaRPr>
        </a:p>
      </dgm:t>
    </dgm:pt>
    <dgm:pt modelId="{A261B540-C0BB-4480-915C-57AC7C782107}" type="parTrans" cxnId="{D4E07B83-60E4-411F-9523-243C711ACBB3}">
      <dgm:prSet/>
      <dgm:spPr/>
      <dgm:t>
        <a:bodyPr/>
        <a:lstStyle/>
        <a:p>
          <a:endParaRPr lang="es-CO" sz="1600">
            <a:latin typeface="Montserrat" panose="00000500000000000000" pitchFamily="50" charset="0"/>
          </a:endParaRPr>
        </a:p>
      </dgm:t>
    </dgm:pt>
    <dgm:pt modelId="{461A2E2B-E4D2-4CD4-8465-F377E412E980}" type="sibTrans" cxnId="{D4E07B83-60E4-411F-9523-243C711ACBB3}">
      <dgm:prSet/>
      <dgm:spPr/>
      <dgm:t>
        <a:bodyPr/>
        <a:lstStyle/>
        <a:p>
          <a:endParaRPr lang="es-CO" sz="1600">
            <a:latin typeface="Montserrat" panose="00000500000000000000" pitchFamily="50" charset="0"/>
          </a:endParaRPr>
        </a:p>
      </dgm:t>
    </dgm:pt>
    <dgm:pt modelId="{2A88E52C-BC44-4828-8061-22CDBD5353B9}">
      <dgm:prSet custT="1"/>
      <dgm:spPr/>
      <dgm:t>
        <a:bodyPr/>
        <a:lstStyle/>
        <a:p>
          <a:endParaRPr lang="es-CO" sz="1600" dirty="0">
            <a:latin typeface="Montserrat" panose="00000500000000000000" pitchFamily="50" charset="0"/>
          </a:endParaRPr>
        </a:p>
      </dgm:t>
    </dgm:pt>
    <dgm:pt modelId="{A8CDF7B4-3206-408D-911F-3BF55548F19A}" type="parTrans" cxnId="{686BFA56-CAD5-44BD-B869-9811BA34CAAE}">
      <dgm:prSet/>
      <dgm:spPr/>
      <dgm:t>
        <a:bodyPr/>
        <a:lstStyle/>
        <a:p>
          <a:endParaRPr lang="es-CO" sz="1600">
            <a:latin typeface="Montserrat" panose="00000500000000000000" pitchFamily="50" charset="0"/>
          </a:endParaRPr>
        </a:p>
      </dgm:t>
    </dgm:pt>
    <dgm:pt modelId="{9F921D03-D53A-4DA4-AE45-05697A9046F9}" type="sibTrans" cxnId="{686BFA56-CAD5-44BD-B869-9811BA34CAAE}">
      <dgm:prSet/>
      <dgm:spPr/>
      <dgm:t>
        <a:bodyPr/>
        <a:lstStyle/>
        <a:p>
          <a:endParaRPr lang="es-CO" sz="1600">
            <a:latin typeface="Montserrat" panose="00000500000000000000" pitchFamily="50" charset="0"/>
          </a:endParaRPr>
        </a:p>
      </dgm:t>
    </dgm:pt>
    <dgm:pt modelId="{DBE4E5CF-CD22-4147-9BFD-ECC43CB7F32E}">
      <dgm:prSet custT="1"/>
      <dgm:spPr/>
      <dgm:t>
        <a:bodyPr/>
        <a:lstStyle/>
        <a:p>
          <a:r>
            <a:rPr lang="es-ES" sz="1600" dirty="0">
              <a:latin typeface="Montserrat" panose="00000500000000000000" pitchFamily="50" charset="0"/>
            </a:rPr>
            <a:t>En la infancia da más en los niños. </a:t>
          </a:r>
          <a:endParaRPr lang="es-CO" sz="1600" dirty="0">
            <a:latin typeface="Montserrat" panose="00000500000000000000" pitchFamily="50" charset="0"/>
          </a:endParaRPr>
        </a:p>
      </dgm:t>
    </dgm:pt>
    <dgm:pt modelId="{F282BDA2-3274-4BFF-8FC9-166AEFB6A801}" type="parTrans" cxnId="{A58396CC-7B68-4BB1-AC1B-D911A6AEA651}">
      <dgm:prSet/>
      <dgm:spPr/>
      <dgm:t>
        <a:bodyPr/>
        <a:lstStyle/>
        <a:p>
          <a:endParaRPr lang="es-CO" sz="1600">
            <a:latin typeface="Montserrat" panose="00000500000000000000" pitchFamily="50" charset="0"/>
          </a:endParaRPr>
        </a:p>
      </dgm:t>
    </dgm:pt>
    <dgm:pt modelId="{043E4AEC-82C6-44B0-B8E9-C64681F8FE30}" type="sibTrans" cxnId="{A58396CC-7B68-4BB1-AC1B-D911A6AEA651}">
      <dgm:prSet/>
      <dgm:spPr/>
      <dgm:t>
        <a:bodyPr/>
        <a:lstStyle/>
        <a:p>
          <a:endParaRPr lang="es-CO" sz="1600">
            <a:latin typeface="Montserrat" panose="00000500000000000000" pitchFamily="50" charset="0"/>
          </a:endParaRPr>
        </a:p>
      </dgm:t>
    </dgm:pt>
    <dgm:pt modelId="{D10E175E-8746-474F-B5A5-D0A094CEA47A}">
      <dgm:prSet custT="1"/>
      <dgm:spPr/>
      <dgm:t>
        <a:bodyPr/>
        <a:lstStyle/>
        <a:p>
          <a:endParaRPr lang="es-CO" sz="1600" dirty="0">
            <a:latin typeface="Montserrat" panose="00000500000000000000" pitchFamily="50" charset="0"/>
          </a:endParaRPr>
        </a:p>
      </dgm:t>
    </dgm:pt>
    <dgm:pt modelId="{A9009E92-00A4-437E-B701-08C26D72F0C3}" type="parTrans" cxnId="{80FB6280-2DE6-47CF-BF91-DDBE97F10ACC}">
      <dgm:prSet/>
      <dgm:spPr/>
      <dgm:t>
        <a:bodyPr/>
        <a:lstStyle/>
        <a:p>
          <a:endParaRPr lang="es-CO" sz="1600">
            <a:latin typeface="Montserrat" panose="00000500000000000000" pitchFamily="50" charset="0"/>
          </a:endParaRPr>
        </a:p>
      </dgm:t>
    </dgm:pt>
    <dgm:pt modelId="{A7AAE661-6951-46B0-B0A1-B4104D2C3292}" type="sibTrans" cxnId="{80FB6280-2DE6-47CF-BF91-DDBE97F10ACC}">
      <dgm:prSet/>
      <dgm:spPr/>
      <dgm:t>
        <a:bodyPr/>
        <a:lstStyle/>
        <a:p>
          <a:endParaRPr lang="es-CO" sz="1600">
            <a:latin typeface="Montserrat" panose="00000500000000000000" pitchFamily="50" charset="0"/>
          </a:endParaRPr>
        </a:p>
      </dgm:t>
    </dgm:pt>
    <dgm:pt modelId="{CA2C381B-E429-4BE0-9054-E35D374A0DAE}">
      <dgm:prSet custT="1"/>
      <dgm:spPr/>
      <dgm:t>
        <a:bodyPr/>
        <a:lstStyle/>
        <a:p>
          <a:r>
            <a:rPr lang="es-ES" sz="1600" dirty="0">
              <a:latin typeface="Montserrat" panose="00000500000000000000" pitchFamily="50" charset="0"/>
            </a:rPr>
            <a:t>Es un factor de riesgo de sensibilización. Si se suspende puede disminuir el riesgo de la enfermedad. </a:t>
          </a:r>
          <a:endParaRPr lang="es-CO" sz="1600" dirty="0">
            <a:latin typeface="Montserrat" panose="00000500000000000000" pitchFamily="50" charset="0"/>
          </a:endParaRPr>
        </a:p>
      </dgm:t>
    </dgm:pt>
    <dgm:pt modelId="{A2A92B03-8981-4190-9017-8A3153907E5D}" type="parTrans" cxnId="{EDD6A360-3804-487E-A4EF-1F029939D58C}">
      <dgm:prSet/>
      <dgm:spPr/>
      <dgm:t>
        <a:bodyPr/>
        <a:lstStyle/>
        <a:p>
          <a:endParaRPr lang="es-CO" sz="1600">
            <a:latin typeface="Montserrat" panose="00000500000000000000" pitchFamily="50" charset="0"/>
          </a:endParaRPr>
        </a:p>
      </dgm:t>
    </dgm:pt>
    <dgm:pt modelId="{0F0C9088-B2B0-4131-A9EF-CC5FBCE98295}" type="sibTrans" cxnId="{EDD6A360-3804-487E-A4EF-1F029939D58C}">
      <dgm:prSet/>
      <dgm:spPr/>
      <dgm:t>
        <a:bodyPr/>
        <a:lstStyle/>
        <a:p>
          <a:endParaRPr lang="es-CO" sz="1600">
            <a:latin typeface="Montserrat" panose="00000500000000000000" pitchFamily="50" charset="0"/>
          </a:endParaRPr>
        </a:p>
      </dgm:t>
    </dgm:pt>
    <dgm:pt modelId="{15EFFFD4-3444-484B-9E37-84AE8E4145B6}" type="pres">
      <dgm:prSet presAssocID="{52C1BA71-1BA2-4DB2-BF93-AE5260CB8B50}" presName="diagram" presStyleCnt="0">
        <dgm:presLayoutVars>
          <dgm:dir/>
          <dgm:animLvl val="lvl"/>
          <dgm:resizeHandles val="exact"/>
        </dgm:presLayoutVars>
      </dgm:prSet>
      <dgm:spPr/>
    </dgm:pt>
    <dgm:pt modelId="{98793DAB-FAF6-4E18-A856-90FAB8FAB92A}" type="pres">
      <dgm:prSet presAssocID="{871A2F4E-FF59-4199-AEB3-F5738E60953A}" presName="compNode" presStyleCnt="0"/>
      <dgm:spPr/>
    </dgm:pt>
    <dgm:pt modelId="{441E73EC-1E4C-4D6F-BC15-7ACAC3FB7730}" type="pres">
      <dgm:prSet presAssocID="{871A2F4E-FF59-4199-AEB3-F5738E60953A}" presName="childRect" presStyleLbl="bgAcc1" presStyleIdx="0" presStyleCnt="4" custScaleX="112491" custScaleY="109723">
        <dgm:presLayoutVars>
          <dgm:bulletEnabled val="1"/>
        </dgm:presLayoutVars>
      </dgm:prSet>
      <dgm:spPr/>
    </dgm:pt>
    <dgm:pt modelId="{2FF41DF0-F200-4286-B692-1F330C378656}" type="pres">
      <dgm:prSet presAssocID="{871A2F4E-FF59-4199-AEB3-F5738E60953A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DB1549FF-0A98-486D-9113-8B08815FE131}" type="pres">
      <dgm:prSet presAssocID="{871A2F4E-FF59-4199-AEB3-F5738E60953A}" presName="parentRect" presStyleLbl="alignNode1" presStyleIdx="0" presStyleCnt="4" custScaleX="112491" custLinFactNeighborX="-394" custLinFactNeighborY="11040"/>
      <dgm:spPr/>
    </dgm:pt>
    <dgm:pt modelId="{280F99A9-5688-448E-94FE-FE5321162C8A}" type="pres">
      <dgm:prSet presAssocID="{871A2F4E-FF59-4199-AEB3-F5738E60953A}" presName="adorn" presStyleLbl="fgAccFollowNode1" presStyleIdx="0" presStyleCnt="4" custLinFactNeighborX="14625" custLinFactNeighborY="112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A0865932-A2CF-4CD7-B289-7810740DFE28}" type="pres">
      <dgm:prSet presAssocID="{3A1F9140-D459-4A19-BD5C-CE703F7EFC92}" presName="sibTrans" presStyleLbl="sibTrans2D1" presStyleIdx="0" presStyleCnt="0"/>
      <dgm:spPr/>
    </dgm:pt>
    <dgm:pt modelId="{C7B46093-C138-4662-9132-65F4FE3A23B6}" type="pres">
      <dgm:prSet presAssocID="{A0EFC154-5B1D-42A3-AEB2-9508699C993E}" presName="compNode" presStyleCnt="0"/>
      <dgm:spPr/>
    </dgm:pt>
    <dgm:pt modelId="{16222904-654E-4B07-9294-C4D92A8F87C0}" type="pres">
      <dgm:prSet presAssocID="{A0EFC154-5B1D-42A3-AEB2-9508699C993E}" presName="childRect" presStyleLbl="bgAcc1" presStyleIdx="1" presStyleCnt="4" custScaleY="109723" custLinFactNeighborX="3150" custLinFactNeighborY="1582">
        <dgm:presLayoutVars>
          <dgm:bulletEnabled val="1"/>
        </dgm:presLayoutVars>
      </dgm:prSet>
      <dgm:spPr/>
    </dgm:pt>
    <dgm:pt modelId="{9EBF4F7F-6ECE-4813-B296-D3F873AF1065}" type="pres">
      <dgm:prSet presAssocID="{A0EFC154-5B1D-42A3-AEB2-9508699C993E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114A4416-A593-4BAB-BC58-9AD0E15FB51F}" type="pres">
      <dgm:prSet presAssocID="{A0EFC154-5B1D-42A3-AEB2-9508699C993E}" presName="parentRect" presStyleLbl="alignNode1" presStyleIdx="1" presStyleCnt="4" custLinFactNeighborX="2756" custLinFactNeighborY="14721"/>
      <dgm:spPr/>
    </dgm:pt>
    <dgm:pt modelId="{C6122CCE-DFEB-4E76-83BD-1CE047F34CE9}" type="pres">
      <dgm:prSet presAssocID="{A0EFC154-5B1D-42A3-AEB2-9508699C993E}" presName="adorn" presStyleLbl="fgAccFollowNode1" presStyleIdx="1" presStyleCnt="4" custLinFactNeighborX="9000" custLinFactNeighborY="3375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62A222FF-57F6-4098-A250-46A2CB1A4224}" type="pres">
      <dgm:prSet presAssocID="{4074A080-BFCA-4C0D-A810-24962B31EC6E}" presName="sibTrans" presStyleLbl="sibTrans2D1" presStyleIdx="0" presStyleCnt="0"/>
      <dgm:spPr/>
    </dgm:pt>
    <dgm:pt modelId="{84866A12-39F6-40D4-A324-A4CC8D53CA5C}" type="pres">
      <dgm:prSet presAssocID="{3CD9CAEB-5580-4644-8AE8-B01E9FE1A034}" presName="compNode" presStyleCnt="0"/>
      <dgm:spPr/>
    </dgm:pt>
    <dgm:pt modelId="{04A8FB5B-8F73-498F-9656-882A1D93546B}" type="pres">
      <dgm:prSet presAssocID="{3CD9CAEB-5580-4644-8AE8-B01E9FE1A034}" presName="childRect" presStyleLbl="bgAcc1" presStyleIdx="2" presStyleCnt="4" custScaleX="132934" custScaleY="109723" custLinFactNeighborX="-1969" custLinFactNeighborY="528">
        <dgm:presLayoutVars>
          <dgm:bulletEnabled val="1"/>
        </dgm:presLayoutVars>
      </dgm:prSet>
      <dgm:spPr/>
    </dgm:pt>
    <dgm:pt modelId="{F818554A-0204-41B0-9DD3-F8DA854BFA51}" type="pres">
      <dgm:prSet presAssocID="{3CD9CAEB-5580-4644-8AE8-B01E9FE1A034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B9CC8A22-68D6-4615-89A8-7A35CEAB4110}" type="pres">
      <dgm:prSet presAssocID="{3CD9CAEB-5580-4644-8AE8-B01E9FE1A034}" presName="parentRect" presStyleLbl="alignNode1" presStyleIdx="2" presStyleCnt="4" custScaleX="132934" custLinFactNeighborX="-2363" custLinFactNeighborY="12266"/>
      <dgm:spPr/>
    </dgm:pt>
    <dgm:pt modelId="{60DD6327-B93D-4E03-B39E-49129C739A38}" type="pres">
      <dgm:prSet presAssocID="{3CD9CAEB-5580-4644-8AE8-B01E9FE1A034}" presName="adorn" presStyleLbl="fgAccFollowNode1" presStyleIdx="2" presStyleCnt="4" custLinFactNeighborX="40501" custLinFactNeighborY="0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32BFBA1F-3216-451A-A9B5-28EFE8014AD1}" type="pres">
      <dgm:prSet presAssocID="{77F9C318-61B5-4D7F-8D3D-07608247DC8C}" presName="sibTrans" presStyleLbl="sibTrans2D1" presStyleIdx="0" presStyleCnt="0"/>
      <dgm:spPr/>
    </dgm:pt>
    <dgm:pt modelId="{10D5421A-2281-41A4-AA2A-D892D0AF932E}" type="pres">
      <dgm:prSet presAssocID="{16B148E0-E581-4028-9FF3-E509B1FA623B}" presName="compNode" presStyleCnt="0"/>
      <dgm:spPr/>
    </dgm:pt>
    <dgm:pt modelId="{E16B8D13-E63D-4473-9A8D-904C845AF36C}" type="pres">
      <dgm:prSet presAssocID="{16B148E0-E581-4028-9FF3-E509B1FA623B}" presName="childRect" presStyleLbl="bgAcc1" presStyleIdx="3" presStyleCnt="4" custScaleY="109723">
        <dgm:presLayoutVars>
          <dgm:bulletEnabled val="1"/>
        </dgm:presLayoutVars>
      </dgm:prSet>
      <dgm:spPr/>
    </dgm:pt>
    <dgm:pt modelId="{C496A520-887D-4E5D-B475-10403BA0D69E}" type="pres">
      <dgm:prSet presAssocID="{16B148E0-E581-4028-9FF3-E509B1FA623B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E49194FD-AD6D-4FCA-A591-DE58B89312BB}" type="pres">
      <dgm:prSet presAssocID="{16B148E0-E581-4028-9FF3-E509B1FA623B}" presName="parentRect" presStyleLbl="alignNode1" presStyleIdx="3" presStyleCnt="4" custLinFactNeighborX="-394" custLinFactNeighborY="11040"/>
      <dgm:spPr/>
    </dgm:pt>
    <dgm:pt modelId="{C44A32DC-11DF-4E9F-B350-B5393597094B}" type="pres">
      <dgm:prSet presAssocID="{16B148E0-E581-4028-9FF3-E509B1FA623B}" presName="adorn" presStyleLbl="fgAccFollowNode1" presStyleIdx="3" presStyleCnt="4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</dgm:ptLst>
  <dgm:cxnLst>
    <dgm:cxn modelId="{8C30E50B-3355-4CB1-9730-9ECBD449D734}" type="presOf" srcId="{DBE4E5CF-CD22-4147-9BFD-ECC43CB7F32E}" destId="{16222904-654E-4B07-9294-C4D92A8F87C0}" srcOrd="0" destOrd="1" presId="urn:microsoft.com/office/officeart/2005/8/layout/bList2"/>
    <dgm:cxn modelId="{2308D70D-D489-4B42-A32C-BD0EDBF6BDB4}" srcId="{871A2F4E-FF59-4199-AEB3-F5738E60953A}" destId="{56771476-9097-4BEC-A4C3-B8FAAC67B20D}" srcOrd="0" destOrd="0" parTransId="{9706A125-6243-4FFB-AC9C-249460D3DC42}" sibTransId="{7CE477EA-F7E9-40A0-AC95-10BBD2778ADB}"/>
    <dgm:cxn modelId="{8E351710-EA19-45E4-96F3-65631BCCE441}" type="presOf" srcId="{A0EFC154-5B1D-42A3-AEB2-9508699C993E}" destId="{9EBF4F7F-6ECE-4813-B296-D3F873AF1065}" srcOrd="0" destOrd="0" presId="urn:microsoft.com/office/officeart/2005/8/layout/bList2"/>
    <dgm:cxn modelId="{8B472610-FE3A-4FE8-8F11-289E5CBBAD26}" srcId="{52C1BA71-1BA2-4DB2-BF93-AE5260CB8B50}" destId="{A0EFC154-5B1D-42A3-AEB2-9508699C993E}" srcOrd="1" destOrd="0" parTransId="{D5CF0782-26B3-4906-A639-CB824FF3798B}" sibTransId="{4074A080-BFCA-4C0D-A810-24962B31EC6E}"/>
    <dgm:cxn modelId="{A9FF031D-88B1-4892-B9D2-8E1D28F99802}" type="presOf" srcId="{52C1BA71-1BA2-4DB2-BF93-AE5260CB8B50}" destId="{15EFFFD4-3444-484B-9E37-84AE8E4145B6}" srcOrd="0" destOrd="0" presId="urn:microsoft.com/office/officeart/2005/8/layout/bList2"/>
    <dgm:cxn modelId="{DC57F12B-77C4-4709-8CC8-BF2C0AB10C69}" type="presOf" srcId="{864342C9-E49D-4D7C-B421-D01F7F8F1CD1}" destId="{441E73EC-1E4C-4D6F-BC15-7ACAC3FB7730}" srcOrd="0" destOrd="1" presId="urn:microsoft.com/office/officeart/2005/8/layout/bList2"/>
    <dgm:cxn modelId="{E8F8462F-E9C1-4036-B2FA-8551D2F8206F}" srcId="{3CD9CAEB-5580-4644-8AE8-B01E9FE1A034}" destId="{3915917B-AB92-4EF0-BEC8-E689C0B7B902}" srcOrd="1" destOrd="0" parTransId="{25A8CF9F-3044-4468-800C-449278E2F768}" sibTransId="{ADE7DA41-6E51-4F4F-AA32-56D031C29989}"/>
    <dgm:cxn modelId="{B8DA6D5E-EE9F-4D0E-8AB2-A6C786DC61C4}" type="presOf" srcId="{3915917B-AB92-4EF0-BEC8-E689C0B7B902}" destId="{04A8FB5B-8F73-498F-9656-882A1D93546B}" srcOrd="0" destOrd="1" presId="urn:microsoft.com/office/officeart/2005/8/layout/bList2"/>
    <dgm:cxn modelId="{EDD6A360-3804-487E-A4EF-1F029939D58C}" srcId="{3CD9CAEB-5580-4644-8AE8-B01E9FE1A034}" destId="{CA2C381B-E429-4BE0-9054-E35D374A0DAE}" srcOrd="0" destOrd="0" parTransId="{A2A92B03-8981-4190-9017-8A3153907E5D}" sibTransId="{0F0C9088-B2B0-4131-A9EF-CC5FBCE98295}"/>
    <dgm:cxn modelId="{BFF79566-6FD8-4BB2-9EB6-823D66C9D07A}" type="presOf" srcId="{2A88E52C-BC44-4828-8061-22CDBD5353B9}" destId="{16222904-654E-4B07-9294-C4D92A8F87C0}" srcOrd="0" destOrd="0" presId="urn:microsoft.com/office/officeart/2005/8/layout/bList2"/>
    <dgm:cxn modelId="{09E8B64B-546E-4DA0-AF7C-BA30A1D32275}" type="presOf" srcId="{3CD9CAEB-5580-4644-8AE8-B01E9FE1A034}" destId="{B9CC8A22-68D6-4615-89A8-7A35CEAB4110}" srcOrd="1" destOrd="0" presId="urn:microsoft.com/office/officeart/2005/8/layout/bList2"/>
    <dgm:cxn modelId="{6B6E6D4D-96F6-418A-9446-9A878F559361}" type="presOf" srcId="{871A2F4E-FF59-4199-AEB3-F5738E60953A}" destId="{2FF41DF0-F200-4286-B692-1F330C378656}" srcOrd="0" destOrd="0" presId="urn:microsoft.com/office/officeart/2005/8/layout/bList2"/>
    <dgm:cxn modelId="{D22DC752-0379-4460-9B08-518767124382}" srcId="{A0EFC154-5B1D-42A3-AEB2-9508699C993E}" destId="{B397EC92-3D91-442F-B626-6ADBA915BAFE}" srcOrd="2" destOrd="0" parTransId="{14543898-5273-47C5-A62C-C4C49A0CB02B}" sibTransId="{6F9D711C-811B-4C98-8273-73156F2A9BCC}"/>
    <dgm:cxn modelId="{2B0FF352-E74A-4F33-944B-BF10574AED88}" type="presOf" srcId="{16B148E0-E581-4028-9FF3-E509B1FA623B}" destId="{E49194FD-AD6D-4FCA-A591-DE58B89312BB}" srcOrd="1" destOrd="0" presId="urn:microsoft.com/office/officeart/2005/8/layout/bList2"/>
    <dgm:cxn modelId="{3630ED74-BE7E-459D-94E5-33DBDF5FB9DF}" type="presOf" srcId="{D10E175E-8746-474F-B5A5-D0A094CEA47A}" destId="{E16B8D13-E63D-4473-9A8D-904C845AF36C}" srcOrd="0" destOrd="0" presId="urn:microsoft.com/office/officeart/2005/8/layout/bList2"/>
    <dgm:cxn modelId="{686BFA56-CAD5-44BD-B869-9811BA34CAAE}" srcId="{A0EFC154-5B1D-42A3-AEB2-9508699C993E}" destId="{2A88E52C-BC44-4828-8061-22CDBD5353B9}" srcOrd="0" destOrd="0" parTransId="{A8CDF7B4-3206-408D-911F-3BF55548F19A}" sibTransId="{9F921D03-D53A-4DA4-AE45-05697A9046F9}"/>
    <dgm:cxn modelId="{80FB6280-2DE6-47CF-BF91-DDBE97F10ACC}" srcId="{16B148E0-E581-4028-9FF3-E509B1FA623B}" destId="{D10E175E-8746-474F-B5A5-D0A094CEA47A}" srcOrd="0" destOrd="0" parTransId="{A9009E92-00A4-437E-B701-08C26D72F0C3}" sibTransId="{A7AAE661-6951-46B0-B0A1-B4104D2C3292}"/>
    <dgm:cxn modelId="{DA9B2083-6AF0-43CC-8C7F-4EC2A2DC8058}" type="presOf" srcId="{B397EC92-3D91-442F-B626-6ADBA915BAFE}" destId="{16222904-654E-4B07-9294-C4D92A8F87C0}" srcOrd="0" destOrd="2" presId="urn:microsoft.com/office/officeart/2005/8/layout/bList2"/>
    <dgm:cxn modelId="{D4E07B83-60E4-411F-9523-243C711ACBB3}" srcId="{16B148E0-E581-4028-9FF3-E509B1FA623B}" destId="{BF5AC344-0470-4E21-95A7-1734FEBB4B41}" srcOrd="1" destOrd="0" parTransId="{A261B540-C0BB-4480-915C-57AC7C782107}" sibTransId="{461A2E2B-E4D2-4CD4-8465-F377E412E980}"/>
    <dgm:cxn modelId="{3278518E-0F4E-444F-8E16-ACFEDE5E3DAA}" type="presOf" srcId="{CA2C381B-E429-4BE0-9054-E35D374A0DAE}" destId="{04A8FB5B-8F73-498F-9656-882A1D93546B}" srcOrd="0" destOrd="0" presId="urn:microsoft.com/office/officeart/2005/8/layout/bList2"/>
    <dgm:cxn modelId="{75B03D95-277E-4587-9BF2-77F51DDFAD9F}" type="presOf" srcId="{56771476-9097-4BEC-A4C3-B8FAAC67B20D}" destId="{441E73EC-1E4C-4D6F-BC15-7ACAC3FB7730}" srcOrd="0" destOrd="0" presId="urn:microsoft.com/office/officeart/2005/8/layout/bList2"/>
    <dgm:cxn modelId="{CEA56FA3-4ECF-4249-AA35-02DA923CFADF}" srcId="{871A2F4E-FF59-4199-AEB3-F5738E60953A}" destId="{864342C9-E49D-4D7C-B421-D01F7F8F1CD1}" srcOrd="1" destOrd="0" parTransId="{B76E2B2C-15FA-4844-B45D-DB274226C5AE}" sibTransId="{4C890B08-3B4B-4A76-AC54-10908E7698A5}"/>
    <dgm:cxn modelId="{95FC92A5-A7AF-4B3D-9F99-533D0DC9F949}" type="presOf" srcId="{3CD9CAEB-5580-4644-8AE8-B01E9FE1A034}" destId="{F818554A-0204-41B0-9DD3-F8DA854BFA51}" srcOrd="0" destOrd="0" presId="urn:microsoft.com/office/officeart/2005/8/layout/bList2"/>
    <dgm:cxn modelId="{918A98A5-795D-45BB-9555-0F49B73C051A}" type="presOf" srcId="{3A1F9140-D459-4A19-BD5C-CE703F7EFC92}" destId="{A0865932-A2CF-4CD7-B289-7810740DFE28}" srcOrd="0" destOrd="0" presId="urn:microsoft.com/office/officeart/2005/8/layout/bList2"/>
    <dgm:cxn modelId="{6F8C0DAF-F0CA-4CF8-BC5C-962E681C4C83}" srcId="{52C1BA71-1BA2-4DB2-BF93-AE5260CB8B50}" destId="{16B148E0-E581-4028-9FF3-E509B1FA623B}" srcOrd="3" destOrd="0" parTransId="{29185794-A3CA-470E-A735-D17B721DF7BB}" sibTransId="{413A9F91-1298-4B2C-AD7A-99B2A93B3B7B}"/>
    <dgm:cxn modelId="{AD20A0B0-0E31-47C7-B9F0-E8DE8E321A23}" type="presOf" srcId="{BF5AC344-0470-4E21-95A7-1734FEBB4B41}" destId="{E16B8D13-E63D-4473-9A8D-904C845AF36C}" srcOrd="0" destOrd="1" presId="urn:microsoft.com/office/officeart/2005/8/layout/bList2"/>
    <dgm:cxn modelId="{01D355CC-77F5-42EA-AF12-E7D8EBCE384E}" srcId="{52C1BA71-1BA2-4DB2-BF93-AE5260CB8B50}" destId="{3CD9CAEB-5580-4644-8AE8-B01E9FE1A034}" srcOrd="2" destOrd="0" parTransId="{588217C6-6096-4916-8156-7F3218398DC3}" sibTransId="{77F9C318-61B5-4D7F-8D3D-07608247DC8C}"/>
    <dgm:cxn modelId="{A58396CC-7B68-4BB1-AC1B-D911A6AEA651}" srcId="{A0EFC154-5B1D-42A3-AEB2-9508699C993E}" destId="{DBE4E5CF-CD22-4147-9BFD-ECC43CB7F32E}" srcOrd="1" destOrd="0" parTransId="{F282BDA2-3274-4BFF-8FC9-166AEFB6A801}" sibTransId="{043E4AEC-82C6-44B0-B8E9-C64681F8FE30}"/>
    <dgm:cxn modelId="{78F381D1-669D-442C-89F4-EC64F4F9AC85}" type="presOf" srcId="{4074A080-BFCA-4C0D-A810-24962B31EC6E}" destId="{62A222FF-57F6-4098-A250-46A2CB1A4224}" srcOrd="0" destOrd="0" presId="urn:microsoft.com/office/officeart/2005/8/layout/bList2"/>
    <dgm:cxn modelId="{5A1941D9-13E8-4D2F-90FB-A5828B81D200}" srcId="{52C1BA71-1BA2-4DB2-BF93-AE5260CB8B50}" destId="{871A2F4E-FF59-4199-AEB3-F5738E60953A}" srcOrd="0" destOrd="0" parTransId="{5EBA4E8A-590F-4851-A0AE-48604207D5F1}" sibTransId="{3A1F9140-D459-4A19-BD5C-CE703F7EFC92}"/>
    <dgm:cxn modelId="{D35FD7EC-2243-4646-8983-22A42771A737}" type="presOf" srcId="{871A2F4E-FF59-4199-AEB3-F5738E60953A}" destId="{DB1549FF-0A98-486D-9113-8B08815FE131}" srcOrd="1" destOrd="0" presId="urn:microsoft.com/office/officeart/2005/8/layout/bList2"/>
    <dgm:cxn modelId="{E3C1DEED-21E3-4F02-B5FB-6B4456361DB3}" type="presOf" srcId="{A0EFC154-5B1D-42A3-AEB2-9508699C993E}" destId="{114A4416-A593-4BAB-BC58-9AD0E15FB51F}" srcOrd="1" destOrd="0" presId="urn:microsoft.com/office/officeart/2005/8/layout/bList2"/>
    <dgm:cxn modelId="{6632E1FB-4D50-4345-9138-B3D54F9BD71F}" type="presOf" srcId="{77F9C318-61B5-4D7F-8D3D-07608247DC8C}" destId="{32BFBA1F-3216-451A-A9B5-28EFE8014AD1}" srcOrd="0" destOrd="0" presId="urn:microsoft.com/office/officeart/2005/8/layout/bList2"/>
    <dgm:cxn modelId="{8BA241FD-FAFF-42C3-B0F2-44E67F579208}" type="presOf" srcId="{16B148E0-E581-4028-9FF3-E509B1FA623B}" destId="{C496A520-887D-4E5D-B475-10403BA0D69E}" srcOrd="0" destOrd="0" presId="urn:microsoft.com/office/officeart/2005/8/layout/bList2"/>
    <dgm:cxn modelId="{7D6DFF3C-9EDC-4DA7-8F66-9104DC647877}" type="presParOf" srcId="{15EFFFD4-3444-484B-9E37-84AE8E4145B6}" destId="{98793DAB-FAF6-4E18-A856-90FAB8FAB92A}" srcOrd="0" destOrd="0" presId="urn:microsoft.com/office/officeart/2005/8/layout/bList2"/>
    <dgm:cxn modelId="{07E4C4D8-B6D0-4568-8D8E-ECD47D4DB38C}" type="presParOf" srcId="{98793DAB-FAF6-4E18-A856-90FAB8FAB92A}" destId="{441E73EC-1E4C-4D6F-BC15-7ACAC3FB7730}" srcOrd="0" destOrd="0" presId="urn:microsoft.com/office/officeart/2005/8/layout/bList2"/>
    <dgm:cxn modelId="{5282C366-00AD-4A9A-91B1-FB9D034AF280}" type="presParOf" srcId="{98793DAB-FAF6-4E18-A856-90FAB8FAB92A}" destId="{2FF41DF0-F200-4286-B692-1F330C378656}" srcOrd="1" destOrd="0" presId="urn:microsoft.com/office/officeart/2005/8/layout/bList2"/>
    <dgm:cxn modelId="{73C05FD8-87E3-4B05-B4B6-13A9B47CA474}" type="presParOf" srcId="{98793DAB-FAF6-4E18-A856-90FAB8FAB92A}" destId="{DB1549FF-0A98-486D-9113-8B08815FE131}" srcOrd="2" destOrd="0" presId="urn:microsoft.com/office/officeart/2005/8/layout/bList2"/>
    <dgm:cxn modelId="{76810239-E47E-4ECB-8DA7-46622142D685}" type="presParOf" srcId="{98793DAB-FAF6-4E18-A856-90FAB8FAB92A}" destId="{280F99A9-5688-448E-94FE-FE5321162C8A}" srcOrd="3" destOrd="0" presId="urn:microsoft.com/office/officeart/2005/8/layout/bList2"/>
    <dgm:cxn modelId="{3839B5CE-18CD-4171-91EE-7FEA52A431A0}" type="presParOf" srcId="{15EFFFD4-3444-484B-9E37-84AE8E4145B6}" destId="{A0865932-A2CF-4CD7-B289-7810740DFE28}" srcOrd="1" destOrd="0" presId="urn:microsoft.com/office/officeart/2005/8/layout/bList2"/>
    <dgm:cxn modelId="{7BB5195E-1382-404B-9000-072038F38964}" type="presParOf" srcId="{15EFFFD4-3444-484B-9E37-84AE8E4145B6}" destId="{C7B46093-C138-4662-9132-65F4FE3A23B6}" srcOrd="2" destOrd="0" presId="urn:microsoft.com/office/officeart/2005/8/layout/bList2"/>
    <dgm:cxn modelId="{BA2F945B-C7B9-4ACD-911B-F065F2F055C0}" type="presParOf" srcId="{C7B46093-C138-4662-9132-65F4FE3A23B6}" destId="{16222904-654E-4B07-9294-C4D92A8F87C0}" srcOrd="0" destOrd="0" presId="urn:microsoft.com/office/officeart/2005/8/layout/bList2"/>
    <dgm:cxn modelId="{AB9145F6-2481-4A72-BE3B-549F4806F3D8}" type="presParOf" srcId="{C7B46093-C138-4662-9132-65F4FE3A23B6}" destId="{9EBF4F7F-6ECE-4813-B296-D3F873AF1065}" srcOrd="1" destOrd="0" presId="urn:microsoft.com/office/officeart/2005/8/layout/bList2"/>
    <dgm:cxn modelId="{10BB552D-DE1E-446B-8DB1-A71AE577CFCB}" type="presParOf" srcId="{C7B46093-C138-4662-9132-65F4FE3A23B6}" destId="{114A4416-A593-4BAB-BC58-9AD0E15FB51F}" srcOrd="2" destOrd="0" presId="urn:microsoft.com/office/officeart/2005/8/layout/bList2"/>
    <dgm:cxn modelId="{60DED1EC-E63D-44EE-9CB3-57BB3A22B677}" type="presParOf" srcId="{C7B46093-C138-4662-9132-65F4FE3A23B6}" destId="{C6122CCE-DFEB-4E76-83BD-1CE047F34CE9}" srcOrd="3" destOrd="0" presId="urn:microsoft.com/office/officeart/2005/8/layout/bList2"/>
    <dgm:cxn modelId="{D84BA403-BC45-4C46-981E-406E5EDC736B}" type="presParOf" srcId="{15EFFFD4-3444-484B-9E37-84AE8E4145B6}" destId="{62A222FF-57F6-4098-A250-46A2CB1A4224}" srcOrd="3" destOrd="0" presId="urn:microsoft.com/office/officeart/2005/8/layout/bList2"/>
    <dgm:cxn modelId="{C5185344-DF3D-4A36-B4FD-E77616602BC3}" type="presParOf" srcId="{15EFFFD4-3444-484B-9E37-84AE8E4145B6}" destId="{84866A12-39F6-40D4-A324-A4CC8D53CA5C}" srcOrd="4" destOrd="0" presId="urn:microsoft.com/office/officeart/2005/8/layout/bList2"/>
    <dgm:cxn modelId="{BA4FFB45-A4FB-4330-86B7-10B0DBF7377D}" type="presParOf" srcId="{84866A12-39F6-40D4-A324-A4CC8D53CA5C}" destId="{04A8FB5B-8F73-498F-9656-882A1D93546B}" srcOrd="0" destOrd="0" presId="urn:microsoft.com/office/officeart/2005/8/layout/bList2"/>
    <dgm:cxn modelId="{402E7F7B-7E0E-4097-AE8C-D63340A56F92}" type="presParOf" srcId="{84866A12-39F6-40D4-A324-A4CC8D53CA5C}" destId="{F818554A-0204-41B0-9DD3-F8DA854BFA51}" srcOrd="1" destOrd="0" presId="urn:microsoft.com/office/officeart/2005/8/layout/bList2"/>
    <dgm:cxn modelId="{03EA4961-83E7-4B12-9EF0-6A3133E37678}" type="presParOf" srcId="{84866A12-39F6-40D4-A324-A4CC8D53CA5C}" destId="{B9CC8A22-68D6-4615-89A8-7A35CEAB4110}" srcOrd="2" destOrd="0" presId="urn:microsoft.com/office/officeart/2005/8/layout/bList2"/>
    <dgm:cxn modelId="{B0E2AA2B-08A6-4718-A912-2941BE2DC515}" type="presParOf" srcId="{84866A12-39F6-40D4-A324-A4CC8D53CA5C}" destId="{60DD6327-B93D-4E03-B39E-49129C739A38}" srcOrd="3" destOrd="0" presId="urn:microsoft.com/office/officeart/2005/8/layout/bList2"/>
    <dgm:cxn modelId="{BDCAD805-4CE3-4FC6-8491-DB2550699681}" type="presParOf" srcId="{15EFFFD4-3444-484B-9E37-84AE8E4145B6}" destId="{32BFBA1F-3216-451A-A9B5-28EFE8014AD1}" srcOrd="5" destOrd="0" presId="urn:microsoft.com/office/officeart/2005/8/layout/bList2"/>
    <dgm:cxn modelId="{088103C5-0D96-4A83-AA73-99676A0DF701}" type="presParOf" srcId="{15EFFFD4-3444-484B-9E37-84AE8E4145B6}" destId="{10D5421A-2281-41A4-AA2A-D892D0AF932E}" srcOrd="6" destOrd="0" presId="urn:microsoft.com/office/officeart/2005/8/layout/bList2"/>
    <dgm:cxn modelId="{7BC1945F-B483-4F55-80A2-174D2ED9E8F1}" type="presParOf" srcId="{10D5421A-2281-41A4-AA2A-D892D0AF932E}" destId="{E16B8D13-E63D-4473-9A8D-904C845AF36C}" srcOrd="0" destOrd="0" presId="urn:microsoft.com/office/officeart/2005/8/layout/bList2"/>
    <dgm:cxn modelId="{4EB1658A-5C25-41BE-BCAD-AF0E8BD938E0}" type="presParOf" srcId="{10D5421A-2281-41A4-AA2A-D892D0AF932E}" destId="{C496A520-887D-4E5D-B475-10403BA0D69E}" srcOrd="1" destOrd="0" presId="urn:microsoft.com/office/officeart/2005/8/layout/bList2"/>
    <dgm:cxn modelId="{1FC16A42-B396-4582-B0B9-BEAE6FD991D2}" type="presParOf" srcId="{10D5421A-2281-41A4-AA2A-D892D0AF932E}" destId="{E49194FD-AD6D-4FCA-A591-DE58B89312BB}" srcOrd="2" destOrd="0" presId="urn:microsoft.com/office/officeart/2005/8/layout/bList2"/>
    <dgm:cxn modelId="{3F96580F-3820-4616-B712-8C7773DA1F91}" type="presParOf" srcId="{10D5421A-2281-41A4-AA2A-D892D0AF932E}" destId="{C44A32DC-11DF-4E9F-B350-B5393597094B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8D813464-3655-4963-8EA7-CDA60FF05BB8}" type="doc">
      <dgm:prSet loTypeId="urn:microsoft.com/office/officeart/2005/8/layout/process1" loCatId="process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s-CO"/>
        </a:p>
      </dgm:t>
    </dgm:pt>
    <dgm:pt modelId="{5D277FBE-DB6F-4815-9265-AA5C5106BB4F}">
      <dgm:prSet phldrT="[Texto]" custT="1"/>
      <dgm:spPr/>
      <dgm:t>
        <a:bodyPr/>
        <a:lstStyle/>
        <a:p>
          <a:r>
            <a:rPr lang="es-CO" sz="1600" b="0" u="sng" dirty="0">
              <a:solidFill>
                <a:schemeClr val="bg1"/>
              </a:solidFill>
              <a:latin typeface="Montserrat" panose="00000500000000000000" pitchFamily="50" charset="0"/>
            </a:rPr>
            <a:t>Teofilina:</a:t>
          </a:r>
          <a:r>
            <a:rPr lang="es-CO" sz="1600" b="0" dirty="0">
              <a:solidFill>
                <a:schemeClr val="bg1"/>
              </a:solidFill>
              <a:latin typeface="Montserrat" panose="00000500000000000000" pitchFamily="50" charset="0"/>
            </a:rPr>
            <a:t> </a:t>
          </a:r>
        </a:p>
        <a:p>
          <a:r>
            <a:rPr lang="es-CO" sz="1600" dirty="0">
              <a:solidFill>
                <a:schemeClr val="bg1"/>
              </a:solidFill>
              <a:latin typeface="Montserrat" panose="00000500000000000000" pitchFamily="50" charset="0"/>
            </a:rPr>
            <a:t>No tiene evidencia. Usado en insuficiencia respiratoria o ventilados sin mejoría convencional.</a:t>
          </a:r>
          <a:endParaRPr lang="es-CO" sz="1600" b="0" u="none" dirty="0">
            <a:solidFill>
              <a:schemeClr val="bg1"/>
            </a:solidFill>
            <a:latin typeface="Montserrat" panose="00000500000000000000" pitchFamily="50" charset="0"/>
          </a:endParaRPr>
        </a:p>
      </dgm:t>
    </dgm:pt>
    <dgm:pt modelId="{CC4F818C-7BBF-4AE7-A72C-58A512EA17E1}" type="parTrans" cxnId="{4D4EBF5F-8036-4CF8-A38A-017BFB399B0E}">
      <dgm:prSet/>
      <dgm:spPr/>
      <dgm:t>
        <a:bodyPr/>
        <a:lstStyle/>
        <a:p>
          <a:endParaRPr lang="es-CO" sz="1600">
            <a:solidFill>
              <a:schemeClr val="bg1"/>
            </a:solidFill>
            <a:latin typeface="Montserrat" panose="00000500000000000000" pitchFamily="50" charset="0"/>
          </a:endParaRPr>
        </a:p>
      </dgm:t>
    </dgm:pt>
    <dgm:pt modelId="{9476DD01-5556-4E21-8A01-425109778841}" type="sibTrans" cxnId="{4D4EBF5F-8036-4CF8-A38A-017BFB399B0E}">
      <dgm:prSet custT="1"/>
      <dgm:spPr/>
      <dgm:t>
        <a:bodyPr/>
        <a:lstStyle/>
        <a:p>
          <a:endParaRPr lang="es-CO" sz="1600">
            <a:solidFill>
              <a:schemeClr val="bg1"/>
            </a:solidFill>
            <a:latin typeface="Montserrat" panose="00000500000000000000" pitchFamily="50" charset="0"/>
          </a:endParaRPr>
        </a:p>
      </dgm:t>
    </dgm:pt>
    <dgm:pt modelId="{C4BD317E-C99D-456A-8667-7A3EB15FBD07}">
      <dgm:prSet phldrT="[Texto]" custT="1"/>
      <dgm:spPr/>
      <dgm:t>
        <a:bodyPr/>
        <a:lstStyle/>
        <a:p>
          <a:r>
            <a:rPr lang="es-CO" sz="1600" b="0" u="sng" dirty="0">
              <a:solidFill>
                <a:schemeClr val="bg1"/>
              </a:solidFill>
              <a:latin typeface="Montserrat" panose="00000500000000000000" pitchFamily="50" charset="0"/>
            </a:rPr>
            <a:t>HELIOX: </a:t>
          </a:r>
        </a:p>
        <a:p>
          <a:r>
            <a:rPr lang="es-CO" sz="1600" dirty="0">
              <a:solidFill>
                <a:schemeClr val="bg1"/>
              </a:solidFill>
              <a:latin typeface="Montserrat" panose="00000500000000000000" pitchFamily="50" charset="0"/>
            </a:rPr>
            <a:t>Disminuye resistencia de flujo aéreo. Retiene salbutamol. </a:t>
          </a:r>
          <a:r>
            <a:rPr lang="es-CO" sz="1600" b="0" dirty="0">
              <a:solidFill>
                <a:schemeClr val="bg1"/>
              </a:solidFill>
              <a:latin typeface="Montserrat" panose="00000500000000000000" pitchFamily="50" charset="0"/>
            </a:rPr>
            <a:t>No evidencia.</a:t>
          </a:r>
        </a:p>
      </dgm:t>
    </dgm:pt>
    <dgm:pt modelId="{66F01B73-FB33-4B02-A9F7-915842691250}" type="parTrans" cxnId="{F6CD27A1-9EC6-4C33-B5F0-50491A9A545F}">
      <dgm:prSet/>
      <dgm:spPr/>
      <dgm:t>
        <a:bodyPr/>
        <a:lstStyle/>
        <a:p>
          <a:endParaRPr lang="es-CO" sz="1600">
            <a:solidFill>
              <a:schemeClr val="bg1"/>
            </a:solidFill>
            <a:latin typeface="Montserrat" panose="00000500000000000000" pitchFamily="50" charset="0"/>
          </a:endParaRPr>
        </a:p>
      </dgm:t>
    </dgm:pt>
    <dgm:pt modelId="{2D93945F-A519-4CE3-A917-910847C53EEE}" type="sibTrans" cxnId="{F6CD27A1-9EC6-4C33-B5F0-50491A9A545F}">
      <dgm:prSet custT="1"/>
      <dgm:spPr/>
      <dgm:t>
        <a:bodyPr/>
        <a:lstStyle/>
        <a:p>
          <a:endParaRPr lang="es-CO" sz="1600">
            <a:solidFill>
              <a:schemeClr val="bg1"/>
            </a:solidFill>
            <a:latin typeface="Montserrat" panose="00000500000000000000" pitchFamily="50" charset="0"/>
          </a:endParaRPr>
        </a:p>
      </dgm:t>
    </dgm:pt>
    <dgm:pt modelId="{3E8FF6C0-4493-4F8A-8CAE-85F58B5263FD}">
      <dgm:prSet phldrT="[Texto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s-CO" sz="1600" b="0" u="sng" dirty="0" err="1">
              <a:solidFill>
                <a:schemeClr val="bg1"/>
              </a:solidFill>
              <a:latin typeface="Montserrat" panose="00000500000000000000" pitchFamily="50" charset="0"/>
            </a:rPr>
            <a:t>Ketamina</a:t>
          </a:r>
          <a:r>
            <a:rPr lang="es-CO" sz="1600" b="0" u="sng" dirty="0">
              <a:solidFill>
                <a:schemeClr val="bg1"/>
              </a:solidFill>
              <a:latin typeface="Montserrat" panose="00000500000000000000" pitchFamily="50" charset="0"/>
            </a:rPr>
            <a:t>:</a:t>
          </a:r>
          <a:r>
            <a:rPr lang="es-CO" sz="1600" b="0" dirty="0">
              <a:solidFill>
                <a:schemeClr val="bg1"/>
              </a:solidFill>
              <a:latin typeface="Montserrat" panose="00000500000000000000" pitchFamily="50" charset="0"/>
            </a:rPr>
            <a:t> </a:t>
          </a:r>
        </a:p>
        <a:p>
          <a:r>
            <a:rPr lang="es-CO" sz="1600" dirty="0">
              <a:solidFill>
                <a:schemeClr val="bg1"/>
              </a:solidFill>
              <a:latin typeface="Montserrat" panose="00000500000000000000" pitchFamily="50" charset="0"/>
            </a:rPr>
            <a:t>Efecto broncodilatador- Dosis de carga: 2mg/kg seguida de 20–60 </a:t>
          </a:r>
          <a:r>
            <a:rPr lang="es-CO" sz="1600" dirty="0" err="1">
              <a:solidFill>
                <a:schemeClr val="bg1"/>
              </a:solidFill>
              <a:latin typeface="Montserrat" panose="00000500000000000000" pitchFamily="50" charset="0"/>
            </a:rPr>
            <a:t>mcg</a:t>
          </a:r>
          <a:r>
            <a:rPr lang="es-CO" sz="1600" dirty="0">
              <a:solidFill>
                <a:schemeClr val="bg1"/>
              </a:solidFill>
              <a:latin typeface="Montserrat" panose="00000500000000000000" pitchFamily="50" charset="0"/>
            </a:rPr>
            <a:t>/kg/min.</a:t>
          </a:r>
        </a:p>
        <a:p>
          <a:r>
            <a:rPr lang="es-CO" sz="1600" dirty="0">
              <a:solidFill>
                <a:schemeClr val="bg1"/>
              </a:solidFill>
              <a:latin typeface="Montserrat" panose="00000500000000000000" pitchFamily="50" charset="0"/>
            </a:rPr>
            <a:t> - Mejora PAFI y PIC en ventilados: n</a:t>
          </a:r>
          <a:r>
            <a:rPr lang="es-CO" sz="1600" b="0" dirty="0">
              <a:solidFill>
                <a:schemeClr val="bg1"/>
              </a:solidFill>
              <a:latin typeface="Montserrat" panose="00000500000000000000" pitchFamily="50" charset="0"/>
            </a:rPr>
            <a:t>o evidencia suficiente. </a:t>
          </a:r>
        </a:p>
      </dgm:t>
    </dgm:pt>
    <dgm:pt modelId="{A5E0D6BC-D4F3-408C-9A51-3EBDE263A22F}" type="parTrans" cxnId="{378FAB5D-78F9-4D78-A24E-FEFA70A561EE}">
      <dgm:prSet/>
      <dgm:spPr/>
      <dgm:t>
        <a:bodyPr/>
        <a:lstStyle/>
        <a:p>
          <a:endParaRPr lang="es-CO" sz="1600">
            <a:solidFill>
              <a:schemeClr val="bg1"/>
            </a:solidFill>
            <a:latin typeface="Montserrat" panose="00000500000000000000" pitchFamily="50" charset="0"/>
          </a:endParaRPr>
        </a:p>
      </dgm:t>
    </dgm:pt>
    <dgm:pt modelId="{BC4922E5-029F-4B14-8ABC-B9B4BC525E30}" type="sibTrans" cxnId="{378FAB5D-78F9-4D78-A24E-FEFA70A561EE}">
      <dgm:prSet custT="1"/>
      <dgm:spPr/>
      <dgm:t>
        <a:bodyPr/>
        <a:lstStyle/>
        <a:p>
          <a:endParaRPr lang="es-CO" sz="1600">
            <a:solidFill>
              <a:schemeClr val="bg1"/>
            </a:solidFill>
            <a:latin typeface="Montserrat" panose="00000500000000000000" pitchFamily="50" charset="0"/>
          </a:endParaRPr>
        </a:p>
      </dgm:t>
    </dgm:pt>
    <dgm:pt modelId="{DC2E0242-1D65-4348-80CC-B3272EA688A7}">
      <dgm:prSet phldrT="[Texto]" custT="1"/>
      <dgm:spPr/>
      <dgm:t>
        <a:bodyPr/>
        <a:lstStyle/>
        <a:p>
          <a:r>
            <a:rPr lang="es-CO" sz="1600" b="0" u="sng" dirty="0">
              <a:solidFill>
                <a:schemeClr val="bg1"/>
              </a:solidFill>
              <a:latin typeface="Montserrat" panose="00000500000000000000" pitchFamily="50" charset="0"/>
            </a:rPr>
            <a:t>IOT: </a:t>
          </a:r>
        </a:p>
        <a:p>
          <a:r>
            <a:rPr lang="es-CO" sz="1600" b="0" dirty="0">
              <a:solidFill>
                <a:schemeClr val="bg1"/>
              </a:solidFill>
              <a:latin typeface="Montserrat" panose="00000500000000000000" pitchFamily="50" charset="0"/>
            </a:rPr>
            <a:t>Si no </a:t>
          </a:r>
          <a:r>
            <a:rPr lang="es-CO" sz="1600" dirty="0">
              <a:solidFill>
                <a:schemeClr val="bg1"/>
              </a:solidFill>
              <a:latin typeface="Montserrat" panose="00000500000000000000" pitchFamily="50" charset="0"/>
            </a:rPr>
            <a:t>hay inminencia de falla ventilatoria evitarlo, por el empeoramiento del broncoespasmo, laringoespasmo, </a:t>
          </a:r>
          <a:r>
            <a:rPr lang="es-CO" sz="1600" dirty="0" err="1">
              <a:solidFill>
                <a:schemeClr val="bg1"/>
              </a:solidFill>
              <a:latin typeface="Montserrat" panose="00000500000000000000" pitchFamily="50" charset="0"/>
            </a:rPr>
            <a:t>barotrauma</a:t>
          </a:r>
          <a:r>
            <a:rPr lang="es-CO" sz="1600" dirty="0">
              <a:solidFill>
                <a:schemeClr val="bg1"/>
              </a:solidFill>
              <a:latin typeface="Montserrat" panose="00000500000000000000" pitchFamily="50" charset="0"/>
            </a:rPr>
            <a:t>.</a:t>
          </a:r>
        </a:p>
      </dgm:t>
    </dgm:pt>
    <dgm:pt modelId="{47122983-BE73-4A96-801E-BA157877FB13}" type="parTrans" cxnId="{16735E22-293A-43E2-AA13-BCFC23F28A6A}">
      <dgm:prSet/>
      <dgm:spPr/>
      <dgm:t>
        <a:bodyPr/>
        <a:lstStyle/>
        <a:p>
          <a:endParaRPr lang="es-CO" sz="1600">
            <a:solidFill>
              <a:schemeClr val="bg1"/>
            </a:solidFill>
            <a:latin typeface="Montserrat" panose="00000500000000000000" pitchFamily="50" charset="0"/>
          </a:endParaRPr>
        </a:p>
      </dgm:t>
    </dgm:pt>
    <dgm:pt modelId="{211424D3-C480-485E-A109-3E4C0BF9018D}" type="sibTrans" cxnId="{16735E22-293A-43E2-AA13-BCFC23F28A6A}">
      <dgm:prSet/>
      <dgm:spPr/>
      <dgm:t>
        <a:bodyPr/>
        <a:lstStyle/>
        <a:p>
          <a:endParaRPr lang="es-CO" sz="1600">
            <a:solidFill>
              <a:schemeClr val="bg1"/>
            </a:solidFill>
            <a:latin typeface="Montserrat" panose="00000500000000000000" pitchFamily="50" charset="0"/>
          </a:endParaRPr>
        </a:p>
      </dgm:t>
    </dgm:pt>
    <dgm:pt modelId="{BFBDE1BE-C706-44E4-A428-66946EE44D43}" type="pres">
      <dgm:prSet presAssocID="{8D813464-3655-4963-8EA7-CDA60FF05BB8}" presName="Name0" presStyleCnt="0">
        <dgm:presLayoutVars>
          <dgm:dir/>
          <dgm:resizeHandles val="exact"/>
        </dgm:presLayoutVars>
      </dgm:prSet>
      <dgm:spPr/>
    </dgm:pt>
    <dgm:pt modelId="{4949DBB0-55D7-4A1B-880D-053484A0EA9E}" type="pres">
      <dgm:prSet presAssocID="{5D277FBE-DB6F-4815-9265-AA5C5106BB4F}" presName="node" presStyleLbl="node1" presStyleIdx="0" presStyleCnt="4">
        <dgm:presLayoutVars>
          <dgm:bulletEnabled val="1"/>
        </dgm:presLayoutVars>
      </dgm:prSet>
      <dgm:spPr/>
    </dgm:pt>
    <dgm:pt modelId="{E1814C8E-FA84-490A-88B2-96678249184E}" type="pres">
      <dgm:prSet presAssocID="{9476DD01-5556-4E21-8A01-425109778841}" presName="sibTrans" presStyleLbl="sibTrans2D1" presStyleIdx="0" presStyleCnt="3"/>
      <dgm:spPr/>
    </dgm:pt>
    <dgm:pt modelId="{2C502C5C-382C-43E0-8F10-513A2424D2C3}" type="pres">
      <dgm:prSet presAssocID="{9476DD01-5556-4E21-8A01-425109778841}" presName="connectorText" presStyleLbl="sibTrans2D1" presStyleIdx="0" presStyleCnt="3"/>
      <dgm:spPr/>
    </dgm:pt>
    <dgm:pt modelId="{E9A36BF8-7595-4B2C-91A8-7A44D5C319C3}" type="pres">
      <dgm:prSet presAssocID="{C4BD317E-C99D-456A-8667-7A3EB15FBD07}" presName="node" presStyleLbl="node1" presStyleIdx="1" presStyleCnt="4">
        <dgm:presLayoutVars>
          <dgm:bulletEnabled val="1"/>
        </dgm:presLayoutVars>
      </dgm:prSet>
      <dgm:spPr/>
    </dgm:pt>
    <dgm:pt modelId="{649998EB-BAF1-43E9-9F72-0E0D7558FCAF}" type="pres">
      <dgm:prSet presAssocID="{2D93945F-A519-4CE3-A917-910847C53EEE}" presName="sibTrans" presStyleLbl="sibTrans2D1" presStyleIdx="1" presStyleCnt="3"/>
      <dgm:spPr/>
    </dgm:pt>
    <dgm:pt modelId="{C5D837C5-9648-4C45-92A4-3DF29EA55521}" type="pres">
      <dgm:prSet presAssocID="{2D93945F-A519-4CE3-A917-910847C53EEE}" presName="connectorText" presStyleLbl="sibTrans2D1" presStyleIdx="1" presStyleCnt="3"/>
      <dgm:spPr/>
    </dgm:pt>
    <dgm:pt modelId="{5BF7866A-31E1-4288-ACB0-3BEB3E973E93}" type="pres">
      <dgm:prSet presAssocID="{3E8FF6C0-4493-4F8A-8CAE-85F58B5263FD}" presName="node" presStyleLbl="node1" presStyleIdx="2" presStyleCnt="4">
        <dgm:presLayoutVars>
          <dgm:bulletEnabled val="1"/>
        </dgm:presLayoutVars>
      </dgm:prSet>
      <dgm:spPr/>
    </dgm:pt>
    <dgm:pt modelId="{B5DD3517-40D7-49FF-97F0-BF69F7F83F33}" type="pres">
      <dgm:prSet presAssocID="{BC4922E5-029F-4B14-8ABC-B9B4BC525E30}" presName="sibTrans" presStyleLbl="sibTrans2D1" presStyleIdx="2" presStyleCnt="3"/>
      <dgm:spPr/>
    </dgm:pt>
    <dgm:pt modelId="{C0AA48F3-E242-4C19-863E-150790045677}" type="pres">
      <dgm:prSet presAssocID="{BC4922E5-029F-4B14-8ABC-B9B4BC525E30}" presName="connectorText" presStyleLbl="sibTrans2D1" presStyleIdx="2" presStyleCnt="3"/>
      <dgm:spPr/>
    </dgm:pt>
    <dgm:pt modelId="{6FEFD210-97D3-4107-84B3-3286875184A0}" type="pres">
      <dgm:prSet presAssocID="{DC2E0242-1D65-4348-80CC-B3272EA688A7}" presName="node" presStyleLbl="node1" presStyleIdx="3" presStyleCnt="4" custScaleX="108541">
        <dgm:presLayoutVars>
          <dgm:bulletEnabled val="1"/>
        </dgm:presLayoutVars>
      </dgm:prSet>
      <dgm:spPr/>
    </dgm:pt>
  </dgm:ptLst>
  <dgm:cxnLst>
    <dgm:cxn modelId="{4D2C5D12-DF6A-4BE7-8310-A83F5F301633}" type="presOf" srcId="{BC4922E5-029F-4B14-8ABC-B9B4BC525E30}" destId="{C0AA48F3-E242-4C19-863E-150790045677}" srcOrd="1" destOrd="0" presId="urn:microsoft.com/office/officeart/2005/8/layout/process1"/>
    <dgm:cxn modelId="{CCE0F715-32B1-4BE8-860F-2FB675E79E33}" type="presOf" srcId="{5D277FBE-DB6F-4815-9265-AA5C5106BB4F}" destId="{4949DBB0-55D7-4A1B-880D-053484A0EA9E}" srcOrd="0" destOrd="0" presId="urn:microsoft.com/office/officeart/2005/8/layout/process1"/>
    <dgm:cxn modelId="{16735E22-293A-43E2-AA13-BCFC23F28A6A}" srcId="{8D813464-3655-4963-8EA7-CDA60FF05BB8}" destId="{DC2E0242-1D65-4348-80CC-B3272EA688A7}" srcOrd="3" destOrd="0" parTransId="{47122983-BE73-4A96-801E-BA157877FB13}" sibTransId="{211424D3-C480-485E-A109-3E4C0BF9018D}"/>
    <dgm:cxn modelId="{9B08D725-4F1A-4E03-8D08-D40E8EDC2C00}" type="presOf" srcId="{9476DD01-5556-4E21-8A01-425109778841}" destId="{2C502C5C-382C-43E0-8F10-513A2424D2C3}" srcOrd="1" destOrd="0" presId="urn:microsoft.com/office/officeart/2005/8/layout/process1"/>
    <dgm:cxn modelId="{378FAB5D-78F9-4D78-A24E-FEFA70A561EE}" srcId="{8D813464-3655-4963-8EA7-CDA60FF05BB8}" destId="{3E8FF6C0-4493-4F8A-8CAE-85F58B5263FD}" srcOrd="2" destOrd="0" parTransId="{A5E0D6BC-D4F3-408C-9A51-3EBDE263A22F}" sibTransId="{BC4922E5-029F-4B14-8ABC-B9B4BC525E30}"/>
    <dgm:cxn modelId="{4D4EBF5F-8036-4CF8-A38A-017BFB399B0E}" srcId="{8D813464-3655-4963-8EA7-CDA60FF05BB8}" destId="{5D277FBE-DB6F-4815-9265-AA5C5106BB4F}" srcOrd="0" destOrd="0" parTransId="{CC4F818C-7BBF-4AE7-A72C-58A512EA17E1}" sibTransId="{9476DD01-5556-4E21-8A01-425109778841}"/>
    <dgm:cxn modelId="{A22CCC42-5A61-4C33-BB4F-791729C1E494}" type="presOf" srcId="{2D93945F-A519-4CE3-A917-910847C53EEE}" destId="{649998EB-BAF1-43E9-9F72-0E0D7558FCAF}" srcOrd="0" destOrd="0" presId="urn:microsoft.com/office/officeart/2005/8/layout/process1"/>
    <dgm:cxn modelId="{3D10936F-A346-4A1F-93FE-D4C40ACA30D7}" type="presOf" srcId="{2D93945F-A519-4CE3-A917-910847C53EEE}" destId="{C5D837C5-9648-4C45-92A4-3DF29EA55521}" srcOrd="1" destOrd="0" presId="urn:microsoft.com/office/officeart/2005/8/layout/process1"/>
    <dgm:cxn modelId="{F6CD27A1-9EC6-4C33-B5F0-50491A9A545F}" srcId="{8D813464-3655-4963-8EA7-CDA60FF05BB8}" destId="{C4BD317E-C99D-456A-8667-7A3EB15FBD07}" srcOrd="1" destOrd="0" parTransId="{66F01B73-FB33-4B02-A9F7-915842691250}" sibTransId="{2D93945F-A519-4CE3-A917-910847C53EEE}"/>
    <dgm:cxn modelId="{C50F0FAD-BC1D-451D-B759-83153FA086A5}" type="presOf" srcId="{3E8FF6C0-4493-4F8A-8CAE-85F58B5263FD}" destId="{5BF7866A-31E1-4288-ACB0-3BEB3E973E93}" srcOrd="0" destOrd="0" presId="urn:microsoft.com/office/officeart/2005/8/layout/process1"/>
    <dgm:cxn modelId="{42C7DAB7-C74B-49A6-B754-AFB733D4CF6D}" type="presOf" srcId="{BC4922E5-029F-4B14-8ABC-B9B4BC525E30}" destId="{B5DD3517-40D7-49FF-97F0-BF69F7F83F33}" srcOrd="0" destOrd="0" presId="urn:microsoft.com/office/officeart/2005/8/layout/process1"/>
    <dgm:cxn modelId="{DA4E83C7-FD51-4B15-96ED-A532C2C483F1}" type="presOf" srcId="{8D813464-3655-4963-8EA7-CDA60FF05BB8}" destId="{BFBDE1BE-C706-44E4-A428-66946EE44D43}" srcOrd="0" destOrd="0" presId="urn:microsoft.com/office/officeart/2005/8/layout/process1"/>
    <dgm:cxn modelId="{7C619DD4-7F30-45CC-BE8E-293B1810870E}" type="presOf" srcId="{DC2E0242-1D65-4348-80CC-B3272EA688A7}" destId="{6FEFD210-97D3-4107-84B3-3286875184A0}" srcOrd="0" destOrd="0" presId="urn:microsoft.com/office/officeart/2005/8/layout/process1"/>
    <dgm:cxn modelId="{F16DB4E2-F344-46BF-9ED7-CA95C031D945}" type="presOf" srcId="{C4BD317E-C99D-456A-8667-7A3EB15FBD07}" destId="{E9A36BF8-7595-4B2C-91A8-7A44D5C319C3}" srcOrd="0" destOrd="0" presId="urn:microsoft.com/office/officeart/2005/8/layout/process1"/>
    <dgm:cxn modelId="{47E35FFF-973A-43D0-96D6-4D12963105F7}" type="presOf" srcId="{9476DD01-5556-4E21-8A01-425109778841}" destId="{E1814C8E-FA84-490A-88B2-96678249184E}" srcOrd="0" destOrd="0" presId="urn:microsoft.com/office/officeart/2005/8/layout/process1"/>
    <dgm:cxn modelId="{00548EBD-9BAF-46CF-93A1-F01E102EDFF7}" type="presParOf" srcId="{BFBDE1BE-C706-44E4-A428-66946EE44D43}" destId="{4949DBB0-55D7-4A1B-880D-053484A0EA9E}" srcOrd="0" destOrd="0" presId="urn:microsoft.com/office/officeart/2005/8/layout/process1"/>
    <dgm:cxn modelId="{2EC2EFB7-075D-4DCC-8779-E4A8874C65F7}" type="presParOf" srcId="{BFBDE1BE-C706-44E4-A428-66946EE44D43}" destId="{E1814C8E-FA84-490A-88B2-96678249184E}" srcOrd="1" destOrd="0" presId="urn:microsoft.com/office/officeart/2005/8/layout/process1"/>
    <dgm:cxn modelId="{4C45526F-8186-45E2-8416-7B2B3699722F}" type="presParOf" srcId="{E1814C8E-FA84-490A-88B2-96678249184E}" destId="{2C502C5C-382C-43E0-8F10-513A2424D2C3}" srcOrd="0" destOrd="0" presId="urn:microsoft.com/office/officeart/2005/8/layout/process1"/>
    <dgm:cxn modelId="{CC9FB1F9-456E-44C0-A563-D6B75C7871CE}" type="presParOf" srcId="{BFBDE1BE-C706-44E4-A428-66946EE44D43}" destId="{E9A36BF8-7595-4B2C-91A8-7A44D5C319C3}" srcOrd="2" destOrd="0" presId="urn:microsoft.com/office/officeart/2005/8/layout/process1"/>
    <dgm:cxn modelId="{1B84D8DB-983A-470A-8C0D-032DA4549D86}" type="presParOf" srcId="{BFBDE1BE-C706-44E4-A428-66946EE44D43}" destId="{649998EB-BAF1-43E9-9F72-0E0D7558FCAF}" srcOrd="3" destOrd="0" presId="urn:microsoft.com/office/officeart/2005/8/layout/process1"/>
    <dgm:cxn modelId="{E76594B6-7A30-4E32-99A9-CEC4CB17D525}" type="presParOf" srcId="{649998EB-BAF1-43E9-9F72-0E0D7558FCAF}" destId="{C5D837C5-9648-4C45-92A4-3DF29EA55521}" srcOrd="0" destOrd="0" presId="urn:microsoft.com/office/officeart/2005/8/layout/process1"/>
    <dgm:cxn modelId="{882AAA19-640C-4A54-93D0-335F8FF857DA}" type="presParOf" srcId="{BFBDE1BE-C706-44E4-A428-66946EE44D43}" destId="{5BF7866A-31E1-4288-ACB0-3BEB3E973E93}" srcOrd="4" destOrd="0" presId="urn:microsoft.com/office/officeart/2005/8/layout/process1"/>
    <dgm:cxn modelId="{8E7AF542-A7A9-4EB3-87CA-3576C7579BE6}" type="presParOf" srcId="{BFBDE1BE-C706-44E4-A428-66946EE44D43}" destId="{B5DD3517-40D7-49FF-97F0-BF69F7F83F33}" srcOrd="5" destOrd="0" presId="urn:microsoft.com/office/officeart/2005/8/layout/process1"/>
    <dgm:cxn modelId="{8622E0AF-43D9-4230-88D5-ADBAA878EEF6}" type="presParOf" srcId="{B5DD3517-40D7-49FF-97F0-BF69F7F83F33}" destId="{C0AA48F3-E242-4C19-863E-150790045677}" srcOrd="0" destOrd="0" presId="urn:microsoft.com/office/officeart/2005/8/layout/process1"/>
    <dgm:cxn modelId="{48759426-4E01-439D-9FD3-B2AA20E2CAE6}" type="presParOf" srcId="{BFBDE1BE-C706-44E4-A428-66946EE44D43}" destId="{6FEFD210-97D3-4107-84B3-3286875184A0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EE170660-CC2B-4D1C-B08C-3F700CC40251}" type="doc">
      <dgm:prSet loTypeId="urn:microsoft.com/office/officeart/2005/8/layout/process5" loCatId="process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s-CO"/>
        </a:p>
      </dgm:t>
    </dgm:pt>
    <dgm:pt modelId="{525B0F20-55B5-4688-A394-D1966D2339A9}">
      <dgm:prSet phldrT="[Texto]" custT="1"/>
      <dgm:spPr/>
      <dgm:t>
        <a:bodyPr/>
        <a:lstStyle/>
        <a:p>
          <a:r>
            <a:rPr lang="es-CO" sz="1600" u="sng" dirty="0">
              <a:latin typeface="Montserrat" panose="00000500000000000000" pitchFamily="50" charset="0"/>
            </a:rPr>
            <a:t>Oxígeno: </a:t>
          </a:r>
        </a:p>
        <a:p>
          <a:r>
            <a:rPr lang="es-CO" sz="1600" dirty="0">
              <a:latin typeface="Montserrat" panose="00000500000000000000" pitchFamily="50" charset="0"/>
            </a:rPr>
            <a:t>SO2</a:t>
          </a:r>
          <a:r>
            <a:rPr lang="es-CO" sz="1600" dirty="0">
              <a:latin typeface="Montserrat" panose="00000500000000000000" pitchFamily="50" charset="0"/>
              <a:sym typeface="Wingdings" panose="05000000000000000000" pitchFamily="2" charset="2"/>
            </a:rPr>
            <a:t> 94-98%</a:t>
          </a:r>
          <a:endParaRPr lang="es-CO" sz="1600" dirty="0">
            <a:latin typeface="Montserrat" panose="00000500000000000000" pitchFamily="50" charset="0"/>
          </a:endParaRPr>
        </a:p>
      </dgm:t>
    </dgm:pt>
    <dgm:pt modelId="{AB6C50B9-0437-4A26-99E9-380AA3260EF2}" type="parTrans" cxnId="{74EB9BFD-4B66-4ADE-BAC6-D25C53DA17D1}">
      <dgm:prSet/>
      <dgm:spPr/>
      <dgm:t>
        <a:bodyPr/>
        <a:lstStyle/>
        <a:p>
          <a:endParaRPr lang="es-CO" sz="1600">
            <a:solidFill>
              <a:schemeClr val="bg1"/>
            </a:solidFill>
            <a:latin typeface="Montserrat" panose="00000500000000000000" pitchFamily="50" charset="0"/>
          </a:endParaRPr>
        </a:p>
      </dgm:t>
    </dgm:pt>
    <dgm:pt modelId="{9633DBC4-CC96-4B10-8E9A-4A0BA5AEAACC}" type="sibTrans" cxnId="{74EB9BFD-4B66-4ADE-BAC6-D25C53DA17D1}">
      <dgm:prSet custT="1"/>
      <dgm:spPr/>
      <dgm:t>
        <a:bodyPr/>
        <a:lstStyle/>
        <a:p>
          <a:endParaRPr lang="es-CO" sz="1600">
            <a:solidFill>
              <a:schemeClr val="bg1"/>
            </a:solidFill>
            <a:latin typeface="Montserrat" panose="00000500000000000000" pitchFamily="50" charset="0"/>
          </a:endParaRPr>
        </a:p>
      </dgm:t>
    </dgm:pt>
    <dgm:pt modelId="{A0D8203D-8E64-4F4C-AF3D-F23DD5F20AC1}">
      <dgm:prSet phldrT="[Texto]" custT="1"/>
      <dgm:spPr/>
      <dgm:t>
        <a:bodyPr/>
        <a:lstStyle/>
        <a:p>
          <a:r>
            <a:rPr lang="es-CO" sz="1600" dirty="0">
              <a:latin typeface="Montserrat" panose="00000500000000000000" pitchFamily="50" charset="0"/>
            </a:rPr>
            <a:t>SABA </a:t>
          </a:r>
          <a:r>
            <a:rPr lang="es-CO" sz="1600" dirty="0">
              <a:latin typeface="Montserrat" panose="00000500000000000000" pitchFamily="50" charset="0"/>
              <a:sym typeface="Wingdings" panose="05000000000000000000" pitchFamily="2" charset="2"/>
            </a:rPr>
            <a:t> Pilar del tratamiento. </a:t>
          </a:r>
          <a:endParaRPr lang="es-CO" sz="1600" dirty="0">
            <a:latin typeface="Montserrat" panose="00000500000000000000" pitchFamily="50" charset="0"/>
          </a:endParaRPr>
        </a:p>
      </dgm:t>
    </dgm:pt>
    <dgm:pt modelId="{B0DCE3EF-5D6E-43FD-9474-87CE737AD8AB}" type="parTrans" cxnId="{3D08CE59-88B0-412E-B2B8-62877CDD004A}">
      <dgm:prSet/>
      <dgm:spPr/>
      <dgm:t>
        <a:bodyPr/>
        <a:lstStyle/>
        <a:p>
          <a:endParaRPr lang="es-CO" sz="1600">
            <a:solidFill>
              <a:schemeClr val="bg1"/>
            </a:solidFill>
            <a:latin typeface="Montserrat" panose="00000500000000000000" pitchFamily="50" charset="0"/>
          </a:endParaRPr>
        </a:p>
      </dgm:t>
    </dgm:pt>
    <dgm:pt modelId="{979E35AB-0D85-4A2D-86F6-38C9150EB885}" type="sibTrans" cxnId="{3D08CE59-88B0-412E-B2B8-62877CDD004A}">
      <dgm:prSet custT="1"/>
      <dgm:spPr/>
      <dgm:t>
        <a:bodyPr/>
        <a:lstStyle/>
        <a:p>
          <a:endParaRPr lang="es-CO" sz="1600">
            <a:solidFill>
              <a:schemeClr val="bg1"/>
            </a:solidFill>
            <a:latin typeface="Montserrat" panose="00000500000000000000" pitchFamily="50" charset="0"/>
          </a:endParaRPr>
        </a:p>
      </dgm:t>
    </dgm:pt>
    <dgm:pt modelId="{C1A6D182-8BD8-4DB3-B329-91A1D93D1880}">
      <dgm:prSet phldrT="[Texto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s-CO" sz="1600" b="0" u="sng" dirty="0">
              <a:latin typeface="Montserrat" panose="00000500000000000000" pitchFamily="50" charset="0"/>
              <a:sym typeface="Wingdings" panose="05000000000000000000" pitchFamily="2" charset="2"/>
            </a:rPr>
            <a:t>Epinefrina:</a:t>
          </a:r>
          <a:r>
            <a:rPr lang="es-CO" sz="1600" b="1" u="sng" dirty="0">
              <a:latin typeface="Montserrat" panose="00000500000000000000" pitchFamily="50" charset="0"/>
              <a:sym typeface="Wingdings" panose="05000000000000000000" pitchFamily="2" charset="2"/>
            </a:rPr>
            <a:t> </a:t>
          </a:r>
        </a:p>
        <a:p>
          <a:r>
            <a:rPr lang="es-CO" sz="1600" dirty="0">
              <a:latin typeface="Montserrat" panose="00000500000000000000" pitchFamily="50" charset="0"/>
              <a:sym typeface="Wingdings" panose="05000000000000000000" pitchFamily="2" charset="2"/>
            </a:rPr>
            <a:t>Solo en asma aguda con anafilaxia y angioedema.</a:t>
          </a:r>
          <a:endParaRPr lang="es-CO" sz="1600" dirty="0">
            <a:latin typeface="Montserrat" panose="00000500000000000000" pitchFamily="50" charset="0"/>
          </a:endParaRPr>
        </a:p>
      </dgm:t>
    </dgm:pt>
    <dgm:pt modelId="{1FD6F0FB-E355-47C7-B08E-F49ED775F11B}" type="parTrans" cxnId="{B37711A4-0E44-4531-9A3C-70398F62BF0B}">
      <dgm:prSet/>
      <dgm:spPr/>
      <dgm:t>
        <a:bodyPr/>
        <a:lstStyle/>
        <a:p>
          <a:endParaRPr lang="es-CO" sz="1600">
            <a:solidFill>
              <a:schemeClr val="bg1"/>
            </a:solidFill>
            <a:latin typeface="Montserrat" panose="00000500000000000000" pitchFamily="50" charset="0"/>
          </a:endParaRPr>
        </a:p>
      </dgm:t>
    </dgm:pt>
    <dgm:pt modelId="{648EA71E-B808-4D22-ADA3-57950EF4CF10}" type="sibTrans" cxnId="{B37711A4-0E44-4531-9A3C-70398F62BF0B}">
      <dgm:prSet custT="1"/>
      <dgm:spPr/>
      <dgm:t>
        <a:bodyPr/>
        <a:lstStyle/>
        <a:p>
          <a:endParaRPr lang="es-CO" sz="1600">
            <a:solidFill>
              <a:schemeClr val="bg1"/>
            </a:solidFill>
            <a:latin typeface="Montserrat" panose="00000500000000000000" pitchFamily="50" charset="0"/>
          </a:endParaRPr>
        </a:p>
      </dgm:t>
    </dgm:pt>
    <dgm:pt modelId="{5579E2A0-84C6-4F7D-957D-058A4A42C876}">
      <dgm:prSet phldrT="[Texto]" custT="1"/>
      <dgm:spPr/>
      <dgm:t>
        <a:bodyPr/>
        <a:lstStyle/>
        <a:p>
          <a:r>
            <a:rPr lang="es-CO" sz="1600" dirty="0">
              <a:latin typeface="Montserrat" panose="00000500000000000000" pitchFamily="50" charset="0"/>
            </a:rPr>
            <a:t>No hay evidencia de esteroides sistémicos e inhalados a la vez. </a:t>
          </a:r>
        </a:p>
      </dgm:t>
    </dgm:pt>
    <dgm:pt modelId="{BEBDABF9-006E-4132-9766-E2DD380F59F6}" type="parTrans" cxnId="{8F0BE9DA-0000-48AD-9D97-ECE397D3F29C}">
      <dgm:prSet/>
      <dgm:spPr/>
      <dgm:t>
        <a:bodyPr/>
        <a:lstStyle/>
        <a:p>
          <a:endParaRPr lang="es-CO" sz="1600">
            <a:solidFill>
              <a:schemeClr val="bg1"/>
            </a:solidFill>
            <a:latin typeface="Montserrat" panose="00000500000000000000" pitchFamily="50" charset="0"/>
          </a:endParaRPr>
        </a:p>
      </dgm:t>
    </dgm:pt>
    <dgm:pt modelId="{72B2806F-F067-4EDA-B03B-751883B4DBE6}" type="sibTrans" cxnId="{8F0BE9DA-0000-48AD-9D97-ECE397D3F29C}">
      <dgm:prSet custT="1"/>
      <dgm:spPr/>
      <dgm:t>
        <a:bodyPr/>
        <a:lstStyle/>
        <a:p>
          <a:endParaRPr lang="es-CO" sz="1600">
            <a:solidFill>
              <a:schemeClr val="bg1"/>
            </a:solidFill>
            <a:latin typeface="Montserrat" panose="00000500000000000000" pitchFamily="50" charset="0"/>
          </a:endParaRPr>
        </a:p>
      </dgm:t>
    </dgm:pt>
    <dgm:pt modelId="{9CDBBD9A-9B52-47C2-BD8E-E9F2BE0C9761}">
      <dgm:prSet phldrT="[Texto]" custT="1"/>
      <dgm:spPr/>
      <dgm:t>
        <a:bodyPr/>
        <a:lstStyle/>
        <a:p>
          <a:r>
            <a:rPr lang="es-CO" sz="1600" u="sng" dirty="0">
              <a:latin typeface="Montserrat" panose="00000500000000000000" pitchFamily="50" charset="0"/>
            </a:rPr>
            <a:t>Corticoides sistémicos </a:t>
          </a:r>
        </a:p>
        <a:p>
          <a:r>
            <a:rPr lang="es-CO" sz="1600" dirty="0">
              <a:latin typeface="Montserrat" panose="00000500000000000000" pitchFamily="50" charset="0"/>
            </a:rPr>
            <a:t>(= que en menores de 5 años).</a:t>
          </a:r>
        </a:p>
      </dgm:t>
    </dgm:pt>
    <dgm:pt modelId="{DC978DC4-6E34-458C-9703-9EFD58B0E762}" type="parTrans" cxnId="{6B5EAC53-995A-4E08-B2F4-E3A1CFD0FAB2}">
      <dgm:prSet/>
      <dgm:spPr/>
      <dgm:t>
        <a:bodyPr/>
        <a:lstStyle/>
        <a:p>
          <a:endParaRPr lang="es-CO" sz="1600">
            <a:solidFill>
              <a:schemeClr val="bg1"/>
            </a:solidFill>
            <a:latin typeface="Montserrat" panose="00000500000000000000" pitchFamily="50" charset="0"/>
          </a:endParaRPr>
        </a:p>
      </dgm:t>
    </dgm:pt>
    <dgm:pt modelId="{38BB35FE-671A-42D2-9C51-F6392F23DCB7}" type="sibTrans" cxnId="{6B5EAC53-995A-4E08-B2F4-E3A1CFD0FAB2}">
      <dgm:prSet/>
      <dgm:spPr/>
      <dgm:t>
        <a:bodyPr/>
        <a:lstStyle/>
        <a:p>
          <a:endParaRPr lang="es-CO" sz="1600">
            <a:solidFill>
              <a:schemeClr val="bg1"/>
            </a:solidFill>
            <a:latin typeface="Montserrat" panose="00000500000000000000" pitchFamily="50" charset="0"/>
          </a:endParaRPr>
        </a:p>
      </dgm:t>
    </dgm:pt>
    <dgm:pt modelId="{DDB294C3-00B6-4FCC-BAFC-0FFCF9AFE583}" type="pres">
      <dgm:prSet presAssocID="{EE170660-CC2B-4D1C-B08C-3F700CC40251}" presName="diagram" presStyleCnt="0">
        <dgm:presLayoutVars>
          <dgm:dir/>
          <dgm:resizeHandles val="exact"/>
        </dgm:presLayoutVars>
      </dgm:prSet>
      <dgm:spPr/>
    </dgm:pt>
    <dgm:pt modelId="{1322F502-1D52-4A39-A633-C8561C61511A}" type="pres">
      <dgm:prSet presAssocID="{525B0F20-55B5-4688-A394-D1966D2339A9}" presName="node" presStyleLbl="node1" presStyleIdx="0" presStyleCnt="5">
        <dgm:presLayoutVars>
          <dgm:bulletEnabled val="1"/>
        </dgm:presLayoutVars>
      </dgm:prSet>
      <dgm:spPr/>
    </dgm:pt>
    <dgm:pt modelId="{2C256C9E-94D3-48ED-B863-DE0F2DB8D587}" type="pres">
      <dgm:prSet presAssocID="{9633DBC4-CC96-4B10-8E9A-4A0BA5AEAACC}" presName="sibTrans" presStyleLbl="sibTrans2D1" presStyleIdx="0" presStyleCnt="4"/>
      <dgm:spPr/>
    </dgm:pt>
    <dgm:pt modelId="{BCBB67E4-C022-450F-8DC0-5E3560D05531}" type="pres">
      <dgm:prSet presAssocID="{9633DBC4-CC96-4B10-8E9A-4A0BA5AEAACC}" presName="connectorText" presStyleLbl="sibTrans2D1" presStyleIdx="0" presStyleCnt="4"/>
      <dgm:spPr/>
    </dgm:pt>
    <dgm:pt modelId="{62A7518E-BE40-41FA-B552-73A50B445319}" type="pres">
      <dgm:prSet presAssocID="{A0D8203D-8E64-4F4C-AF3D-F23DD5F20AC1}" presName="node" presStyleLbl="node1" presStyleIdx="1" presStyleCnt="5">
        <dgm:presLayoutVars>
          <dgm:bulletEnabled val="1"/>
        </dgm:presLayoutVars>
      </dgm:prSet>
      <dgm:spPr/>
    </dgm:pt>
    <dgm:pt modelId="{581D0BA4-1E02-48CA-BECA-030E19716D51}" type="pres">
      <dgm:prSet presAssocID="{979E35AB-0D85-4A2D-86F6-38C9150EB885}" presName="sibTrans" presStyleLbl="sibTrans2D1" presStyleIdx="1" presStyleCnt="4"/>
      <dgm:spPr/>
    </dgm:pt>
    <dgm:pt modelId="{E7715AC8-E646-4013-9F22-794565CBDEAB}" type="pres">
      <dgm:prSet presAssocID="{979E35AB-0D85-4A2D-86F6-38C9150EB885}" presName="connectorText" presStyleLbl="sibTrans2D1" presStyleIdx="1" presStyleCnt="4"/>
      <dgm:spPr/>
    </dgm:pt>
    <dgm:pt modelId="{CD654C87-6E94-4130-8C71-B3E283237FB5}" type="pres">
      <dgm:prSet presAssocID="{C1A6D182-8BD8-4DB3-B329-91A1D93D1880}" presName="node" presStyleLbl="node1" presStyleIdx="2" presStyleCnt="5">
        <dgm:presLayoutVars>
          <dgm:bulletEnabled val="1"/>
        </dgm:presLayoutVars>
      </dgm:prSet>
      <dgm:spPr/>
    </dgm:pt>
    <dgm:pt modelId="{78DF5970-5350-4CAD-A790-41099E98907B}" type="pres">
      <dgm:prSet presAssocID="{648EA71E-B808-4D22-ADA3-57950EF4CF10}" presName="sibTrans" presStyleLbl="sibTrans2D1" presStyleIdx="2" presStyleCnt="4"/>
      <dgm:spPr/>
    </dgm:pt>
    <dgm:pt modelId="{46AC51A6-3FE1-450B-8CB1-5DD9731A6273}" type="pres">
      <dgm:prSet presAssocID="{648EA71E-B808-4D22-ADA3-57950EF4CF10}" presName="connectorText" presStyleLbl="sibTrans2D1" presStyleIdx="2" presStyleCnt="4"/>
      <dgm:spPr/>
    </dgm:pt>
    <dgm:pt modelId="{9BDCB944-912F-48F0-A588-455EA5EAFA81}" type="pres">
      <dgm:prSet presAssocID="{5579E2A0-84C6-4F7D-957D-058A4A42C876}" presName="node" presStyleLbl="node1" presStyleIdx="3" presStyleCnt="5">
        <dgm:presLayoutVars>
          <dgm:bulletEnabled val="1"/>
        </dgm:presLayoutVars>
      </dgm:prSet>
      <dgm:spPr/>
    </dgm:pt>
    <dgm:pt modelId="{CF7F573F-0032-46B5-A1FA-5253E46500E1}" type="pres">
      <dgm:prSet presAssocID="{72B2806F-F067-4EDA-B03B-751883B4DBE6}" presName="sibTrans" presStyleLbl="sibTrans2D1" presStyleIdx="3" presStyleCnt="4"/>
      <dgm:spPr/>
    </dgm:pt>
    <dgm:pt modelId="{E784BC39-F52E-45E8-B805-199DFA3930BB}" type="pres">
      <dgm:prSet presAssocID="{72B2806F-F067-4EDA-B03B-751883B4DBE6}" presName="connectorText" presStyleLbl="sibTrans2D1" presStyleIdx="3" presStyleCnt="4"/>
      <dgm:spPr/>
    </dgm:pt>
    <dgm:pt modelId="{2DBE1184-652D-4CD7-8977-E0D170B5751E}" type="pres">
      <dgm:prSet presAssocID="{9CDBBD9A-9B52-47C2-BD8E-E9F2BE0C9761}" presName="node" presStyleLbl="node1" presStyleIdx="4" presStyleCnt="5">
        <dgm:presLayoutVars>
          <dgm:bulletEnabled val="1"/>
        </dgm:presLayoutVars>
      </dgm:prSet>
      <dgm:spPr/>
    </dgm:pt>
  </dgm:ptLst>
  <dgm:cxnLst>
    <dgm:cxn modelId="{55C0300A-4ACD-4797-BFAF-EF9D2E1176E9}" type="presOf" srcId="{A0D8203D-8E64-4F4C-AF3D-F23DD5F20AC1}" destId="{62A7518E-BE40-41FA-B552-73A50B445319}" srcOrd="0" destOrd="0" presId="urn:microsoft.com/office/officeart/2005/8/layout/process5"/>
    <dgm:cxn modelId="{98C01C19-616D-44FC-8299-5272CAC56B48}" type="presOf" srcId="{979E35AB-0D85-4A2D-86F6-38C9150EB885}" destId="{581D0BA4-1E02-48CA-BECA-030E19716D51}" srcOrd="0" destOrd="0" presId="urn:microsoft.com/office/officeart/2005/8/layout/process5"/>
    <dgm:cxn modelId="{866D0225-7C11-4710-BFB9-F6AB6F056DEF}" type="presOf" srcId="{525B0F20-55B5-4688-A394-D1966D2339A9}" destId="{1322F502-1D52-4A39-A633-C8561C61511A}" srcOrd="0" destOrd="0" presId="urn:microsoft.com/office/officeart/2005/8/layout/process5"/>
    <dgm:cxn modelId="{D4F04D37-A22E-4F92-9CAC-8A97217BB4C3}" type="presOf" srcId="{9633DBC4-CC96-4B10-8E9A-4A0BA5AEAACC}" destId="{2C256C9E-94D3-48ED-B863-DE0F2DB8D587}" srcOrd="0" destOrd="0" presId="urn:microsoft.com/office/officeart/2005/8/layout/process5"/>
    <dgm:cxn modelId="{6B5EAC53-995A-4E08-B2F4-E3A1CFD0FAB2}" srcId="{EE170660-CC2B-4D1C-B08C-3F700CC40251}" destId="{9CDBBD9A-9B52-47C2-BD8E-E9F2BE0C9761}" srcOrd="4" destOrd="0" parTransId="{DC978DC4-6E34-458C-9703-9EFD58B0E762}" sibTransId="{38BB35FE-671A-42D2-9C51-F6392F23DCB7}"/>
    <dgm:cxn modelId="{3D08CE59-88B0-412E-B2B8-62877CDD004A}" srcId="{EE170660-CC2B-4D1C-B08C-3F700CC40251}" destId="{A0D8203D-8E64-4F4C-AF3D-F23DD5F20AC1}" srcOrd="1" destOrd="0" parTransId="{B0DCE3EF-5D6E-43FD-9474-87CE737AD8AB}" sibTransId="{979E35AB-0D85-4A2D-86F6-38C9150EB885}"/>
    <dgm:cxn modelId="{04885C93-8A44-47EC-B86E-1A6A617CD67B}" type="presOf" srcId="{648EA71E-B808-4D22-ADA3-57950EF4CF10}" destId="{46AC51A6-3FE1-450B-8CB1-5DD9731A6273}" srcOrd="1" destOrd="0" presId="urn:microsoft.com/office/officeart/2005/8/layout/process5"/>
    <dgm:cxn modelId="{B37711A4-0E44-4531-9A3C-70398F62BF0B}" srcId="{EE170660-CC2B-4D1C-B08C-3F700CC40251}" destId="{C1A6D182-8BD8-4DB3-B329-91A1D93D1880}" srcOrd="2" destOrd="0" parTransId="{1FD6F0FB-E355-47C7-B08E-F49ED775F11B}" sibTransId="{648EA71E-B808-4D22-ADA3-57950EF4CF10}"/>
    <dgm:cxn modelId="{E43190A6-C6C0-4F59-8B77-301447C383A7}" type="presOf" srcId="{9633DBC4-CC96-4B10-8E9A-4A0BA5AEAACC}" destId="{BCBB67E4-C022-450F-8DC0-5E3560D05531}" srcOrd="1" destOrd="0" presId="urn:microsoft.com/office/officeart/2005/8/layout/process5"/>
    <dgm:cxn modelId="{8F0FDEAA-85C6-4027-A287-066622CD643A}" type="presOf" srcId="{5579E2A0-84C6-4F7D-957D-058A4A42C876}" destId="{9BDCB944-912F-48F0-A588-455EA5EAFA81}" srcOrd="0" destOrd="0" presId="urn:microsoft.com/office/officeart/2005/8/layout/process5"/>
    <dgm:cxn modelId="{AB99F7B0-19E0-4F76-BEFB-11CB45BB6854}" type="presOf" srcId="{EE170660-CC2B-4D1C-B08C-3F700CC40251}" destId="{DDB294C3-00B6-4FCC-BAFC-0FFCF9AFE583}" srcOrd="0" destOrd="0" presId="urn:microsoft.com/office/officeart/2005/8/layout/process5"/>
    <dgm:cxn modelId="{AC8565CB-F4E4-4B89-86A0-52CAF2EFBCE9}" type="presOf" srcId="{648EA71E-B808-4D22-ADA3-57950EF4CF10}" destId="{78DF5970-5350-4CAD-A790-41099E98907B}" srcOrd="0" destOrd="0" presId="urn:microsoft.com/office/officeart/2005/8/layout/process5"/>
    <dgm:cxn modelId="{1D1228CF-BB60-4CBD-932F-2B8B9875CBD5}" type="presOf" srcId="{979E35AB-0D85-4A2D-86F6-38C9150EB885}" destId="{E7715AC8-E646-4013-9F22-794565CBDEAB}" srcOrd="1" destOrd="0" presId="urn:microsoft.com/office/officeart/2005/8/layout/process5"/>
    <dgm:cxn modelId="{8F0BE9DA-0000-48AD-9D97-ECE397D3F29C}" srcId="{EE170660-CC2B-4D1C-B08C-3F700CC40251}" destId="{5579E2A0-84C6-4F7D-957D-058A4A42C876}" srcOrd="3" destOrd="0" parTransId="{BEBDABF9-006E-4132-9766-E2DD380F59F6}" sibTransId="{72B2806F-F067-4EDA-B03B-751883B4DBE6}"/>
    <dgm:cxn modelId="{A91610DE-ED9D-4D73-BBEB-772437832E96}" type="presOf" srcId="{C1A6D182-8BD8-4DB3-B329-91A1D93D1880}" destId="{CD654C87-6E94-4130-8C71-B3E283237FB5}" srcOrd="0" destOrd="0" presId="urn:microsoft.com/office/officeart/2005/8/layout/process5"/>
    <dgm:cxn modelId="{F268B4E8-D0C3-45EE-9DD4-6B86C288BC87}" type="presOf" srcId="{72B2806F-F067-4EDA-B03B-751883B4DBE6}" destId="{CF7F573F-0032-46B5-A1FA-5253E46500E1}" srcOrd="0" destOrd="0" presId="urn:microsoft.com/office/officeart/2005/8/layout/process5"/>
    <dgm:cxn modelId="{FD82C7E9-2E4E-4655-9CC9-54AFC616A00B}" type="presOf" srcId="{72B2806F-F067-4EDA-B03B-751883B4DBE6}" destId="{E784BC39-F52E-45E8-B805-199DFA3930BB}" srcOrd="1" destOrd="0" presId="urn:microsoft.com/office/officeart/2005/8/layout/process5"/>
    <dgm:cxn modelId="{74EB9BFD-4B66-4ADE-BAC6-D25C53DA17D1}" srcId="{EE170660-CC2B-4D1C-B08C-3F700CC40251}" destId="{525B0F20-55B5-4688-A394-D1966D2339A9}" srcOrd="0" destOrd="0" parTransId="{AB6C50B9-0437-4A26-99E9-380AA3260EF2}" sibTransId="{9633DBC4-CC96-4B10-8E9A-4A0BA5AEAACC}"/>
    <dgm:cxn modelId="{37B7A0FE-733A-454C-8C02-935A8546D991}" type="presOf" srcId="{9CDBBD9A-9B52-47C2-BD8E-E9F2BE0C9761}" destId="{2DBE1184-652D-4CD7-8977-E0D170B5751E}" srcOrd="0" destOrd="0" presId="urn:microsoft.com/office/officeart/2005/8/layout/process5"/>
    <dgm:cxn modelId="{70431000-E3EA-46B5-8666-0F245665942A}" type="presParOf" srcId="{DDB294C3-00B6-4FCC-BAFC-0FFCF9AFE583}" destId="{1322F502-1D52-4A39-A633-C8561C61511A}" srcOrd="0" destOrd="0" presId="urn:microsoft.com/office/officeart/2005/8/layout/process5"/>
    <dgm:cxn modelId="{56582940-E438-4805-BA24-FE872CAF9BAC}" type="presParOf" srcId="{DDB294C3-00B6-4FCC-BAFC-0FFCF9AFE583}" destId="{2C256C9E-94D3-48ED-B863-DE0F2DB8D587}" srcOrd="1" destOrd="0" presId="urn:microsoft.com/office/officeart/2005/8/layout/process5"/>
    <dgm:cxn modelId="{176053D3-B8B6-4F2D-9E42-B97F19F9EC98}" type="presParOf" srcId="{2C256C9E-94D3-48ED-B863-DE0F2DB8D587}" destId="{BCBB67E4-C022-450F-8DC0-5E3560D05531}" srcOrd="0" destOrd="0" presId="urn:microsoft.com/office/officeart/2005/8/layout/process5"/>
    <dgm:cxn modelId="{3CB14368-F4B5-44B1-8D82-45E637C77436}" type="presParOf" srcId="{DDB294C3-00B6-4FCC-BAFC-0FFCF9AFE583}" destId="{62A7518E-BE40-41FA-B552-73A50B445319}" srcOrd="2" destOrd="0" presId="urn:microsoft.com/office/officeart/2005/8/layout/process5"/>
    <dgm:cxn modelId="{8C21C4C9-43FD-437F-82CE-0E7847BED510}" type="presParOf" srcId="{DDB294C3-00B6-4FCC-BAFC-0FFCF9AFE583}" destId="{581D0BA4-1E02-48CA-BECA-030E19716D51}" srcOrd="3" destOrd="0" presId="urn:microsoft.com/office/officeart/2005/8/layout/process5"/>
    <dgm:cxn modelId="{645C429E-1CB5-4423-AFB9-9779BC47F535}" type="presParOf" srcId="{581D0BA4-1E02-48CA-BECA-030E19716D51}" destId="{E7715AC8-E646-4013-9F22-794565CBDEAB}" srcOrd="0" destOrd="0" presId="urn:microsoft.com/office/officeart/2005/8/layout/process5"/>
    <dgm:cxn modelId="{3B8B3A8A-4293-41CD-A610-A933B3B6EDB5}" type="presParOf" srcId="{DDB294C3-00B6-4FCC-BAFC-0FFCF9AFE583}" destId="{CD654C87-6E94-4130-8C71-B3E283237FB5}" srcOrd="4" destOrd="0" presId="urn:microsoft.com/office/officeart/2005/8/layout/process5"/>
    <dgm:cxn modelId="{4A9A241A-A14C-4D49-9D37-E1219E366D35}" type="presParOf" srcId="{DDB294C3-00B6-4FCC-BAFC-0FFCF9AFE583}" destId="{78DF5970-5350-4CAD-A790-41099E98907B}" srcOrd="5" destOrd="0" presId="urn:microsoft.com/office/officeart/2005/8/layout/process5"/>
    <dgm:cxn modelId="{B1DE3B48-7BFB-491D-9409-1E1A72309B2D}" type="presParOf" srcId="{78DF5970-5350-4CAD-A790-41099E98907B}" destId="{46AC51A6-3FE1-450B-8CB1-5DD9731A6273}" srcOrd="0" destOrd="0" presId="urn:microsoft.com/office/officeart/2005/8/layout/process5"/>
    <dgm:cxn modelId="{A84C002E-8261-4385-868B-7B74AA7EEB3D}" type="presParOf" srcId="{DDB294C3-00B6-4FCC-BAFC-0FFCF9AFE583}" destId="{9BDCB944-912F-48F0-A588-455EA5EAFA81}" srcOrd="6" destOrd="0" presId="urn:microsoft.com/office/officeart/2005/8/layout/process5"/>
    <dgm:cxn modelId="{5A4E9B03-31B7-4A83-91FB-0D5F5629FFAF}" type="presParOf" srcId="{DDB294C3-00B6-4FCC-BAFC-0FFCF9AFE583}" destId="{CF7F573F-0032-46B5-A1FA-5253E46500E1}" srcOrd="7" destOrd="0" presId="urn:microsoft.com/office/officeart/2005/8/layout/process5"/>
    <dgm:cxn modelId="{A22207E2-B3BC-44FA-B018-0925D8E8FFD0}" type="presParOf" srcId="{CF7F573F-0032-46B5-A1FA-5253E46500E1}" destId="{E784BC39-F52E-45E8-B805-199DFA3930BB}" srcOrd="0" destOrd="0" presId="urn:microsoft.com/office/officeart/2005/8/layout/process5"/>
    <dgm:cxn modelId="{E747E481-13D6-4476-9FEB-D6EC11A66E05}" type="presParOf" srcId="{DDB294C3-00B6-4FCC-BAFC-0FFCF9AFE583}" destId="{2DBE1184-652D-4CD7-8977-E0D170B5751E}" srcOrd="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04F08FA9-92D0-475D-AF78-FB1AA26D608D}" type="doc">
      <dgm:prSet loTypeId="urn:microsoft.com/office/officeart/2005/8/layout/default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s-CO"/>
        </a:p>
      </dgm:t>
    </dgm:pt>
    <dgm:pt modelId="{78B9116B-EB9A-4670-8361-5AE7429BA844}">
      <dgm:prSet phldrT="[Texto]" custT="1"/>
      <dgm:spPr/>
      <dgm:t>
        <a:bodyPr/>
        <a:lstStyle/>
        <a:p>
          <a:r>
            <a:rPr lang="es-CO" sz="1400" b="0" u="sng" dirty="0">
              <a:latin typeface="Montserrat" panose="00000500000000000000" pitchFamily="50" charset="0"/>
              <a:sym typeface="Wingdings" panose="05000000000000000000" pitchFamily="2" charset="2"/>
            </a:rPr>
            <a:t>Ipratropio: </a:t>
          </a:r>
        </a:p>
        <a:p>
          <a:r>
            <a:rPr lang="es-CO" sz="1400" dirty="0">
              <a:latin typeface="Montserrat" panose="00000500000000000000" pitchFamily="50" charset="0"/>
              <a:sym typeface="Wingdings" panose="05000000000000000000" pitchFamily="2" charset="2"/>
            </a:rPr>
            <a:t>Solo en crisis moderadas/severas: mejora del VEF1.</a:t>
          </a:r>
          <a:endParaRPr lang="es-CO" sz="1400" dirty="0">
            <a:latin typeface="Montserrat" panose="00000500000000000000" pitchFamily="50" charset="0"/>
          </a:endParaRPr>
        </a:p>
      </dgm:t>
    </dgm:pt>
    <dgm:pt modelId="{9FB8A0DE-603D-4A18-BBCD-B5CE86142027}" type="parTrans" cxnId="{FC9DF67E-C8CA-464B-A44A-DB5CFAC966DF}">
      <dgm:prSet/>
      <dgm:spPr/>
      <dgm:t>
        <a:bodyPr/>
        <a:lstStyle/>
        <a:p>
          <a:endParaRPr lang="es-CO" sz="1400">
            <a:solidFill>
              <a:schemeClr val="bg1"/>
            </a:solidFill>
            <a:latin typeface="Montserrat" panose="00000500000000000000" pitchFamily="50" charset="0"/>
          </a:endParaRPr>
        </a:p>
      </dgm:t>
    </dgm:pt>
    <dgm:pt modelId="{700E538F-34CB-4469-AD80-1C0C8C1D53DA}" type="sibTrans" cxnId="{FC9DF67E-C8CA-464B-A44A-DB5CFAC966DF}">
      <dgm:prSet/>
      <dgm:spPr/>
      <dgm:t>
        <a:bodyPr/>
        <a:lstStyle/>
        <a:p>
          <a:endParaRPr lang="es-CO" sz="1400">
            <a:solidFill>
              <a:schemeClr val="bg1"/>
            </a:solidFill>
            <a:latin typeface="Montserrat" panose="00000500000000000000" pitchFamily="50" charset="0"/>
          </a:endParaRPr>
        </a:p>
      </dgm:t>
    </dgm:pt>
    <dgm:pt modelId="{84C81D55-F184-44E0-8DAB-03E9341BD751}">
      <dgm:prSet phldrT="[Texto]" custT="1"/>
      <dgm:spPr/>
      <dgm:t>
        <a:bodyPr/>
        <a:lstStyle/>
        <a:p>
          <a:r>
            <a:rPr lang="es-CO" sz="1400" b="0" u="sng" dirty="0">
              <a:latin typeface="Montserrat" panose="00000500000000000000" pitchFamily="50" charset="0"/>
              <a:sym typeface="Wingdings" panose="05000000000000000000" pitchFamily="2" charset="2"/>
            </a:rPr>
            <a:t>Aminofilina/teofilina: </a:t>
          </a:r>
          <a:r>
            <a:rPr lang="es-CO" sz="1400" b="0" u="none" dirty="0">
              <a:latin typeface="Montserrat" panose="00000500000000000000" pitchFamily="50" charset="0"/>
              <a:sym typeface="Wingdings" panose="05000000000000000000" pitchFamily="2" charset="2"/>
            </a:rPr>
            <a:t>s</a:t>
          </a:r>
          <a:r>
            <a:rPr lang="es-CO" sz="1400" dirty="0">
              <a:latin typeface="Montserrat" panose="00000500000000000000" pitchFamily="50" charset="0"/>
              <a:sym typeface="Wingdings" panose="05000000000000000000" pitchFamily="2" charset="2"/>
            </a:rPr>
            <a:t>in evidencia.</a:t>
          </a:r>
          <a:endParaRPr lang="es-CO" sz="1400" dirty="0">
            <a:latin typeface="Montserrat" panose="00000500000000000000" pitchFamily="50" charset="0"/>
          </a:endParaRPr>
        </a:p>
      </dgm:t>
    </dgm:pt>
    <dgm:pt modelId="{06B79026-3259-47DB-B232-223387E336D0}" type="parTrans" cxnId="{044A05E7-7E43-4032-8D99-BC10D0F91A1F}">
      <dgm:prSet/>
      <dgm:spPr/>
      <dgm:t>
        <a:bodyPr/>
        <a:lstStyle/>
        <a:p>
          <a:endParaRPr lang="es-CO" sz="1400">
            <a:solidFill>
              <a:schemeClr val="bg1"/>
            </a:solidFill>
            <a:latin typeface="Montserrat" panose="00000500000000000000" pitchFamily="50" charset="0"/>
          </a:endParaRPr>
        </a:p>
      </dgm:t>
    </dgm:pt>
    <dgm:pt modelId="{CBAA0C90-E420-4C92-8625-63C0CC5BF8BB}" type="sibTrans" cxnId="{044A05E7-7E43-4032-8D99-BC10D0F91A1F}">
      <dgm:prSet/>
      <dgm:spPr/>
      <dgm:t>
        <a:bodyPr/>
        <a:lstStyle/>
        <a:p>
          <a:endParaRPr lang="es-CO" sz="1400">
            <a:solidFill>
              <a:schemeClr val="bg1"/>
            </a:solidFill>
            <a:latin typeface="Montserrat" panose="00000500000000000000" pitchFamily="50" charset="0"/>
          </a:endParaRPr>
        </a:p>
      </dgm:t>
    </dgm:pt>
    <dgm:pt modelId="{5DB637A0-F28E-43DE-A888-DC6C84D1048B}">
      <dgm:prSet phldrT="[Texto]" custT="1"/>
      <dgm:spPr/>
      <dgm:t>
        <a:bodyPr/>
        <a:lstStyle/>
        <a:p>
          <a:r>
            <a:rPr lang="es-CO" sz="1400" b="0" u="sng" dirty="0">
              <a:latin typeface="Montserrat" panose="00000500000000000000" pitchFamily="50" charset="0"/>
              <a:sym typeface="Wingdings" panose="05000000000000000000" pitchFamily="2" charset="2"/>
            </a:rPr>
            <a:t>Sulfato de magnesio: </a:t>
          </a:r>
        </a:p>
        <a:p>
          <a:r>
            <a:rPr lang="es-CO" sz="1400" dirty="0">
              <a:latin typeface="Montserrat" panose="00000500000000000000" pitchFamily="50" charset="0"/>
              <a:sym typeface="Wingdings" panose="05000000000000000000" pitchFamily="2" charset="2"/>
            </a:rPr>
            <a:t>No de rutina. Solo si hipoxemia persistente, FEV1 &lt; 60% post 1 hora de tratamiento.</a:t>
          </a:r>
        </a:p>
        <a:p>
          <a:r>
            <a:rPr lang="es-CO" sz="1400" dirty="0">
              <a:latin typeface="Montserrat" panose="00000500000000000000" pitchFamily="50" charset="0"/>
              <a:sym typeface="Wingdings" panose="05000000000000000000" pitchFamily="2" charset="2"/>
            </a:rPr>
            <a:t>- Dosis: 75 mg/kg </a:t>
          </a:r>
          <a:r>
            <a:rPr lang="es-CO" sz="1400" dirty="0" err="1">
              <a:latin typeface="Montserrat" panose="00000500000000000000" pitchFamily="50" charset="0"/>
              <a:sym typeface="Wingdings" panose="05000000000000000000" pitchFamily="2" charset="2"/>
            </a:rPr>
            <a:t>max</a:t>
          </a:r>
          <a:r>
            <a:rPr lang="es-CO" sz="1400" dirty="0">
              <a:latin typeface="Montserrat" panose="00000500000000000000" pitchFamily="50" charset="0"/>
              <a:sym typeface="Wingdings" panose="05000000000000000000" pitchFamily="2" charset="2"/>
            </a:rPr>
            <a:t> 2.5 gr en 20 min. </a:t>
          </a:r>
          <a:endParaRPr lang="es-CO" sz="1400" dirty="0">
            <a:latin typeface="Montserrat" panose="00000500000000000000" pitchFamily="50" charset="0"/>
          </a:endParaRPr>
        </a:p>
      </dgm:t>
    </dgm:pt>
    <dgm:pt modelId="{963B2373-8DCB-47BB-BB54-4A6CE8DFA5D9}" type="parTrans" cxnId="{A396ED87-65E7-40ED-9402-1E32E9CC65A7}">
      <dgm:prSet/>
      <dgm:spPr/>
      <dgm:t>
        <a:bodyPr/>
        <a:lstStyle/>
        <a:p>
          <a:endParaRPr lang="es-CO" sz="1400">
            <a:solidFill>
              <a:schemeClr val="bg1"/>
            </a:solidFill>
            <a:latin typeface="Montserrat" panose="00000500000000000000" pitchFamily="50" charset="0"/>
          </a:endParaRPr>
        </a:p>
      </dgm:t>
    </dgm:pt>
    <dgm:pt modelId="{D47AB9B1-0482-4DB0-8D37-5BC121912E13}" type="sibTrans" cxnId="{A396ED87-65E7-40ED-9402-1E32E9CC65A7}">
      <dgm:prSet/>
      <dgm:spPr/>
      <dgm:t>
        <a:bodyPr/>
        <a:lstStyle/>
        <a:p>
          <a:endParaRPr lang="es-CO" sz="1400">
            <a:solidFill>
              <a:schemeClr val="bg1"/>
            </a:solidFill>
            <a:latin typeface="Montserrat" panose="00000500000000000000" pitchFamily="50" charset="0"/>
          </a:endParaRPr>
        </a:p>
      </dgm:t>
    </dgm:pt>
    <dgm:pt modelId="{DDF7BA44-6460-4A63-AD15-5338A5C60994}">
      <dgm:prSet phldrT="[Texto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s-CO" sz="1400" b="0" u="sng" dirty="0">
              <a:latin typeface="Montserrat" panose="00000500000000000000" pitchFamily="50" charset="0"/>
              <a:sym typeface="Wingdings" panose="05000000000000000000" pitchFamily="2" charset="2"/>
            </a:rPr>
            <a:t>Antibióticos: </a:t>
          </a:r>
        </a:p>
        <a:p>
          <a:r>
            <a:rPr lang="es-CO" sz="1400" dirty="0">
              <a:latin typeface="Montserrat" panose="00000500000000000000" pitchFamily="50" charset="0"/>
              <a:sym typeface="Wingdings" panose="05000000000000000000" pitchFamily="2" charset="2"/>
            </a:rPr>
            <a:t>NO recomendados. </a:t>
          </a:r>
          <a:endParaRPr lang="es-CO" sz="1400" dirty="0">
            <a:latin typeface="Montserrat" panose="00000500000000000000" pitchFamily="50" charset="0"/>
          </a:endParaRPr>
        </a:p>
      </dgm:t>
    </dgm:pt>
    <dgm:pt modelId="{E651C16E-E1E0-42E0-96FF-BB208D000C10}" type="parTrans" cxnId="{3F9EEF3C-E20E-4478-A036-D16F97E3B937}">
      <dgm:prSet/>
      <dgm:spPr/>
      <dgm:t>
        <a:bodyPr/>
        <a:lstStyle/>
        <a:p>
          <a:endParaRPr lang="es-CO" sz="1400">
            <a:solidFill>
              <a:schemeClr val="bg1"/>
            </a:solidFill>
            <a:latin typeface="Montserrat" panose="00000500000000000000" pitchFamily="50" charset="0"/>
          </a:endParaRPr>
        </a:p>
      </dgm:t>
    </dgm:pt>
    <dgm:pt modelId="{DC464B0B-5AD6-4442-9C12-61950440B72C}" type="sibTrans" cxnId="{3F9EEF3C-E20E-4478-A036-D16F97E3B937}">
      <dgm:prSet/>
      <dgm:spPr/>
      <dgm:t>
        <a:bodyPr/>
        <a:lstStyle/>
        <a:p>
          <a:endParaRPr lang="es-CO" sz="1400">
            <a:solidFill>
              <a:schemeClr val="bg1"/>
            </a:solidFill>
            <a:latin typeface="Montserrat" panose="00000500000000000000" pitchFamily="50" charset="0"/>
          </a:endParaRPr>
        </a:p>
      </dgm:t>
    </dgm:pt>
    <dgm:pt modelId="{8D3AB96D-2FCE-4645-B130-16B5580506C4}">
      <dgm:prSet phldrT="[Texto]" custT="1"/>
      <dgm:spPr/>
      <dgm:t>
        <a:bodyPr/>
        <a:lstStyle/>
        <a:p>
          <a:r>
            <a:rPr lang="es-CO" sz="1400" b="0" u="sng" dirty="0">
              <a:latin typeface="Montserrat" panose="00000500000000000000" pitchFamily="50" charset="0"/>
              <a:sym typeface="Wingdings" panose="05000000000000000000" pitchFamily="2" charset="2"/>
            </a:rPr>
            <a:t>Ventilación no invasiva: </a:t>
          </a:r>
        </a:p>
        <a:p>
          <a:r>
            <a:rPr lang="es-CO" sz="1400" dirty="0">
              <a:latin typeface="Montserrat" panose="00000500000000000000" pitchFamily="50" charset="0"/>
              <a:sym typeface="Wingdings" panose="05000000000000000000" pitchFamily="2" charset="2"/>
            </a:rPr>
            <a:t>Sin evidencia clara.</a:t>
          </a:r>
          <a:endParaRPr lang="es-CO" sz="1400" dirty="0">
            <a:latin typeface="Montserrat" panose="00000500000000000000" pitchFamily="50" charset="0"/>
          </a:endParaRPr>
        </a:p>
      </dgm:t>
    </dgm:pt>
    <dgm:pt modelId="{D307189D-7430-4D8F-B1C9-6B5FDE289D1C}" type="parTrans" cxnId="{5F6F94BE-7C98-438D-A5A6-7F312AA56208}">
      <dgm:prSet/>
      <dgm:spPr/>
      <dgm:t>
        <a:bodyPr/>
        <a:lstStyle/>
        <a:p>
          <a:endParaRPr lang="es-CO" sz="1400">
            <a:solidFill>
              <a:schemeClr val="bg1"/>
            </a:solidFill>
            <a:latin typeface="Montserrat" panose="00000500000000000000" pitchFamily="50" charset="0"/>
          </a:endParaRPr>
        </a:p>
      </dgm:t>
    </dgm:pt>
    <dgm:pt modelId="{EEBF6C87-FFD9-4B9B-9366-FC6E2401512A}" type="sibTrans" cxnId="{5F6F94BE-7C98-438D-A5A6-7F312AA56208}">
      <dgm:prSet/>
      <dgm:spPr/>
      <dgm:t>
        <a:bodyPr/>
        <a:lstStyle/>
        <a:p>
          <a:endParaRPr lang="es-CO" sz="1400">
            <a:solidFill>
              <a:schemeClr val="bg1"/>
            </a:solidFill>
            <a:latin typeface="Montserrat" panose="00000500000000000000" pitchFamily="50" charset="0"/>
          </a:endParaRPr>
        </a:p>
      </dgm:t>
    </dgm:pt>
    <dgm:pt modelId="{0298B4DE-A595-4227-BA47-9C5E2BD91220}">
      <dgm:prSet phldrT="[Texto]" custT="1"/>
      <dgm:spPr/>
      <dgm:t>
        <a:bodyPr/>
        <a:lstStyle/>
        <a:p>
          <a:r>
            <a:rPr lang="es-CO" sz="1400" u="sng" dirty="0" err="1">
              <a:latin typeface="Montserrat" panose="00000500000000000000" pitchFamily="50" charset="0"/>
            </a:rPr>
            <a:t>Antileucotrienos</a:t>
          </a:r>
          <a:r>
            <a:rPr lang="es-CO" sz="1400" u="sng" dirty="0">
              <a:latin typeface="Montserrat" panose="00000500000000000000" pitchFamily="50" charset="0"/>
            </a:rPr>
            <a:t>:</a:t>
          </a:r>
          <a:r>
            <a:rPr lang="es-CO" sz="1400" dirty="0">
              <a:latin typeface="Montserrat" panose="00000500000000000000" pitchFamily="50" charset="0"/>
            </a:rPr>
            <a:t> </a:t>
          </a:r>
        </a:p>
        <a:p>
          <a:r>
            <a:rPr lang="es-CO" sz="1400" dirty="0">
              <a:latin typeface="Montserrat" panose="00000500000000000000" pitchFamily="50" charset="0"/>
            </a:rPr>
            <a:t>Sin evidencia. </a:t>
          </a:r>
        </a:p>
      </dgm:t>
    </dgm:pt>
    <dgm:pt modelId="{1F83AF64-C5C8-4DC7-B867-3CB2CE7E47B4}" type="parTrans" cxnId="{51D53852-5211-4474-A99E-FE03FFD24010}">
      <dgm:prSet/>
      <dgm:spPr/>
      <dgm:t>
        <a:bodyPr/>
        <a:lstStyle/>
        <a:p>
          <a:endParaRPr lang="es-CO" sz="1400">
            <a:solidFill>
              <a:schemeClr val="bg1"/>
            </a:solidFill>
            <a:latin typeface="Montserrat" panose="00000500000000000000" pitchFamily="50" charset="0"/>
          </a:endParaRPr>
        </a:p>
      </dgm:t>
    </dgm:pt>
    <dgm:pt modelId="{098D823D-C276-44B2-A974-D3BC05783DD8}" type="sibTrans" cxnId="{51D53852-5211-4474-A99E-FE03FFD24010}">
      <dgm:prSet/>
      <dgm:spPr/>
      <dgm:t>
        <a:bodyPr/>
        <a:lstStyle/>
        <a:p>
          <a:endParaRPr lang="es-CO" sz="1400">
            <a:solidFill>
              <a:schemeClr val="bg1"/>
            </a:solidFill>
            <a:latin typeface="Montserrat" panose="00000500000000000000" pitchFamily="50" charset="0"/>
          </a:endParaRPr>
        </a:p>
      </dgm:t>
    </dgm:pt>
    <dgm:pt modelId="{C6E68A70-80F1-4E28-A4D9-6B6ECFE8D19F}" type="pres">
      <dgm:prSet presAssocID="{04F08FA9-92D0-475D-AF78-FB1AA26D608D}" presName="diagram" presStyleCnt="0">
        <dgm:presLayoutVars>
          <dgm:dir/>
          <dgm:resizeHandles val="exact"/>
        </dgm:presLayoutVars>
      </dgm:prSet>
      <dgm:spPr/>
    </dgm:pt>
    <dgm:pt modelId="{934A0D8D-B66A-4475-BD2C-147CBB2468A2}" type="pres">
      <dgm:prSet presAssocID="{78B9116B-EB9A-4670-8361-5AE7429BA844}" presName="node" presStyleLbl="node1" presStyleIdx="0" presStyleCnt="6">
        <dgm:presLayoutVars>
          <dgm:bulletEnabled val="1"/>
        </dgm:presLayoutVars>
      </dgm:prSet>
      <dgm:spPr/>
    </dgm:pt>
    <dgm:pt modelId="{9719CFE7-57B2-412D-90C7-E905A882CEA8}" type="pres">
      <dgm:prSet presAssocID="{700E538F-34CB-4469-AD80-1C0C8C1D53DA}" presName="sibTrans" presStyleCnt="0"/>
      <dgm:spPr/>
    </dgm:pt>
    <dgm:pt modelId="{D570C3DC-2F2E-4689-9F19-C52414C86E61}" type="pres">
      <dgm:prSet presAssocID="{84C81D55-F184-44E0-8DAB-03E9341BD751}" presName="node" presStyleLbl="node1" presStyleIdx="1" presStyleCnt="6">
        <dgm:presLayoutVars>
          <dgm:bulletEnabled val="1"/>
        </dgm:presLayoutVars>
      </dgm:prSet>
      <dgm:spPr/>
    </dgm:pt>
    <dgm:pt modelId="{AD6024E4-B241-433F-94D6-D4F7C260ADDE}" type="pres">
      <dgm:prSet presAssocID="{CBAA0C90-E420-4C92-8625-63C0CC5BF8BB}" presName="sibTrans" presStyleCnt="0"/>
      <dgm:spPr/>
    </dgm:pt>
    <dgm:pt modelId="{D091759D-9573-4216-868C-D56F9756A99C}" type="pres">
      <dgm:prSet presAssocID="{5DB637A0-F28E-43DE-A888-DC6C84D1048B}" presName="node" presStyleLbl="node1" presStyleIdx="2" presStyleCnt="6">
        <dgm:presLayoutVars>
          <dgm:bulletEnabled val="1"/>
        </dgm:presLayoutVars>
      </dgm:prSet>
      <dgm:spPr/>
    </dgm:pt>
    <dgm:pt modelId="{5CAED8CC-82EA-4F58-9025-E207CC912D5D}" type="pres">
      <dgm:prSet presAssocID="{D47AB9B1-0482-4DB0-8D37-5BC121912E13}" presName="sibTrans" presStyleCnt="0"/>
      <dgm:spPr/>
    </dgm:pt>
    <dgm:pt modelId="{67CA6717-582E-4E7E-9F87-45423427254B}" type="pres">
      <dgm:prSet presAssocID="{DDF7BA44-6460-4A63-AD15-5338A5C60994}" presName="node" presStyleLbl="node1" presStyleIdx="3" presStyleCnt="6" custScaleY="75163">
        <dgm:presLayoutVars>
          <dgm:bulletEnabled val="1"/>
        </dgm:presLayoutVars>
      </dgm:prSet>
      <dgm:spPr/>
    </dgm:pt>
    <dgm:pt modelId="{5DB75285-409D-48E5-8A68-D874D1CF0041}" type="pres">
      <dgm:prSet presAssocID="{DC464B0B-5AD6-4442-9C12-61950440B72C}" presName="sibTrans" presStyleCnt="0"/>
      <dgm:spPr/>
    </dgm:pt>
    <dgm:pt modelId="{BBE17ACD-60A7-484B-A92F-53FC119D0556}" type="pres">
      <dgm:prSet presAssocID="{8D3AB96D-2FCE-4645-B130-16B5580506C4}" presName="node" presStyleLbl="node1" presStyleIdx="4" presStyleCnt="6" custScaleY="75163">
        <dgm:presLayoutVars>
          <dgm:bulletEnabled val="1"/>
        </dgm:presLayoutVars>
      </dgm:prSet>
      <dgm:spPr/>
    </dgm:pt>
    <dgm:pt modelId="{66A32A40-E716-4258-BC68-65ECCEAE89F7}" type="pres">
      <dgm:prSet presAssocID="{EEBF6C87-FFD9-4B9B-9366-FC6E2401512A}" presName="sibTrans" presStyleCnt="0"/>
      <dgm:spPr/>
    </dgm:pt>
    <dgm:pt modelId="{A07D8820-1628-4A60-87DF-24EDA2106439}" type="pres">
      <dgm:prSet presAssocID="{0298B4DE-A595-4227-BA47-9C5E2BD91220}" presName="node" presStyleLbl="node1" presStyleIdx="5" presStyleCnt="6" custScaleY="75163">
        <dgm:presLayoutVars>
          <dgm:bulletEnabled val="1"/>
        </dgm:presLayoutVars>
      </dgm:prSet>
      <dgm:spPr/>
    </dgm:pt>
  </dgm:ptLst>
  <dgm:cxnLst>
    <dgm:cxn modelId="{95A1D71D-1954-429B-B9B7-4863E7FD700E}" type="presOf" srcId="{8D3AB96D-2FCE-4645-B130-16B5580506C4}" destId="{BBE17ACD-60A7-484B-A92F-53FC119D0556}" srcOrd="0" destOrd="0" presId="urn:microsoft.com/office/officeart/2005/8/layout/default"/>
    <dgm:cxn modelId="{9821C733-CECE-40D5-B3E4-36B6FAFB2916}" type="presOf" srcId="{04F08FA9-92D0-475D-AF78-FB1AA26D608D}" destId="{C6E68A70-80F1-4E28-A4D9-6B6ECFE8D19F}" srcOrd="0" destOrd="0" presId="urn:microsoft.com/office/officeart/2005/8/layout/default"/>
    <dgm:cxn modelId="{3F9EEF3C-E20E-4478-A036-D16F97E3B937}" srcId="{04F08FA9-92D0-475D-AF78-FB1AA26D608D}" destId="{DDF7BA44-6460-4A63-AD15-5338A5C60994}" srcOrd="3" destOrd="0" parTransId="{E651C16E-E1E0-42E0-96FF-BB208D000C10}" sibTransId="{DC464B0B-5AD6-4442-9C12-61950440B72C}"/>
    <dgm:cxn modelId="{02CC0960-C220-477F-B0D4-CD46821C4BC5}" type="presOf" srcId="{DDF7BA44-6460-4A63-AD15-5338A5C60994}" destId="{67CA6717-582E-4E7E-9F87-45423427254B}" srcOrd="0" destOrd="0" presId="urn:microsoft.com/office/officeart/2005/8/layout/default"/>
    <dgm:cxn modelId="{51D53852-5211-4474-A99E-FE03FFD24010}" srcId="{04F08FA9-92D0-475D-AF78-FB1AA26D608D}" destId="{0298B4DE-A595-4227-BA47-9C5E2BD91220}" srcOrd="5" destOrd="0" parTransId="{1F83AF64-C5C8-4DC7-B867-3CB2CE7E47B4}" sibTransId="{098D823D-C276-44B2-A974-D3BC05783DD8}"/>
    <dgm:cxn modelId="{5BC89B58-E7EF-4510-BD6D-CB3EB6E3FA84}" type="presOf" srcId="{84C81D55-F184-44E0-8DAB-03E9341BD751}" destId="{D570C3DC-2F2E-4689-9F19-C52414C86E61}" srcOrd="0" destOrd="0" presId="urn:microsoft.com/office/officeart/2005/8/layout/default"/>
    <dgm:cxn modelId="{FC9DF67E-C8CA-464B-A44A-DB5CFAC966DF}" srcId="{04F08FA9-92D0-475D-AF78-FB1AA26D608D}" destId="{78B9116B-EB9A-4670-8361-5AE7429BA844}" srcOrd="0" destOrd="0" parTransId="{9FB8A0DE-603D-4A18-BBCD-B5CE86142027}" sibTransId="{700E538F-34CB-4469-AD80-1C0C8C1D53DA}"/>
    <dgm:cxn modelId="{6C08BD85-2152-41AE-9E42-9AD7E3842E5C}" type="presOf" srcId="{78B9116B-EB9A-4670-8361-5AE7429BA844}" destId="{934A0D8D-B66A-4475-BD2C-147CBB2468A2}" srcOrd="0" destOrd="0" presId="urn:microsoft.com/office/officeart/2005/8/layout/default"/>
    <dgm:cxn modelId="{A396ED87-65E7-40ED-9402-1E32E9CC65A7}" srcId="{04F08FA9-92D0-475D-AF78-FB1AA26D608D}" destId="{5DB637A0-F28E-43DE-A888-DC6C84D1048B}" srcOrd="2" destOrd="0" parTransId="{963B2373-8DCB-47BB-BB54-4A6CE8DFA5D9}" sibTransId="{D47AB9B1-0482-4DB0-8D37-5BC121912E13}"/>
    <dgm:cxn modelId="{5F6F94BE-7C98-438D-A5A6-7F312AA56208}" srcId="{04F08FA9-92D0-475D-AF78-FB1AA26D608D}" destId="{8D3AB96D-2FCE-4645-B130-16B5580506C4}" srcOrd="4" destOrd="0" parTransId="{D307189D-7430-4D8F-B1C9-6B5FDE289D1C}" sibTransId="{EEBF6C87-FFD9-4B9B-9366-FC6E2401512A}"/>
    <dgm:cxn modelId="{044A05E7-7E43-4032-8D99-BC10D0F91A1F}" srcId="{04F08FA9-92D0-475D-AF78-FB1AA26D608D}" destId="{84C81D55-F184-44E0-8DAB-03E9341BD751}" srcOrd="1" destOrd="0" parTransId="{06B79026-3259-47DB-B232-223387E336D0}" sibTransId="{CBAA0C90-E420-4C92-8625-63C0CC5BF8BB}"/>
    <dgm:cxn modelId="{8760DBE7-8EF3-4594-B912-F2736EA23499}" type="presOf" srcId="{0298B4DE-A595-4227-BA47-9C5E2BD91220}" destId="{A07D8820-1628-4A60-87DF-24EDA2106439}" srcOrd="0" destOrd="0" presId="urn:microsoft.com/office/officeart/2005/8/layout/default"/>
    <dgm:cxn modelId="{8129A9F0-719C-424B-9956-9295B8859542}" type="presOf" srcId="{5DB637A0-F28E-43DE-A888-DC6C84D1048B}" destId="{D091759D-9573-4216-868C-D56F9756A99C}" srcOrd="0" destOrd="0" presId="urn:microsoft.com/office/officeart/2005/8/layout/default"/>
    <dgm:cxn modelId="{3A4D84A1-9225-4D10-B9F7-FF7E5F7E1E0F}" type="presParOf" srcId="{C6E68A70-80F1-4E28-A4D9-6B6ECFE8D19F}" destId="{934A0D8D-B66A-4475-BD2C-147CBB2468A2}" srcOrd="0" destOrd="0" presId="urn:microsoft.com/office/officeart/2005/8/layout/default"/>
    <dgm:cxn modelId="{CBE2D0DF-F19D-402F-88B3-5B386E802E93}" type="presParOf" srcId="{C6E68A70-80F1-4E28-A4D9-6B6ECFE8D19F}" destId="{9719CFE7-57B2-412D-90C7-E905A882CEA8}" srcOrd="1" destOrd="0" presId="urn:microsoft.com/office/officeart/2005/8/layout/default"/>
    <dgm:cxn modelId="{26309458-4F0C-4BC5-9123-3A9FBF5011BC}" type="presParOf" srcId="{C6E68A70-80F1-4E28-A4D9-6B6ECFE8D19F}" destId="{D570C3DC-2F2E-4689-9F19-C52414C86E61}" srcOrd="2" destOrd="0" presId="urn:microsoft.com/office/officeart/2005/8/layout/default"/>
    <dgm:cxn modelId="{513963D9-5332-43C2-A769-46C491011987}" type="presParOf" srcId="{C6E68A70-80F1-4E28-A4D9-6B6ECFE8D19F}" destId="{AD6024E4-B241-433F-94D6-D4F7C260ADDE}" srcOrd="3" destOrd="0" presId="urn:microsoft.com/office/officeart/2005/8/layout/default"/>
    <dgm:cxn modelId="{03D62706-69CC-4E22-B568-36A7D746C4E5}" type="presParOf" srcId="{C6E68A70-80F1-4E28-A4D9-6B6ECFE8D19F}" destId="{D091759D-9573-4216-868C-D56F9756A99C}" srcOrd="4" destOrd="0" presId="urn:microsoft.com/office/officeart/2005/8/layout/default"/>
    <dgm:cxn modelId="{C297AB4B-6EFC-42D1-A145-5831D2429475}" type="presParOf" srcId="{C6E68A70-80F1-4E28-A4D9-6B6ECFE8D19F}" destId="{5CAED8CC-82EA-4F58-9025-E207CC912D5D}" srcOrd="5" destOrd="0" presId="urn:microsoft.com/office/officeart/2005/8/layout/default"/>
    <dgm:cxn modelId="{C082C62A-35FF-4812-B7EC-F5B1250D582F}" type="presParOf" srcId="{C6E68A70-80F1-4E28-A4D9-6B6ECFE8D19F}" destId="{67CA6717-582E-4E7E-9F87-45423427254B}" srcOrd="6" destOrd="0" presId="urn:microsoft.com/office/officeart/2005/8/layout/default"/>
    <dgm:cxn modelId="{D03896B7-F52B-4A71-8B02-00510E3172CF}" type="presParOf" srcId="{C6E68A70-80F1-4E28-A4D9-6B6ECFE8D19F}" destId="{5DB75285-409D-48E5-8A68-D874D1CF0041}" srcOrd="7" destOrd="0" presId="urn:microsoft.com/office/officeart/2005/8/layout/default"/>
    <dgm:cxn modelId="{7060EF1E-EAA7-4050-9BA2-3D6C5D3D4587}" type="presParOf" srcId="{C6E68A70-80F1-4E28-A4D9-6B6ECFE8D19F}" destId="{BBE17ACD-60A7-484B-A92F-53FC119D0556}" srcOrd="8" destOrd="0" presId="urn:microsoft.com/office/officeart/2005/8/layout/default"/>
    <dgm:cxn modelId="{1BE0953D-1A58-4007-A43A-444514E889ED}" type="presParOf" srcId="{C6E68A70-80F1-4E28-A4D9-6B6ECFE8D19F}" destId="{66A32A40-E716-4258-BC68-65ECCEAE89F7}" srcOrd="9" destOrd="0" presId="urn:microsoft.com/office/officeart/2005/8/layout/default"/>
    <dgm:cxn modelId="{AD3716F2-4845-459B-B3AD-A1DAC79ADCA0}" type="presParOf" srcId="{C6E68A70-80F1-4E28-A4D9-6B6ECFE8D19F}" destId="{A07D8820-1628-4A60-87DF-24EDA2106439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12A67149-34A4-43CE-946C-4E74071E08AF}" type="doc">
      <dgm:prSet loTypeId="urn:microsoft.com/office/officeart/2005/8/layout/hProcess9" loCatId="process" qsTypeId="urn:microsoft.com/office/officeart/2005/8/quickstyle/simple1" qsCatId="simple" csTypeId="urn:microsoft.com/office/officeart/2005/8/colors/accent1_4" csCatId="accent1" phldr="1"/>
      <dgm:spPr/>
    </dgm:pt>
    <dgm:pt modelId="{9AA5BF45-5D08-4C08-9DFB-A8B00C52A592}">
      <dgm:prSet phldrT="[Texto]" custT="1"/>
      <dgm:spPr/>
      <dgm:t>
        <a:bodyPr/>
        <a:lstStyle/>
        <a:p>
          <a:r>
            <a:rPr lang="es-CO" sz="1400" dirty="0">
              <a:latin typeface="Montserrat" panose="00000500000000000000" pitchFamily="50" charset="0"/>
              <a:sym typeface="Wingdings" panose="05000000000000000000" pitchFamily="2" charset="2"/>
            </a:rPr>
            <a:t>La &gt;</a:t>
          </a:r>
          <a:r>
            <a:rPr lang="es-CO" sz="1400" dirty="0" err="1">
              <a:latin typeface="Montserrat" panose="00000500000000000000" pitchFamily="50" charset="0"/>
              <a:sym typeface="Wingdings" panose="05000000000000000000" pitchFamily="2" charset="2"/>
            </a:rPr>
            <a:t>ria</a:t>
          </a:r>
          <a:r>
            <a:rPr lang="es-CO" sz="1400" dirty="0">
              <a:latin typeface="Montserrat" panose="00000500000000000000" pitchFamily="50" charset="0"/>
              <a:sym typeface="Wingdings" panose="05000000000000000000" pitchFamily="2" charset="2"/>
            </a:rPr>
            <a:t> de las crisis son leves y transitorias. El asma persistente disminuye la función pulmonar. </a:t>
          </a:r>
          <a:endParaRPr lang="es-CO" sz="1400" dirty="0">
            <a:latin typeface="Montserrat" panose="00000500000000000000" pitchFamily="50" charset="0"/>
          </a:endParaRPr>
        </a:p>
      </dgm:t>
    </dgm:pt>
    <dgm:pt modelId="{2CE74A3E-D527-4F01-83EE-C12B5FEBA2CB}" type="parTrans" cxnId="{05DE8C13-E1E2-45FE-B728-351B8E4575A7}">
      <dgm:prSet/>
      <dgm:spPr/>
      <dgm:t>
        <a:bodyPr/>
        <a:lstStyle/>
        <a:p>
          <a:endParaRPr lang="es-CO" sz="1400">
            <a:latin typeface="Montserrat" panose="00000500000000000000" pitchFamily="50" charset="0"/>
          </a:endParaRPr>
        </a:p>
      </dgm:t>
    </dgm:pt>
    <dgm:pt modelId="{5F7109A4-0DAC-46DD-9694-53834A08B15F}" type="sibTrans" cxnId="{05DE8C13-E1E2-45FE-B728-351B8E4575A7}">
      <dgm:prSet/>
      <dgm:spPr/>
      <dgm:t>
        <a:bodyPr/>
        <a:lstStyle/>
        <a:p>
          <a:endParaRPr lang="es-CO" sz="1400">
            <a:latin typeface="Montserrat" panose="00000500000000000000" pitchFamily="50" charset="0"/>
          </a:endParaRPr>
        </a:p>
      </dgm:t>
    </dgm:pt>
    <dgm:pt modelId="{EB9ED5AE-EC77-4D7E-AD11-8FF806AE3CDA}">
      <dgm:prSet phldrT="[Texto]" custT="1"/>
      <dgm:spPr/>
      <dgm:t>
        <a:bodyPr/>
        <a:lstStyle/>
        <a:p>
          <a:r>
            <a:rPr lang="es-CO" sz="1400" dirty="0">
              <a:latin typeface="Montserrat" panose="00000500000000000000" pitchFamily="50" charset="0"/>
              <a:sym typeface="Wingdings" panose="05000000000000000000" pitchFamily="2" charset="2"/>
            </a:rPr>
            <a:t>3-5% de asma recurrente se convertirá en asma severa. El uso de esteroides disminuye el riesgo de nuevos episodios. </a:t>
          </a:r>
          <a:endParaRPr lang="es-CO" sz="1400" dirty="0">
            <a:latin typeface="Montserrat" panose="00000500000000000000" pitchFamily="50" charset="0"/>
          </a:endParaRPr>
        </a:p>
      </dgm:t>
    </dgm:pt>
    <dgm:pt modelId="{A2210114-9047-4661-82A5-D5BC84103758}" type="parTrans" cxnId="{8897A732-DE47-4E7D-A7CE-77D1A352253D}">
      <dgm:prSet/>
      <dgm:spPr/>
      <dgm:t>
        <a:bodyPr/>
        <a:lstStyle/>
        <a:p>
          <a:endParaRPr lang="es-CO" sz="1400">
            <a:latin typeface="Montserrat" panose="00000500000000000000" pitchFamily="50" charset="0"/>
          </a:endParaRPr>
        </a:p>
      </dgm:t>
    </dgm:pt>
    <dgm:pt modelId="{D226632F-444A-476D-9B17-08A84D7F9AA5}" type="sibTrans" cxnId="{8897A732-DE47-4E7D-A7CE-77D1A352253D}">
      <dgm:prSet/>
      <dgm:spPr/>
      <dgm:t>
        <a:bodyPr/>
        <a:lstStyle/>
        <a:p>
          <a:endParaRPr lang="es-CO" sz="1400">
            <a:latin typeface="Montserrat" panose="00000500000000000000" pitchFamily="50" charset="0"/>
          </a:endParaRPr>
        </a:p>
      </dgm:t>
    </dgm:pt>
    <dgm:pt modelId="{2889A18B-2A20-4D66-A45B-F6563DA80495}">
      <dgm:prSet phldrT="[Texto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s-CO" sz="1400" dirty="0">
              <a:latin typeface="Montserrat" panose="00000500000000000000" pitchFamily="50" charset="0"/>
              <a:sym typeface="Wingdings" panose="05000000000000000000" pitchFamily="2" charset="2"/>
            </a:rPr>
            <a:t>Identificar los factores de riesgo a tiempo orienta adecuadamente el tratamiento. </a:t>
          </a:r>
          <a:endParaRPr lang="es-CO" sz="1400" dirty="0">
            <a:latin typeface="Montserrat" panose="00000500000000000000" pitchFamily="50" charset="0"/>
          </a:endParaRPr>
        </a:p>
      </dgm:t>
    </dgm:pt>
    <dgm:pt modelId="{E8C63528-EA07-49DD-9A6D-AB6A32D13C83}" type="parTrans" cxnId="{0DE1E497-4964-46E2-A51C-145531BF1A33}">
      <dgm:prSet/>
      <dgm:spPr/>
      <dgm:t>
        <a:bodyPr/>
        <a:lstStyle/>
        <a:p>
          <a:endParaRPr lang="es-CO" sz="1400">
            <a:latin typeface="Montserrat" panose="00000500000000000000" pitchFamily="50" charset="0"/>
          </a:endParaRPr>
        </a:p>
      </dgm:t>
    </dgm:pt>
    <dgm:pt modelId="{A5DA5512-AD86-4309-BA44-6CEC981709E6}" type="sibTrans" cxnId="{0DE1E497-4964-46E2-A51C-145531BF1A33}">
      <dgm:prSet/>
      <dgm:spPr/>
      <dgm:t>
        <a:bodyPr/>
        <a:lstStyle/>
        <a:p>
          <a:endParaRPr lang="es-CO" sz="1400">
            <a:latin typeface="Montserrat" panose="00000500000000000000" pitchFamily="50" charset="0"/>
          </a:endParaRPr>
        </a:p>
      </dgm:t>
    </dgm:pt>
    <dgm:pt modelId="{2B2018EC-BFF0-4DCD-8FA5-A1D4BA49F634}" type="pres">
      <dgm:prSet presAssocID="{12A67149-34A4-43CE-946C-4E74071E08AF}" presName="CompostProcess" presStyleCnt="0">
        <dgm:presLayoutVars>
          <dgm:dir/>
          <dgm:resizeHandles val="exact"/>
        </dgm:presLayoutVars>
      </dgm:prSet>
      <dgm:spPr/>
    </dgm:pt>
    <dgm:pt modelId="{43F551CD-DE11-4288-9089-14E2ADFB5704}" type="pres">
      <dgm:prSet presAssocID="{12A67149-34A4-43CE-946C-4E74071E08AF}" presName="arrow" presStyleLbl="bgShp" presStyleIdx="0" presStyleCnt="1"/>
      <dgm:spPr>
        <a:solidFill>
          <a:schemeClr val="accent1">
            <a:lumMod val="20000"/>
            <a:lumOff val="80000"/>
          </a:schemeClr>
        </a:solidFill>
      </dgm:spPr>
    </dgm:pt>
    <dgm:pt modelId="{FF42DF0E-4D95-4596-B94D-237DF1945E13}" type="pres">
      <dgm:prSet presAssocID="{12A67149-34A4-43CE-946C-4E74071E08AF}" presName="linearProcess" presStyleCnt="0"/>
      <dgm:spPr/>
    </dgm:pt>
    <dgm:pt modelId="{3A953165-3DA7-4929-B9A2-D40F29113773}" type="pres">
      <dgm:prSet presAssocID="{9AA5BF45-5D08-4C08-9DFB-A8B00C52A592}" presName="textNode" presStyleLbl="node1" presStyleIdx="0" presStyleCnt="3">
        <dgm:presLayoutVars>
          <dgm:bulletEnabled val="1"/>
        </dgm:presLayoutVars>
      </dgm:prSet>
      <dgm:spPr/>
    </dgm:pt>
    <dgm:pt modelId="{AC36161D-38EC-49D2-BC20-D3EE68E6168E}" type="pres">
      <dgm:prSet presAssocID="{5F7109A4-0DAC-46DD-9694-53834A08B15F}" presName="sibTrans" presStyleCnt="0"/>
      <dgm:spPr/>
    </dgm:pt>
    <dgm:pt modelId="{925D39AF-C781-422D-BDB8-F95F00C2EA3D}" type="pres">
      <dgm:prSet presAssocID="{EB9ED5AE-EC77-4D7E-AD11-8FF806AE3CDA}" presName="textNode" presStyleLbl="node1" presStyleIdx="1" presStyleCnt="3">
        <dgm:presLayoutVars>
          <dgm:bulletEnabled val="1"/>
        </dgm:presLayoutVars>
      </dgm:prSet>
      <dgm:spPr/>
    </dgm:pt>
    <dgm:pt modelId="{F5447105-E4B9-423A-9264-986C283AB628}" type="pres">
      <dgm:prSet presAssocID="{D226632F-444A-476D-9B17-08A84D7F9AA5}" presName="sibTrans" presStyleCnt="0"/>
      <dgm:spPr/>
    </dgm:pt>
    <dgm:pt modelId="{A7E34CB9-A274-4116-9107-A52D6E521C78}" type="pres">
      <dgm:prSet presAssocID="{2889A18B-2A20-4D66-A45B-F6563DA80495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05DE8C13-E1E2-45FE-B728-351B8E4575A7}" srcId="{12A67149-34A4-43CE-946C-4E74071E08AF}" destId="{9AA5BF45-5D08-4C08-9DFB-A8B00C52A592}" srcOrd="0" destOrd="0" parTransId="{2CE74A3E-D527-4F01-83EE-C12B5FEBA2CB}" sibTransId="{5F7109A4-0DAC-46DD-9694-53834A08B15F}"/>
    <dgm:cxn modelId="{8897A732-DE47-4E7D-A7CE-77D1A352253D}" srcId="{12A67149-34A4-43CE-946C-4E74071E08AF}" destId="{EB9ED5AE-EC77-4D7E-AD11-8FF806AE3CDA}" srcOrd="1" destOrd="0" parTransId="{A2210114-9047-4661-82A5-D5BC84103758}" sibTransId="{D226632F-444A-476D-9B17-08A84D7F9AA5}"/>
    <dgm:cxn modelId="{5115397B-28B2-4098-8FE7-195F24066D2F}" type="presOf" srcId="{9AA5BF45-5D08-4C08-9DFB-A8B00C52A592}" destId="{3A953165-3DA7-4929-B9A2-D40F29113773}" srcOrd="0" destOrd="0" presId="urn:microsoft.com/office/officeart/2005/8/layout/hProcess9"/>
    <dgm:cxn modelId="{C4FC1C7D-29E2-439E-A93D-CB8012CDDAC7}" type="presOf" srcId="{12A67149-34A4-43CE-946C-4E74071E08AF}" destId="{2B2018EC-BFF0-4DCD-8FA5-A1D4BA49F634}" srcOrd="0" destOrd="0" presId="urn:microsoft.com/office/officeart/2005/8/layout/hProcess9"/>
    <dgm:cxn modelId="{0DE1E497-4964-46E2-A51C-145531BF1A33}" srcId="{12A67149-34A4-43CE-946C-4E74071E08AF}" destId="{2889A18B-2A20-4D66-A45B-F6563DA80495}" srcOrd="2" destOrd="0" parTransId="{E8C63528-EA07-49DD-9A6D-AB6A32D13C83}" sibTransId="{A5DA5512-AD86-4309-BA44-6CEC981709E6}"/>
    <dgm:cxn modelId="{9FE5239D-F02E-4711-9C13-B4C29A45C5AE}" type="presOf" srcId="{EB9ED5AE-EC77-4D7E-AD11-8FF806AE3CDA}" destId="{925D39AF-C781-422D-BDB8-F95F00C2EA3D}" srcOrd="0" destOrd="0" presId="urn:microsoft.com/office/officeart/2005/8/layout/hProcess9"/>
    <dgm:cxn modelId="{B77342ED-054C-48B7-8E39-856E0EA7A43E}" type="presOf" srcId="{2889A18B-2A20-4D66-A45B-F6563DA80495}" destId="{A7E34CB9-A274-4116-9107-A52D6E521C78}" srcOrd="0" destOrd="0" presId="urn:microsoft.com/office/officeart/2005/8/layout/hProcess9"/>
    <dgm:cxn modelId="{472F46B7-1E81-4C63-B4B5-040D2887A8D0}" type="presParOf" srcId="{2B2018EC-BFF0-4DCD-8FA5-A1D4BA49F634}" destId="{43F551CD-DE11-4288-9089-14E2ADFB5704}" srcOrd="0" destOrd="0" presId="urn:microsoft.com/office/officeart/2005/8/layout/hProcess9"/>
    <dgm:cxn modelId="{D4703320-09BF-41FB-AC94-2B4438290A70}" type="presParOf" srcId="{2B2018EC-BFF0-4DCD-8FA5-A1D4BA49F634}" destId="{FF42DF0E-4D95-4596-B94D-237DF1945E13}" srcOrd="1" destOrd="0" presId="urn:microsoft.com/office/officeart/2005/8/layout/hProcess9"/>
    <dgm:cxn modelId="{AEAE3D1A-CB7F-4B21-A786-ABDF6DB7B828}" type="presParOf" srcId="{FF42DF0E-4D95-4596-B94D-237DF1945E13}" destId="{3A953165-3DA7-4929-B9A2-D40F29113773}" srcOrd="0" destOrd="0" presId="urn:microsoft.com/office/officeart/2005/8/layout/hProcess9"/>
    <dgm:cxn modelId="{D2CBB348-838B-4D3E-B147-36531E29AD20}" type="presParOf" srcId="{FF42DF0E-4D95-4596-B94D-237DF1945E13}" destId="{AC36161D-38EC-49D2-BC20-D3EE68E6168E}" srcOrd="1" destOrd="0" presId="urn:microsoft.com/office/officeart/2005/8/layout/hProcess9"/>
    <dgm:cxn modelId="{D21A03BC-1F89-4954-9A04-E817E03869F8}" type="presParOf" srcId="{FF42DF0E-4D95-4596-B94D-237DF1945E13}" destId="{925D39AF-C781-422D-BDB8-F95F00C2EA3D}" srcOrd="2" destOrd="0" presId="urn:microsoft.com/office/officeart/2005/8/layout/hProcess9"/>
    <dgm:cxn modelId="{B93F895C-A652-443F-B6FA-2709AD876F1B}" type="presParOf" srcId="{FF42DF0E-4D95-4596-B94D-237DF1945E13}" destId="{F5447105-E4B9-423A-9264-986C283AB628}" srcOrd="3" destOrd="0" presId="urn:microsoft.com/office/officeart/2005/8/layout/hProcess9"/>
    <dgm:cxn modelId="{E6B2ECD3-FDE3-4A7C-B262-F4E1CB4EFB16}" type="presParOf" srcId="{FF42DF0E-4D95-4596-B94D-237DF1945E13}" destId="{A7E34CB9-A274-4116-9107-A52D6E521C78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0DE6D67-F0B8-4F1F-AA8C-6C2BFDB0DD96}" type="doc">
      <dgm:prSet loTypeId="urn:microsoft.com/office/officeart/2005/8/layout/bList2" loCatId="list" qsTypeId="urn:microsoft.com/office/officeart/2005/8/quickstyle/simple1" qsCatId="simple" csTypeId="urn:microsoft.com/office/officeart/2005/8/colors/accent1_3" csCatId="accent1" phldr="1"/>
      <dgm:spPr/>
    </dgm:pt>
    <dgm:pt modelId="{8B1F61AD-53A5-40E1-BE62-55C368BF6D82}">
      <dgm:prSet phldrT="[Texto]" custT="1"/>
      <dgm:spPr/>
      <dgm:t>
        <a:bodyPr/>
        <a:lstStyle/>
        <a:p>
          <a:pPr algn="ctr"/>
          <a:r>
            <a:rPr lang="es-ES" sz="1800" dirty="0">
              <a:latin typeface="Montserrat" panose="00000500000000000000" pitchFamily="50" charset="0"/>
            </a:rPr>
            <a:t>Genética </a:t>
          </a:r>
          <a:endParaRPr lang="es-CO" sz="1800" dirty="0">
            <a:latin typeface="Montserrat" panose="00000500000000000000" pitchFamily="50" charset="0"/>
          </a:endParaRPr>
        </a:p>
      </dgm:t>
    </dgm:pt>
    <dgm:pt modelId="{A84C3771-EDB5-4DD5-BE8C-1318C26253EE}" type="parTrans" cxnId="{B1DA362B-7D8A-4859-BD53-ED7206379223}">
      <dgm:prSet/>
      <dgm:spPr/>
      <dgm:t>
        <a:bodyPr/>
        <a:lstStyle/>
        <a:p>
          <a:endParaRPr lang="es-CO" sz="1600">
            <a:latin typeface="Montserrat" panose="00000500000000000000" pitchFamily="50" charset="0"/>
          </a:endParaRPr>
        </a:p>
      </dgm:t>
    </dgm:pt>
    <dgm:pt modelId="{98DE4E53-94D7-4FC0-8768-8C1B8F8DE0BD}" type="sibTrans" cxnId="{B1DA362B-7D8A-4859-BD53-ED7206379223}">
      <dgm:prSet/>
      <dgm:spPr/>
      <dgm:t>
        <a:bodyPr/>
        <a:lstStyle/>
        <a:p>
          <a:endParaRPr lang="es-CO" sz="1600">
            <a:latin typeface="Montserrat" panose="00000500000000000000" pitchFamily="50" charset="0"/>
          </a:endParaRPr>
        </a:p>
      </dgm:t>
    </dgm:pt>
    <dgm:pt modelId="{7E90DA15-EB1D-46E8-AA7F-5F241FD2F11C}">
      <dgm:prSet phldrT="[Texto]" custT="1"/>
      <dgm:spPr/>
      <dgm:t>
        <a:bodyPr/>
        <a:lstStyle/>
        <a:p>
          <a:pPr algn="ctr"/>
          <a:r>
            <a:rPr lang="es-ES" sz="1800" dirty="0">
              <a:latin typeface="Montserrat" panose="00000500000000000000" pitchFamily="50" charset="0"/>
            </a:rPr>
            <a:t>Estado atópico </a:t>
          </a:r>
          <a:endParaRPr lang="es-CO" sz="1800" dirty="0">
            <a:latin typeface="Montserrat" panose="00000500000000000000" pitchFamily="50" charset="0"/>
          </a:endParaRPr>
        </a:p>
      </dgm:t>
    </dgm:pt>
    <dgm:pt modelId="{0256FAFD-FD03-45A5-A03C-9873EE4A5BE1}" type="parTrans" cxnId="{EA678A07-BF86-4EF6-89C9-9BE87B3BF3DA}">
      <dgm:prSet/>
      <dgm:spPr/>
      <dgm:t>
        <a:bodyPr/>
        <a:lstStyle/>
        <a:p>
          <a:endParaRPr lang="es-CO" sz="1600">
            <a:latin typeface="Montserrat" panose="00000500000000000000" pitchFamily="50" charset="0"/>
          </a:endParaRPr>
        </a:p>
      </dgm:t>
    </dgm:pt>
    <dgm:pt modelId="{341357CD-4360-46B0-B4CC-CD0EC16215E4}" type="sibTrans" cxnId="{EA678A07-BF86-4EF6-89C9-9BE87B3BF3DA}">
      <dgm:prSet/>
      <dgm:spPr/>
      <dgm:t>
        <a:bodyPr/>
        <a:lstStyle/>
        <a:p>
          <a:endParaRPr lang="es-CO" sz="1600">
            <a:latin typeface="Montserrat" panose="00000500000000000000" pitchFamily="50" charset="0"/>
          </a:endParaRPr>
        </a:p>
      </dgm:t>
    </dgm:pt>
    <dgm:pt modelId="{82F5FA6F-CA58-490D-B922-E55EAC252252}">
      <dgm:prSet phldrT="[Texto]" custT="1"/>
      <dgm:spPr>
        <a:solidFill>
          <a:srgbClr val="0070C0"/>
        </a:solidFill>
      </dgm:spPr>
      <dgm:t>
        <a:bodyPr/>
        <a:lstStyle/>
        <a:p>
          <a:pPr algn="ctr"/>
          <a:r>
            <a:rPr lang="es-ES" sz="1800" dirty="0">
              <a:latin typeface="Montserrat" panose="00000500000000000000" pitchFamily="50" charset="0"/>
            </a:rPr>
            <a:t>Infecciones respiratorias </a:t>
          </a:r>
          <a:endParaRPr lang="es-CO" sz="1800" dirty="0">
            <a:latin typeface="Montserrat" panose="00000500000000000000" pitchFamily="50" charset="0"/>
          </a:endParaRPr>
        </a:p>
      </dgm:t>
    </dgm:pt>
    <dgm:pt modelId="{DAAE2315-09C4-4A37-AAA5-BAD240F985BA}" type="parTrans" cxnId="{B16DA928-C2AF-4A6F-A45B-A518D4B554F9}">
      <dgm:prSet/>
      <dgm:spPr/>
      <dgm:t>
        <a:bodyPr/>
        <a:lstStyle/>
        <a:p>
          <a:endParaRPr lang="es-CO" sz="1600">
            <a:latin typeface="Montserrat" panose="00000500000000000000" pitchFamily="50" charset="0"/>
          </a:endParaRPr>
        </a:p>
      </dgm:t>
    </dgm:pt>
    <dgm:pt modelId="{92300CCC-35CC-4D23-9C70-7D3C4ED31323}" type="sibTrans" cxnId="{B16DA928-C2AF-4A6F-A45B-A518D4B554F9}">
      <dgm:prSet/>
      <dgm:spPr/>
      <dgm:t>
        <a:bodyPr/>
        <a:lstStyle/>
        <a:p>
          <a:endParaRPr lang="es-CO" sz="1600">
            <a:latin typeface="Montserrat" panose="00000500000000000000" pitchFamily="50" charset="0"/>
          </a:endParaRPr>
        </a:p>
      </dgm:t>
    </dgm:pt>
    <dgm:pt modelId="{69D1A1CF-B2E3-40FD-B221-20F4AA49A58A}">
      <dgm:prSet custT="1"/>
      <dgm:spPr/>
      <dgm:t>
        <a:bodyPr/>
        <a:lstStyle/>
        <a:p>
          <a:r>
            <a:rPr lang="es-ES" sz="1600" dirty="0">
              <a:latin typeface="Montserrat" panose="00000500000000000000" pitchFamily="50" charset="0"/>
            </a:rPr>
            <a:t>Factor de riesgo: VRS.</a:t>
          </a:r>
          <a:endParaRPr lang="es-CO" sz="1600" dirty="0">
            <a:latin typeface="Montserrat" panose="00000500000000000000" pitchFamily="50" charset="0"/>
          </a:endParaRPr>
        </a:p>
      </dgm:t>
    </dgm:pt>
    <dgm:pt modelId="{A1D75BC0-A077-41B8-B64B-DDA00D85006C}" type="parTrans" cxnId="{334B9B36-47C6-416E-961F-B8F3A2FC568A}">
      <dgm:prSet/>
      <dgm:spPr/>
      <dgm:t>
        <a:bodyPr/>
        <a:lstStyle/>
        <a:p>
          <a:endParaRPr lang="es-CO" sz="1600">
            <a:latin typeface="Montserrat" panose="00000500000000000000" pitchFamily="50" charset="0"/>
          </a:endParaRPr>
        </a:p>
      </dgm:t>
    </dgm:pt>
    <dgm:pt modelId="{DB1E4A3A-C6DD-4FF8-A8C9-3189ED97DF87}" type="sibTrans" cxnId="{334B9B36-47C6-416E-961F-B8F3A2FC568A}">
      <dgm:prSet/>
      <dgm:spPr/>
      <dgm:t>
        <a:bodyPr/>
        <a:lstStyle/>
        <a:p>
          <a:endParaRPr lang="es-CO" sz="1600">
            <a:latin typeface="Montserrat" panose="00000500000000000000" pitchFamily="50" charset="0"/>
          </a:endParaRPr>
        </a:p>
      </dgm:t>
    </dgm:pt>
    <dgm:pt modelId="{0D1AE8C1-BD5D-4D0A-8A7E-48E57C8DFB0B}">
      <dgm:prSet custT="1"/>
      <dgm:spPr/>
      <dgm:t>
        <a:bodyPr/>
        <a:lstStyle/>
        <a:p>
          <a:r>
            <a:rPr lang="es-ES" sz="1600" dirty="0">
              <a:latin typeface="Montserrat" panose="00000500000000000000" pitchFamily="50" charset="0"/>
            </a:rPr>
            <a:t>Factor de riesgo para asma, mayor severidad y persistencia. </a:t>
          </a:r>
          <a:endParaRPr lang="es-CO" sz="1600" dirty="0">
            <a:latin typeface="Montserrat" panose="00000500000000000000" pitchFamily="50" charset="0"/>
          </a:endParaRPr>
        </a:p>
      </dgm:t>
    </dgm:pt>
    <dgm:pt modelId="{E1B2F26B-6EA7-4EBD-A63F-98F98F7FB099}" type="parTrans" cxnId="{472F623B-27A4-450D-A8A8-BACACBB8196D}">
      <dgm:prSet/>
      <dgm:spPr/>
      <dgm:t>
        <a:bodyPr/>
        <a:lstStyle/>
        <a:p>
          <a:endParaRPr lang="es-CO" sz="1600">
            <a:latin typeface="Montserrat" panose="00000500000000000000" pitchFamily="50" charset="0"/>
          </a:endParaRPr>
        </a:p>
      </dgm:t>
    </dgm:pt>
    <dgm:pt modelId="{937CFBF9-759E-41FA-A117-178C2AA0AF06}" type="sibTrans" cxnId="{472F623B-27A4-450D-A8A8-BACACBB8196D}">
      <dgm:prSet/>
      <dgm:spPr/>
      <dgm:t>
        <a:bodyPr/>
        <a:lstStyle/>
        <a:p>
          <a:endParaRPr lang="es-CO" sz="1600">
            <a:latin typeface="Montserrat" panose="00000500000000000000" pitchFamily="50" charset="0"/>
          </a:endParaRPr>
        </a:p>
      </dgm:t>
    </dgm:pt>
    <dgm:pt modelId="{2697D68B-2DCD-482D-B675-C5241F87986A}">
      <dgm:prSet custT="1"/>
      <dgm:spPr/>
      <dgm:t>
        <a:bodyPr/>
        <a:lstStyle/>
        <a:p>
          <a:r>
            <a:rPr lang="es-ES" sz="1600" dirty="0">
              <a:latin typeface="Montserrat" panose="00000500000000000000" pitchFamily="50" charset="0"/>
            </a:rPr>
            <a:t>Mayor número de exacerbaciones. </a:t>
          </a:r>
          <a:endParaRPr lang="es-CO" sz="1600" dirty="0">
            <a:latin typeface="Montserrat" panose="00000500000000000000" pitchFamily="50" charset="0"/>
          </a:endParaRPr>
        </a:p>
      </dgm:t>
    </dgm:pt>
    <dgm:pt modelId="{6562258D-F739-40AD-8590-AC243E8836FF}" type="parTrans" cxnId="{B7910242-730D-42C5-80C1-57B77834065E}">
      <dgm:prSet/>
      <dgm:spPr/>
      <dgm:t>
        <a:bodyPr/>
        <a:lstStyle/>
        <a:p>
          <a:endParaRPr lang="es-CO" sz="1600">
            <a:latin typeface="Montserrat" panose="00000500000000000000" pitchFamily="50" charset="0"/>
          </a:endParaRPr>
        </a:p>
      </dgm:t>
    </dgm:pt>
    <dgm:pt modelId="{3EE5A09E-4B2F-47BF-8894-7A2450FE1E6F}" type="sibTrans" cxnId="{B7910242-730D-42C5-80C1-57B77834065E}">
      <dgm:prSet/>
      <dgm:spPr/>
      <dgm:t>
        <a:bodyPr/>
        <a:lstStyle/>
        <a:p>
          <a:endParaRPr lang="es-CO" sz="1600">
            <a:latin typeface="Montserrat" panose="00000500000000000000" pitchFamily="50" charset="0"/>
          </a:endParaRPr>
        </a:p>
      </dgm:t>
    </dgm:pt>
    <dgm:pt modelId="{C8DFDC95-6CDB-4C73-AF69-483DF177BEB8}">
      <dgm:prSet custT="1"/>
      <dgm:spPr/>
      <dgm:t>
        <a:bodyPr/>
        <a:lstStyle/>
        <a:p>
          <a:r>
            <a:rPr lang="es-ES" sz="1600" dirty="0">
              <a:latin typeface="Montserrat" panose="00000500000000000000" pitchFamily="50" charset="0"/>
            </a:rPr>
            <a:t>Rinitis, niveles &gt; IgE, eczema con alimentos. </a:t>
          </a:r>
          <a:endParaRPr lang="es-CO" sz="1600" dirty="0">
            <a:latin typeface="Montserrat" panose="00000500000000000000" pitchFamily="50" charset="0"/>
          </a:endParaRPr>
        </a:p>
      </dgm:t>
    </dgm:pt>
    <dgm:pt modelId="{033712CB-B3B7-4AD4-A751-B725B5EF7B8A}" type="parTrans" cxnId="{C934712C-D1C7-48DB-9AB3-C3128DEA9A62}">
      <dgm:prSet/>
      <dgm:spPr/>
      <dgm:t>
        <a:bodyPr/>
        <a:lstStyle/>
        <a:p>
          <a:endParaRPr lang="es-CO" sz="1600">
            <a:latin typeface="Montserrat" panose="00000500000000000000" pitchFamily="50" charset="0"/>
          </a:endParaRPr>
        </a:p>
      </dgm:t>
    </dgm:pt>
    <dgm:pt modelId="{D919788B-BE25-45A4-A9D9-E1FABEF8EE98}" type="sibTrans" cxnId="{C934712C-D1C7-48DB-9AB3-C3128DEA9A62}">
      <dgm:prSet/>
      <dgm:spPr/>
      <dgm:t>
        <a:bodyPr/>
        <a:lstStyle/>
        <a:p>
          <a:endParaRPr lang="es-CO" sz="1600">
            <a:latin typeface="Montserrat" panose="00000500000000000000" pitchFamily="50" charset="0"/>
          </a:endParaRPr>
        </a:p>
      </dgm:t>
    </dgm:pt>
    <dgm:pt modelId="{88641C1F-2108-41F0-A260-4D1A3CBCEE80}">
      <dgm:prSet custT="1"/>
      <dgm:spPr/>
      <dgm:t>
        <a:bodyPr/>
        <a:lstStyle/>
        <a:p>
          <a:endParaRPr lang="es-CO" sz="1600" dirty="0">
            <a:latin typeface="Montserrat" panose="00000500000000000000" pitchFamily="50" charset="0"/>
          </a:endParaRPr>
        </a:p>
      </dgm:t>
    </dgm:pt>
    <dgm:pt modelId="{54B08DB0-71F4-46B8-A2F0-9ADB910F11FE}" type="parTrans" cxnId="{B8A5CE00-F072-4DAF-8BCD-CE65366A794D}">
      <dgm:prSet/>
      <dgm:spPr/>
      <dgm:t>
        <a:bodyPr/>
        <a:lstStyle/>
        <a:p>
          <a:endParaRPr lang="es-CO" sz="1600">
            <a:latin typeface="Montserrat" panose="00000500000000000000" pitchFamily="50" charset="0"/>
          </a:endParaRPr>
        </a:p>
      </dgm:t>
    </dgm:pt>
    <dgm:pt modelId="{03267B2B-0DBE-4649-AA4A-1F4A5C205B53}" type="sibTrans" cxnId="{B8A5CE00-F072-4DAF-8BCD-CE65366A794D}">
      <dgm:prSet/>
      <dgm:spPr/>
      <dgm:t>
        <a:bodyPr/>
        <a:lstStyle/>
        <a:p>
          <a:endParaRPr lang="es-CO" sz="1600">
            <a:latin typeface="Montserrat" panose="00000500000000000000" pitchFamily="50" charset="0"/>
          </a:endParaRPr>
        </a:p>
      </dgm:t>
    </dgm:pt>
    <dgm:pt modelId="{B54BEF1E-45F4-4BF9-8C8F-315DDA86A7EC}">
      <dgm:prSet custT="1"/>
      <dgm:spPr/>
      <dgm:t>
        <a:bodyPr/>
        <a:lstStyle/>
        <a:p>
          <a:endParaRPr lang="es-CO" sz="1600" dirty="0">
            <a:latin typeface="Montserrat" panose="00000500000000000000" pitchFamily="50" charset="0"/>
          </a:endParaRPr>
        </a:p>
      </dgm:t>
    </dgm:pt>
    <dgm:pt modelId="{E435A0E3-FBA6-4B29-B0A4-F3F7A0527562}" type="parTrans" cxnId="{24AAA6D0-3BD7-422C-B79A-BC8D7A299012}">
      <dgm:prSet/>
      <dgm:spPr/>
      <dgm:t>
        <a:bodyPr/>
        <a:lstStyle/>
        <a:p>
          <a:endParaRPr lang="es-CO" sz="1600">
            <a:latin typeface="Montserrat" panose="00000500000000000000" pitchFamily="50" charset="0"/>
          </a:endParaRPr>
        </a:p>
      </dgm:t>
    </dgm:pt>
    <dgm:pt modelId="{10C0BAD0-E2CE-4382-8942-63308D2CA288}" type="sibTrans" cxnId="{24AAA6D0-3BD7-422C-B79A-BC8D7A299012}">
      <dgm:prSet/>
      <dgm:spPr/>
      <dgm:t>
        <a:bodyPr/>
        <a:lstStyle/>
        <a:p>
          <a:endParaRPr lang="es-CO" sz="1600">
            <a:latin typeface="Montserrat" panose="00000500000000000000" pitchFamily="50" charset="0"/>
          </a:endParaRPr>
        </a:p>
      </dgm:t>
    </dgm:pt>
    <dgm:pt modelId="{194BB3AC-F877-4F75-BBFB-CB90B2E1D41C}">
      <dgm:prSet custT="1"/>
      <dgm:spPr/>
      <dgm:t>
        <a:bodyPr/>
        <a:lstStyle/>
        <a:p>
          <a:r>
            <a:rPr lang="es-ES" sz="1600" dirty="0">
              <a:latin typeface="Montserrat" panose="00000500000000000000" pitchFamily="50" charset="0"/>
            </a:rPr>
            <a:t>Desbalance entre TH1 y TH2. </a:t>
          </a:r>
          <a:endParaRPr lang="es-CO" sz="1600" dirty="0">
            <a:latin typeface="Montserrat" panose="00000500000000000000" pitchFamily="50" charset="0"/>
          </a:endParaRPr>
        </a:p>
      </dgm:t>
    </dgm:pt>
    <dgm:pt modelId="{3650A2F2-15A0-46D8-B6FD-C968DCFAD3A9}" type="parTrans" cxnId="{D7CECDB2-4D9A-4EED-9ABE-A5C7D8655D9A}">
      <dgm:prSet/>
      <dgm:spPr/>
      <dgm:t>
        <a:bodyPr/>
        <a:lstStyle/>
        <a:p>
          <a:endParaRPr lang="es-CO" sz="1600">
            <a:latin typeface="Montserrat" panose="00000500000000000000" pitchFamily="50" charset="0"/>
          </a:endParaRPr>
        </a:p>
      </dgm:t>
    </dgm:pt>
    <dgm:pt modelId="{7B290D76-AFE4-416A-8C45-051C19B1D912}" type="sibTrans" cxnId="{D7CECDB2-4D9A-4EED-9ABE-A5C7D8655D9A}">
      <dgm:prSet/>
      <dgm:spPr/>
      <dgm:t>
        <a:bodyPr/>
        <a:lstStyle/>
        <a:p>
          <a:endParaRPr lang="es-CO" sz="1600">
            <a:latin typeface="Montserrat" panose="00000500000000000000" pitchFamily="50" charset="0"/>
          </a:endParaRPr>
        </a:p>
      </dgm:t>
    </dgm:pt>
    <dgm:pt modelId="{8DED107B-FA6C-4A8C-B449-C017E60FE3F0}">
      <dgm:prSet custT="1"/>
      <dgm:spPr/>
      <dgm:t>
        <a:bodyPr/>
        <a:lstStyle/>
        <a:p>
          <a:endParaRPr lang="es-CO" sz="1600" dirty="0">
            <a:latin typeface="Montserrat" panose="00000500000000000000" pitchFamily="50" charset="0"/>
          </a:endParaRPr>
        </a:p>
      </dgm:t>
    </dgm:pt>
    <dgm:pt modelId="{12B1D779-A9AE-4BD2-8C0F-D99832D89597}" type="parTrans" cxnId="{B5D6CBF9-EADC-4F13-A4A5-D9D059922264}">
      <dgm:prSet/>
      <dgm:spPr/>
      <dgm:t>
        <a:bodyPr/>
        <a:lstStyle/>
        <a:p>
          <a:endParaRPr lang="es-CO" sz="1600">
            <a:latin typeface="Montserrat" panose="00000500000000000000" pitchFamily="50" charset="0"/>
          </a:endParaRPr>
        </a:p>
      </dgm:t>
    </dgm:pt>
    <dgm:pt modelId="{056E99EC-7168-41BC-A5E3-2F95E24D9519}" type="sibTrans" cxnId="{B5D6CBF9-EADC-4F13-A4A5-D9D059922264}">
      <dgm:prSet/>
      <dgm:spPr/>
      <dgm:t>
        <a:bodyPr/>
        <a:lstStyle/>
        <a:p>
          <a:endParaRPr lang="es-CO" sz="1600">
            <a:latin typeface="Montserrat" panose="00000500000000000000" pitchFamily="50" charset="0"/>
          </a:endParaRPr>
        </a:p>
      </dgm:t>
    </dgm:pt>
    <dgm:pt modelId="{5BD6EB93-29F7-4ABF-9CC5-361AEACBDE43}">
      <dgm:prSet custT="1"/>
      <dgm:spPr/>
      <dgm:t>
        <a:bodyPr/>
        <a:lstStyle/>
        <a:p>
          <a:endParaRPr lang="es-CO" sz="1600" dirty="0">
            <a:latin typeface="Montserrat" panose="00000500000000000000" pitchFamily="50" charset="0"/>
          </a:endParaRPr>
        </a:p>
      </dgm:t>
    </dgm:pt>
    <dgm:pt modelId="{B5FBE581-B58C-42C1-9B6D-6F91AC22E70F}" type="parTrans" cxnId="{66D07390-622D-41A0-B74B-17FB620DEB10}">
      <dgm:prSet/>
      <dgm:spPr/>
      <dgm:t>
        <a:bodyPr/>
        <a:lstStyle/>
        <a:p>
          <a:endParaRPr lang="es-CO" sz="1600">
            <a:latin typeface="Montserrat" panose="00000500000000000000" pitchFamily="50" charset="0"/>
          </a:endParaRPr>
        </a:p>
      </dgm:t>
    </dgm:pt>
    <dgm:pt modelId="{D48CA685-6C64-413B-9CA2-C41FABF3686D}" type="sibTrans" cxnId="{66D07390-622D-41A0-B74B-17FB620DEB10}">
      <dgm:prSet/>
      <dgm:spPr/>
      <dgm:t>
        <a:bodyPr/>
        <a:lstStyle/>
        <a:p>
          <a:endParaRPr lang="es-CO" sz="1600">
            <a:latin typeface="Montserrat" panose="00000500000000000000" pitchFamily="50" charset="0"/>
          </a:endParaRPr>
        </a:p>
      </dgm:t>
    </dgm:pt>
    <dgm:pt modelId="{8FC2F9F7-C93A-4FD9-833B-165A90613A58}">
      <dgm:prSet custT="1"/>
      <dgm:spPr/>
      <dgm:t>
        <a:bodyPr/>
        <a:lstStyle/>
        <a:p>
          <a:endParaRPr lang="es-CO" sz="1600" dirty="0">
            <a:latin typeface="Montserrat" panose="00000500000000000000" pitchFamily="50" charset="0"/>
          </a:endParaRPr>
        </a:p>
      </dgm:t>
    </dgm:pt>
    <dgm:pt modelId="{8DA9F58D-5599-4FA3-ABCE-F14DF2517EAB}" type="parTrans" cxnId="{F5266673-DFC8-4217-A564-22FED9C8F637}">
      <dgm:prSet/>
      <dgm:spPr/>
      <dgm:t>
        <a:bodyPr/>
        <a:lstStyle/>
        <a:p>
          <a:endParaRPr lang="es-CO" sz="1600">
            <a:latin typeface="Montserrat" panose="00000500000000000000" pitchFamily="50" charset="0"/>
          </a:endParaRPr>
        </a:p>
      </dgm:t>
    </dgm:pt>
    <dgm:pt modelId="{BA49A754-26AB-4C66-8840-CF6619D3C38E}" type="sibTrans" cxnId="{F5266673-DFC8-4217-A564-22FED9C8F637}">
      <dgm:prSet/>
      <dgm:spPr/>
      <dgm:t>
        <a:bodyPr/>
        <a:lstStyle/>
        <a:p>
          <a:endParaRPr lang="es-CO" sz="1600">
            <a:latin typeface="Montserrat" panose="00000500000000000000" pitchFamily="50" charset="0"/>
          </a:endParaRPr>
        </a:p>
      </dgm:t>
    </dgm:pt>
    <dgm:pt modelId="{41218713-2687-48DC-A0F6-F6988E0287FF}">
      <dgm:prSet custT="1"/>
      <dgm:spPr/>
      <dgm:t>
        <a:bodyPr/>
        <a:lstStyle/>
        <a:p>
          <a:endParaRPr lang="es-CO" sz="1600" dirty="0">
            <a:latin typeface="Montserrat" panose="00000500000000000000" pitchFamily="50" charset="0"/>
          </a:endParaRPr>
        </a:p>
      </dgm:t>
    </dgm:pt>
    <dgm:pt modelId="{B292E7E0-DD52-4533-9376-C4AF1AC451A8}" type="parTrans" cxnId="{4473A47E-681A-4998-BCA0-18CE047BC220}">
      <dgm:prSet/>
      <dgm:spPr/>
      <dgm:t>
        <a:bodyPr/>
        <a:lstStyle/>
        <a:p>
          <a:endParaRPr lang="es-CO" sz="1600">
            <a:latin typeface="Montserrat" panose="00000500000000000000" pitchFamily="50" charset="0"/>
          </a:endParaRPr>
        </a:p>
      </dgm:t>
    </dgm:pt>
    <dgm:pt modelId="{150B962F-18D3-45B9-B356-6B98BF8B32A1}" type="sibTrans" cxnId="{4473A47E-681A-4998-BCA0-18CE047BC220}">
      <dgm:prSet/>
      <dgm:spPr/>
      <dgm:t>
        <a:bodyPr/>
        <a:lstStyle/>
        <a:p>
          <a:endParaRPr lang="es-CO" sz="1600">
            <a:latin typeface="Montserrat" panose="00000500000000000000" pitchFamily="50" charset="0"/>
          </a:endParaRPr>
        </a:p>
      </dgm:t>
    </dgm:pt>
    <dgm:pt modelId="{E28E74D2-A3CE-44FE-B426-9C895EC0F7A8}" type="pres">
      <dgm:prSet presAssocID="{D0DE6D67-F0B8-4F1F-AA8C-6C2BFDB0DD96}" presName="diagram" presStyleCnt="0">
        <dgm:presLayoutVars>
          <dgm:dir/>
          <dgm:animLvl val="lvl"/>
          <dgm:resizeHandles val="exact"/>
        </dgm:presLayoutVars>
      </dgm:prSet>
      <dgm:spPr/>
    </dgm:pt>
    <dgm:pt modelId="{7107F80F-EF58-4441-87BD-A9D8B45108C9}" type="pres">
      <dgm:prSet presAssocID="{8B1F61AD-53A5-40E1-BE62-55C368BF6D82}" presName="compNode" presStyleCnt="0"/>
      <dgm:spPr/>
    </dgm:pt>
    <dgm:pt modelId="{952C41D8-52BF-4ABE-9D78-0D633F8C217B}" type="pres">
      <dgm:prSet presAssocID="{8B1F61AD-53A5-40E1-BE62-55C368BF6D82}" presName="childRect" presStyleLbl="bgAcc1" presStyleIdx="0" presStyleCnt="3">
        <dgm:presLayoutVars>
          <dgm:bulletEnabled val="1"/>
        </dgm:presLayoutVars>
      </dgm:prSet>
      <dgm:spPr/>
    </dgm:pt>
    <dgm:pt modelId="{1DFB4327-8167-4494-80BB-7CEBFC00FB80}" type="pres">
      <dgm:prSet presAssocID="{8B1F61AD-53A5-40E1-BE62-55C368BF6D82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EB2742E0-E4A5-4F1F-AFD4-47E03AF24869}" type="pres">
      <dgm:prSet presAssocID="{8B1F61AD-53A5-40E1-BE62-55C368BF6D82}" presName="parentRect" presStyleLbl="alignNode1" presStyleIdx="0" presStyleCnt="3"/>
      <dgm:spPr/>
    </dgm:pt>
    <dgm:pt modelId="{830420F3-ED6D-4BEA-BB78-E9E456F9C006}" type="pres">
      <dgm:prSet presAssocID="{8B1F61AD-53A5-40E1-BE62-55C368BF6D82}" presName="adorn" presStyleLbl="fgAccFollowNod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7ECCCCBF-AF32-4027-AC8D-FE49A0EE2C87}" type="pres">
      <dgm:prSet presAssocID="{98DE4E53-94D7-4FC0-8768-8C1B8F8DE0BD}" presName="sibTrans" presStyleLbl="sibTrans2D1" presStyleIdx="0" presStyleCnt="0"/>
      <dgm:spPr/>
    </dgm:pt>
    <dgm:pt modelId="{66CC1356-C655-4A07-AA38-F11551EED28E}" type="pres">
      <dgm:prSet presAssocID="{7E90DA15-EB1D-46E8-AA7F-5F241FD2F11C}" presName="compNode" presStyleCnt="0"/>
      <dgm:spPr/>
    </dgm:pt>
    <dgm:pt modelId="{B16B1191-07B9-4AD0-8C3B-B848E97F9641}" type="pres">
      <dgm:prSet presAssocID="{7E90DA15-EB1D-46E8-AA7F-5F241FD2F11C}" presName="childRect" presStyleLbl="bgAcc1" presStyleIdx="1" presStyleCnt="3">
        <dgm:presLayoutVars>
          <dgm:bulletEnabled val="1"/>
        </dgm:presLayoutVars>
      </dgm:prSet>
      <dgm:spPr/>
    </dgm:pt>
    <dgm:pt modelId="{28323349-E9B5-4908-8433-6CA63E138296}" type="pres">
      <dgm:prSet presAssocID="{7E90DA15-EB1D-46E8-AA7F-5F241FD2F11C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174398A5-39E1-432B-A4AB-290B0B5F7E54}" type="pres">
      <dgm:prSet presAssocID="{7E90DA15-EB1D-46E8-AA7F-5F241FD2F11C}" presName="parentRect" presStyleLbl="alignNode1" presStyleIdx="1" presStyleCnt="3"/>
      <dgm:spPr/>
    </dgm:pt>
    <dgm:pt modelId="{4579524B-26F8-47E7-BD42-2B2679A7C9B0}" type="pres">
      <dgm:prSet presAssocID="{7E90DA15-EB1D-46E8-AA7F-5F241FD2F11C}" presName="adorn" presStyleLbl="fgAccFollowNod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F41ADC64-2BCD-40E2-BDE1-BCC71F49BC14}" type="pres">
      <dgm:prSet presAssocID="{341357CD-4360-46B0-B4CC-CD0EC16215E4}" presName="sibTrans" presStyleLbl="sibTrans2D1" presStyleIdx="0" presStyleCnt="0"/>
      <dgm:spPr/>
    </dgm:pt>
    <dgm:pt modelId="{154D4727-4E3E-43F0-BD5B-6ACF248F7A49}" type="pres">
      <dgm:prSet presAssocID="{82F5FA6F-CA58-490D-B922-E55EAC252252}" presName="compNode" presStyleCnt="0"/>
      <dgm:spPr/>
    </dgm:pt>
    <dgm:pt modelId="{2377A0F7-1BA1-4390-BDE2-2936D750A5B0}" type="pres">
      <dgm:prSet presAssocID="{82F5FA6F-CA58-490D-B922-E55EAC252252}" presName="childRect" presStyleLbl="bgAcc1" presStyleIdx="2" presStyleCnt="3">
        <dgm:presLayoutVars>
          <dgm:bulletEnabled val="1"/>
        </dgm:presLayoutVars>
      </dgm:prSet>
      <dgm:spPr/>
    </dgm:pt>
    <dgm:pt modelId="{EB47C871-8294-48BA-BB96-A352F1F51E2B}" type="pres">
      <dgm:prSet presAssocID="{82F5FA6F-CA58-490D-B922-E55EAC252252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0CDE2F44-7828-4285-9013-68B4C1C8AC92}" type="pres">
      <dgm:prSet presAssocID="{82F5FA6F-CA58-490D-B922-E55EAC252252}" presName="parentRect" presStyleLbl="alignNode1" presStyleIdx="2" presStyleCnt="3"/>
      <dgm:spPr/>
    </dgm:pt>
    <dgm:pt modelId="{D74ADEAA-E363-41B8-9A9B-56BA77CF69C0}" type="pres">
      <dgm:prSet presAssocID="{82F5FA6F-CA58-490D-B922-E55EAC252252}" presName="adorn" presStyleLbl="fgAccFollowNod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B8A5CE00-F072-4DAF-8BCD-CE65366A794D}" srcId="{8B1F61AD-53A5-40E1-BE62-55C368BF6D82}" destId="{88641C1F-2108-41F0-A260-4D1A3CBCEE80}" srcOrd="0" destOrd="0" parTransId="{54B08DB0-71F4-46B8-A2F0-9ADB910F11FE}" sibTransId="{03267B2B-0DBE-4649-AA4A-1F4A5C205B53}"/>
    <dgm:cxn modelId="{EA678A07-BF86-4EF6-89C9-9BE87B3BF3DA}" srcId="{D0DE6D67-F0B8-4F1F-AA8C-6C2BFDB0DD96}" destId="{7E90DA15-EB1D-46E8-AA7F-5F241FD2F11C}" srcOrd="1" destOrd="0" parTransId="{0256FAFD-FD03-45A5-A03C-9873EE4A5BE1}" sibTransId="{341357CD-4360-46B0-B4CC-CD0EC16215E4}"/>
    <dgm:cxn modelId="{F282B308-5D0C-4F82-B05E-2DC857AC0631}" type="presOf" srcId="{194BB3AC-F877-4F75-BBFB-CB90B2E1D41C}" destId="{952C41D8-52BF-4ABE-9D78-0D633F8C217B}" srcOrd="0" destOrd="3" presId="urn:microsoft.com/office/officeart/2005/8/layout/bList2"/>
    <dgm:cxn modelId="{0B6ADB20-6B38-4998-A658-4C244B1F0B38}" type="presOf" srcId="{5BD6EB93-29F7-4ABF-9CC5-361AEACBDE43}" destId="{2377A0F7-1BA1-4390-BDE2-2936D750A5B0}" srcOrd="0" destOrd="1" presId="urn:microsoft.com/office/officeart/2005/8/layout/bList2"/>
    <dgm:cxn modelId="{18124526-D8A7-4E6A-B474-D8271DA82451}" type="presOf" srcId="{7E90DA15-EB1D-46E8-AA7F-5F241FD2F11C}" destId="{28323349-E9B5-4908-8433-6CA63E138296}" srcOrd="0" destOrd="0" presId="urn:microsoft.com/office/officeart/2005/8/layout/bList2"/>
    <dgm:cxn modelId="{B16DA928-C2AF-4A6F-A45B-A518D4B554F9}" srcId="{D0DE6D67-F0B8-4F1F-AA8C-6C2BFDB0DD96}" destId="{82F5FA6F-CA58-490D-B922-E55EAC252252}" srcOrd="2" destOrd="0" parTransId="{DAAE2315-09C4-4A37-AAA5-BAD240F985BA}" sibTransId="{92300CCC-35CC-4D23-9C70-7D3C4ED31323}"/>
    <dgm:cxn modelId="{B1DA362B-7D8A-4859-BD53-ED7206379223}" srcId="{D0DE6D67-F0B8-4F1F-AA8C-6C2BFDB0DD96}" destId="{8B1F61AD-53A5-40E1-BE62-55C368BF6D82}" srcOrd="0" destOrd="0" parTransId="{A84C3771-EDB5-4DD5-BE8C-1318C26253EE}" sibTransId="{98DE4E53-94D7-4FC0-8768-8C1B8F8DE0BD}"/>
    <dgm:cxn modelId="{C934712C-D1C7-48DB-9AB3-C3128DEA9A62}" srcId="{7E90DA15-EB1D-46E8-AA7F-5F241FD2F11C}" destId="{C8DFDC95-6CDB-4C73-AF69-483DF177BEB8}" srcOrd="2" destOrd="0" parTransId="{033712CB-B3B7-4AD4-A751-B725B5EF7B8A}" sibTransId="{D919788B-BE25-45A4-A9D9-E1FABEF8EE98}"/>
    <dgm:cxn modelId="{334B9B36-47C6-416E-961F-B8F3A2FC568A}" srcId="{82F5FA6F-CA58-490D-B922-E55EAC252252}" destId="{69D1A1CF-B2E3-40FD-B221-20F4AA49A58A}" srcOrd="3" destOrd="0" parTransId="{A1D75BC0-A077-41B8-B64B-DDA00D85006C}" sibTransId="{DB1E4A3A-C6DD-4FF8-A8C9-3189ED97DF87}"/>
    <dgm:cxn modelId="{DA26D836-DB44-421B-9804-1B1C98B605F4}" type="presOf" srcId="{7E90DA15-EB1D-46E8-AA7F-5F241FD2F11C}" destId="{174398A5-39E1-432B-A4AB-290B0B5F7E54}" srcOrd="1" destOrd="0" presId="urn:microsoft.com/office/officeart/2005/8/layout/bList2"/>
    <dgm:cxn modelId="{472F623B-27A4-450D-A8A8-BACACBB8196D}" srcId="{7E90DA15-EB1D-46E8-AA7F-5F241FD2F11C}" destId="{0D1AE8C1-BD5D-4D0A-8A7E-48E57C8DFB0B}" srcOrd="0" destOrd="0" parTransId="{E1B2F26B-6EA7-4EBD-A63F-98F98F7FB099}" sibTransId="{937CFBF9-759E-41FA-A117-178C2AA0AF06}"/>
    <dgm:cxn modelId="{B7910242-730D-42C5-80C1-57B77834065E}" srcId="{7E90DA15-EB1D-46E8-AA7F-5F241FD2F11C}" destId="{2697D68B-2DCD-482D-B675-C5241F87986A}" srcOrd="1" destOrd="0" parTransId="{6562258D-F739-40AD-8590-AC243E8836FF}" sibTransId="{3EE5A09E-4B2F-47BF-8894-7A2450FE1E6F}"/>
    <dgm:cxn modelId="{6BC09D43-5F24-4C0B-801F-290F2D43DF03}" type="presOf" srcId="{82F5FA6F-CA58-490D-B922-E55EAC252252}" destId="{EB47C871-8294-48BA-BB96-A352F1F51E2B}" srcOrd="0" destOrd="0" presId="urn:microsoft.com/office/officeart/2005/8/layout/bList2"/>
    <dgm:cxn modelId="{39A6556A-F9EC-4A41-B201-971D089D1FF2}" type="presOf" srcId="{88641C1F-2108-41F0-A260-4D1A3CBCEE80}" destId="{952C41D8-52BF-4ABE-9D78-0D633F8C217B}" srcOrd="0" destOrd="0" presId="urn:microsoft.com/office/officeart/2005/8/layout/bList2"/>
    <dgm:cxn modelId="{A691D06D-646D-438E-87FD-8230B6A44E87}" type="presOf" srcId="{341357CD-4360-46B0-B4CC-CD0EC16215E4}" destId="{F41ADC64-2BCD-40E2-BDE1-BCC71F49BC14}" srcOrd="0" destOrd="0" presId="urn:microsoft.com/office/officeart/2005/8/layout/bList2"/>
    <dgm:cxn modelId="{F5266673-DFC8-4217-A564-22FED9C8F637}" srcId="{82F5FA6F-CA58-490D-B922-E55EAC252252}" destId="{8FC2F9F7-C93A-4FD9-833B-165A90613A58}" srcOrd="2" destOrd="0" parTransId="{8DA9F58D-5599-4FA3-ABCE-F14DF2517EAB}" sibTransId="{BA49A754-26AB-4C66-8840-CF6619D3C38E}"/>
    <dgm:cxn modelId="{69DDE853-1B7E-45EE-A113-5FD7508768C3}" type="presOf" srcId="{41218713-2687-48DC-A0F6-F6988E0287FF}" destId="{952C41D8-52BF-4ABE-9D78-0D633F8C217B}" srcOrd="0" destOrd="2" presId="urn:microsoft.com/office/officeart/2005/8/layout/bList2"/>
    <dgm:cxn modelId="{2ED75E58-1026-43C4-8C68-C66411B15579}" type="presOf" srcId="{8DED107B-FA6C-4A8C-B449-C017E60FE3F0}" destId="{2377A0F7-1BA1-4390-BDE2-2936D750A5B0}" srcOrd="0" destOrd="0" presId="urn:microsoft.com/office/officeart/2005/8/layout/bList2"/>
    <dgm:cxn modelId="{4473A47E-681A-4998-BCA0-18CE047BC220}" srcId="{8B1F61AD-53A5-40E1-BE62-55C368BF6D82}" destId="{41218713-2687-48DC-A0F6-F6988E0287FF}" srcOrd="2" destOrd="0" parTransId="{B292E7E0-DD52-4533-9376-C4AF1AC451A8}" sibTransId="{150B962F-18D3-45B9-B356-6B98BF8B32A1}"/>
    <dgm:cxn modelId="{C82A0B83-CACD-4A27-9E37-F78B6A2E1264}" type="presOf" srcId="{69D1A1CF-B2E3-40FD-B221-20F4AA49A58A}" destId="{2377A0F7-1BA1-4390-BDE2-2936D750A5B0}" srcOrd="0" destOrd="3" presId="urn:microsoft.com/office/officeart/2005/8/layout/bList2"/>
    <dgm:cxn modelId="{4C940785-D2E7-4889-91E8-113DD3B8901C}" type="presOf" srcId="{B54BEF1E-45F4-4BF9-8C8F-315DDA86A7EC}" destId="{952C41D8-52BF-4ABE-9D78-0D633F8C217B}" srcOrd="0" destOrd="1" presId="urn:microsoft.com/office/officeart/2005/8/layout/bList2"/>
    <dgm:cxn modelId="{66D07390-622D-41A0-B74B-17FB620DEB10}" srcId="{82F5FA6F-CA58-490D-B922-E55EAC252252}" destId="{5BD6EB93-29F7-4ABF-9CC5-361AEACBDE43}" srcOrd="1" destOrd="0" parTransId="{B5FBE581-B58C-42C1-9B6D-6F91AC22E70F}" sibTransId="{D48CA685-6C64-413B-9CA2-C41FABF3686D}"/>
    <dgm:cxn modelId="{8E2DD793-997C-4422-92D6-2699B1CF6484}" type="presOf" srcId="{8B1F61AD-53A5-40E1-BE62-55C368BF6D82}" destId="{EB2742E0-E4A5-4F1F-AFD4-47E03AF24869}" srcOrd="1" destOrd="0" presId="urn:microsoft.com/office/officeart/2005/8/layout/bList2"/>
    <dgm:cxn modelId="{2B36349A-148D-4E61-88D7-624669D325C0}" type="presOf" srcId="{2697D68B-2DCD-482D-B675-C5241F87986A}" destId="{B16B1191-07B9-4AD0-8C3B-B848E97F9641}" srcOrd="0" destOrd="1" presId="urn:microsoft.com/office/officeart/2005/8/layout/bList2"/>
    <dgm:cxn modelId="{2DBDFC9F-9CAE-4844-8A3E-ACE343D85A3F}" type="presOf" srcId="{0D1AE8C1-BD5D-4D0A-8A7E-48E57C8DFB0B}" destId="{B16B1191-07B9-4AD0-8C3B-B848E97F9641}" srcOrd="0" destOrd="0" presId="urn:microsoft.com/office/officeart/2005/8/layout/bList2"/>
    <dgm:cxn modelId="{D7CECDB2-4D9A-4EED-9ABE-A5C7D8655D9A}" srcId="{8B1F61AD-53A5-40E1-BE62-55C368BF6D82}" destId="{194BB3AC-F877-4F75-BBFB-CB90B2E1D41C}" srcOrd="3" destOrd="0" parTransId="{3650A2F2-15A0-46D8-B6FD-C968DCFAD3A9}" sibTransId="{7B290D76-AFE4-416A-8C45-051C19B1D912}"/>
    <dgm:cxn modelId="{95054AB5-3C69-4F94-A843-FAA6A6F24D71}" type="presOf" srcId="{D0DE6D67-F0B8-4F1F-AA8C-6C2BFDB0DD96}" destId="{E28E74D2-A3CE-44FE-B426-9C895EC0F7A8}" srcOrd="0" destOrd="0" presId="urn:microsoft.com/office/officeart/2005/8/layout/bList2"/>
    <dgm:cxn modelId="{40B040C7-360B-4D11-9881-A8C005DF903D}" type="presOf" srcId="{98DE4E53-94D7-4FC0-8768-8C1B8F8DE0BD}" destId="{7ECCCCBF-AF32-4027-AC8D-FE49A0EE2C87}" srcOrd="0" destOrd="0" presId="urn:microsoft.com/office/officeart/2005/8/layout/bList2"/>
    <dgm:cxn modelId="{24AAA6D0-3BD7-422C-B79A-BC8D7A299012}" srcId="{8B1F61AD-53A5-40E1-BE62-55C368BF6D82}" destId="{B54BEF1E-45F4-4BF9-8C8F-315DDA86A7EC}" srcOrd="1" destOrd="0" parTransId="{E435A0E3-FBA6-4B29-B0A4-F3F7A0527562}" sibTransId="{10C0BAD0-E2CE-4382-8942-63308D2CA288}"/>
    <dgm:cxn modelId="{B8EA0ED2-2E99-4036-962B-2A69A8784FEE}" type="presOf" srcId="{8FC2F9F7-C93A-4FD9-833B-165A90613A58}" destId="{2377A0F7-1BA1-4390-BDE2-2936D750A5B0}" srcOrd="0" destOrd="2" presId="urn:microsoft.com/office/officeart/2005/8/layout/bList2"/>
    <dgm:cxn modelId="{92CE76D7-ECA4-46EF-9977-30843CB364BB}" type="presOf" srcId="{8B1F61AD-53A5-40E1-BE62-55C368BF6D82}" destId="{1DFB4327-8167-4494-80BB-7CEBFC00FB80}" srcOrd="0" destOrd="0" presId="urn:microsoft.com/office/officeart/2005/8/layout/bList2"/>
    <dgm:cxn modelId="{71B946E8-38B3-4682-A95F-46206FAB0BE5}" type="presOf" srcId="{82F5FA6F-CA58-490D-B922-E55EAC252252}" destId="{0CDE2F44-7828-4285-9013-68B4C1C8AC92}" srcOrd="1" destOrd="0" presId="urn:microsoft.com/office/officeart/2005/8/layout/bList2"/>
    <dgm:cxn modelId="{B5D6CBF9-EADC-4F13-A4A5-D9D059922264}" srcId="{82F5FA6F-CA58-490D-B922-E55EAC252252}" destId="{8DED107B-FA6C-4A8C-B449-C017E60FE3F0}" srcOrd="0" destOrd="0" parTransId="{12B1D779-A9AE-4BD2-8C0F-D99832D89597}" sibTransId="{056E99EC-7168-41BC-A5E3-2F95E24D9519}"/>
    <dgm:cxn modelId="{C760ADFD-BD53-404E-969F-797C34D9E44D}" type="presOf" srcId="{C8DFDC95-6CDB-4C73-AF69-483DF177BEB8}" destId="{B16B1191-07B9-4AD0-8C3B-B848E97F9641}" srcOrd="0" destOrd="2" presId="urn:microsoft.com/office/officeart/2005/8/layout/bList2"/>
    <dgm:cxn modelId="{8DD2EC3D-80E2-4FBC-B2C5-499E27B989E6}" type="presParOf" srcId="{E28E74D2-A3CE-44FE-B426-9C895EC0F7A8}" destId="{7107F80F-EF58-4441-87BD-A9D8B45108C9}" srcOrd="0" destOrd="0" presId="urn:microsoft.com/office/officeart/2005/8/layout/bList2"/>
    <dgm:cxn modelId="{3E90854F-531D-4669-80A5-1C4E061CFB50}" type="presParOf" srcId="{7107F80F-EF58-4441-87BD-A9D8B45108C9}" destId="{952C41D8-52BF-4ABE-9D78-0D633F8C217B}" srcOrd="0" destOrd="0" presId="urn:microsoft.com/office/officeart/2005/8/layout/bList2"/>
    <dgm:cxn modelId="{633BF6F5-D5FB-4B54-A178-529B79DC898F}" type="presParOf" srcId="{7107F80F-EF58-4441-87BD-A9D8B45108C9}" destId="{1DFB4327-8167-4494-80BB-7CEBFC00FB80}" srcOrd="1" destOrd="0" presId="urn:microsoft.com/office/officeart/2005/8/layout/bList2"/>
    <dgm:cxn modelId="{3F78E597-B139-4BAC-AA72-3FE6D24634BA}" type="presParOf" srcId="{7107F80F-EF58-4441-87BD-A9D8B45108C9}" destId="{EB2742E0-E4A5-4F1F-AFD4-47E03AF24869}" srcOrd="2" destOrd="0" presId="urn:microsoft.com/office/officeart/2005/8/layout/bList2"/>
    <dgm:cxn modelId="{67356401-3A41-406F-9D03-6C5D8041BCBE}" type="presParOf" srcId="{7107F80F-EF58-4441-87BD-A9D8B45108C9}" destId="{830420F3-ED6D-4BEA-BB78-E9E456F9C006}" srcOrd="3" destOrd="0" presId="urn:microsoft.com/office/officeart/2005/8/layout/bList2"/>
    <dgm:cxn modelId="{FDA78742-BC31-43F0-93D5-35B420A4ABAE}" type="presParOf" srcId="{E28E74D2-A3CE-44FE-B426-9C895EC0F7A8}" destId="{7ECCCCBF-AF32-4027-AC8D-FE49A0EE2C87}" srcOrd="1" destOrd="0" presId="urn:microsoft.com/office/officeart/2005/8/layout/bList2"/>
    <dgm:cxn modelId="{13BDD190-C56B-4FFF-A8C4-4E116F6E01FB}" type="presParOf" srcId="{E28E74D2-A3CE-44FE-B426-9C895EC0F7A8}" destId="{66CC1356-C655-4A07-AA38-F11551EED28E}" srcOrd="2" destOrd="0" presId="urn:microsoft.com/office/officeart/2005/8/layout/bList2"/>
    <dgm:cxn modelId="{EDA0B152-3C28-4508-B159-8D5D338E95B2}" type="presParOf" srcId="{66CC1356-C655-4A07-AA38-F11551EED28E}" destId="{B16B1191-07B9-4AD0-8C3B-B848E97F9641}" srcOrd="0" destOrd="0" presId="urn:microsoft.com/office/officeart/2005/8/layout/bList2"/>
    <dgm:cxn modelId="{8EC2443E-4BCA-4E42-96D4-597CE4F8123D}" type="presParOf" srcId="{66CC1356-C655-4A07-AA38-F11551EED28E}" destId="{28323349-E9B5-4908-8433-6CA63E138296}" srcOrd="1" destOrd="0" presId="urn:microsoft.com/office/officeart/2005/8/layout/bList2"/>
    <dgm:cxn modelId="{3D377E9C-ECD9-46BF-8EFB-F3BDA1CFE3D6}" type="presParOf" srcId="{66CC1356-C655-4A07-AA38-F11551EED28E}" destId="{174398A5-39E1-432B-A4AB-290B0B5F7E54}" srcOrd="2" destOrd="0" presId="urn:microsoft.com/office/officeart/2005/8/layout/bList2"/>
    <dgm:cxn modelId="{DD6D68C6-E0DA-4ADE-9A06-1A3325393A7B}" type="presParOf" srcId="{66CC1356-C655-4A07-AA38-F11551EED28E}" destId="{4579524B-26F8-47E7-BD42-2B2679A7C9B0}" srcOrd="3" destOrd="0" presId="urn:microsoft.com/office/officeart/2005/8/layout/bList2"/>
    <dgm:cxn modelId="{E772927C-A72C-4374-AB77-2B809F86881F}" type="presParOf" srcId="{E28E74D2-A3CE-44FE-B426-9C895EC0F7A8}" destId="{F41ADC64-2BCD-40E2-BDE1-BCC71F49BC14}" srcOrd="3" destOrd="0" presId="urn:microsoft.com/office/officeart/2005/8/layout/bList2"/>
    <dgm:cxn modelId="{79A26757-BB79-442C-996A-EBA1CC1609CE}" type="presParOf" srcId="{E28E74D2-A3CE-44FE-B426-9C895EC0F7A8}" destId="{154D4727-4E3E-43F0-BD5B-6ACF248F7A49}" srcOrd="4" destOrd="0" presId="urn:microsoft.com/office/officeart/2005/8/layout/bList2"/>
    <dgm:cxn modelId="{2FEA1DED-5258-4B02-8743-6B019D0EF9FE}" type="presParOf" srcId="{154D4727-4E3E-43F0-BD5B-6ACF248F7A49}" destId="{2377A0F7-1BA1-4390-BDE2-2936D750A5B0}" srcOrd="0" destOrd="0" presId="urn:microsoft.com/office/officeart/2005/8/layout/bList2"/>
    <dgm:cxn modelId="{5A48DDB1-78B2-4F80-BD72-D703BF77226A}" type="presParOf" srcId="{154D4727-4E3E-43F0-BD5B-6ACF248F7A49}" destId="{EB47C871-8294-48BA-BB96-A352F1F51E2B}" srcOrd="1" destOrd="0" presId="urn:microsoft.com/office/officeart/2005/8/layout/bList2"/>
    <dgm:cxn modelId="{09E8102B-3C81-48CE-80AF-1131EE3B95DA}" type="presParOf" srcId="{154D4727-4E3E-43F0-BD5B-6ACF248F7A49}" destId="{0CDE2F44-7828-4285-9013-68B4C1C8AC92}" srcOrd="2" destOrd="0" presId="urn:microsoft.com/office/officeart/2005/8/layout/bList2"/>
    <dgm:cxn modelId="{0681CE81-1A6C-4894-B66F-D40F91736BA0}" type="presParOf" srcId="{154D4727-4E3E-43F0-BD5B-6ACF248F7A49}" destId="{D74ADEAA-E363-41B8-9A9B-56BA77CF69C0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94E6B56-064D-4231-9FAB-1674FEDAE67A}" type="doc">
      <dgm:prSet loTypeId="urn:microsoft.com/office/officeart/2005/8/layout/bList2" loCatId="list" qsTypeId="urn:microsoft.com/office/officeart/2005/8/quickstyle/simple1" qsCatId="simple" csTypeId="urn:microsoft.com/office/officeart/2005/8/colors/accent1_4" csCatId="accent1" phldr="1"/>
      <dgm:spPr/>
    </dgm:pt>
    <dgm:pt modelId="{CC73A6DF-55F5-4EF9-9501-6C6DE15A80B5}">
      <dgm:prSet phldrT="[Texto]" custT="1"/>
      <dgm:spPr/>
      <dgm:t>
        <a:bodyPr/>
        <a:lstStyle/>
        <a:p>
          <a:pPr algn="ctr"/>
          <a:r>
            <a:rPr lang="es-ES" sz="1600" dirty="0">
              <a:latin typeface="Montserrat" panose="00000500000000000000" pitchFamily="50" charset="0"/>
            </a:rPr>
            <a:t>Polución del medio ambiente </a:t>
          </a:r>
          <a:endParaRPr lang="es-CO" sz="1600" dirty="0">
            <a:latin typeface="Montserrat" panose="00000500000000000000" pitchFamily="50" charset="0"/>
          </a:endParaRPr>
        </a:p>
      </dgm:t>
    </dgm:pt>
    <dgm:pt modelId="{7140CE43-B3FA-4DE5-B838-400F84C493E6}" type="parTrans" cxnId="{BAE935D4-FF77-4985-B909-51B39CC9246F}">
      <dgm:prSet/>
      <dgm:spPr/>
      <dgm:t>
        <a:bodyPr/>
        <a:lstStyle/>
        <a:p>
          <a:endParaRPr lang="es-CO" sz="1400">
            <a:latin typeface="Montserrat" panose="00000500000000000000" pitchFamily="50" charset="0"/>
          </a:endParaRPr>
        </a:p>
      </dgm:t>
    </dgm:pt>
    <dgm:pt modelId="{780FFFA4-8A8C-4F15-9B62-640FADC13431}" type="sibTrans" cxnId="{BAE935D4-FF77-4985-B909-51B39CC9246F}">
      <dgm:prSet/>
      <dgm:spPr/>
      <dgm:t>
        <a:bodyPr/>
        <a:lstStyle/>
        <a:p>
          <a:endParaRPr lang="es-CO" sz="1400">
            <a:latin typeface="Montserrat" panose="00000500000000000000" pitchFamily="50" charset="0"/>
          </a:endParaRPr>
        </a:p>
      </dgm:t>
    </dgm:pt>
    <dgm:pt modelId="{01A0F761-C55B-4969-A2F6-ECB8EBB29D52}">
      <dgm:prSet phldrT="[Texto]" custT="1"/>
      <dgm:spPr>
        <a:solidFill>
          <a:srgbClr val="0070C0"/>
        </a:solidFill>
      </dgm:spPr>
      <dgm:t>
        <a:bodyPr/>
        <a:lstStyle/>
        <a:p>
          <a:pPr algn="ctr"/>
          <a:r>
            <a:rPr lang="es-ES" sz="1600" dirty="0">
              <a:latin typeface="Montserrat" panose="00000500000000000000" pitchFamily="50" charset="0"/>
            </a:rPr>
            <a:t>Teoría de la higiene </a:t>
          </a:r>
          <a:endParaRPr lang="es-CO" sz="1600" dirty="0">
            <a:latin typeface="Montserrat" panose="00000500000000000000" pitchFamily="50" charset="0"/>
          </a:endParaRPr>
        </a:p>
      </dgm:t>
    </dgm:pt>
    <dgm:pt modelId="{7BE8FF4F-8D8A-4FEF-A41D-A46CEF2A2372}" type="parTrans" cxnId="{456E4205-5BDE-401E-A25F-0DC3D64830C3}">
      <dgm:prSet/>
      <dgm:spPr/>
      <dgm:t>
        <a:bodyPr/>
        <a:lstStyle/>
        <a:p>
          <a:endParaRPr lang="es-CO" sz="1400">
            <a:latin typeface="Montserrat" panose="00000500000000000000" pitchFamily="50" charset="0"/>
          </a:endParaRPr>
        </a:p>
      </dgm:t>
    </dgm:pt>
    <dgm:pt modelId="{E28116D2-8F2B-446D-A1C5-72FD2ED840FC}" type="sibTrans" cxnId="{456E4205-5BDE-401E-A25F-0DC3D64830C3}">
      <dgm:prSet/>
      <dgm:spPr/>
      <dgm:t>
        <a:bodyPr/>
        <a:lstStyle/>
        <a:p>
          <a:endParaRPr lang="es-CO" sz="1400">
            <a:latin typeface="Montserrat" panose="00000500000000000000" pitchFamily="50" charset="0"/>
          </a:endParaRPr>
        </a:p>
      </dgm:t>
    </dgm:pt>
    <dgm:pt modelId="{88D99DF0-248B-4732-841C-8F84172836F8}">
      <dgm:prSet custT="1"/>
      <dgm:spPr/>
      <dgm:t>
        <a:bodyPr/>
        <a:lstStyle/>
        <a:p>
          <a:r>
            <a:rPr lang="es-ES" sz="1400" dirty="0">
              <a:latin typeface="Montserrat" panose="00000500000000000000" pitchFamily="50" charset="0"/>
            </a:rPr>
            <a:t>Evidencia limitada de relación entre exposición al aire y aumento de exacerbaciones. </a:t>
          </a:r>
          <a:endParaRPr lang="es-CO" sz="1400" dirty="0">
            <a:latin typeface="Montserrat" panose="00000500000000000000" pitchFamily="50" charset="0"/>
          </a:endParaRPr>
        </a:p>
      </dgm:t>
    </dgm:pt>
    <dgm:pt modelId="{BEB7A5C0-8CBA-4F06-86AA-51C0BD8A223D}" type="parTrans" cxnId="{B08A04EB-BF2A-4659-91D5-90E3E22F51B7}">
      <dgm:prSet/>
      <dgm:spPr/>
      <dgm:t>
        <a:bodyPr/>
        <a:lstStyle/>
        <a:p>
          <a:endParaRPr lang="es-CO" sz="1400">
            <a:latin typeface="Montserrat" panose="00000500000000000000" pitchFamily="50" charset="0"/>
          </a:endParaRPr>
        </a:p>
      </dgm:t>
    </dgm:pt>
    <dgm:pt modelId="{AC67A6E6-F274-4BE4-BDB3-3FCD8DAE6221}" type="sibTrans" cxnId="{B08A04EB-BF2A-4659-91D5-90E3E22F51B7}">
      <dgm:prSet/>
      <dgm:spPr/>
      <dgm:t>
        <a:bodyPr/>
        <a:lstStyle/>
        <a:p>
          <a:endParaRPr lang="es-CO" sz="1400">
            <a:latin typeface="Montserrat" panose="00000500000000000000" pitchFamily="50" charset="0"/>
          </a:endParaRPr>
        </a:p>
      </dgm:t>
    </dgm:pt>
    <dgm:pt modelId="{968C658E-B257-40B9-BD46-3B5C1FCD97A2}">
      <dgm:prSet custT="1"/>
      <dgm:spPr/>
      <dgm:t>
        <a:bodyPr/>
        <a:lstStyle/>
        <a:p>
          <a:r>
            <a:rPr lang="es-ES" sz="1400" dirty="0">
              <a:latin typeface="Montserrat" panose="00000500000000000000" pitchFamily="50" charset="0"/>
            </a:rPr>
            <a:t>El producto más estudiado es el dióxido de azufre. </a:t>
          </a:r>
          <a:endParaRPr lang="es-CO" sz="1400" dirty="0">
            <a:latin typeface="Montserrat" panose="00000500000000000000" pitchFamily="50" charset="0"/>
          </a:endParaRPr>
        </a:p>
      </dgm:t>
    </dgm:pt>
    <dgm:pt modelId="{7274FF80-4B43-4B77-8C01-AA027BBAC0D0}" type="parTrans" cxnId="{409194AA-230C-4458-83FE-9F8944066CEB}">
      <dgm:prSet/>
      <dgm:spPr/>
      <dgm:t>
        <a:bodyPr/>
        <a:lstStyle/>
        <a:p>
          <a:endParaRPr lang="es-CO" sz="1400">
            <a:latin typeface="Montserrat" panose="00000500000000000000" pitchFamily="50" charset="0"/>
          </a:endParaRPr>
        </a:p>
      </dgm:t>
    </dgm:pt>
    <dgm:pt modelId="{97FEAFB6-3DDA-4E9E-AB2E-B06760901EF0}" type="sibTrans" cxnId="{409194AA-230C-4458-83FE-9F8944066CEB}">
      <dgm:prSet/>
      <dgm:spPr/>
      <dgm:t>
        <a:bodyPr/>
        <a:lstStyle/>
        <a:p>
          <a:endParaRPr lang="es-CO" sz="1400">
            <a:latin typeface="Montserrat" panose="00000500000000000000" pitchFamily="50" charset="0"/>
          </a:endParaRPr>
        </a:p>
      </dgm:t>
    </dgm:pt>
    <dgm:pt modelId="{419AC72F-BEA0-4DEA-8CA7-F27919891075}">
      <dgm:prSet custT="1"/>
      <dgm:spPr/>
      <dgm:t>
        <a:bodyPr/>
        <a:lstStyle/>
        <a:p>
          <a:r>
            <a:rPr lang="es-ES" sz="1400" dirty="0">
              <a:latin typeface="Montserrat" panose="00000500000000000000" pitchFamily="50" charset="0"/>
            </a:rPr>
            <a:t>Algunos estudios con grandes exposiciones a dióxido de carbono. </a:t>
          </a:r>
          <a:endParaRPr lang="es-CO" sz="1400" dirty="0">
            <a:latin typeface="Montserrat" panose="00000500000000000000" pitchFamily="50" charset="0"/>
          </a:endParaRPr>
        </a:p>
      </dgm:t>
    </dgm:pt>
    <dgm:pt modelId="{9805FEE0-19FC-450C-96D1-062978D65396}" type="parTrans" cxnId="{EA95ACC1-E971-4137-AAAE-1152F353D3DE}">
      <dgm:prSet/>
      <dgm:spPr/>
      <dgm:t>
        <a:bodyPr/>
        <a:lstStyle/>
        <a:p>
          <a:endParaRPr lang="es-CO" sz="1400">
            <a:latin typeface="Montserrat" panose="00000500000000000000" pitchFamily="50" charset="0"/>
          </a:endParaRPr>
        </a:p>
      </dgm:t>
    </dgm:pt>
    <dgm:pt modelId="{5342414C-84C1-4595-AB7A-6768B2EA5B8B}" type="sibTrans" cxnId="{EA95ACC1-E971-4137-AAAE-1152F353D3DE}">
      <dgm:prSet/>
      <dgm:spPr/>
      <dgm:t>
        <a:bodyPr/>
        <a:lstStyle/>
        <a:p>
          <a:endParaRPr lang="es-CO" sz="1400">
            <a:latin typeface="Montserrat" panose="00000500000000000000" pitchFamily="50" charset="0"/>
          </a:endParaRPr>
        </a:p>
      </dgm:t>
    </dgm:pt>
    <dgm:pt modelId="{4B1F8F33-4E68-4F6C-BE93-9C9A0826BA41}">
      <dgm:prSet custT="1"/>
      <dgm:spPr/>
      <dgm:t>
        <a:bodyPr/>
        <a:lstStyle/>
        <a:p>
          <a:r>
            <a:rPr lang="es-ES" sz="1400" dirty="0">
              <a:latin typeface="Montserrat" panose="00000500000000000000" pitchFamily="50" charset="0"/>
            </a:rPr>
            <a:t>Inmunidad TH1 prima sobre TH2 (medio rural).</a:t>
          </a:r>
          <a:endParaRPr lang="es-CO" sz="1400" dirty="0">
            <a:latin typeface="Montserrat" panose="00000500000000000000" pitchFamily="50" charset="0"/>
          </a:endParaRPr>
        </a:p>
      </dgm:t>
    </dgm:pt>
    <dgm:pt modelId="{E977DDC9-52E7-445C-BBD3-C3803E6F3B76}" type="parTrans" cxnId="{3FDD7978-8185-4E28-9E90-A43B253606F5}">
      <dgm:prSet/>
      <dgm:spPr/>
      <dgm:t>
        <a:bodyPr/>
        <a:lstStyle/>
        <a:p>
          <a:endParaRPr lang="es-CO" sz="1400">
            <a:latin typeface="Montserrat" panose="00000500000000000000" pitchFamily="50" charset="0"/>
          </a:endParaRPr>
        </a:p>
      </dgm:t>
    </dgm:pt>
    <dgm:pt modelId="{EBE7B1B8-066F-4CC6-8FB2-02F86ABB48A5}" type="sibTrans" cxnId="{3FDD7978-8185-4E28-9E90-A43B253606F5}">
      <dgm:prSet/>
      <dgm:spPr/>
      <dgm:t>
        <a:bodyPr/>
        <a:lstStyle/>
        <a:p>
          <a:endParaRPr lang="es-CO" sz="1400">
            <a:latin typeface="Montserrat" panose="00000500000000000000" pitchFamily="50" charset="0"/>
          </a:endParaRPr>
        </a:p>
      </dgm:t>
    </dgm:pt>
    <dgm:pt modelId="{724EB1F6-8E69-4B6B-85EB-7C8561DDE876}">
      <dgm:prSet custT="1"/>
      <dgm:spPr/>
      <dgm:t>
        <a:bodyPr/>
        <a:lstStyle/>
        <a:p>
          <a:r>
            <a:rPr lang="es-ES" sz="1400" dirty="0">
              <a:latin typeface="Montserrat" panose="00000500000000000000" pitchFamily="50" charset="0"/>
            </a:rPr>
            <a:t>No exposición a microorganismos </a:t>
          </a:r>
          <a:r>
            <a:rPr lang="es-ES" sz="1400" dirty="0">
              <a:latin typeface="Montserrat" panose="00000500000000000000" pitchFamily="50" charset="0"/>
              <a:sym typeface="Wingdings" panose="05000000000000000000" pitchFamily="2" charset="2"/>
            </a:rPr>
            <a:t> Prima TH2  Activación de mastocitos  Más producción de histamina, IgE, eosinófilos  Hiperreactividad bronquial, más producción de moco, constricción muscular.</a:t>
          </a:r>
          <a:endParaRPr lang="es-CO" sz="1400" dirty="0">
            <a:latin typeface="Montserrat" panose="00000500000000000000" pitchFamily="50" charset="0"/>
          </a:endParaRPr>
        </a:p>
      </dgm:t>
    </dgm:pt>
    <dgm:pt modelId="{2F74C48C-D5FB-453F-9D9B-A831ADEAD6CA}" type="parTrans" cxnId="{466DDD52-CA26-4CDC-82F7-8CB17B4655CD}">
      <dgm:prSet/>
      <dgm:spPr/>
      <dgm:t>
        <a:bodyPr/>
        <a:lstStyle/>
        <a:p>
          <a:endParaRPr lang="es-CO" sz="1400">
            <a:latin typeface="Montserrat" panose="00000500000000000000" pitchFamily="50" charset="0"/>
          </a:endParaRPr>
        </a:p>
      </dgm:t>
    </dgm:pt>
    <dgm:pt modelId="{FA28ED40-3D19-4E30-9922-0FBD867778EA}" type="sibTrans" cxnId="{466DDD52-CA26-4CDC-82F7-8CB17B4655CD}">
      <dgm:prSet/>
      <dgm:spPr/>
      <dgm:t>
        <a:bodyPr/>
        <a:lstStyle/>
        <a:p>
          <a:endParaRPr lang="es-CO" sz="1400">
            <a:latin typeface="Montserrat" panose="00000500000000000000" pitchFamily="50" charset="0"/>
          </a:endParaRPr>
        </a:p>
      </dgm:t>
    </dgm:pt>
    <dgm:pt modelId="{F0FED750-5246-4D24-958A-F20B5C12311B}">
      <dgm:prSet custT="1"/>
      <dgm:spPr/>
      <dgm:t>
        <a:bodyPr/>
        <a:lstStyle/>
        <a:p>
          <a:endParaRPr lang="es-CO" sz="1400" dirty="0">
            <a:latin typeface="Montserrat" panose="00000500000000000000" pitchFamily="50" charset="0"/>
          </a:endParaRPr>
        </a:p>
      </dgm:t>
    </dgm:pt>
    <dgm:pt modelId="{ADC3F385-96F1-462C-9908-C46DC1C5E93D}" type="parTrans" cxnId="{BD30F065-EE6F-4BEB-8A51-1E7EC9971259}">
      <dgm:prSet/>
      <dgm:spPr/>
      <dgm:t>
        <a:bodyPr/>
        <a:lstStyle/>
        <a:p>
          <a:endParaRPr lang="es-CO" sz="1400">
            <a:latin typeface="Montserrat" panose="00000500000000000000" pitchFamily="50" charset="0"/>
          </a:endParaRPr>
        </a:p>
      </dgm:t>
    </dgm:pt>
    <dgm:pt modelId="{565CE1B9-13B1-4718-AA40-B5C6F813F165}" type="sibTrans" cxnId="{BD30F065-EE6F-4BEB-8A51-1E7EC9971259}">
      <dgm:prSet/>
      <dgm:spPr/>
      <dgm:t>
        <a:bodyPr/>
        <a:lstStyle/>
        <a:p>
          <a:endParaRPr lang="es-CO" sz="1400">
            <a:latin typeface="Montserrat" panose="00000500000000000000" pitchFamily="50" charset="0"/>
          </a:endParaRPr>
        </a:p>
      </dgm:t>
    </dgm:pt>
    <dgm:pt modelId="{FBC8FAD7-C046-4425-BD6D-E001FD717397}" type="pres">
      <dgm:prSet presAssocID="{194E6B56-064D-4231-9FAB-1674FEDAE67A}" presName="diagram" presStyleCnt="0">
        <dgm:presLayoutVars>
          <dgm:dir/>
          <dgm:animLvl val="lvl"/>
          <dgm:resizeHandles val="exact"/>
        </dgm:presLayoutVars>
      </dgm:prSet>
      <dgm:spPr/>
    </dgm:pt>
    <dgm:pt modelId="{71BFCBCF-2798-4E30-A6C5-1876C6CAC675}" type="pres">
      <dgm:prSet presAssocID="{CC73A6DF-55F5-4EF9-9501-6C6DE15A80B5}" presName="compNode" presStyleCnt="0"/>
      <dgm:spPr/>
    </dgm:pt>
    <dgm:pt modelId="{74BCEC77-0E56-4211-A8C8-4836565B8968}" type="pres">
      <dgm:prSet presAssocID="{CC73A6DF-55F5-4EF9-9501-6C6DE15A80B5}" presName="childRect" presStyleLbl="bgAcc1" presStyleIdx="0" presStyleCnt="2">
        <dgm:presLayoutVars>
          <dgm:bulletEnabled val="1"/>
        </dgm:presLayoutVars>
      </dgm:prSet>
      <dgm:spPr/>
    </dgm:pt>
    <dgm:pt modelId="{9B1191E0-25C5-4AAA-BE87-1465F97FFB9C}" type="pres">
      <dgm:prSet presAssocID="{CC73A6DF-55F5-4EF9-9501-6C6DE15A80B5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B8F9A1C6-4D28-45C4-940D-A5B199A626DC}" type="pres">
      <dgm:prSet presAssocID="{CC73A6DF-55F5-4EF9-9501-6C6DE15A80B5}" presName="parentRect" presStyleLbl="alignNode1" presStyleIdx="0" presStyleCnt="2"/>
      <dgm:spPr/>
    </dgm:pt>
    <dgm:pt modelId="{406B08C1-ABE9-416D-8469-32E476BD4AF0}" type="pres">
      <dgm:prSet presAssocID="{CC73A6DF-55F5-4EF9-9501-6C6DE15A80B5}" presName="adorn" presStyleLbl="fgAccFollowNode1" presStyleIdx="0" presStyleCnt="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16F0A33E-598C-4175-A2A5-D041E841B6CC}" type="pres">
      <dgm:prSet presAssocID="{780FFFA4-8A8C-4F15-9B62-640FADC13431}" presName="sibTrans" presStyleLbl="sibTrans2D1" presStyleIdx="0" presStyleCnt="0"/>
      <dgm:spPr/>
    </dgm:pt>
    <dgm:pt modelId="{7616E0B0-7492-482A-83A7-A51C49872A43}" type="pres">
      <dgm:prSet presAssocID="{01A0F761-C55B-4969-A2F6-ECB8EBB29D52}" presName="compNode" presStyleCnt="0"/>
      <dgm:spPr/>
    </dgm:pt>
    <dgm:pt modelId="{A0BD6D4A-8A71-4235-91BD-5D7D2780831D}" type="pres">
      <dgm:prSet presAssocID="{01A0F761-C55B-4969-A2F6-ECB8EBB29D52}" presName="childRect" presStyleLbl="bgAcc1" presStyleIdx="1" presStyleCnt="2">
        <dgm:presLayoutVars>
          <dgm:bulletEnabled val="1"/>
        </dgm:presLayoutVars>
      </dgm:prSet>
      <dgm:spPr/>
    </dgm:pt>
    <dgm:pt modelId="{0448A85C-DE5A-493D-91B6-B4D391CFED1B}" type="pres">
      <dgm:prSet presAssocID="{01A0F761-C55B-4969-A2F6-ECB8EBB29D52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4201B26E-9D14-404A-A0CF-83BA038E557E}" type="pres">
      <dgm:prSet presAssocID="{01A0F761-C55B-4969-A2F6-ECB8EBB29D52}" presName="parentRect" presStyleLbl="alignNode1" presStyleIdx="1" presStyleCnt="2"/>
      <dgm:spPr/>
    </dgm:pt>
    <dgm:pt modelId="{C54189AB-8BB5-4B3E-AFE0-3A2C702A001D}" type="pres">
      <dgm:prSet presAssocID="{01A0F761-C55B-4969-A2F6-ECB8EBB29D52}" presName="adorn" presStyleLbl="fgAccFollowNode1" presStyleIdx="1" presStyleCnt="2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</dgm:ptLst>
  <dgm:cxnLst>
    <dgm:cxn modelId="{85971601-5308-4649-9BBA-0630A01A83F6}" type="presOf" srcId="{CC73A6DF-55F5-4EF9-9501-6C6DE15A80B5}" destId="{9B1191E0-25C5-4AAA-BE87-1465F97FFB9C}" srcOrd="0" destOrd="0" presId="urn:microsoft.com/office/officeart/2005/8/layout/bList2"/>
    <dgm:cxn modelId="{DC25E104-0F86-4ADD-B167-683FA8B28D66}" type="presOf" srcId="{968C658E-B257-40B9-BD46-3B5C1FCD97A2}" destId="{74BCEC77-0E56-4211-A8C8-4836565B8968}" srcOrd="0" destOrd="2" presId="urn:microsoft.com/office/officeart/2005/8/layout/bList2"/>
    <dgm:cxn modelId="{456E4205-5BDE-401E-A25F-0DC3D64830C3}" srcId="{194E6B56-064D-4231-9FAB-1674FEDAE67A}" destId="{01A0F761-C55B-4969-A2F6-ECB8EBB29D52}" srcOrd="1" destOrd="0" parTransId="{7BE8FF4F-8D8A-4FEF-A41D-A46CEF2A2372}" sibTransId="{E28116D2-8F2B-446D-A1C5-72FD2ED840FC}"/>
    <dgm:cxn modelId="{BC1DF816-EF26-4CA9-8689-57FDABE5CBDF}" type="presOf" srcId="{88D99DF0-248B-4732-841C-8F84172836F8}" destId="{74BCEC77-0E56-4211-A8C8-4836565B8968}" srcOrd="0" destOrd="1" presId="urn:microsoft.com/office/officeart/2005/8/layout/bList2"/>
    <dgm:cxn modelId="{E6EC9018-103A-4717-9717-984534FD770F}" type="presOf" srcId="{194E6B56-064D-4231-9FAB-1674FEDAE67A}" destId="{FBC8FAD7-C046-4425-BD6D-E001FD717397}" srcOrd="0" destOrd="0" presId="urn:microsoft.com/office/officeart/2005/8/layout/bList2"/>
    <dgm:cxn modelId="{928E4023-2AA1-46AF-B6AE-E234521CF8E2}" type="presOf" srcId="{F0FED750-5246-4D24-958A-F20B5C12311B}" destId="{74BCEC77-0E56-4211-A8C8-4836565B8968}" srcOrd="0" destOrd="0" presId="urn:microsoft.com/office/officeart/2005/8/layout/bList2"/>
    <dgm:cxn modelId="{624E5B27-E0EF-4A36-8AC0-E1CE066287A1}" type="presOf" srcId="{01A0F761-C55B-4969-A2F6-ECB8EBB29D52}" destId="{4201B26E-9D14-404A-A0CF-83BA038E557E}" srcOrd="1" destOrd="0" presId="urn:microsoft.com/office/officeart/2005/8/layout/bList2"/>
    <dgm:cxn modelId="{EA886E36-6E4E-4DC3-95BD-DEA8D4CEC75B}" type="presOf" srcId="{724EB1F6-8E69-4B6B-85EB-7C8561DDE876}" destId="{A0BD6D4A-8A71-4235-91BD-5D7D2780831D}" srcOrd="0" destOrd="1" presId="urn:microsoft.com/office/officeart/2005/8/layout/bList2"/>
    <dgm:cxn modelId="{6D42E53B-4A61-4C30-983C-83EAEF30C2F6}" type="presOf" srcId="{419AC72F-BEA0-4DEA-8CA7-F27919891075}" destId="{74BCEC77-0E56-4211-A8C8-4836565B8968}" srcOrd="0" destOrd="3" presId="urn:microsoft.com/office/officeart/2005/8/layout/bList2"/>
    <dgm:cxn modelId="{EE48BD43-2D9F-4E04-BC1D-7C1A4379EB35}" type="presOf" srcId="{4B1F8F33-4E68-4F6C-BE93-9C9A0826BA41}" destId="{A0BD6D4A-8A71-4235-91BD-5D7D2780831D}" srcOrd="0" destOrd="0" presId="urn:microsoft.com/office/officeart/2005/8/layout/bList2"/>
    <dgm:cxn modelId="{BD30F065-EE6F-4BEB-8A51-1E7EC9971259}" srcId="{CC73A6DF-55F5-4EF9-9501-6C6DE15A80B5}" destId="{F0FED750-5246-4D24-958A-F20B5C12311B}" srcOrd="0" destOrd="0" parTransId="{ADC3F385-96F1-462C-9908-C46DC1C5E93D}" sibTransId="{565CE1B9-13B1-4718-AA40-B5C6F813F165}"/>
    <dgm:cxn modelId="{466DDD52-CA26-4CDC-82F7-8CB17B4655CD}" srcId="{01A0F761-C55B-4969-A2F6-ECB8EBB29D52}" destId="{724EB1F6-8E69-4B6B-85EB-7C8561DDE876}" srcOrd="1" destOrd="0" parTransId="{2F74C48C-D5FB-453F-9D9B-A831ADEAD6CA}" sibTransId="{FA28ED40-3D19-4E30-9922-0FBD867778EA}"/>
    <dgm:cxn modelId="{4BAEED55-4EBF-43D7-8CF3-667CDFCFDE9B}" type="presOf" srcId="{01A0F761-C55B-4969-A2F6-ECB8EBB29D52}" destId="{0448A85C-DE5A-493D-91B6-B4D391CFED1B}" srcOrd="0" destOrd="0" presId="urn:microsoft.com/office/officeart/2005/8/layout/bList2"/>
    <dgm:cxn modelId="{3FDD7978-8185-4E28-9E90-A43B253606F5}" srcId="{01A0F761-C55B-4969-A2F6-ECB8EBB29D52}" destId="{4B1F8F33-4E68-4F6C-BE93-9C9A0826BA41}" srcOrd="0" destOrd="0" parTransId="{E977DDC9-52E7-445C-BBD3-C3803E6F3B76}" sibTransId="{EBE7B1B8-066F-4CC6-8FB2-02F86ABB48A5}"/>
    <dgm:cxn modelId="{409194AA-230C-4458-83FE-9F8944066CEB}" srcId="{CC73A6DF-55F5-4EF9-9501-6C6DE15A80B5}" destId="{968C658E-B257-40B9-BD46-3B5C1FCD97A2}" srcOrd="2" destOrd="0" parTransId="{7274FF80-4B43-4B77-8C01-AA027BBAC0D0}" sibTransId="{97FEAFB6-3DDA-4E9E-AB2E-B06760901EF0}"/>
    <dgm:cxn modelId="{EC3DE5AE-ED47-4B7A-B258-3F02151A4A40}" type="presOf" srcId="{780FFFA4-8A8C-4F15-9B62-640FADC13431}" destId="{16F0A33E-598C-4175-A2A5-D041E841B6CC}" srcOrd="0" destOrd="0" presId="urn:microsoft.com/office/officeart/2005/8/layout/bList2"/>
    <dgm:cxn modelId="{8FD674B3-5E79-4D22-B49C-C3C40B35841D}" type="presOf" srcId="{CC73A6DF-55F5-4EF9-9501-6C6DE15A80B5}" destId="{B8F9A1C6-4D28-45C4-940D-A5B199A626DC}" srcOrd="1" destOrd="0" presId="urn:microsoft.com/office/officeart/2005/8/layout/bList2"/>
    <dgm:cxn modelId="{EA95ACC1-E971-4137-AAAE-1152F353D3DE}" srcId="{CC73A6DF-55F5-4EF9-9501-6C6DE15A80B5}" destId="{419AC72F-BEA0-4DEA-8CA7-F27919891075}" srcOrd="3" destOrd="0" parTransId="{9805FEE0-19FC-450C-96D1-062978D65396}" sibTransId="{5342414C-84C1-4595-AB7A-6768B2EA5B8B}"/>
    <dgm:cxn modelId="{BAE935D4-FF77-4985-B909-51B39CC9246F}" srcId="{194E6B56-064D-4231-9FAB-1674FEDAE67A}" destId="{CC73A6DF-55F5-4EF9-9501-6C6DE15A80B5}" srcOrd="0" destOrd="0" parTransId="{7140CE43-B3FA-4DE5-B838-400F84C493E6}" sibTransId="{780FFFA4-8A8C-4F15-9B62-640FADC13431}"/>
    <dgm:cxn modelId="{B08A04EB-BF2A-4659-91D5-90E3E22F51B7}" srcId="{CC73A6DF-55F5-4EF9-9501-6C6DE15A80B5}" destId="{88D99DF0-248B-4732-841C-8F84172836F8}" srcOrd="1" destOrd="0" parTransId="{BEB7A5C0-8CBA-4F06-86AA-51C0BD8A223D}" sibTransId="{AC67A6E6-F274-4BE4-BDB3-3FCD8DAE6221}"/>
    <dgm:cxn modelId="{93C0C75D-0463-458C-97CD-7668F8FDAA19}" type="presParOf" srcId="{FBC8FAD7-C046-4425-BD6D-E001FD717397}" destId="{71BFCBCF-2798-4E30-A6C5-1876C6CAC675}" srcOrd="0" destOrd="0" presId="urn:microsoft.com/office/officeart/2005/8/layout/bList2"/>
    <dgm:cxn modelId="{20F8443D-6581-49F4-BB2F-3DF391113E28}" type="presParOf" srcId="{71BFCBCF-2798-4E30-A6C5-1876C6CAC675}" destId="{74BCEC77-0E56-4211-A8C8-4836565B8968}" srcOrd="0" destOrd="0" presId="urn:microsoft.com/office/officeart/2005/8/layout/bList2"/>
    <dgm:cxn modelId="{D859239C-32E3-480D-A4FD-2F0559B87916}" type="presParOf" srcId="{71BFCBCF-2798-4E30-A6C5-1876C6CAC675}" destId="{9B1191E0-25C5-4AAA-BE87-1465F97FFB9C}" srcOrd="1" destOrd="0" presId="urn:microsoft.com/office/officeart/2005/8/layout/bList2"/>
    <dgm:cxn modelId="{AB293583-82C6-47D4-B5CD-B8848B651961}" type="presParOf" srcId="{71BFCBCF-2798-4E30-A6C5-1876C6CAC675}" destId="{B8F9A1C6-4D28-45C4-940D-A5B199A626DC}" srcOrd="2" destOrd="0" presId="urn:microsoft.com/office/officeart/2005/8/layout/bList2"/>
    <dgm:cxn modelId="{4ECFE281-B0DA-437B-844D-98B502757491}" type="presParOf" srcId="{71BFCBCF-2798-4E30-A6C5-1876C6CAC675}" destId="{406B08C1-ABE9-416D-8469-32E476BD4AF0}" srcOrd="3" destOrd="0" presId="urn:microsoft.com/office/officeart/2005/8/layout/bList2"/>
    <dgm:cxn modelId="{B9D7AB7E-0785-44D8-988E-8F2708151CDA}" type="presParOf" srcId="{FBC8FAD7-C046-4425-BD6D-E001FD717397}" destId="{16F0A33E-598C-4175-A2A5-D041E841B6CC}" srcOrd="1" destOrd="0" presId="urn:microsoft.com/office/officeart/2005/8/layout/bList2"/>
    <dgm:cxn modelId="{E48D2A31-065E-47F8-B30F-571A0B32E334}" type="presParOf" srcId="{FBC8FAD7-C046-4425-BD6D-E001FD717397}" destId="{7616E0B0-7492-482A-83A7-A51C49872A43}" srcOrd="2" destOrd="0" presId="urn:microsoft.com/office/officeart/2005/8/layout/bList2"/>
    <dgm:cxn modelId="{B1CFAD9B-24C1-4EDC-948F-2497488E5572}" type="presParOf" srcId="{7616E0B0-7492-482A-83A7-A51C49872A43}" destId="{A0BD6D4A-8A71-4235-91BD-5D7D2780831D}" srcOrd="0" destOrd="0" presId="urn:microsoft.com/office/officeart/2005/8/layout/bList2"/>
    <dgm:cxn modelId="{B0B87774-7ACE-4B73-A373-760BBB293787}" type="presParOf" srcId="{7616E0B0-7492-482A-83A7-A51C49872A43}" destId="{0448A85C-DE5A-493D-91B6-B4D391CFED1B}" srcOrd="1" destOrd="0" presId="urn:microsoft.com/office/officeart/2005/8/layout/bList2"/>
    <dgm:cxn modelId="{840B3745-67C2-483A-B956-409105F8E973}" type="presParOf" srcId="{7616E0B0-7492-482A-83A7-A51C49872A43}" destId="{4201B26E-9D14-404A-A0CF-83BA038E557E}" srcOrd="2" destOrd="0" presId="urn:microsoft.com/office/officeart/2005/8/layout/bList2"/>
    <dgm:cxn modelId="{B9EDF7E0-E696-4AFB-92A9-944C3F34AF26}" type="presParOf" srcId="{7616E0B0-7492-482A-83A7-A51C49872A43}" destId="{C54189AB-8BB5-4B3E-AFE0-3A2C702A001D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D417CF4-A100-4211-8161-CF320708FDF3}" type="doc">
      <dgm:prSet loTypeId="urn:microsoft.com/office/officeart/2005/8/layout/hierarchy3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s-CO"/>
        </a:p>
      </dgm:t>
    </dgm:pt>
    <dgm:pt modelId="{0D1BAB1D-B490-49D6-A692-65FA2DF28CCE}">
      <dgm:prSet phldrT="[Texto]" custT="1"/>
      <dgm:spPr/>
      <dgm:t>
        <a:bodyPr/>
        <a:lstStyle/>
        <a:p>
          <a:r>
            <a:rPr lang="es-ES" sz="1800" dirty="0">
              <a:latin typeface="Montserrat" panose="00000500000000000000" pitchFamily="50" charset="0"/>
            </a:rPr>
            <a:t>Fenotipos epidemiológicos </a:t>
          </a:r>
          <a:endParaRPr lang="es-CO" sz="1800" dirty="0">
            <a:latin typeface="Montserrat" panose="00000500000000000000" pitchFamily="50" charset="0"/>
          </a:endParaRPr>
        </a:p>
      </dgm:t>
    </dgm:pt>
    <dgm:pt modelId="{0DC8F242-E48C-4F99-8B96-77B32FFCAB6F}" type="parTrans" cxnId="{A90EFC28-E9CD-46FC-95C3-4DD253E5F5FB}">
      <dgm:prSet/>
      <dgm:spPr/>
      <dgm:t>
        <a:bodyPr/>
        <a:lstStyle/>
        <a:p>
          <a:endParaRPr lang="es-CO" sz="1600">
            <a:latin typeface="Montserrat" panose="00000500000000000000" pitchFamily="50" charset="0"/>
          </a:endParaRPr>
        </a:p>
      </dgm:t>
    </dgm:pt>
    <dgm:pt modelId="{C799C561-08BF-40F3-A6C1-8353C3DD67D7}" type="sibTrans" cxnId="{A90EFC28-E9CD-46FC-95C3-4DD253E5F5FB}">
      <dgm:prSet/>
      <dgm:spPr/>
      <dgm:t>
        <a:bodyPr/>
        <a:lstStyle/>
        <a:p>
          <a:endParaRPr lang="es-CO" sz="1600">
            <a:latin typeface="Montserrat" panose="00000500000000000000" pitchFamily="50" charset="0"/>
          </a:endParaRPr>
        </a:p>
      </dgm:t>
    </dgm:pt>
    <dgm:pt modelId="{10A1382D-8442-4E0D-A2BB-45697B1AD9EE}">
      <dgm:prSet phldrT="[Texto]" custT="1"/>
      <dgm:spPr/>
      <dgm:t>
        <a:bodyPr/>
        <a:lstStyle/>
        <a:p>
          <a:r>
            <a:rPr lang="es-ES" sz="1600" dirty="0">
              <a:solidFill>
                <a:srgbClr val="152B48"/>
              </a:solidFill>
              <a:latin typeface="Montserrat" panose="00000500000000000000" pitchFamily="50" charset="0"/>
            </a:rPr>
            <a:t>Estudio de TUCSON </a:t>
          </a:r>
          <a:r>
            <a:rPr lang="es-ES" sz="1600" dirty="0">
              <a:solidFill>
                <a:srgbClr val="152B48"/>
              </a:solidFill>
              <a:latin typeface="Montserrat" panose="00000500000000000000" pitchFamily="50" charset="0"/>
              <a:sym typeface="Wingdings" panose="05000000000000000000" pitchFamily="2" charset="2"/>
            </a:rPr>
            <a:t> Niños &lt;5 años que </a:t>
          </a:r>
          <a:r>
            <a:rPr lang="es-ES" sz="1600" dirty="0" err="1">
              <a:solidFill>
                <a:srgbClr val="152B48"/>
              </a:solidFill>
              <a:latin typeface="Montserrat" panose="00000500000000000000" pitchFamily="50" charset="0"/>
              <a:sym typeface="Wingdings" panose="05000000000000000000" pitchFamily="2" charset="2"/>
            </a:rPr>
            <a:t>sibilan</a:t>
          </a:r>
          <a:r>
            <a:rPr lang="es-ES" sz="1600" dirty="0">
              <a:solidFill>
                <a:srgbClr val="152B48"/>
              </a:solidFill>
              <a:latin typeface="Montserrat" panose="00000500000000000000" pitchFamily="50" charset="0"/>
              <a:sym typeface="Wingdings" panose="05000000000000000000" pitchFamily="2" charset="2"/>
            </a:rPr>
            <a:t>. Episodios recurrentes por IR (VRS, Rinovirus).</a:t>
          </a:r>
          <a:endParaRPr lang="es-CO" sz="1600" dirty="0">
            <a:solidFill>
              <a:srgbClr val="152B48"/>
            </a:solidFill>
            <a:latin typeface="Montserrat" panose="00000500000000000000" pitchFamily="50" charset="0"/>
          </a:endParaRPr>
        </a:p>
      </dgm:t>
    </dgm:pt>
    <dgm:pt modelId="{4F07B5C0-93E6-4E38-B1E2-2E03547CA3DC}" type="parTrans" cxnId="{FCA5558A-0EC9-4D93-B577-6173BD219A84}">
      <dgm:prSet/>
      <dgm:spPr/>
      <dgm:t>
        <a:bodyPr/>
        <a:lstStyle/>
        <a:p>
          <a:endParaRPr lang="es-CO" sz="1600">
            <a:latin typeface="Montserrat" panose="00000500000000000000" pitchFamily="50" charset="0"/>
          </a:endParaRPr>
        </a:p>
      </dgm:t>
    </dgm:pt>
    <dgm:pt modelId="{8CABA7B7-64EA-44DC-B83F-515AB07FF394}" type="sibTrans" cxnId="{FCA5558A-0EC9-4D93-B577-6173BD219A84}">
      <dgm:prSet/>
      <dgm:spPr/>
      <dgm:t>
        <a:bodyPr/>
        <a:lstStyle/>
        <a:p>
          <a:endParaRPr lang="es-CO" sz="1600">
            <a:latin typeface="Montserrat" panose="00000500000000000000" pitchFamily="50" charset="0"/>
          </a:endParaRPr>
        </a:p>
      </dgm:t>
    </dgm:pt>
    <dgm:pt modelId="{51450EF5-CFBD-47E8-9F78-AEDA266448C0}">
      <dgm:prSet phldrT="[Texto]" custT="1"/>
      <dgm:spPr>
        <a:solidFill>
          <a:srgbClr val="0070C0"/>
        </a:solidFill>
      </dgm:spPr>
      <dgm:t>
        <a:bodyPr/>
        <a:lstStyle/>
        <a:p>
          <a:r>
            <a:rPr lang="es-ES" sz="1800" dirty="0">
              <a:latin typeface="Montserrat" panose="00000500000000000000" pitchFamily="50" charset="0"/>
            </a:rPr>
            <a:t>Fenotipos basados en síntomas </a:t>
          </a:r>
          <a:endParaRPr lang="es-CO" sz="1800" dirty="0">
            <a:latin typeface="Montserrat" panose="00000500000000000000" pitchFamily="50" charset="0"/>
          </a:endParaRPr>
        </a:p>
      </dgm:t>
    </dgm:pt>
    <dgm:pt modelId="{DE04028C-2D07-44FC-9270-CD6C000D011F}" type="parTrans" cxnId="{350959D4-0B38-4A83-B548-6AFBC2567E61}">
      <dgm:prSet/>
      <dgm:spPr/>
      <dgm:t>
        <a:bodyPr/>
        <a:lstStyle/>
        <a:p>
          <a:endParaRPr lang="es-CO" sz="1600">
            <a:latin typeface="Montserrat" panose="00000500000000000000" pitchFamily="50" charset="0"/>
          </a:endParaRPr>
        </a:p>
      </dgm:t>
    </dgm:pt>
    <dgm:pt modelId="{56D5FF41-4C50-4D03-98B1-AA4CACD20B9D}" type="sibTrans" cxnId="{350959D4-0B38-4A83-B548-6AFBC2567E61}">
      <dgm:prSet/>
      <dgm:spPr/>
      <dgm:t>
        <a:bodyPr/>
        <a:lstStyle/>
        <a:p>
          <a:endParaRPr lang="es-CO" sz="1600">
            <a:latin typeface="Montserrat" panose="00000500000000000000" pitchFamily="50" charset="0"/>
          </a:endParaRPr>
        </a:p>
      </dgm:t>
    </dgm:pt>
    <dgm:pt modelId="{046B957E-F506-4101-AFB0-431ED15A57A1}">
      <dgm:prSet phldrT="[Texto]" custT="1"/>
      <dgm:spPr/>
      <dgm:t>
        <a:bodyPr/>
        <a:lstStyle/>
        <a:p>
          <a:r>
            <a:rPr lang="es-ES" sz="1600" dirty="0">
              <a:latin typeface="Montserrat" panose="00000500000000000000" pitchFamily="50" charset="0"/>
            </a:rPr>
            <a:t>Sociedad Respiratoria Europea </a:t>
          </a:r>
          <a:r>
            <a:rPr lang="es-ES" sz="1600" dirty="0">
              <a:latin typeface="Montserrat" panose="00000500000000000000" pitchFamily="50" charset="0"/>
              <a:sym typeface="Wingdings" panose="05000000000000000000" pitchFamily="2" charset="2"/>
            </a:rPr>
            <a:t> No muy usados. </a:t>
          </a:r>
          <a:endParaRPr lang="es-CO" sz="1600" dirty="0">
            <a:latin typeface="Montserrat" panose="00000500000000000000" pitchFamily="50" charset="0"/>
          </a:endParaRPr>
        </a:p>
      </dgm:t>
    </dgm:pt>
    <dgm:pt modelId="{E55A3E80-EDDB-4277-B606-F6284F813EAE}" type="parTrans" cxnId="{D4242945-0930-4322-A521-0B3CE301F574}">
      <dgm:prSet/>
      <dgm:spPr/>
      <dgm:t>
        <a:bodyPr/>
        <a:lstStyle/>
        <a:p>
          <a:endParaRPr lang="es-CO" sz="1600">
            <a:latin typeface="Montserrat" panose="00000500000000000000" pitchFamily="50" charset="0"/>
          </a:endParaRPr>
        </a:p>
      </dgm:t>
    </dgm:pt>
    <dgm:pt modelId="{D9EAD0C3-EB6D-4FB9-8061-E02C1DD829D8}" type="sibTrans" cxnId="{D4242945-0930-4322-A521-0B3CE301F574}">
      <dgm:prSet/>
      <dgm:spPr/>
      <dgm:t>
        <a:bodyPr/>
        <a:lstStyle/>
        <a:p>
          <a:endParaRPr lang="es-CO" sz="1600">
            <a:latin typeface="Montserrat" panose="00000500000000000000" pitchFamily="50" charset="0"/>
          </a:endParaRPr>
        </a:p>
      </dgm:t>
    </dgm:pt>
    <dgm:pt modelId="{3CF5D6B8-0BCB-408E-AD0F-67DEF8B83257}" type="pres">
      <dgm:prSet presAssocID="{3D417CF4-A100-4211-8161-CF320708FDF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83E8B93-1A5F-4143-8C5C-C3E80D780C9A}" type="pres">
      <dgm:prSet presAssocID="{0D1BAB1D-B490-49D6-A692-65FA2DF28CCE}" presName="root" presStyleCnt="0"/>
      <dgm:spPr/>
    </dgm:pt>
    <dgm:pt modelId="{A7BC22A4-4C49-4F1A-AEA8-7271899C5508}" type="pres">
      <dgm:prSet presAssocID="{0D1BAB1D-B490-49D6-A692-65FA2DF28CCE}" presName="rootComposite" presStyleCnt="0"/>
      <dgm:spPr/>
    </dgm:pt>
    <dgm:pt modelId="{9B5D6EED-0FD5-4867-B6F5-1455A2467DA9}" type="pres">
      <dgm:prSet presAssocID="{0D1BAB1D-B490-49D6-A692-65FA2DF28CCE}" presName="rootText" presStyleLbl="node1" presStyleIdx="0" presStyleCnt="2" custScaleX="86456" custScaleY="66269"/>
      <dgm:spPr/>
    </dgm:pt>
    <dgm:pt modelId="{8002F085-1B6B-495A-B4C7-4DA59DBECB33}" type="pres">
      <dgm:prSet presAssocID="{0D1BAB1D-B490-49D6-A692-65FA2DF28CCE}" presName="rootConnector" presStyleLbl="node1" presStyleIdx="0" presStyleCnt="2"/>
      <dgm:spPr/>
    </dgm:pt>
    <dgm:pt modelId="{CF5CAD37-7ABA-48F0-8AF5-2189F424F1CA}" type="pres">
      <dgm:prSet presAssocID="{0D1BAB1D-B490-49D6-A692-65FA2DF28CCE}" presName="childShape" presStyleCnt="0"/>
      <dgm:spPr/>
    </dgm:pt>
    <dgm:pt modelId="{49383D78-3D69-4851-89C3-6F48864059BF}" type="pres">
      <dgm:prSet presAssocID="{4F07B5C0-93E6-4E38-B1E2-2E03547CA3DC}" presName="Name13" presStyleLbl="parChTrans1D2" presStyleIdx="0" presStyleCnt="2"/>
      <dgm:spPr/>
    </dgm:pt>
    <dgm:pt modelId="{BE6B0EA3-D42D-4AA7-A518-4ACEA66B0062}" type="pres">
      <dgm:prSet presAssocID="{10A1382D-8442-4E0D-A2BB-45697B1AD9EE}" presName="childText" presStyleLbl="bgAcc1" presStyleIdx="0" presStyleCnt="2">
        <dgm:presLayoutVars>
          <dgm:bulletEnabled val="1"/>
        </dgm:presLayoutVars>
      </dgm:prSet>
      <dgm:spPr/>
    </dgm:pt>
    <dgm:pt modelId="{467BA645-EED4-4556-A4E4-4968EA3220F4}" type="pres">
      <dgm:prSet presAssocID="{51450EF5-CFBD-47E8-9F78-AEDA266448C0}" presName="root" presStyleCnt="0"/>
      <dgm:spPr/>
    </dgm:pt>
    <dgm:pt modelId="{51E27A31-2850-490A-8C51-A3FB59162EA7}" type="pres">
      <dgm:prSet presAssocID="{51450EF5-CFBD-47E8-9F78-AEDA266448C0}" presName="rootComposite" presStyleCnt="0"/>
      <dgm:spPr/>
    </dgm:pt>
    <dgm:pt modelId="{436B9125-367D-459A-88BE-3564169E0CF1}" type="pres">
      <dgm:prSet presAssocID="{51450EF5-CFBD-47E8-9F78-AEDA266448C0}" presName="rootText" presStyleLbl="node1" presStyleIdx="1" presStyleCnt="2" custScaleX="86456" custScaleY="66269"/>
      <dgm:spPr/>
    </dgm:pt>
    <dgm:pt modelId="{03642F7B-8681-4251-B482-1034DD79F788}" type="pres">
      <dgm:prSet presAssocID="{51450EF5-CFBD-47E8-9F78-AEDA266448C0}" presName="rootConnector" presStyleLbl="node1" presStyleIdx="1" presStyleCnt="2"/>
      <dgm:spPr/>
    </dgm:pt>
    <dgm:pt modelId="{ACDDD419-65CE-4FAA-BBA2-F2840B212030}" type="pres">
      <dgm:prSet presAssocID="{51450EF5-CFBD-47E8-9F78-AEDA266448C0}" presName="childShape" presStyleCnt="0"/>
      <dgm:spPr/>
    </dgm:pt>
    <dgm:pt modelId="{44C5BCF2-9603-4F1A-8254-014E2C29AEC7}" type="pres">
      <dgm:prSet presAssocID="{E55A3E80-EDDB-4277-B606-F6284F813EAE}" presName="Name13" presStyleLbl="parChTrans1D2" presStyleIdx="1" presStyleCnt="2"/>
      <dgm:spPr/>
    </dgm:pt>
    <dgm:pt modelId="{46184EB6-6576-4319-8F7A-9EB89C41046B}" type="pres">
      <dgm:prSet presAssocID="{046B957E-F506-4101-AFB0-431ED15A57A1}" presName="childText" presStyleLbl="bgAcc1" presStyleIdx="1" presStyleCnt="2">
        <dgm:presLayoutVars>
          <dgm:bulletEnabled val="1"/>
        </dgm:presLayoutVars>
      </dgm:prSet>
      <dgm:spPr/>
    </dgm:pt>
  </dgm:ptLst>
  <dgm:cxnLst>
    <dgm:cxn modelId="{A2ABFB1E-2C4F-4599-92DA-5AAEFE2C313F}" type="presOf" srcId="{51450EF5-CFBD-47E8-9F78-AEDA266448C0}" destId="{03642F7B-8681-4251-B482-1034DD79F788}" srcOrd="1" destOrd="0" presId="urn:microsoft.com/office/officeart/2005/8/layout/hierarchy3"/>
    <dgm:cxn modelId="{A90EFC28-E9CD-46FC-95C3-4DD253E5F5FB}" srcId="{3D417CF4-A100-4211-8161-CF320708FDF3}" destId="{0D1BAB1D-B490-49D6-A692-65FA2DF28CCE}" srcOrd="0" destOrd="0" parTransId="{0DC8F242-E48C-4F99-8B96-77B32FFCAB6F}" sibTransId="{C799C561-08BF-40F3-A6C1-8353C3DD67D7}"/>
    <dgm:cxn modelId="{E23DB12C-3286-45AC-A3B2-F187E3B03AC3}" type="presOf" srcId="{51450EF5-CFBD-47E8-9F78-AEDA266448C0}" destId="{436B9125-367D-459A-88BE-3564169E0CF1}" srcOrd="0" destOrd="0" presId="urn:microsoft.com/office/officeart/2005/8/layout/hierarchy3"/>
    <dgm:cxn modelId="{D4242945-0930-4322-A521-0B3CE301F574}" srcId="{51450EF5-CFBD-47E8-9F78-AEDA266448C0}" destId="{046B957E-F506-4101-AFB0-431ED15A57A1}" srcOrd="0" destOrd="0" parTransId="{E55A3E80-EDDB-4277-B606-F6284F813EAE}" sibTransId="{D9EAD0C3-EB6D-4FB9-8061-E02C1DD829D8}"/>
    <dgm:cxn modelId="{68AD306A-AD04-4F11-9725-B390A452DA55}" type="presOf" srcId="{4F07B5C0-93E6-4E38-B1E2-2E03547CA3DC}" destId="{49383D78-3D69-4851-89C3-6F48864059BF}" srcOrd="0" destOrd="0" presId="urn:microsoft.com/office/officeart/2005/8/layout/hierarchy3"/>
    <dgm:cxn modelId="{FCA5558A-0EC9-4D93-B577-6173BD219A84}" srcId="{0D1BAB1D-B490-49D6-A692-65FA2DF28CCE}" destId="{10A1382D-8442-4E0D-A2BB-45697B1AD9EE}" srcOrd="0" destOrd="0" parTransId="{4F07B5C0-93E6-4E38-B1E2-2E03547CA3DC}" sibTransId="{8CABA7B7-64EA-44DC-B83F-515AB07FF394}"/>
    <dgm:cxn modelId="{4D515E8F-F040-4342-93E7-D5F8FE199507}" type="presOf" srcId="{3D417CF4-A100-4211-8161-CF320708FDF3}" destId="{3CF5D6B8-0BCB-408E-AD0F-67DEF8B83257}" srcOrd="0" destOrd="0" presId="urn:microsoft.com/office/officeart/2005/8/layout/hierarchy3"/>
    <dgm:cxn modelId="{C6DD5698-6929-4FB0-AC43-ACA16E42E8E2}" type="presOf" srcId="{0D1BAB1D-B490-49D6-A692-65FA2DF28CCE}" destId="{9B5D6EED-0FD5-4867-B6F5-1455A2467DA9}" srcOrd="0" destOrd="0" presId="urn:microsoft.com/office/officeart/2005/8/layout/hierarchy3"/>
    <dgm:cxn modelId="{F6D786A7-952B-44BD-8630-B1037C8E09B7}" type="presOf" srcId="{046B957E-F506-4101-AFB0-431ED15A57A1}" destId="{46184EB6-6576-4319-8F7A-9EB89C41046B}" srcOrd="0" destOrd="0" presId="urn:microsoft.com/office/officeart/2005/8/layout/hierarchy3"/>
    <dgm:cxn modelId="{FF306DC0-6BF7-4AAD-81A8-FCB362B284DC}" type="presOf" srcId="{E55A3E80-EDDB-4277-B606-F6284F813EAE}" destId="{44C5BCF2-9603-4F1A-8254-014E2C29AEC7}" srcOrd="0" destOrd="0" presId="urn:microsoft.com/office/officeart/2005/8/layout/hierarchy3"/>
    <dgm:cxn modelId="{A127CCCD-6E9B-44A2-B9E0-B16EABD9BDC1}" type="presOf" srcId="{0D1BAB1D-B490-49D6-A692-65FA2DF28CCE}" destId="{8002F085-1B6B-495A-B4C7-4DA59DBECB33}" srcOrd="1" destOrd="0" presId="urn:microsoft.com/office/officeart/2005/8/layout/hierarchy3"/>
    <dgm:cxn modelId="{350959D4-0B38-4A83-B548-6AFBC2567E61}" srcId="{3D417CF4-A100-4211-8161-CF320708FDF3}" destId="{51450EF5-CFBD-47E8-9F78-AEDA266448C0}" srcOrd="1" destOrd="0" parTransId="{DE04028C-2D07-44FC-9270-CD6C000D011F}" sibTransId="{56D5FF41-4C50-4D03-98B1-AA4CACD20B9D}"/>
    <dgm:cxn modelId="{8D34F5E6-9211-4CCF-AE5E-396B90E4BD61}" type="presOf" srcId="{10A1382D-8442-4E0D-A2BB-45697B1AD9EE}" destId="{BE6B0EA3-D42D-4AA7-A518-4ACEA66B0062}" srcOrd="0" destOrd="0" presId="urn:microsoft.com/office/officeart/2005/8/layout/hierarchy3"/>
    <dgm:cxn modelId="{CD70CBEE-A300-4A75-9D2A-D8448FD4139F}" type="presParOf" srcId="{3CF5D6B8-0BCB-408E-AD0F-67DEF8B83257}" destId="{B83E8B93-1A5F-4143-8C5C-C3E80D780C9A}" srcOrd="0" destOrd="0" presId="urn:microsoft.com/office/officeart/2005/8/layout/hierarchy3"/>
    <dgm:cxn modelId="{0BF71B77-7856-4661-819C-EFB3CF1772AF}" type="presParOf" srcId="{B83E8B93-1A5F-4143-8C5C-C3E80D780C9A}" destId="{A7BC22A4-4C49-4F1A-AEA8-7271899C5508}" srcOrd="0" destOrd="0" presId="urn:microsoft.com/office/officeart/2005/8/layout/hierarchy3"/>
    <dgm:cxn modelId="{9081DBBA-42A4-40E5-BCA2-151740677F28}" type="presParOf" srcId="{A7BC22A4-4C49-4F1A-AEA8-7271899C5508}" destId="{9B5D6EED-0FD5-4867-B6F5-1455A2467DA9}" srcOrd="0" destOrd="0" presId="urn:microsoft.com/office/officeart/2005/8/layout/hierarchy3"/>
    <dgm:cxn modelId="{73600E54-437B-4BF5-AF7D-A0389381F662}" type="presParOf" srcId="{A7BC22A4-4C49-4F1A-AEA8-7271899C5508}" destId="{8002F085-1B6B-495A-B4C7-4DA59DBECB33}" srcOrd="1" destOrd="0" presId="urn:microsoft.com/office/officeart/2005/8/layout/hierarchy3"/>
    <dgm:cxn modelId="{96A67955-4BCF-4611-B2F9-DCD29173F2B0}" type="presParOf" srcId="{B83E8B93-1A5F-4143-8C5C-C3E80D780C9A}" destId="{CF5CAD37-7ABA-48F0-8AF5-2189F424F1CA}" srcOrd="1" destOrd="0" presId="urn:microsoft.com/office/officeart/2005/8/layout/hierarchy3"/>
    <dgm:cxn modelId="{A9FBC199-B382-4064-B576-75F06D4CA35A}" type="presParOf" srcId="{CF5CAD37-7ABA-48F0-8AF5-2189F424F1CA}" destId="{49383D78-3D69-4851-89C3-6F48864059BF}" srcOrd="0" destOrd="0" presId="urn:microsoft.com/office/officeart/2005/8/layout/hierarchy3"/>
    <dgm:cxn modelId="{665F60D2-9799-4599-BBC1-F1DB43E65A5F}" type="presParOf" srcId="{CF5CAD37-7ABA-48F0-8AF5-2189F424F1CA}" destId="{BE6B0EA3-D42D-4AA7-A518-4ACEA66B0062}" srcOrd="1" destOrd="0" presId="urn:microsoft.com/office/officeart/2005/8/layout/hierarchy3"/>
    <dgm:cxn modelId="{7EF06AD5-17B5-4128-BB74-CF83E1257A71}" type="presParOf" srcId="{3CF5D6B8-0BCB-408E-AD0F-67DEF8B83257}" destId="{467BA645-EED4-4556-A4E4-4968EA3220F4}" srcOrd="1" destOrd="0" presId="urn:microsoft.com/office/officeart/2005/8/layout/hierarchy3"/>
    <dgm:cxn modelId="{34AFB9D8-D754-4A9E-B44E-2DFB6A6C25A9}" type="presParOf" srcId="{467BA645-EED4-4556-A4E4-4968EA3220F4}" destId="{51E27A31-2850-490A-8C51-A3FB59162EA7}" srcOrd="0" destOrd="0" presId="urn:microsoft.com/office/officeart/2005/8/layout/hierarchy3"/>
    <dgm:cxn modelId="{5911EA33-93E5-481F-A13B-834EEF6133DF}" type="presParOf" srcId="{51E27A31-2850-490A-8C51-A3FB59162EA7}" destId="{436B9125-367D-459A-88BE-3564169E0CF1}" srcOrd="0" destOrd="0" presId="urn:microsoft.com/office/officeart/2005/8/layout/hierarchy3"/>
    <dgm:cxn modelId="{20EB765B-16D8-42DC-8EBD-08845A8ABC51}" type="presParOf" srcId="{51E27A31-2850-490A-8C51-A3FB59162EA7}" destId="{03642F7B-8681-4251-B482-1034DD79F788}" srcOrd="1" destOrd="0" presId="urn:microsoft.com/office/officeart/2005/8/layout/hierarchy3"/>
    <dgm:cxn modelId="{C4B78054-4F9F-4D0A-B677-2CD26C415CEC}" type="presParOf" srcId="{467BA645-EED4-4556-A4E4-4968EA3220F4}" destId="{ACDDD419-65CE-4FAA-BBA2-F2840B212030}" srcOrd="1" destOrd="0" presId="urn:microsoft.com/office/officeart/2005/8/layout/hierarchy3"/>
    <dgm:cxn modelId="{B027F4E1-8494-4223-875D-5E6F7239F0EB}" type="presParOf" srcId="{ACDDD419-65CE-4FAA-BBA2-F2840B212030}" destId="{44C5BCF2-9603-4F1A-8254-014E2C29AEC7}" srcOrd="0" destOrd="0" presId="urn:microsoft.com/office/officeart/2005/8/layout/hierarchy3"/>
    <dgm:cxn modelId="{57EA5003-26E8-4AF2-875A-C5235A2D57A5}" type="presParOf" srcId="{ACDDD419-65CE-4FAA-BBA2-F2840B212030}" destId="{46184EB6-6576-4319-8F7A-9EB89C41046B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ECDCB21-E4E6-4156-9184-F3D56DEDD446}" type="doc">
      <dgm:prSet loTypeId="urn:microsoft.com/office/officeart/2005/8/layout/process4" loCatId="process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s-CO"/>
        </a:p>
      </dgm:t>
    </dgm:pt>
    <dgm:pt modelId="{3526D929-50B7-47F7-8A9E-35D22D4D77F3}">
      <dgm:prSet phldrT="[Texto]" custT="1"/>
      <dgm:spPr>
        <a:solidFill>
          <a:srgbClr val="002060"/>
        </a:solidFill>
      </dgm:spPr>
      <dgm:t>
        <a:bodyPr/>
        <a:lstStyle/>
        <a:p>
          <a:r>
            <a:rPr lang="es-ES" sz="1600" dirty="0">
              <a:latin typeface="Montserrat" panose="00000500000000000000" pitchFamily="50" charset="0"/>
            </a:rPr>
            <a:t>Sibilante transitorio precoz </a:t>
          </a:r>
          <a:endParaRPr lang="es-CO" sz="1600" dirty="0">
            <a:latin typeface="Montserrat" panose="00000500000000000000" pitchFamily="50" charset="0"/>
          </a:endParaRPr>
        </a:p>
      </dgm:t>
    </dgm:pt>
    <dgm:pt modelId="{0AAB92A4-9E4A-46EF-BB7B-4D2ED5F3B73D}" type="parTrans" cxnId="{A0D95947-333B-4062-AE04-1BC1CB8AC449}">
      <dgm:prSet/>
      <dgm:spPr/>
      <dgm:t>
        <a:bodyPr/>
        <a:lstStyle/>
        <a:p>
          <a:endParaRPr lang="es-CO" sz="1400">
            <a:latin typeface="Montserrat" panose="00000500000000000000" pitchFamily="50" charset="0"/>
          </a:endParaRPr>
        </a:p>
      </dgm:t>
    </dgm:pt>
    <dgm:pt modelId="{1E4F1A44-F3A1-46BA-BBD6-EEFAC169FA26}" type="sibTrans" cxnId="{A0D95947-333B-4062-AE04-1BC1CB8AC449}">
      <dgm:prSet/>
      <dgm:spPr/>
      <dgm:t>
        <a:bodyPr/>
        <a:lstStyle/>
        <a:p>
          <a:endParaRPr lang="es-CO" sz="1400">
            <a:latin typeface="Montserrat" panose="00000500000000000000" pitchFamily="50" charset="0"/>
          </a:endParaRPr>
        </a:p>
      </dgm:t>
    </dgm:pt>
    <dgm:pt modelId="{2686F7DF-13F3-4FDA-83CF-1080FC3739F6}">
      <dgm:prSet phldrT="[Texto]" custT="1"/>
      <dgm:spPr/>
      <dgm:t>
        <a:bodyPr/>
        <a:lstStyle/>
        <a:p>
          <a:r>
            <a:rPr lang="es-ES" sz="1400" dirty="0">
              <a:latin typeface="Montserrat" panose="00000500000000000000" pitchFamily="50" charset="0"/>
            </a:rPr>
            <a:t>Hasta los 3 años, no historia de atopia pero sí exposición al cigarrillo. Evaluar desarrollo de </a:t>
          </a:r>
          <a:r>
            <a:rPr lang="es-ES" sz="1400" dirty="0" err="1">
              <a:latin typeface="Montserrat" panose="00000500000000000000" pitchFamily="50" charset="0"/>
            </a:rPr>
            <a:t>neumopatía</a:t>
          </a:r>
          <a:r>
            <a:rPr lang="es-ES" sz="1400" dirty="0">
              <a:latin typeface="Montserrat" panose="00000500000000000000" pitchFamily="50" charset="0"/>
            </a:rPr>
            <a:t> en la adultez. </a:t>
          </a:r>
          <a:endParaRPr lang="es-CO" sz="1400" dirty="0">
            <a:latin typeface="Montserrat" panose="00000500000000000000" pitchFamily="50" charset="0"/>
          </a:endParaRPr>
        </a:p>
      </dgm:t>
    </dgm:pt>
    <dgm:pt modelId="{14CAA92F-7708-4C2D-83B3-39A2D9FE06DD}" type="parTrans" cxnId="{F2817A8C-CD54-4DD8-AC07-0301707C9B36}">
      <dgm:prSet/>
      <dgm:spPr/>
      <dgm:t>
        <a:bodyPr/>
        <a:lstStyle/>
        <a:p>
          <a:endParaRPr lang="es-CO" sz="1400">
            <a:latin typeface="Montserrat" panose="00000500000000000000" pitchFamily="50" charset="0"/>
          </a:endParaRPr>
        </a:p>
      </dgm:t>
    </dgm:pt>
    <dgm:pt modelId="{5A3EDF26-110D-4957-9092-B428EE2EA21B}" type="sibTrans" cxnId="{F2817A8C-CD54-4DD8-AC07-0301707C9B36}">
      <dgm:prSet/>
      <dgm:spPr/>
      <dgm:t>
        <a:bodyPr/>
        <a:lstStyle/>
        <a:p>
          <a:endParaRPr lang="es-CO" sz="1400">
            <a:latin typeface="Montserrat" panose="00000500000000000000" pitchFamily="50" charset="0"/>
          </a:endParaRPr>
        </a:p>
      </dgm:t>
    </dgm:pt>
    <dgm:pt modelId="{95C8E215-9DBF-460A-BD03-278C8FC0EB23}">
      <dgm:prSet phldrT="[Texto]" custT="1"/>
      <dgm:spPr>
        <a:solidFill>
          <a:srgbClr val="0070C0"/>
        </a:solidFill>
      </dgm:spPr>
      <dgm:t>
        <a:bodyPr/>
        <a:lstStyle/>
        <a:p>
          <a:r>
            <a:rPr lang="es-ES" sz="1600" dirty="0">
              <a:latin typeface="Montserrat" panose="00000500000000000000" pitchFamily="50" charset="0"/>
            </a:rPr>
            <a:t>Sibilante persistente no atópico </a:t>
          </a:r>
          <a:endParaRPr lang="es-CO" sz="1600" dirty="0">
            <a:latin typeface="Montserrat" panose="00000500000000000000" pitchFamily="50" charset="0"/>
          </a:endParaRPr>
        </a:p>
      </dgm:t>
    </dgm:pt>
    <dgm:pt modelId="{6DBF698F-BF81-4FF8-9534-C3B7277E6ABC}" type="parTrans" cxnId="{AFAEE537-A529-4AB4-9D64-E6BB1C0B9FC5}">
      <dgm:prSet/>
      <dgm:spPr/>
      <dgm:t>
        <a:bodyPr/>
        <a:lstStyle/>
        <a:p>
          <a:endParaRPr lang="es-CO" sz="1400">
            <a:latin typeface="Montserrat" panose="00000500000000000000" pitchFamily="50" charset="0"/>
          </a:endParaRPr>
        </a:p>
      </dgm:t>
    </dgm:pt>
    <dgm:pt modelId="{A012C100-AC04-42EE-BEEB-A3826A986087}" type="sibTrans" cxnId="{AFAEE537-A529-4AB4-9D64-E6BB1C0B9FC5}">
      <dgm:prSet/>
      <dgm:spPr/>
      <dgm:t>
        <a:bodyPr/>
        <a:lstStyle/>
        <a:p>
          <a:endParaRPr lang="es-CO" sz="1400">
            <a:latin typeface="Montserrat" panose="00000500000000000000" pitchFamily="50" charset="0"/>
          </a:endParaRPr>
        </a:p>
      </dgm:t>
    </dgm:pt>
    <dgm:pt modelId="{C29A8F11-3B44-4BD7-8EB9-A7CD3CD7B755}">
      <dgm:prSet phldrT="[Texto]" custT="1"/>
      <dgm:spPr/>
      <dgm:t>
        <a:bodyPr/>
        <a:lstStyle/>
        <a:p>
          <a:r>
            <a:rPr lang="es-ES" sz="1400" dirty="0">
              <a:latin typeface="Montserrat" panose="00000500000000000000" pitchFamily="50" charset="0"/>
            </a:rPr>
            <a:t>Inicia en menores de 3 años, hasta los 13 años. No historia de atopia. La función pulmonar inicial y final puede estar normal o disminuida. </a:t>
          </a:r>
          <a:endParaRPr lang="es-CO" sz="1400" dirty="0">
            <a:latin typeface="Montserrat" panose="00000500000000000000" pitchFamily="50" charset="0"/>
          </a:endParaRPr>
        </a:p>
      </dgm:t>
    </dgm:pt>
    <dgm:pt modelId="{420E9A03-E31F-4A2A-9C17-F698198C5FEC}" type="parTrans" cxnId="{E9277D3E-B35A-4B24-B115-2B20E3F2F6A9}">
      <dgm:prSet/>
      <dgm:spPr/>
      <dgm:t>
        <a:bodyPr/>
        <a:lstStyle/>
        <a:p>
          <a:endParaRPr lang="es-CO" sz="1400">
            <a:latin typeface="Montserrat" panose="00000500000000000000" pitchFamily="50" charset="0"/>
          </a:endParaRPr>
        </a:p>
      </dgm:t>
    </dgm:pt>
    <dgm:pt modelId="{1F5E9C58-ABA8-4B51-8603-79E61659F13E}" type="sibTrans" cxnId="{E9277D3E-B35A-4B24-B115-2B20E3F2F6A9}">
      <dgm:prSet/>
      <dgm:spPr/>
      <dgm:t>
        <a:bodyPr/>
        <a:lstStyle/>
        <a:p>
          <a:endParaRPr lang="es-CO" sz="1400">
            <a:latin typeface="Montserrat" panose="00000500000000000000" pitchFamily="50" charset="0"/>
          </a:endParaRPr>
        </a:p>
      </dgm:t>
    </dgm:pt>
    <dgm:pt modelId="{B935A077-D7C4-47FD-B5DA-D9E081B9BF9A}">
      <dgm:prSet phldrT="[Texto]" custT="1"/>
      <dgm:spPr/>
      <dgm:t>
        <a:bodyPr/>
        <a:lstStyle/>
        <a:p>
          <a:r>
            <a:rPr lang="es-ES" sz="1600" dirty="0">
              <a:latin typeface="Montserrat" panose="00000500000000000000" pitchFamily="50" charset="0"/>
            </a:rPr>
            <a:t>Sibilante persistente atópico </a:t>
          </a:r>
          <a:endParaRPr lang="es-CO" sz="1600" dirty="0">
            <a:latin typeface="Montserrat" panose="00000500000000000000" pitchFamily="50" charset="0"/>
          </a:endParaRPr>
        </a:p>
      </dgm:t>
    </dgm:pt>
    <dgm:pt modelId="{A524A2B2-86DB-42B4-8981-61E1965C0D56}" type="parTrans" cxnId="{B9769E84-6F5C-445B-9420-BFF4DD4AA6D1}">
      <dgm:prSet/>
      <dgm:spPr/>
      <dgm:t>
        <a:bodyPr/>
        <a:lstStyle/>
        <a:p>
          <a:endParaRPr lang="es-CO" sz="1400">
            <a:latin typeface="Montserrat" panose="00000500000000000000" pitchFamily="50" charset="0"/>
          </a:endParaRPr>
        </a:p>
      </dgm:t>
    </dgm:pt>
    <dgm:pt modelId="{7FAB3210-9F21-4148-ACD3-2E8688A05F87}" type="sibTrans" cxnId="{B9769E84-6F5C-445B-9420-BFF4DD4AA6D1}">
      <dgm:prSet/>
      <dgm:spPr/>
      <dgm:t>
        <a:bodyPr/>
        <a:lstStyle/>
        <a:p>
          <a:endParaRPr lang="es-CO" sz="1400">
            <a:latin typeface="Montserrat" panose="00000500000000000000" pitchFamily="50" charset="0"/>
          </a:endParaRPr>
        </a:p>
      </dgm:t>
    </dgm:pt>
    <dgm:pt modelId="{8C887607-E8EF-4728-B085-93D282321361}">
      <dgm:prSet phldrT="[Texto]" custT="1"/>
      <dgm:spPr/>
      <dgm:t>
        <a:bodyPr/>
        <a:lstStyle/>
        <a:p>
          <a:r>
            <a:rPr lang="es-ES" sz="1400" dirty="0">
              <a:latin typeface="Montserrat" panose="00000500000000000000" pitchFamily="50" charset="0"/>
            </a:rPr>
            <a:t>Temprana: &lt;3 años y persiste. Más gravedad.  </a:t>
          </a:r>
          <a:endParaRPr lang="es-CO" sz="1400" dirty="0">
            <a:latin typeface="Montserrat" panose="00000500000000000000" pitchFamily="50" charset="0"/>
          </a:endParaRPr>
        </a:p>
      </dgm:t>
    </dgm:pt>
    <dgm:pt modelId="{1AE2AC7F-4E63-41FD-8052-3CEA73047901}" type="parTrans" cxnId="{891EDBFC-2A81-4242-9AC3-2ADED9DD9A09}">
      <dgm:prSet/>
      <dgm:spPr/>
      <dgm:t>
        <a:bodyPr/>
        <a:lstStyle/>
        <a:p>
          <a:endParaRPr lang="es-CO" sz="1400">
            <a:latin typeface="Montserrat" panose="00000500000000000000" pitchFamily="50" charset="0"/>
          </a:endParaRPr>
        </a:p>
      </dgm:t>
    </dgm:pt>
    <dgm:pt modelId="{20BC0B29-9171-45C2-A1AA-8C20658E7101}" type="sibTrans" cxnId="{891EDBFC-2A81-4242-9AC3-2ADED9DD9A09}">
      <dgm:prSet/>
      <dgm:spPr/>
      <dgm:t>
        <a:bodyPr/>
        <a:lstStyle/>
        <a:p>
          <a:endParaRPr lang="es-CO" sz="1400">
            <a:latin typeface="Montserrat" panose="00000500000000000000" pitchFamily="50" charset="0"/>
          </a:endParaRPr>
        </a:p>
      </dgm:t>
    </dgm:pt>
    <dgm:pt modelId="{35CCA197-F532-4694-977A-AFCF9C966DD5}">
      <dgm:prSet phldrT="[Texto]" custT="1"/>
      <dgm:spPr/>
      <dgm:t>
        <a:bodyPr/>
        <a:lstStyle/>
        <a:p>
          <a:r>
            <a:rPr lang="es-ES" sz="1400" dirty="0">
              <a:latin typeface="Montserrat" panose="00000500000000000000" pitchFamily="50" charset="0"/>
            </a:rPr>
            <a:t>Tardía: &gt;3 años y persiste. </a:t>
          </a:r>
          <a:endParaRPr lang="es-CO" sz="1400" dirty="0">
            <a:latin typeface="Montserrat" panose="00000500000000000000" pitchFamily="50" charset="0"/>
          </a:endParaRPr>
        </a:p>
      </dgm:t>
    </dgm:pt>
    <dgm:pt modelId="{68281D35-02C1-4C4C-B84B-88519E0587CB}" type="parTrans" cxnId="{098E009F-4256-4EA4-9A29-7EA054D1000A}">
      <dgm:prSet/>
      <dgm:spPr/>
      <dgm:t>
        <a:bodyPr/>
        <a:lstStyle/>
        <a:p>
          <a:endParaRPr lang="es-CO" sz="1400">
            <a:latin typeface="Montserrat" panose="00000500000000000000" pitchFamily="50" charset="0"/>
          </a:endParaRPr>
        </a:p>
      </dgm:t>
    </dgm:pt>
    <dgm:pt modelId="{E3BF1C7F-DBE3-4079-A5BB-732485325520}" type="sibTrans" cxnId="{098E009F-4256-4EA4-9A29-7EA054D1000A}">
      <dgm:prSet/>
      <dgm:spPr/>
      <dgm:t>
        <a:bodyPr/>
        <a:lstStyle/>
        <a:p>
          <a:endParaRPr lang="es-CO" sz="1400">
            <a:latin typeface="Montserrat" panose="00000500000000000000" pitchFamily="50" charset="0"/>
          </a:endParaRPr>
        </a:p>
      </dgm:t>
    </dgm:pt>
    <dgm:pt modelId="{284E83DC-B959-4CB1-A87F-CEDB1BD708BD}" type="pres">
      <dgm:prSet presAssocID="{EECDCB21-E4E6-4156-9184-F3D56DEDD446}" presName="Name0" presStyleCnt="0">
        <dgm:presLayoutVars>
          <dgm:dir/>
          <dgm:animLvl val="lvl"/>
          <dgm:resizeHandles val="exact"/>
        </dgm:presLayoutVars>
      </dgm:prSet>
      <dgm:spPr/>
    </dgm:pt>
    <dgm:pt modelId="{FBBC827B-6104-4B40-9D43-1F3D84DB3124}" type="pres">
      <dgm:prSet presAssocID="{B935A077-D7C4-47FD-B5DA-D9E081B9BF9A}" presName="boxAndChildren" presStyleCnt="0"/>
      <dgm:spPr/>
    </dgm:pt>
    <dgm:pt modelId="{F72241E6-A6C6-4BC8-B62B-000CEA1AFBC4}" type="pres">
      <dgm:prSet presAssocID="{B935A077-D7C4-47FD-B5DA-D9E081B9BF9A}" presName="parentTextBox" presStyleLbl="node1" presStyleIdx="0" presStyleCnt="3"/>
      <dgm:spPr/>
    </dgm:pt>
    <dgm:pt modelId="{D11CB83B-5416-4FF6-9175-083F0E822A13}" type="pres">
      <dgm:prSet presAssocID="{B935A077-D7C4-47FD-B5DA-D9E081B9BF9A}" presName="entireBox" presStyleLbl="node1" presStyleIdx="0" presStyleCnt="3"/>
      <dgm:spPr/>
    </dgm:pt>
    <dgm:pt modelId="{0705EECD-5554-4261-9356-E62D360283AA}" type="pres">
      <dgm:prSet presAssocID="{B935A077-D7C4-47FD-B5DA-D9E081B9BF9A}" presName="descendantBox" presStyleCnt="0"/>
      <dgm:spPr/>
    </dgm:pt>
    <dgm:pt modelId="{B2292AA9-7369-4AAF-ABAD-E647A7A87479}" type="pres">
      <dgm:prSet presAssocID="{8C887607-E8EF-4728-B085-93D282321361}" presName="childTextBox" presStyleLbl="fgAccFollowNode1" presStyleIdx="0" presStyleCnt="4">
        <dgm:presLayoutVars>
          <dgm:bulletEnabled val="1"/>
        </dgm:presLayoutVars>
      </dgm:prSet>
      <dgm:spPr/>
    </dgm:pt>
    <dgm:pt modelId="{FB5859C5-D2F1-4638-9C32-ABB49E9E9158}" type="pres">
      <dgm:prSet presAssocID="{35CCA197-F532-4694-977A-AFCF9C966DD5}" presName="childTextBox" presStyleLbl="fgAccFollowNode1" presStyleIdx="1" presStyleCnt="4">
        <dgm:presLayoutVars>
          <dgm:bulletEnabled val="1"/>
        </dgm:presLayoutVars>
      </dgm:prSet>
      <dgm:spPr/>
    </dgm:pt>
    <dgm:pt modelId="{E779597F-C53D-4430-ADC7-079142434867}" type="pres">
      <dgm:prSet presAssocID="{A012C100-AC04-42EE-BEEB-A3826A986087}" presName="sp" presStyleCnt="0"/>
      <dgm:spPr/>
    </dgm:pt>
    <dgm:pt modelId="{CE32B62D-D6E0-4D5F-8104-D57E9780EE66}" type="pres">
      <dgm:prSet presAssocID="{95C8E215-9DBF-460A-BD03-278C8FC0EB23}" presName="arrowAndChildren" presStyleCnt="0"/>
      <dgm:spPr/>
    </dgm:pt>
    <dgm:pt modelId="{C550525B-E7D3-4828-A52E-A8640C1C2CED}" type="pres">
      <dgm:prSet presAssocID="{95C8E215-9DBF-460A-BD03-278C8FC0EB23}" presName="parentTextArrow" presStyleLbl="node1" presStyleIdx="0" presStyleCnt="3"/>
      <dgm:spPr/>
    </dgm:pt>
    <dgm:pt modelId="{40B58610-530A-46B3-83AE-6D7E02FC90F3}" type="pres">
      <dgm:prSet presAssocID="{95C8E215-9DBF-460A-BD03-278C8FC0EB23}" presName="arrow" presStyleLbl="node1" presStyleIdx="1" presStyleCnt="3"/>
      <dgm:spPr/>
    </dgm:pt>
    <dgm:pt modelId="{392E9708-8E29-42DC-891E-1F60F79AAA39}" type="pres">
      <dgm:prSet presAssocID="{95C8E215-9DBF-460A-BD03-278C8FC0EB23}" presName="descendantArrow" presStyleCnt="0"/>
      <dgm:spPr/>
    </dgm:pt>
    <dgm:pt modelId="{6CF03756-8A8A-450D-934D-1776924671AD}" type="pres">
      <dgm:prSet presAssocID="{C29A8F11-3B44-4BD7-8EB9-A7CD3CD7B755}" presName="childTextArrow" presStyleLbl="fgAccFollowNode1" presStyleIdx="2" presStyleCnt="4">
        <dgm:presLayoutVars>
          <dgm:bulletEnabled val="1"/>
        </dgm:presLayoutVars>
      </dgm:prSet>
      <dgm:spPr/>
    </dgm:pt>
    <dgm:pt modelId="{71002DB9-859E-45D4-BDC0-A3B06ECA1A07}" type="pres">
      <dgm:prSet presAssocID="{1E4F1A44-F3A1-46BA-BBD6-EEFAC169FA26}" presName="sp" presStyleCnt="0"/>
      <dgm:spPr/>
    </dgm:pt>
    <dgm:pt modelId="{AAE85C55-99F8-4F49-982E-027F0EAC5D90}" type="pres">
      <dgm:prSet presAssocID="{3526D929-50B7-47F7-8A9E-35D22D4D77F3}" presName="arrowAndChildren" presStyleCnt="0"/>
      <dgm:spPr/>
    </dgm:pt>
    <dgm:pt modelId="{94F39C20-1D4F-431D-B137-A7CF1A60C5FB}" type="pres">
      <dgm:prSet presAssocID="{3526D929-50B7-47F7-8A9E-35D22D4D77F3}" presName="parentTextArrow" presStyleLbl="node1" presStyleIdx="1" presStyleCnt="3"/>
      <dgm:spPr/>
    </dgm:pt>
    <dgm:pt modelId="{9743001A-B9F8-4AD1-A087-B5768E7E6D0C}" type="pres">
      <dgm:prSet presAssocID="{3526D929-50B7-47F7-8A9E-35D22D4D77F3}" presName="arrow" presStyleLbl="node1" presStyleIdx="2" presStyleCnt="3"/>
      <dgm:spPr/>
    </dgm:pt>
    <dgm:pt modelId="{343FB8D9-D8BB-4A2A-8250-49A2BF8B5EB9}" type="pres">
      <dgm:prSet presAssocID="{3526D929-50B7-47F7-8A9E-35D22D4D77F3}" presName="descendantArrow" presStyleCnt="0"/>
      <dgm:spPr/>
    </dgm:pt>
    <dgm:pt modelId="{5333A5B9-0320-478E-B8C8-17CA48429B2B}" type="pres">
      <dgm:prSet presAssocID="{2686F7DF-13F3-4FDA-83CF-1080FC3739F6}" presName="childTextArrow" presStyleLbl="fgAccFollowNode1" presStyleIdx="3" presStyleCnt="4">
        <dgm:presLayoutVars>
          <dgm:bulletEnabled val="1"/>
        </dgm:presLayoutVars>
      </dgm:prSet>
      <dgm:spPr/>
    </dgm:pt>
  </dgm:ptLst>
  <dgm:cxnLst>
    <dgm:cxn modelId="{3BC90322-C4EE-42ED-80B5-39D29EEBDC6F}" type="presOf" srcId="{B935A077-D7C4-47FD-B5DA-D9E081B9BF9A}" destId="{D11CB83B-5416-4FF6-9175-083F0E822A13}" srcOrd="1" destOrd="0" presId="urn:microsoft.com/office/officeart/2005/8/layout/process4"/>
    <dgm:cxn modelId="{0A720A2C-8477-45D9-BFBF-6D7866FFA87E}" type="presOf" srcId="{3526D929-50B7-47F7-8A9E-35D22D4D77F3}" destId="{94F39C20-1D4F-431D-B137-A7CF1A60C5FB}" srcOrd="0" destOrd="0" presId="urn:microsoft.com/office/officeart/2005/8/layout/process4"/>
    <dgm:cxn modelId="{AFAEE537-A529-4AB4-9D64-E6BB1C0B9FC5}" srcId="{EECDCB21-E4E6-4156-9184-F3D56DEDD446}" destId="{95C8E215-9DBF-460A-BD03-278C8FC0EB23}" srcOrd="1" destOrd="0" parTransId="{6DBF698F-BF81-4FF8-9534-C3B7277E6ABC}" sibTransId="{A012C100-AC04-42EE-BEEB-A3826A986087}"/>
    <dgm:cxn modelId="{D678243B-A9FF-4AC8-BB04-C6E825B2BB84}" type="presOf" srcId="{B935A077-D7C4-47FD-B5DA-D9E081B9BF9A}" destId="{F72241E6-A6C6-4BC8-B62B-000CEA1AFBC4}" srcOrd="0" destOrd="0" presId="urn:microsoft.com/office/officeart/2005/8/layout/process4"/>
    <dgm:cxn modelId="{E9277D3E-B35A-4B24-B115-2B20E3F2F6A9}" srcId="{95C8E215-9DBF-460A-BD03-278C8FC0EB23}" destId="{C29A8F11-3B44-4BD7-8EB9-A7CD3CD7B755}" srcOrd="0" destOrd="0" parTransId="{420E9A03-E31F-4A2A-9C17-F698198C5FEC}" sibTransId="{1F5E9C58-ABA8-4B51-8603-79E61659F13E}"/>
    <dgm:cxn modelId="{35E94547-4D37-459F-BB9B-9274155122F5}" type="presOf" srcId="{95C8E215-9DBF-460A-BD03-278C8FC0EB23}" destId="{C550525B-E7D3-4828-A52E-A8640C1C2CED}" srcOrd="0" destOrd="0" presId="urn:microsoft.com/office/officeart/2005/8/layout/process4"/>
    <dgm:cxn modelId="{A0D95947-333B-4062-AE04-1BC1CB8AC449}" srcId="{EECDCB21-E4E6-4156-9184-F3D56DEDD446}" destId="{3526D929-50B7-47F7-8A9E-35D22D4D77F3}" srcOrd="0" destOrd="0" parTransId="{0AAB92A4-9E4A-46EF-BB7B-4D2ED5F3B73D}" sibTransId="{1E4F1A44-F3A1-46BA-BBD6-EEFAC169FA26}"/>
    <dgm:cxn modelId="{B9769E84-6F5C-445B-9420-BFF4DD4AA6D1}" srcId="{EECDCB21-E4E6-4156-9184-F3D56DEDD446}" destId="{B935A077-D7C4-47FD-B5DA-D9E081B9BF9A}" srcOrd="2" destOrd="0" parTransId="{A524A2B2-86DB-42B4-8981-61E1965C0D56}" sibTransId="{7FAB3210-9F21-4148-ACD3-2E8688A05F87}"/>
    <dgm:cxn modelId="{F2817A8C-CD54-4DD8-AC07-0301707C9B36}" srcId="{3526D929-50B7-47F7-8A9E-35D22D4D77F3}" destId="{2686F7DF-13F3-4FDA-83CF-1080FC3739F6}" srcOrd="0" destOrd="0" parTransId="{14CAA92F-7708-4C2D-83B3-39A2D9FE06DD}" sibTransId="{5A3EDF26-110D-4957-9092-B428EE2EA21B}"/>
    <dgm:cxn modelId="{098E009F-4256-4EA4-9A29-7EA054D1000A}" srcId="{B935A077-D7C4-47FD-B5DA-D9E081B9BF9A}" destId="{35CCA197-F532-4694-977A-AFCF9C966DD5}" srcOrd="1" destOrd="0" parTransId="{68281D35-02C1-4C4C-B84B-88519E0587CB}" sibTransId="{E3BF1C7F-DBE3-4079-A5BB-732485325520}"/>
    <dgm:cxn modelId="{9C881AA0-E03E-412D-B1D2-EACD25D2AE21}" type="presOf" srcId="{EECDCB21-E4E6-4156-9184-F3D56DEDD446}" destId="{284E83DC-B959-4CB1-A87F-CEDB1BD708BD}" srcOrd="0" destOrd="0" presId="urn:microsoft.com/office/officeart/2005/8/layout/process4"/>
    <dgm:cxn modelId="{E0320AAF-0738-467F-BF39-22A1EDF2085E}" type="presOf" srcId="{2686F7DF-13F3-4FDA-83CF-1080FC3739F6}" destId="{5333A5B9-0320-478E-B8C8-17CA48429B2B}" srcOrd="0" destOrd="0" presId="urn:microsoft.com/office/officeart/2005/8/layout/process4"/>
    <dgm:cxn modelId="{794A1DBA-A78E-4C27-B900-CA186A4D47D7}" type="presOf" srcId="{C29A8F11-3B44-4BD7-8EB9-A7CD3CD7B755}" destId="{6CF03756-8A8A-450D-934D-1776924671AD}" srcOrd="0" destOrd="0" presId="urn:microsoft.com/office/officeart/2005/8/layout/process4"/>
    <dgm:cxn modelId="{49D8B7BB-42D7-4823-BB30-BEA86456A349}" type="presOf" srcId="{35CCA197-F532-4694-977A-AFCF9C966DD5}" destId="{FB5859C5-D2F1-4638-9C32-ABB49E9E9158}" srcOrd="0" destOrd="0" presId="urn:microsoft.com/office/officeart/2005/8/layout/process4"/>
    <dgm:cxn modelId="{835B0ACB-E19C-44AD-ACC5-B7A9A16E8ABB}" type="presOf" srcId="{3526D929-50B7-47F7-8A9E-35D22D4D77F3}" destId="{9743001A-B9F8-4AD1-A087-B5768E7E6D0C}" srcOrd="1" destOrd="0" presId="urn:microsoft.com/office/officeart/2005/8/layout/process4"/>
    <dgm:cxn modelId="{B2BDC0D1-78B5-40C4-938C-4DF077EB920F}" type="presOf" srcId="{95C8E215-9DBF-460A-BD03-278C8FC0EB23}" destId="{40B58610-530A-46B3-83AE-6D7E02FC90F3}" srcOrd="1" destOrd="0" presId="urn:microsoft.com/office/officeart/2005/8/layout/process4"/>
    <dgm:cxn modelId="{D76095FA-B0CA-4FD4-9C68-1AE0C25F0DCD}" type="presOf" srcId="{8C887607-E8EF-4728-B085-93D282321361}" destId="{B2292AA9-7369-4AAF-ABAD-E647A7A87479}" srcOrd="0" destOrd="0" presId="urn:microsoft.com/office/officeart/2005/8/layout/process4"/>
    <dgm:cxn modelId="{891EDBFC-2A81-4242-9AC3-2ADED9DD9A09}" srcId="{B935A077-D7C4-47FD-B5DA-D9E081B9BF9A}" destId="{8C887607-E8EF-4728-B085-93D282321361}" srcOrd="0" destOrd="0" parTransId="{1AE2AC7F-4E63-41FD-8052-3CEA73047901}" sibTransId="{20BC0B29-9171-45C2-A1AA-8C20658E7101}"/>
    <dgm:cxn modelId="{8F8ADD0A-11FC-44EF-A3EE-B20FBA11B2D1}" type="presParOf" srcId="{284E83DC-B959-4CB1-A87F-CEDB1BD708BD}" destId="{FBBC827B-6104-4B40-9D43-1F3D84DB3124}" srcOrd="0" destOrd="0" presId="urn:microsoft.com/office/officeart/2005/8/layout/process4"/>
    <dgm:cxn modelId="{42E70148-BD8D-487A-AAC9-D2FF929ABEE9}" type="presParOf" srcId="{FBBC827B-6104-4B40-9D43-1F3D84DB3124}" destId="{F72241E6-A6C6-4BC8-B62B-000CEA1AFBC4}" srcOrd="0" destOrd="0" presId="urn:microsoft.com/office/officeart/2005/8/layout/process4"/>
    <dgm:cxn modelId="{620A2BD4-553C-4479-A1BF-EA397CD2E71B}" type="presParOf" srcId="{FBBC827B-6104-4B40-9D43-1F3D84DB3124}" destId="{D11CB83B-5416-4FF6-9175-083F0E822A13}" srcOrd="1" destOrd="0" presId="urn:microsoft.com/office/officeart/2005/8/layout/process4"/>
    <dgm:cxn modelId="{4D576BED-4D62-4A94-A551-E20D2177333F}" type="presParOf" srcId="{FBBC827B-6104-4B40-9D43-1F3D84DB3124}" destId="{0705EECD-5554-4261-9356-E62D360283AA}" srcOrd="2" destOrd="0" presId="urn:microsoft.com/office/officeart/2005/8/layout/process4"/>
    <dgm:cxn modelId="{B4E47BBC-637C-4A00-92B3-BDFF6905E1D3}" type="presParOf" srcId="{0705EECD-5554-4261-9356-E62D360283AA}" destId="{B2292AA9-7369-4AAF-ABAD-E647A7A87479}" srcOrd="0" destOrd="0" presId="urn:microsoft.com/office/officeart/2005/8/layout/process4"/>
    <dgm:cxn modelId="{8A10D519-E8E6-4F5C-B8B6-B30E53E2B4E8}" type="presParOf" srcId="{0705EECD-5554-4261-9356-E62D360283AA}" destId="{FB5859C5-D2F1-4638-9C32-ABB49E9E9158}" srcOrd="1" destOrd="0" presId="urn:microsoft.com/office/officeart/2005/8/layout/process4"/>
    <dgm:cxn modelId="{D0E7EA20-C1D0-41A9-8DCC-F55C5E5B0959}" type="presParOf" srcId="{284E83DC-B959-4CB1-A87F-CEDB1BD708BD}" destId="{E779597F-C53D-4430-ADC7-079142434867}" srcOrd="1" destOrd="0" presId="urn:microsoft.com/office/officeart/2005/8/layout/process4"/>
    <dgm:cxn modelId="{E85A45B0-D66C-4BEC-AE88-2F3EA48335B4}" type="presParOf" srcId="{284E83DC-B959-4CB1-A87F-CEDB1BD708BD}" destId="{CE32B62D-D6E0-4D5F-8104-D57E9780EE66}" srcOrd="2" destOrd="0" presId="urn:microsoft.com/office/officeart/2005/8/layout/process4"/>
    <dgm:cxn modelId="{222B50DD-6809-4BFA-A847-1155F252D28B}" type="presParOf" srcId="{CE32B62D-D6E0-4D5F-8104-D57E9780EE66}" destId="{C550525B-E7D3-4828-A52E-A8640C1C2CED}" srcOrd="0" destOrd="0" presId="urn:microsoft.com/office/officeart/2005/8/layout/process4"/>
    <dgm:cxn modelId="{6638A42D-E5B2-4AB9-AFA9-14925F6D0AA7}" type="presParOf" srcId="{CE32B62D-D6E0-4D5F-8104-D57E9780EE66}" destId="{40B58610-530A-46B3-83AE-6D7E02FC90F3}" srcOrd="1" destOrd="0" presId="urn:microsoft.com/office/officeart/2005/8/layout/process4"/>
    <dgm:cxn modelId="{047F477B-9193-4BFD-807B-DB09EBA15432}" type="presParOf" srcId="{CE32B62D-D6E0-4D5F-8104-D57E9780EE66}" destId="{392E9708-8E29-42DC-891E-1F60F79AAA39}" srcOrd="2" destOrd="0" presId="urn:microsoft.com/office/officeart/2005/8/layout/process4"/>
    <dgm:cxn modelId="{6A0EB612-8D73-474A-8FC5-CA1084249F01}" type="presParOf" srcId="{392E9708-8E29-42DC-891E-1F60F79AAA39}" destId="{6CF03756-8A8A-450D-934D-1776924671AD}" srcOrd="0" destOrd="0" presId="urn:microsoft.com/office/officeart/2005/8/layout/process4"/>
    <dgm:cxn modelId="{FABEE242-7E33-47B3-9C26-F9D7C933269B}" type="presParOf" srcId="{284E83DC-B959-4CB1-A87F-CEDB1BD708BD}" destId="{71002DB9-859E-45D4-BDC0-A3B06ECA1A07}" srcOrd="3" destOrd="0" presId="urn:microsoft.com/office/officeart/2005/8/layout/process4"/>
    <dgm:cxn modelId="{71943CA9-9BE9-484B-BD78-A60556EE2C83}" type="presParOf" srcId="{284E83DC-B959-4CB1-A87F-CEDB1BD708BD}" destId="{AAE85C55-99F8-4F49-982E-027F0EAC5D90}" srcOrd="4" destOrd="0" presId="urn:microsoft.com/office/officeart/2005/8/layout/process4"/>
    <dgm:cxn modelId="{6E8AFA8B-FE1A-49D8-9ECF-C73C14EB24D4}" type="presParOf" srcId="{AAE85C55-99F8-4F49-982E-027F0EAC5D90}" destId="{94F39C20-1D4F-431D-B137-A7CF1A60C5FB}" srcOrd="0" destOrd="0" presId="urn:microsoft.com/office/officeart/2005/8/layout/process4"/>
    <dgm:cxn modelId="{7DE17CE3-BEC2-4A48-B8F5-BB3609EC5424}" type="presParOf" srcId="{AAE85C55-99F8-4F49-982E-027F0EAC5D90}" destId="{9743001A-B9F8-4AD1-A087-B5768E7E6D0C}" srcOrd="1" destOrd="0" presId="urn:microsoft.com/office/officeart/2005/8/layout/process4"/>
    <dgm:cxn modelId="{B2DDE0FB-C11F-4CC7-9792-28A5DD7DFD0C}" type="presParOf" srcId="{AAE85C55-99F8-4F49-982E-027F0EAC5D90}" destId="{343FB8D9-D8BB-4A2A-8250-49A2BF8B5EB9}" srcOrd="2" destOrd="0" presId="urn:microsoft.com/office/officeart/2005/8/layout/process4"/>
    <dgm:cxn modelId="{C0079A1B-21F8-457A-A973-2C8F099BCF83}" type="presParOf" srcId="{343FB8D9-D8BB-4A2A-8250-49A2BF8B5EB9}" destId="{5333A5B9-0320-478E-B8C8-17CA48429B2B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0FFCDF3-B9C1-45F7-BFCF-4CBBB1345A46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7A2C62BB-A9D4-449B-B481-7DC2FB919588}">
      <dgm:prSet phldrT="[Texto]" custT="1"/>
      <dgm:spPr/>
      <dgm:t>
        <a:bodyPr/>
        <a:lstStyle/>
        <a:p>
          <a:r>
            <a:rPr lang="es-CO" sz="1800" dirty="0">
              <a:latin typeface="Montserrat" panose="00000500000000000000" pitchFamily="50" charset="0"/>
            </a:rPr>
            <a:t>No hay clasificación clara en el lactante. </a:t>
          </a:r>
        </a:p>
      </dgm:t>
    </dgm:pt>
    <dgm:pt modelId="{FF4A8F30-195A-4C0B-9C6A-AFB6348D46C0}" type="parTrans" cxnId="{EBFF65EA-F7A7-4A18-B66A-0CFF6DADF0A4}">
      <dgm:prSet/>
      <dgm:spPr/>
      <dgm:t>
        <a:bodyPr/>
        <a:lstStyle/>
        <a:p>
          <a:endParaRPr lang="es-CO">
            <a:latin typeface="Montserrat" panose="00000500000000000000" pitchFamily="50" charset="0"/>
          </a:endParaRPr>
        </a:p>
      </dgm:t>
    </dgm:pt>
    <dgm:pt modelId="{B3971C98-DF44-4942-B029-721309940A37}" type="sibTrans" cxnId="{EBFF65EA-F7A7-4A18-B66A-0CFF6DADF0A4}">
      <dgm:prSet/>
      <dgm:spPr/>
      <dgm:t>
        <a:bodyPr/>
        <a:lstStyle/>
        <a:p>
          <a:endParaRPr lang="es-CO">
            <a:latin typeface="Montserrat" panose="00000500000000000000" pitchFamily="50" charset="0"/>
          </a:endParaRPr>
        </a:p>
      </dgm:t>
    </dgm:pt>
    <dgm:pt modelId="{60DC80A8-D7F8-4365-A205-475F48D90249}">
      <dgm:prSet phldrT="[Texto]" custT="1"/>
      <dgm:spPr/>
      <dgm:t>
        <a:bodyPr/>
        <a:lstStyle/>
        <a:p>
          <a:r>
            <a:rPr lang="es-CO" sz="1800" dirty="0">
              <a:latin typeface="Montserrat" panose="00000500000000000000" pitchFamily="50" charset="0"/>
            </a:rPr>
            <a:t>Se clasifica como síndrome sibilante recurrente hasta los 3 años. </a:t>
          </a:r>
        </a:p>
      </dgm:t>
    </dgm:pt>
    <dgm:pt modelId="{2F8948E0-E5E2-4E5D-A5BB-C2F0F5008533}" type="parTrans" cxnId="{67F9E8F1-CFE9-4314-A915-EDB7EB4FB65F}">
      <dgm:prSet/>
      <dgm:spPr/>
      <dgm:t>
        <a:bodyPr/>
        <a:lstStyle/>
        <a:p>
          <a:endParaRPr lang="es-CO">
            <a:latin typeface="Montserrat" panose="00000500000000000000" pitchFamily="50" charset="0"/>
          </a:endParaRPr>
        </a:p>
      </dgm:t>
    </dgm:pt>
    <dgm:pt modelId="{E3E36706-FA6D-4188-82F5-C9FAC2F80F65}" type="sibTrans" cxnId="{67F9E8F1-CFE9-4314-A915-EDB7EB4FB65F}">
      <dgm:prSet/>
      <dgm:spPr/>
      <dgm:t>
        <a:bodyPr/>
        <a:lstStyle/>
        <a:p>
          <a:endParaRPr lang="es-CO">
            <a:latin typeface="Montserrat" panose="00000500000000000000" pitchFamily="50" charset="0"/>
          </a:endParaRPr>
        </a:p>
      </dgm:t>
    </dgm:pt>
    <dgm:pt modelId="{BB919093-7D74-444E-B054-3E3B6774D5C0}">
      <dgm:prSet phldrT="[Texto]" custT="1"/>
      <dgm:spPr/>
      <dgm:t>
        <a:bodyPr/>
        <a:lstStyle/>
        <a:p>
          <a:r>
            <a:rPr lang="es-CO" sz="1800" dirty="0">
              <a:latin typeface="Montserrat" panose="00000500000000000000" pitchFamily="50" charset="0"/>
            </a:rPr>
            <a:t>Hay que vigilarlos estrechamente. </a:t>
          </a:r>
        </a:p>
      </dgm:t>
    </dgm:pt>
    <dgm:pt modelId="{8A65050B-8532-4481-A45E-A8107198F064}" type="parTrans" cxnId="{94D24021-F973-42FD-8B9D-76D6B517AB6B}">
      <dgm:prSet/>
      <dgm:spPr/>
      <dgm:t>
        <a:bodyPr/>
        <a:lstStyle/>
        <a:p>
          <a:endParaRPr lang="es-CO">
            <a:latin typeface="Montserrat" panose="00000500000000000000" pitchFamily="50" charset="0"/>
          </a:endParaRPr>
        </a:p>
      </dgm:t>
    </dgm:pt>
    <dgm:pt modelId="{19DB9DA6-F7FC-4172-AA00-E5B026BC145D}" type="sibTrans" cxnId="{94D24021-F973-42FD-8B9D-76D6B517AB6B}">
      <dgm:prSet/>
      <dgm:spPr/>
      <dgm:t>
        <a:bodyPr/>
        <a:lstStyle/>
        <a:p>
          <a:endParaRPr lang="es-CO">
            <a:latin typeface="Montserrat" panose="00000500000000000000" pitchFamily="50" charset="0"/>
          </a:endParaRPr>
        </a:p>
      </dgm:t>
    </dgm:pt>
    <dgm:pt modelId="{49D5F4FF-A295-47F1-A574-CD7662DB25CD}" type="pres">
      <dgm:prSet presAssocID="{20FFCDF3-B9C1-45F7-BFCF-4CBBB1345A46}" presName="compositeShape" presStyleCnt="0">
        <dgm:presLayoutVars>
          <dgm:dir/>
          <dgm:resizeHandles/>
        </dgm:presLayoutVars>
      </dgm:prSet>
      <dgm:spPr/>
    </dgm:pt>
    <dgm:pt modelId="{10E3AF25-1129-4170-A12C-490BCD2F31E1}" type="pres">
      <dgm:prSet presAssocID="{20FFCDF3-B9C1-45F7-BFCF-4CBBB1345A46}" presName="pyramid" presStyleLbl="node1" presStyleIdx="0" presStyleCnt="1"/>
      <dgm:spPr>
        <a:solidFill>
          <a:srgbClr val="002060"/>
        </a:solidFill>
      </dgm:spPr>
    </dgm:pt>
    <dgm:pt modelId="{6CCF85DE-1F3E-451F-8BED-73ADDCFB833D}" type="pres">
      <dgm:prSet presAssocID="{20FFCDF3-B9C1-45F7-BFCF-4CBBB1345A46}" presName="theList" presStyleCnt="0"/>
      <dgm:spPr/>
    </dgm:pt>
    <dgm:pt modelId="{35432C8D-35B8-4462-8BCE-0EDDDA52327F}" type="pres">
      <dgm:prSet presAssocID="{7A2C62BB-A9D4-449B-B481-7DC2FB919588}" presName="aNode" presStyleLbl="fgAcc1" presStyleIdx="0" presStyleCnt="3" custScaleX="135733" custLinFactY="2795" custLinFactNeighborX="25251" custLinFactNeighborY="100000">
        <dgm:presLayoutVars>
          <dgm:bulletEnabled val="1"/>
        </dgm:presLayoutVars>
      </dgm:prSet>
      <dgm:spPr/>
    </dgm:pt>
    <dgm:pt modelId="{C1B34B0C-C8C6-4313-BFDA-34F21A0E9EEF}" type="pres">
      <dgm:prSet presAssocID="{7A2C62BB-A9D4-449B-B481-7DC2FB919588}" presName="aSpace" presStyleCnt="0"/>
      <dgm:spPr/>
    </dgm:pt>
    <dgm:pt modelId="{0F0F203D-8D87-4AE5-B589-7376528FA6C5}" type="pres">
      <dgm:prSet presAssocID="{60DC80A8-D7F8-4365-A205-475F48D90249}" presName="aNode" presStyleLbl="fgAcc1" presStyleIdx="1" presStyleCnt="3" custScaleX="135733" custLinFactY="2795" custLinFactNeighborX="25251" custLinFactNeighborY="100000">
        <dgm:presLayoutVars>
          <dgm:bulletEnabled val="1"/>
        </dgm:presLayoutVars>
      </dgm:prSet>
      <dgm:spPr/>
    </dgm:pt>
    <dgm:pt modelId="{4A14C696-8D16-43F9-BE29-388BF9B272B8}" type="pres">
      <dgm:prSet presAssocID="{60DC80A8-D7F8-4365-A205-475F48D90249}" presName="aSpace" presStyleCnt="0"/>
      <dgm:spPr/>
    </dgm:pt>
    <dgm:pt modelId="{AD1D503B-C6B1-4CD0-BE12-DF574852F5BE}" type="pres">
      <dgm:prSet presAssocID="{BB919093-7D74-444E-B054-3E3B6774D5C0}" presName="aNode" presStyleLbl="fgAcc1" presStyleIdx="2" presStyleCnt="3" custScaleX="135733" custLinFactY="2795" custLinFactNeighborX="25251" custLinFactNeighborY="100000">
        <dgm:presLayoutVars>
          <dgm:bulletEnabled val="1"/>
        </dgm:presLayoutVars>
      </dgm:prSet>
      <dgm:spPr/>
    </dgm:pt>
    <dgm:pt modelId="{C8661876-4B26-48B2-824C-67E7C593C94F}" type="pres">
      <dgm:prSet presAssocID="{BB919093-7D74-444E-B054-3E3B6774D5C0}" presName="aSpace" presStyleCnt="0"/>
      <dgm:spPr/>
    </dgm:pt>
  </dgm:ptLst>
  <dgm:cxnLst>
    <dgm:cxn modelId="{94D24021-F973-42FD-8B9D-76D6B517AB6B}" srcId="{20FFCDF3-B9C1-45F7-BFCF-4CBBB1345A46}" destId="{BB919093-7D74-444E-B054-3E3B6774D5C0}" srcOrd="2" destOrd="0" parTransId="{8A65050B-8532-4481-A45E-A8107198F064}" sibTransId="{19DB9DA6-F7FC-4172-AA00-E5B026BC145D}"/>
    <dgm:cxn modelId="{29D9963E-AE94-42B8-A6C5-E2A0EB858156}" type="presOf" srcId="{BB919093-7D74-444E-B054-3E3B6774D5C0}" destId="{AD1D503B-C6B1-4CD0-BE12-DF574852F5BE}" srcOrd="0" destOrd="0" presId="urn:microsoft.com/office/officeart/2005/8/layout/pyramid2"/>
    <dgm:cxn modelId="{4B83A190-C7D3-490E-82AC-83D3F7620DE9}" type="presOf" srcId="{20FFCDF3-B9C1-45F7-BFCF-4CBBB1345A46}" destId="{49D5F4FF-A295-47F1-A574-CD7662DB25CD}" srcOrd="0" destOrd="0" presId="urn:microsoft.com/office/officeart/2005/8/layout/pyramid2"/>
    <dgm:cxn modelId="{A6413EA2-1199-4DFE-AE37-3003154FEFF3}" type="presOf" srcId="{7A2C62BB-A9D4-449B-B481-7DC2FB919588}" destId="{35432C8D-35B8-4462-8BCE-0EDDDA52327F}" srcOrd="0" destOrd="0" presId="urn:microsoft.com/office/officeart/2005/8/layout/pyramid2"/>
    <dgm:cxn modelId="{13401BA8-BD16-4F51-A3E3-40680D3ACBD9}" type="presOf" srcId="{60DC80A8-D7F8-4365-A205-475F48D90249}" destId="{0F0F203D-8D87-4AE5-B589-7376528FA6C5}" srcOrd="0" destOrd="0" presId="urn:microsoft.com/office/officeart/2005/8/layout/pyramid2"/>
    <dgm:cxn modelId="{EBFF65EA-F7A7-4A18-B66A-0CFF6DADF0A4}" srcId="{20FFCDF3-B9C1-45F7-BFCF-4CBBB1345A46}" destId="{7A2C62BB-A9D4-449B-B481-7DC2FB919588}" srcOrd="0" destOrd="0" parTransId="{FF4A8F30-195A-4C0B-9C6A-AFB6348D46C0}" sibTransId="{B3971C98-DF44-4942-B029-721309940A37}"/>
    <dgm:cxn modelId="{67F9E8F1-CFE9-4314-A915-EDB7EB4FB65F}" srcId="{20FFCDF3-B9C1-45F7-BFCF-4CBBB1345A46}" destId="{60DC80A8-D7F8-4365-A205-475F48D90249}" srcOrd="1" destOrd="0" parTransId="{2F8948E0-E5E2-4E5D-A5BB-C2F0F5008533}" sibTransId="{E3E36706-FA6D-4188-82F5-C9FAC2F80F65}"/>
    <dgm:cxn modelId="{BE183654-954D-4F5A-B12C-C98F9CBA57A2}" type="presParOf" srcId="{49D5F4FF-A295-47F1-A574-CD7662DB25CD}" destId="{10E3AF25-1129-4170-A12C-490BCD2F31E1}" srcOrd="0" destOrd="0" presId="urn:microsoft.com/office/officeart/2005/8/layout/pyramid2"/>
    <dgm:cxn modelId="{9E3FC325-A1C7-41FF-A790-0BB05A2264AC}" type="presParOf" srcId="{49D5F4FF-A295-47F1-A574-CD7662DB25CD}" destId="{6CCF85DE-1F3E-451F-8BED-73ADDCFB833D}" srcOrd="1" destOrd="0" presId="urn:microsoft.com/office/officeart/2005/8/layout/pyramid2"/>
    <dgm:cxn modelId="{99EB1B6B-F501-4615-88C4-27386C2C3C39}" type="presParOf" srcId="{6CCF85DE-1F3E-451F-8BED-73ADDCFB833D}" destId="{35432C8D-35B8-4462-8BCE-0EDDDA52327F}" srcOrd="0" destOrd="0" presId="urn:microsoft.com/office/officeart/2005/8/layout/pyramid2"/>
    <dgm:cxn modelId="{6450AD0A-133B-4BD9-BF54-F21585228269}" type="presParOf" srcId="{6CCF85DE-1F3E-451F-8BED-73ADDCFB833D}" destId="{C1B34B0C-C8C6-4313-BFDA-34F21A0E9EEF}" srcOrd="1" destOrd="0" presId="urn:microsoft.com/office/officeart/2005/8/layout/pyramid2"/>
    <dgm:cxn modelId="{256F59F6-DAF7-4210-B08B-52A008A54CBB}" type="presParOf" srcId="{6CCF85DE-1F3E-451F-8BED-73ADDCFB833D}" destId="{0F0F203D-8D87-4AE5-B589-7376528FA6C5}" srcOrd="2" destOrd="0" presId="urn:microsoft.com/office/officeart/2005/8/layout/pyramid2"/>
    <dgm:cxn modelId="{BD88CE29-9BC3-470B-84DD-6B1FB55FC5FB}" type="presParOf" srcId="{6CCF85DE-1F3E-451F-8BED-73ADDCFB833D}" destId="{4A14C696-8D16-43F9-BE29-388BF9B272B8}" srcOrd="3" destOrd="0" presId="urn:microsoft.com/office/officeart/2005/8/layout/pyramid2"/>
    <dgm:cxn modelId="{B6505DA5-8857-4DF6-8392-DC2D287B0CBB}" type="presParOf" srcId="{6CCF85DE-1F3E-451F-8BED-73ADDCFB833D}" destId="{AD1D503B-C6B1-4CD0-BE12-DF574852F5BE}" srcOrd="4" destOrd="0" presId="urn:microsoft.com/office/officeart/2005/8/layout/pyramid2"/>
    <dgm:cxn modelId="{DED644F6-4FF8-4B6B-B8F2-214CDDCD43D3}" type="presParOf" srcId="{6CCF85DE-1F3E-451F-8BED-73ADDCFB833D}" destId="{C8661876-4B26-48B2-824C-67E7C593C94F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5142377-4461-46C6-AEDB-0E787DDB39D9}" type="doc">
      <dgm:prSet loTypeId="urn:microsoft.com/office/officeart/2005/8/layout/hierarchy3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s-CO"/>
        </a:p>
      </dgm:t>
    </dgm:pt>
    <dgm:pt modelId="{677B22FD-A0EE-4CF3-A7F8-6AC641EC5049}">
      <dgm:prSet phldrT="[Texto]" custT="1"/>
      <dgm:spPr/>
      <dgm:t>
        <a:bodyPr/>
        <a:lstStyle/>
        <a:p>
          <a:r>
            <a:rPr lang="es-CO" sz="1800" dirty="0">
              <a:latin typeface="Montserrat" panose="00000500000000000000" pitchFamily="50" charset="0"/>
            </a:rPr>
            <a:t>Crisis </a:t>
          </a:r>
        </a:p>
      </dgm:t>
    </dgm:pt>
    <dgm:pt modelId="{D94DF54C-20EF-4D06-8A07-CBB85D125E1A}" type="parTrans" cxnId="{65F7F3E3-A2C7-4F7A-918E-2F26B3561E27}">
      <dgm:prSet/>
      <dgm:spPr/>
      <dgm:t>
        <a:bodyPr/>
        <a:lstStyle/>
        <a:p>
          <a:endParaRPr lang="es-CO" sz="1600">
            <a:latin typeface="Montserrat" panose="00000500000000000000" pitchFamily="50" charset="0"/>
          </a:endParaRPr>
        </a:p>
      </dgm:t>
    </dgm:pt>
    <dgm:pt modelId="{E31D0A6F-83AD-4ECA-ABDD-4DB72EE6C303}" type="sibTrans" cxnId="{65F7F3E3-A2C7-4F7A-918E-2F26B3561E27}">
      <dgm:prSet/>
      <dgm:spPr/>
      <dgm:t>
        <a:bodyPr/>
        <a:lstStyle/>
        <a:p>
          <a:endParaRPr lang="es-CO" sz="1600">
            <a:latin typeface="Montserrat" panose="00000500000000000000" pitchFamily="50" charset="0"/>
          </a:endParaRPr>
        </a:p>
      </dgm:t>
    </dgm:pt>
    <dgm:pt modelId="{60C7BFB2-A026-4511-86BE-438DDAE73F90}">
      <dgm:prSet phldrT="[Texto]" custT="1"/>
      <dgm:spPr/>
      <dgm:t>
        <a:bodyPr/>
        <a:lstStyle/>
        <a:p>
          <a:r>
            <a:rPr lang="es-CO" sz="1600" dirty="0">
              <a:latin typeface="Montserrat" panose="00000500000000000000" pitchFamily="50" charset="0"/>
            </a:rPr>
            <a:t>- Leve. </a:t>
          </a:r>
        </a:p>
        <a:p>
          <a:r>
            <a:rPr lang="es-CO" sz="1600" dirty="0">
              <a:latin typeface="Montserrat" panose="00000500000000000000" pitchFamily="50" charset="0"/>
            </a:rPr>
            <a:t>- Moderada. </a:t>
          </a:r>
        </a:p>
        <a:p>
          <a:r>
            <a:rPr lang="es-CO" sz="1600" dirty="0">
              <a:latin typeface="Montserrat" panose="00000500000000000000" pitchFamily="50" charset="0"/>
            </a:rPr>
            <a:t>- Severa. </a:t>
          </a:r>
        </a:p>
        <a:p>
          <a:r>
            <a:rPr lang="es-CO" sz="1600" dirty="0">
              <a:latin typeface="Montserrat" panose="00000500000000000000" pitchFamily="50" charset="0"/>
            </a:rPr>
            <a:t>- Inminencia de falla ventilatoria. </a:t>
          </a:r>
        </a:p>
      </dgm:t>
    </dgm:pt>
    <dgm:pt modelId="{152BE284-9288-49D6-BFF0-E6BCE42F5060}" type="parTrans" cxnId="{E700D6F3-4514-472B-96BC-3E76DBFA2BC9}">
      <dgm:prSet/>
      <dgm:spPr/>
      <dgm:t>
        <a:bodyPr/>
        <a:lstStyle/>
        <a:p>
          <a:endParaRPr lang="es-CO" sz="1600">
            <a:latin typeface="Montserrat" panose="00000500000000000000" pitchFamily="50" charset="0"/>
          </a:endParaRPr>
        </a:p>
      </dgm:t>
    </dgm:pt>
    <dgm:pt modelId="{EFF7E5DC-72D0-4391-A941-1394E9D7C067}" type="sibTrans" cxnId="{E700D6F3-4514-472B-96BC-3E76DBFA2BC9}">
      <dgm:prSet/>
      <dgm:spPr/>
      <dgm:t>
        <a:bodyPr/>
        <a:lstStyle/>
        <a:p>
          <a:endParaRPr lang="es-CO" sz="1600">
            <a:latin typeface="Montserrat" panose="00000500000000000000" pitchFamily="50" charset="0"/>
          </a:endParaRPr>
        </a:p>
      </dgm:t>
    </dgm:pt>
    <dgm:pt modelId="{2926B74E-D6D4-4B12-8D3D-B5203F72D7EF}">
      <dgm:prSet phldrT="[Texto]" custT="1"/>
      <dgm:spPr>
        <a:solidFill>
          <a:srgbClr val="0070C0"/>
        </a:solidFill>
      </dgm:spPr>
      <dgm:t>
        <a:bodyPr/>
        <a:lstStyle/>
        <a:p>
          <a:r>
            <a:rPr lang="es-CO" sz="1800" dirty="0">
              <a:latin typeface="Montserrat" panose="00000500000000000000" pitchFamily="50" charset="0"/>
            </a:rPr>
            <a:t>Primera consulta </a:t>
          </a:r>
        </a:p>
      </dgm:t>
    </dgm:pt>
    <dgm:pt modelId="{B5DF4C12-2046-45DE-95D4-CBBA96B4124F}" type="parTrans" cxnId="{D2A0B01A-4DC1-4C5C-A169-B375676A6A98}">
      <dgm:prSet/>
      <dgm:spPr/>
      <dgm:t>
        <a:bodyPr/>
        <a:lstStyle/>
        <a:p>
          <a:endParaRPr lang="es-CO" sz="1600">
            <a:latin typeface="Montserrat" panose="00000500000000000000" pitchFamily="50" charset="0"/>
          </a:endParaRPr>
        </a:p>
      </dgm:t>
    </dgm:pt>
    <dgm:pt modelId="{30341D6E-0BD3-4929-BBC1-02F486C1A693}" type="sibTrans" cxnId="{D2A0B01A-4DC1-4C5C-A169-B375676A6A98}">
      <dgm:prSet/>
      <dgm:spPr/>
      <dgm:t>
        <a:bodyPr/>
        <a:lstStyle/>
        <a:p>
          <a:endParaRPr lang="es-CO" sz="1600">
            <a:latin typeface="Montserrat" panose="00000500000000000000" pitchFamily="50" charset="0"/>
          </a:endParaRPr>
        </a:p>
      </dgm:t>
    </dgm:pt>
    <dgm:pt modelId="{8E66FDF0-A183-4D5E-B28B-0E6B7644FFB8}">
      <dgm:prSet phldrT="[Texto]" custT="1"/>
      <dgm:spPr/>
      <dgm:t>
        <a:bodyPr/>
        <a:lstStyle/>
        <a:p>
          <a:r>
            <a:rPr lang="es-CO" sz="1600" dirty="0">
              <a:latin typeface="Montserrat" panose="00000500000000000000" pitchFamily="50" charset="0"/>
            </a:rPr>
            <a:t>- Intermitente. </a:t>
          </a:r>
        </a:p>
        <a:p>
          <a:r>
            <a:rPr lang="es-CO" sz="1600" dirty="0">
              <a:latin typeface="Montserrat" panose="00000500000000000000" pitchFamily="50" charset="0"/>
            </a:rPr>
            <a:t>- Leve persistente. </a:t>
          </a:r>
        </a:p>
        <a:p>
          <a:r>
            <a:rPr lang="es-CO" sz="1600" dirty="0">
              <a:latin typeface="Montserrat" panose="00000500000000000000" pitchFamily="50" charset="0"/>
            </a:rPr>
            <a:t>- Moderado persistente. </a:t>
          </a:r>
        </a:p>
        <a:p>
          <a:r>
            <a:rPr lang="es-CO" sz="1600" dirty="0">
              <a:latin typeface="Montserrat" panose="00000500000000000000" pitchFamily="50" charset="0"/>
            </a:rPr>
            <a:t>- Severo persistente. </a:t>
          </a:r>
        </a:p>
      </dgm:t>
    </dgm:pt>
    <dgm:pt modelId="{9C12DCC7-606A-42EF-AC40-7A25A490ECE7}" type="parTrans" cxnId="{8C1D8F68-D5E9-4DAD-82CE-D5E38C6ADA51}">
      <dgm:prSet/>
      <dgm:spPr/>
      <dgm:t>
        <a:bodyPr/>
        <a:lstStyle/>
        <a:p>
          <a:endParaRPr lang="es-CO" sz="1600">
            <a:latin typeface="Montserrat" panose="00000500000000000000" pitchFamily="50" charset="0"/>
          </a:endParaRPr>
        </a:p>
      </dgm:t>
    </dgm:pt>
    <dgm:pt modelId="{F9153F2B-98A9-4D64-B7BF-1E0731AEE1EC}" type="sibTrans" cxnId="{8C1D8F68-D5E9-4DAD-82CE-D5E38C6ADA51}">
      <dgm:prSet/>
      <dgm:spPr/>
      <dgm:t>
        <a:bodyPr/>
        <a:lstStyle/>
        <a:p>
          <a:endParaRPr lang="es-CO" sz="1600">
            <a:latin typeface="Montserrat" panose="00000500000000000000" pitchFamily="50" charset="0"/>
          </a:endParaRPr>
        </a:p>
      </dgm:t>
    </dgm:pt>
    <dgm:pt modelId="{58B45D11-5A6B-4FAE-89FE-11845FD5C1C8}" type="pres">
      <dgm:prSet presAssocID="{B5142377-4461-46C6-AEDB-0E787DDB39D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CE742F4-68A5-4DEF-98D4-30494F401655}" type="pres">
      <dgm:prSet presAssocID="{677B22FD-A0EE-4CF3-A7F8-6AC641EC5049}" presName="root" presStyleCnt="0"/>
      <dgm:spPr/>
    </dgm:pt>
    <dgm:pt modelId="{E396B093-7BA2-4A27-ABAA-0DD91DAC93F9}" type="pres">
      <dgm:prSet presAssocID="{677B22FD-A0EE-4CF3-A7F8-6AC641EC5049}" presName="rootComposite" presStyleCnt="0"/>
      <dgm:spPr/>
    </dgm:pt>
    <dgm:pt modelId="{2567495A-3FB0-40A5-9D6E-6AC0B7E89877}" type="pres">
      <dgm:prSet presAssocID="{677B22FD-A0EE-4CF3-A7F8-6AC641EC5049}" presName="rootText" presStyleLbl="node1" presStyleIdx="0" presStyleCnt="2" custScaleY="62466" custLinFactNeighborX="5553" custLinFactNeighborY="2759"/>
      <dgm:spPr/>
    </dgm:pt>
    <dgm:pt modelId="{8EC7CF4E-5327-4F59-8599-CA94997BF76F}" type="pres">
      <dgm:prSet presAssocID="{677B22FD-A0EE-4CF3-A7F8-6AC641EC5049}" presName="rootConnector" presStyleLbl="node1" presStyleIdx="0" presStyleCnt="2"/>
      <dgm:spPr/>
    </dgm:pt>
    <dgm:pt modelId="{9FA50DCC-4A1A-4B95-BC3D-F6391580B078}" type="pres">
      <dgm:prSet presAssocID="{677B22FD-A0EE-4CF3-A7F8-6AC641EC5049}" presName="childShape" presStyleCnt="0"/>
      <dgm:spPr/>
    </dgm:pt>
    <dgm:pt modelId="{7B4BFFC0-3C77-4A0E-AA73-B65747EFD496}" type="pres">
      <dgm:prSet presAssocID="{152BE284-9288-49D6-BFF0-E6BCE42F5060}" presName="Name13" presStyleLbl="parChTrans1D2" presStyleIdx="0" presStyleCnt="2"/>
      <dgm:spPr/>
    </dgm:pt>
    <dgm:pt modelId="{DE314E9C-5672-490C-ABB3-0F6BAD4CCB85}" type="pres">
      <dgm:prSet presAssocID="{60C7BFB2-A026-4511-86BE-438DDAE73F90}" presName="childText" presStyleLbl="bgAcc1" presStyleIdx="0" presStyleCnt="2" custScaleY="155600" custLinFactNeighborX="6942" custLinFactNeighborY="2759">
        <dgm:presLayoutVars>
          <dgm:bulletEnabled val="1"/>
        </dgm:presLayoutVars>
      </dgm:prSet>
      <dgm:spPr/>
    </dgm:pt>
    <dgm:pt modelId="{1933FFFA-50A3-4FEC-B420-DDD019B716BA}" type="pres">
      <dgm:prSet presAssocID="{2926B74E-D6D4-4B12-8D3D-B5203F72D7EF}" presName="root" presStyleCnt="0"/>
      <dgm:spPr/>
    </dgm:pt>
    <dgm:pt modelId="{A4776018-999B-4FF4-B9DA-C21CCF1C5E95}" type="pres">
      <dgm:prSet presAssocID="{2926B74E-D6D4-4B12-8D3D-B5203F72D7EF}" presName="rootComposite" presStyleCnt="0"/>
      <dgm:spPr/>
    </dgm:pt>
    <dgm:pt modelId="{B24F750E-752B-4240-BEB6-EF04ADBF54BF}" type="pres">
      <dgm:prSet presAssocID="{2926B74E-D6D4-4B12-8D3D-B5203F72D7EF}" presName="rootText" presStyleLbl="node1" presStyleIdx="1" presStyleCnt="2" custScaleY="62466"/>
      <dgm:spPr/>
    </dgm:pt>
    <dgm:pt modelId="{422C7B4E-CD27-4D7C-BC3C-6825848687DA}" type="pres">
      <dgm:prSet presAssocID="{2926B74E-D6D4-4B12-8D3D-B5203F72D7EF}" presName="rootConnector" presStyleLbl="node1" presStyleIdx="1" presStyleCnt="2"/>
      <dgm:spPr/>
    </dgm:pt>
    <dgm:pt modelId="{96A31323-21AC-4244-9154-E6F978158AD9}" type="pres">
      <dgm:prSet presAssocID="{2926B74E-D6D4-4B12-8D3D-B5203F72D7EF}" presName="childShape" presStyleCnt="0"/>
      <dgm:spPr/>
    </dgm:pt>
    <dgm:pt modelId="{4EC3503D-DF3B-4E15-8735-38F69F86A85C}" type="pres">
      <dgm:prSet presAssocID="{9C12DCC7-606A-42EF-AC40-7A25A490ECE7}" presName="Name13" presStyleLbl="parChTrans1D2" presStyleIdx="1" presStyleCnt="2"/>
      <dgm:spPr/>
    </dgm:pt>
    <dgm:pt modelId="{8B9847CC-DDD3-4F3B-A896-04961F1C94A4}" type="pres">
      <dgm:prSet presAssocID="{8E66FDF0-A183-4D5E-B28B-0E6B7644FFB8}" presName="childText" presStyleLbl="bgAcc1" presStyleIdx="1" presStyleCnt="2" custScaleY="155600">
        <dgm:presLayoutVars>
          <dgm:bulletEnabled val="1"/>
        </dgm:presLayoutVars>
      </dgm:prSet>
      <dgm:spPr/>
    </dgm:pt>
  </dgm:ptLst>
  <dgm:cxnLst>
    <dgm:cxn modelId="{D2A0B01A-4DC1-4C5C-A169-B375676A6A98}" srcId="{B5142377-4461-46C6-AEDB-0E787DDB39D9}" destId="{2926B74E-D6D4-4B12-8D3D-B5203F72D7EF}" srcOrd="1" destOrd="0" parTransId="{B5DF4C12-2046-45DE-95D4-CBBA96B4124F}" sibTransId="{30341D6E-0BD3-4929-BBC1-02F486C1A693}"/>
    <dgm:cxn modelId="{6E80C842-819D-407A-99C2-CC717195AE3A}" type="presOf" srcId="{677B22FD-A0EE-4CF3-A7F8-6AC641EC5049}" destId="{2567495A-3FB0-40A5-9D6E-6AC0B7E89877}" srcOrd="0" destOrd="0" presId="urn:microsoft.com/office/officeart/2005/8/layout/hierarchy3"/>
    <dgm:cxn modelId="{EEF13048-DC1D-4010-A615-E55755CD07C9}" type="presOf" srcId="{2926B74E-D6D4-4B12-8D3D-B5203F72D7EF}" destId="{B24F750E-752B-4240-BEB6-EF04ADBF54BF}" srcOrd="0" destOrd="0" presId="urn:microsoft.com/office/officeart/2005/8/layout/hierarchy3"/>
    <dgm:cxn modelId="{8C1D8F68-D5E9-4DAD-82CE-D5E38C6ADA51}" srcId="{2926B74E-D6D4-4B12-8D3D-B5203F72D7EF}" destId="{8E66FDF0-A183-4D5E-B28B-0E6B7644FFB8}" srcOrd="0" destOrd="0" parTransId="{9C12DCC7-606A-42EF-AC40-7A25A490ECE7}" sibTransId="{F9153F2B-98A9-4D64-B7BF-1E0731AEE1EC}"/>
    <dgm:cxn modelId="{A09BBE72-502C-4988-AFAC-412A96BF8ACE}" type="presOf" srcId="{B5142377-4461-46C6-AEDB-0E787DDB39D9}" destId="{58B45D11-5A6B-4FAE-89FE-11845FD5C1C8}" srcOrd="0" destOrd="0" presId="urn:microsoft.com/office/officeart/2005/8/layout/hierarchy3"/>
    <dgm:cxn modelId="{8D8E2C77-0281-48C1-ACD4-CB50BBED4C33}" type="presOf" srcId="{2926B74E-D6D4-4B12-8D3D-B5203F72D7EF}" destId="{422C7B4E-CD27-4D7C-BC3C-6825848687DA}" srcOrd="1" destOrd="0" presId="urn:microsoft.com/office/officeart/2005/8/layout/hierarchy3"/>
    <dgm:cxn modelId="{0D86B194-E2F3-4D5A-AEE9-7AB380EFAC30}" type="presOf" srcId="{8E66FDF0-A183-4D5E-B28B-0E6B7644FFB8}" destId="{8B9847CC-DDD3-4F3B-A896-04961F1C94A4}" srcOrd="0" destOrd="0" presId="urn:microsoft.com/office/officeart/2005/8/layout/hierarchy3"/>
    <dgm:cxn modelId="{C2EDB2B4-3A9F-416E-8378-491F0CD9B3BE}" type="presOf" srcId="{152BE284-9288-49D6-BFF0-E6BCE42F5060}" destId="{7B4BFFC0-3C77-4A0E-AA73-B65747EFD496}" srcOrd="0" destOrd="0" presId="urn:microsoft.com/office/officeart/2005/8/layout/hierarchy3"/>
    <dgm:cxn modelId="{393A52BB-6BBA-4710-8A3A-9DB0EB18E7D5}" type="presOf" srcId="{677B22FD-A0EE-4CF3-A7F8-6AC641EC5049}" destId="{8EC7CF4E-5327-4F59-8599-CA94997BF76F}" srcOrd="1" destOrd="0" presId="urn:microsoft.com/office/officeart/2005/8/layout/hierarchy3"/>
    <dgm:cxn modelId="{308EBCCA-934A-45D1-A00F-B337E98DB886}" type="presOf" srcId="{60C7BFB2-A026-4511-86BE-438DDAE73F90}" destId="{DE314E9C-5672-490C-ABB3-0F6BAD4CCB85}" srcOrd="0" destOrd="0" presId="urn:microsoft.com/office/officeart/2005/8/layout/hierarchy3"/>
    <dgm:cxn modelId="{65F7F3E3-A2C7-4F7A-918E-2F26B3561E27}" srcId="{B5142377-4461-46C6-AEDB-0E787DDB39D9}" destId="{677B22FD-A0EE-4CF3-A7F8-6AC641EC5049}" srcOrd="0" destOrd="0" parTransId="{D94DF54C-20EF-4D06-8A07-CBB85D125E1A}" sibTransId="{E31D0A6F-83AD-4ECA-ABDD-4DB72EE6C303}"/>
    <dgm:cxn modelId="{5B5CA9EE-80AE-422C-A869-15EDCC7F9324}" type="presOf" srcId="{9C12DCC7-606A-42EF-AC40-7A25A490ECE7}" destId="{4EC3503D-DF3B-4E15-8735-38F69F86A85C}" srcOrd="0" destOrd="0" presId="urn:microsoft.com/office/officeart/2005/8/layout/hierarchy3"/>
    <dgm:cxn modelId="{E700D6F3-4514-472B-96BC-3E76DBFA2BC9}" srcId="{677B22FD-A0EE-4CF3-A7F8-6AC641EC5049}" destId="{60C7BFB2-A026-4511-86BE-438DDAE73F90}" srcOrd="0" destOrd="0" parTransId="{152BE284-9288-49D6-BFF0-E6BCE42F5060}" sibTransId="{EFF7E5DC-72D0-4391-A941-1394E9D7C067}"/>
    <dgm:cxn modelId="{0D0C3F0C-C804-4152-990A-D1AE2EF75E01}" type="presParOf" srcId="{58B45D11-5A6B-4FAE-89FE-11845FD5C1C8}" destId="{6CE742F4-68A5-4DEF-98D4-30494F401655}" srcOrd="0" destOrd="0" presId="urn:microsoft.com/office/officeart/2005/8/layout/hierarchy3"/>
    <dgm:cxn modelId="{D2623361-7F42-49BF-87E5-E88345283212}" type="presParOf" srcId="{6CE742F4-68A5-4DEF-98D4-30494F401655}" destId="{E396B093-7BA2-4A27-ABAA-0DD91DAC93F9}" srcOrd="0" destOrd="0" presId="urn:microsoft.com/office/officeart/2005/8/layout/hierarchy3"/>
    <dgm:cxn modelId="{D7D04BAB-A824-4254-883E-90947C77A379}" type="presParOf" srcId="{E396B093-7BA2-4A27-ABAA-0DD91DAC93F9}" destId="{2567495A-3FB0-40A5-9D6E-6AC0B7E89877}" srcOrd="0" destOrd="0" presId="urn:microsoft.com/office/officeart/2005/8/layout/hierarchy3"/>
    <dgm:cxn modelId="{39169ED7-BF20-478F-AB38-F2DC61A91AD8}" type="presParOf" srcId="{E396B093-7BA2-4A27-ABAA-0DD91DAC93F9}" destId="{8EC7CF4E-5327-4F59-8599-CA94997BF76F}" srcOrd="1" destOrd="0" presId="urn:microsoft.com/office/officeart/2005/8/layout/hierarchy3"/>
    <dgm:cxn modelId="{B3ADA804-AAF5-4BDE-AABD-96BD76BA5CEC}" type="presParOf" srcId="{6CE742F4-68A5-4DEF-98D4-30494F401655}" destId="{9FA50DCC-4A1A-4B95-BC3D-F6391580B078}" srcOrd="1" destOrd="0" presId="urn:microsoft.com/office/officeart/2005/8/layout/hierarchy3"/>
    <dgm:cxn modelId="{1A19CFBF-AD96-4EAA-BCFE-BED45D0BB680}" type="presParOf" srcId="{9FA50DCC-4A1A-4B95-BC3D-F6391580B078}" destId="{7B4BFFC0-3C77-4A0E-AA73-B65747EFD496}" srcOrd="0" destOrd="0" presId="urn:microsoft.com/office/officeart/2005/8/layout/hierarchy3"/>
    <dgm:cxn modelId="{4FBD947D-5050-4AA6-98B6-876A94FBF338}" type="presParOf" srcId="{9FA50DCC-4A1A-4B95-BC3D-F6391580B078}" destId="{DE314E9C-5672-490C-ABB3-0F6BAD4CCB85}" srcOrd="1" destOrd="0" presId="urn:microsoft.com/office/officeart/2005/8/layout/hierarchy3"/>
    <dgm:cxn modelId="{CCFCC77C-2D82-4D09-A54A-65EA5AFEEAE0}" type="presParOf" srcId="{58B45D11-5A6B-4FAE-89FE-11845FD5C1C8}" destId="{1933FFFA-50A3-4FEC-B420-DDD019B716BA}" srcOrd="1" destOrd="0" presId="urn:microsoft.com/office/officeart/2005/8/layout/hierarchy3"/>
    <dgm:cxn modelId="{87D65550-7B09-42C2-A2EB-C79052077957}" type="presParOf" srcId="{1933FFFA-50A3-4FEC-B420-DDD019B716BA}" destId="{A4776018-999B-4FF4-B9DA-C21CCF1C5E95}" srcOrd="0" destOrd="0" presId="urn:microsoft.com/office/officeart/2005/8/layout/hierarchy3"/>
    <dgm:cxn modelId="{C020F211-95AB-4A7F-A299-5658568B8ED2}" type="presParOf" srcId="{A4776018-999B-4FF4-B9DA-C21CCF1C5E95}" destId="{B24F750E-752B-4240-BEB6-EF04ADBF54BF}" srcOrd="0" destOrd="0" presId="urn:microsoft.com/office/officeart/2005/8/layout/hierarchy3"/>
    <dgm:cxn modelId="{D5E61879-AA25-4C4F-BADB-DE04377BD2A0}" type="presParOf" srcId="{A4776018-999B-4FF4-B9DA-C21CCF1C5E95}" destId="{422C7B4E-CD27-4D7C-BC3C-6825848687DA}" srcOrd="1" destOrd="0" presId="urn:microsoft.com/office/officeart/2005/8/layout/hierarchy3"/>
    <dgm:cxn modelId="{1D9872A6-B40B-44A8-A867-95C62FC8F758}" type="presParOf" srcId="{1933FFFA-50A3-4FEC-B420-DDD019B716BA}" destId="{96A31323-21AC-4244-9154-E6F978158AD9}" srcOrd="1" destOrd="0" presId="urn:microsoft.com/office/officeart/2005/8/layout/hierarchy3"/>
    <dgm:cxn modelId="{373988F5-8341-46D2-A3A4-2833611D0EDC}" type="presParOf" srcId="{96A31323-21AC-4244-9154-E6F978158AD9}" destId="{4EC3503D-DF3B-4E15-8735-38F69F86A85C}" srcOrd="0" destOrd="0" presId="urn:microsoft.com/office/officeart/2005/8/layout/hierarchy3"/>
    <dgm:cxn modelId="{726E53C8-37A3-4294-B17E-87427611C552}" type="presParOf" srcId="{96A31323-21AC-4244-9154-E6F978158AD9}" destId="{8B9847CC-DDD3-4F3B-A896-04961F1C94A4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372DF6-3E89-47E4-8455-974C01A023BE}">
      <dsp:nvSpPr>
        <dsp:cNvPr id="0" name=""/>
        <dsp:cNvSpPr/>
      </dsp:nvSpPr>
      <dsp:spPr>
        <a:xfrm>
          <a:off x="260350" y="1390"/>
          <a:ext cx="2377281" cy="1426368"/>
        </a:xfrm>
        <a:prstGeom prst="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>
              <a:latin typeface="Montserrat" panose="00000500000000000000" pitchFamily="50" charset="0"/>
            </a:rPr>
            <a:t>Enfermedad crónica más común en la infancia. </a:t>
          </a:r>
          <a:endParaRPr lang="es-CO" sz="1800" kern="1200" dirty="0">
            <a:latin typeface="Montserrat" panose="00000500000000000000" pitchFamily="50" charset="0"/>
          </a:endParaRPr>
        </a:p>
      </dsp:txBody>
      <dsp:txXfrm>
        <a:off x="260350" y="1390"/>
        <a:ext cx="2377281" cy="1426368"/>
      </dsp:txXfrm>
    </dsp:sp>
    <dsp:sp modelId="{031421B9-729C-4C04-B437-36FAF0D18656}">
      <dsp:nvSpPr>
        <dsp:cNvPr id="0" name=""/>
        <dsp:cNvSpPr/>
      </dsp:nvSpPr>
      <dsp:spPr>
        <a:xfrm>
          <a:off x="2875359" y="1390"/>
          <a:ext cx="2377281" cy="1426368"/>
        </a:xfrm>
        <a:prstGeom prst="rect">
          <a:avLst/>
        </a:prstGeom>
        <a:solidFill>
          <a:schemeClr val="accent1">
            <a:shade val="50000"/>
            <a:hueOff val="160997"/>
            <a:satOff val="-3921"/>
            <a:lumOff val="1715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>
              <a:latin typeface="Montserrat" panose="00000500000000000000" pitchFamily="50" charset="0"/>
            </a:rPr>
            <a:t>Principal causa de morbimortalidad infantil. Más en raza negra. </a:t>
          </a:r>
          <a:endParaRPr lang="es-CO" sz="1800" kern="1200" dirty="0">
            <a:latin typeface="Montserrat" panose="00000500000000000000" pitchFamily="50" charset="0"/>
          </a:endParaRPr>
        </a:p>
      </dsp:txBody>
      <dsp:txXfrm>
        <a:off x="2875359" y="1390"/>
        <a:ext cx="2377281" cy="1426368"/>
      </dsp:txXfrm>
    </dsp:sp>
    <dsp:sp modelId="{DB584637-89B3-40EE-B8EE-CC209891CF90}">
      <dsp:nvSpPr>
        <dsp:cNvPr id="0" name=""/>
        <dsp:cNvSpPr/>
      </dsp:nvSpPr>
      <dsp:spPr>
        <a:xfrm>
          <a:off x="5490368" y="1390"/>
          <a:ext cx="2377281" cy="1426368"/>
        </a:xfrm>
        <a:prstGeom prst="rect">
          <a:avLst/>
        </a:prstGeom>
        <a:solidFill>
          <a:schemeClr val="accent1">
            <a:shade val="50000"/>
            <a:hueOff val="321995"/>
            <a:satOff val="-7842"/>
            <a:lumOff val="3431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>
              <a:latin typeface="Montserrat" panose="00000500000000000000" pitchFamily="50" charset="0"/>
            </a:rPr>
            <a:t>1/12 niños entre 0-17 años. </a:t>
          </a:r>
          <a:endParaRPr lang="es-CO" sz="1800" kern="1200" dirty="0">
            <a:latin typeface="Montserrat" panose="00000500000000000000" pitchFamily="50" charset="0"/>
          </a:endParaRPr>
        </a:p>
      </dsp:txBody>
      <dsp:txXfrm>
        <a:off x="5490368" y="1390"/>
        <a:ext cx="2377281" cy="1426368"/>
      </dsp:txXfrm>
    </dsp:sp>
    <dsp:sp modelId="{D5A86A6F-9124-48C5-ABC7-22CBFE1A69A3}">
      <dsp:nvSpPr>
        <dsp:cNvPr id="0" name=""/>
        <dsp:cNvSpPr/>
      </dsp:nvSpPr>
      <dsp:spPr>
        <a:xfrm>
          <a:off x="648987" y="1651737"/>
          <a:ext cx="2377281" cy="1426368"/>
        </a:xfrm>
        <a:prstGeom prst="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>
              <a:latin typeface="Montserrat" panose="00000500000000000000" pitchFamily="50" charset="0"/>
            </a:rPr>
            <a:t>Estrato socioeconómico bajo.</a:t>
          </a:r>
          <a:endParaRPr lang="es-CO" sz="1800" kern="1200" dirty="0">
            <a:latin typeface="Montserrat" panose="00000500000000000000" pitchFamily="50" charset="0"/>
          </a:endParaRPr>
        </a:p>
      </dsp:txBody>
      <dsp:txXfrm>
        <a:off x="648987" y="1651737"/>
        <a:ext cx="2377281" cy="1426368"/>
      </dsp:txXfrm>
    </dsp:sp>
    <dsp:sp modelId="{C374FFF8-591C-4775-A002-AC3E1292D2A9}">
      <dsp:nvSpPr>
        <dsp:cNvPr id="0" name=""/>
        <dsp:cNvSpPr/>
      </dsp:nvSpPr>
      <dsp:spPr>
        <a:xfrm>
          <a:off x="3263997" y="1651737"/>
          <a:ext cx="2377281" cy="1426368"/>
        </a:xfrm>
        <a:prstGeom prst="rect">
          <a:avLst/>
        </a:prstGeom>
        <a:solidFill>
          <a:schemeClr val="accent1">
            <a:shade val="50000"/>
            <a:hueOff val="160997"/>
            <a:satOff val="-3921"/>
            <a:lumOff val="1715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>
              <a:latin typeface="Montserrat" panose="00000500000000000000" pitchFamily="50" charset="0"/>
            </a:rPr>
            <a:t>Incidencia 18%, en Colombia 12%.</a:t>
          </a:r>
          <a:endParaRPr lang="es-CO" sz="1800" kern="1200" dirty="0">
            <a:latin typeface="Montserrat" panose="00000500000000000000" pitchFamily="50" charset="0"/>
          </a:endParaRPr>
        </a:p>
      </dsp:txBody>
      <dsp:txXfrm>
        <a:off x="3263997" y="1651737"/>
        <a:ext cx="2377281" cy="142636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28D05D-473B-46EF-8255-17BEA84DD57E}">
      <dsp:nvSpPr>
        <dsp:cNvPr id="0" name=""/>
        <dsp:cNvSpPr/>
      </dsp:nvSpPr>
      <dsp:spPr>
        <a:xfrm>
          <a:off x="2355" y="0"/>
          <a:ext cx="2311100" cy="3486483"/>
        </a:xfrm>
        <a:prstGeom prst="roundRect">
          <a:avLst>
            <a:gd name="adj" fmla="val 10000"/>
          </a:avLst>
        </a:prstGeom>
        <a:solidFill>
          <a:schemeClr val="accent1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kern="1200" dirty="0">
              <a:latin typeface="Montserrat" panose="00000500000000000000" pitchFamily="50" charset="0"/>
            </a:rPr>
            <a:t>Intermitente</a:t>
          </a:r>
          <a:r>
            <a:rPr lang="es-CO" sz="1400" kern="1200" dirty="0">
              <a:latin typeface="Montserrat" panose="00000500000000000000" pitchFamily="50" charset="0"/>
            </a:rPr>
            <a:t> </a:t>
          </a:r>
        </a:p>
      </dsp:txBody>
      <dsp:txXfrm>
        <a:off x="2355" y="0"/>
        <a:ext cx="2311100" cy="1045944"/>
      </dsp:txXfrm>
    </dsp:sp>
    <dsp:sp modelId="{32C30AC9-108D-47B9-972A-A579509FA966}">
      <dsp:nvSpPr>
        <dsp:cNvPr id="0" name=""/>
        <dsp:cNvSpPr/>
      </dsp:nvSpPr>
      <dsp:spPr>
        <a:xfrm>
          <a:off x="233465" y="1045944"/>
          <a:ext cx="1848880" cy="2266213"/>
        </a:xfrm>
        <a:prstGeom prst="roundRect">
          <a:avLst>
            <a:gd name="adj" fmla="val 10000"/>
          </a:avLst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>
              <a:latin typeface="Montserrat" panose="00000500000000000000" pitchFamily="50" charset="0"/>
            </a:rPr>
            <a:t>Síntomas infrecuentes de asma (</a:t>
          </a:r>
          <a:r>
            <a:rPr lang="es-ES" sz="1400" kern="1200" dirty="0">
              <a:latin typeface="Montserrat" panose="00000500000000000000" pitchFamily="50" charset="0"/>
            </a:rPr>
            <a:t>menos de dos veces al mes y sin factores de riesgo </a:t>
          </a:r>
          <a:r>
            <a:rPr lang="es-ES" sz="1400" kern="1200" dirty="0" err="1">
              <a:latin typeface="Montserrat" panose="00000500000000000000" pitchFamily="50" charset="0"/>
            </a:rPr>
            <a:t>exacerbacio-nes</a:t>
          </a:r>
          <a:r>
            <a:rPr lang="es-ES" sz="1400" kern="1200" dirty="0">
              <a:latin typeface="Montserrat" panose="00000500000000000000" pitchFamily="50" charset="0"/>
            </a:rPr>
            <a:t>).</a:t>
          </a:r>
          <a:endParaRPr lang="es-CO" sz="1400" kern="1200" dirty="0">
            <a:latin typeface="Montserrat" panose="00000500000000000000" pitchFamily="50" charset="0"/>
          </a:endParaRPr>
        </a:p>
      </dsp:txBody>
      <dsp:txXfrm>
        <a:off x="287617" y="1100096"/>
        <a:ext cx="1740576" cy="2157909"/>
      </dsp:txXfrm>
    </dsp:sp>
    <dsp:sp modelId="{D8326186-E6F0-4A8C-9F3E-8C8A6754E4D8}">
      <dsp:nvSpPr>
        <dsp:cNvPr id="0" name=""/>
        <dsp:cNvSpPr/>
      </dsp:nvSpPr>
      <dsp:spPr>
        <a:xfrm>
          <a:off x="2486787" y="0"/>
          <a:ext cx="2311100" cy="3486483"/>
        </a:xfrm>
        <a:prstGeom prst="roundRect">
          <a:avLst>
            <a:gd name="adj" fmla="val 10000"/>
          </a:avLst>
        </a:prstGeom>
        <a:solidFill>
          <a:schemeClr val="accent1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kern="1200" dirty="0">
              <a:latin typeface="Montserrat" panose="00000500000000000000" pitchFamily="50" charset="0"/>
            </a:rPr>
            <a:t>Leve persistente </a:t>
          </a:r>
        </a:p>
      </dsp:txBody>
      <dsp:txXfrm>
        <a:off x="2486787" y="0"/>
        <a:ext cx="2311100" cy="1045944"/>
      </dsp:txXfrm>
    </dsp:sp>
    <dsp:sp modelId="{B3F4B0CF-DEB2-46E2-AC51-8B6CA5B0A052}">
      <dsp:nvSpPr>
        <dsp:cNvPr id="0" name=""/>
        <dsp:cNvSpPr/>
      </dsp:nvSpPr>
      <dsp:spPr>
        <a:xfrm>
          <a:off x="2717897" y="1045944"/>
          <a:ext cx="1848880" cy="2266213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>
              <a:latin typeface="Montserrat" panose="00000500000000000000" pitchFamily="50" charset="0"/>
            </a:rPr>
            <a:t>Síntomas de asma con necesidad de tratamiento 2 o más veces al mes. </a:t>
          </a:r>
        </a:p>
      </dsp:txBody>
      <dsp:txXfrm>
        <a:off x="2772049" y="1100096"/>
        <a:ext cx="1740576" cy="2157909"/>
      </dsp:txXfrm>
    </dsp:sp>
    <dsp:sp modelId="{4042A8D3-FBD4-4766-9F35-1576A1F7F5B1}">
      <dsp:nvSpPr>
        <dsp:cNvPr id="0" name=""/>
        <dsp:cNvSpPr/>
      </dsp:nvSpPr>
      <dsp:spPr>
        <a:xfrm>
          <a:off x="4971220" y="0"/>
          <a:ext cx="2311100" cy="3486483"/>
        </a:xfrm>
        <a:prstGeom prst="roundRect">
          <a:avLst>
            <a:gd name="adj" fmla="val 10000"/>
          </a:avLst>
        </a:prstGeom>
        <a:solidFill>
          <a:schemeClr val="accent1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kern="1200" dirty="0">
              <a:latin typeface="Montserrat" panose="00000500000000000000" pitchFamily="50" charset="0"/>
            </a:rPr>
            <a:t>Moderada persistente</a:t>
          </a:r>
        </a:p>
      </dsp:txBody>
      <dsp:txXfrm>
        <a:off x="4971220" y="0"/>
        <a:ext cx="2311100" cy="1045944"/>
      </dsp:txXfrm>
    </dsp:sp>
    <dsp:sp modelId="{9BA24531-69B7-4AC6-9AAF-BE7E2995DA09}">
      <dsp:nvSpPr>
        <dsp:cNvPr id="0" name=""/>
        <dsp:cNvSpPr/>
      </dsp:nvSpPr>
      <dsp:spPr>
        <a:xfrm>
          <a:off x="5202330" y="1045944"/>
          <a:ext cx="1848880" cy="2266213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>
              <a:latin typeface="Montserrat" panose="00000500000000000000" pitchFamily="50" charset="0"/>
            </a:rPr>
            <a:t>Síntomas la mayoría de días o despertarse en la noche al menos una vez a la semana por síntomas en pacientes con factores de riesgo. </a:t>
          </a:r>
        </a:p>
      </dsp:txBody>
      <dsp:txXfrm>
        <a:off x="5256482" y="1100096"/>
        <a:ext cx="1740576" cy="2157909"/>
      </dsp:txXfrm>
    </dsp:sp>
    <dsp:sp modelId="{D0644BE4-E92E-4EBE-B312-1056B3624CAC}">
      <dsp:nvSpPr>
        <dsp:cNvPr id="0" name=""/>
        <dsp:cNvSpPr/>
      </dsp:nvSpPr>
      <dsp:spPr>
        <a:xfrm>
          <a:off x="7455652" y="0"/>
          <a:ext cx="2311100" cy="3486483"/>
        </a:xfrm>
        <a:prstGeom prst="roundRect">
          <a:avLst>
            <a:gd name="adj" fmla="val 10000"/>
          </a:avLst>
        </a:prstGeom>
        <a:solidFill>
          <a:schemeClr val="accent1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kern="1200" dirty="0">
              <a:latin typeface="Montserrat" panose="00000500000000000000" pitchFamily="50" charset="0"/>
            </a:rPr>
            <a:t>Severa persistente </a:t>
          </a:r>
        </a:p>
      </dsp:txBody>
      <dsp:txXfrm>
        <a:off x="7455652" y="0"/>
        <a:ext cx="2311100" cy="104594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321B59-C41D-4C32-89A2-EC4E3A1C280B}">
      <dsp:nvSpPr>
        <dsp:cNvPr id="0" name=""/>
        <dsp:cNvSpPr/>
      </dsp:nvSpPr>
      <dsp:spPr>
        <a:xfrm>
          <a:off x="39" y="4880"/>
          <a:ext cx="3798093" cy="489600"/>
        </a:xfrm>
        <a:prstGeom prst="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kern="1200" dirty="0">
              <a:latin typeface="Montserrat" panose="00000500000000000000" pitchFamily="50" charset="0"/>
            </a:rPr>
            <a:t>Menores de 5 años </a:t>
          </a:r>
        </a:p>
      </dsp:txBody>
      <dsp:txXfrm>
        <a:off x="39" y="4880"/>
        <a:ext cx="3798093" cy="489600"/>
      </dsp:txXfrm>
    </dsp:sp>
    <dsp:sp modelId="{41F7C48A-8D14-4D50-B9B5-4C4740674801}">
      <dsp:nvSpPr>
        <dsp:cNvPr id="0" name=""/>
        <dsp:cNvSpPr/>
      </dsp:nvSpPr>
      <dsp:spPr>
        <a:xfrm>
          <a:off x="39" y="494480"/>
          <a:ext cx="3798093" cy="1375159"/>
        </a:xfrm>
        <a:prstGeom prst="rect">
          <a:avLst/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600" kern="1200" dirty="0">
              <a:latin typeface="Montserrat" panose="00000500000000000000" pitchFamily="50" charset="0"/>
            </a:rPr>
            <a:t>Tos.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600" kern="1200" dirty="0">
              <a:latin typeface="Montserrat" panose="00000500000000000000" pitchFamily="50" charset="0"/>
            </a:rPr>
            <a:t>Sibilancias.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600" kern="1200" dirty="0">
              <a:latin typeface="Montserrat" panose="00000500000000000000" pitchFamily="50" charset="0"/>
            </a:rPr>
            <a:t>Disnea. </a:t>
          </a:r>
        </a:p>
      </dsp:txBody>
      <dsp:txXfrm>
        <a:off x="39" y="494480"/>
        <a:ext cx="3798093" cy="1375159"/>
      </dsp:txXfrm>
    </dsp:sp>
    <dsp:sp modelId="{3EABC010-0667-4439-92FB-D13F78924E5A}">
      <dsp:nvSpPr>
        <dsp:cNvPr id="0" name=""/>
        <dsp:cNvSpPr/>
      </dsp:nvSpPr>
      <dsp:spPr>
        <a:xfrm>
          <a:off x="4329866" y="4880"/>
          <a:ext cx="3798093" cy="489600"/>
        </a:xfrm>
        <a:prstGeom prst="rect">
          <a:avLst/>
        </a:prstGeom>
        <a:solidFill>
          <a:srgbClr val="0070C0"/>
        </a:solidFill>
        <a:ln w="12700" cap="flat" cmpd="sng" algn="ctr">
          <a:solidFill>
            <a:schemeClr val="accent1">
              <a:shade val="50000"/>
              <a:hueOff val="402493"/>
              <a:satOff val="-9802"/>
              <a:lumOff val="4289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kern="1200" dirty="0">
              <a:latin typeface="Montserrat" panose="00000500000000000000" pitchFamily="50" charset="0"/>
            </a:rPr>
            <a:t>Mayores de 5 años </a:t>
          </a:r>
        </a:p>
      </dsp:txBody>
      <dsp:txXfrm>
        <a:off x="4329866" y="4880"/>
        <a:ext cx="3798093" cy="489600"/>
      </dsp:txXfrm>
    </dsp:sp>
    <dsp:sp modelId="{067B9045-54BF-4E85-88EC-A60A9D677522}">
      <dsp:nvSpPr>
        <dsp:cNvPr id="0" name=""/>
        <dsp:cNvSpPr/>
      </dsp:nvSpPr>
      <dsp:spPr>
        <a:xfrm>
          <a:off x="4329866" y="494480"/>
          <a:ext cx="3798093" cy="1375159"/>
        </a:xfrm>
        <a:prstGeom prst="rect">
          <a:avLst/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600" kern="1200" dirty="0">
              <a:latin typeface="Montserrat" panose="00000500000000000000" pitchFamily="50" charset="0"/>
            </a:rPr>
            <a:t>Tos.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600" kern="1200" dirty="0">
              <a:latin typeface="Montserrat" panose="00000500000000000000" pitchFamily="50" charset="0"/>
            </a:rPr>
            <a:t>Sibilancias.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600" kern="1200" dirty="0">
              <a:latin typeface="Montserrat" panose="00000500000000000000" pitchFamily="50" charset="0"/>
            </a:rPr>
            <a:t>Disnea.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600" kern="1200" dirty="0">
              <a:latin typeface="Montserrat" panose="00000500000000000000" pitchFamily="50" charset="0"/>
            </a:rPr>
            <a:t>Dolor torácico. </a:t>
          </a:r>
        </a:p>
      </dsp:txBody>
      <dsp:txXfrm>
        <a:off x="4329866" y="494480"/>
        <a:ext cx="3798093" cy="1375159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CC87BB-DABC-41B3-A809-4EAAC1A7183E}">
      <dsp:nvSpPr>
        <dsp:cNvPr id="0" name=""/>
        <dsp:cNvSpPr/>
      </dsp:nvSpPr>
      <dsp:spPr>
        <a:xfrm>
          <a:off x="1328" y="0"/>
          <a:ext cx="2833889" cy="1138770"/>
        </a:xfrm>
        <a:prstGeom prst="roundRect">
          <a:avLst>
            <a:gd name="adj" fmla="val 10000"/>
          </a:avLst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kern="1200" dirty="0">
              <a:latin typeface="Montserrat" panose="00000500000000000000" pitchFamily="50" charset="0"/>
            </a:rPr>
            <a:t>Prueba de corticoides inhalados</a:t>
          </a:r>
        </a:p>
      </dsp:txBody>
      <dsp:txXfrm>
        <a:off x="34681" y="33353"/>
        <a:ext cx="2767183" cy="1072064"/>
      </dsp:txXfrm>
    </dsp:sp>
    <dsp:sp modelId="{A2B66D23-2FC4-4EAD-9E3B-58DD4B7D8037}">
      <dsp:nvSpPr>
        <dsp:cNvPr id="0" name=""/>
        <dsp:cNvSpPr/>
      </dsp:nvSpPr>
      <dsp:spPr>
        <a:xfrm>
          <a:off x="3118607" y="217982"/>
          <a:ext cx="600784" cy="70280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600" kern="1200">
            <a:latin typeface="Montserrat" panose="00000500000000000000" pitchFamily="50" charset="0"/>
          </a:endParaRPr>
        </a:p>
      </dsp:txBody>
      <dsp:txXfrm>
        <a:off x="3118607" y="358543"/>
        <a:ext cx="420549" cy="421682"/>
      </dsp:txXfrm>
    </dsp:sp>
    <dsp:sp modelId="{FAF824B5-930B-4A0B-9B4C-AA5873FDD845}">
      <dsp:nvSpPr>
        <dsp:cNvPr id="0" name=""/>
        <dsp:cNvSpPr/>
      </dsp:nvSpPr>
      <dsp:spPr>
        <a:xfrm>
          <a:off x="3968773" y="0"/>
          <a:ext cx="2833889" cy="1138770"/>
        </a:xfrm>
        <a:prstGeom prst="roundRect">
          <a:avLst>
            <a:gd name="adj" fmla="val 10000"/>
          </a:avLst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kern="1200" dirty="0">
              <a:latin typeface="Montserrat" panose="00000500000000000000" pitchFamily="50" charset="0"/>
            </a:rPr>
            <a:t>Mejoría con la prueba. Si se suspenden reaparecen los síntomas. </a:t>
          </a:r>
        </a:p>
      </dsp:txBody>
      <dsp:txXfrm>
        <a:off x="4002126" y="33353"/>
        <a:ext cx="2767183" cy="1072064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FF007B-EAC2-434B-9B49-E50273A7E07F}">
      <dsp:nvSpPr>
        <dsp:cNvPr id="0" name=""/>
        <dsp:cNvSpPr/>
      </dsp:nvSpPr>
      <dsp:spPr>
        <a:xfrm>
          <a:off x="1592940" y="915234"/>
          <a:ext cx="2132281" cy="17586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CO" sz="1200" kern="1200" dirty="0">
            <a:latin typeface="Montserrat" panose="00000500000000000000" pitchFamily="50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200" kern="1200" dirty="0">
              <a:latin typeface="Montserrat" panose="00000500000000000000" pitchFamily="50" charset="0"/>
            </a:rPr>
            <a:t>Mejora los síntomas luego de 2-3 meses de uso.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200" kern="1200" dirty="0">
              <a:latin typeface="Montserrat" panose="00000500000000000000" pitchFamily="50" charset="0"/>
            </a:rPr>
            <a:t>Es muy usada. </a:t>
          </a:r>
        </a:p>
      </dsp:txBody>
      <dsp:txXfrm>
        <a:off x="1633412" y="955706"/>
        <a:ext cx="2051337" cy="1300880"/>
      </dsp:txXfrm>
    </dsp:sp>
    <dsp:sp modelId="{84CACE5A-489C-4305-AE11-A7339BF567DC}">
      <dsp:nvSpPr>
        <dsp:cNvPr id="0" name=""/>
        <dsp:cNvSpPr/>
      </dsp:nvSpPr>
      <dsp:spPr>
        <a:xfrm>
          <a:off x="2725086" y="1096552"/>
          <a:ext cx="2702436" cy="2702436"/>
        </a:xfrm>
        <a:prstGeom prst="leftCircularArrow">
          <a:avLst>
            <a:gd name="adj1" fmla="val 4444"/>
            <a:gd name="adj2" fmla="val 564106"/>
            <a:gd name="adj3" fmla="val 2339617"/>
            <a:gd name="adj4" fmla="val 9024489"/>
            <a:gd name="adj5" fmla="val 5184"/>
          </a:avLst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87A763-2CD9-4D79-A43F-97EA3FF36BB2}">
      <dsp:nvSpPr>
        <dsp:cNvPr id="0" name=""/>
        <dsp:cNvSpPr/>
      </dsp:nvSpPr>
      <dsp:spPr>
        <a:xfrm>
          <a:off x="2066781" y="2297059"/>
          <a:ext cx="1895360" cy="753722"/>
        </a:xfrm>
        <a:prstGeom prst="roundRect">
          <a:avLst>
            <a:gd name="adj" fmla="val 10000"/>
          </a:avLst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>
              <a:latin typeface="Montserrat" panose="00000500000000000000" pitchFamily="50" charset="0"/>
            </a:rPr>
            <a:t>Prueba Terapéutica </a:t>
          </a:r>
        </a:p>
      </dsp:txBody>
      <dsp:txXfrm>
        <a:off x="2088857" y="2319135"/>
        <a:ext cx="1851208" cy="709570"/>
      </dsp:txXfrm>
    </dsp:sp>
    <dsp:sp modelId="{5048C7B2-C796-4B88-B9DD-3C11558BE558}">
      <dsp:nvSpPr>
        <dsp:cNvPr id="0" name=""/>
        <dsp:cNvSpPr/>
      </dsp:nvSpPr>
      <dsp:spPr>
        <a:xfrm>
          <a:off x="4534002" y="915234"/>
          <a:ext cx="2132281" cy="17586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268329"/>
              <a:satOff val="-6535"/>
              <a:lumOff val="2859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200" kern="1200" dirty="0">
              <a:latin typeface="Montserrat" panose="00000500000000000000" pitchFamily="50" charset="0"/>
            </a:rPr>
            <a:t>Para evaluar atopia.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200" kern="1200" dirty="0">
              <a:latin typeface="Montserrat" panose="00000500000000000000" pitchFamily="50" charset="0"/>
            </a:rPr>
            <a:t>No es útil en lactantes.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200" kern="1200" dirty="0">
              <a:latin typeface="Montserrat" panose="00000500000000000000" pitchFamily="50" charset="0"/>
            </a:rPr>
            <a:t>Si es negativa no descarta el diagnóstico.</a:t>
          </a:r>
        </a:p>
      </dsp:txBody>
      <dsp:txXfrm>
        <a:off x="4574474" y="1332567"/>
        <a:ext cx="2051337" cy="1300880"/>
      </dsp:txXfrm>
    </dsp:sp>
    <dsp:sp modelId="{35DBA6CC-8DF5-4DE9-B248-F5E1BACA0C94}">
      <dsp:nvSpPr>
        <dsp:cNvPr id="0" name=""/>
        <dsp:cNvSpPr/>
      </dsp:nvSpPr>
      <dsp:spPr>
        <a:xfrm>
          <a:off x="5648379" y="-278790"/>
          <a:ext cx="2974894" cy="2974894"/>
        </a:xfrm>
        <a:prstGeom prst="circularArrow">
          <a:avLst>
            <a:gd name="adj1" fmla="val 4037"/>
            <a:gd name="adj2" fmla="val 507381"/>
            <a:gd name="adj3" fmla="val 19317108"/>
            <a:gd name="adj4" fmla="val 12575511"/>
            <a:gd name="adj5" fmla="val 4710"/>
          </a:avLst>
        </a:prstGeom>
        <a:solidFill>
          <a:schemeClr val="accent1">
            <a:shade val="90000"/>
            <a:hueOff val="415426"/>
            <a:satOff val="-8871"/>
            <a:lumOff val="3310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6998FD-E9F2-4D3B-BCFB-6D8AB7A69CC1}">
      <dsp:nvSpPr>
        <dsp:cNvPr id="0" name=""/>
        <dsp:cNvSpPr/>
      </dsp:nvSpPr>
      <dsp:spPr>
        <a:xfrm>
          <a:off x="5007842" y="538373"/>
          <a:ext cx="1895360" cy="753722"/>
        </a:xfrm>
        <a:prstGeom prst="roundRect">
          <a:avLst>
            <a:gd name="adj" fmla="val 10000"/>
          </a:avLst>
        </a:prstGeom>
        <a:solidFill>
          <a:schemeClr val="accent1">
            <a:shade val="50000"/>
            <a:hueOff val="268329"/>
            <a:satOff val="-6535"/>
            <a:lumOff val="2859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 err="1">
              <a:latin typeface="Montserrat" panose="00000500000000000000" pitchFamily="50" charset="0"/>
            </a:rPr>
            <a:t>Prick</a:t>
          </a:r>
          <a:r>
            <a:rPr lang="es-CO" sz="1400" kern="1200" dirty="0">
              <a:latin typeface="Montserrat" panose="00000500000000000000" pitchFamily="50" charset="0"/>
            </a:rPr>
            <a:t> Test </a:t>
          </a:r>
        </a:p>
      </dsp:txBody>
      <dsp:txXfrm>
        <a:off x="5029918" y="560449"/>
        <a:ext cx="1851208" cy="709570"/>
      </dsp:txXfrm>
    </dsp:sp>
    <dsp:sp modelId="{BE0568E7-D8F3-4481-B1A6-20AE2CE3E415}">
      <dsp:nvSpPr>
        <dsp:cNvPr id="0" name=""/>
        <dsp:cNvSpPr/>
      </dsp:nvSpPr>
      <dsp:spPr>
        <a:xfrm>
          <a:off x="7475063" y="915234"/>
          <a:ext cx="2132281" cy="17586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268329"/>
              <a:satOff val="-6535"/>
              <a:lumOff val="2859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200" kern="1200" dirty="0">
              <a:latin typeface="Montserrat" panose="00000500000000000000" pitchFamily="50" charset="0"/>
            </a:rPr>
            <a:t>No de rutina, hallazgos inespecíficos que confunden.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200" kern="1200" dirty="0">
              <a:latin typeface="Montserrat" panose="00000500000000000000" pitchFamily="50" charset="0"/>
            </a:rPr>
            <a:t>Solo cuando hay dudas.</a:t>
          </a:r>
        </a:p>
      </dsp:txBody>
      <dsp:txXfrm>
        <a:off x="7515535" y="955706"/>
        <a:ext cx="2051337" cy="1300880"/>
      </dsp:txXfrm>
    </dsp:sp>
    <dsp:sp modelId="{638B33F7-F5FA-410A-BDCC-884F6A416796}">
      <dsp:nvSpPr>
        <dsp:cNvPr id="0" name=""/>
        <dsp:cNvSpPr/>
      </dsp:nvSpPr>
      <dsp:spPr>
        <a:xfrm>
          <a:off x="7948904" y="2297059"/>
          <a:ext cx="1895360" cy="753722"/>
        </a:xfrm>
        <a:prstGeom prst="roundRect">
          <a:avLst>
            <a:gd name="adj" fmla="val 10000"/>
          </a:avLst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>
              <a:latin typeface="Montserrat" panose="00000500000000000000" pitchFamily="50" charset="0"/>
            </a:rPr>
            <a:t>Rx.Tórax </a:t>
          </a:r>
        </a:p>
      </dsp:txBody>
      <dsp:txXfrm>
        <a:off x="7970980" y="2319135"/>
        <a:ext cx="1851208" cy="709570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FF007B-EAC2-434B-9B49-E50273A7E07F}">
      <dsp:nvSpPr>
        <dsp:cNvPr id="0" name=""/>
        <dsp:cNvSpPr/>
      </dsp:nvSpPr>
      <dsp:spPr>
        <a:xfrm>
          <a:off x="873259" y="998140"/>
          <a:ext cx="2325431" cy="19179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CO" sz="1400" kern="1200" dirty="0">
            <a:latin typeface="Montserrat" panose="00000500000000000000" pitchFamily="50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400" kern="1200" dirty="0">
              <a:latin typeface="Montserrat" panose="00000500000000000000" pitchFamily="50" charset="0"/>
            </a:rPr>
            <a:t>Espirometría: se hace en niños &gt;5 años. </a:t>
          </a:r>
        </a:p>
      </dsp:txBody>
      <dsp:txXfrm>
        <a:off x="917397" y="1042278"/>
        <a:ext cx="2237155" cy="1418719"/>
      </dsp:txXfrm>
    </dsp:sp>
    <dsp:sp modelId="{84CACE5A-489C-4305-AE11-A7339BF567DC}">
      <dsp:nvSpPr>
        <dsp:cNvPr id="0" name=""/>
        <dsp:cNvSpPr/>
      </dsp:nvSpPr>
      <dsp:spPr>
        <a:xfrm>
          <a:off x="2137378" y="1300847"/>
          <a:ext cx="2793158" cy="2793158"/>
        </a:xfrm>
        <a:prstGeom prst="leftCircularArrow">
          <a:avLst>
            <a:gd name="adj1" fmla="val 3967"/>
            <a:gd name="adj2" fmla="val 497790"/>
            <a:gd name="adj3" fmla="val 2275373"/>
            <a:gd name="adj4" fmla="val 9026562"/>
            <a:gd name="adj5" fmla="val 4628"/>
          </a:avLst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87A763-2CD9-4D79-A43F-97EA3FF36BB2}">
      <dsp:nvSpPr>
        <dsp:cNvPr id="0" name=""/>
        <dsp:cNvSpPr/>
      </dsp:nvSpPr>
      <dsp:spPr>
        <a:xfrm>
          <a:off x="1390021" y="2505136"/>
          <a:ext cx="2067050" cy="821997"/>
        </a:xfrm>
        <a:prstGeom prst="roundRect">
          <a:avLst>
            <a:gd name="adj" fmla="val 10000"/>
          </a:avLst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kern="1200" dirty="0">
              <a:latin typeface="Montserrat" panose="00000500000000000000" pitchFamily="50" charset="0"/>
            </a:rPr>
            <a:t>Función pulmonar </a:t>
          </a:r>
        </a:p>
      </dsp:txBody>
      <dsp:txXfrm>
        <a:off x="1414096" y="2529211"/>
        <a:ext cx="2018900" cy="773847"/>
      </dsp:txXfrm>
    </dsp:sp>
    <dsp:sp modelId="{5048C7B2-C796-4B88-B9DD-3C11558BE558}">
      <dsp:nvSpPr>
        <dsp:cNvPr id="0" name=""/>
        <dsp:cNvSpPr/>
      </dsp:nvSpPr>
      <dsp:spPr>
        <a:xfrm>
          <a:off x="3984736" y="809413"/>
          <a:ext cx="2325431" cy="22927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268329"/>
              <a:satOff val="-6535"/>
              <a:lumOff val="2859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400" kern="1200" dirty="0">
              <a:latin typeface="Montserrat" panose="00000500000000000000" pitchFamily="50" charset="0"/>
            </a:rPr>
            <a:t>No sirve para el diagnóstico, pero sí para pronóstico y evolución.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400" kern="1200" dirty="0">
              <a:latin typeface="Montserrat" panose="00000500000000000000" pitchFamily="50" charset="0"/>
            </a:rPr>
            <a:t>Evalúa inflamación pulmonar mediada por eosinófilos. </a:t>
          </a:r>
        </a:p>
      </dsp:txBody>
      <dsp:txXfrm>
        <a:off x="4037499" y="1353484"/>
        <a:ext cx="2219905" cy="1695936"/>
      </dsp:txXfrm>
    </dsp:sp>
    <dsp:sp modelId="{35DBA6CC-8DF5-4DE9-B248-F5E1BACA0C94}">
      <dsp:nvSpPr>
        <dsp:cNvPr id="0" name=""/>
        <dsp:cNvSpPr/>
      </dsp:nvSpPr>
      <dsp:spPr>
        <a:xfrm>
          <a:off x="5228717" y="-254934"/>
          <a:ext cx="3090297" cy="3090297"/>
        </a:xfrm>
        <a:prstGeom prst="circularArrow">
          <a:avLst>
            <a:gd name="adj1" fmla="val 3586"/>
            <a:gd name="adj2" fmla="val 445818"/>
            <a:gd name="adj3" fmla="val 19380528"/>
            <a:gd name="adj4" fmla="val 12577367"/>
            <a:gd name="adj5" fmla="val 4183"/>
          </a:avLst>
        </a:prstGeom>
        <a:solidFill>
          <a:schemeClr val="accent1">
            <a:shade val="90000"/>
            <a:hueOff val="415426"/>
            <a:satOff val="-8871"/>
            <a:lumOff val="3310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6998FD-E9F2-4D3B-BCFB-6D8AB7A69CC1}">
      <dsp:nvSpPr>
        <dsp:cNvPr id="0" name=""/>
        <dsp:cNvSpPr/>
      </dsp:nvSpPr>
      <dsp:spPr>
        <a:xfrm>
          <a:off x="4501499" y="585802"/>
          <a:ext cx="2067050" cy="821997"/>
        </a:xfrm>
        <a:prstGeom prst="roundRect">
          <a:avLst>
            <a:gd name="adj" fmla="val 10000"/>
          </a:avLst>
        </a:prstGeom>
        <a:solidFill>
          <a:schemeClr val="accent1">
            <a:shade val="50000"/>
            <a:hueOff val="268329"/>
            <a:satOff val="-6535"/>
            <a:lumOff val="2859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kern="1200" dirty="0">
              <a:latin typeface="Montserrat" panose="00000500000000000000" pitchFamily="50" charset="0"/>
            </a:rPr>
            <a:t>Óxido nítrico exhalado  </a:t>
          </a:r>
        </a:p>
      </dsp:txBody>
      <dsp:txXfrm>
        <a:off x="4525574" y="609877"/>
        <a:ext cx="2018900" cy="773847"/>
      </dsp:txXfrm>
    </dsp:sp>
    <dsp:sp modelId="{BE0568E7-D8F3-4481-B1A6-20AE2CE3E415}">
      <dsp:nvSpPr>
        <dsp:cNvPr id="0" name=""/>
        <dsp:cNvSpPr/>
      </dsp:nvSpPr>
      <dsp:spPr>
        <a:xfrm>
          <a:off x="7096213" y="998140"/>
          <a:ext cx="2325431" cy="19179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268329"/>
              <a:satOff val="-6535"/>
              <a:lumOff val="2859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400" kern="1200" dirty="0">
              <a:latin typeface="Montserrat" panose="00000500000000000000" pitchFamily="50" charset="0"/>
            </a:rPr>
            <a:t>Índice predictivo de asma: es útil para sospecha diagnóstica en los menores de 5 años. </a:t>
          </a:r>
        </a:p>
      </dsp:txBody>
      <dsp:txXfrm>
        <a:off x="7140351" y="1042278"/>
        <a:ext cx="2237155" cy="1418719"/>
      </dsp:txXfrm>
    </dsp:sp>
    <dsp:sp modelId="{638B33F7-F5FA-410A-BDCC-884F6A416796}">
      <dsp:nvSpPr>
        <dsp:cNvPr id="0" name=""/>
        <dsp:cNvSpPr/>
      </dsp:nvSpPr>
      <dsp:spPr>
        <a:xfrm>
          <a:off x="7612976" y="2505136"/>
          <a:ext cx="2067050" cy="821997"/>
        </a:xfrm>
        <a:prstGeom prst="roundRect">
          <a:avLst>
            <a:gd name="adj" fmla="val 10000"/>
          </a:avLst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kern="1200" dirty="0">
              <a:latin typeface="Montserrat" panose="00000500000000000000" pitchFamily="50" charset="0"/>
            </a:rPr>
            <a:t>Perfiles de riesgo  </a:t>
          </a:r>
        </a:p>
      </dsp:txBody>
      <dsp:txXfrm>
        <a:off x="7637051" y="2529211"/>
        <a:ext cx="2018900" cy="773847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10C324-012E-4B7D-A09E-349E3F7650E8}">
      <dsp:nvSpPr>
        <dsp:cNvPr id="0" name=""/>
        <dsp:cNvSpPr/>
      </dsp:nvSpPr>
      <dsp:spPr>
        <a:xfrm>
          <a:off x="1679287" y="378821"/>
          <a:ext cx="4895535" cy="4895535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kern="1200" dirty="0">
              <a:latin typeface="Montserrat" panose="00000500000000000000" pitchFamily="50" charset="0"/>
              <a:cs typeface="Arial" panose="020B0604020202020204" pitchFamily="34" charset="0"/>
            </a:rPr>
            <a:t>Medición pasiva de la función pulmonar </a:t>
          </a:r>
        </a:p>
      </dsp:txBody>
      <dsp:txXfrm>
        <a:off x="4259350" y="1416208"/>
        <a:ext cx="1748405" cy="1457004"/>
      </dsp:txXfrm>
    </dsp:sp>
    <dsp:sp modelId="{EF78B603-73E2-48C7-A60A-16C37451833D}">
      <dsp:nvSpPr>
        <dsp:cNvPr id="0" name=""/>
        <dsp:cNvSpPr/>
      </dsp:nvSpPr>
      <dsp:spPr>
        <a:xfrm>
          <a:off x="1578462" y="553661"/>
          <a:ext cx="4895535" cy="4895535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kern="1200" dirty="0">
              <a:latin typeface="Montserrat" panose="00000500000000000000" pitchFamily="50" charset="0"/>
              <a:cs typeface="Arial" panose="020B0604020202020204" pitchFamily="34" charset="0"/>
            </a:rPr>
            <a:t>Para niños de 3 años en adelante </a:t>
          </a:r>
        </a:p>
      </dsp:txBody>
      <dsp:txXfrm>
        <a:off x="2744066" y="3729931"/>
        <a:ext cx="2622608" cy="1282163"/>
      </dsp:txXfrm>
    </dsp:sp>
    <dsp:sp modelId="{6DCF3CCF-E454-4619-A43A-0BC1309A0F0E}">
      <dsp:nvSpPr>
        <dsp:cNvPr id="0" name=""/>
        <dsp:cNvSpPr/>
      </dsp:nvSpPr>
      <dsp:spPr>
        <a:xfrm>
          <a:off x="1477637" y="378821"/>
          <a:ext cx="4895535" cy="4895535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kern="1200" dirty="0">
              <a:latin typeface="Montserrat" panose="00000500000000000000" pitchFamily="50" charset="0"/>
              <a:cs typeface="Arial" panose="020B0604020202020204" pitchFamily="34" charset="0"/>
            </a:rPr>
            <a:t>Solo disponible por neumología </a:t>
          </a:r>
        </a:p>
      </dsp:txBody>
      <dsp:txXfrm>
        <a:off x="2044703" y="1416208"/>
        <a:ext cx="1748405" cy="1457004"/>
      </dsp:txXfrm>
    </dsp:sp>
    <dsp:sp modelId="{C173E318-27E5-4E63-A85C-A8070F410225}">
      <dsp:nvSpPr>
        <dsp:cNvPr id="0" name=""/>
        <dsp:cNvSpPr/>
      </dsp:nvSpPr>
      <dsp:spPr>
        <a:xfrm>
          <a:off x="1376634" y="75764"/>
          <a:ext cx="5501648" cy="5501648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1F730C-6552-4B6C-8C06-7E40EB00A299}">
      <dsp:nvSpPr>
        <dsp:cNvPr id="0" name=""/>
        <dsp:cNvSpPr/>
      </dsp:nvSpPr>
      <dsp:spPr>
        <a:xfrm>
          <a:off x="1275405" y="250295"/>
          <a:ext cx="5501648" cy="5501648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9FDFDF-2D67-450C-8155-2DCF7BCB308D}">
      <dsp:nvSpPr>
        <dsp:cNvPr id="0" name=""/>
        <dsp:cNvSpPr/>
      </dsp:nvSpPr>
      <dsp:spPr>
        <a:xfrm>
          <a:off x="1174176" y="75764"/>
          <a:ext cx="5501648" cy="5501648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869B46-C082-4198-A7A4-C482B8F7A3F4}">
      <dsp:nvSpPr>
        <dsp:cNvPr id="0" name=""/>
        <dsp:cNvSpPr/>
      </dsp:nvSpPr>
      <dsp:spPr>
        <a:xfrm>
          <a:off x="-6041029" y="-924595"/>
          <a:ext cx="7193351" cy="7193351"/>
        </a:xfrm>
        <a:prstGeom prst="blockArc">
          <a:avLst>
            <a:gd name="adj1" fmla="val 18900000"/>
            <a:gd name="adj2" fmla="val 2700000"/>
            <a:gd name="adj3" fmla="val 300"/>
          </a:avLst>
        </a:pr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473C1A-8E75-45D4-ACBC-950DA8112F53}">
      <dsp:nvSpPr>
        <dsp:cNvPr id="0" name=""/>
        <dsp:cNvSpPr/>
      </dsp:nvSpPr>
      <dsp:spPr>
        <a:xfrm>
          <a:off x="741769" y="534416"/>
          <a:ext cx="6192208" cy="1068832"/>
        </a:xfrm>
        <a:prstGeom prst="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8385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>
              <a:latin typeface="Montserrat" panose="00000500000000000000" pitchFamily="50" charset="0"/>
            </a:rPr>
            <a:t>Mide la obstrucción del flujo espiratorio con reversibilidad. Se realiza antes y después del broncodilatador.</a:t>
          </a:r>
          <a:endParaRPr lang="es-CO" sz="1600" kern="1200" dirty="0">
            <a:latin typeface="Montserrat" panose="00000500000000000000" pitchFamily="50" charset="0"/>
          </a:endParaRPr>
        </a:p>
      </dsp:txBody>
      <dsp:txXfrm>
        <a:off x="741769" y="534416"/>
        <a:ext cx="6192208" cy="1068832"/>
      </dsp:txXfrm>
    </dsp:sp>
    <dsp:sp modelId="{79B19D31-7453-4B8E-B5EA-D89A5C6E9BFC}">
      <dsp:nvSpPr>
        <dsp:cNvPr id="0" name=""/>
        <dsp:cNvSpPr/>
      </dsp:nvSpPr>
      <dsp:spPr>
        <a:xfrm>
          <a:off x="73749" y="400812"/>
          <a:ext cx="1336040" cy="133604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8B6781-C387-4EBC-B2E5-917FE430A122}">
      <dsp:nvSpPr>
        <dsp:cNvPr id="0" name=""/>
        <dsp:cNvSpPr/>
      </dsp:nvSpPr>
      <dsp:spPr>
        <a:xfrm>
          <a:off x="1130289" y="2137664"/>
          <a:ext cx="5803687" cy="1068832"/>
        </a:xfrm>
        <a:prstGeom prst="rect">
          <a:avLst/>
        </a:prstGeom>
        <a:solidFill>
          <a:schemeClr val="accent1">
            <a:shade val="50000"/>
            <a:hueOff val="268329"/>
            <a:satOff val="-6535"/>
            <a:lumOff val="2859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8385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>
              <a:latin typeface="Montserrat" panose="00000500000000000000" pitchFamily="50" charset="0"/>
            </a:rPr>
            <a:t>Se mide el VEF1 (</a:t>
          </a:r>
          <a:r>
            <a:rPr lang="es-ES" sz="1600" kern="1200" dirty="0" err="1">
              <a:latin typeface="Montserrat" panose="00000500000000000000" pitchFamily="50" charset="0"/>
            </a:rPr>
            <a:t>vol</a:t>
          </a:r>
          <a:r>
            <a:rPr lang="es-ES" sz="1600" kern="1200" dirty="0">
              <a:latin typeface="Montserrat" panose="00000500000000000000" pitchFamily="50" charset="0"/>
            </a:rPr>
            <a:t> espiratorio forzado en 1 segundo) y la CVF (capacidad vital forzada).</a:t>
          </a:r>
          <a:endParaRPr lang="es-CO" sz="1600" kern="1200" dirty="0">
            <a:latin typeface="Montserrat" panose="00000500000000000000" pitchFamily="50" charset="0"/>
          </a:endParaRPr>
        </a:p>
      </dsp:txBody>
      <dsp:txXfrm>
        <a:off x="1130289" y="2137664"/>
        <a:ext cx="5803687" cy="1068832"/>
      </dsp:txXfrm>
    </dsp:sp>
    <dsp:sp modelId="{F0C64137-2929-4C51-911F-27802BE68B21}">
      <dsp:nvSpPr>
        <dsp:cNvPr id="0" name=""/>
        <dsp:cNvSpPr/>
      </dsp:nvSpPr>
      <dsp:spPr>
        <a:xfrm>
          <a:off x="462269" y="2004060"/>
          <a:ext cx="1336040" cy="133604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268329"/>
              <a:satOff val="-6535"/>
              <a:lumOff val="2859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228A25-2E2D-4FE7-8551-36377372EB4C}">
      <dsp:nvSpPr>
        <dsp:cNvPr id="0" name=""/>
        <dsp:cNvSpPr/>
      </dsp:nvSpPr>
      <dsp:spPr>
        <a:xfrm>
          <a:off x="741769" y="3740912"/>
          <a:ext cx="6192208" cy="1068832"/>
        </a:xfrm>
        <a:prstGeom prst="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8385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>
              <a:latin typeface="Montserrat" panose="00000500000000000000" pitchFamily="50" charset="0"/>
            </a:rPr>
            <a:t>VEF1/CVF menor del 90%: obstrucción </a:t>
          </a:r>
          <a:r>
            <a:rPr lang="es-ES" sz="1600" kern="1200" dirty="0">
              <a:latin typeface="Montserrat" panose="00000500000000000000" pitchFamily="50" charset="0"/>
              <a:sym typeface="Wingdings" panose="05000000000000000000" pitchFamily="2" charset="2"/>
            </a:rPr>
            <a:t></a:t>
          </a:r>
          <a:r>
            <a:rPr lang="es-ES" sz="1600" kern="1200" dirty="0">
              <a:latin typeface="Montserrat" panose="00000500000000000000" pitchFamily="50" charset="0"/>
            </a:rPr>
            <a:t> Mejora con broncodilatador (VEF1 aumenta &gt;12% o 200 ml luego del broncodilatador o flujo espiratorio máximo &gt;13%) </a:t>
          </a:r>
          <a:r>
            <a:rPr lang="es-ES" sz="1600" kern="1200" dirty="0">
              <a:latin typeface="Montserrat" panose="00000500000000000000" pitchFamily="50" charset="0"/>
              <a:sym typeface="Wingdings" panose="05000000000000000000" pitchFamily="2" charset="2"/>
            </a:rPr>
            <a:t> </a:t>
          </a:r>
          <a:r>
            <a:rPr lang="es-ES" sz="1600" kern="1200" dirty="0">
              <a:latin typeface="Montserrat" panose="00000500000000000000" pitchFamily="50" charset="0"/>
            </a:rPr>
            <a:t>Asma. </a:t>
          </a:r>
          <a:endParaRPr lang="es-CO" sz="1600" kern="1200" dirty="0">
            <a:latin typeface="Montserrat" panose="00000500000000000000" pitchFamily="50" charset="0"/>
          </a:endParaRPr>
        </a:p>
      </dsp:txBody>
      <dsp:txXfrm>
        <a:off x="741769" y="3740912"/>
        <a:ext cx="6192208" cy="1068832"/>
      </dsp:txXfrm>
    </dsp:sp>
    <dsp:sp modelId="{18FD9539-9907-4712-A93B-42C8DE81462F}">
      <dsp:nvSpPr>
        <dsp:cNvPr id="0" name=""/>
        <dsp:cNvSpPr/>
      </dsp:nvSpPr>
      <dsp:spPr>
        <a:xfrm>
          <a:off x="73749" y="3607308"/>
          <a:ext cx="1336040" cy="133604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268329"/>
              <a:satOff val="-6535"/>
              <a:lumOff val="2859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869B46-C082-4198-A7A4-C482B8F7A3F4}">
      <dsp:nvSpPr>
        <dsp:cNvPr id="0" name=""/>
        <dsp:cNvSpPr/>
      </dsp:nvSpPr>
      <dsp:spPr>
        <a:xfrm>
          <a:off x="-5931666" y="-907940"/>
          <a:ext cx="7063206" cy="7063206"/>
        </a:xfrm>
        <a:prstGeom prst="blockArc">
          <a:avLst>
            <a:gd name="adj1" fmla="val 18900000"/>
            <a:gd name="adj2" fmla="val 2700000"/>
            <a:gd name="adj3" fmla="val 306"/>
          </a:avLst>
        </a:pr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473C1A-8E75-45D4-ACBC-950DA8112F53}">
      <dsp:nvSpPr>
        <dsp:cNvPr id="0" name=""/>
        <dsp:cNvSpPr/>
      </dsp:nvSpPr>
      <dsp:spPr>
        <a:xfrm>
          <a:off x="728328" y="524732"/>
          <a:ext cx="5739625" cy="1049465"/>
        </a:xfrm>
        <a:prstGeom prst="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3013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latin typeface="Montserrat" panose="00000500000000000000" pitchFamily="50" charset="0"/>
            </a:rPr>
            <a:t>Mejoría del VEF1 (&gt;12%) luego de 4 semanas de tratamiento</a:t>
          </a:r>
          <a:endParaRPr lang="es-CO" sz="1400" kern="1200" dirty="0">
            <a:latin typeface="Montserrat" panose="00000500000000000000" pitchFamily="50" charset="0"/>
          </a:endParaRP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>
              <a:latin typeface="Montserrat" panose="00000500000000000000" pitchFamily="50" charset="0"/>
            </a:rPr>
            <a:t>antiinflamatorio.</a:t>
          </a:r>
        </a:p>
      </dsp:txBody>
      <dsp:txXfrm>
        <a:off x="728328" y="524732"/>
        <a:ext cx="5739625" cy="1049465"/>
      </dsp:txXfrm>
    </dsp:sp>
    <dsp:sp modelId="{79B19D31-7453-4B8E-B5EA-D89A5C6E9BFC}">
      <dsp:nvSpPr>
        <dsp:cNvPr id="0" name=""/>
        <dsp:cNvSpPr/>
      </dsp:nvSpPr>
      <dsp:spPr>
        <a:xfrm>
          <a:off x="72413" y="393549"/>
          <a:ext cx="1311831" cy="131183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8B6781-C387-4EBC-B2E5-917FE430A122}">
      <dsp:nvSpPr>
        <dsp:cNvPr id="0" name=""/>
        <dsp:cNvSpPr/>
      </dsp:nvSpPr>
      <dsp:spPr>
        <a:xfrm>
          <a:off x="1109809" y="2098930"/>
          <a:ext cx="5358144" cy="1049465"/>
        </a:xfrm>
        <a:prstGeom prst="rect">
          <a:avLst/>
        </a:prstGeom>
        <a:solidFill>
          <a:schemeClr val="accent1">
            <a:shade val="50000"/>
            <a:hueOff val="268329"/>
            <a:satOff val="-6535"/>
            <a:lumOff val="2859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3013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>
              <a:latin typeface="Montserrat" panose="00000500000000000000" pitchFamily="50" charset="0"/>
            </a:rPr>
            <a:t>Leve: VEF1 70-80%, moderada 60-70%, moderado grave 50-60%, grave 35-50%, muy grave &lt;35%.</a:t>
          </a:r>
        </a:p>
      </dsp:txBody>
      <dsp:txXfrm>
        <a:off x="1109809" y="2098930"/>
        <a:ext cx="5358144" cy="1049465"/>
      </dsp:txXfrm>
    </dsp:sp>
    <dsp:sp modelId="{F0C64137-2929-4C51-911F-27802BE68B21}">
      <dsp:nvSpPr>
        <dsp:cNvPr id="0" name=""/>
        <dsp:cNvSpPr/>
      </dsp:nvSpPr>
      <dsp:spPr>
        <a:xfrm>
          <a:off x="453893" y="1967747"/>
          <a:ext cx="1311831" cy="131183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268329"/>
              <a:satOff val="-6535"/>
              <a:lumOff val="2859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228A25-2E2D-4FE7-8551-36377372EB4C}">
      <dsp:nvSpPr>
        <dsp:cNvPr id="0" name=""/>
        <dsp:cNvSpPr/>
      </dsp:nvSpPr>
      <dsp:spPr>
        <a:xfrm>
          <a:off x="728328" y="3673128"/>
          <a:ext cx="5739625" cy="1049465"/>
        </a:xfrm>
        <a:prstGeom prst="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3013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latin typeface="Montserrat" panose="00000500000000000000" pitchFamily="50" charset="0"/>
            </a:rPr>
            <a:t>Sospecha pero no limitación flujo de aire </a:t>
          </a:r>
          <a:r>
            <a:rPr lang="es-ES" sz="1400" kern="1200" dirty="0">
              <a:latin typeface="Montserrat" panose="00000500000000000000" pitchFamily="50" charset="0"/>
              <a:sym typeface="Wingdings" panose="05000000000000000000" pitchFamily="2" charset="2"/>
            </a:rPr>
            <a:t> Prueba de </a:t>
          </a:r>
          <a:r>
            <a:rPr lang="es-ES" sz="1400" kern="1200" dirty="0" err="1">
              <a:latin typeface="Montserrat" panose="00000500000000000000" pitchFamily="50" charset="0"/>
              <a:sym typeface="Wingdings" panose="05000000000000000000" pitchFamily="2" charset="2"/>
            </a:rPr>
            <a:t>broncoprovocación</a:t>
          </a:r>
          <a:r>
            <a:rPr lang="es-ES" sz="1400" kern="1200" dirty="0">
              <a:latin typeface="Montserrat" panose="00000500000000000000" pitchFamily="50" charset="0"/>
              <a:sym typeface="Wingdings" panose="05000000000000000000" pitchFamily="2" charset="2"/>
            </a:rPr>
            <a:t> (</a:t>
          </a:r>
          <a:r>
            <a:rPr lang="es-ES" sz="1400" kern="1200" dirty="0" err="1">
              <a:latin typeface="Montserrat" panose="00000500000000000000" pitchFamily="50" charset="0"/>
              <a:sym typeface="Wingdings" panose="05000000000000000000" pitchFamily="2" charset="2"/>
            </a:rPr>
            <a:t>Metacolina</a:t>
          </a:r>
          <a:r>
            <a:rPr lang="es-ES" sz="1400" kern="1200" dirty="0">
              <a:latin typeface="Montserrat" panose="00000500000000000000" pitchFamily="50" charset="0"/>
              <a:sym typeface="Wingdings" panose="05000000000000000000" pitchFamily="2" charset="2"/>
            </a:rPr>
            <a:t>)  Alto valor predictivo negativo. Sirve para descartar la </a:t>
          </a:r>
          <a:r>
            <a:rPr lang="es-CO" sz="1400" kern="1200" dirty="0">
              <a:latin typeface="Montserrat" panose="00000500000000000000" pitchFamily="50" charset="0"/>
              <a:sym typeface="Wingdings" panose="05000000000000000000" pitchFamily="2" charset="2"/>
            </a:rPr>
            <a:t>enfermedad. Disminución VEF1 15%.</a:t>
          </a:r>
          <a:endParaRPr lang="es-CO" sz="1400" kern="1200" dirty="0">
            <a:latin typeface="Montserrat" panose="00000500000000000000" pitchFamily="50" charset="0"/>
          </a:endParaRPr>
        </a:p>
      </dsp:txBody>
      <dsp:txXfrm>
        <a:off x="728328" y="3673128"/>
        <a:ext cx="5739625" cy="1049465"/>
      </dsp:txXfrm>
    </dsp:sp>
    <dsp:sp modelId="{18FD9539-9907-4712-A93B-42C8DE81462F}">
      <dsp:nvSpPr>
        <dsp:cNvPr id="0" name=""/>
        <dsp:cNvSpPr/>
      </dsp:nvSpPr>
      <dsp:spPr>
        <a:xfrm>
          <a:off x="72413" y="3541945"/>
          <a:ext cx="1311831" cy="131183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268329"/>
              <a:satOff val="-6535"/>
              <a:lumOff val="2859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AB42FC-6CEA-4119-8B8F-4777558A119A}">
      <dsp:nvSpPr>
        <dsp:cNvPr id="0" name=""/>
        <dsp:cNvSpPr/>
      </dsp:nvSpPr>
      <dsp:spPr>
        <a:xfrm>
          <a:off x="3053753" y="2390190"/>
          <a:ext cx="2133317" cy="319143"/>
        </a:xfrm>
        <a:custGeom>
          <a:avLst/>
          <a:gdLst/>
          <a:ahLst/>
          <a:cxnLst/>
          <a:rect l="0" t="0" r="0" b="0"/>
          <a:pathLst>
            <a:path>
              <a:moveTo>
                <a:pt x="0" y="319143"/>
              </a:moveTo>
              <a:lnTo>
                <a:pt x="2133317" y="319143"/>
              </a:lnTo>
              <a:lnTo>
                <a:pt x="2133317" y="0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CE672A-EE2B-4461-A7B7-3BD042CB8FCD}">
      <dsp:nvSpPr>
        <dsp:cNvPr id="0" name=""/>
        <dsp:cNvSpPr/>
      </dsp:nvSpPr>
      <dsp:spPr>
        <a:xfrm>
          <a:off x="3053753" y="2709333"/>
          <a:ext cx="3439684" cy="9113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134924" y="0"/>
              </a:lnTo>
              <a:lnTo>
                <a:pt x="3134924" y="911370"/>
              </a:lnTo>
              <a:lnTo>
                <a:pt x="3439684" y="911370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A2BF15-244C-4968-9391-70EA56B0E1DF}">
      <dsp:nvSpPr>
        <dsp:cNvPr id="0" name=""/>
        <dsp:cNvSpPr/>
      </dsp:nvSpPr>
      <dsp:spPr>
        <a:xfrm>
          <a:off x="3053753" y="1550966"/>
          <a:ext cx="3439684" cy="1158366"/>
        </a:xfrm>
        <a:custGeom>
          <a:avLst/>
          <a:gdLst/>
          <a:ahLst/>
          <a:cxnLst/>
          <a:rect l="0" t="0" r="0" b="0"/>
          <a:pathLst>
            <a:path>
              <a:moveTo>
                <a:pt x="0" y="1158366"/>
              </a:moveTo>
              <a:lnTo>
                <a:pt x="3134924" y="1158366"/>
              </a:lnTo>
              <a:lnTo>
                <a:pt x="3134924" y="0"/>
              </a:lnTo>
              <a:lnTo>
                <a:pt x="3439684" y="0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3C269B-EB54-4EEF-838B-B91C4B48A342}">
      <dsp:nvSpPr>
        <dsp:cNvPr id="0" name=""/>
        <dsp:cNvSpPr/>
      </dsp:nvSpPr>
      <dsp:spPr>
        <a:xfrm>
          <a:off x="6157" y="2075802"/>
          <a:ext cx="3047596" cy="1267061"/>
        </a:xfrm>
        <a:prstGeom prst="rec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kern="1200" dirty="0">
              <a:latin typeface="Montserrat" panose="00000500000000000000" pitchFamily="50" charset="0"/>
            </a:rPr>
            <a:t>Niños &gt;3 años con 3 o más episodios sibilantes de &gt;24h de evolución y al menos 1 diagnosticado por médico.</a:t>
          </a:r>
        </a:p>
      </dsp:txBody>
      <dsp:txXfrm>
        <a:off x="6157" y="2075802"/>
        <a:ext cx="3047596" cy="1267061"/>
      </dsp:txXfrm>
    </dsp:sp>
    <dsp:sp modelId="{F0D4693C-0081-49B3-8EB5-06E917AF94DC}">
      <dsp:nvSpPr>
        <dsp:cNvPr id="0" name=""/>
        <dsp:cNvSpPr/>
      </dsp:nvSpPr>
      <dsp:spPr>
        <a:xfrm>
          <a:off x="6493438" y="830070"/>
          <a:ext cx="3047596" cy="1441792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u="sng" kern="1200" dirty="0">
              <a:latin typeface="Montserrat" panose="00000500000000000000" pitchFamily="50" charset="0"/>
            </a:rPr>
            <a:t>Criterios mayores: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kern="1200" dirty="0">
              <a:latin typeface="Montserrat" panose="00000500000000000000" pitchFamily="50" charset="0"/>
            </a:rPr>
            <a:t>- Padre o madre con AP de asma.     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kern="1200" dirty="0">
              <a:latin typeface="Montserrat" panose="00000500000000000000" pitchFamily="50" charset="0"/>
            </a:rPr>
            <a:t>- AP dermatitis atópica.  </a:t>
          </a:r>
        </a:p>
      </dsp:txBody>
      <dsp:txXfrm>
        <a:off x="6493438" y="830070"/>
        <a:ext cx="3047596" cy="1441792"/>
      </dsp:txXfrm>
    </dsp:sp>
    <dsp:sp modelId="{B71C4E30-461A-456A-8221-5949A9F2998E}">
      <dsp:nvSpPr>
        <dsp:cNvPr id="0" name=""/>
        <dsp:cNvSpPr/>
      </dsp:nvSpPr>
      <dsp:spPr>
        <a:xfrm>
          <a:off x="6493438" y="2652812"/>
          <a:ext cx="3047596" cy="1935783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u="sng" kern="1200" dirty="0">
              <a:latin typeface="Montserrat" panose="00000500000000000000" pitchFamily="50" charset="0"/>
            </a:rPr>
            <a:t>Criterios menores: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kern="1200" dirty="0">
              <a:latin typeface="Montserrat" panose="00000500000000000000" pitchFamily="50" charset="0"/>
            </a:rPr>
            <a:t>- Rinitis alérgica o sensibilización alimentaria.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kern="1200" dirty="0">
              <a:latin typeface="Montserrat" panose="00000500000000000000" pitchFamily="50" charset="0"/>
            </a:rPr>
            <a:t>- Eosinofilia &gt;4%.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kern="1200" dirty="0">
              <a:latin typeface="Montserrat" panose="00000500000000000000" pitchFamily="50" charset="0"/>
            </a:rPr>
            <a:t>- Sibilancias no relacionadas con catarros. </a:t>
          </a:r>
        </a:p>
      </dsp:txBody>
      <dsp:txXfrm>
        <a:off x="6493438" y="2652812"/>
        <a:ext cx="3047596" cy="1935783"/>
      </dsp:txXfrm>
    </dsp:sp>
    <dsp:sp modelId="{C7DC963A-1FE5-48A0-8A27-E7B88DACA98E}">
      <dsp:nvSpPr>
        <dsp:cNvPr id="0" name=""/>
        <dsp:cNvSpPr/>
      </dsp:nvSpPr>
      <dsp:spPr>
        <a:xfrm>
          <a:off x="4490222" y="1718010"/>
          <a:ext cx="1393696" cy="672180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kern="1200" dirty="0">
              <a:latin typeface="Montserrat" panose="00000500000000000000" pitchFamily="50" charset="0"/>
            </a:rPr>
            <a:t>IPA</a:t>
          </a:r>
        </a:p>
      </dsp:txBody>
      <dsp:txXfrm>
        <a:off x="4490222" y="1718010"/>
        <a:ext cx="1393696" cy="672180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8E9311-BB85-4D0D-9B7D-2178E9F9EDC5}">
      <dsp:nvSpPr>
        <dsp:cNvPr id="0" name=""/>
        <dsp:cNvSpPr/>
      </dsp:nvSpPr>
      <dsp:spPr>
        <a:xfrm>
          <a:off x="3018234" y="291"/>
          <a:ext cx="1812484" cy="1812484"/>
        </a:xfrm>
        <a:prstGeom prst="ellipse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kern="1200" dirty="0">
              <a:latin typeface="Montserrat" panose="00000500000000000000" pitchFamily="50" charset="0"/>
            </a:rPr>
            <a:t>Educación </a:t>
          </a:r>
        </a:p>
      </dsp:txBody>
      <dsp:txXfrm>
        <a:off x="3283666" y="265723"/>
        <a:ext cx="1281620" cy="1281620"/>
      </dsp:txXfrm>
    </dsp:sp>
    <dsp:sp modelId="{58C2FA9D-2AB3-45B0-8AFD-5B18935A02E2}">
      <dsp:nvSpPr>
        <dsp:cNvPr id="0" name=""/>
        <dsp:cNvSpPr/>
      </dsp:nvSpPr>
      <dsp:spPr>
        <a:xfrm rot="2700000">
          <a:off x="4636105" y="1553072"/>
          <a:ext cx="481533" cy="6117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600" kern="1200">
            <a:latin typeface="Montserrat" panose="00000500000000000000" pitchFamily="50" charset="0"/>
          </a:endParaRPr>
        </a:p>
      </dsp:txBody>
      <dsp:txXfrm>
        <a:off x="4657261" y="1624341"/>
        <a:ext cx="337073" cy="367027"/>
      </dsp:txXfrm>
    </dsp:sp>
    <dsp:sp modelId="{90A5CCD1-8D30-4783-8E9B-C03350E25276}">
      <dsp:nvSpPr>
        <dsp:cNvPr id="0" name=""/>
        <dsp:cNvSpPr/>
      </dsp:nvSpPr>
      <dsp:spPr>
        <a:xfrm>
          <a:off x="4942299" y="1924356"/>
          <a:ext cx="1812484" cy="1812484"/>
        </a:xfrm>
        <a:prstGeom prst="ellipse">
          <a:avLst/>
        </a:prstGeom>
        <a:solidFill>
          <a:schemeClr val="accent1">
            <a:shade val="50000"/>
            <a:hueOff val="201247"/>
            <a:satOff val="-4901"/>
            <a:lumOff val="2144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kern="1200" dirty="0">
              <a:latin typeface="Montserrat" panose="00000500000000000000" pitchFamily="50" charset="0"/>
            </a:rPr>
            <a:t>Control ambiental </a:t>
          </a:r>
        </a:p>
      </dsp:txBody>
      <dsp:txXfrm>
        <a:off x="5207731" y="2189788"/>
        <a:ext cx="1281620" cy="1281620"/>
      </dsp:txXfrm>
    </dsp:sp>
    <dsp:sp modelId="{E937E9AE-4285-4A96-B633-0F3E743A2A31}">
      <dsp:nvSpPr>
        <dsp:cNvPr id="0" name=""/>
        <dsp:cNvSpPr/>
      </dsp:nvSpPr>
      <dsp:spPr>
        <a:xfrm rot="8100000">
          <a:off x="4655378" y="3477137"/>
          <a:ext cx="481533" cy="6117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207713"/>
            <a:satOff val="-4436"/>
            <a:lumOff val="1655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600" kern="1200">
            <a:latin typeface="Montserrat" panose="00000500000000000000" pitchFamily="50" charset="0"/>
          </a:endParaRPr>
        </a:p>
      </dsp:txBody>
      <dsp:txXfrm rot="10800000">
        <a:off x="4778682" y="3548406"/>
        <a:ext cx="337073" cy="367027"/>
      </dsp:txXfrm>
    </dsp:sp>
    <dsp:sp modelId="{A749F8AA-2FA5-42B4-AA9A-F02263ABC664}">
      <dsp:nvSpPr>
        <dsp:cNvPr id="0" name=""/>
        <dsp:cNvSpPr/>
      </dsp:nvSpPr>
      <dsp:spPr>
        <a:xfrm>
          <a:off x="3018234" y="3848421"/>
          <a:ext cx="1812484" cy="1812484"/>
        </a:xfrm>
        <a:prstGeom prst="ellipse">
          <a:avLst/>
        </a:prstGeom>
        <a:solidFill>
          <a:schemeClr val="accent1">
            <a:shade val="50000"/>
            <a:hueOff val="402493"/>
            <a:satOff val="-9802"/>
            <a:lumOff val="4289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kern="1200" dirty="0">
              <a:latin typeface="Montserrat" panose="00000500000000000000" pitchFamily="50" charset="0"/>
            </a:rPr>
            <a:t>Evaluación objetiva de la función pulmonar</a:t>
          </a:r>
        </a:p>
      </dsp:txBody>
      <dsp:txXfrm>
        <a:off x="3283666" y="4113853"/>
        <a:ext cx="1281620" cy="1281620"/>
      </dsp:txXfrm>
    </dsp:sp>
    <dsp:sp modelId="{D9AB59CA-517F-4EFD-94F6-A2C518F37039}">
      <dsp:nvSpPr>
        <dsp:cNvPr id="0" name=""/>
        <dsp:cNvSpPr/>
      </dsp:nvSpPr>
      <dsp:spPr>
        <a:xfrm rot="13500000">
          <a:off x="2736958" y="3499595"/>
          <a:ext cx="476612" cy="6117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415426"/>
            <a:satOff val="-8871"/>
            <a:lumOff val="3310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600" kern="1200">
            <a:latin typeface="Montserrat" panose="00000500000000000000" pitchFamily="50" charset="0"/>
          </a:endParaRPr>
        </a:p>
      </dsp:txBody>
      <dsp:txXfrm rot="10800000">
        <a:off x="2859002" y="3672490"/>
        <a:ext cx="333628" cy="367027"/>
      </dsp:txXfrm>
    </dsp:sp>
    <dsp:sp modelId="{07B60353-EE19-4686-8EE9-FA0888FF9DFD}">
      <dsp:nvSpPr>
        <dsp:cNvPr id="0" name=""/>
        <dsp:cNvSpPr/>
      </dsp:nvSpPr>
      <dsp:spPr>
        <a:xfrm>
          <a:off x="1059886" y="1938176"/>
          <a:ext cx="1881050" cy="1784844"/>
        </a:xfrm>
        <a:prstGeom prst="ellipse">
          <a:avLst/>
        </a:prstGeom>
        <a:solidFill>
          <a:schemeClr val="accent1">
            <a:shade val="50000"/>
            <a:hueOff val="201247"/>
            <a:satOff val="-4901"/>
            <a:lumOff val="2144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>
              <a:latin typeface="Montserrat" panose="00000500000000000000" pitchFamily="50" charset="0"/>
            </a:rPr>
            <a:t>Tratamiento </a:t>
          </a:r>
          <a:r>
            <a:rPr lang="es-CO" sz="1400" kern="1200" dirty="0" err="1">
              <a:latin typeface="Montserrat" panose="00000500000000000000" pitchFamily="50" charset="0"/>
            </a:rPr>
            <a:t>fármacológico</a:t>
          </a:r>
          <a:endParaRPr lang="es-CO" sz="1400" kern="1200" dirty="0">
            <a:latin typeface="Montserrat" panose="00000500000000000000" pitchFamily="50" charset="0"/>
          </a:endParaRPr>
        </a:p>
      </dsp:txBody>
      <dsp:txXfrm>
        <a:off x="1335359" y="2199560"/>
        <a:ext cx="1330104" cy="1262076"/>
      </dsp:txXfrm>
    </dsp:sp>
    <dsp:sp modelId="{EF6CE6D2-A9F5-4A21-913E-4F6177366C31}">
      <dsp:nvSpPr>
        <dsp:cNvPr id="0" name=""/>
        <dsp:cNvSpPr/>
      </dsp:nvSpPr>
      <dsp:spPr>
        <a:xfrm rot="18900000">
          <a:off x="2717882" y="1568964"/>
          <a:ext cx="476612" cy="6117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207713"/>
            <a:satOff val="-4436"/>
            <a:lumOff val="1655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600" kern="1200">
            <a:latin typeface="Montserrat" panose="00000500000000000000" pitchFamily="50" charset="0"/>
          </a:endParaRPr>
        </a:p>
      </dsp:txBody>
      <dsp:txXfrm>
        <a:off x="2738822" y="1741859"/>
        <a:ext cx="333628" cy="3670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45CBC5-63D1-4442-AA65-EE54677A80EF}">
      <dsp:nvSpPr>
        <dsp:cNvPr id="0" name=""/>
        <dsp:cNvSpPr/>
      </dsp:nvSpPr>
      <dsp:spPr>
        <a:xfrm>
          <a:off x="609599" y="0"/>
          <a:ext cx="6908800" cy="4257040"/>
        </a:xfrm>
        <a:prstGeom prst="rightArrow">
          <a:avLst/>
        </a:prstGeom>
        <a:solidFill>
          <a:schemeClr val="accent1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91A26C-105E-42FB-8061-7AD005E62099}">
      <dsp:nvSpPr>
        <dsp:cNvPr id="0" name=""/>
        <dsp:cNvSpPr/>
      </dsp:nvSpPr>
      <dsp:spPr>
        <a:xfrm>
          <a:off x="2778" y="1277112"/>
          <a:ext cx="1804987" cy="1702816"/>
        </a:xfrm>
        <a:prstGeom prst="round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>
              <a:latin typeface="Montserrat" panose="00000500000000000000" pitchFamily="50" charset="0"/>
              <a:sym typeface="Wingdings" panose="05000000000000000000" pitchFamily="2" charset="2"/>
            </a:rPr>
            <a:t>La espiración se vuelve activa y la inspiración comienza antes que termine la espiración.</a:t>
          </a:r>
          <a:endParaRPr lang="es-CO" sz="1400" kern="1200" dirty="0">
            <a:latin typeface="Montserrat" panose="00000500000000000000" pitchFamily="50" charset="0"/>
          </a:endParaRPr>
        </a:p>
      </dsp:txBody>
      <dsp:txXfrm>
        <a:off x="85903" y="1360237"/>
        <a:ext cx="1638737" cy="1536566"/>
      </dsp:txXfrm>
    </dsp:sp>
    <dsp:sp modelId="{9142106C-FDAE-4E9E-939C-866816C9BFEF}">
      <dsp:nvSpPr>
        <dsp:cNvPr id="0" name=""/>
        <dsp:cNvSpPr/>
      </dsp:nvSpPr>
      <dsp:spPr>
        <a:xfrm>
          <a:off x="2108596" y="1277112"/>
          <a:ext cx="1804987" cy="1702816"/>
        </a:xfrm>
        <a:prstGeom prst="roundRect">
          <a:avLst/>
        </a:prstGeom>
        <a:solidFill>
          <a:schemeClr val="accent1">
            <a:shade val="50000"/>
            <a:hueOff val="201247"/>
            <a:satOff val="-4901"/>
            <a:lumOff val="2144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>
              <a:latin typeface="Montserrat" panose="00000500000000000000" pitchFamily="50" charset="0"/>
              <a:sym typeface="Wingdings" panose="05000000000000000000" pitchFamily="2" charset="2"/>
            </a:rPr>
            <a:t>Atrapamiento de aire altera la V/Q  Hipoxemia.</a:t>
          </a:r>
          <a:endParaRPr lang="es-CO" sz="1400" kern="1200" dirty="0">
            <a:latin typeface="Montserrat" panose="00000500000000000000" pitchFamily="50" charset="0"/>
          </a:endParaRPr>
        </a:p>
      </dsp:txBody>
      <dsp:txXfrm>
        <a:off x="2191721" y="1360237"/>
        <a:ext cx="1638737" cy="1536566"/>
      </dsp:txXfrm>
    </dsp:sp>
    <dsp:sp modelId="{77AB1747-6322-4318-ADF6-C97B7BA928B2}">
      <dsp:nvSpPr>
        <dsp:cNvPr id="0" name=""/>
        <dsp:cNvSpPr/>
      </dsp:nvSpPr>
      <dsp:spPr>
        <a:xfrm>
          <a:off x="4214415" y="1277112"/>
          <a:ext cx="1804987" cy="1702816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>
              <a:latin typeface="Montserrat" panose="00000500000000000000" pitchFamily="50" charset="0"/>
              <a:sym typeface="Wingdings" panose="05000000000000000000" pitchFamily="2" charset="2"/>
            </a:rPr>
            <a:t>Altas presiones negativas en inspiración   &gt; </a:t>
          </a:r>
          <a:r>
            <a:rPr lang="es-CO" sz="1400" kern="1200" dirty="0" err="1">
              <a:latin typeface="Montserrat" panose="00000500000000000000" pitchFamily="50" charset="0"/>
              <a:sym typeface="Wingdings" panose="05000000000000000000" pitchFamily="2" charset="2"/>
            </a:rPr>
            <a:t>Postcarga</a:t>
          </a:r>
          <a:r>
            <a:rPr lang="es-CO" sz="1400" kern="1200" dirty="0">
              <a:latin typeface="Montserrat" panose="00000500000000000000" pitchFamily="50" charset="0"/>
              <a:sym typeface="Wingdings" panose="05000000000000000000" pitchFamily="2" charset="2"/>
            </a:rPr>
            <a:t> VI  &lt; GC  &lt; Presión sistólica.</a:t>
          </a:r>
          <a:endParaRPr lang="es-CO" sz="1400" kern="1200" dirty="0">
            <a:latin typeface="Montserrat" panose="00000500000000000000" pitchFamily="50" charset="0"/>
          </a:endParaRPr>
        </a:p>
      </dsp:txBody>
      <dsp:txXfrm>
        <a:off x="4297540" y="1360237"/>
        <a:ext cx="1638737" cy="1536566"/>
      </dsp:txXfrm>
    </dsp:sp>
    <dsp:sp modelId="{A4CA0467-882D-457C-A92B-7DE487C3D78D}">
      <dsp:nvSpPr>
        <dsp:cNvPr id="0" name=""/>
        <dsp:cNvSpPr/>
      </dsp:nvSpPr>
      <dsp:spPr>
        <a:xfrm>
          <a:off x="6320234" y="1277112"/>
          <a:ext cx="1804987" cy="1702816"/>
        </a:xfrm>
        <a:prstGeom prst="roundRect">
          <a:avLst/>
        </a:prstGeom>
        <a:solidFill>
          <a:schemeClr val="accent1">
            <a:shade val="50000"/>
            <a:hueOff val="201247"/>
            <a:satOff val="-4901"/>
            <a:lumOff val="2144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>
              <a:latin typeface="Montserrat" panose="00000500000000000000" pitchFamily="50" charset="0"/>
              <a:sym typeface="Wingdings" panose="05000000000000000000" pitchFamily="2" charset="2"/>
            </a:rPr>
            <a:t>La presión intrapleural negativa  Edema: desde el capilar al espacio alveolar.</a:t>
          </a:r>
          <a:endParaRPr lang="es-CO" sz="1400" kern="1200" dirty="0">
            <a:latin typeface="Montserrat" panose="00000500000000000000" pitchFamily="50" charset="0"/>
          </a:endParaRPr>
        </a:p>
      </dsp:txBody>
      <dsp:txXfrm>
        <a:off x="6403359" y="1360237"/>
        <a:ext cx="1638737" cy="1536566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4FF41C-AA35-4380-AE31-91E3C919046B}">
      <dsp:nvSpPr>
        <dsp:cNvPr id="0" name=""/>
        <dsp:cNvSpPr/>
      </dsp:nvSpPr>
      <dsp:spPr>
        <a:xfrm>
          <a:off x="4064000" y="2459823"/>
          <a:ext cx="2875309" cy="4990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9510"/>
              </a:lnTo>
              <a:lnTo>
                <a:pt x="2875309" y="249510"/>
              </a:lnTo>
              <a:lnTo>
                <a:pt x="2875309" y="499020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762A44-E94F-4635-8F31-0246EF2322CA}">
      <dsp:nvSpPr>
        <dsp:cNvPr id="0" name=""/>
        <dsp:cNvSpPr/>
      </dsp:nvSpPr>
      <dsp:spPr>
        <a:xfrm>
          <a:off x="4018280" y="2459823"/>
          <a:ext cx="91440" cy="49902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99020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49336C-16B0-45AA-84A9-2AC3D4B67D1C}">
      <dsp:nvSpPr>
        <dsp:cNvPr id="0" name=""/>
        <dsp:cNvSpPr/>
      </dsp:nvSpPr>
      <dsp:spPr>
        <a:xfrm>
          <a:off x="1188690" y="2459823"/>
          <a:ext cx="2875309" cy="499020"/>
        </a:xfrm>
        <a:custGeom>
          <a:avLst/>
          <a:gdLst/>
          <a:ahLst/>
          <a:cxnLst/>
          <a:rect l="0" t="0" r="0" b="0"/>
          <a:pathLst>
            <a:path>
              <a:moveTo>
                <a:pt x="2875309" y="0"/>
              </a:moveTo>
              <a:lnTo>
                <a:pt x="2875309" y="249510"/>
              </a:lnTo>
              <a:lnTo>
                <a:pt x="0" y="249510"/>
              </a:lnTo>
              <a:lnTo>
                <a:pt x="0" y="499020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889600-5EC3-4A64-89BF-9D87D86B38B6}">
      <dsp:nvSpPr>
        <dsp:cNvPr id="0" name=""/>
        <dsp:cNvSpPr/>
      </dsp:nvSpPr>
      <dsp:spPr>
        <a:xfrm>
          <a:off x="2875855" y="1271678"/>
          <a:ext cx="2376289" cy="1188144"/>
        </a:xfrm>
        <a:prstGeom prst="rec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kern="1200" dirty="0">
              <a:latin typeface="Montserrat" panose="00000500000000000000" pitchFamily="50" charset="0"/>
              <a:cs typeface="Arial" panose="020B0604020202020204" pitchFamily="34" charset="0"/>
            </a:rPr>
            <a:t>Metas del tratamiento </a:t>
          </a:r>
        </a:p>
      </dsp:txBody>
      <dsp:txXfrm>
        <a:off x="2875855" y="1271678"/>
        <a:ext cx="2376289" cy="1188144"/>
      </dsp:txXfrm>
    </dsp:sp>
    <dsp:sp modelId="{D43C907C-FB76-4D9D-9BF3-E7EB3F3BE897}">
      <dsp:nvSpPr>
        <dsp:cNvPr id="0" name=""/>
        <dsp:cNvSpPr/>
      </dsp:nvSpPr>
      <dsp:spPr>
        <a:xfrm>
          <a:off x="545" y="2958843"/>
          <a:ext cx="2376289" cy="1188144"/>
        </a:xfrm>
        <a:prstGeom prst="rect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kern="1200" dirty="0">
              <a:latin typeface="Montserrat" panose="00000500000000000000" pitchFamily="50" charset="0"/>
              <a:cs typeface="Arial" panose="020B0604020202020204" pitchFamily="34" charset="0"/>
            </a:rPr>
            <a:t>Vida normal (control de síntomas).</a:t>
          </a:r>
        </a:p>
      </dsp:txBody>
      <dsp:txXfrm>
        <a:off x="545" y="2958843"/>
        <a:ext cx="2376289" cy="1188144"/>
      </dsp:txXfrm>
    </dsp:sp>
    <dsp:sp modelId="{17C49101-3578-4027-961D-4EB29A9D196C}">
      <dsp:nvSpPr>
        <dsp:cNvPr id="0" name=""/>
        <dsp:cNvSpPr/>
      </dsp:nvSpPr>
      <dsp:spPr>
        <a:xfrm>
          <a:off x="2875855" y="2958843"/>
          <a:ext cx="2376289" cy="1188144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kern="1200" dirty="0">
              <a:latin typeface="Montserrat" panose="00000500000000000000" pitchFamily="50" charset="0"/>
              <a:cs typeface="Arial" panose="020B0604020202020204" pitchFamily="34" charset="0"/>
            </a:rPr>
            <a:t>Disminuir riesgo de exacerbaciones.</a:t>
          </a:r>
        </a:p>
      </dsp:txBody>
      <dsp:txXfrm>
        <a:off x="2875855" y="2958843"/>
        <a:ext cx="2376289" cy="1188144"/>
      </dsp:txXfrm>
    </dsp:sp>
    <dsp:sp modelId="{1A064C7C-D4FD-429F-AAF6-1B2796DA6267}">
      <dsp:nvSpPr>
        <dsp:cNvPr id="0" name=""/>
        <dsp:cNvSpPr/>
      </dsp:nvSpPr>
      <dsp:spPr>
        <a:xfrm>
          <a:off x="5751165" y="2958843"/>
          <a:ext cx="2376289" cy="1188144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kern="1200" dirty="0">
              <a:latin typeface="Montserrat" panose="00000500000000000000" pitchFamily="50" charset="0"/>
              <a:cs typeface="Arial" panose="020B0604020202020204" pitchFamily="34" charset="0"/>
            </a:rPr>
            <a:t>Disminuir los efectos adversos (mínima dosis tolerada).</a:t>
          </a:r>
        </a:p>
      </dsp:txBody>
      <dsp:txXfrm>
        <a:off x="5751165" y="2958843"/>
        <a:ext cx="2376289" cy="1188144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BFB3BE-D7AF-4853-B9A3-EDEE32854713}">
      <dsp:nvSpPr>
        <dsp:cNvPr id="0" name=""/>
        <dsp:cNvSpPr/>
      </dsp:nvSpPr>
      <dsp:spPr>
        <a:xfrm>
          <a:off x="0" y="446789"/>
          <a:ext cx="6567638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42F89E-D4C9-45FE-964E-04904B519184}">
      <dsp:nvSpPr>
        <dsp:cNvPr id="0" name=""/>
        <dsp:cNvSpPr/>
      </dsp:nvSpPr>
      <dsp:spPr>
        <a:xfrm>
          <a:off x="328381" y="63029"/>
          <a:ext cx="4597346" cy="767520"/>
        </a:xfrm>
        <a:prstGeom prst="round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3769" tIns="0" rIns="173769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u="none" kern="1200" dirty="0">
              <a:latin typeface="Montserrat" panose="00000500000000000000" pitchFamily="50" charset="0"/>
            </a:rPr>
            <a:t>Paso 1 </a:t>
          </a:r>
          <a:r>
            <a:rPr lang="es-CO" sz="1400" u="none" kern="1200" dirty="0">
              <a:latin typeface="Montserrat" panose="00000500000000000000" pitchFamily="50" charset="0"/>
              <a:sym typeface="Wingdings" panose="05000000000000000000" pitchFamily="2" charset="2"/>
            </a:rPr>
            <a:t> </a:t>
          </a:r>
          <a:r>
            <a:rPr lang="es-CO" sz="1400" u="sng" kern="1200" dirty="0">
              <a:latin typeface="Montserrat" panose="00000500000000000000" pitchFamily="50" charset="0"/>
              <a:sym typeface="Wingdings" panose="05000000000000000000" pitchFamily="2" charset="2"/>
            </a:rPr>
            <a:t>Intermitente:</a:t>
          </a:r>
          <a:r>
            <a:rPr lang="es-CO" sz="1400" kern="1200" dirty="0">
              <a:latin typeface="Montserrat" panose="00000500000000000000" pitchFamily="50" charset="0"/>
              <a:sym typeface="Wingdings" panose="05000000000000000000" pitchFamily="2" charset="2"/>
            </a:rPr>
            <a:t> </a:t>
          </a:r>
          <a:r>
            <a:rPr lang="es-CO" sz="1400" kern="1200" dirty="0">
              <a:latin typeface="Montserrat" panose="00000500000000000000" pitchFamily="50" charset="0"/>
            </a:rPr>
            <a:t>ICS a dosis bajas a necesidad (no monoterapia son SABA, disminuye riesgo de exacerbaciones futuras).</a:t>
          </a:r>
        </a:p>
      </dsp:txBody>
      <dsp:txXfrm>
        <a:off x="365848" y="100496"/>
        <a:ext cx="4522412" cy="692586"/>
      </dsp:txXfrm>
    </dsp:sp>
    <dsp:sp modelId="{62F0DEF9-FD8B-491E-B7E2-E2284FF12144}">
      <dsp:nvSpPr>
        <dsp:cNvPr id="0" name=""/>
        <dsp:cNvSpPr/>
      </dsp:nvSpPr>
      <dsp:spPr>
        <a:xfrm>
          <a:off x="0" y="1626149"/>
          <a:ext cx="6567638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201247"/>
              <a:satOff val="-4901"/>
              <a:lumOff val="2144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5708F5-D199-422B-90F0-F8DDB7ECDD6E}">
      <dsp:nvSpPr>
        <dsp:cNvPr id="0" name=""/>
        <dsp:cNvSpPr/>
      </dsp:nvSpPr>
      <dsp:spPr>
        <a:xfrm>
          <a:off x="328381" y="1242389"/>
          <a:ext cx="4597346" cy="767520"/>
        </a:xfrm>
        <a:prstGeom prst="roundRect">
          <a:avLst/>
        </a:prstGeom>
        <a:solidFill>
          <a:schemeClr val="accent1">
            <a:shade val="50000"/>
            <a:hueOff val="201247"/>
            <a:satOff val="-4901"/>
            <a:lumOff val="2144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3769" tIns="0" rIns="173769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u="none" kern="1200" dirty="0">
              <a:latin typeface="Montserrat" panose="00000500000000000000" pitchFamily="50" charset="0"/>
            </a:rPr>
            <a:t>Paso 2 </a:t>
          </a:r>
          <a:r>
            <a:rPr lang="es-CO" sz="1400" u="none" kern="1200" dirty="0">
              <a:latin typeface="Montserrat" panose="00000500000000000000" pitchFamily="50" charset="0"/>
              <a:sym typeface="Wingdings" panose="05000000000000000000" pitchFamily="2" charset="2"/>
            </a:rPr>
            <a:t> </a:t>
          </a:r>
          <a:r>
            <a:rPr lang="es-CO" sz="1400" u="sng" kern="1200" dirty="0">
              <a:latin typeface="Montserrat" panose="00000500000000000000" pitchFamily="50" charset="0"/>
              <a:sym typeface="Wingdings" panose="05000000000000000000" pitchFamily="2" charset="2"/>
            </a:rPr>
            <a:t>Leve persistente:</a:t>
          </a:r>
          <a:r>
            <a:rPr lang="es-CO" sz="1400" kern="1200" dirty="0">
              <a:latin typeface="Montserrat" panose="00000500000000000000" pitchFamily="50" charset="0"/>
              <a:sym typeface="Wingdings" panose="05000000000000000000" pitchFamily="2" charset="2"/>
            </a:rPr>
            <a:t> </a:t>
          </a:r>
          <a:r>
            <a:rPr lang="es-CO" sz="1400" kern="1200" dirty="0">
              <a:latin typeface="Montserrat" panose="00000500000000000000" pitchFamily="50" charset="0"/>
            </a:rPr>
            <a:t>ICS a dosis bajas diarios (o LTRA diario) con SABA a necesidad.</a:t>
          </a:r>
        </a:p>
      </dsp:txBody>
      <dsp:txXfrm>
        <a:off x="365848" y="1279856"/>
        <a:ext cx="4522412" cy="692586"/>
      </dsp:txXfrm>
    </dsp:sp>
    <dsp:sp modelId="{2C790DED-0DA1-4E0E-AB2C-24C9E5970E47}">
      <dsp:nvSpPr>
        <dsp:cNvPr id="0" name=""/>
        <dsp:cNvSpPr/>
      </dsp:nvSpPr>
      <dsp:spPr>
        <a:xfrm>
          <a:off x="0" y="2805510"/>
          <a:ext cx="6567638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402493"/>
              <a:satOff val="-9802"/>
              <a:lumOff val="4289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5BA35E-63B7-4BE3-954A-39A395508108}">
      <dsp:nvSpPr>
        <dsp:cNvPr id="0" name=""/>
        <dsp:cNvSpPr/>
      </dsp:nvSpPr>
      <dsp:spPr>
        <a:xfrm>
          <a:off x="328381" y="2421750"/>
          <a:ext cx="4597346" cy="767520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3769" tIns="0" rIns="173769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u="none" kern="1200" dirty="0">
              <a:latin typeface="Montserrat" panose="00000500000000000000" pitchFamily="50" charset="0"/>
            </a:rPr>
            <a:t>Paso</a:t>
          </a:r>
          <a:r>
            <a:rPr lang="es-CO" sz="1400" u="none" kern="1200" baseline="0" dirty="0">
              <a:latin typeface="Montserrat" panose="00000500000000000000" pitchFamily="50" charset="0"/>
            </a:rPr>
            <a:t> 3 </a:t>
          </a:r>
          <a:r>
            <a:rPr lang="es-CO" sz="1400" u="none" kern="1200" baseline="0" dirty="0">
              <a:latin typeface="Montserrat" panose="00000500000000000000" pitchFamily="50" charset="0"/>
              <a:sym typeface="Wingdings" panose="05000000000000000000" pitchFamily="2" charset="2"/>
            </a:rPr>
            <a:t> </a:t>
          </a:r>
          <a:r>
            <a:rPr lang="es-CO" sz="1400" u="sng" kern="1200" baseline="0" dirty="0">
              <a:latin typeface="Montserrat" panose="00000500000000000000" pitchFamily="50" charset="0"/>
              <a:sym typeface="Wingdings" panose="05000000000000000000" pitchFamily="2" charset="2"/>
            </a:rPr>
            <a:t>Moderada persistente:</a:t>
          </a:r>
          <a:r>
            <a:rPr lang="es-CO" sz="1400" kern="1200" baseline="0" dirty="0">
              <a:latin typeface="Montserrat" panose="00000500000000000000" pitchFamily="50" charset="0"/>
              <a:sym typeface="Wingdings" panose="05000000000000000000" pitchFamily="2" charset="2"/>
            </a:rPr>
            <a:t> </a:t>
          </a:r>
          <a:r>
            <a:rPr lang="es-CO" sz="1400" kern="1200" dirty="0">
              <a:latin typeface="Montserrat" panose="00000500000000000000" pitchFamily="50" charset="0"/>
            </a:rPr>
            <a:t>ICS a dosis intermedias o ICS+LABA a dosis bajas. </a:t>
          </a:r>
        </a:p>
      </dsp:txBody>
      <dsp:txXfrm>
        <a:off x="365848" y="2459217"/>
        <a:ext cx="4522412" cy="692586"/>
      </dsp:txXfrm>
    </dsp:sp>
    <dsp:sp modelId="{663308C4-95D9-42FA-953A-FF7F5E73DBEC}">
      <dsp:nvSpPr>
        <dsp:cNvPr id="0" name=""/>
        <dsp:cNvSpPr/>
      </dsp:nvSpPr>
      <dsp:spPr>
        <a:xfrm>
          <a:off x="0" y="3984870"/>
          <a:ext cx="6567638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201247"/>
              <a:satOff val="-4901"/>
              <a:lumOff val="2144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2ED4D1-01CC-45C1-911C-287BFB3167D1}">
      <dsp:nvSpPr>
        <dsp:cNvPr id="0" name=""/>
        <dsp:cNvSpPr/>
      </dsp:nvSpPr>
      <dsp:spPr>
        <a:xfrm>
          <a:off x="328381" y="3601110"/>
          <a:ext cx="4597346" cy="767520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3769" tIns="0" rIns="173769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>
              <a:latin typeface="Montserrat" panose="00000500000000000000" pitchFamily="50" charset="0"/>
            </a:rPr>
            <a:t>Paso 4 </a:t>
          </a:r>
          <a:r>
            <a:rPr lang="es-CO" sz="1400" kern="1200" dirty="0">
              <a:latin typeface="Montserrat" panose="00000500000000000000" pitchFamily="50" charset="0"/>
              <a:sym typeface="Wingdings" panose="05000000000000000000" pitchFamily="2" charset="2"/>
            </a:rPr>
            <a:t> </a:t>
          </a:r>
          <a:r>
            <a:rPr lang="es-CO" sz="1400" u="sng" kern="1200" dirty="0">
              <a:latin typeface="Montserrat" panose="00000500000000000000" pitchFamily="50" charset="0"/>
              <a:sym typeface="Wingdings" panose="05000000000000000000" pitchFamily="2" charset="2"/>
            </a:rPr>
            <a:t>Severa persistente:</a:t>
          </a:r>
          <a:r>
            <a:rPr lang="es-CO" sz="1400" kern="1200" dirty="0">
              <a:latin typeface="Montserrat" panose="00000500000000000000" pitchFamily="50" charset="0"/>
              <a:sym typeface="Wingdings" panose="05000000000000000000" pitchFamily="2" charset="2"/>
            </a:rPr>
            <a:t> </a:t>
          </a:r>
          <a:r>
            <a:rPr lang="es-CO" sz="1400" kern="1200" dirty="0">
              <a:latin typeface="Montserrat" panose="00000500000000000000" pitchFamily="50" charset="0"/>
            </a:rPr>
            <a:t>ICS a dosis intermedias o altas (En el 5) + LABA/LTRA.</a:t>
          </a:r>
        </a:p>
      </dsp:txBody>
      <dsp:txXfrm>
        <a:off x="365848" y="3638577"/>
        <a:ext cx="4522412" cy="692586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A952CA-F503-4AA9-927C-926CB45DB905}">
      <dsp:nvSpPr>
        <dsp:cNvPr id="0" name=""/>
        <dsp:cNvSpPr/>
      </dsp:nvSpPr>
      <dsp:spPr>
        <a:xfrm>
          <a:off x="3163" y="6663"/>
          <a:ext cx="3084871" cy="1233948"/>
        </a:xfrm>
        <a:prstGeom prst="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kern="1200" dirty="0">
              <a:latin typeface="Montserrat" panose="00000500000000000000" pitchFamily="50" charset="0"/>
            </a:rPr>
            <a:t>B2 Agonistas </a:t>
          </a:r>
        </a:p>
      </dsp:txBody>
      <dsp:txXfrm>
        <a:off x="3163" y="6663"/>
        <a:ext cx="3084871" cy="1233948"/>
      </dsp:txXfrm>
    </dsp:sp>
    <dsp:sp modelId="{8AB12892-AAE6-494A-9BA8-11464FFEC365}">
      <dsp:nvSpPr>
        <dsp:cNvPr id="0" name=""/>
        <dsp:cNvSpPr/>
      </dsp:nvSpPr>
      <dsp:spPr>
        <a:xfrm>
          <a:off x="3163" y="1240611"/>
          <a:ext cx="3084871" cy="2459519"/>
        </a:xfrm>
        <a:prstGeom prst="rect">
          <a:avLst/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400" kern="1200" dirty="0">
              <a:latin typeface="Montserrat" panose="00000500000000000000" pitchFamily="50" charset="0"/>
            </a:rPr>
            <a:t>Relajan el músculo liso, activan receptores b2 adrenérgico produciendo broncodilatación. 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400" kern="1200" dirty="0">
              <a:latin typeface="Montserrat" panose="00000500000000000000" pitchFamily="50" charset="0"/>
            </a:rPr>
            <a:t>Para alivio rápido de broncoespasmo, prevenir broncoespasmo relacionado con el ejercicio.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400" kern="1200" dirty="0">
              <a:latin typeface="Montserrat" panose="00000500000000000000" pitchFamily="50" charset="0"/>
            </a:rPr>
            <a:t>EA: taquicardia, taquipnea. </a:t>
          </a:r>
        </a:p>
      </dsp:txBody>
      <dsp:txXfrm>
        <a:off x="3163" y="1240611"/>
        <a:ext cx="3084871" cy="2459519"/>
      </dsp:txXfrm>
    </dsp:sp>
    <dsp:sp modelId="{CE23146C-C285-4465-8026-C170EB79AC28}">
      <dsp:nvSpPr>
        <dsp:cNvPr id="0" name=""/>
        <dsp:cNvSpPr/>
      </dsp:nvSpPr>
      <dsp:spPr>
        <a:xfrm>
          <a:off x="3519917" y="6663"/>
          <a:ext cx="3084871" cy="1233948"/>
        </a:xfrm>
        <a:prstGeom prst="rect">
          <a:avLst/>
        </a:prstGeom>
        <a:solidFill>
          <a:schemeClr val="accent1">
            <a:shade val="50000"/>
            <a:hueOff val="268329"/>
            <a:satOff val="-6535"/>
            <a:lumOff val="28597"/>
            <a:alphaOff val="0"/>
          </a:schemeClr>
        </a:solidFill>
        <a:ln w="12700" cap="flat" cmpd="sng" algn="ctr">
          <a:solidFill>
            <a:schemeClr val="accent1">
              <a:shade val="50000"/>
              <a:hueOff val="268329"/>
              <a:satOff val="-6535"/>
              <a:lumOff val="2859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kern="1200" dirty="0">
              <a:latin typeface="Montserrat" panose="00000500000000000000" pitchFamily="50" charset="0"/>
            </a:rPr>
            <a:t>Anticolinérgico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kern="1200" dirty="0">
              <a:latin typeface="Montserrat" panose="00000500000000000000" pitchFamily="50" charset="0"/>
            </a:rPr>
            <a:t>(</a:t>
          </a:r>
          <a:r>
            <a:rPr lang="es-CO" sz="1600" kern="1200" dirty="0" err="1">
              <a:latin typeface="Montserrat" panose="00000500000000000000" pitchFamily="50" charset="0"/>
            </a:rPr>
            <a:t>B.Iratropio</a:t>
          </a:r>
          <a:r>
            <a:rPr lang="es-CO" sz="1600" kern="1200" dirty="0">
              <a:latin typeface="Montserrat" panose="00000500000000000000" pitchFamily="50" charset="0"/>
            </a:rPr>
            <a:t>)</a:t>
          </a:r>
        </a:p>
      </dsp:txBody>
      <dsp:txXfrm>
        <a:off x="3519917" y="6663"/>
        <a:ext cx="3084871" cy="1233948"/>
      </dsp:txXfrm>
    </dsp:sp>
    <dsp:sp modelId="{9926A2E6-521B-4795-B7E2-02A48695B342}">
      <dsp:nvSpPr>
        <dsp:cNvPr id="0" name=""/>
        <dsp:cNvSpPr/>
      </dsp:nvSpPr>
      <dsp:spPr>
        <a:xfrm>
          <a:off x="3519917" y="1240611"/>
          <a:ext cx="3084871" cy="2459519"/>
        </a:xfrm>
        <a:prstGeom prst="rect">
          <a:avLst/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CO" sz="1400" kern="1200" dirty="0">
            <a:latin typeface="Montserrat" panose="00000500000000000000" pitchFamily="50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CO" sz="1400" kern="1200" dirty="0">
            <a:latin typeface="Montserrat" panose="00000500000000000000" pitchFamily="50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400" kern="1200" dirty="0">
              <a:latin typeface="Montserrat" panose="00000500000000000000" pitchFamily="50" charset="0"/>
            </a:rPr>
            <a:t>Bloquean la acetilcolina </a:t>
          </a:r>
          <a:r>
            <a:rPr lang="es-CO" sz="1400" kern="1200" dirty="0">
              <a:latin typeface="Montserrat" panose="00000500000000000000" pitchFamily="50" charset="0"/>
              <a:sym typeface="Wingdings" panose="05000000000000000000" pitchFamily="2" charset="2"/>
            </a:rPr>
            <a:t></a:t>
          </a:r>
          <a:r>
            <a:rPr lang="es-CO" sz="1400" kern="1200" dirty="0">
              <a:latin typeface="Montserrat" panose="00000500000000000000" pitchFamily="50" charset="0"/>
            </a:rPr>
            <a:t> Disminuyen contracción músculo liso </a:t>
          </a:r>
          <a:r>
            <a:rPr lang="es-CO" sz="1400" kern="1200" dirty="0">
              <a:latin typeface="Montserrat" panose="00000500000000000000" pitchFamily="50" charset="0"/>
              <a:sym typeface="Wingdings" panose="05000000000000000000" pitchFamily="2" charset="2"/>
            </a:rPr>
            <a:t></a:t>
          </a:r>
          <a:r>
            <a:rPr lang="es-CO" sz="1400" kern="1200" dirty="0">
              <a:latin typeface="Montserrat" panose="00000500000000000000" pitchFamily="50" charset="0"/>
            </a:rPr>
            <a:t> Broncodilatación.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400" kern="1200" dirty="0">
              <a:latin typeface="Montserrat" panose="00000500000000000000" pitchFamily="50" charset="0"/>
            </a:rPr>
            <a:t>En exacerbación aguda o moderada junto a SABA.</a:t>
          </a:r>
        </a:p>
      </dsp:txBody>
      <dsp:txXfrm>
        <a:off x="3519917" y="1240611"/>
        <a:ext cx="3084871" cy="2459519"/>
      </dsp:txXfrm>
    </dsp:sp>
    <dsp:sp modelId="{EAFFF791-4560-4C42-8463-1A6775296D8E}">
      <dsp:nvSpPr>
        <dsp:cNvPr id="0" name=""/>
        <dsp:cNvSpPr/>
      </dsp:nvSpPr>
      <dsp:spPr>
        <a:xfrm>
          <a:off x="7036671" y="6663"/>
          <a:ext cx="3084871" cy="1233948"/>
        </a:xfrm>
        <a:prstGeom prst="rect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accent1">
              <a:shade val="50000"/>
              <a:hueOff val="268329"/>
              <a:satOff val="-6535"/>
              <a:lumOff val="2859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kern="1200" dirty="0">
              <a:latin typeface="Montserrat" panose="00000500000000000000" pitchFamily="50" charset="0"/>
            </a:rPr>
            <a:t>Esteroides inhalados </a:t>
          </a:r>
        </a:p>
      </dsp:txBody>
      <dsp:txXfrm>
        <a:off x="7036671" y="6663"/>
        <a:ext cx="3084871" cy="1233948"/>
      </dsp:txXfrm>
    </dsp:sp>
    <dsp:sp modelId="{8E007042-3E3E-4169-B333-ACF00B974567}">
      <dsp:nvSpPr>
        <dsp:cNvPr id="0" name=""/>
        <dsp:cNvSpPr/>
      </dsp:nvSpPr>
      <dsp:spPr>
        <a:xfrm>
          <a:off x="7036671" y="1240611"/>
          <a:ext cx="3084871" cy="2459519"/>
        </a:xfrm>
        <a:prstGeom prst="rect">
          <a:avLst/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CO" sz="1400" kern="1200" dirty="0">
            <a:latin typeface="Montserrat" panose="00000500000000000000" pitchFamily="50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400" kern="1200" dirty="0">
              <a:latin typeface="Montserrat" panose="00000500000000000000" pitchFamily="50" charset="0"/>
            </a:rPr>
            <a:t>Son los medicamentos antiinflamatorios más efectivos para el asma. Mejoran la calidad de vida. Disminuyen el riesgo de exacerbaciones y de hospitalizaciones. Funcionan mejor a dosis bajas.</a:t>
          </a:r>
        </a:p>
      </dsp:txBody>
      <dsp:txXfrm>
        <a:off x="7036671" y="1240611"/>
        <a:ext cx="3084871" cy="2459519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A952CA-F503-4AA9-927C-926CB45DB905}">
      <dsp:nvSpPr>
        <dsp:cNvPr id="0" name=""/>
        <dsp:cNvSpPr/>
      </dsp:nvSpPr>
      <dsp:spPr>
        <a:xfrm>
          <a:off x="3163" y="20674"/>
          <a:ext cx="3084871" cy="1233948"/>
        </a:xfrm>
        <a:prstGeom prst="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kern="1200" dirty="0">
              <a:latin typeface="Montserrat" panose="00000500000000000000" pitchFamily="50" charset="0"/>
            </a:rPr>
            <a:t>Esteroides sistémicos</a:t>
          </a:r>
        </a:p>
      </dsp:txBody>
      <dsp:txXfrm>
        <a:off x="3163" y="20674"/>
        <a:ext cx="3084871" cy="1233948"/>
      </dsp:txXfrm>
    </dsp:sp>
    <dsp:sp modelId="{8AB12892-AAE6-494A-9BA8-11464FFEC365}">
      <dsp:nvSpPr>
        <dsp:cNvPr id="0" name=""/>
        <dsp:cNvSpPr/>
      </dsp:nvSpPr>
      <dsp:spPr>
        <a:xfrm>
          <a:off x="3163" y="1254622"/>
          <a:ext cx="3084871" cy="2327760"/>
        </a:xfrm>
        <a:prstGeom prst="rect">
          <a:avLst/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CO" sz="1400" kern="1200" dirty="0">
            <a:latin typeface="Montserrat" panose="00000500000000000000" pitchFamily="50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400" kern="1200" dirty="0">
              <a:latin typeface="Montserrat" panose="00000500000000000000" pitchFamily="50" charset="0"/>
            </a:rPr>
            <a:t>En exacerbación aguda moderada. Pueden disminuir la hospitalización si se administran en la primera hora.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400" kern="1200" dirty="0">
              <a:latin typeface="Montserrat" panose="00000500000000000000" pitchFamily="50" charset="0"/>
            </a:rPr>
            <a:t>Dosis: 1-2 mg/kg </a:t>
          </a:r>
          <a:r>
            <a:rPr lang="es-CO" sz="1400" kern="1200" dirty="0" err="1">
              <a:latin typeface="Montserrat" panose="00000500000000000000" pitchFamily="50" charset="0"/>
            </a:rPr>
            <a:t>max</a:t>
          </a:r>
          <a:r>
            <a:rPr lang="es-CO" sz="1400" kern="1200" dirty="0">
              <a:latin typeface="Montserrat" panose="00000500000000000000" pitchFamily="50" charset="0"/>
            </a:rPr>
            <a:t> 40 mg por 5-7 días. </a:t>
          </a:r>
        </a:p>
      </dsp:txBody>
      <dsp:txXfrm>
        <a:off x="3163" y="1254622"/>
        <a:ext cx="3084871" cy="2327760"/>
      </dsp:txXfrm>
    </dsp:sp>
    <dsp:sp modelId="{CE23146C-C285-4465-8026-C170EB79AC28}">
      <dsp:nvSpPr>
        <dsp:cNvPr id="0" name=""/>
        <dsp:cNvSpPr/>
      </dsp:nvSpPr>
      <dsp:spPr>
        <a:xfrm>
          <a:off x="3519917" y="20674"/>
          <a:ext cx="3084871" cy="1233948"/>
        </a:xfrm>
        <a:prstGeom prst="rect">
          <a:avLst/>
        </a:prstGeom>
        <a:solidFill>
          <a:schemeClr val="accent1">
            <a:shade val="50000"/>
            <a:hueOff val="268329"/>
            <a:satOff val="-6535"/>
            <a:lumOff val="28597"/>
            <a:alphaOff val="0"/>
          </a:schemeClr>
        </a:solidFill>
        <a:ln w="12700" cap="flat" cmpd="sng" algn="ctr">
          <a:solidFill>
            <a:schemeClr val="accent1">
              <a:shade val="50000"/>
              <a:hueOff val="268329"/>
              <a:satOff val="-6535"/>
              <a:lumOff val="2859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kern="1200" dirty="0">
              <a:latin typeface="Montserrat" panose="00000500000000000000" pitchFamily="50" charset="0"/>
            </a:rPr>
            <a:t>Sulfato de magnesio </a:t>
          </a:r>
        </a:p>
      </dsp:txBody>
      <dsp:txXfrm>
        <a:off x="3519917" y="20674"/>
        <a:ext cx="3084871" cy="1233948"/>
      </dsp:txXfrm>
    </dsp:sp>
    <dsp:sp modelId="{9926A2E6-521B-4795-B7E2-02A48695B342}">
      <dsp:nvSpPr>
        <dsp:cNvPr id="0" name=""/>
        <dsp:cNvSpPr/>
      </dsp:nvSpPr>
      <dsp:spPr>
        <a:xfrm>
          <a:off x="3519917" y="1254622"/>
          <a:ext cx="3084871" cy="2327760"/>
        </a:xfrm>
        <a:prstGeom prst="rect">
          <a:avLst/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CO" sz="1400" kern="1200" dirty="0">
            <a:latin typeface="Montserrat" panose="00000500000000000000" pitchFamily="50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400" kern="1200" dirty="0">
              <a:latin typeface="Montserrat" panose="00000500000000000000" pitchFamily="50" charset="0"/>
            </a:rPr>
            <a:t>En exacerbaciones. Si luego de 1 hora de los b2 agonistas y esteroides sistémicos no hay mejoría. Disminuye la dificultad respiratoria y sibilancias.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400" kern="1200" dirty="0">
              <a:latin typeface="Montserrat" panose="00000500000000000000" pitchFamily="50" charset="0"/>
            </a:rPr>
            <a:t>Dosis: 50 mg/kg/dosis IV en 20-60 minutos. </a:t>
          </a:r>
        </a:p>
      </dsp:txBody>
      <dsp:txXfrm>
        <a:off x="3519917" y="1254622"/>
        <a:ext cx="3084871" cy="2327760"/>
      </dsp:txXfrm>
    </dsp:sp>
    <dsp:sp modelId="{EAFFF791-4560-4C42-8463-1A6775296D8E}">
      <dsp:nvSpPr>
        <dsp:cNvPr id="0" name=""/>
        <dsp:cNvSpPr/>
      </dsp:nvSpPr>
      <dsp:spPr>
        <a:xfrm>
          <a:off x="7036671" y="20674"/>
          <a:ext cx="3084871" cy="1233948"/>
        </a:xfrm>
        <a:prstGeom prst="rect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accent1">
              <a:shade val="50000"/>
              <a:hueOff val="268329"/>
              <a:satOff val="-6535"/>
              <a:lumOff val="2859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kern="1200" dirty="0" err="1">
              <a:latin typeface="Montserrat" panose="00000500000000000000" pitchFamily="50" charset="0"/>
            </a:rPr>
            <a:t>Terbutalina</a:t>
          </a:r>
          <a:r>
            <a:rPr lang="es-CO" sz="1600" kern="1200" dirty="0">
              <a:latin typeface="Montserrat" panose="00000500000000000000" pitchFamily="50" charset="0"/>
            </a:rPr>
            <a:t> y Epinefrina </a:t>
          </a:r>
        </a:p>
      </dsp:txBody>
      <dsp:txXfrm>
        <a:off x="7036671" y="20674"/>
        <a:ext cx="3084871" cy="1233948"/>
      </dsp:txXfrm>
    </dsp:sp>
    <dsp:sp modelId="{8E007042-3E3E-4169-B333-ACF00B974567}">
      <dsp:nvSpPr>
        <dsp:cNvPr id="0" name=""/>
        <dsp:cNvSpPr/>
      </dsp:nvSpPr>
      <dsp:spPr>
        <a:xfrm>
          <a:off x="7036671" y="1254622"/>
          <a:ext cx="3084871" cy="2327760"/>
        </a:xfrm>
        <a:prstGeom prst="rect">
          <a:avLst/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CO" sz="1400" kern="1200" dirty="0">
            <a:latin typeface="Montserrat" panose="00000500000000000000" pitchFamily="50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CO" sz="1400" kern="1200" dirty="0">
            <a:latin typeface="Montserrat" panose="00000500000000000000" pitchFamily="50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400" kern="1200" dirty="0">
              <a:latin typeface="Montserrat" panose="00000500000000000000" pitchFamily="50" charset="0"/>
            </a:rPr>
            <a:t>En casos de riesgo vital. La </a:t>
          </a:r>
          <a:r>
            <a:rPr lang="es-CO" sz="1400" kern="1200" dirty="0" err="1">
              <a:latin typeface="Montserrat" panose="00000500000000000000" pitchFamily="50" charset="0"/>
            </a:rPr>
            <a:t>terbutalina</a:t>
          </a:r>
          <a:r>
            <a:rPr lang="es-CO" sz="1400" kern="1200" dirty="0">
              <a:latin typeface="Montserrat" panose="00000500000000000000" pitchFamily="50" charset="0"/>
            </a:rPr>
            <a:t> tiene más efectos adversos que la adrenalina. 	</a:t>
          </a:r>
        </a:p>
      </dsp:txBody>
      <dsp:txXfrm>
        <a:off x="7036671" y="1254622"/>
        <a:ext cx="3084871" cy="2327760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E11E12-1AD1-4B5B-B451-343AFE47A4D6}">
      <dsp:nvSpPr>
        <dsp:cNvPr id="0" name=""/>
        <dsp:cNvSpPr/>
      </dsp:nvSpPr>
      <dsp:spPr>
        <a:xfrm>
          <a:off x="-5881757" y="-900130"/>
          <a:ext cx="7002180" cy="7002180"/>
        </a:xfrm>
        <a:prstGeom prst="blockArc">
          <a:avLst>
            <a:gd name="adj1" fmla="val 18900000"/>
            <a:gd name="adj2" fmla="val 2700000"/>
            <a:gd name="adj3" fmla="val 308"/>
          </a:avLst>
        </a:pr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70799C-3DDD-49A7-8EAB-107C9D3F4632}">
      <dsp:nvSpPr>
        <dsp:cNvPr id="0" name=""/>
        <dsp:cNvSpPr/>
      </dsp:nvSpPr>
      <dsp:spPr>
        <a:xfrm>
          <a:off x="586444" y="399923"/>
          <a:ext cx="6594636" cy="800263"/>
        </a:xfrm>
        <a:prstGeom prst="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209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kern="1200" dirty="0">
              <a:latin typeface="Montserrat" panose="00000500000000000000" pitchFamily="50" charset="0"/>
            </a:rPr>
            <a:t>Incremento progresivo en episodios de sibilancia, disnea, tos, opresión torácica que NO responde a manejo ambulatorio.</a:t>
          </a:r>
        </a:p>
      </dsp:txBody>
      <dsp:txXfrm>
        <a:off x="586444" y="399923"/>
        <a:ext cx="6594636" cy="800263"/>
      </dsp:txXfrm>
    </dsp:sp>
    <dsp:sp modelId="{302EE1EC-D1B0-4FB3-8408-4BC5D0546B2A}">
      <dsp:nvSpPr>
        <dsp:cNvPr id="0" name=""/>
        <dsp:cNvSpPr/>
      </dsp:nvSpPr>
      <dsp:spPr>
        <a:xfrm>
          <a:off x="86280" y="299890"/>
          <a:ext cx="1000329" cy="100032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A8E044-4813-4FBB-B933-2066BA5145BD}">
      <dsp:nvSpPr>
        <dsp:cNvPr id="0" name=""/>
        <dsp:cNvSpPr/>
      </dsp:nvSpPr>
      <dsp:spPr>
        <a:xfrm>
          <a:off x="1031264" y="1600526"/>
          <a:ext cx="6135827" cy="800263"/>
        </a:xfrm>
        <a:prstGeom prst="rect">
          <a:avLst/>
        </a:prstGeom>
        <a:solidFill>
          <a:schemeClr val="accent1">
            <a:shade val="50000"/>
            <a:hueOff val="201247"/>
            <a:satOff val="-4901"/>
            <a:lumOff val="2144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209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kern="1200" dirty="0">
              <a:latin typeface="Montserrat" panose="00000500000000000000" pitchFamily="50" charset="0"/>
            </a:rPr>
            <a:t>Puede ser el debut del asma. </a:t>
          </a:r>
        </a:p>
      </dsp:txBody>
      <dsp:txXfrm>
        <a:off x="1031264" y="1600526"/>
        <a:ext cx="6135827" cy="800263"/>
      </dsp:txXfrm>
    </dsp:sp>
    <dsp:sp modelId="{DB0D9C93-4BC4-4ADE-9F02-95433E5622A2}">
      <dsp:nvSpPr>
        <dsp:cNvPr id="0" name=""/>
        <dsp:cNvSpPr/>
      </dsp:nvSpPr>
      <dsp:spPr>
        <a:xfrm>
          <a:off x="545089" y="1500493"/>
          <a:ext cx="1000329" cy="100032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201247"/>
              <a:satOff val="-4901"/>
              <a:lumOff val="2144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E25932-EDD7-496D-8AAC-8D4ED6F38FA2}">
      <dsp:nvSpPr>
        <dsp:cNvPr id="0" name=""/>
        <dsp:cNvSpPr/>
      </dsp:nvSpPr>
      <dsp:spPr>
        <a:xfrm>
          <a:off x="1045253" y="2801129"/>
          <a:ext cx="6135827" cy="800263"/>
        </a:xfrm>
        <a:prstGeom prst="rect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209" tIns="40640" rIns="40640" bIns="4064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kern="1200" dirty="0">
              <a:latin typeface="Montserrat" panose="00000500000000000000" pitchFamily="50" charset="0"/>
            </a:rPr>
            <a:t>Es la urgencia médica más frecuente en pediatría: 5% de los motivos de consulta. </a:t>
          </a:r>
        </a:p>
      </dsp:txBody>
      <dsp:txXfrm>
        <a:off x="1045253" y="2801129"/>
        <a:ext cx="6135827" cy="800263"/>
      </dsp:txXfrm>
    </dsp:sp>
    <dsp:sp modelId="{398764BC-787C-44BD-A372-7326CD7E51AE}">
      <dsp:nvSpPr>
        <dsp:cNvPr id="0" name=""/>
        <dsp:cNvSpPr/>
      </dsp:nvSpPr>
      <dsp:spPr>
        <a:xfrm>
          <a:off x="545089" y="2701096"/>
          <a:ext cx="1000329" cy="100032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402493"/>
              <a:satOff val="-9802"/>
              <a:lumOff val="4289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A8EE16-A74F-4089-89A1-B5CC632A4473}">
      <dsp:nvSpPr>
        <dsp:cNvPr id="0" name=""/>
        <dsp:cNvSpPr/>
      </dsp:nvSpPr>
      <dsp:spPr>
        <a:xfrm>
          <a:off x="586444" y="4001733"/>
          <a:ext cx="6594636" cy="800263"/>
        </a:xfrm>
        <a:prstGeom prst="rect">
          <a:avLst/>
        </a:prstGeom>
        <a:solidFill>
          <a:schemeClr val="accent1">
            <a:shade val="50000"/>
            <a:hueOff val="201247"/>
            <a:satOff val="-4901"/>
            <a:lumOff val="2144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209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kern="1200" dirty="0">
              <a:latin typeface="Montserrat" panose="00000500000000000000" pitchFamily="50" charset="0"/>
            </a:rPr>
            <a:t>Puede progresar a falla ventilatoria. </a:t>
          </a:r>
        </a:p>
      </dsp:txBody>
      <dsp:txXfrm>
        <a:off x="586444" y="4001733"/>
        <a:ext cx="6594636" cy="800263"/>
      </dsp:txXfrm>
    </dsp:sp>
    <dsp:sp modelId="{0ACA120B-88C6-4792-ADFC-6DCB3EFEBC82}">
      <dsp:nvSpPr>
        <dsp:cNvPr id="0" name=""/>
        <dsp:cNvSpPr/>
      </dsp:nvSpPr>
      <dsp:spPr>
        <a:xfrm>
          <a:off x="86280" y="3901700"/>
          <a:ext cx="1000329" cy="100032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201247"/>
              <a:satOff val="-4901"/>
              <a:lumOff val="2144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4FC797-4A50-4866-B6C4-B5333CDCBE2C}">
      <dsp:nvSpPr>
        <dsp:cNvPr id="0" name=""/>
        <dsp:cNvSpPr/>
      </dsp:nvSpPr>
      <dsp:spPr>
        <a:xfrm>
          <a:off x="1718717" y="238621"/>
          <a:ext cx="4690565" cy="1145381"/>
        </a:xfrm>
        <a:prstGeom prst="rect">
          <a:avLst/>
        </a:prstGeom>
        <a:solidFill>
          <a:schemeClr val="lt1">
            <a:alpha val="55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5805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b="1" kern="1200" dirty="0">
              <a:solidFill>
                <a:srgbClr val="152B48"/>
              </a:solidFill>
              <a:latin typeface="Montserrat" panose="00000500000000000000" pitchFamily="50" charset="0"/>
            </a:rPr>
            <a:t>Estatus asmático</a:t>
          </a:r>
          <a:r>
            <a:rPr lang="es-CO" sz="1800" kern="1200" dirty="0">
              <a:solidFill>
                <a:srgbClr val="152B48"/>
              </a:solidFill>
              <a:latin typeface="Montserrat" panose="00000500000000000000" pitchFamily="50" charset="0"/>
            </a:rPr>
            <a:t>: exacerbación aguda que empeora a pesar del tratamiento. </a:t>
          </a:r>
        </a:p>
      </dsp:txBody>
      <dsp:txXfrm>
        <a:off x="1718717" y="238621"/>
        <a:ext cx="4690565" cy="1145381"/>
      </dsp:txXfrm>
    </dsp:sp>
    <dsp:sp modelId="{64A21617-12D5-48DA-8865-5B5271E4054E}">
      <dsp:nvSpPr>
        <dsp:cNvPr id="0" name=""/>
        <dsp:cNvSpPr/>
      </dsp:nvSpPr>
      <dsp:spPr>
        <a:xfrm>
          <a:off x="1479319" y="77218"/>
          <a:ext cx="801766" cy="1202650"/>
        </a:xfrm>
        <a:prstGeom prst="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03C055-6F6B-4018-8392-48D18B04A66D}">
      <dsp:nvSpPr>
        <dsp:cNvPr id="0" name=""/>
        <dsp:cNvSpPr/>
      </dsp:nvSpPr>
      <dsp:spPr>
        <a:xfrm>
          <a:off x="1718717" y="1680528"/>
          <a:ext cx="4690565" cy="1145381"/>
        </a:xfrm>
        <a:prstGeom prst="rect">
          <a:avLst/>
        </a:prstGeom>
        <a:solidFill>
          <a:schemeClr val="lt1">
            <a:alpha val="55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5805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b="1" kern="1200" dirty="0">
              <a:solidFill>
                <a:srgbClr val="152B48"/>
              </a:solidFill>
              <a:latin typeface="Montserrat" panose="00000500000000000000" pitchFamily="50" charset="0"/>
            </a:rPr>
            <a:t>Asma casi mortal: </a:t>
          </a:r>
          <a:r>
            <a:rPr lang="es-CO" sz="1800" b="0" kern="1200" dirty="0">
              <a:solidFill>
                <a:srgbClr val="152B48"/>
              </a:solidFill>
              <a:latin typeface="Montserrat" panose="00000500000000000000" pitchFamily="50" charset="0"/>
            </a:rPr>
            <a:t>e</a:t>
          </a:r>
          <a:r>
            <a:rPr lang="es-CO" sz="1800" kern="1200" dirty="0">
              <a:solidFill>
                <a:srgbClr val="152B48"/>
              </a:solidFill>
              <a:latin typeface="Montserrat" panose="00000500000000000000" pitchFamily="50" charset="0"/>
            </a:rPr>
            <a:t>xacerbación </a:t>
          </a:r>
          <a:r>
            <a:rPr lang="es-CO" sz="1800" kern="1200" dirty="0">
              <a:solidFill>
                <a:srgbClr val="152B48"/>
              </a:solidFill>
              <a:latin typeface="Montserrat" panose="00000500000000000000" pitchFamily="50" charset="0"/>
              <a:sym typeface="Wingdings" panose="05000000000000000000" pitchFamily="2" charset="2"/>
            </a:rPr>
            <a:t>Hipercapnia, hipoxemia  Falla respiratoria.</a:t>
          </a:r>
          <a:endParaRPr lang="es-CO" sz="1800" kern="1200" dirty="0">
            <a:solidFill>
              <a:srgbClr val="152B48"/>
            </a:solidFill>
            <a:latin typeface="Montserrat" panose="00000500000000000000" pitchFamily="50" charset="0"/>
          </a:endParaRPr>
        </a:p>
      </dsp:txBody>
      <dsp:txXfrm>
        <a:off x="1718717" y="1680528"/>
        <a:ext cx="4690565" cy="1145381"/>
      </dsp:txXfrm>
    </dsp:sp>
    <dsp:sp modelId="{04C9AABC-224A-4242-8E0B-766FFCE72308}">
      <dsp:nvSpPr>
        <dsp:cNvPr id="0" name=""/>
        <dsp:cNvSpPr/>
      </dsp:nvSpPr>
      <dsp:spPr>
        <a:xfrm>
          <a:off x="1479319" y="1519125"/>
          <a:ext cx="801766" cy="1202650"/>
        </a:xfrm>
        <a:prstGeom prst="rect">
          <a:avLst/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DE8E4A-F42E-4826-935D-B1D01E72A4DA}">
      <dsp:nvSpPr>
        <dsp:cNvPr id="0" name=""/>
        <dsp:cNvSpPr/>
      </dsp:nvSpPr>
      <dsp:spPr>
        <a:xfrm>
          <a:off x="1718717" y="3122436"/>
          <a:ext cx="4690565" cy="1145381"/>
        </a:xfrm>
        <a:prstGeom prst="rect">
          <a:avLst/>
        </a:prstGeom>
        <a:solidFill>
          <a:schemeClr val="lt1">
            <a:alpha val="55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5805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solidFill>
                <a:srgbClr val="152B48"/>
              </a:solidFill>
              <a:latin typeface="Montserrat" panose="00000500000000000000" pitchFamily="50" charset="0"/>
            </a:rPr>
            <a:t>Asma asfixiante repentina: </a:t>
          </a:r>
          <a:r>
            <a:rPr lang="es-ES" sz="1800" b="0" kern="1200" dirty="0">
              <a:solidFill>
                <a:srgbClr val="152B48"/>
              </a:solidFill>
              <a:latin typeface="Montserrat" panose="00000500000000000000" pitchFamily="50" charset="0"/>
            </a:rPr>
            <a:t>d</a:t>
          </a:r>
          <a:r>
            <a:rPr lang="es-ES" sz="1800" kern="1200" dirty="0">
              <a:solidFill>
                <a:srgbClr val="152B48"/>
              </a:solidFill>
              <a:latin typeface="Montserrat" panose="00000500000000000000" pitchFamily="50" charset="0"/>
            </a:rPr>
            <a:t>escompensación en &lt; 1-3 horas, tórax silente, hiperCO2.</a:t>
          </a:r>
          <a:endParaRPr lang="es-CO" sz="1800" kern="1200" dirty="0">
            <a:solidFill>
              <a:srgbClr val="152B48"/>
            </a:solidFill>
            <a:latin typeface="Montserrat" panose="00000500000000000000" pitchFamily="50" charset="0"/>
          </a:endParaRPr>
        </a:p>
      </dsp:txBody>
      <dsp:txXfrm>
        <a:off x="1718717" y="3122436"/>
        <a:ext cx="4690565" cy="1145381"/>
      </dsp:txXfrm>
    </dsp:sp>
    <dsp:sp modelId="{EA9761F6-05F8-4E0E-A531-247E10FB97F3}">
      <dsp:nvSpPr>
        <dsp:cNvPr id="0" name=""/>
        <dsp:cNvSpPr/>
      </dsp:nvSpPr>
      <dsp:spPr>
        <a:xfrm>
          <a:off x="1479319" y="2961033"/>
          <a:ext cx="801766" cy="1202650"/>
        </a:xfrm>
        <a:prstGeom prst="rect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D40594-CC07-4509-9C33-2AD0D65A8226}">
      <dsp:nvSpPr>
        <dsp:cNvPr id="0" name=""/>
        <dsp:cNvSpPr/>
      </dsp:nvSpPr>
      <dsp:spPr>
        <a:xfrm>
          <a:off x="932" y="63704"/>
          <a:ext cx="3638499" cy="1307916"/>
        </a:xfrm>
        <a:prstGeom prst="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>
              <a:latin typeface="Montserrat" panose="00000500000000000000" pitchFamily="50" charset="0"/>
            </a:rPr>
            <a:t>Es clínico.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>
              <a:latin typeface="Montserrat" panose="00000500000000000000" pitchFamily="50" charset="0"/>
            </a:rPr>
            <a:t>Siempre preguntar por antecedentes y exacerbaciones previas.</a:t>
          </a:r>
        </a:p>
      </dsp:txBody>
      <dsp:txXfrm>
        <a:off x="932" y="63704"/>
        <a:ext cx="3638499" cy="1307916"/>
      </dsp:txXfrm>
    </dsp:sp>
    <dsp:sp modelId="{11CAB8E5-EBA2-4216-A2DA-09104E662633}">
      <dsp:nvSpPr>
        <dsp:cNvPr id="0" name=""/>
        <dsp:cNvSpPr/>
      </dsp:nvSpPr>
      <dsp:spPr>
        <a:xfrm>
          <a:off x="4003281" y="63704"/>
          <a:ext cx="3638499" cy="1307916"/>
        </a:xfrm>
        <a:prstGeom prst="rec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>
              <a:latin typeface="Montserrat" panose="00000500000000000000" pitchFamily="50" charset="0"/>
            </a:rPr>
            <a:t>Cuáles medicamentos usa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>
              <a:latin typeface="Montserrat" panose="00000500000000000000" pitchFamily="50" charset="0"/>
            </a:rPr>
            <a:t>y cómo los usa. </a:t>
          </a:r>
        </a:p>
      </dsp:txBody>
      <dsp:txXfrm>
        <a:off x="4003281" y="63704"/>
        <a:ext cx="3638499" cy="1307916"/>
      </dsp:txXfrm>
    </dsp:sp>
    <dsp:sp modelId="{B748144C-2D19-4417-95D1-4E4C1C1246CC}">
      <dsp:nvSpPr>
        <dsp:cNvPr id="0" name=""/>
        <dsp:cNvSpPr/>
      </dsp:nvSpPr>
      <dsp:spPr>
        <a:xfrm>
          <a:off x="932" y="1735471"/>
          <a:ext cx="3638499" cy="2183099"/>
        </a:xfrm>
        <a:prstGeom prst="rect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b="1" u="sng" kern="1200" dirty="0">
              <a:latin typeface="Montserrat" panose="00000500000000000000" pitchFamily="50" charset="0"/>
            </a:rPr>
            <a:t>RX TÓRAX</a:t>
          </a:r>
          <a:endParaRPr lang="es-CO" sz="1400" u="sng" kern="1200" dirty="0">
            <a:latin typeface="Montserrat" panose="00000500000000000000" pitchFamily="50" charset="0"/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>
              <a:latin typeface="Montserrat" panose="00000500000000000000" pitchFamily="50" charset="0"/>
            </a:rPr>
            <a:t>- Solo en sospecha clínica de neumotórax, atelectasia, cuerpo extraño.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>
              <a:latin typeface="Montserrat" panose="00000500000000000000" pitchFamily="50" charset="0"/>
            </a:rPr>
            <a:t>- Post IOT.</a:t>
          </a:r>
        </a:p>
      </dsp:txBody>
      <dsp:txXfrm>
        <a:off x="932" y="1735471"/>
        <a:ext cx="3638499" cy="2183099"/>
      </dsp:txXfrm>
    </dsp:sp>
    <dsp:sp modelId="{367C6AC9-1D6B-4798-980D-98FFD9CF6660}">
      <dsp:nvSpPr>
        <dsp:cNvPr id="0" name=""/>
        <dsp:cNvSpPr/>
      </dsp:nvSpPr>
      <dsp:spPr>
        <a:xfrm>
          <a:off x="4003281" y="1735471"/>
          <a:ext cx="3638499" cy="2183099"/>
        </a:xfrm>
        <a:prstGeom prst="rect">
          <a:avLst/>
        </a:prstGeom>
        <a:solidFill>
          <a:schemeClr val="accent1">
            <a:shade val="50000"/>
            <a:hueOff val="201247"/>
            <a:satOff val="-4901"/>
            <a:lumOff val="2144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b="1" u="sng" kern="1200" dirty="0">
              <a:latin typeface="Montserrat" panose="00000500000000000000" pitchFamily="50" charset="0"/>
            </a:rPr>
            <a:t>GASES ARTERIALES</a:t>
          </a:r>
          <a:endParaRPr lang="es-CO" sz="1400" b="1" kern="1200" dirty="0">
            <a:latin typeface="Montserrat" panose="00000500000000000000" pitchFamily="50" charset="0"/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>
              <a:latin typeface="Montserrat" panose="00000500000000000000" pitchFamily="50" charset="0"/>
            </a:rPr>
            <a:t>- Inicio: hipocapnia e hipoxemia.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>
              <a:latin typeface="Montserrat" panose="00000500000000000000" pitchFamily="50" charset="0"/>
            </a:rPr>
            <a:t>- Si PC02 normal + taquipnea: fatiga muscular.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>
              <a:latin typeface="Montserrat" panose="00000500000000000000" pitchFamily="50" charset="0"/>
            </a:rPr>
            <a:t>- Acidosis mixta (muy enfermos).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>
              <a:latin typeface="Montserrat" panose="00000500000000000000" pitchFamily="50" charset="0"/>
            </a:rPr>
            <a:t>- PO2 &lt; 60, PCO2 &gt; 45: insuficiencia respiratoria.</a:t>
          </a:r>
        </a:p>
      </dsp:txBody>
      <dsp:txXfrm>
        <a:off x="4003281" y="1735471"/>
        <a:ext cx="3638499" cy="2183099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2C1AFF-8524-463C-A64A-76909B9EB478}">
      <dsp:nvSpPr>
        <dsp:cNvPr id="0" name=""/>
        <dsp:cNvSpPr/>
      </dsp:nvSpPr>
      <dsp:spPr>
        <a:xfrm>
          <a:off x="3289028" y="1276489"/>
          <a:ext cx="72593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25936" y="45720"/>
              </a:lnTo>
            </a:path>
          </a:pathLst>
        </a:custGeom>
        <a:noFill/>
        <a:ln w="6350" cap="flat" cmpd="sng" algn="ctr">
          <a:solidFill>
            <a:schemeClr val="accent1">
              <a:shade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600" kern="1200">
            <a:solidFill>
              <a:schemeClr val="bg1"/>
            </a:solidFill>
            <a:latin typeface="Montserrat" panose="00000500000000000000" pitchFamily="50" charset="0"/>
          </a:endParaRPr>
        </a:p>
      </dsp:txBody>
      <dsp:txXfrm>
        <a:off x="3633083" y="1318426"/>
        <a:ext cx="37826" cy="7565"/>
      </dsp:txXfrm>
    </dsp:sp>
    <dsp:sp modelId="{2C24E602-3C31-4C07-9B36-53FEF84B0588}">
      <dsp:nvSpPr>
        <dsp:cNvPr id="0" name=""/>
        <dsp:cNvSpPr/>
      </dsp:nvSpPr>
      <dsp:spPr>
        <a:xfrm>
          <a:off x="1540" y="335423"/>
          <a:ext cx="3289287" cy="1973572"/>
        </a:xfrm>
        <a:prstGeom prst="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kern="1200" dirty="0">
              <a:latin typeface="Montserrat" panose="00000500000000000000" pitchFamily="50" charset="0"/>
            </a:rPr>
            <a:t>Se inicia manejo en casa: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kern="1200" dirty="0">
              <a:latin typeface="Montserrat" panose="00000500000000000000" pitchFamily="50" charset="0"/>
            </a:rPr>
            <a:t>SABA: 2 </a:t>
          </a:r>
          <a:r>
            <a:rPr lang="es-CO" sz="1600" kern="1200" dirty="0" err="1">
              <a:latin typeface="Montserrat" panose="00000500000000000000" pitchFamily="50" charset="0"/>
            </a:rPr>
            <a:t>puff</a:t>
          </a:r>
          <a:r>
            <a:rPr lang="es-CO" sz="1600" kern="1200" dirty="0">
              <a:latin typeface="Montserrat" panose="00000500000000000000" pitchFamily="50" charset="0"/>
            </a:rPr>
            <a:t> (200 </a:t>
          </a:r>
          <a:r>
            <a:rPr lang="es-CO" sz="1600" kern="1200" dirty="0" err="1">
              <a:latin typeface="Montserrat" panose="00000500000000000000" pitchFamily="50" charset="0"/>
            </a:rPr>
            <a:t>mcg</a:t>
          </a:r>
          <a:r>
            <a:rPr lang="es-CO" sz="1600" kern="1200" dirty="0">
              <a:latin typeface="Montserrat" panose="00000500000000000000" pitchFamily="50" charset="0"/>
            </a:rPr>
            <a:t>) cada 20 min x una hora.</a:t>
          </a:r>
        </a:p>
      </dsp:txBody>
      <dsp:txXfrm>
        <a:off x="1540" y="335423"/>
        <a:ext cx="3289287" cy="1973572"/>
      </dsp:txXfrm>
    </dsp:sp>
    <dsp:sp modelId="{E2B6F473-483C-41B3-ABA8-C535BA39DDAB}">
      <dsp:nvSpPr>
        <dsp:cNvPr id="0" name=""/>
        <dsp:cNvSpPr/>
      </dsp:nvSpPr>
      <dsp:spPr>
        <a:xfrm>
          <a:off x="1646184" y="2307195"/>
          <a:ext cx="4045823" cy="725936"/>
        </a:xfrm>
        <a:custGeom>
          <a:avLst/>
          <a:gdLst/>
          <a:ahLst/>
          <a:cxnLst/>
          <a:rect l="0" t="0" r="0" b="0"/>
          <a:pathLst>
            <a:path>
              <a:moveTo>
                <a:pt x="4045823" y="0"/>
              </a:moveTo>
              <a:lnTo>
                <a:pt x="4045823" y="380068"/>
              </a:lnTo>
              <a:lnTo>
                <a:pt x="0" y="380068"/>
              </a:lnTo>
              <a:lnTo>
                <a:pt x="0" y="725936"/>
              </a:lnTo>
            </a:path>
          </a:pathLst>
        </a:custGeom>
        <a:noFill/>
        <a:ln w="6350" cap="flat" cmpd="sng" algn="ctr">
          <a:solidFill>
            <a:schemeClr val="accent1">
              <a:shade val="90000"/>
              <a:hueOff val="276951"/>
              <a:satOff val="-5914"/>
              <a:lumOff val="22073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600" kern="1200">
            <a:solidFill>
              <a:schemeClr val="bg1"/>
            </a:solidFill>
            <a:latin typeface="Montserrat" panose="00000500000000000000" pitchFamily="50" charset="0"/>
          </a:endParaRPr>
        </a:p>
      </dsp:txBody>
      <dsp:txXfrm>
        <a:off x="3566197" y="2666381"/>
        <a:ext cx="205797" cy="7565"/>
      </dsp:txXfrm>
    </dsp:sp>
    <dsp:sp modelId="{605B7DD2-28A8-45D0-9894-8E3FA9E94DCB}">
      <dsp:nvSpPr>
        <dsp:cNvPr id="0" name=""/>
        <dsp:cNvSpPr/>
      </dsp:nvSpPr>
      <dsp:spPr>
        <a:xfrm>
          <a:off x="4047364" y="335423"/>
          <a:ext cx="3289287" cy="1973572"/>
        </a:xfrm>
        <a:prstGeom prst="rect">
          <a:avLst/>
        </a:prstGeom>
        <a:solidFill>
          <a:schemeClr val="accent1">
            <a:shade val="50000"/>
            <a:hueOff val="201247"/>
            <a:satOff val="-4901"/>
            <a:lumOff val="2144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kern="1200" dirty="0">
              <a:latin typeface="Montserrat" panose="00000500000000000000" pitchFamily="50" charset="0"/>
            </a:rPr>
            <a:t>Asistir a urgencias si: &gt; 6 </a:t>
          </a:r>
          <a:r>
            <a:rPr lang="es-CO" sz="1600" kern="1200" dirty="0" err="1">
              <a:latin typeface="Montserrat" panose="00000500000000000000" pitchFamily="50" charset="0"/>
            </a:rPr>
            <a:t>puff</a:t>
          </a:r>
          <a:r>
            <a:rPr lang="es-CO" sz="1600" kern="1200" dirty="0">
              <a:latin typeface="Montserrat" panose="00000500000000000000" pitchFamily="50" charset="0"/>
            </a:rPr>
            <a:t> de SABA en 2 horas, no recuperación después de 24 h, disnea/taquipnea persistente, &lt; 1-2 años, con riesgo de DHT. Factor social.</a:t>
          </a:r>
        </a:p>
      </dsp:txBody>
      <dsp:txXfrm>
        <a:off x="4047364" y="335423"/>
        <a:ext cx="3289287" cy="1973572"/>
      </dsp:txXfrm>
    </dsp:sp>
    <dsp:sp modelId="{8F08F6A4-142E-49B9-B4E4-08844EB8A003}">
      <dsp:nvSpPr>
        <dsp:cNvPr id="0" name=""/>
        <dsp:cNvSpPr/>
      </dsp:nvSpPr>
      <dsp:spPr>
        <a:xfrm>
          <a:off x="3289028" y="3608854"/>
          <a:ext cx="72593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25936" y="45720"/>
              </a:lnTo>
            </a:path>
          </a:pathLst>
        </a:custGeom>
        <a:noFill/>
        <a:ln w="6350" cap="flat" cmpd="sng" algn="ctr">
          <a:solidFill>
            <a:schemeClr val="accent1">
              <a:shade val="90000"/>
              <a:hueOff val="276951"/>
              <a:satOff val="-5914"/>
              <a:lumOff val="22073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600" kern="1200">
            <a:solidFill>
              <a:schemeClr val="bg1"/>
            </a:solidFill>
            <a:latin typeface="Montserrat" panose="00000500000000000000" pitchFamily="50" charset="0"/>
          </a:endParaRPr>
        </a:p>
      </dsp:txBody>
      <dsp:txXfrm>
        <a:off x="3633083" y="3650791"/>
        <a:ext cx="37826" cy="7565"/>
      </dsp:txXfrm>
    </dsp:sp>
    <dsp:sp modelId="{9C843951-AFF7-4999-983B-595D8F2ED62C}">
      <dsp:nvSpPr>
        <dsp:cNvPr id="0" name=""/>
        <dsp:cNvSpPr/>
      </dsp:nvSpPr>
      <dsp:spPr>
        <a:xfrm>
          <a:off x="1540" y="3065532"/>
          <a:ext cx="3289287" cy="1178084"/>
        </a:xfrm>
        <a:prstGeom prst="rect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kern="1200" dirty="0">
              <a:latin typeface="Montserrat" panose="00000500000000000000" pitchFamily="50" charset="0"/>
            </a:rPr>
            <a:t>No hay evidencia en inicio de corticoide oral en casa.</a:t>
          </a:r>
        </a:p>
      </dsp:txBody>
      <dsp:txXfrm>
        <a:off x="1540" y="3065532"/>
        <a:ext cx="3289287" cy="1178084"/>
      </dsp:txXfrm>
    </dsp:sp>
    <dsp:sp modelId="{7F8F4583-DD5F-4C1B-8671-2B411D9E6D63}">
      <dsp:nvSpPr>
        <dsp:cNvPr id="0" name=""/>
        <dsp:cNvSpPr/>
      </dsp:nvSpPr>
      <dsp:spPr>
        <a:xfrm>
          <a:off x="4047364" y="3065532"/>
          <a:ext cx="3289287" cy="1178084"/>
        </a:xfrm>
        <a:prstGeom prst="rect">
          <a:avLst/>
        </a:prstGeom>
        <a:solidFill>
          <a:schemeClr val="accent1">
            <a:shade val="50000"/>
            <a:hueOff val="201247"/>
            <a:satOff val="-4901"/>
            <a:lumOff val="2144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kern="1200" dirty="0">
              <a:latin typeface="Montserrat" panose="00000500000000000000" pitchFamily="50" charset="0"/>
            </a:rPr>
            <a:t>Leucotrienos no evidencia. </a:t>
          </a:r>
        </a:p>
      </dsp:txBody>
      <dsp:txXfrm>
        <a:off x="4047364" y="3065532"/>
        <a:ext cx="3289287" cy="1178084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49DBB0-55D7-4A1B-880D-053484A0EA9E}">
      <dsp:nvSpPr>
        <dsp:cNvPr id="0" name=""/>
        <dsp:cNvSpPr/>
      </dsp:nvSpPr>
      <dsp:spPr>
        <a:xfrm>
          <a:off x="4287" y="1401462"/>
          <a:ext cx="1874532" cy="2615741"/>
        </a:xfrm>
        <a:prstGeom prst="roundRect">
          <a:avLst>
            <a:gd name="adj" fmla="val 10000"/>
          </a:avLst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u="sng" kern="1200" dirty="0">
              <a:latin typeface="Montserrat" panose="00000500000000000000" pitchFamily="50" charset="0"/>
            </a:rPr>
            <a:t>Oxígeno:</a:t>
          </a:r>
          <a:r>
            <a:rPr lang="es-CO" sz="1400" kern="1200" dirty="0">
              <a:latin typeface="Montserrat" panose="00000500000000000000" pitchFamily="50" charset="0"/>
            </a:rPr>
            <a:t>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>
              <a:latin typeface="Montserrat" panose="00000500000000000000" pitchFamily="50" charset="0"/>
            </a:rPr>
            <a:t>- Mantener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b="0" kern="1200" dirty="0">
              <a:latin typeface="Montserrat" panose="00000500000000000000" pitchFamily="50" charset="0"/>
            </a:rPr>
            <a:t>SO2 &gt; 94-98%: 1 L/min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400" b="0" kern="1200" dirty="0">
            <a:latin typeface="Montserrat" panose="00000500000000000000" pitchFamily="50" charset="0"/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b="0" u="sng" kern="1200" dirty="0">
              <a:latin typeface="Montserrat" panose="00000500000000000000" pitchFamily="50" charset="0"/>
            </a:rPr>
            <a:t>Hidratación</a:t>
          </a:r>
        </a:p>
      </dsp:txBody>
      <dsp:txXfrm>
        <a:off x="59190" y="1456365"/>
        <a:ext cx="1764726" cy="2505935"/>
      </dsp:txXfrm>
    </dsp:sp>
    <dsp:sp modelId="{E1814C8E-FA84-490A-88B2-96678249184E}">
      <dsp:nvSpPr>
        <dsp:cNvPr id="0" name=""/>
        <dsp:cNvSpPr/>
      </dsp:nvSpPr>
      <dsp:spPr>
        <a:xfrm>
          <a:off x="2066272" y="2476891"/>
          <a:ext cx="397400" cy="4648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400" kern="1200">
            <a:latin typeface="Montserrat" panose="00000500000000000000" pitchFamily="50" charset="0"/>
          </a:endParaRPr>
        </a:p>
      </dsp:txBody>
      <dsp:txXfrm>
        <a:off x="2066272" y="2569868"/>
        <a:ext cx="278180" cy="278930"/>
      </dsp:txXfrm>
    </dsp:sp>
    <dsp:sp modelId="{E9A36BF8-7595-4B2C-91A8-7A44D5C319C3}">
      <dsp:nvSpPr>
        <dsp:cNvPr id="0" name=""/>
        <dsp:cNvSpPr/>
      </dsp:nvSpPr>
      <dsp:spPr>
        <a:xfrm>
          <a:off x="2628632" y="1401462"/>
          <a:ext cx="1874532" cy="2615741"/>
        </a:xfrm>
        <a:prstGeom prst="roundRect">
          <a:avLst>
            <a:gd name="adj" fmla="val 10000"/>
          </a:avLst>
        </a:prstGeom>
        <a:solidFill>
          <a:schemeClr val="accent1">
            <a:shade val="50000"/>
            <a:hueOff val="201247"/>
            <a:satOff val="-4901"/>
            <a:lumOff val="2144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b="0" u="sng" kern="1200" dirty="0">
              <a:latin typeface="Montserrat" panose="00000500000000000000" pitchFamily="50" charset="0"/>
            </a:rPr>
            <a:t>Salbutamol nebulizado:</a:t>
          </a:r>
          <a:r>
            <a:rPr lang="es-CO" sz="1400" kern="1200" dirty="0">
              <a:latin typeface="Montserrat" panose="00000500000000000000" pitchFamily="50" charset="0"/>
            </a:rPr>
            <a:t>                 - 2,5mg (&lt;10Kg </a:t>
          </a:r>
          <a:r>
            <a:rPr lang="es-CO" sz="1400" kern="1200" dirty="0">
              <a:latin typeface="Montserrat" panose="00000500000000000000" pitchFamily="50" charset="0"/>
              <a:sym typeface="Wingdings" panose="05000000000000000000" pitchFamily="2" charset="2"/>
            </a:rPr>
            <a:t> 0.5cc  10 gotas)               - </a:t>
          </a:r>
          <a:r>
            <a:rPr lang="es-CO" sz="1400" kern="1200" dirty="0">
              <a:latin typeface="Montserrat" panose="00000500000000000000" pitchFamily="50" charset="0"/>
            </a:rPr>
            <a:t>5mg (&gt;10Kg </a:t>
          </a:r>
          <a:r>
            <a:rPr lang="es-CO" sz="1400" kern="1200" dirty="0">
              <a:latin typeface="Montserrat" panose="00000500000000000000" pitchFamily="50" charset="0"/>
              <a:sym typeface="Wingdings" panose="05000000000000000000" pitchFamily="2" charset="2"/>
            </a:rPr>
            <a:t> 1cc  20 gotas)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>
              <a:latin typeface="Montserrat" panose="00000500000000000000" pitchFamily="50" charset="0"/>
              <a:sym typeface="Wingdings" panose="05000000000000000000" pitchFamily="2" charset="2"/>
            </a:rPr>
            <a:t>- </a:t>
          </a:r>
          <a:r>
            <a:rPr lang="es-CO" sz="1400" u="sng" kern="1200" dirty="0">
              <a:latin typeface="Montserrat" panose="00000500000000000000" pitchFamily="50" charset="0"/>
              <a:sym typeface="Wingdings" panose="05000000000000000000" pitchFamily="2" charset="2"/>
            </a:rPr>
            <a:t>Salbutamol</a:t>
          </a:r>
          <a:r>
            <a:rPr lang="es-CO" sz="1400" u="sng" kern="1200" dirty="0">
              <a:latin typeface="Montserrat" panose="00000500000000000000" pitchFamily="50" charset="0"/>
            </a:rPr>
            <a:t> en </a:t>
          </a:r>
          <a:r>
            <a:rPr lang="es-CO" sz="1400" u="sng" kern="1200" dirty="0" err="1">
              <a:latin typeface="Montserrat" panose="00000500000000000000" pitchFamily="50" charset="0"/>
            </a:rPr>
            <a:t>puff</a:t>
          </a:r>
          <a:r>
            <a:rPr lang="es-CO" sz="1400" u="sng" kern="1200" dirty="0">
              <a:latin typeface="Montserrat" panose="00000500000000000000" pitchFamily="50" charset="0"/>
            </a:rPr>
            <a:t>: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>
              <a:latin typeface="Montserrat" panose="00000500000000000000" pitchFamily="50" charset="0"/>
            </a:rPr>
            <a:t>4-10 </a:t>
          </a:r>
          <a:r>
            <a:rPr lang="es-CO" sz="1400" kern="1200" dirty="0" err="1">
              <a:latin typeface="Montserrat" panose="00000500000000000000" pitchFamily="50" charset="0"/>
            </a:rPr>
            <a:t>puff</a:t>
          </a:r>
          <a:r>
            <a:rPr lang="es-CO" sz="1400" kern="1200" dirty="0">
              <a:latin typeface="Montserrat" panose="00000500000000000000" pitchFamily="50" charset="0"/>
            </a:rPr>
            <a:t> cada 20 min por 1 hora</a:t>
          </a:r>
        </a:p>
      </dsp:txBody>
      <dsp:txXfrm>
        <a:off x="2683535" y="1456365"/>
        <a:ext cx="1764726" cy="2505935"/>
      </dsp:txXfrm>
    </dsp:sp>
    <dsp:sp modelId="{649998EB-BAF1-43E9-9F72-0E0D7558FCAF}">
      <dsp:nvSpPr>
        <dsp:cNvPr id="0" name=""/>
        <dsp:cNvSpPr/>
      </dsp:nvSpPr>
      <dsp:spPr>
        <a:xfrm>
          <a:off x="4690618" y="2476891"/>
          <a:ext cx="397400" cy="4648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276951"/>
            <a:satOff val="-5914"/>
            <a:lumOff val="2207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400" kern="1200">
            <a:latin typeface="Montserrat" panose="00000500000000000000" pitchFamily="50" charset="0"/>
          </a:endParaRPr>
        </a:p>
      </dsp:txBody>
      <dsp:txXfrm>
        <a:off x="4690618" y="2569868"/>
        <a:ext cx="278180" cy="278930"/>
      </dsp:txXfrm>
    </dsp:sp>
    <dsp:sp modelId="{5BF7866A-31E1-4288-ACB0-3BEB3E973E93}">
      <dsp:nvSpPr>
        <dsp:cNvPr id="0" name=""/>
        <dsp:cNvSpPr/>
      </dsp:nvSpPr>
      <dsp:spPr>
        <a:xfrm>
          <a:off x="5252977" y="1401462"/>
          <a:ext cx="1874532" cy="2615741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u="sng" kern="1200" dirty="0" err="1">
              <a:latin typeface="Montserrat" panose="00000500000000000000" pitchFamily="50" charset="0"/>
            </a:rPr>
            <a:t>B.Ipratropio</a:t>
          </a:r>
          <a:r>
            <a:rPr lang="es-CO" sz="1400" u="sng" kern="1200" dirty="0">
              <a:latin typeface="Montserrat" panose="00000500000000000000" pitchFamily="50" charset="0"/>
            </a:rPr>
            <a:t> inhalado: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>
              <a:latin typeface="Montserrat" panose="00000500000000000000" pitchFamily="50" charset="0"/>
            </a:rPr>
            <a:t>si hay pobre respuesta a SABA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>
              <a:latin typeface="Montserrat" panose="00000500000000000000" pitchFamily="50" charset="0"/>
            </a:rPr>
            <a:t>- (2 </a:t>
          </a:r>
          <a:r>
            <a:rPr lang="es-CO" sz="1400" kern="1200" dirty="0" err="1">
              <a:latin typeface="Montserrat" panose="00000500000000000000" pitchFamily="50" charset="0"/>
            </a:rPr>
            <a:t>puff</a:t>
          </a:r>
          <a:r>
            <a:rPr lang="es-CO" sz="1400" kern="1200" dirty="0">
              <a:latin typeface="Montserrat" panose="00000500000000000000" pitchFamily="50" charset="0"/>
            </a:rPr>
            <a:t>) </a:t>
          </a:r>
          <a:r>
            <a:rPr lang="es-CO" sz="1400" kern="1200" dirty="0" err="1">
              <a:latin typeface="Montserrat" panose="00000500000000000000" pitchFamily="50" charset="0"/>
            </a:rPr>
            <a:t>ó</a:t>
          </a:r>
          <a:r>
            <a:rPr lang="es-CO" sz="1400" kern="1200" dirty="0">
              <a:latin typeface="Montserrat" panose="00000500000000000000" pitchFamily="50" charset="0"/>
            </a:rPr>
            <a:t> 250 </a:t>
          </a:r>
          <a:r>
            <a:rPr lang="es-CO" sz="1400" kern="1200" dirty="0" err="1">
              <a:latin typeface="Montserrat" panose="00000500000000000000" pitchFamily="50" charset="0"/>
            </a:rPr>
            <a:t>mcg</a:t>
          </a:r>
          <a:r>
            <a:rPr lang="es-CO" sz="1400" kern="1200" dirty="0">
              <a:latin typeface="Montserrat" panose="00000500000000000000" pitchFamily="50" charset="0"/>
            </a:rPr>
            <a:t> nebulizado c/ 20min x una hora</a:t>
          </a:r>
        </a:p>
      </dsp:txBody>
      <dsp:txXfrm>
        <a:off x="5307880" y="1456365"/>
        <a:ext cx="1764726" cy="2505935"/>
      </dsp:txXfrm>
    </dsp:sp>
    <dsp:sp modelId="{B5DD3517-40D7-49FF-97F0-BF69F7F83F33}">
      <dsp:nvSpPr>
        <dsp:cNvPr id="0" name=""/>
        <dsp:cNvSpPr/>
      </dsp:nvSpPr>
      <dsp:spPr>
        <a:xfrm>
          <a:off x="7314963" y="2476891"/>
          <a:ext cx="397400" cy="4648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276951"/>
            <a:satOff val="-5914"/>
            <a:lumOff val="2207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400" kern="1200">
            <a:latin typeface="Montserrat" panose="00000500000000000000" pitchFamily="50" charset="0"/>
          </a:endParaRPr>
        </a:p>
      </dsp:txBody>
      <dsp:txXfrm>
        <a:off x="7314963" y="2569868"/>
        <a:ext cx="278180" cy="278930"/>
      </dsp:txXfrm>
    </dsp:sp>
    <dsp:sp modelId="{6FEFD210-97D3-4107-84B3-3286875184A0}">
      <dsp:nvSpPr>
        <dsp:cNvPr id="0" name=""/>
        <dsp:cNvSpPr/>
      </dsp:nvSpPr>
      <dsp:spPr>
        <a:xfrm>
          <a:off x="7877323" y="1401462"/>
          <a:ext cx="1874532" cy="2615741"/>
        </a:xfrm>
        <a:prstGeom prst="roundRect">
          <a:avLst>
            <a:gd name="adj" fmla="val 10000"/>
          </a:avLst>
        </a:prstGeom>
        <a:solidFill>
          <a:schemeClr val="accent1">
            <a:shade val="50000"/>
            <a:hueOff val="201247"/>
            <a:satOff val="-4901"/>
            <a:lumOff val="2144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u="sng" kern="1200" dirty="0">
              <a:latin typeface="Montserrat" panose="00000500000000000000" pitchFamily="50" charset="0"/>
            </a:rPr>
            <a:t>Sulfato de magnesio: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>
              <a:latin typeface="Montserrat" panose="00000500000000000000" pitchFamily="50" charset="0"/>
            </a:rPr>
            <a:t>En &gt;2 años con asma severa (faltan estudios).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>
              <a:latin typeface="Montserrat" panose="00000500000000000000" pitchFamily="50" charset="0"/>
            </a:rPr>
            <a:t>- Dosis: 40–50 mg/kg/dosis </a:t>
          </a:r>
          <a:r>
            <a:rPr lang="es-CO" sz="1400" kern="1200" dirty="0" err="1">
              <a:latin typeface="Montserrat" panose="00000500000000000000" pitchFamily="50" charset="0"/>
            </a:rPr>
            <a:t>max</a:t>
          </a:r>
          <a:r>
            <a:rPr lang="es-CO" sz="1400" kern="1200" dirty="0">
              <a:latin typeface="Montserrat" panose="00000500000000000000" pitchFamily="50" charset="0"/>
            </a:rPr>
            <a:t> 2 g en infusión lenta: 20-60 min</a:t>
          </a:r>
        </a:p>
      </dsp:txBody>
      <dsp:txXfrm>
        <a:off x="7932226" y="1456365"/>
        <a:ext cx="1764726" cy="2505935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49DBB0-55D7-4A1B-880D-053484A0EA9E}">
      <dsp:nvSpPr>
        <dsp:cNvPr id="0" name=""/>
        <dsp:cNvSpPr/>
      </dsp:nvSpPr>
      <dsp:spPr>
        <a:xfrm>
          <a:off x="4287" y="1106347"/>
          <a:ext cx="1874532" cy="3205972"/>
        </a:xfrm>
        <a:prstGeom prst="roundRect">
          <a:avLst>
            <a:gd name="adj" fmla="val 10000"/>
          </a:avLst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u="sng" kern="1200" dirty="0">
              <a:solidFill>
                <a:schemeClr val="bg1"/>
              </a:solidFill>
              <a:latin typeface="Montserrat" panose="00000500000000000000" pitchFamily="50" charset="0"/>
            </a:rPr>
            <a:t>Corticoides:</a:t>
          </a:r>
          <a:r>
            <a:rPr lang="es-CO" sz="1600" kern="1200" dirty="0">
              <a:solidFill>
                <a:schemeClr val="bg1"/>
              </a:solidFill>
              <a:latin typeface="Montserrat" panose="00000500000000000000" pitchFamily="50" charset="0"/>
            </a:rPr>
            <a:t>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kern="1200" dirty="0">
              <a:solidFill>
                <a:schemeClr val="bg1"/>
              </a:solidFill>
              <a:latin typeface="Montserrat" panose="00000500000000000000" pitchFamily="50" charset="0"/>
            </a:rPr>
            <a:t>Si los síntomas persisten después de la 1ra hora de tratamiento.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b="0" u="none" kern="1200" dirty="0">
              <a:solidFill>
                <a:schemeClr val="bg1"/>
              </a:solidFill>
              <a:latin typeface="Montserrat" panose="00000500000000000000" pitchFamily="50" charset="0"/>
            </a:rPr>
            <a:t>- </a:t>
          </a:r>
          <a:r>
            <a:rPr lang="es-CO" sz="1600" b="0" kern="1200" dirty="0">
              <a:solidFill>
                <a:schemeClr val="bg1"/>
              </a:solidFill>
              <a:latin typeface="Montserrat" panose="00000500000000000000" pitchFamily="50" charset="0"/>
            </a:rPr>
            <a:t>1 mg/kg/día. Luego 0,5-1 mg/kg C/6 horas.</a:t>
          </a:r>
          <a:endParaRPr lang="es-CO" sz="1600" b="0" u="none" kern="1200" dirty="0">
            <a:solidFill>
              <a:schemeClr val="bg1"/>
            </a:solidFill>
            <a:latin typeface="Montserrat" panose="00000500000000000000" pitchFamily="50" charset="0"/>
          </a:endParaRPr>
        </a:p>
      </dsp:txBody>
      <dsp:txXfrm>
        <a:off x="59190" y="1161250"/>
        <a:ext cx="1764726" cy="3096166"/>
      </dsp:txXfrm>
    </dsp:sp>
    <dsp:sp modelId="{E1814C8E-FA84-490A-88B2-96678249184E}">
      <dsp:nvSpPr>
        <dsp:cNvPr id="0" name=""/>
        <dsp:cNvSpPr/>
      </dsp:nvSpPr>
      <dsp:spPr>
        <a:xfrm>
          <a:off x="2066272" y="2476891"/>
          <a:ext cx="397400" cy="4648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600" kern="1200">
            <a:solidFill>
              <a:schemeClr val="bg1"/>
            </a:solidFill>
            <a:latin typeface="Montserrat" panose="00000500000000000000" pitchFamily="50" charset="0"/>
          </a:endParaRPr>
        </a:p>
      </dsp:txBody>
      <dsp:txXfrm>
        <a:off x="2066272" y="2569868"/>
        <a:ext cx="278180" cy="278930"/>
      </dsp:txXfrm>
    </dsp:sp>
    <dsp:sp modelId="{E9A36BF8-7595-4B2C-91A8-7A44D5C319C3}">
      <dsp:nvSpPr>
        <dsp:cNvPr id="0" name=""/>
        <dsp:cNvSpPr/>
      </dsp:nvSpPr>
      <dsp:spPr>
        <a:xfrm>
          <a:off x="2628632" y="1106347"/>
          <a:ext cx="1874532" cy="3205972"/>
        </a:xfrm>
        <a:prstGeom prst="roundRect">
          <a:avLst>
            <a:gd name="adj" fmla="val 10000"/>
          </a:avLst>
        </a:prstGeom>
        <a:solidFill>
          <a:schemeClr val="accent1">
            <a:shade val="50000"/>
            <a:hueOff val="201247"/>
            <a:satOff val="-4901"/>
            <a:lumOff val="2144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u="sng" kern="1200" dirty="0">
              <a:solidFill>
                <a:schemeClr val="bg1"/>
              </a:solidFill>
              <a:latin typeface="Montserrat" panose="00000500000000000000" pitchFamily="50" charset="0"/>
            </a:rPr>
            <a:t>Esteroides inhalados: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kern="1200" dirty="0">
              <a:solidFill>
                <a:schemeClr val="bg1"/>
              </a:solidFill>
              <a:latin typeface="Montserrat" panose="00000500000000000000" pitchFamily="50" charset="0"/>
              <a:sym typeface="Wingdings" panose="05000000000000000000" pitchFamily="2" charset="2"/>
            </a:rPr>
            <a:t>Adicionar budesónida al tratamiento con esteroides orales reduce estancia hospitalaria.</a:t>
          </a:r>
          <a:endParaRPr lang="es-CO" sz="1600" kern="1200" dirty="0">
            <a:solidFill>
              <a:schemeClr val="bg1"/>
            </a:solidFill>
            <a:latin typeface="Montserrat" panose="00000500000000000000" pitchFamily="50" charset="0"/>
          </a:endParaRPr>
        </a:p>
      </dsp:txBody>
      <dsp:txXfrm>
        <a:off x="2683535" y="1161250"/>
        <a:ext cx="1764726" cy="3096166"/>
      </dsp:txXfrm>
    </dsp:sp>
    <dsp:sp modelId="{649998EB-BAF1-43E9-9F72-0E0D7558FCAF}">
      <dsp:nvSpPr>
        <dsp:cNvPr id="0" name=""/>
        <dsp:cNvSpPr/>
      </dsp:nvSpPr>
      <dsp:spPr>
        <a:xfrm>
          <a:off x="4690618" y="2476891"/>
          <a:ext cx="397400" cy="4648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276951"/>
            <a:satOff val="-5914"/>
            <a:lumOff val="2207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600" kern="1200">
            <a:solidFill>
              <a:schemeClr val="bg1"/>
            </a:solidFill>
            <a:latin typeface="Montserrat" panose="00000500000000000000" pitchFamily="50" charset="0"/>
          </a:endParaRPr>
        </a:p>
      </dsp:txBody>
      <dsp:txXfrm>
        <a:off x="4690618" y="2569868"/>
        <a:ext cx="278180" cy="278930"/>
      </dsp:txXfrm>
    </dsp:sp>
    <dsp:sp modelId="{5BF7866A-31E1-4288-ACB0-3BEB3E973E93}">
      <dsp:nvSpPr>
        <dsp:cNvPr id="0" name=""/>
        <dsp:cNvSpPr/>
      </dsp:nvSpPr>
      <dsp:spPr>
        <a:xfrm>
          <a:off x="5252977" y="1106347"/>
          <a:ext cx="1874532" cy="3205972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kern="1200" dirty="0">
              <a:solidFill>
                <a:schemeClr val="bg1"/>
              </a:solidFill>
              <a:latin typeface="Montserrat" panose="00000500000000000000" pitchFamily="50" charset="0"/>
            </a:rPr>
            <a:t>Si el niño recibe corticoides inhalados en casa, doblar la dosis no mejora el desenlace.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kern="1200" dirty="0">
              <a:solidFill>
                <a:schemeClr val="bg1"/>
              </a:solidFill>
              <a:latin typeface="Montserrat" panose="00000500000000000000" pitchFamily="50" charset="0"/>
            </a:rPr>
            <a:t>Si no lo venía recibiendo, dar una dosis en la primera hora de manejo. </a:t>
          </a:r>
        </a:p>
      </dsp:txBody>
      <dsp:txXfrm>
        <a:off x="5307880" y="1161250"/>
        <a:ext cx="1764726" cy="3096166"/>
      </dsp:txXfrm>
    </dsp:sp>
    <dsp:sp modelId="{B5DD3517-40D7-49FF-97F0-BF69F7F83F33}">
      <dsp:nvSpPr>
        <dsp:cNvPr id="0" name=""/>
        <dsp:cNvSpPr/>
      </dsp:nvSpPr>
      <dsp:spPr>
        <a:xfrm>
          <a:off x="7314963" y="2476891"/>
          <a:ext cx="397400" cy="4648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276951"/>
            <a:satOff val="-5914"/>
            <a:lumOff val="2207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600" kern="1200">
            <a:solidFill>
              <a:schemeClr val="bg1"/>
            </a:solidFill>
            <a:latin typeface="Montserrat" panose="00000500000000000000" pitchFamily="50" charset="0"/>
          </a:endParaRPr>
        </a:p>
      </dsp:txBody>
      <dsp:txXfrm>
        <a:off x="7314963" y="2569868"/>
        <a:ext cx="278180" cy="278930"/>
      </dsp:txXfrm>
    </dsp:sp>
    <dsp:sp modelId="{6FEFD210-97D3-4107-84B3-3286875184A0}">
      <dsp:nvSpPr>
        <dsp:cNvPr id="0" name=""/>
        <dsp:cNvSpPr/>
      </dsp:nvSpPr>
      <dsp:spPr>
        <a:xfrm>
          <a:off x="7877323" y="1106347"/>
          <a:ext cx="1874532" cy="3205972"/>
        </a:xfrm>
        <a:prstGeom prst="roundRect">
          <a:avLst>
            <a:gd name="adj" fmla="val 10000"/>
          </a:avLst>
        </a:prstGeom>
        <a:solidFill>
          <a:schemeClr val="accent1">
            <a:shade val="50000"/>
            <a:hueOff val="201247"/>
            <a:satOff val="-4901"/>
            <a:lumOff val="2144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u="sng" kern="1200" dirty="0">
              <a:solidFill>
                <a:schemeClr val="bg1"/>
              </a:solidFill>
              <a:latin typeface="Montserrat" panose="00000500000000000000" pitchFamily="50" charset="0"/>
            </a:rPr>
            <a:t>Sulfato de magnesio: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kern="1200" dirty="0">
              <a:solidFill>
                <a:schemeClr val="bg1"/>
              </a:solidFill>
              <a:latin typeface="Montserrat" panose="00000500000000000000" pitchFamily="50" charset="0"/>
            </a:rPr>
            <a:t>En &gt;2 años con asma severa (faltan estudios).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kern="1200" dirty="0">
              <a:solidFill>
                <a:schemeClr val="bg1"/>
              </a:solidFill>
              <a:latin typeface="Montserrat" panose="00000500000000000000" pitchFamily="50" charset="0"/>
            </a:rPr>
            <a:t>- Dosis: 40–50 mg/kg </a:t>
          </a:r>
          <a:r>
            <a:rPr lang="es-CO" sz="1600" kern="1200" dirty="0" err="1">
              <a:solidFill>
                <a:schemeClr val="bg1"/>
              </a:solidFill>
              <a:latin typeface="Montserrat" panose="00000500000000000000" pitchFamily="50" charset="0"/>
            </a:rPr>
            <a:t>max</a:t>
          </a:r>
          <a:r>
            <a:rPr lang="es-CO" sz="1600" kern="1200" dirty="0">
              <a:solidFill>
                <a:schemeClr val="bg1"/>
              </a:solidFill>
              <a:latin typeface="Montserrat" panose="00000500000000000000" pitchFamily="50" charset="0"/>
            </a:rPr>
            <a:t> 2 g en infusión lenta: 20-60 min.</a:t>
          </a:r>
        </a:p>
      </dsp:txBody>
      <dsp:txXfrm>
        <a:off x="7932226" y="1161250"/>
        <a:ext cx="1764726" cy="309616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1E73EC-1E4C-4D6F-BC15-7ACAC3FB7730}">
      <dsp:nvSpPr>
        <dsp:cNvPr id="0" name=""/>
        <dsp:cNvSpPr/>
      </dsp:nvSpPr>
      <dsp:spPr>
        <a:xfrm>
          <a:off x="7120" y="495803"/>
          <a:ext cx="2612314" cy="1902053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60960" rIns="20320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kern="1200" dirty="0">
              <a:latin typeface="Montserrat" panose="00000500000000000000" pitchFamily="50" charset="0"/>
            </a:rPr>
            <a:t>Mayor riesgo de severidad a edades más tempranas. </a:t>
          </a:r>
          <a:endParaRPr lang="es-CO" sz="1600" kern="1200" dirty="0">
            <a:latin typeface="Montserrat" panose="00000500000000000000" pitchFamily="50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kern="1200" dirty="0">
              <a:latin typeface="Montserrat" panose="00000500000000000000" pitchFamily="50" charset="0"/>
            </a:rPr>
            <a:t>Antes de los 6 meses </a:t>
          </a:r>
          <a:r>
            <a:rPr lang="es-ES" sz="1600" kern="1200" dirty="0">
              <a:latin typeface="Montserrat" panose="00000500000000000000" pitchFamily="50" charset="0"/>
              <a:sym typeface="Wingdings" panose="05000000000000000000" pitchFamily="2" charset="2"/>
            </a:rPr>
            <a:t> 25% asma persistente. </a:t>
          </a:r>
          <a:endParaRPr lang="es-CO" sz="1600" kern="1200" dirty="0">
            <a:latin typeface="Montserrat" panose="00000500000000000000" pitchFamily="50" charset="0"/>
          </a:endParaRPr>
        </a:p>
      </dsp:txBody>
      <dsp:txXfrm>
        <a:off x="51687" y="540370"/>
        <a:ext cx="2523180" cy="1857486"/>
      </dsp:txXfrm>
    </dsp:sp>
    <dsp:sp modelId="{DB1549FF-0A98-486D-9113-8B08815FE131}">
      <dsp:nvSpPr>
        <dsp:cNvPr id="0" name=""/>
        <dsp:cNvSpPr/>
      </dsp:nvSpPr>
      <dsp:spPr>
        <a:xfrm>
          <a:off x="0" y="2395876"/>
          <a:ext cx="2612314" cy="745407"/>
        </a:xfrm>
        <a:prstGeom prst="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0" rIns="2286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>
              <a:latin typeface="Montserrat" panose="00000500000000000000" pitchFamily="50" charset="0"/>
            </a:rPr>
            <a:t>Edad </a:t>
          </a:r>
          <a:endParaRPr lang="es-CO" sz="1800" kern="1200" dirty="0">
            <a:latin typeface="Montserrat" panose="00000500000000000000" pitchFamily="50" charset="0"/>
          </a:endParaRPr>
        </a:p>
      </dsp:txBody>
      <dsp:txXfrm>
        <a:off x="0" y="2395876"/>
        <a:ext cx="1839657" cy="745407"/>
      </dsp:txXfrm>
    </dsp:sp>
    <dsp:sp modelId="{280F99A9-5688-448E-94FE-FE5321162C8A}">
      <dsp:nvSpPr>
        <dsp:cNvPr id="0" name=""/>
        <dsp:cNvSpPr/>
      </dsp:nvSpPr>
      <dsp:spPr>
        <a:xfrm>
          <a:off x="1972100" y="2441128"/>
          <a:ext cx="812785" cy="812785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accent1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222904-654E-4B07-9294-C4D92A8F87C0}">
      <dsp:nvSpPr>
        <dsp:cNvPr id="0" name=""/>
        <dsp:cNvSpPr/>
      </dsp:nvSpPr>
      <dsp:spPr>
        <a:xfrm>
          <a:off x="2940529" y="523227"/>
          <a:ext cx="2322242" cy="1902053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201247"/>
              <a:satOff val="-4901"/>
              <a:lumOff val="2144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60960" rIns="20320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CO" sz="1600" kern="1200" dirty="0">
            <a:latin typeface="Montserrat" panose="00000500000000000000" pitchFamily="50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kern="1200" dirty="0">
              <a:latin typeface="Montserrat" panose="00000500000000000000" pitchFamily="50" charset="0"/>
            </a:rPr>
            <a:t>En la infancia da más en los niños. </a:t>
          </a:r>
          <a:endParaRPr lang="es-CO" sz="1600" kern="1200" dirty="0">
            <a:latin typeface="Montserrat" panose="00000500000000000000" pitchFamily="50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kern="1200" dirty="0">
              <a:latin typeface="Montserrat" panose="00000500000000000000" pitchFamily="50" charset="0"/>
            </a:rPr>
            <a:t>&gt;20 años: más en mujeres. </a:t>
          </a:r>
          <a:endParaRPr lang="es-CO" sz="1600" kern="1200" dirty="0">
            <a:latin typeface="Montserrat" panose="00000500000000000000" pitchFamily="50" charset="0"/>
          </a:endParaRPr>
        </a:p>
      </dsp:txBody>
      <dsp:txXfrm>
        <a:off x="2985096" y="567794"/>
        <a:ext cx="2233108" cy="1857486"/>
      </dsp:txXfrm>
    </dsp:sp>
    <dsp:sp modelId="{114A4416-A593-4BAB-BC58-9AD0E15FB51F}">
      <dsp:nvSpPr>
        <dsp:cNvPr id="0" name=""/>
        <dsp:cNvSpPr/>
      </dsp:nvSpPr>
      <dsp:spPr>
        <a:xfrm>
          <a:off x="2931379" y="2423314"/>
          <a:ext cx="2322242" cy="745407"/>
        </a:xfrm>
        <a:prstGeom prst="rect">
          <a:avLst/>
        </a:prstGeom>
        <a:solidFill>
          <a:schemeClr val="accent1">
            <a:shade val="50000"/>
            <a:hueOff val="201247"/>
            <a:satOff val="-4901"/>
            <a:lumOff val="21448"/>
            <a:alphaOff val="0"/>
          </a:schemeClr>
        </a:solidFill>
        <a:ln w="12700" cap="flat" cmpd="sng" algn="ctr">
          <a:solidFill>
            <a:schemeClr val="accent1">
              <a:shade val="50000"/>
              <a:hueOff val="201247"/>
              <a:satOff val="-4901"/>
              <a:lumOff val="2144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0" rIns="2286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>
              <a:latin typeface="Montserrat" panose="00000500000000000000" pitchFamily="50" charset="0"/>
            </a:rPr>
            <a:t>Género </a:t>
          </a:r>
          <a:endParaRPr lang="es-CO" sz="1800" kern="1200" dirty="0">
            <a:latin typeface="Montserrat" panose="00000500000000000000" pitchFamily="50" charset="0"/>
          </a:endParaRPr>
        </a:p>
      </dsp:txBody>
      <dsp:txXfrm>
        <a:off x="2931379" y="2423314"/>
        <a:ext cx="1635382" cy="745407"/>
      </dsp:txXfrm>
    </dsp:sp>
    <dsp:sp modelId="{C6122CCE-DFEB-4E76-83BD-1CE047F34CE9}">
      <dsp:nvSpPr>
        <dsp:cNvPr id="0" name=""/>
        <dsp:cNvSpPr/>
      </dsp:nvSpPr>
      <dsp:spPr>
        <a:xfrm>
          <a:off x="4641604" y="2459415"/>
          <a:ext cx="812785" cy="812785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accent1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A8FB5B-8F73-498F-9656-882A1D93546B}">
      <dsp:nvSpPr>
        <dsp:cNvPr id="0" name=""/>
        <dsp:cNvSpPr/>
      </dsp:nvSpPr>
      <dsp:spPr>
        <a:xfrm>
          <a:off x="5536875" y="504956"/>
          <a:ext cx="3087050" cy="1902053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402493"/>
              <a:satOff val="-9802"/>
              <a:lumOff val="4289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60960" rIns="20320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kern="1200" dirty="0">
              <a:latin typeface="Montserrat" panose="00000500000000000000" pitchFamily="50" charset="0"/>
            </a:rPr>
            <a:t>Es un factor de riesgo de sensibilización. Si se suspende puede disminuir el riesgo de la enfermedad. </a:t>
          </a:r>
          <a:endParaRPr lang="es-CO" sz="1600" kern="1200" dirty="0">
            <a:latin typeface="Montserrat" panose="00000500000000000000" pitchFamily="50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kern="1200" dirty="0">
              <a:latin typeface="Montserrat" panose="00000500000000000000" pitchFamily="50" charset="0"/>
            </a:rPr>
            <a:t>La exposición pasiva puede exacerbar las crisis. </a:t>
          </a:r>
          <a:endParaRPr lang="es-CO" sz="1600" kern="1200" dirty="0">
            <a:latin typeface="Montserrat" panose="00000500000000000000" pitchFamily="50" charset="0"/>
          </a:endParaRPr>
        </a:p>
      </dsp:txBody>
      <dsp:txXfrm>
        <a:off x="5581442" y="549523"/>
        <a:ext cx="2997916" cy="1857486"/>
      </dsp:txXfrm>
    </dsp:sp>
    <dsp:sp modelId="{B9CC8A22-68D6-4615-89A8-7A35CEAB4110}">
      <dsp:nvSpPr>
        <dsp:cNvPr id="0" name=""/>
        <dsp:cNvSpPr/>
      </dsp:nvSpPr>
      <dsp:spPr>
        <a:xfrm>
          <a:off x="5527726" y="2405014"/>
          <a:ext cx="3087050" cy="745407"/>
        </a:xfrm>
        <a:prstGeom prst="rect">
          <a:avLst/>
        </a:prstGeom>
        <a:solidFill>
          <a:srgbClr val="0070C0"/>
        </a:solidFill>
        <a:ln w="12700" cap="flat" cmpd="sng" algn="ctr">
          <a:solidFill>
            <a:schemeClr val="accent1">
              <a:shade val="50000"/>
              <a:hueOff val="402493"/>
              <a:satOff val="-9802"/>
              <a:lumOff val="4289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0" rIns="2286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>
              <a:latin typeface="Montserrat" panose="00000500000000000000" pitchFamily="50" charset="0"/>
            </a:rPr>
            <a:t>Humo de cigarrillo </a:t>
          </a:r>
          <a:endParaRPr lang="es-CO" sz="1800" kern="1200" dirty="0">
            <a:latin typeface="Montserrat" panose="00000500000000000000" pitchFamily="50" charset="0"/>
          </a:endParaRPr>
        </a:p>
      </dsp:txBody>
      <dsp:txXfrm>
        <a:off x="5527726" y="2405014"/>
        <a:ext cx="2173979" cy="745407"/>
      </dsp:txXfrm>
    </dsp:sp>
    <dsp:sp modelId="{60DD6327-B93D-4E03-B39E-49129C739A38}">
      <dsp:nvSpPr>
        <dsp:cNvPr id="0" name=""/>
        <dsp:cNvSpPr/>
      </dsp:nvSpPr>
      <dsp:spPr>
        <a:xfrm>
          <a:off x="7995265" y="2431984"/>
          <a:ext cx="812785" cy="812785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accent1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6B8D13-E63D-4473-9A8D-904C845AF36C}">
      <dsp:nvSpPr>
        <dsp:cNvPr id="0" name=""/>
        <dsp:cNvSpPr/>
      </dsp:nvSpPr>
      <dsp:spPr>
        <a:xfrm>
          <a:off x="8871013" y="495803"/>
          <a:ext cx="2322242" cy="1902053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201247"/>
              <a:satOff val="-4901"/>
              <a:lumOff val="2144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60960" rIns="20320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CO" sz="1600" kern="1200" dirty="0">
            <a:latin typeface="Montserrat" panose="00000500000000000000" pitchFamily="50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kern="1200" dirty="0">
              <a:latin typeface="Montserrat" panose="00000500000000000000" pitchFamily="50" charset="0"/>
            </a:rPr>
            <a:t>Relación exponencial a la exposición </a:t>
          </a:r>
          <a:r>
            <a:rPr lang="es-ES" sz="1600" kern="1200" dirty="0">
              <a:latin typeface="Montserrat" panose="00000500000000000000" pitchFamily="50" charset="0"/>
              <a:sym typeface="Wingdings" panose="05000000000000000000" pitchFamily="2" charset="2"/>
            </a:rPr>
            <a:t> Se produce sensibilización.</a:t>
          </a:r>
          <a:endParaRPr lang="es-CO" sz="1600" kern="1200" dirty="0">
            <a:latin typeface="Montserrat" panose="00000500000000000000" pitchFamily="50" charset="0"/>
          </a:endParaRPr>
        </a:p>
      </dsp:txBody>
      <dsp:txXfrm>
        <a:off x="8915580" y="540370"/>
        <a:ext cx="2233108" cy="1857486"/>
      </dsp:txXfrm>
    </dsp:sp>
    <dsp:sp modelId="{E49194FD-AD6D-4FCA-A591-DE58B89312BB}">
      <dsp:nvSpPr>
        <dsp:cNvPr id="0" name=""/>
        <dsp:cNvSpPr/>
      </dsp:nvSpPr>
      <dsp:spPr>
        <a:xfrm>
          <a:off x="8861863" y="2395876"/>
          <a:ext cx="2322242" cy="745407"/>
        </a:xfrm>
        <a:prstGeom prst="rect">
          <a:avLst/>
        </a:prstGeom>
        <a:solidFill>
          <a:schemeClr val="accent1">
            <a:shade val="50000"/>
            <a:hueOff val="201247"/>
            <a:satOff val="-4901"/>
            <a:lumOff val="21448"/>
            <a:alphaOff val="0"/>
          </a:schemeClr>
        </a:solidFill>
        <a:ln w="12700" cap="flat" cmpd="sng" algn="ctr">
          <a:solidFill>
            <a:schemeClr val="accent1">
              <a:shade val="50000"/>
              <a:hueOff val="201247"/>
              <a:satOff val="-4901"/>
              <a:lumOff val="2144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0" rIns="2286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>
              <a:latin typeface="Montserrat" panose="00000500000000000000" pitchFamily="50" charset="0"/>
            </a:rPr>
            <a:t>Ácaros y alérgenos </a:t>
          </a:r>
          <a:endParaRPr lang="es-CO" sz="1800" kern="1200" dirty="0">
            <a:latin typeface="Montserrat" panose="00000500000000000000" pitchFamily="50" charset="0"/>
          </a:endParaRPr>
        </a:p>
      </dsp:txBody>
      <dsp:txXfrm>
        <a:off x="8861863" y="2395876"/>
        <a:ext cx="1635382" cy="745407"/>
      </dsp:txXfrm>
    </dsp:sp>
    <dsp:sp modelId="{C44A32DC-11DF-4E9F-B350-B5393597094B}">
      <dsp:nvSpPr>
        <dsp:cNvPr id="0" name=""/>
        <dsp:cNvSpPr/>
      </dsp:nvSpPr>
      <dsp:spPr>
        <a:xfrm>
          <a:off x="10572088" y="2431984"/>
          <a:ext cx="812785" cy="812785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accent1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49DBB0-55D7-4A1B-880D-053484A0EA9E}">
      <dsp:nvSpPr>
        <dsp:cNvPr id="0" name=""/>
        <dsp:cNvSpPr/>
      </dsp:nvSpPr>
      <dsp:spPr>
        <a:xfrm>
          <a:off x="10822" y="851362"/>
          <a:ext cx="1841767" cy="3715941"/>
        </a:xfrm>
        <a:prstGeom prst="roundRect">
          <a:avLst>
            <a:gd name="adj" fmla="val 10000"/>
          </a:avLst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b="0" u="sng" kern="1200" dirty="0">
              <a:solidFill>
                <a:schemeClr val="bg1"/>
              </a:solidFill>
              <a:latin typeface="Montserrat" panose="00000500000000000000" pitchFamily="50" charset="0"/>
            </a:rPr>
            <a:t>Teofilina:</a:t>
          </a:r>
          <a:r>
            <a:rPr lang="es-CO" sz="1600" b="0" kern="1200" dirty="0">
              <a:solidFill>
                <a:schemeClr val="bg1"/>
              </a:solidFill>
              <a:latin typeface="Montserrat" panose="00000500000000000000" pitchFamily="50" charset="0"/>
            </a:rPr>
            <a:t>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kern="1200" dirty="0">
              <a:solidFill>
                <a:schemeClr val="bg1"/>
              </a:solidFill>
              <a:latin typeface="Montserrat" panose="00000500000000000000" pitchFamily="50" charset="0"/>
            </a:rPr>
            <a:t>No tiene evidencia. Usado en insuficiencia respiratoria o ventilados sin mejoría convencional.</a:t>
          </a:r>
          <a:endParaRPr lang="es-CO" sz="1600" b="0" u="none" kern="1200" dirty="0">
            <a:solidFill>
              <a:schemeClr val="bg1"/>
            </a:solidFill>
            <a:latin typeface="Montserrat" panose="00000500000000000000" pitchFamily="50" charset="0"/>
          </a:endParaRPr>
        </a:p>
      </dsp:txBody>
      <dsp:txXfrm>
        <a:off x="64766" y="905306"/>
        <a:ext cx="1733879" cy="3608053"/>
      </dsp:txXfrm>
    </dsp:sp>
    <dsp:sp modelId="{E1814C8E-FA84-490A-88B2-96678249184E}">
      <dsp:nvSpPr>
        <dsp:cNvPr id="0" name=""/>
        <dsp:cNvSpPr/>
      </dsp:nvSpPr>
      <dsp:spPr>
        <a:xfrm>
          <a:off x="2036767" y="2480954"/>
          <a:ext cx="390454" cy="45675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600" kern="1200">
            <a:solidFill>
              <a:schemeClr val="bg1"/>
            </a:solidFill>
            <a:latin typeface="Montserrat" panose="00000500000000000000" pitchFamily="50" charset="0"/>
          </a:endParaRPr>
        </a:p>
      </dsp:txBody>
      <dsp:txXfrm>
        <a:off x="2036767" y="2572306"/>
        <a:ext cx="273318" cy="274054"/>
      </dsp:txXfrm>
    </dsp:sp>
    <dsp:sp modelId="{E9A36BF8-7595-4B2C-91A8-7A44D5C319C3}">
      <dsp:nvSpPr>
        <dsp:cNvPr id="0" name=""/>
        <dsp:cNvSpPr/>
      </dsp:nvSpPr>
      <dsp:spPr>
        <a:xfrm>
          <a:off x="2589297" y="851362"/>
          <a:ext cx="1841767" cy="3715941"/>
        </a:xfrm>
        <a:prstGeom prst="roundRect">
          <a:avLst>
            <a:gd name="adj" fmla="val 10000"/>
          </a:avLst>
        </a:prstGeom>
        <a:solidFill>
          <a:schemeClr val="accent1">
            <a:shade val="50000"/>
            <a:hueOff val="201247"/>
            <a:satOff val="-4901"/>
            <a:lumOff val="2144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b="0" u="sng" kern="1200" dirty="0">
              <a:solidFill>
                <a:schemeClr val="bg1"/>
              </a:solidFill>
              <a:latin typeface="Montserrat" panose="00000500000000000000" pitchFamily="50" charset="0"/>
            </a:rPr>
            <a:t>HELIOX: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kern="1200" dirty="0">
              <a:solidFill>
                <a:schemeClr val="bg1"/>
              </a:solidFill>
              <a:latin typeface="Montserrat" panose="00000500000000000000" pitchFamily="50" charset="0"/>
            </a:rPr>
            <a:t>Disminuye resistencia de flujo aéreo. Retiene salbutamol. </a:t>
          </a:r>
          <a:r>
            <a:rPr lang="es-CO" sz="1600" b="0" kern="1200" dirty="0">
              <a:solidFill>
                <a:schemeClr val="bg1"/>
              </a:solidFill>
              <a:latin typeface="Montserrat" panose="00000500000000000000" pitchFamily="50" charset="0"/>
            </a:rPr>
            <a:t>No evidencia.</a:t>
          </a:r>
        </a:p>
      </dsp:txBody>
      <dsp:txXfrm>
        <a:off x="2643241" y="905306"/>
        <a:ext cx="1733879" cy="3608053"/>
      </dsp:txXfrm>
    </dsp:sp>
    <dsp:sp modelId="{649998EB-BAF1-43E9-9F72-0E0D7558FCAF}">
      <dsp:nvSpPr>
        <dsp:cNvPr id="0" name=""/>
        <dsp:cNvSpPr/>
      </dsp:nvSpPr>
      <dsp:spPr>
        <a:xfrm>
          <a:off x="4615242" y="2480954"/>
          <a:ext cx="390454" cy="45675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276951"/>
            <a:satOff val="-5914"/>
            <a:lumOff val="2207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600" kern="1200">
            <a:solidFill>
              <a:schemeClr val="bg1"/>
            </a:solidFill>
            <a:latin typeface="Montserrat" panose="00000500000000000000" pitchFamily="50" charset="0"/>
          </a:endParaRPr>
        </a:p>
      </dsp:txBody>
      <dsp:txXfrm>
        <a:off x="4615242" y="2572306"/>
        <a:ext cx="273318" cy="274054"/>
      </dsp:txXfrm>
    </dsp:sp>
    <dsp:sp modelId="{5BF7866A-31E1-4288-ACB0-3BEB3E973E93}">
      <dsp:nvSpPr>
        <dsp:cNvPr id="0" name=""/>
        <dsp:cNvSpPr/>
      </dsp:nvSpPr>
      <dsp:spPr>
        <a:xfrm>
          <a:off x="5167772" y="851362"/>
          <a:ext cx="1841767" cy="3715941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b="0" u="sng" kern="1200" dirty="0" err="1">
              <a:solidFill>
                <a:schemeClr val="bg1"/>
              </a:solidFill>
              <a:latin typeface="Montserrat" panose="00000500000000000000" pitchFamily="50" charset="0"/>
            </a:rPr>
            <a:t>Ketamina</a:t>
          </a:r>
          <a:r>
            <a:rPr lang="es-CO" sz="1600" b="0" u="sng" kern="1200" dirty="0">
              <a:solidFill>
                <a:schemeClr val="bg1"/>
              </a:solidFill>
              <a:latin typeface="Montserrat" panose="00000500000000000000" pitchFamily="50" charset="0"/>
            </a:rPr>
            <a:t>:</a:t>
          </a:r>
          <a:r>
            <a:rPr lang="es-CO" sz="1600" b="0" kern="1200" dirty="0">
              <a:solidFill>
                <a:schemeClr val="bg1"/>
              </a:solidFill>
              <a:latin typeface="Montserrat" panose="00000500000000000000" pitchFamily="50" charset="0"/>
            </a:rPr>
            <a:t>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kern="1200" dirty="0">
              <a:solidFill>
                <a:schemeClr val="bg1"/>
              </a:solidFill>
              <a:latin typeface="Montserrat" panose="00000500000000000000" pitchFamily="50" charset="0"/>
            </a:rPr>
            <a:t>Efecto broncodilatador- Dosis de carga: 2mg/kg seguida de 20–60 </a:t>
          </a:r>
          <a:r>
            <a:rPr lang="es-CO" sz="1600" kern="1200" dirty="0" err="1">
              <a:solidFill>
                <a:schemeClr val="bg1"/>
              </a:solidFill>
              <a:latin typeface="Montserrat" panose="00000500000000000000" pitchFamily="50" charset="0"/>
            </a:rPr>
            <a:t>mcg</a:t>
          </a:r>
          <a:r>
            <a:rPr lang="es-CO" sz="1600" kern="1200" dirty="0">
              <a:solidFill>
                <a:schemeClr val="bg1"/>
              </a:solidFill>
              <a:latin typeface="Montserrat" panose="00000500000000000000" pitchFamily="50" charset="0"/>
            </a:rPr>
            <a:t>/kg/min.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kern="1200" dirty="0">
              <a:solidFill>
                <a:schemeClr val="bg1"/>
              </a:solidFill>
              <a:latin typeface="Montserrat" panose="00000500000000000000" pitchFamily="50" charset="0"/>
            </a:rPr>
            <a:t> - Mejora PAFI y PIC en ventilados: n</a:t>
          </a:r>
          <a:r>
            <a:rPr lang="es-CO" sz="1600" b="0" kern="1200" dirty="0">
              <a:solidFill>
                <a:schemeClr val="bg1"/>
              </a:solidFill>
              <a:latin typeface="Montserrat" panose="00000500000000000000" pitchFamily="50" charset="0"/>
            </a:rPr>
            <a:t>o evidencia suficiente. </a:t>
          </a:r>
        </a:p>
      </dsp:txBody>
      <dsp:txXfrm>
        <a:off x="5221716" y="905306"/>
        <a:ext cx="1733879" cy="3608053"/>
      </dsp:txXfrm>
    </dsp:sp>
    <dsp:sp modelId="{B5DD3517-40D7-49FF-97F0-BF69F7F83F33}">
      <dsp:nvSpPr>
        <dsp:cNvPr id="0" name=""/>
        <dsp:cNvSpPr/>
      </dsp:nvSpPr>
      <dsp:spPr>
        <a:xfrm>
          <a:off x="7193716" y="2480954"/>
          <a:ext cx="390454" cy="45675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276951"/>
            <a:satOff val="-5914"/>
            <a:lumOff val="2207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600" kern="1200">
            <a:solidFill>
              <a:schemeClr val="bg1"/>
            </a:solidFill>
            <a:latin typeface="Montserrat" panose="00000500000000000000" pitchFamily="50" charset="0"/>
          </a:endParaRPr>
        </a:p>
      </dsp:txBody>
      <dsp:txXfrm>
        <a:off x="7193716" y="2572306"/>
        <a:ext cx="273318" cy="274054"/>
      </dsp:txXfrm>
    </dsp:sp>
    <dsp:sp modelId="{6FEFD210-97D3-4107-84B3-3286875184A0}">
      <dsp:nvSpPr>
        <dsp:cNvPr id="0" name=""/>
        <dsp:cNvSpPr/>
      </dsp:nvSpPr>
      <dsp:spPr>
        <a:xfrm>
          <a:off x="7746247" y="851362"/>
          <a:ext cx="1999073" cy="3715941"/>
        </a:xfrm>
        <a:prstGeom prst="roundRect">
          <a:avLst>
            <a:gd name="adj" fmla="val 10000"/>
          </a:avLst>
        </a:prstGeom>
        <a:solidFill>
          <a:schemeClr val="accent1">
            <a:shade val="50000"/>
            <a:hueOff val="201247"/>
            <a:satOff val="-4901"/>
            <a:lumOff val="2144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b="0" u="sng" kern="1200" dirty="0">
              <a:solidFill>
                <a:schemeClr val="bg1"/>
              </a:solidFill>
              <a:latin typeface="Montserrat" panose="00000500000000000000" pitchFamily="50" charset="0"/>
            </a:rPr>
            <a:t>IOT: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b="0" kern="1200" dirty="0">
              <a:solidFill>
                <a:schemeClr val="bg1"/>
              </a:solidFill>
              <a:latin typeface="Montserrat" panose="00000500000000000000" pitchFamily="50" charset="0"/>
            </a:rPr>
            <a:t>Si no </a:t>
          </a:r>
          <a:r>
            <a:rPr lang="es-CO" sz="1600" kern="1200" dirty="0">
              <a:solidFill>
                <a:schemeClr val="bg1"/>
              </a:solidFill>
              <a:latin typeface="Montserrat" panose="00000500000000000000" pitchFamily="50" charset="0"/>
            </a:rPr>
            <a:t>hay inminencia de falla ventilatoria evitarlo, por el empeoramiento del broncoespasmo, laringoespasmo, </a:t>
          </a:r>
          <a:r>
            <a:rPr lang="es-CO" sz="1600" kern="1200" dirty="0" err="1">
              <a:solidFill>
                <a:schemeClr val="bg1"/>
              </a:solidFill>
              <a:latin typeface="Montserrat" panose="00000500000000000000" pitchFamily="50" charset="0"/>
            </a:rPr>
            <a:t>barotrauma</a:t>
          </a:r>
          <a:r>
            <a:rPr lang="es-CO" sz="1600" kern="1200" dirty="0">
              <a:solidFill>
                <a:schemeClr val="bg1"/>
              </a:solidFill>
              <a:latin typeface="Montserrat" panose="00000500000000000000" pitchFamily="50" charset="0"/>
            </a:rPr>
            <a:t>.</a:t>
          </a:r>
        </a:p>
      </dsp:txBody>
      <dsp:txXfrm>
        <a:off x="7804798" y="909913"/>
        <a:ext cx="1881971" cy="3598839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22F502-1D52-4A39-A633-C8561C61511A}">
      <dsp:nvSpPr>
        <dsp:cNvPr id="0" name=""/>
        <dsp:cNvSpPr/>
      </dsp:nvSpPr>
      <dsp:spPr>
        <a:xfrm>
          <a:off x="7562" y="1054056"/>
          <a:ext cx="2260208" cy="1356125"/>
        </a:xfrm>
        <a:prstGeom prst="roundRect">
          <a:avLst>
            <a:gd name="adj" fmla="val 10000"/>
          </a:avLst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u="sng" kern="1200" dirty="0">
              <a:latin typeface="Montserrat" panose="00000500000000000000" pitchFamily="50" charset="0"/>
            </a:rPr>
            <a:t>Oxígeno: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kern="1200" dirty="0">
              <a:latin typeface="Montserrat" panose="00000500000000000000" pitchFamily="50" charset="0"/>
            </a:rPr>
            <a:t>SO2</a:t>
          </a:r>
          <a:r>
            <a:rPr lang="es-CO" sz="1600" kern="1200" dirty="0">
              <a:latin typeface="Montserrat" panose="00000500000000000000" pitchFamily="50" charset="0"/>
              <a:sym typeface="Wingdings" panose="05000000000000000000" pitchFamily="2" charset="2"/>
            </a:rPr>
            <a:t> 94-98%</a:t>
          </a:r>
          <a:endParaRPr lang="es-CO" sz="1600" kern="1200" dirty="0">
            <a:latin typeface="Montserrat" panose="00000500000000000000" pitchFamily="50" charset="0"/>
          </a:endParaRPr>
        </a:p>
      </dsp:txBody>
      <dsp:txXfrm>
        <a:off x="47282" y="1093776"/>
        <a:ext cx="2180768" cy="1276685"/>
      </dsp:txXfrm>
    </dsp:sp>
    <dsp:sp modelId="{2C256C9E-94D3-48ED-B863-DE0F2DB8D587}">
      <dsp:nvSpPr>
        <dsp:cNvPr id="0" name=""/>
        <dsp:cNvSpPr/>
      </dsp:nvSpPr>
      <dsp:spPr>
        <a:xfrm>
          <a:off x="2466668" y="1451853"/>
          <a:ext cx="479164" cy="5605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600" kern="1200">
            <a:solidFill>
              <a:schemeClr val="bg1"/>
            </a:solidFill>
            <a:latin typeface="Montserrat" panose="00000500000000000000" pitchFamily="50" charset="0"/>
          </a:endParaRPr>
        </a:p>
      </dsp:txBody>
      <dsp:txXfrm>
        <a:off x="2466668" y="1563959"/>
        <a:ext cx="335415" cy="336319"/>
      </dsp:txXfrm>
    </dsp:sp>
    <dsp:sp modelId="{62A7518E-BE40-41FA-B552-73A50B445319}">
      <dsp:nvSpPr>
        <dsp:cNvPr id="0" name=""/>
        <dsp:cNvSpPr/>
      </dsp:nvSpPr>
      <dsp:spPr>
        <a:xfrm>
          <a:off x="3171853" y="1054056"/>
          <a:ext cx="2260208" cy="1356125"/>
        </a:xfrm>
        <a:prstGeom prst="roundRect">
          <a:avLst>
            <a:gd name="adj" fmla="val 10000"/>
          </a:avLst>
        </a:prstGeom>
        <a:solidFill>
          <a:schemeClr val="accent1">
            <a:shade val="50000"/>
            <a:hueOff val="160997"/>
            <a:satOff val="-3921"/>
            <a:lumOff val="1715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kern="1200" dirty="0">
              <a:latin typeface="Montserrat" panose="00000500000000000000" pitchFamily="50" charset="0"/>
            </a:rPr>
            <a:t>SABA </a:t>
          </a:r>
          <a:r>
            <a:rPr lang="es-CO" sz="1600" kern="1200" dirty="0">
              <a:latin typeface="Montserrat" panose="00000500000000000000" pitchFamily="50" charset="0"/>
              <a:sym typeface="Wingdings" panose="05000000000000000000" pitchFamily="2" charset="2"/>
            </a:rPr>
            <a:t> Pilar del tratamiento. </a:t>
          </a:r>
          <a:endParaRPr lang="es-CO" sz="1600" kern="1200" dirty="0">
            <a:latin typeface="Montserrat" panose="00000500000000000000" pitchFamily="50" charset="0"/>
          </a:endParaRPr>
        </a:p>
      </dsp:txBody>
      <dsp:txXfrm>
        <a:off x="3211573" y="1093776"/>
        <a:ext cx="2180768" cy="1276685"/>
      </dsp:txXfrm>
    </dsp:sp>
    <dsp:sp modelId="{581D0BA4-1E02-48CA-BECA-030E19716D51}">
      <dsp:nvSpPr>
        <dsp:cNvPr id="0" name=""/>
        <dsp:cNvSpPr/>
      </dsp:nvSpPr>
      <dsp:spPr>
        <a:xfrm>
          <a:off x="5630960" y="1451853"/>
          <a:ext cx="479164" cy="5605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207713"/>
            <a:satOff val="-4436"/>
            <a:lumOff val="1655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600" kern="1200">
            <a:solidFill>
              <a:schemeClr val="bg1"/>
            </a:solidFill>
            <a:latin typeface="Montserrat" panose="00000500000000000000" pitchFamily="50" charset="0"/>
          </a:endParaRPr>
        </a:p>
      </dsp:txBody>
      <dsp:txXfrm>
        <a:off x="5630960" y="1563959"/>
        <a:ext cx="335415" cy="336319"/>
      </dsp:txXfrm>
    </dsp:sp>
    <dsp:sp modelId="{CD654C87-6E94-4130-8C71-B3E283237FB5}">
      <dsp:nvSpPr>
        <dsp:cNvPr id="0" name=""/>
        <dsp:cNvSpPr/>
      </dsp:nvSpPr>
      <dsp:spPr>
        <a:xfrm>
          <a:off x="6336145" y="1054056"/>
          <a:ext cx="2260208" cy="1356125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b="0" u="sng" kern="1200" dirty="0">
              <a:latin typeface="Montserrat" panose="00000500000000000000" pitchFamily="50" charset="0"/>
              <a:sym typeface="Wingdings" panose="05000000000000000000" pitchFamily="2" charset="2"/>
            </a:rPr>
            <a:t>Epinefrina:</a:t>
          </a:r>
          <a:r>
            <a:rPr lang="es-CO" sz="1600" b="1" u="sng" kern="1200" dirty="0">
              <a:latin typeface="Montserrat" panose="00000500000000000000" pitchFamily="50" charset="0"/>
              <a:sym typeface="Wingdings" panose="05000000000000000000" pitchFamily="2" charset="2"/>
            </a:rPr>
            <a:t>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kern="1200" dirty="0">
              <a:latin typeface="Montserrat" panose="00000500000000000000" pitchFamily="50" charset="0"/>
              <a:sym typeface="Wingdings" panose="05000000000000000000" pitchFamily="2" charset="2"/>
            </a:rPr>
            <a:t>Solo en asma aguda con anafilaxia y angioedema.</a:t>
          </a:r>
          <a:endParaRPr lang="es-CO" sz="1600" kern="1200" dirty="0">
            <a:latin typeface="Montserrat" panose="00000500000000000000" pitchFamily="50" charset="0"/>
          </a:endParaRPr>
        </a:p>
      </dsp:txBody>
      <dsp:txXfrm>
        <a:off x="6375865" y="1093776"/>
        <a:ext cx="2180768" cy="1276685"/>
      </dsp:txXfrm>
    </dsp:sp>
    <dsp:sp modelId="{78DF5970-5350-4CAD-A790-41099E98907B}">
      <dsp:nvSpPr>
        <dsp:cNvPr id="0" name=""/>
        <dsp:cNvSpPr/>
      </dsp:nvSpPr>
      <dsp:spPr>
        <a:xfrm rot="5400000">
          <a:off x="7226667" y="2568396"/>
          <a:ext cx="479164" cy="5605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415426"/>
            <a:satOff val="-8871"/>
            <a:lumOff val="3310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600" kern="1200">
            <a:solidFill>
              <a:schemeClr val="bg1"/>
            </a:solidFill>
            <a:latin typeface="Montserrat" panose="00000500000000000000" pitchFamily="50" charset="0"/>
          </a:endParaRPr>
        </a:p>
      </dsp:txBody>
      <dsp:txXfrm rot="-5400000">
        <a:off x="7298090" y="2609080"/>
        <a:ext cx="336319" cy="335415"/>
      </dsp:txXfrm>
    </dsp:sp>
    <dsp:sp modelId="{9BDCB944-912F-48F0-A588-455EA5EAFA81}">
      <dsp:nvSpPr>
        <dsp:cNvPr id="0" name=""/>
        <dsp:cNvSpPr/>
      </dsp:nvSpPr>
      <dsp:spPr>
        <a:xfrm>
          <a:off x="6336145" y="3314265"/>
          <a:ext cx="2260208" cy="1356125"/>
        </a:xfrm>
        <a:prstGeom prst="roundRect">
          <a:avLst>
            <a:gd name="adj" fmla="val 10000"/>
          </a:avLst>
        </a:prstGeom>
        <a:solidFill>
          <a:schemeClr val="accent1">
            <a:shade val="50000"/>
            <a:hueOff val="321995"/>
            <a:satOff val="-7842"/>
            <a:lumOff val="3431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kern="1200" dirty="0">
              <a:latin typeface="Montserrat" panose="00000500000000000000" pitchFamily="50" charset="0"/>
            </a:rPr>
            <a:t>No hay evidencia de esteroides sistémicos e inhalados a la vez. </a:t>
          </a:r>
        </a:p>
      </dsp:txBody>
      <dsp:txXfrm>
        <a:off x="6375865" y="3353985"/>
        <a:ext cx="2180768" cy="1276685"/>
      </dsp:txXfrm>
    </dsp:sp>
    <dsp:sp modelId="{CF7F573F-0032-46B5-A1FA-5253E46500E1}">
      <dsp:nvSpPr>
        <dsp:cNvPr id="0" name=""/>
        <dsp:cNvSpPr/>
      </dsp:nvSpPr>
      <dsp:spPr>
        <a:xfrm rot="10800000">
          <a:off x="5658083" y="3712061"/>
          <a:ext cx="479164" cy="5605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207713"/>
            <a:satOff val="-4436"/>
            <a:lumOff val="1655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600" kern="1200">
            <a:solidFill>
              <a:schemeClr val="bg1"/>
            </a:solidFill>
            <a:latin typeface="Montserrat" panose="00000500000000000000" pitchFamily="50" charset="0"/>
          </a:endParaRPr>
        </a:p>
      </dsp:txBody>
      <dsp:txXfrm rot="10800000">
        <a:off x="5801832" y="3824167"/>
        <a:ext cx="335415" cy="336319"/>
      </dsp:txXfrm>
    </dsp:sp>
    <dsp:sp modelId="{2DBE1184-652D-4CD7-8977-E0D170B5751E}">
      <dsp:nvSpPr>
        <dsp:cNvPr id="0" name=""/>
        <dsp:cNvSpPr/>
      </dsp:nvSpPr>
      <dsp:spPr>
        <a:xfrm>
          <a:off x="3171853" y="3314265"/>
          <a:ext cx="2260208" cy="1356125"/>
        </a:xfrm>
        <a:prstGeom prst="roundRect">
          <a:avLst>
            <a:gd name="adj" fmla="val 10000"/>
          </a:avLst>
        </a:prstGeom>
        <a:solidFill>
          <a:schemeClr val="accent1">
            <a:shade val="50000"/>
            <a:hueOff val="160997"/>
            <a:satOff val="-3921"/>
            <a:lumOff val="1715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u="sng" kern="1200" dirty="0">
              <a:latin typeface="Montserrat" panose="00000500000000000000" pitchFamily="50" charset="0"/>
            </a:rPr>
            <a:t>Corticoides sistémicos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kern="1200" dirty="0">
              <a:latin typeface="Montserrat" panose="00000500000000000000" pitchFamily="50" charset="0"/>
            </a:rPr>
            <a:t>(= que en menores de 5 años).</a:t>
          </a:r>
        </a:p>
      </dsp:txBody>
      <dsp:txXfrm>
        <a:off x="3211573" y="3353985"/>
        <a:ext cx="2180768" cy="1276685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4A0D8D-B66A-4475-BD2C-147CBB2468A2}">
      <dsp:nvSpPr>
        <dsp:cNvPr id="0" name=""/>
        <dsp:cNvSpPr/>
      </dsp:nvSpPr>
      <dsp:spPr>
        <a:xfrm>
          <a:off x="0" y="240370"/>
          <a:ext cx="3130884" cy="1878530"/>
        </a:xfrm>
        <a:prstGeom prst="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b="0" u="sng" kern="1200" dirty="0">
              <a:latin typeface="Montserrat" panose="00000500000000000000" pitchFamily="50" charset="0"/>
              <a:sym typeface="Wingdings" panose="05000000000000000000" pitchFamily="2" charset="2"/>
            </a:rPr>
            <a:t>Ipratropio: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>
              <a:latin typeface="Montserrat" panose="00000500000000000000" pitchFamily="50" charset="0"/>
              <a:sym typeface="Wingdings" panose="05000000000000000000" pitchFamily="2" charset="2"/>
            </a:rPr>
            <a:t>Solo en crisis moderadas/severas: mejora del VEF1.</a:t>
          </a:r>
          <a:endParaRPr lang="es-CO" sz="1400" kern="1200" dirty="0">
            <a:latin typeface="Montserrat" panose="00000500000000000000" pitchFamily="50" charset="0"/>
          </a:endParaRPr>
        </a:p>
      </dsp:txBody>
      <dsp:txXfrm>
        <a:off x="0" y="240370"/>
        <a:ext cx="3130884" cy="1878530"/>
      </dsp:txXfrm>
    </dsp:sp>
    <dsp:sp modelId="{D570C3DC-2F2E-4689-9F19-C52414C86E61}">
      <dsp:nvSpPr>
        <dsp:cNvPr id="0" name=""/>
        <dsp:cNvSpPr/>
      </dsp:nvSpPr>
      <dsp:spPr>
        <a:xfrm>
          <a:off x="3443972" y="240370"/>
          <a:ext cx="3130884" cy="1878530"/>
        </a:xfrm>
        <a:prstGeom prst="rect">
          <a:avLst/>
        </a:prstGeom>
        <a:solidFill>
          <a:schemeClr val="accent1">
            <a:shade val="50000"/>
            <a:hueOff val="134164"/>
            <a:satOff val="-3267"/>
            <a:lumOff val="1429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b="0" u="sng" kern="1200" dirty="0">
              <a:latin typeface="Montserrat" panose="00000500000000000000" pitchFamily="50" charset="0"/>
              <a:sym typeface="Wingdings" panose="05000000000000000000" pitchFamily="2" charset="2"/>
            </a:rPr>
            <a:t>Aminofilina/teofilina: </a:t>
          </a:r>
          <a:r>
            <a:rPr lang="es-CO" sz="1400" b="0" u="none" kern="1200" dirty="0">
              <a:latin typeface="Montserrat" panose="00000500000000000000" pitchFamily="50" charset="0"/>
              <a:sym typeface="Wingdings" panose="05000000000000000000" pitchFamily="2" charset="2"/>
            </a:rPr>
            <a:t>s</a:t>
          </a:r>
          <a:r>
            <a:rPr lang="es-CO" sz="1400" kern="1200" dirty="0">
              <a:latin typeface="Montserrat" panose="00000500000000000000" pitchFamily="50" charset="0"/>
              <a:sym typeface="Wingdings" panose="05000000000000000000" pitchFamily="2" charset="2"/>
            </a:rPr>
            <a:t>in evidencia.</a:t>
          </a:r>
          <a:endParaRPr lang="es-CO" sz="1400" kern="1200" dirty="0">
            <a:latin typeface="Montserrat" panose="00000500000000000000" pitchFamily="50" charset="0"/>
          </a:endParaRPr>
        </a:p>
      </dsp:txBody>
      <dsp:txXfrm>
        <a:off x="3443972" y="240370"/>
        <a:ext cx="3130884" cy="1878530"/>
      </dsp:txXfrm>
    </dsp:sp>
    <dsp:sp modelId="{D091759D-9573-4216-868C-D56F9756A99C}">
      <dsp:nvSpPr>
        <dsp:cNvPr id="0" name=""/>
        <dsp:cNvSpPr/>
      </dsp:nvSpPr>
      <dsp:spPr>
        <a:xfrm>
          <a:off x="6887945" y="240370"/>
          <a:ext cx="3130884" cy="1878530"/>
        </a:xfrm>
        <a:prstGeom prst="rect">
          <a:avLst/>
        </a:prstGeom>
        <a:solidFill>
          <a:schemeClr val="accent1">
            <a:shade val="50000"/>
            <a:hueOff val="268329"/>
            <a:satOff val="-6535"/>
            <a:lumOff val="2859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b="0" u="sng" kern="1200" dirty="0">
              <a:latin typeface="Montserrat" panose="00000500000000000000" pitchFamily="50" charset="0"/>
              <a:sym typeface="Wingdings" panose="05000000000000000000" pitchFamily="2" charset="2"/>
            </a:rPr>
            <a:t>Sulfato de magnesio: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>
              <a:latin typeface="Montserrat" panose="00000500000000000000" pitchFamily="50" charset="0"/>
              <a:sym typeface="Wingdings" panose="05000000000000000000" pitchFamily="2" charset="2"/>
            </a:rPr>
            <a:t>No de rutina. Solo si hipoxemia persistente, FEV1 &lt; 60% post 1 hora de tratamiento.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>
              <a:latin typeface="Montserrat" panose="00000500000000000000" pitchFamily="50" charset="0"/>
              <a:sym typeface="Wingdings" panose="05000000000000000000" pitchFamily="2" charset="2"/>
            </a:rPr>
            <a:t>- Dosis: 75 mg/kg </a:t>
          </a:r>
          <a:r>
            <a:rPr lang="es-CO" sz="1400" kern="1200" dirty="0" err="1">
              <a:latin typeface="Montserrat" panose="00000500000000000000" pitchFamily="50" charset="0"/>
              <a:sym typeface="Wingdings" panose="05000000000000000000" pitchFamily="2" charset="2"/>
            </a:rPr>
            <a:t>max</a:t>
          </a:r>
          <a:r>
            <a:rPr lang="es-CO" sz="1400" kern="1200" dirty="0">
              <a:latin typeface="Montserrat" panose="00000500000000000000" pitchFamily="50" charset="0"/>
              <a:sym typeface="Wingdings" panose="05000000000000000000" pitchFamily="2" charset="2"/>
            </a:rPr>
            <a:t> 2.5 gr en 20 min. </a:t>
          </a:r>
          <a:endParaRPr lang="es-CO" sz="1400" kern="1200" dirty="0">
            <a:latin typeface="Montserrat" panose="00000500000000000000" pitchFamily="50" charset="0"/>
          </a:endParaRPr>
        </a:p>
      </dsp:txBody>
      <dsp:txXfrm>
        <a:off x="6887945" y="240370"/>
        <a:ext cx="3130884" cy="1878530"/>
      </dsp:txXfrm>
    </dsp:sp>
    <dsp:sp modelId="{67CA6717-582E-4E7E-9F87-45423427254B}">
      <dsp:nvSpPr>
        <dsp:cNvPr id="0" name=""/>
        <dsp:cNvSpPr/>
      </dsp:nvSpPr>
      <dsp:spPr>
        <a:xfrm>
          <a:off x="0" y="2431989"/>
          <a:ext cx="3130884" cy="1411959"/>
        </a:xfrm>
        <a:prstGeom prst="rect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b="0" u="sng" kern="1200" dirty="0">
              <a:latin typeface="Montserrat" panose="00000500000000000000" pitchFamily="50" charset="0"/>
              <a:sym typeface="Wingdings" panose="05000000000000000000" pitchFamily="2" charset="2"/>
            </a:rPr>
            <a:t>Antibióticos: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>
              <a:latin typeface="Montserrat" panose="00000500000000000000" pitchFamily="50" charset="0"/>
              <a:sym typeface="Wingdings" panose="05000000000000000000" pitchFamily="2" charset="2"/>
            </a:rPr>
            <a:t>NO recomendados. </a:t>
          </a:r>
          <a:endParaRPr lang="es-CO" sz="1400" kern="1200" dirty="0">
            <a:latin typeface="Montserrat" panose="00000500000000000000" pitchFamily="50" charset="0"/>
          </a:endParaRPr>
        </a:p>
      </dsp:txBody>
      <dsp:txXfrm>
        <a:off x="0" y="2431989"/>
        <a:ext cx="3130884" cy="1411959"/>
      </dsp:txXfrm>
    </dsp:sp>
    <dsp:sp modelId="{BBE17ACD-60A7-484B-A92F-53FC119D0556}">
      <dsp:nvSpPr>
        <dsp:cNvPr id="0" name=""/>
        <dsp:cNvSpPr/>
      </dsp:nvSpPr>
      <dsp:spPr>
        <a:xfrm>
          <a:off x="3443972" y="2431989"/>
          <a:ext cx="3130884" cy="1411959"/>
        </a:xfrm>
        <a:prstGeom prst="rect">
          <a:avLst/>
        </a:prstGeom>
        <a:solidFill>
          <a:schemeClr val="accent1">
            <a:shade val="50000"/>
            <a:hueOff val="268329"/>
            <a:satOff val="-6535"/>
            <a:lumOff val="2859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b="0" u="sng" kern="1200" dirty="0">
              <a:latin typeface="Montserrat" panose="00000500000000000000" pitchFamily="50" charset="0"/>
              <a:sym typeface="Wingdings" panose="05000000000000000000" pitchFamily="2" charset="2"/>
            </a:rPr>
            <a:t>Ventilación no invasiva: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>
              <a:latin typeface="Montserrat" panose="00000500000000000000" pitchFamily="50" charset="0"/>
              <a:sym typeface="Wingdings" panose="05000000000000000000" pitchFamily="2" charset="2"/>
            </a:rPr>
            <a:t>Sin evidencia clara.</a:t>
          </a:r>
          <a:endParaRPr lang="es-CO" sz="1400" kern="1200" dirty="0">
            <a:latin typeface="Montserrat" panose="00000500000000000000" pitchFamily="50" charset="0"/>
          </a:endParaRPr>
        </a:p>
      </dsp:txBody>
      <dsp:txXfrm>
        <a:off x="3443972" y="2431989"/>
        <a:ext cx="3130884" cy="1411959"/>
      </dsp:txXfrm>
    </dsp:sp>
    <dsp:sp modelId="{A07D8820-1628-4A60-87DF-24EDA2106439}">
      <dsp:nvSpPr>
        <dsp:cNvPr id="0" name=""/>
        <dsp:cNvSpPr/>
      </dsp:nvSpPr>
      <dsp:spPr>
        <a:xfrm>
          <a:off x="6887945" y="2431989"/>
          <a:ext cx="3130884" cy="1411959"/>
        </a:xfrm>
        <a:prstGeom prst="rect">
          <a:avLst/>
        </a:prstGeom>
        <a:solidFill>
          <a:schemeClr val="accent1">
            <a:shade val="50000"/>
            <a:hueOff val="134164"/>
            <a:satOff val="-3267"/>
            <a:lumOff val="1429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u="sng" kern="1200" dirty="0" err="1">
              <a:latin typeface="Montserrat" panose="00000500000000000000" pitchFamily="50" charset="0"/>
            </a:rPr>
            <a:t>Antileucotrienos</a:t>
          </a:r>
          <a:r>
            <a:rPr lang="es-CO" sz="1400" u="sng" kern="1200" dirty="0">
              <a:latin typeface="Montserrat" panose="00000500000000000000" pitchFamily="50" charset="0"/>
            </a:rPr>
            <a:t>:</a:t>
          </a:r>
          <a:r>
            <a:rPr lang="es-CO" sz="1400" kern="1200" dirty="0">
              <a:latin typeface="Montserrat" panose="00000500000000000000" pitchFamily="50" charset="0"/>
            </a:rPr>
            <a:t>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>
              <a:latin typeface="Montserrat" panose="00000500000000000000" pitchFamily="50" charset="0"/>
            </a:rPr>
            <a:t>Sin evidencia. </a:t>
          </a:r>
        </a:p>
      </dsp:txBody>
      <dsp:txXfrm>
        <a:off x="6887945" y="2431989"/>
        <a:ext cx="3130884" cy="1411959"/>
      </dsp:txXfrm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F551CD-DE11-4288-9089-14E2ADFB5704}">
      <dsp:nvSpPr>
        <dsp:cNvPr id="0" name=""/>
        <dsp:cNvSpPr/>
      </dsp:nvSpPr>
      <dsp:spPr>
        <a:xfrm>
          <a:off x="609599" y="0"/>
          <a:ext cx="6908800" cy="4776580"/>
        </a:xfrm>
        <a:prstGeom prst="rightArrow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953165-3DA7-4929-B9A2-D40F29113773}">
      <dsp:nvSpPr>
        <dsp:cNvPr id="0" name=""/>
        <dsp:cNvSpPr/>
      </dsp:nvSpPr>
      <dsp:spPr>
        <a:xfrm>
          <a:off x="0" y="1432974"/>
          <a:ext cx="2438400" cy="1910632"/>
        </a:xfrm>
        <a:prstGeom prst="round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>
              <a:latin typeface="Montserrat" panose="00000500000000000000" pitchFamily="50" charset="0"/>
              <a:sym typeface="Wingdings" panose="05000000000000000000" pitchFamily="2" charset="2"/>
            </a:rPr>
            <a:t>La &gt;</a:t>
          </a:r>
          <a:r>
            <a:rPr lang="es-CO" sz="1400" kern="1200" dirty="0" err="1">
              <a:latin typeface="Montserrat" panose="00000500000000000000" pitchFamily="50" charset="0"/>
              <a:sym typeface="Wingdings" panose="05000000000000000000" pitchFamily="2" charset="2"/>
            </a:rPr>
            <a:t>ria</a:t>
          </a:r>
          <a:r>
            <a:rPr lang="es-CO" sz="1400" kern="1200" dirty="0">
              <a:latin typeface="Montserrat" panose="00000500000000000000" pitchFamily="50" charset="0"/>
              <a:sym typeface="Wingdings" panose="05000000000000000000" pitchFamily="2" charset="2"/>
            </a:rPr>
            <a:t> de las crisis son leves y transitorias. El asma persistente disminuye la función pulmonar. </a:t>
          </a:r>
          <a:endParaRPr lang="es-CO" sz="1400" kern="1200" dirty="0">
            <a:latin typeface="Montserrat" panose="00000500000000000000" pitchFamily="50" charset="0"/>
          </a:endParaRPr>
        </a:p>
      </dsp:txBody>
      <dsp:txXfrm>
        <a:off x="93269" y="1526243"/>
        <a:ext cx="2251862" cy="1724094"/>
      </dsp:txXfrm>
    </dsp:sp>
    <dsp:sp modelId="{925D39AF-C781-422D-BDB8-F95F00C2EA3D}">
      <dsp:nvSpPr>
        <dsp:cNvPr id="0" name=""/>
        <dsp:cNvSpPr/>
      </dsp:nvSpPr>
      <dsp:spPr>
        <a:xfrm>
          <a:off x="2844799" y="1432974"/>
          <a:ext cx="2438400" cy="1910632"/>
        </a:xfrm>
        <a:prstGeom prst="roundRect">
          <a:avLst/>
        </a:prstGeom>
        <a:solidFill>
          <a:schemeClr val="accent1">
            <a:shade val="50000"/>
            <a:hueOff val="268329"/>
            <a:satOff val="-6535"/>
            <a:lumOff val="2859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>
              <a:latin typeface="Montserrat" panose="00000500000000000000" pitchFamily="50" charset="0"/>
              <a:sym typeface="Wingdings" panose="05000000000000000000" pitchFamily="2" charset="2"/>
            </a:rPr>
            <a:t>3-5% de asma recurrente se convertirá en asma severa. El uso de esteroides disminuye el riesgo de nuevos episodios. </a:t>
          </a:r>
          <a:endParaRPr lang="es-CO" sz="1400" kern="1200" dirty="0">
            <a:latin typeface="Montserrat" panose="00000500000000000000" pitchFamily="50" charset="0"/>
          </a:endParaRPr>
        </a:p>
      </dsp:txBody>
      <dsp:txXfrm>
        <a:off x="2938068" y="1526243"/>
        <a:ext cx="2251862" cy="1724094"/>
      </dsp:txXfrm>
    </dsp:sp>
    <dsp:sp modelId="{A7E34CB9-A274-4116-9107-A52D6E521C78}">
      <dsp:nvSpPr>
        <dsp:cNvPr id="0" name=""/>
        <dsp:cNvSpPr/>
      </dsp:nvSpPr>
      <dsp:spPr>
        <a:xfrm>
          <a:off x="5689600" y="1432974"/>
          <a:ext cx="2438400" cy="1910632"/>
        </a:xfrm>
        <a:prstGeom prst="roundRect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>
              <a:latin typeface="Montserrat" panose="00000500000000000000" pitchFamily="50" charset="0"/>
              <a:sym typeface="Wingdings" panose="05000000000000000000" pitchFamily="2" charset="2"/>
            </a:rPr>
            <a:t>Identificar los factores de riesgo a tiempo orienta adecuadamente el tratamiento. </a:t>
          </a:r>
          <a:endParaRPr lang="es-CO" sz="1400" kern="1200" dirty="0">
            <a:latin typeface="Montserrat" panose="00000500000000000000" pitchFamily="50" charset="0"/>
          </a:endParaRPr>
        </a:p>
      </dsp:txBody>
      <dsp:txXfrm>
        <a:off x="5782869" y="1526243"/>
        <a:ext cx="2251862" cy="172409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2C41D8-52BF-4ABE-9D78-0D633F8C217B}">
      <dsp:nvSpPr>
        <dsp:cNvPr id="0" name=""/>
        <dsp:cNvSpPr/>
      </dsp:nvSpPr>
      <dsp:spPr>
        <a:xfrm>
          <a:off x="6469" y="901341"/>
          <a:ext cx="2794184" cy="2085799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60960" rIns="20320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CO" sz="1600" kern="1200" dirty="0">
            <a:latin typeface="Montserrat" panose="00000500000000000000" pitchFamily="50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CO" sz="1600" kern="1200" dirty="0">
            <a:latin typeface="Montserrat" panose="00000500000000000000" pitchFamily="50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CO" sz="1600" kern="1200" dirty="0">
            <a:latin typeface="Montserrat" panose="00000500000000000000" pitchFamily="50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kern="1200" dirty="0">
              <a:latin typeface="Montserrat" panose="00000500000000000000" pitchFamily="50" charset="0"/>
            </a:rPr>
            <a:t>Desbalance entre TH1 y TH2. </a:t>
          </a:r>
          <a:endParaRPr lang="es-CO" sz="1600" kern="1200" dirty="0">
            <a:latin typeface="Montserrat" panose="00000500000000000000" pitchFamily="50" charset="0"/>
          </a:endParaRPr>
        </a:p>
      </dsp:txBody>
      <dsp:txXfrm>
        <a:off x="55342" y="950214"/>
        <a:ext cx="2696438" cy="2036926"/>
      </dsp:txXfrm>
    </dsp:sp>
    <dsp:sp modelId="{EB2742E0-E4A5-4F1F-AFD4-47E03AF24869}">
      <dsp:nvSpPr>
        <dsp:cNvPr id="0" name=""/>
        <dsp:cNvSpPr/>
      </dsp:nvSpPr>
      <dsp:spPr>
        <a:xfrm>
          <a:off x="6469" y="2987140"/>
          <a:ext cx="2794184" cy="896893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0" rIns="2286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>
              <a:latin typeface="Montserrat" panose="00000500000000000000" pitchFamily="50" charset="0"/>
            </a:rPr>
            <a:t>Genética </a:t>
          </a:r>
          <a:endParaRPr lang="es-CO" sz="1800" kern="1200" dirty="0">
            <a:latin typeface="Montserrat" panose="00000500000000000000" pitchFamily="50" charset="0"/>
          </a:endParaRPr>
        </a:p>
      </dsp:txBody>
      <dsp:txXfrm>
        <a:off x="6469" y="2987140"/>
        <a:ext cx="1967735" cy="896893"/>
      </dsp:txXfrm>
    </dsp:sp>
    <dsp:sp modelId="{830420F3-ED6D-4BEA-BB78-E9E456F9C006}">
      <dsp:nvSpPr>
        <dsp:cNvPr id="0" name=""/>
        <dsp:cNvSpPr/>
      </dsp:nvSpPr>
      <dsp:spPr>
        <a:xfrm>
          <a:off x="2053247" y="3129604"/>
          <a:ext cx="977964" cy="977964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6B1191-07B9-4AD0-8C3B-B848E97F9641}">
      <dsp:nvSpPr>
        <dsp:cNvPr id="0" name=""/>
        <dsp:cNvSpPr/>
      </dsp:nvSpPr>
      <dsp:spPr>
        <a:xfrm>
          <a:off x="3273496" y="901341"/>
          <a:ext cx="2794184" cy="2085799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174641"/>
              <a:satOff val="-3128"/>
              <a:lumOff val="1329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60960" rIns="20320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kern="1200" dirty="0">
              <a:latin typeface="Montserrat" panose="00000500000000000000" pitchFamily="50" charset="0"/>
            </a:rPr>
            <a:t>Factor de riesgo para asma, mayor severidad y persistencia. </a:t>
          </a:r>
          <a:endParaRPr lang="es-CO" sz="1600" kern="1200" dirty="0">
            <a:latin typeface="Montserrat" panose="00000500000000000000" pitchFamily="50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kern="1200" dirty="0">
              <a:latin typeface="Montserrat" panose="00000500000000000000" pitchFamily="50" charset="0"/>
            </a:rPr>
            <a:t>Mayor número de exacerbaciones. </a:t>
          </a:r>
          <a:endParaRPr lang="es-CO" sz="1600" kern="1200" dirty="0">
            <a:latin typeface="Montserrat" panose="00000500000000000000" pitchFamily="50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kern="1200" dirty="0">
              <a:latin typeface="Montserrat" panose="00000500000000000000" pitchFamily="50" charset="0"/>
            </a:rPr>
            <a:t>Rinitis, niveles &gt; IgE, eczema con alimentos. </a:t>
          </a:r>
          <a:endParaRPr lang="es-CO" sz="1600" kern="1200" dirty="0">
            <a:latin typeface="Montserrat" panose="00000500000000000000" pitchFamily="50" charset="0"/>
          </a:endParaRPr>
        </a:p>
      </dsp:txBody>
      <dsp:txXfrm>
        <a:off x="3322369" y="950214"/>
        <a:ext cx="2696438" cy="2036926"/>
      </dsp:txXfrm>
    </dsp:sp>
    <dsp:sp modelId="{174398A5-39E1-432B-A4AB-290B0B5F7E54}">
      <dsp:nvSpPr>
        <dsp:cNvPr id="0" name=""/>
        <dsp:cNvSpPr/>
      </dsp:nvSpPr>
      <dsp:spPr>
        <a:xfrm>
          <a:off x="3273496" y="2987140"/>
          <a:ext cx="2794184" cy="896893"/>
        </a:xfrm>
        <a:prstGeom prst="rect">
          <a:avLst/>
        </a:prstGeom>
        <a:solidFill>
          <a:schemeClr val="accent1">
            <a:shade val="80000"/>
            <a:hueOff val="174641"/>
            <a:satOff val="-3128"/>
            <a:lumOff val="13293"/>
            <a:alphaOff val="0"/>
          </a:schemeClr>
        </a:solidFill>
        <a:ln w="12700" cap="flat" cmpd="sng" algn="ctr">
          <a:solidFill>
            <a:schemeClr val="accent1">
              <a:shade val="80000"/>
              <a:hueOff val="174641"/>
              <a:satOff val="-3128"/>
              <a:lumOff val="1329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0" rIns="2286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>
              <a:latin typeface="Montserrat" panose="00000500000000000000" pitchFamily="50" charset="0"/>
            </a:rPr>
            <a:t>Estado atópico </a:t>
          </a:r>
          <a:endParaRPr lang="es-CO" sz="1800" kern="1200" dirty="0">
            <a:latin typeface="Montserrat" panose="00000500000000000000" pitchFamily="50" charset="0"/>
          </a:endParaRPr>
        </a:p>
      </dsp:txBody>
      <dsp:txXfrm>
        <a:off x="3273496" y="2987140"/>
        <a:ext cx="1967735" cy="896893"/>
      </dsp:txXfrm>
    </dsp:sp>
    <dsp:sp modelId="{4579524B-26F8-47E7-BD42-2B2679A7C9B0}">
      <dsp:nvSpPr>
        <dsp:cNvPr id="0" name=""/>
        <dsp:cNvSpPr/>
      </dsp:nvSpPr>
      <dsp:spPr>
        <a:xfrm>
          <a:off x="5320274" y="3129604"/>
          <a:ext cx="977964" cy="977964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77A0F7-1BA1-4390-BDE2-2936D750A5B0}">
      <dsp:nvSpPr>
        <dsp:cNvPr id="0" name=""/>
        <dsp:cNvSpPr/>
      </dsp:nvSpPr>
      <dsp:spPr>
        <a:xfrm>
          <a:off x="6540523" y="901341"/>
          <a:ext cx="2794184" cy="2085799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349283"/>
              <a:satOff val="-6256"/>
              <a:lumOff val="2658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60960" rIns="20320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CO" sz="1600" kern="1200" dirty="0">
            <a:latin typeface="Montserrat" panose="00000500000000000000" pitchFamily="50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CO" sz="1600" kern="1200" dirty="0">
            <a:latin typeface="Montserrat" panose="00000500000000000000" pitchFamily="50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CO" sz="1600" kern="1200" dirty="0">
            <a:latin typeface="Montserrat" panose="00000500000000000000" pitchFamily="50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kern="1200" dirty="0">
              <a:latin typeface="Montserrat" panose="00000500000000000000" pitchFamily="50" charset="0"/>
            </a:rPr>
            <a:t>Factor de riesgo: VRS.</a:t>
          </a:r>
          <a:endParaRPr lang="es-CO" sz="1600" kern="1200" dirty="0">
            <a:latin typeface="Montserrat" panose="00000500000000000000" pitchFamily="50" charset="0"/>
          </a:endParaRPr>
        </a:p>
      </dsp:txBody>
      <dsp:txXfrm>
        <a:off x="6589396" y="950214"/>
        <a:ext cx="2696438" cy="2036926"/>
      </dsp:txXfrm>
    </dsp:sp>
    <dsp:sp modelId="{0CDE2F44-7828-4285-9013-68B4C1C8AC92}">
      <dsp:nvSpPr>
        <dsp:cNvPr id="0" name=""/>
        <dsp:cNvSpPr/>
      </dsp:nvSpPr>
      <dsp:spPr>
        <a:xfrm>
          <a:off x="6540523" y="2987140"/>
          <a:ext cx="2794184" cy="896893"/>
        </a:xfrm>
        <a:prstGeom prst="rect">
          <a:avLst/>
        </a:prstGeom>
        <a:solidFill>
          <a:srgbClr val="0070C0"/>
        </a:solidFill>
        <a:ln w="12700" cap="flat" cmpd="sng" algn="ctr">
          <a:solidFill>
            <a:schemeClr val="accent1">
              <a:shade val="80000"/>
              <a:hueOff val="349283"/>
              <a:satOff val="-6256"/>
              <a:lumOff val="2658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0" rIns="2286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>
              <a:latin typeface="Montserrat" panose="00000500000000000000" pitchFamily="50" charset="0"/>
            </a:rPr>
            <a:t>Infecciones respiratorias </a:t>
          </a:r>
          <a:endParaRPr lang="es-CO" sz="1800" kern="1200" dirty="0">
            <a:latin typeface="Montserrat" panose="00000500000000000000" pitchFamily="50" charset="0"/>
          </a:endParaRPr>
        </a:p>
      </dsp:txBody>
      <dsp:txXfrm>
        <a:off x="6540523" y="2987140"/>
        <a:ext cx="1967735" cy="896893"/>
      </dsp:txXfrm>
    </dsp:sp>
    <dsp:sp modelId="{D74ADEAA-E363-41B8-9A9B-56BA77CF69C0}">
      <dsp:nvSpPr>
        <dsp:cNvPr id="0" name=""/>
        <dsp:cNvSpPr/>
      </dsp:nvSpPr>
      <dsp:spPr>
        <a:xfrm>
          <a:off x="8587302" y="3129604"/>
          <a:ext cx="977964" cy="977964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BCEC77-0E56-4211-A8C8-4836565B8968}">
      <dsp:nvSpPr>
        <dsp:cNvPr id="0" name=""/>
        <dsp:cNvSpPr/>
      </dsp:nvSpPr>
      <dsp:spPr>
        <a:xfrm>
          <a:off x="1493504" y="4026"/>
          <a:ext cx="3154853" cy="2355031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53340" rIns="17780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CO" sz="1400" kern="1200" dirty="0">
            <a:latin typeface="Montserrat" panose="00000500000000000000" pitchFamily="50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kern="1200" dirty="0">
              <a:latin typeface="Montserrat" panose="00000500000000000000" pitchFamily="50" charset="0"/>
            </a:rPr>
            <a:t>Evidencia limitada de relación entre exposición al aire y aumento de exacerbaciones. </a:t>
          </a:r>
          <a:endParaRPr lang="es-CO" sz="1400" kern="1200" dirty="0">
            <a:latin typeface="Montserrat" panose="00000500000000000000" pitchFamily="50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kern="1200" dirty="0">
              <a:latin typeface="Montserrat" panose="00000500000000000000" pitchFamily="50" charset="0"/>
            </a:rPr>
            <a:t>El producto más estudiado es el dióxido de azufre. </a:t>
          </a:r>
          <a:endParaRPr lang="es-CO" sz="1400" kern="1200" dirty="0">
            <a:latin typeface="Montserrat" panose="00000500000000000000" pitchFamily="50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kern="1200" dirty="0">
              <a:latin typeface="Montserrat" panose="00000500000000000000" pitchFamily="50" charset="0"/>
            </a:rPr>
            <a:t>Algunos estudios con grandes exposiciones a dióxido de carbono. </a:t>
          </a:r>
          <a:endParaRPr lang="es-CO" sz="1400" kern="1200" dirty="0">
            <a:latin typeface="Montserrat" panose="00000500000000000000" pitchFamily="50" charset="0"/>
          </a:endParaRPr>
        </a:p>
      </dsp:txBody>
      <dsp:txXfrm>
        <a:off x="1548685" y="59207"/>
        <a:ext cx="3044491" cy="2299850"/>
      </dsp:txXfrm>
    </dsp:sp>
    <dsp:sp modelId="{B8F9A1C6-4D28-45C4-940D-A5B199A626DC}">
      <dsp:nvSpPr>
        <dsp:cNvPr id="0" name=""/>
        <dsp:cNvSpPr/>
      </dsp:nvSpPr>
      <dsp:spPr>
        <a:xfrm>
          <a:off x="1493504" y="2359058"/>
          <a:ext cx="3154853" cy="1012663"/>
        </a:xfrm>
        <a:prstGeom prst="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0" rIns="2032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>
              <a:latin typeface="Montserrat" panose="00000500000000000000" pitchFamily="50" charset="0"/>
            </a:rPr>
            <a:t>Polución del medio ambiente </a:t>
          </a:r>
          <a:endParaRPr lang="es-CO" sz="1600" kern="1200" dirty="0">
            <a:latin typeface="Montserrat" panose="00000500000000000000" pitchFamily="50" charset="0"/>
          </a:endParaRPr>
        </a:p>
      </dsp:txBody>
      <dsp:txXfrm>
        <a:off x="1493504" y="2359058"/>
        <a:ext cx="2221727" cy="1012663"/>
      </dsp:txXfrm>
    </dsp:sp>
    <dsp:sp modelId="{406B08C1-ABE9-416D-8469-32E476BD4AF0}">
      <dsp:nvSpPr>
        <dsp:cNvPr id="0" name=""/>
        <dsp:cNvSpPr/>
      </dsp:nvSpPr>
      <dsp:spPr>
        <a:xfrm>
          <a:off x="3804478" y="2519910"/>
          <a:ext cx="1104198" cy="1104198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accent1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BD6D4A-8A71-4235-91BD-5D7D2780831D}">
      <dsp:nvSpPr>
        <dsp:cNvPr id="0" name=""/>
        <dsp:cNvSpPr/>
      </dsp:nvSpPr>
      <dsp:spPr>
        <a:xfrm>
          <a:off x="5182235" y="4026"/>
          <a:ext cx="3154853" cy="2355031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402493"/>
              <a:satOff val="-9802"/>
              <a:lumOff val="4289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53340" rIns="17780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kern="1200" dirty="0">
              <a:latin typeface="Montserrat" panose="00000500000000000000" pitchFamily="50" charset="0"/>
            </a:rPr>
            <a:t>Inmunidad TH1 prima sobre TH2 (medio rural).</a:t>
          </a:r>
          <a:endParaRPr lang="es-CO" sz="1400" kern="1200" dirty="0">
            <a:latin typeface="Montserrat" panose="00000500000000000000" pitchFamily="50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kern="1200" dirty="0">
              <a:latin typeface="Montserrat" panose="00000500000000000000" pitchFamily="50" charset="0"/>
            </a:rPr>
            <a:t>No exposición a microorganismos </a:t>
          </a:r>
          <a:r>
            <a:rPr lang="es-ES" sz="1400" kern="1200" dirty="0">
              <a:latin typeface="Montserrat" panose="00000500000000000000" pitchFamily="50" charset="0"/>
              <a:sym typeface="Wingdings" panose="05000000000000000000" pitchFamily="2" charset="2"/>
            </a:rPr>
            <a:t> Prima TH2  Activación de mastocitos  Más producción de histamina, IgE, eosinófilos  Hiperreactividad bronquial, más producción de moco, constricción muscular.</a:t>
          </a:r>
          <a:endParaRPr lang="es-CO" sz="1400" kern="1200" dirty="0">
            <a:latin typeface="Montserrat" panose="00000500000000000000" pitchFamily="50" charset="0"/>
          </a:endParaRPr>
        </a:p>
      </dsp:txBody>
      <dsp:txXfrm>
        <a:off x="5237416" y="59207"/>
        <a:ext cx="3044491" cy="2299850"/>
      </dsp:txXfrm>
    </dsp:sp>
    <dsp:sp modelId="{4201B26E-9D14-404A-A0CF-83BA038E557E}">
      <dsp:nvSpPr>
        <dsp:cNvPr id="0" name=""/>
        <dsp:cNvSpPr/>
      </dsp:nvSpPr>
      <dsp:spPr>
        <a:xfrm>
          <a:off x="5182235" y="2359058"/>
          <a:ext cx="3154853" cy="1012663"/>
        </a:xfrm>
        <a:prstGeom prst="rect">
          <a:avLst/>
        </a:prstGeom>
        <a:solidFill>
          <a:srgbClr val="0070C0"/>
        </a:solidFill>
        <a:ln w="12700" cap="flat" cmpd="sng" algn="ctr">
          <a:solidFill>
            <a:schemeClr val="accent1">
              <a:shade val="50000"/>
              <a:hueOff val="402493"/>
              <a:satOff val="-9802"/>
              <a:lumOff val="4289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0" rIns="2032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>
              <a:latin typeface="Montserrat" panose="00000500000000000000" pitchFamily="50" charset="0"/>
            </a:rPr>
            <a:t>Teoría de la higiene </a:t>
          </a:r>
          <a:endParaRPr lang="es-CO" sz="1600" kern="1200" dirty="0">
            <a:latin typeface="Montserrat" panose="00000500000000000000" pitchFamily="50" charset="0"/>
          </a:endParaRPr>
        </a:p>
      </dsp:txBody>
      <dsp:txXfrm>
        <a:off x="5182235" y="2359058"/>
        <a:ext cx="2221727" cy="1012663"/>
      </dsp:txXfrm>
    </dsp:sp>
    <dsp:sp modelId="{C54189AB-8BB5-4B3E-AFE0-3A2C702A001D}">
      <dsp:nvSpPr>
        <dsp:cNvPr id="0" name=""/>
        <dsp:cNvSpPr/>
      </dsp:nvSpPr>
      <dsp:spPr>
        <a:xfrm>
          <a:off x="7493208" y="2519910"/>
          <a:ext cx="1104198" cy="1104198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accent1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5D6EED-0FD5-4867-B6F5-1455A2467DA9}">
      <dsp:nvSpPr>
        <dsp:cNvPr id="0" name=""/>
        <dsp:cNvSpPr/>
      </dsp:nvSpPr>
      <dsp:spPr>
        <a:xfrm>
          <a:off x="1056670" y="639"/>
          <a:ext cx="2491067" cy="954708"/>
        </a:xfrm>
        <a:prstGeom prst="roundRect">
          <a:avLst>
            <a:gd name="adj" fmla="val 10000"/>
          </a:avLst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>
              <a:latin typeface="Montserrat" panose="00000500000000000000" pitchFamily="50" charset="0"/>
            </a:rPr>
            <a:t>Fenotipos epidemiológicos </a:t>
          </a:r>
          <a:endParaRPr lang="es-CO" sz="1800" kern="1200" dirty="0">
            <a:latin typeface="Montserrat" panose="00000500000000000000" pitchFamily="50" charset="0"/>
          </a:endParaRPr>
        </a:p>
      </dsp:txBody>
      <dsp:txXfrm>
        <a:off x="1084632" y="28601"/>
        <a:ext cx="2435143" cy="898784"/>
      </dsp:txXfrm>
    </dsp:sp>
    <dsp:sp modelId="{49383D78-3D69-4851-89C3-6F48864059BF}">
      <dsp:nvSpPr>
        <dsp:cNvPr id="0" name=""/>
        <dsp:cNvSpPr/>
      </dsp:nvSpPr>
      <dsp:spPr>
        <a:xfrm>
          <a:off x="1305777" y="955348"/>
          <a:ext cx="249106" cy="10804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80492"/>
              </a:lnTo>
              <a:lnTo>
                <a:pt x="249106" y="1080492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6B0EA3-D42D-4AA7-A518-4ACEA66B0062}">
      <dsp:nvSpPr>
        <dsp:cNvPr id="0" name=""/>
        <dsp:cNvSpPr/>
      </dsp:nvSpPr>
      <dsp:spPr>
        <a:xfrm>
          <a:off x="1554883" y="1315512"/>
          <a:ext cx="2305049" cy="14406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>
              <a:solidFill>
                <a:srgbClr val="152B48"/>
              </a:solidFill>
              <a:latin typeface="Montserrat" panose="00000500000000000000" pitchFamily="50" charset="0"/>
            </a:rPr>
            <a:t>Estudio de TUCSON </a:t>
          </a:r>
          <a:r>
            <a:rPr lang="es-ES" sz="1600" kern="1200" dirty="0">
              <a:solidFill>
                <a:srgbClr val="152B48"/>
              </a:solidFill>
              <a:latin typeface="Montserrat" panose="00000500000000000000" pitchFamily="50" charset="0"/>
              <a:sym typeface="Wingdings" panose="05000000000000000000" pitchFamily="2" charset="2"/>
            </a:rPr>
            <a:t> Niños &lt;5 años que </a:t>
          </a:r>
          <a:r>
            <a:rPr lang="es-ES" sz="1600" kern="1200" dirty="0" err="1">
              <a:solidFill>
                <a:srgbClr val="152B48"/>
              </a:solidFill>
              <a:latin typeface="Montserrat" panose="00000500000000000000" pitchFamily="50" charset="0"/>
              <a:sym typeface="Wingdings" panose="05000000000000000000" pitchFamily="2" charset="2"/>
            </a:rPr>
            <a:t>sibilan</a:t>
          </a:r>
          <a:r>
            <a:rPr lang="es-ES" sz="1600" kern="1200" dirty="0">
              <a:solidFill>
                <a:srgbClr val="152B48"/>
              </a:solidFill>
              <a:latin typeface="Montserrat" panose="00000500000000000000" pitchFamily="50" charset="0"/>
              <a:sym typeface="Wingdings" panose="05000000000000000000" pitchFamily="2" charset="2"/>
            </a:rPr>
            <a:t>. Episodios recurrentes por IR (VRS, Rinovirus).</a:t>
          </a:r>
          <a:endParaRPr lang="es-CO" sz="1600" kern="1200" dirty="0">
            <a:solidFill>
              <a:srgbClr val="152B48"/>
            </a:solidFill>
            <a:latin typeface="Montserrat" panose="00000500000000000000" pitchFamily="50" charset="0"/>
          </a:endParaRPr>
        </a:p>
      </dsp:txBody>
      <dsp:txXfrm>
        <a:off x="1597078" y="1357707"/>
        <a:ext cx="2220659" cy="1356266"/>
      </dsp:txXfrm>
    </dsp:sp>
    <dsp:sp modelId="{436B9125-367D-459A-88BE-3564169E0CF1}">
      <dsp:nvSpPr>
        <dsp:cNvPr id="0" name=""/>
        <dsp:cNvSpPr/>
      </dsp:nvSpPr>
      <dsp:spPr>
        <a:xfrm>
          <a:off x="4268066" y="639"/>
          <a:ext cx="2491067" cy="954708"/>
        </a:xfrm>
        <a:prstGeom prst="roundRect">
          <a:avLst>
            <a:gd name="adj" fmla="val 10000"/>
          </a:avLst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>
              <a:latin typeface="Montserrat" panose="00000500000000000000" pitchFamily="50" charset="0"/>
            </a:rPr>
            <a:t>Fenotipos basados en síntomas </a:t>
          </a:r>
          <a:endParaRPr lang="es-CO" sz="1800" kern="1200" dirty="0">
            <a:latin typeface="Montserrat" panose="00000500000000000000" pitchFamily="50" charset="0"/>
          </a:endParaRPr>
        </a:p>
      </dsp:txBody>
      <dsp:txXfrm>
        <a:off x="4296028" y="28601"/>
        <a:ext cx="2435143" cy="898784"/>
      </dsp:txXfrm>
    </dsp:sp>
    <dsp:sp modelId="{44C5BCF2-9603-4F1A-8254-014E2C29AEC7}">
      <dsp:nvSpPr>
        <dsp:cNvPr id="0" name=""/>
        <dsp:cNvSpPr/>
      </dsp:nvSpPr>
      <dsp:spPr>
        <a:xfrm>
          <a:off x="4517172" y="955348"/>
          <a:ext cx="249106" cy="10804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80492"/>
              </a:lnTo>
              <a:lnTo>
                <a:pt x="249106" y="1080492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184EB6-6576-4319-8F7A-9EB89C41046B}">
      <dsp:nvSpPr>
        <dsp:cNvPr id="0" name=""/>
        <dsp:cNvSpPr/>
      </dsp:nvSpPr>
      <dsp:spPr>
        <a:xfrm>
          <a:off x="4766279" y="1315512"/>
          <a:ext cx="2305049" cy="14406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402493"/>
              <a:satOff val="-9802"/>
              <a:lumOff val="4289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>
              <a:latin typeface="Montserrat" panose="00000500000000000000" pitchFamily="50" charset="0"/>
            </a:rPr>
            <a:t>Sociedad Respiratoria Europea </a:t>
          </a:r>
          <a:r>
            <a:rPr lang="es-ES" sz="1600" kern="1200" dirty="0">
              <a:latin typeface="Montserrat" panose="00000500000000000000" pitchFamily="50" charset="0"/>
              <a:sym typeface="Wingdings" panose="05000000000000000000" pitchFamily="2" charset="2"/>
            </a:rPr>
            <a:t> No muy usados. </a:t>
          </a:r>
          <a:endParaRPr lang="es-CO" sz="1600" kern="1200" dirty="0">
            <a:latin typeface="Montserrat" panose="00000500000000000000" pitchFamily="50" charset="0"/>
          </a:endParaRPr>
        </a:p>
      </dsp:txBody>
      <dsp:txXfrm>
        <a:off x="4808474" y="1357707"/>
        <a:ext cx="2220659" cy="135626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1CB83B-5416-4FF6-9175-083F0E822A13}">
      <dsp:nvSpPr>
        <dsp:cNvPr id="0" name=""/>
        <dsp:cNvSpPr/>
      </dsp:nvSpPr>
      <dsp:spPr>
        <a:xfrm>
          <a:off x="0" y="3485689"/>
          <a:ext cx="6780931" cy="1144081"/>
        </a:xfrm>
        <a:prstGeom prst="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>
              <a:latin typeface="Montserrat" panose="00000500000000000000" pitchFamily="50" charset="0"/>
            </a:rPr>
            <a:t>Sibilante persistente atópico </a:t>
          </a:r>
          <a:endParaRPr lang="es-CO" sz="1600" kern="1200" dirty="0">
            <a:latin typeface="Montserrat" panose="00000500000000000000" pitchFamily="50" charset="0"/>
          </a:endParaRPr>
        </a:p>
      </dsp:txBody>
      <dsp:txXfrm>
        <a:off x="0" y="3485689"/>
        <a:ext cx="6780931" cy="617803"/>
      </dsp:txXfrm>
    </dsp:sp>
    <dsp:sp modelId="{B2292AA9-7369-4AAF-ABAD-E647A7A87479}">
      <dsp:nvSpPr>
        <dsp:cNvPr id="0" name=""/>
        <dsp:cNvSpPr/>
      </dsp:nvSpPr>
      <dsp:spPr>
        <a:xfrm>
          <a:off x="0" y="4080611"/>
          <a:ext cx="3390465" cy="526277"/>
        </a:xfrm>
        <a:prstGeom prst="rect">
          <a:avLst/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latin typeface="Montserrat" panose="00000500000000000000" pitchFamily="50" charset="0"/>
            </a:rPr>
            <a:t>Temprana: &lt;3 años y persiste. Más gravedad.  </a:t>
          </a:r>
          <a:endParaRPr lang="es-CO" sz="1400" kern="1200" dirty="0">
            <a:latin typeface="Montserrat" panose="00000500000000000000" pitchFamily="50" charset="0"/>
          </a:endParaRPr>
        </a:p>
      </dsp:txBody>
      <dsp:txXfrm>
        <a:off x="0" y="4080611"/>
        <a:ext cx="3390465" cy="526277"/>
      </dsp:txXfrm>
    </dsp:sp>
    <dsp:sp modelId="{FB5859C5-D2F1-4638-9C32-ABB49E9E9158}">
      <dsp:nvSpPr>
        <dsp:cNvPr id="0" name=""/>
        <dsp:cNvSpPr/>
      </dsp:nvSpPr>
      <dsp:spPr>
        <a:xfrm>
          <a:off x="3390465" y="4080611"/>
          <a:ext cx="3390465" cy="526277"/>
        </a:xfrm>
        <a:prstGeom prst="rect">
          <a:avLst/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latin typeface="Montserrat" panose="00000500000000000000" pitchFamily="50" charset="0"/>
            </a:rPr>
            <a:t>Tardía: &gt;3 años y persiste. </a:t>
          </a:r>
          <a:endParaRPr lang="es-CO" sz="1400" kern="1200" dirty="0">
            <a:latin typeface="Montserrat" panose="00000500000000000000" pitchFamily="50" charset="0"/>
          </a:endParaRPr>
        </a:p>
      </dsp:txBody>
      <dsp:txXfrm>
        <a:off x="3390465" y="4080611"/>
        <a:ext cx="3390465" cy="526277"/>
      </dsp:txXfrm>
    </dsp:sp>
    <dsp:sp modelId="{40B58610-530A-46B3-83AE-6D7E02FC90F3}">
      <dsp:nvSpPr>
        <dsp:cNvPr id="0" name=""/>
        <dsp:cNvSpPr/>
      </dsp:nvSpPr>
      <dsp:spPr>
        <a:xfrm rot="10800000">
          <a:off x="0" y="1743253"/>
          <a:ext cx="6780931" cy="1759596"/>
        </a:xfrm>
        <a:prstGeom prst="upArrowCallou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>
              <a:latin typeface="Montserrat" panose="00000500000000000000" pitchFamily="50" charset="0"/>
            </a:rPr>
            <a:t>Sibilante persistente no atópico </a:t>
          </a:r>
          <a:endParaRPr lang="es-CO" sz="1600" kern="1200" dirty="0">
            <a:latin typeface="Montserrat" panose="00000500000000000000" pitchFamily="50" charset="0"/>
          </a:endParaRPr>
        </a:p>
      </dsp:txBody>
      <dsp:txXfrm rot="-10800000">
        <a:off x="0" y="1743253"/>
        <a:ext cx="6780931" cy="617618"/>
      </dsp:txXfrm>
    </dsp:sp>
    <dsp:sp modelId="{6CF03756-8A8A-450D-934D-1776924671AD}">
      <dsp:nvSpPr>
        <dsp:cNvPr id="0" name=""/>
        <dsp:cNvSpPr/>
      </dsp:nvSpPr>
      <dsp:spPr>
        <a:xfrm>
          <a:off x="0" y="2360872"/>
          <a:ext cx="6780931" cy="526119"/>
        </a:xfrm>
        <a:prstGeom prst="rect">
          <a:avLst/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latin typeface="Montserrat" panose="00000500000000000000" pitchFamily="50" charset="0"/>
            </a:rPr>
            <a:t>Inicia en menores de 3 años, hasta los 13 años. No historia de atopia. La función pulmonar inicial y final puede estar normal o disminuida. </a:t>
          </a:r>
          <a:endParaRPr lang="es-CO" sz="1400" kern="1200" dirty="0">
            <a:latin typeface="Montserrat" panose="00000500000000000000" pitchFamily="50" charset="0"/>
          </a:endParaRPr>
        </a:p>
      </dsp:txBody>
      <dsp:txXfrm>
        <a:off x="0" y="2360872"/>
        <a:ext cx="6780931" cy="526119"/>
      </dsp:txXfrm>
    </dsp:sp>
    <dsp:sp modelId="{9743001A-B9F8-4AD1-A087-B5768E7E6D0C}">
      <dsp:nvSpPr>
        <dsp:cNvPr id="0" name=""/>
        <dsp:cNvSpPr/>
      </dsp:nvSpPr>
      <dsp:spPr>
        <a:xfrm rot="10800000">
          <a:off x="0" y="818"/>
          <a:ext cx="6780931" cy="1759596"/>
        </a:xfrm>
        <a:prstGeom prst="upArrowCallou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>
              <a:latin typeface="Montserrat" panose="00000500000000000000" pitchFamily="50" charset="0"/>
            </a:rPr>
            <a:t>Sibilante transitorio precoz </a:t>
          </a:r>
          <a:endParaRPr lang="es-CO" sz="1600" kern="1200" dirty="0">
            <a:latin typeface="Montserrat" panose="00000500000000000000" pitchFamily="50" charset="0"/>
          </a:endParaRPr>
        </a:p>
      </dsp:txBody>
      <dsp:txXfrm rot="-10800000">
        <a:off x="0" y="818"/>
        <a:ext cx="6780931" cy="617618"/>
      </dsp:txXfrm>
    </dsp:sp>
    <dsp:sp modelId="{5333A5B9-0320-478E-B8C8-17CA48429B2B}">
      <dsp:nvSpPr>
        <dsp:cNvPr id="0" name=""/>
        <dsp:cNvSpPr/>
      </dsp:nvSpPr>
      <dsp:spPr>
        <a:xfrm>
          <a:off x="0" y="618436"/>
          <a:ext cx="6780931" cy="526119"/>
        </a:xfrm>
        <a:prstGeom prst="rect">
          <a:avLst/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latin typeface="Montserrat" panose="00000500000000000000" pitchFamily="50" charset="0"/>
            </a:rPr>
            <a:t>Hasta los 3 años, no historia de atopia pero sí exposición al cigarrillo. Evaluar desarrollo de </a:t>
          </a:r>
          <a:r>
            <a:rPr lang="es-ES" sz="1400" kern="1200" dirty="0" err="1">
              <a:latin typeface="Montserrat" panose="00000500000000000000" pitchFamily="50" charset="0"/>
            </a:rPr>
            <a:t>neumopatía</a:t>
          </a:r>
          <a:r>
            <a:rPr lang="es-ES" sz="1400" kern="1200" dirty="0">
              <a:latin typeface="Montserrat" panose="00000500000000000000" pitchFamily="50" charset="0"/>
            </a:rPr>
            <a:t> en la adultez. </a:t>
          </a:r>
          <a:endParaRPr lang="es-CO" sz="1400" kern="1200" dirty="0">
            <a:latin typeface="Montserrat" panose="00000500000000000000" pitchFamily="50" charset="0"/>
          </a:endParaRPr>
        </a:p>
      </dsp:txBody>
      <dsp:txXfrm>
        <a:off x="0" y="618436"/>
        <a:ext cx="6780931" cy="52611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E3AF25-1129-4170-A12C-490BCD2F31E1}">
      <dsp:nvSpPr>
        <dsp:cNvPr id="0" name=""/>
        <dsp:cNvSpPr/>
      </dsp:nvSpPr>
      <dsp:spPr>
        <a:xfrm>
          <a:off x="1615187" y="0"/>
          <a:ext cx="4293473" cy="4293473"/>
        </a:xfrm>
        <a:prstGeom prst="triangle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432C8D-35B8-4462-8BCE-0EDDDA52327F}">
      <dsp:nvSpPr>
        <dsp:cNvPr id="0" name=""/>
        <dsp:cNvSpPr/>
      </dsp:nvSpPr>
      <dsp:spPr>
        <a:xfrm>
          <a:off x="3968007" y="587103"/>
          <a:ext cx="3787978" cy="101634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kern="1200" dirty="0">
              <a:latin typeface="Montserrat" panose="00000500000000000000" pitchFamily="50" charset="0"/>
            </a:rPr>
            <a:t>No hay clasificación clara en el lactante. </a:t>
          </a:r>
        </a:p>
      </dsp:txBody>
      <dsp:txXfrm>
        <a:off x="4017621" y="636717"/>
        <a:ext cx="3688750" cy="917117"/>
      </dsp:txXfrm>
    </dsp:sp>
    <dsp:sp modelId="{0F0F203D-8D87-4AE5-B589-7376528FA6C5}">
      <dsp:nvSpPr>
        <dsp:cNvPr id="0" name=""/>
        <dsp:cNvSpPr/>
      </dsp:nvSpPr>
      <dsp:spPr>
        <a:xfrm>
          <a:off x="3968007" y="1730492"/>
          <a:ext cx="3787978" cy="101634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kern="1200" dirty="0">
              <a:latin typeface="Montserrat" panose="00000500000000000000" pitchFamily="50" charset="0"/>
            </a:rPr>
            <a:t>Se clasifica como síndrome sibilante recurrente hasta los 3 años. </a:t>
          </a:r>
        </a:p>
      </dsp:txBody>
      <dsp:txXfrm>
        <a:off x="4017621" y="1780106"/>
        <a:ext cx="3688750" cy="917117"/>
      </dsp:txXfrm>
    </dsp:sp>
    <dsp:sp modelId="{AD1D503B-C6B1-4CD0-BE12-DF574852F5BE}">
      <dsp:nvSpPr>
        <dsp:cNvPr id="0" name=""/>
        <dsp:cNvSpPr/>
      </dsp:nvSpPr>
      <dsp:spPr>
        <a:xfrm>
          <a:off x="3968007" y="2873880"/>
          <a:ext cx="3787978" cy="101634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kern="1200" dirty="0">
              <a:latin typeface="Montserrat" panose="00000500000000000000" pitchFamily="50" charset="0"/>
            </a:rPr>
            <a:t>Hay que vigilarlos estrechamente. </a:t>
          </a:r>
        </a:p>
      </dsp:txBody>
      <dsp:txXfrm>
        <a:off x="4017621" y="2923494"/>
        <a:ext cx="3688750" cy="91711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67495A-3FB0-40A5-9D6E-6AC0B7E89877}">
      <dsp:nvSpPr>
        <dsp:cNvPr id="0" name=""/>
        <dsp:cNvSpPr/>
      </dsp:nvSpPr>
      <dsp:spPr>
        <a:xfrm>
          <a:off x="145083" y="418288"/>
          <a:ext cx="2599850" cy="812011"/>
        </a:xfrm>
        <a:prstGeom prst="roundRect">
          <a:avLst>
            <a:gd name="adj" fmla="val 10000"/>
          </a:avLst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kern="1200" dirty="0">
              <a:latin typeface="Montserrat" panose="00000500000000000000" pitchFamily="50" charset="0"/>
            </a:rPr>
            <a:t>Crisis </a:t>
          </a:r>
        </a:p>
      </dsp:txBody>
      <dsp:txXfrm>
        <a:off x="168866" y="442071"/>
        <a:ext cx="2552284" cy="764445"/>
      </dsp:txXfrm>
    </dsp:sp>
    <dsp:sp modelId="{7B4BFFC0-3C77-4A0E-AA73-B65747EFD496}">
      <dsp:nvSpPr>
        <dsp:cNvPr id="0" name=""/>
        <dsp:cNvSpPr/>
      </dsp:nvSpPr>
      <dsp:spPr>
        <a:xfrm>
          <a:off x="405068" y="1230299"/>
          <a:ext cx="260000" cy="13363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36322"/>
              </a:lnTo>
              <a:lnTo>
                <a:pt x="260000" y="1336322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314E9C-5672-490C-ABB3-0F6BAD4CCB85}">
      <dsp:nvSpPr>
        <dsp:cNvPr id="0" name=""/>
        <dsp:cNvSpPr/>
      </dsp:nvSpPr>
      <dsp:spPr>
        <a:xfrm>
          <a:off x="665069" y="1555280"/>
          <a:ext cx="2079880" cy="20226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kern="1200" dirty="0">
              <a:latin typeface="Montserrat" panose="00000500000000000000" pitchFamily="50" charset="0"/>
            </a:rPr>
            <a:t>- Leve.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kern="1200" dirty="0">
              <a:latin typeface="Montserrat" panose="00000500000000000000" pitchFamily="50" charset="0"/>
            </a:rPr>
            <a:t>- Moderada.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kern="1200" dirty="0">
              <a:latin typeface="Montserrat" panose="00000500000000000000" pitchFamily="50" charset="0"/>
            </a:rPr>
            <a:t>- Severa.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kern="1200" dirty="0">
              <a:latin typeface="Montserrat" panose="00000500000000000000" pitchFamily="50" charset="0"/>
            </a:rPr>
            <a:t>- Inminencia de falla ventilatoria. </a:t>
          </a:r>
        </a:p>
      </dsp:txBody>
      <dsp:txXfrm>
        <a:off x="724311" y="1614522"/>
        <a:ext cx="1961396" cy="1904199"/>
      </dsp:txXfrm>
    </dsp:sp>
    <dsp:sp modelId="{B24F750E-752B-4240-BEB6-EF04ADBF54BF}">
      <dsp:nvSpPr>
        <dsp:cNvPr id="0" name=""/>
        <dsp:cNvSpPr/>
      </dsp:nvSpPr>
      <dsp:spPr>
        <a:xfrm>
          <a:off x="3250526" y="382423"/>
          <a:ext cx="2599850" cy="812011"/>
        </a:xfrm>
        <a:prstGeom prst="roundRect">
          <a:avLst>
            <a:gd name="adj" fmla="val 10000"/>
          </a:avLst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kern="1200" dirty="0">
              <a:latin typeface="Montserrat" panose="00000500000000000000" pitchFamily="50" charset="0"/>
            </a:rPr>
            <a:t>Primera consulta </a:t>
          </a:r>
        </a:p>
      </dsp:txBody>
      <dsp:txXfrm>
        <a:off x="3274309" y="406206"/>
        <a:ext cx="2552284" cy="764445"/>
      </dsp:txXfrm>
    </dsp:sp>
    <dsp:sp modelId="{4EC3503D-DF3B-4E15-8735-38F69F86A85C}">
      <dsp:nvSpPr>
        <dsp:cNvPr id="0" name=""/>
        <dsp:cNvSpPr/>
      </dsp:nvSpPr>
      <dsp:spPr>
        <a:xfrm>
          <a:off x="3510511" y="1194434"/>
          <a:ext cx="259985" cy="13363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36322"/>
              </a:lnTo>
              <a:lnTo>
                <a:pt x="259985" y="1336322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9847CC-DDD3-4F3B-A896-04961F1C94A4}">
      <dsp:nvSpPr>
        <dsp:cNvPr id="0" name=""/>
        <dsp:cNvSpPr/>
      </dsp:nvSpPr>
      <dsp:spPr>
        <a:xfrm>
          <a:off x="3770496" y="1519415"/>
          <a:ext cx="2079880" cy="20226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402493"/>
              <a:satOff val="-9802"/>
              <a:lumOff val="4289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kern="1200" dirty="0">
              <a:latin typeface="Montserrat" panose="00000500000000000000" pitchFamily="50" charset="0"/>
            </a:rPr>
            <a:t>- Intermitente.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kern="1200" dirty="0">
              <a:latin typeface="Montserrat" panose="00000500000000000000" pitchFamily="50" charset="0"/>
            </a:rPr>
            <a:t>- Leve persistente.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kern="1200" dirty="0">
              <a:latin typeface="Montserrat" panose="00000500000000000000" pitchFamily="50" charset="0"/>
            </a:rPr>
            <a:t>- Moderado persistente.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kern="1200" dirty="0">
              <a:latin typeface="Montserrat" panose="00000500000000000000" pitchFamily="50" charset="0"/>
            </a:rPr>
            <a:t>- Severo persistente. </a:t>
          </a:r>
        </a:p>
      </dsp:txBody>
      <dsp:txXfrm>
        <a:off x="3829738" y="1578657"/>
        <a:ext cx="1961396" cy="19041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348EAC-3A2C-4146-91E4-01A1EE482D00}" type="datetimeFigureOut">
              <a:rPr lang="es-CO" smtClean="0"/>
              <a:t>10/11/2020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C8E160-2FBA-4336-A7FB-FEC99CE015B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979546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/>
              <a:t>Tos: Recurrente</a:t>
            </a:r>
            <a:r>
              <a:rPr lang="es-CO" baseline="0" dirty="0"/>
              <a:t> o persistente, no productiva, desencadenada por ejercicio, alérgenos, en la noche. </a:t>
            </a:r>
          </a:p>
          <a:p>
            <a:r>
              <a:rPr lang="es-CO" baseline="0" dirty="0"/>
              <a:t>Sibilancias: </a:t>
            </a:r>
            <a:r>
              <a:rPr lang="es-CO" baseline="0" dirty="0" err="1"/>
              <a:t>Recurentes</a:t>
            </a:r>
            <a:r>
              <a:rPr lang="es-CO" baseline="0" dirty="0"/>
              <a:t>, desencadenantes </a:t>
            </a:r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8E160-2FBA-4336-A7FB-FEC99CE015BC}" type="slidenum">
              <a:rPr lang="es-CO" smtClean="0"/>
              <a:t>16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012270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8E160-2FBA-4336-A7FB-FEC99CE015BC}" type="slidenum">
              <a:rPr lang="es-CO" smtClean="0"/>
              <a:t>18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32110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45C89-1E29-45AB-882A-5F7AEC6329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29DF51-72EC-42D4-952D-715F01B3B2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18AD98-0823-444A-8FD3-5E07D86A1F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6D6-69BD-42B5-ADAC-E02D990CAA67}" type="datetimeFigureOut">
              <a:rPr lang="es-CO" smtClean="0"/>
              <a:t>10/11/2020</a:t>
            </a:fld>
            <a:endParaRPr lang="es-C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212D8C-C114-4D3C-96A0-E4880554E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5DE797-0C8E-4B49-923F-73874173A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F1395-05EF-4260-903B-4533783163A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11452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4B670-2B13-4502-A885-7D27731A7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E8BAA3-B61F-4844-9B2A-CA063E332F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46FBC9-B92D-4C2A-B716-EEA3E966E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6D6-69BD-42B5-ADAC-E02D990CAA67}" type="datetimeFigureOut">
              <a:rPr lang="es-CO" smtClean="0"/>
              <a:t>10/11/2020</a:t>
            </a:fld>
            <a:endParaRPr lang="es-C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37EB05-F43B-4A0C-8997-75B1A12E1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DD1298-EB3D-417E-A953-3F0D82026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F1395-05EF-4260-903B-4533783163A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48771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96315D1-E8E1-4932-9699-1E7D11B5A4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520CA7-CB8C-48EE-BE19-564BCEA650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B0F46F-266D-4556-8E94-EA454C5987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6D6-69BD-42B5-ADAC-E02D990CAA67}" type="datetimeFigureOut">
              <a:rPr lang="es-CO" smtClean="0"/>
              <a:t>10/11/2020</a:t>
            </a:fld>
            <a:endParaRPr lang="es-C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C16EA6-25A8-48B7-98B6-3AB1453D4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97D85A-6910-4DE1-8D44-53AFB2519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F1395-05EF-4260-903B-4533783163A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06111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35B1DB-92FC-4873-8598-1407A1780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DCEF25-EAF9-4104-8F1C-1DAC32E96F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E81649-35F2-420D-A9AB-29EB1D1DE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6D6-69BD-42B5-ADAC-E02D990CAA67}" type="datetimeFigureOut">
              <a:rPr lang="es-CO" smtClean="0"/>
              <a:t>10/11/2020</a:t>
            </a:fld>
            <a:endParaRPr lang="es-C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CD10EA-CBE2-4245-BEC8-882641654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20CF0C-498E-4DB6-B0A4-AD1387BC1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F1395-05EF-4260-903B-4533783163A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49349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898EB3-C706-43FC-99C7-F8EC6A1AB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E3CB7C-D9C3-41A8-AAA7-DF0E1E3923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30512C-4B39-4026-9046-37F633200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6D6-69BD-42B5-ADAC-E02D990CAA67}" type="datetimeFigureOut">
              <a:rPr lang="es-CO" smtClean="0"/>
              <a:t>10/11/2020</a:t>
            </a:fld>
            <a:endParaRPr lang="es-C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2AB453-6547-4B52-BC2D-489C6A8B0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A32D1A-9866-4B0C-9A58-332B16DAD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F1395-05EF-4260-903B-4533783163A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16549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B2A9D-F6FA-4244-9330-D4FA55C35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B8413E-F18B-4F9F-A73C-34484DEADB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B42AD4-5AAE-4B24-A371-FCC828E84B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939ACD-935B-4043-AD00-7B861EE94F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6D6-69BD-42B5-ADAC-E02D990CAA67}" type="datetimeFigureOut">
              <a:rPr lang="es-CO" smtClean="0"/>
              <a:t>10/11/2020</a:t>
            </a:fld>
            <a:endParaRPr lang="es-C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68E617-4D39-4140-9660-76B93FA2A9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AF9535-F73A-479B-AB85-78C95D8D9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F1395-05EF-4260-903B-4533783163A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69219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DCEC59-B81A-43EC-B785-7A3C46CAC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5CBE32-7470-4D1B-9FCD-08A6F7945F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92C83C-54D9-4781-AF78-E965BA6674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CA571C-A3F7-46E3-A86E-378811BF49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96197E-68E7-4D65-8674-B3BD47F2A8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0D3BE35-5969-4F18-B6BD-43F52C050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6D6-69BD-42B5-ADAC-E02D990CAA67}" type="datetimeFigureOut">
              <a:rPr lang="es-CO" smtClean="0"/>
              <a:t>10/11/2020</a:t>
            </a:fld>
            <a:endParaRPr lang="es-C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923D51A-3102-48D8-8707-78385D5C5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703C00-A7ED-486B-9FCA-C67D56360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F1395-05EF-4260-903B-4533783163A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87191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1930D0-DB1A-48C7-A6FA-42EE424FA9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A063A7-1A40-4896-A2ED-BD6909680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6D6-69BD-42B5-ADAC-E02D990CAA67}" type="datetimeFigureOut">
              <a:rPr lang="es-CO" smtClean="0"/>
              <a:t>10/11/2020</a:t>
            </a:fld>
            <a:endParaRPr lang="es-C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6BCA3E-7111-4C63-ADE1-5AE496D97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ECEFCA-6B31-46DA-A718-EEB92326A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F1395-05EF-4260-903B-4533783163A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58080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6EE870-10A2-43D6-8D70-AA5D717EC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6D6-69BD-42B5-ADAC-E02D990CAA67}" type="datetimeFigureOut">
              <a:rPr lang="es-CO" smtClean="0"/>
              <a:t>10/11/2020</a:t>
            </a:fld>
            <a:endParaRPr lang="es-C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5464A3-0EA4-4C46-A7CE-9C7A73401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C137AE-452B-4A93-A3A6-721674118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F1395-05EF-4260-903B-4533783163A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67122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BCB2B-22C7-4358-9A46-EF8F704585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D606C-8EA9-4F98-9C0C-2D2025C76F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C0C2A9-1786-42D8-9EE8-CB94EE1177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FD6DDD-9500-4C4B-BE4C-8BC57E7FB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6D6-69BD-42B5-ADAC-E02D990CAA67}" type="datetimeFigureOut">
              <a:rPr lang="es-CO" smtClean="0"/>
              <a:t>10/11/2020</a:t>
            </a:fld>
            <a:endParaRPr lang="es-C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498888-D467-4996-8A5F-647696A25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3CF6D0-0B74-4121-8291-E5F17695B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F1395-05EF-4260-903B-4533783163A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68283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1796D9-4419-4938-AE58-B18B269CA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620F21-0FC5-4F47-8EF5-E68569F20F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s-C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DC75BD-D637-4C25-B988-3C9E3F7663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CA651F-7A17-4603-A852-EE6184709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6D6-69BD-42B5-ADAC-E02D990CAA67}" type="datetimeFigureOut">
              <a:rPr lang="es-CO" smtClean="0"/>
              <a:t>10/11/2020</a:t>
            </a:fld>
            <a:endParaRPr lang="es-C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4AB103-8EB0-4A91-BB97-B8538AE7B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FADCED-D582-42B7-B57A-0A9F52C6D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F1395-05EF-4260-903B-4533783163A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33364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B4B3B43-0B17-45C5-A3BA-9A6FBD6A8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E137F0-2A52-4168-9002-ED7580EF5D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CB64B2-7BFE-4EEB-A27C-4B1FD76B45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43C6D6-69BD-42B5-ADAC-E02D990CAA67}" type="datetimeFigureOut">
              <a:rPr lang="es-CO" smtClean="0"/>
              <a:t>10/11/2020</a:t>
            </a:fld>
            <a:endParaRPr lang="es-C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95C5DC-B62C-4220-A5BD-EF6039B71F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2F837E-27A5-4FA6-A528-4BB3985419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7F1395-05EF-4260-903B-4533783163A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51207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15.jpe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2.xml"/><Relationship Id="rId13" Type="http://schemas.openxmlformats.org/officeDocument/2006/relationships/image" Target="../media/image16.png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12" Type="http://schemas.microsoft.com/office/2007/relationships/diagramDrawing" Target="../diagrams/drawing1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1.xml"/><Relationship Id="rId11" Type="http://schemas.openxmlformats.org/officeDocument/2006/relationships/diagramColors" Target="../diagrams/colors12.xml"/><Relationship Id="rId5" Type="http://schemas.openxmlformats.org/officeDocument/2006/relationships/diagramQuickStyle" Target="../diagrams/quickStyle11.xml"/><Relationship Id="rId10" Type="http://schemas.openxmlformats.org/officeDocument/2006/relationships/diagramQuickStyle" Target="../diagrams/quickStyle12.xml"/><Relationship Id="rId4" Type="http://schemas.openxmlformats.org/officeDocument/2006/relationships/diagramLayout" Target="../diagrams/layout11.xml"/><Relationship Id="rId9" Type="http://schemas.openxmlformats.org/officeDocument/2006/relationships/diagramLayout" Target="../diagrams/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7" Type="http://schemas.openxmlformats.org/officeDocument/2006/relationships/image" Target="../media/image17.png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7" Type="http://schemas.openxmlformats.org/officeDocument/2006/relationships/image" Target="../media/image18.jpeg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0.xml"/><Relationship Id="rId7" Type="http://schemas.microsoft.com/office/2007/relationships/diagramDrawing" Target="../diagrams/drawing20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0.xml"/><Relationship Id="rId5" Type="http://schemas.openxmlformats.org/officeDocument/2006/relationships/diagramQuickStyle" Target="../diagrams/quickStyle20.xml"/><Relationship Id="rId4" Type="http://schemas.openxmlformats.org/officeDocument/2006/relationships/diagramLayout" Target="../diagrams/layout2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29.xml.rels><?xml version="1.0" encoding="UTF-8" standalone="yes" ?><Relationships xmlns="http://schemas.openxmlformats.org/package/2006/relationships"><Relationship Id="rId3" Target="../media/image21.png" Type="http://schemas.openxmlformats.org/officeDocument/2006/relationships/image"/><Relationship Id="rId2" Target="../media/image20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7" Type="http://schemas.openxmlformats.org/officeDocument/2006/relationships/image" Target="../media/image22.jpeg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7.xml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7.xml"/><Relationship Id="rId5" Type="http://schemas.openxmlformats.org/officeDocument/2006/relationships/diagramColors" Target="../diagrams/colors27.xml"/><Relationship Id="rId4" Type="http://schemas.openxmlformats.org/officeDocument/2006/relationships/diagramQuickStyle" Target="../diagrams/quickStyle2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8.xml"/><Relationship Id="rId2" Type="http://schemas.openxmlformats.org/officeDocument/2006/relationships/diagramData" Target="../diagrams/data2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8.xml"/><Relationship Id="rId5" Type="http://schemas.openxmlformats.org/officeDocument/2006/relationships/diagramColors" Target="../diagrams/colors28.xml"/><Relationship Id="rId4" Type="http://schemas.openxmlformats.org/officeDocument/2006/relationships/diagramQuickStyle" Target="../diagrams/quickStyle2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9.xml"/><Relationship Id="rId2" Type="http://schemas.openxmlformats.org/officeDocument/2006/relationships/diagramData" Target="../diagrams/data2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9.xml"/><Relationship Id="rId5" Type="http://schemas.openxmlformats.org/officeDocument/2006/relationships/diagramColors" Target="../diagrams/colors29.xml"/><Relationship Id="rId4" Type="http://schemas.openxmlformats.org/officeDocument/2006/relationships/diagramQuickStyle" Target="../diagrams/quickStyle29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0.xml"/><Relationship Id="rId2" Type="http://schemas.openxmlformats.org/officeDocument/2006/relationships/diagramData" Target="../diagrams/data3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0.xml"/><Relationship Id="rId5" Type="http://schemas.openxmlformats.org/officeDocument/2006/relationships/diagramColors" Target="../diagrams/colors30.xml"/><Relationship Id="rId4" Type="http://schemas.openxmlformats.org/officeDocument/2006/relationships/diagramQuickStyle" Target="../diagrams/quickStyle30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1.xml"/><Relationship Id="rId7" Type="http://schemas.microsoft.com/office/2007/relationships/diagramDrawing" Target="../diagrams/drawing31.xm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1.xml"/><Relationship Id="rId5" Type="http://schemas.openxmlformats.org/officeDocument/2006/relationships/diagramQuickStyle" Target="../diagrams/quickStyle31.xml"/><Relationship Id="rId4" Type="http://schemas.openxmlformats.org/officeDocument/2006/relationships/diagramLayout" Target="../diagrams/layout3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2.xml"/><Relationship Id="rId2" Type="http://schemas.openxmlformats.org/officeDocument/2006/relationships/diagramData" Target="../diagrams/data3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2.xml"/><Relationship Id="rId5" Type="http://schemas.openxmlformats.org/officeDocument/2006/relationships/diagramColors" Target="../diagrams/colors32.xml"/><Relationship Id="rId4" Type="http://schemas.openxmlformats.org/officeDocument/2006/relationships/diagramQuickStyle" Target="../diagrams/quickStyle3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3.xml"/><Relationship Id="rId2" Type="http://schemas.openxmlformats.org/officeDocument/2006/relationships/diagramData" Target="../diagrams/data3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3.xml"/><Relationship Id="rId5" Type="http://schemas.openxmlformats.org/officeDocument/2006/relationships/diagramColors" Target="../diagrams/colors33.xml"/><Relationship Id="rId4" Type="http://schemas.openxmlformats.org/officeDocument/2006/relationships/diagramQuickStyle" Target="../diagrams/quickStyle3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604357" y="1645920"/>
            <a:ext cx="856210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5400" b="1" dirty="0">
                <a:solidFill>
                  <a:srgbClr val="152B48"/>
                </a:solidFill>
                <a:latin typeface="Montserrat" panose="00000500000000000000" pitchFamily="50" charset="0"/>
                <a:cs typeface="Arial" panose="020B0604020202020204" pitchFamily="34" charset="0"/>
              </a:rPr>
              <a:t>ASMA </a:t>
            </a:r>
            <a:r>
              <a:rPr lang="es-CO" sz="3200" dirty="0">
                <a:solidFill>
                  <a:srgbClr val="152B48"/>
                </a:solidFill>
                <a:latin typeface="Montserrat" panose="00000500000000000000" pitchFamily="50" charset="0"/>
                <a:cs typeface="Arial" panose="020B0604020202020204" pitchFamily="34" charset="0"/>
              </a:rPr>
              <a:t> </a:t>
            </a:r>
          </a:p>
          <a:p>
            <a:pPr algn="ctr"/>
            <a:endParaRPr lang="es-CO" dirty="0">
              <a:solidFill>
                <a:srgbClr val="152B48"/>
              </a:solidFill>
              <a:latin typeface="Montserrat" panose="00000500000000000000" pitchFamily="50" charset="0"/>
              <a:cs typeface="Arial" panose="020B0604020202020204" pitchFamily="34" charset="0"/>
            </a:endParaRPr>
          </a:p>
          <a:p>
            <a:pPr algn="ctr"/>
            <a:endParaRPr lang="es-CO" dirty="0">
              <a:solidFill>
                <a:srgbClr val="152B48"/>
              </a:solidFill>
              <a:latin typeface="Montserrat" panose="00000500000000000000" pitchFamily="50" charset="0"/>
              <a:cs typeface="Arial" panose="020B0604020202020204" pitchFamily="34" charset="0"/>
            </a:endParaRPr>
          </a:p>
          <a:p>
            <a:pPr algn="ctr"/>
            <a:endParaRPr lang="es-CO" dirty="0">
              <a:solidFill>
                <a:srgbClr val="152B48"/>
              </a:solidFill>
              <a:latin typeface="Montserrat" panose="00000500000000000000" pitchFamily="50" charset="0"/>
              <a:cs typeface="Arial" panose="020B0604020202020204" pitchFamily="34" charset="0"/>
            </a:endParaRPr>
          </a:p>
          <a:p>
            <a:pPr algn="ctr"/>
            <a:r>
              <a:rPr lang="es-CO" sz="2000" dirty="0">
                <a:solidFill>
                  <a:srgbClr val="152B48"/>
                </a:solidFill>
                <a:latin typeface="Montserrat" panose="00000500000000000000" pitchFamily="50" charset="0"/>
                <a:cs typeface="Arial" panose="020B0604020202020204" pitchFamily="34" charset="0"/>
              </a:rPr>
              <a:t>Laura Álvarez Londoño </a:t>
            </a:r>
          </a:p>
          <a:p>
            <a:pPr algn="ctr"/>
            <a:r>
              <a:rPr lang="es-CO" sz="2000" dirty="0">
                <a:solidFill>
                  <a:srgbClr val="152B48"/>
                </a:solidFill>
                <a:latin typeface="Montserrat" panose="00000500000000000000" pitchFamily="50" charset="0"/>
                <a:cs typeface="Arial" panose="020B0604020202020204" pitchFamily="34" charset="0"/>
              </a:rPr>
              <a:t>Residente Pediatría </a:t>
            </a:r>
          </a:p>
          <a:p>
            <a:pPr algn="ctr"/>
            <a:r>
              <a:rPr lang="es-CO" sz="2000" dirty="0">
                <a:solidFill>
                  <a:srgbClr val="152B48"/>
                </a:solidFill>
                <a:latin typeface="Montserrat" panose="00000500000000000000" pitchFamily="50" charset="0"/>
                <a:cs typeface="Arial" panose="020B0604020202020204" pitchFamily="34" charset="0"/>
              </a:rPr>
              <a:t>UPB </a:t>
            </a:r>
          </a:p>
        </p:txBody>
      </p:sp>
    </p:spTree>
    <p:extLst>
      <p:ext uri="{BB962C8B-B14F-4D97-AF65-F5344CB8AC3E}">
        <p14:creationId xmlns:p14="http://schemas.microsoft.com/office/powerpoint/2010/main" val="41477659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546306196"/>
              </p:ext>
            </p:extLst>
          </p:nvPr>
        </p:nvGraphicFramePr>
        <p:xfrm>
          <a:off x="4915301" y="1048391"/>
          <a:ext cx="6780931" cy="46305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-2631680" y="1951672"/>
            <a:ext cx="985335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000" b="1" dirty="0">
                <a:solidFill>
                  <a:srgbClr val="00AAA7"/>
                </a:solidFill>
                <a:latin typeface="Montserrat" panose="00000500000000000000" pitchFamily="50" charset="0"/>
              </a:rPr>
              <a:t>FENOTIPOS </a:t>
            </a:r>
          </a:p>
          <a:p>
            <a:pPr algn="ctr"/>
            <a:r>
              <a:rPr lang="es-ES" sz="3000" b="1" dirty="0">
                <a:solidFill>
                  <a:srgbClr val="00AAA7"/>
                </a:solidFill>
                <a:latin typeface="Montserrat" panose="00000500000000000000" pitchFamily="50" charset="0"/>
              </a:rPr>
              <a:t>SIBILANTES </a:t>
            </a:r>
          </a:p>
          <a:p>
            <a:pPr algn="ctr"/>
            <a:r>
              <a:rPr lang="es-ES" sz="3000" b="1" dirty="0">
                <a:solidFill>
                  <a:srgbClr val="00AAA7"/>
                </a:solidFill>
                <a:latin typeface="Montserrat" panose="00000500000000000000" pitchFamily="50" charset="0"/>
              </a:rPr>
              <a:t>(TUCSON)</a:t>
            </a:r>
            <a:endParaRPr lang="es-CO" sz="3000" b="1" dirty="0">
              <a:solidFill>
                <a:srgbClr val="00AAA7"/>
              </a:solidFill>
              <a:latin typeface="Montserrat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1688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743001A-B9F8-4AD1-A087-B5768E7E6D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333A5B9-0320-478E-B8C8-17CA48429B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0B58610-530A-46B3-83AE-6D7E02FC90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CF03756-8A8A-450D-934D-1776924671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11CB83B-5416-4FF6-9175-083F0E822A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2292AA9-7369-4AAF-ABAD-E647A7A874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B5859C5-D2F1-4638-9C32-ABB49E9E91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169322" y="528062"/>
            <a:ext cx="9853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00AAA7"/>
                </a:solidFill>
                <a:latin typeface="Montserrat" panose="00000500000000000000" pitchFamily="50" charset="0"/>
              </a:rPr>
              <a:t>¿LOS NIÑOS CON BRONQUIOLITIS SERÁN ASMÁTICOS?  </a:t>
            </a:r>
            <a:endParaRPr lang="es-CO" sz="2400" b="1" dirty="0">
              <a:solidFill>
                <a:srgbClr val="00AAA7"/>
              </a:solidFill>
              <a:latin typeface="Montserrat" panose="00000500000000000000" pitchFamily="50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440348887"/>
              </p:ext>
            </p:extLst>
          </p:nvPr>
        </p:nvGraphicFramePr>
        <p:xfrm>
          <a:off x="3730586" y="1525774"/>
          <a:ext cx="8666480" cy="42934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266" name="Picture 2" descr="4 cuestiones sobre la dermatitis seborréica en lactantes (costra láctea) |  Doctora Lorea Bagazgoitia Dermatologí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6745" y="1757986"/>
            <a:ext cx="2390775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5157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0E3AF25-1129-4170-A12C-490BCD2F31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5432C8D-35B8-4462-8BCE-0EDDDA5232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F0F203D-8D87-4AE5-B589-7376528FA6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D1D503B-C6B1-4CD0-BE12-DF574852F5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118964" y="331958"/>
            <a:ext cx="9853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00AAA7"/>
                </a:solidFill>
                <a:latin typeface="Montserrat" panose="00000500000000000000" pitchFamily="50" charset="0"/>
              </a:rPr>
              <a:t>¿CÓMO ES LA CLASIFICACIÓN?</a:t>
            </a: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149267427"/>
              </p:ext>
            </p:extLst>
          </p:nvPr>
        </p:nvGraphicFramePr>
        <p:xfrm>
          <a:off x="1361974" y="522877"/>
          <a:ext cx="5851091" cy="39245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5" name="Grupo 24"/>
          <p:cNvGrpSpPr/>
          <p:nvPr/>
        </p:nvGrpSpPr>
        <p:grpSpPr>
          <a:xfrm>
            <a:off x="7706649" y="917387"/>
            <a:ext cx="2599850" cy="812011"/>
            <a:chOff x="3250526" y="207264"/>
            <a:chExt cx="2599850" cy="812011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30" name="Rectángulo redondeado 29"/>
            <p:cNvSpPr/>
            <p:nvPr/>
          </p:nvSpPr>
          <p:spPr>
            <a:xfrm>
              <a:off x="3250526" y="207264"/>
              <a:ext cx="2599850" cy="812011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Rectángulo 30"/>
            <p:cNvSpPr/>
            <p:nvPr/>
          </p:nvSpPr>
          <p:spPr>
            <a:xfrm>
              <a:off x="3274309" y="231047"/>
              <a:ext cx="2552284" cy="76444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25400" rIns="38100" bIns="254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2000" kern="1200" dirty="0">
                  <a:latin typeface="Montserrat" panose="00000500000000000000" pitchFamily="50" charset="0"/>
                </a:rPr>
                <a:t>Control </a:t>
              </a:r>
            </a:p>
          </p:txBody>
        </p:sp>
      </p:grpSp>
      <p:sp>
        <p:nvSpPr>
          <p:cNvPr id="26" name="Conector recto 5"/>
          <p:cNvSpPr/>
          <p:nvPr/>
        </p:nvSpPr>
        <p:spPr>
          <a:xfrm>
            <a:off x="7966634" y="1729398"/>
            <a:ext cx="259985" cy="1511481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511481"/>
                </a:lnTo>
                <a:lnTo>
                  <a:pt x="259985" y="1511481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7" name="Grupo 26"/>
          <p:cNvGrpSpPr/>
          <p:nvPr/>
        </p:nvGrpSpPr>
        <p:grpSpPr>
          <a:xfrm>
            <a:off x="8226619" y="2054381"/>
            <a:ext cx="2079880" cy="2036637"/>
            <a:chOff x="3770496" y="1344257"/>
            <a:chExt cx="2079880" cy="2373000"/>
          </a:xfrm>
        </p:grpSpPr>
        <p:sp>
          <p:nvSpPr>
            <p:cNvPr id="28" name="Rectángulo redondeado 27"/>
            <p:cNvSpPr/>
            <p:nvPr/>
          </p:nvSpPr>
          <p:spPr>
            <a:xfrm>
              <a:off x="3770496" y="1344257"/>
              <a:ext cx="2079880" cy="237300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9" name="Rectángulo 28"/>
            <p:cNvSpPr/>
            <p:nvPr/>
          </p:nvSpPr>
          <p:spPr>
            <a:xfrm>
              <a:off x="3831414" y="1405175"/>
              <a:ext cx="1958044" cy="22511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4290" tIns="22860" rIns="3429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1600" kern="1200" dirty="0">
                  <a:latin typeface="Montserrat" panose="00000500000000000000" pitchFamily="50" charset="0"/>
                </a:rPr>
                <a:t>- </a:t>
              </a:r>
              <a:r>
                <a:rPr lang="es-CO" sz="1600" dirty="0">
                  <a:latin typeface="Montserrat" panose="00000500000000000000" pitchFamily="50" charset="0"/>
                </a:rPr>
                <a:t>Bien controlado.</a:t>
              </a:r>
              <a:endParaRPr lang="es-CO" sz="1600" kern="1200" dirty="0">
                <a:latin typeface="Montserrat" panose="00000500000000000000" pitchFamily="50" charset="0"/>
              </a:endParaRPr>
            </a:p>
            <a:p>
              <a:pPr marL="285750" lvl="0" indent="-28575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Tx/>
                <a:buChar char="-"/>
              </a:pPr>
              <a:r>
                <a:rPr lang="es-CO" sz="1600" kern="1200" dirty="0">
                  <a:latin typeface="Montserrat" panose="00000500000000000000" pitchFamily="50" charset="0"/>
                </a:rPr>
                <a:t>Parcialmente controlado. </a:t>
              </a:r>
            </a:p>
            <a:p>
              <a:pPr marL="285750" lvl="0" indent="-28575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Tx/>
                <a:buChar char="-"/>
              </a:pPr>
              <a:r>
                <a:rPr lang="es-CO" sz="1600" dirty="0">
                  <a:latin typeface="Montserrat" panose="00000500000000000000" pitchFamily="50" charset="0"/>
                </a:rPr>
                <a:t>No controlado. </a:t>
              </a:r>
              <a:endParaRPr lang="es-CO" sz="1600" kern="1200" dirty="0">
                <a:latin typeface="Montserrat" panose="00000500000000000000" pitchFamily="50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13516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567495A-3FB0-40A5-9D6E-6AC0B7E898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B4BFFC0-3C77-4A0E-AA73-B65747EFD4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E314E9C-5672-490C-ABB3-0F6BAD4CCB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24F750E-752B-4240-BEB6-EF04ADBF54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EC3503D-DF3B-4E15-8735-38F69F86A8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B9847CC-DDD3-4F3B-A896-04961F1C94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498852220"/>
              </p:ext>
            </p:extLst>
          </p:nvPr>
        </p:nvGraphicFramePr>
        <p:xfrm>
          <a:off x="1266965" y="922957"/>
          <a:ext cx="9769108" cy="34864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4" name="Grupo 3"/>
          <p:cNvGrpSpPr/>
          <p:nvPr/>
        </p:nvGrpSpPr>
        <p:grpSpPr>
          <a:xfrm>
            <a:off x="8958789" y="1859280"/>
            <a:ext cx="1851452" cy="2336800"/>
            <a:chOff x="4328392" y="1670655"/>
            <a:chExt cx="1538287" cy="3619595"/>
          </a:xfrm>
        </p:grpSpPr>
        <p:sp>
          <p:nvSpPr>
            <p:cNvPr id="5" name="Rectángulo redondeado 4"/>
            <p:cNvSpPr/>
            <p:nvPr/>
          </p:nvSpPr>
          <p:spPr>
            <a:xfrm>
              <a:off x="4328392" y="1768118"/>
              <a:ext cx="1538287" cy="352213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s-CO" dirty="0">
                <a:latin typeface="Arial "/>
              </a:endParaRPr>
            </a:p>
            <a:p>
              <a:endParaRPr lang="es-CO" sz="1400" dirty="0">
                <a:latin typeface="Montserrat" panose="00000500000000000000" pitchFamily="50" charset="0"/>
              </a:endParaRPr>
            </a:p>
            <a:p>
              <a:pPr algn="ctr"/>
              <a:r>
                <a:rPr lang="es-CO" sz="1400" dirty="0">
                  <a:latin typeface="Montserrat" panose="00000500000000000000" pitchFamily="50" charset="0"/>
                </a:rPr>
                <a:t>Debut con crisis, asma no controlada. </a:t>
              </a:r>
            </a:p>
          </p:txBody>
        </p:sp>
        <p:sp>
          <p:nvSpPr>
            <p:cNvPr id="6" name="Rectángulo 5"/>
            <p:cNvSpPr/>
            <p:nvPr/>
          </p:nvSpPr>
          <p:spPr>
            <a:xfrm>
              <a:off x="4373448" y="1670655"/>
              <a:ext cx="1448177" cy="343202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640" tIns="30480" rIns="40640" bIns="3048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CO" sz="1400" kern="1200" dirty="0">
                <a:latin typeface="Arial "/>
              </a:endParaRPr>
            </a:p>
          </p:txBody>
        </p:sp>
      </p:grpSp>
      <p:sp>
        <p:nvSpPr>
          <p:cNvPr id="7" name="CuadroTexto 6"/>
          <p:cNvSpPr txBox="1"/>
          <p:nvPr/>
        </p:nvSpPr>
        <p:spPr>
          <a:xfrm>
            <a:off x="1224842" y="191206"/>
            <a:ext cx="98533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000" b="1" dirty="0">
                <a:solidFill>
                  <a:srgbClr val="002060"/>
                </a:solidFill>
                <a:latin typeface="Arial "/>
              </a:rPr>
              <a:t>EN LA PRIMERA CONSULTA </a:t>
            </a:r>
          </a:p>
        </p:txBody>
      </p:sp>
    </p:spTree>
    <p:extLst>
      <p:ext uri="{BB962C8B-B14F-4D97-AF65-F5344CB8AC3E}">
        <p14:creationId xmlns:p14="http://schemas.microsoft.com/office/powerpoint/2010/main" val="27881176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8351546"/>
              </p:ext>
            </p:extLst>
          </p:nvPr>
        </p:nvGraphicFramePr>
        <p:xfrm>
          <a:off x="674570" y="1164680"/>
          <a:ext cx="8806046" cy="1808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060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sz="1800" dirty="0">
                          <a:latin typeface="Montserrat" panose="00000500000000000000" pitchFamily="50" charset="0"/>
                        </a:rPr>
                        <a:t>Evaluación del control del asma en niños &lt;5</a:t>
                      </a:r>
                      <a:r>
                        <a:rPr lang="es-CO" sz="1800" baseline="0" dirty="0">
                          <a:latin typeface="Montserrat" panose="00000500000000000000" pitchFamily="50" charset="0"/>
                        </a:rPr>
                        <a:t> años</a:t>
                      </a:r>
                      <a:r>
                        <a:rPr lang="es-CO" sz="1800" dirty="0">
                          <a:latin typeface="Montserrat" panose="00000500000000000000" pitchFamily="50" charset="0"/>
                        </a:rPr>
                        <a:t>: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s-CO" sz="1600" dirty="0">
                          <a:latin typeface="Montserrat" panose="00000500000000000000" pitchFamily="50" charset="0"/>
                        </a:rPr>
                        <a:t>En las últimas 4 semanas ha tenido:</a:t>
                      </a:r>
                      <a:r>
                        <a:rPr lang="es-CO" sz="1600" baseline="0" dirty="0">
                          <a:latin typeface="Montserrat" panose="00000500000000000000" pitchFamily="50" charset="0"/>
                        </a:rPr>
                        <a:t> </a:t>
                      </a:r>
                      <a:endParaRPr lang="es-CO" sz="1600" dirty="0">
                        <a:latin typeface="Montserrat" panose="00000500000000000000" pitchFamily="5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 algn="just">
                        <a:buFontTx/>
                        <a:buChar char="-"/>
                      </a:pPr>
                      <a:r>
                        <a:rPr lang="es-CO" sz="1600" dirty="0">
                          <a:latin typeface="Montserrat" panose="00000500000000000000" pitchFamily="50" charset="0"/>
                        </a:rPr>
                        <a:t>Síntomas de asma durante el día &gt;1</a:t>
                      </a:r>
                      <a:r>
                        <a:rPr lang="es-CO" sz="1600" baseline="0" dirty="0">
                          <a:latin typeface="Montserrat" panose="00000500000000000000" pitchFamily="50" charset="0"/>
                        </a:rPr>
                        <a:t> vez </a:t>
                      </a:r>
                      <a:r>
                        <a:rPr lang="es-CO" sz="1600" dirty="0">
                          <a:latin typeface="Montserrat" panose="00000500000000000000" pitchFamily="50" charset="0"/>
                        </a:rPr>
                        <a:t>a la semana.</a:t>
                      </a: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s-CO" sz="1600" dirty="0">
                          <a:latin typeface="Montserrat" panose="00000500000000000000" pitchFamily="50" charset="0"/>
                        </a:rPr>
                        <a:t>Limitación para alguna actividad por el asma.  </a:t>
                      </a:r>
                    </a:p>
                    <a:p>
                      <a:pPr marL="285750" indent="-285750" algn="just">
                        <a:buFontTx/>
                        <a:buChar char="-"/>
                      </a:pPr>
                      <a:r>
                        <a:rPr lang="es-CO" sz="1600" dirty="0">
                          <a:latin typeface="Montserrat" panose="00000500000000000000" pitchFamily="50" charset="0"/>
                        </a:rPr>
                        <a:t>Se despierta en la noche por síntomas de asma, tos nocturna.</a:t>
                      </a:r>
                      <a:r>
                        <a:rPr lang="es-CO" sz="1600" baseline="0" dirty="0">
                          <a:latin typeface="Montserrat" panose="00000500000000000000" pitchFamily="50" charset="0"/>
                        </a:rPr>
                        <a:t> </a:t>
                      </a:r>
                      <a:r>
                        <a:rPr lang="es-CO" sz="1600" dirty="0">
                          <a:latin typeface="Montserrat" panose="00000500000000000000" pitchFamily="50" charset="0"/>
                        </a:rPr>
                        <a:t>   </a:t>
                      </a:r>
                    </a:p>
                    <a:p>
                      <a:pPr marL="285750" indent="-285750" algn="just">
                        <a:buFontTx/>
                        <a:buChar char="-"/>
                      </a:pPr>
                      <a:r>
                        <a:rPr lang="es-CO" sz="1600" dirty="0">
                          <a:latin typeface="Montserrat" panose="00000500000000000000" pitchFamily="50" charset="0"/>
                        </a:rPr>
                        <a:t>SABA para controlar síntomas &gt;1 vez a la semana.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Cerrar llave 2"/>
          <p:cNvSpPr/>
          <p:nvPr/>
        </p:nvSpPr>
        <p:spPr>
          <a:xfrm>
            <a:off x="7469204" y="2005252"/>
            <a:ext cx="240632" cy="962526"/>
          </a:xfrm>
          <a:prstGeom prst="righ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CuadroTexto 3"/>
          <p:cNvSpPr txBox="1"/>
          <p:nvPr/>
        </p:nvSpPr>
        <p:spPr>
          <a:xfrm>
            <a:off x="7993780" y="2005252"/>
            <a:ext cx="3358848" cy="86177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s-CO" sz="1600" dirty="0">
                <a:latin typeface="Montserrat" panose="00000500000000000000" pitchFamily="50" charset="0"/>
              </a:rPr>
              <a:t>- Bien controlada: ninguna.</a:t>
            </a:r>
          </a:p>
          <a:p>
            <a:r>
              <a:rPr lang="es-CO" sz="1600" dirty="0">
                <a:latin typeface="Montserrat" panose="00000500000000000000" pitchFamily="50" charset="0"/>
              </a:rPr>
              <a:t>- Parcialmente controlada: 1-2.</a:t>
            </a:r>
          </a:p>
          <a:p>
            <a:r>
              <a:rPr lang="es-CO" sz="1600" dirty="0">
                <a:latin typeface="Montserrat" panose="00000500000000000000" pitchFamily="50" charset="0"/>
              </a:rPr>
              <a:t>- No controlada: 3-4.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5647153" y="3680538"/>
            <a:ext cx="5543617" cy="212365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O" sz="1600" u="sng" dirty="0">
                <a:solidFill>
                  <a:srgbClr val="152B48"/>
                </a:solidFill>
                <a:latin typeface="Montserrat" panose="00000500000000000000" pitchFamily="50" charset="0"/>
              </a:rPr>
              <a:t>Factores de riesgo para exacerbaciones dentro de los próximos meses: </a:t>
            </a:r>
          </a:p>
          <a:p>
            <a:endParaRPr lang="es-CO" sz="1600" dirty="0">
              <a:solidFill>
                <a:srgbClr val="152B48"/>
              </a:solidFill>
              <a:latin typeface="Montserrat" panose="00000500000000000000" pitchFamily="50" charset="0"/>
            </a:endParaRPr>
          </a:p>
          <a:p>
            <a:pPr marL="285750" indent="-285750">
              <a:buFontTx/>
              <a:buChar char="-"/>
            </a:pPr>
            <a:r>
              <a:rPr lang="es-CO" sz="1600" dirty="0">
                <a:solidFill>
                  <a:srgbClr val="152B48"/>
                </a:solidFill>
                <a:latin typeface="Montserrat" panose="00000500000000000000" pitchFamily="50" charset="0"/>
              </a:rPr>
              <a:t>Asma no controlada.  </a:t>
            </a:r>
          </a:p>
          <a:p>
            <a:pPr marL="285750" indent="-285750">
              <a:buFontTx/>
              <a:buChar char="-"/>
            </a:pPr>
            <a:r>
              <a:rPr lang="es-CO" sz="1600" dirty="0">
                <a:solidFill>
                  <a:srgbClr val="152B48"/>
                </a:solidFill>
                <a:latin typeface="Montserrat" panose="00000500000000000000" pitchFamily="50" charset="0"/>
              </a:rPr>
              <a:t>&gt;1 exacerbación severa en el año anterior. </a:t>
            </a:r>
          </a:p>
          <a:p>
            <a:pPr marL="285750" indent="-285750">
              <a:buFontTx/>
              <a:buChar char="-"/>
            </a:pPr>
            <a:r>
              <a:rPr lang="es-CO" sz="1600" dirty="0">
                <a:solidFill>
                  <a:srgbClr val="152B48"/>
                </a:solidFill>
                <a:latin typeface="Montserrat" panose="00000500000000000000" pitchFamily="50" charset="0"/>
              </a:rPr>
              <a:t>Comienzo de síntomas en otoño/primavera. </a:t>
            </a:r>
          </a:p>
          <a:p>
            <a:pPr marL="285750" indent="-285750">
              <a:buFontTx/>
              <a:buChar char="-"/>
            </a:pPr>
            <a:r>
              <a:rPr lang="es-CO" sz="1600" dirty="0">
                <a:solidFill>
                  <a:srgbClr val="152B48"/>
                </a:solidFill>
                <a:latin typeface="Montserrat" panose="00000500000000000000" pitchFamily="50" charset="0"/>
              </a:rPr>
              <a:t>Pobre adherencia al tratamiento. </a:t>
            </a:r>
          </a:p>
          <a:p>
            <a:pPr marL="285750" indent="-285750">
              <a:buFontTx/>
              <a:buChar char="-"/>
            </a:pPr>
            <a:r>
              <a:rPr lang="es-CO" sz="1600" dirty="0">
                <a:solidFill>
                  <a:srgbClr val="152B48"/>
                </a:solidFill>
                <a:latin typeface="Montserrat" panose="00000500000000000000" pitchFamily="50" charset="0"/>
              </a:rPr>
              <a:t>Exposición a alérgenos. </a:t>
            </a:r>
          </a:p>
        </p:txBody>
      </p:sp>
    </p:spTree>
    <p:extLst>
      <p:ext uri="{BB962C8B-B14F-4D97-AF65-F5344CB8AC3E}">
        <p14:creationId xmlns:p14="http://schemas.microsoft.com/office/powerpoint/2010/main" val="1519750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5950635"/>
              </p:ext>
            </p:extLst>
          </p:nvPr>
        </p:nvGraphicFramePr>
        <p:xfrm>
          <a:off x="739006" y="1330275"/>
          <a:ext cx="8806046" cy="1808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060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sz="1800" dirty="0">
                          <a:latin typeface="Montserrat" panose="00000500000000000000" pitchFamily="50" charset="0"/>
                        </a:rPr>
                        <a:t>Evaluación del control del asma en niños de 6-11 años y adolescentes: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s-CO" sz="1600" dirty="0">
                          <a:latin typeface="Montserrat" panose="00000500000000000000" pitchFamily="50" charset="0"/>
                        </a:rPr>
                        <a:t>En las últimas 4 semanas ha tenido:</a:t>
                      </a:r>
                      <a:r>
                        <a:rPr lang="es-CO" sz="1600" baseline="0" dirty="0">
                          <a:latin typeface="Montserrat" panose="00000500000000000000" pitchFamily="50" charset="0"/>
                        </a:rPr>
                        <a:t> </a:t>
                      </a:r>
                      <a:endParaRPr lang="es-CO" sz="1600" dirty="0">
                        <a:latin typeface="Montserrat" panose="00000500000000000000" pitchFamily="5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 algn="just">
                        <a:buFontTx/>
                        <a:buChar char="-"/>
                      </a:pPr>
                      <a:r>
                        <a:rPr lang="es-CO" sz="1600" dirty="0">
                          <a:latin typeface="Montserrat" panose="00000500000000000000" pitchFamily="50" charset="0"/>
                        </a:rPr>
                        <a:t>Síntomas de asma durante el día 2 veces a la semana.</a:t>
                      </a:r>
                    </a:p>
                    <a:p>
                      <a:pPr marL="285750" indent="-285750" algn="just">
                        <a:buFontTx/>
                        <a:buChar char="-"/>
                      </a:pPr>
                      <a:r>
                        <a:rPr lang="es-CO" sz="1600" dirty="0">
                          <a:latin typeface="Montserrat" panose="00000500000000000000" pitchFamily="50" charset="0"/>
                        </a:rPr>
                        <a:t>Se despierta en la noche por síntomas de asma.   </a:t>
                      </a:r>
                    </a:p>
                    <a:p>
                      <a:pPr marL="285750" indent="-285750" algn="just">
                        <a:buFontTx/>
                        <a:buChar char="-"/>
                      </a:pPr>
                      <a:r>
                        <a:rPr lang="es-CO" sz="1600" dirty="0">
                          <a:latin typeface="Montserrat" panose="00000500000000000000" pitchFamily="50" charset="0"/>
                        </a:rPr>
                        <a:t>SABA para controlar síntomas más de 2 veces a la semana.</a:t>
                      </a:r>
                    </a:p>
                    <a:p>
                      <a:pPr marL="285750" indent="-285750" algn="just">
                        <a:buFontTx/>
                        <a:buChar char="-"/>
                      </a:pPr>
                      <a:r>
                        <a:rPr lang="es-CO" sz="1600" dirty="0">
                          <a:latin typeface="Montserrat" panose="00000500000000000000" pitchFamily="50" charset="0"/>
                        </a:rPr>
                        <a:t>Limitación para alguna actividad por el asma.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Rectángulo 3"/>
          <p:cNvSpPr/>
          <p:nvPr/>
        </p:nvSpPr>
        <p:spPr>
          <a:xfrm>
            <a:off x="5395612" y="3990974"/>
            <a:ext cx="6096000" cy="120032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lvl="0" algn="ctr">
              <a:defRPr/>
            </a:pPr>
            <a:r>
              <a:rPr lang="es-CO" dirty="0">
                <a:solidFill>
                  <a:srgbClr val="152B48"/>
                </a:solidFill>
                <a:latin typeface="Montserrat" panose="00000500000000000000" pitchFamily="50" charset="0"/>
              </a:rPr>
              <a:t>Medir VEF1 al inicio del tratamiento, después de 3-6 meses de tratamiento de control para registrar la mejor función pulmonar del paciente y evaluar continuamente el riesgo. </a:t>
            </a:r>
          </a:p>
        </p:txBody>
      </p:sp>
      <p:sp>
        <p:nvSpPr>
          <p:cNvPr id="5" name="Cerrar llave 4"/>
          <p:cNvSpPr/>
          <p:nvPr/>
        </p:nvSpPr>
        <p:spPr>
          <a:xfrm>
            <a:off x="7533372" y="2184378"/>
            <a:ext cx="240632" cy="962526"/>
          </a:xfrm>
          <a:prstGeom prst="righ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CuadroTexto 5"/>
          <p:cNvSpPr txBox="1"/>
          <p:nvPr/>
        </p:nvSpPr>
        <p:spPr>
          <a:xfrm>
            <a:off x="8057947" y="2184378"/>
            <a:ext cx="3360329" cy="86177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s-CO" sz="1600" dirty="0">
                <a:latin typeface="Montserrat" panose="00000500000000000000" pitchFamily="50" charset="0"/>
              </a:rPr>
              <a:t>- Bien controlada: ninguna.</a:t>
            </a:r>
          </a:p>
          <a:p>
            <a:r>
              <a:rPr lang="es-CO" sz="1600" dirty="0">
                <a:latin typeface="Montserrat" panose="00000500000000000000" pitchFamily="50" charset="0"/>
              </a:rPr>
              <a:t>- Parcialmente controlada: 1-2.</a:t>
            </a:r>
          </a:p>
          <a:p>
            <a:r>
              <a:rPr lang="es-CO" sz="1600" dirty="0">
                <a:latin typeface="Montserrat" panose="00000500000000000000" pitchFamily="50" charset="0"/>
              </a:rPr>
              <a:t>- No controlada: 3-4.</a:t>
            </a:r>
          </a:p>
        </p:txBody>
      </p:sp>
    </p:spTree>
    <p:extLst>
      <p:ext uri="{BB962C8B-B14F-4D97-AF65-F5344CB8AC3E}">
        <p14:creationId xmlns:p14="http://schemas.microsoft.com/office/powerpoint/2010/main" val="3951293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101157" y="300034"/>
            <a:ext cx="98533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solidFill>
                  <a:srgbClr val="00AAA7"/>
                </a:solidFill>
                <a:latin typeface="Montserrat" panose="00000500000000000000" pitchFamily="50" charset="0"/>
              </a:rPr>
              <a:t>MANIFESTACIONES CLÍNICAS </a:t>
            </a:r>
            <a:endParaRPr lang="es-CO" sz="2800" b="1" dirty="0">
              <a:solidFill>
                <a:srgbClr val="00AAA7"/>
              </a:solidFill>
              <a:latin typeface="Montserrat" panose="00000500000000000000" pitchFamily="50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602133497"/>
              </p:ext>
            </p:extLst>
          </p:nvPr>
        </p:nvGraphicFramePr>
        <p:xfrm>
          <a:off x="1963834" y="884512"/>
          <a:ext cx="8128000" cy="1874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811850012"/>
              </p:ext>
            </p:extLst>
          </p:nvPr>
        </p:nvGraphicFramePr>
        <p:xfrm>
          <a:off x="2522888" y="2960200"/>
          <a:ext cx="6803992" cy="11387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1028" name="Picture 4" descr="Tos crónica | Familia y Salud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289382" y="1400805"/>
            <a:ext cx="1792292" cy="1333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0779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0CC87BB-DABC-41B3-A809-4EAAC1A718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2B66D23-2FC4-4EAD-9E3B-58DD4B7D80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AF824B5-930B-4A0B-9B4C-AA5873FDD8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-1032443" y="533714"/>
            <a:ext cx="98533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solidFill>
                  <a:srgbClr val="00AAA7"/>
                </a:solidFill>
                <a:latin typeface="Montserrat" panose="00000500000000000000" pitchFamily="50" charset="0"/>
              </a:rPr>
              <a:t>PARA HACER EL DIAGNÓSTICO…</a:t>
            </a:r>
            <a:endParaRPr lang="es-CO" sz="2800" b="1" dirty="0">
              <a:solidFill>
                <a:srgbClr val="00AAA7"/>
              </a:solidFill>
              <a:latin typeface="Montserrat" panose="00000500000000000000" pitchFamily="50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942882610"/>
              </p:ext>
            </p:extLst>
          </p:nvPr>
        </p:nvGraphicFramePr>
        <p:xfrm>
          <a:off x="1679354" y="776050"/>
          <a:ext cx="11437206" cy="35891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65230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A87A763-2CD9-4D79-A43F-97EA3FF36B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DFF007B-EAC2-434B-9B49-E50273A7E0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4CACE5A-489C-4305-AE11-A7339BF567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16998FD-E9F2-4D3B-BCFB-6D8AB7A69C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048C7B2-C796-4B88-B9DD-3C11558BE5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5DBA6CC-8DF5-4DE9-B248-F5E1BACA0C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38B33F7-F5FA-410A-BDCC-884F6A4167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E0568E7-D8F3-4481-B1A6-20AE2CE3E4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-1530283" y="605426"/>
            <a:ext cx="9853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00AAA7"/>
                </a:solidFill>
                <a:latin typeface="Montserrat" panose="00000500000000000000" pitchFamily="50" charset="0"/>
              </a:rPr>
              <a:t>PARA HACER EL DIAGNÓSTICO…</a:t>
            </a:r>
            <a:endParaRPr lang="es-CO" sz="2400" b="1" dirty="0">
              <a:solidFill>
                <a:srgbClr val="00AAA7"/>
              </a:solidFill>
              <a:latin typeface="Montserrat" panose="00000500000000000000" pitchFamily="50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586858588"/>
              </p:ext>
            </p:extLst>
          </p:nvPr>
        </p:nvGraphicFramePr>
        <p:xfrm>
          <a:off x="1913034" y="605426"/>
          <a:ext cx="10553286" cy="3914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87160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A87A763-2CD9-4D79-A43F-97EA3FF36B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DFF007B-EAC2-434B-9B49-E50273A7E0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4CACE5A-489C-4305-AE11-A7339BF567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16998FD-E9F2-4D3B-BCFB-6D8AB7A69C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048C7B2-C796-4B88-B9DD-3C11558BE5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5DBA6CC-8DF5-4DE9-B248-F5E1BACA0C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38B33F7-F5FA-410A-BDCC-884F6A4167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E0568E7-D8F3-4481-B1A6-20AE2CE3E4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605820531"/>
              </p:ext>
            </p:extLst>
          </p:nvPr>
        </p:nvGraphicFramePr>
        <p:xfrm>
          <a:off x="4263948" y="514991"/>
          <a:ext cx="8052460" cy="58280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373225" y="731858"/>
            <a:ext cx="52611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000" b="1" dirty="0">
                <a:solidFill>
                  <a:srgbClr val="00AAA7"/>
                </a:solidFill>
                <a:latin typeface="Montserrat" panose="00000500000000000000" pitchFamily="50" charset="0"/>
              </a:rPr>
              <a:t>OSCILOMETRÍA DE IMPULSO </a:t>
            </a:r>
            <a:endParaRPr lang="es-CO" sz="3000" b="1" dirty="0">
              <a:solidFill>
                <a:srgbClr val="00AAA7"/>
              </a:solidFill>
              <a:latin typeface="Montserrat" panose="00000500000000000000" pitchFamily="50" charset="0"/>
            </a:endParaRPr>
          </a:p>
        </p:txBody>
      </p:sp>
      <p:pic>
        <p:nvPicPr>
          <p:cNvPr id="1028" name="Picture 4" descr="15 Juegos para niños de 2 a 3 años - JuegoIdeas | Juegos para niños 2años,  Juegos para niños, Actividades para niños pequeño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5715" y="1875444"/>
            <a:ext cx="1702100" cy="2115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80710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096126" y="320842"/>
            <a:ext cx="534202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000" b="1" dirty="0">
                <a:solidFill>
                  <a:srgbClr val="00AAA7"/>
                </a:solidFill>
                <a:latin typeface="Montserrat" panose="00000500000000000000" pitchFamily="50" charset="0"/>
              </a:rPr>
              <a:t>EPIDEMIOLOGÍA </a:t>
            </a:r>
            <a:endParaRPr lang="es-CO" sz="3000" b="1" dirty="0">
              <a:solidFill>
                <a:srgbClr val="00AAA7"/>
              </a:solidFill>
              <a:latin typeface="Montserrat" panose="00000500000000000000" pitchFamily="50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639812302"/>
              </p:ext>
            </p:extLst>
          </p:nvPr>
        </p:nvGraphicFramePr>
        <p:xfrm>
          <a:off x="1703136" y="932956"/>
          <a:ext cx="8128000" cy="30932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4338" name="Picture 2" descr="Linda pareja de niños salvando la caricatura del mundo | Vector Premium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4482" y="2625090"/>
            <a:ext cx="1682850" cy="1459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7004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C372DF6-3E89-47E4-8455-974C01A023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31421B9-729C-4C04-B437-36FAF0D186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B584637-89B3-40EE-B8EE-CC209891CF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5A86A6F-9124-48C5-ABC7-22CBFE1A69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374FFF8-591C-4775-A002-AC3E1292D2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-2227798" y="2951946"/>
            <a:ext cx="98533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solidFill>
                  <a:srgbClr val="00AAA7"/>
                </a:solidFill>
                <a:latin typeface="Montserrat" panose="00000500000000000000" pitchFamily="50" charset="0"/>
              </a:rPr>
              <a:t>¿QUÉ SE DEBE SABER </a:t>
            </a:r>
          </a:p>
          <a:p>
            <a:pPr algn="ctr"/>
            <a:r>
              <a:rPr lang="es-ES" sz="2800" b="1" dirty="0">
                <a:solidFill>
                  <a:srgbClr val="00AAA7"/>
                </a:solidFill>
                <a:latin typeface="Montserrat" panose="00000500000000000000" pitchFamily="50" charset="0"/>
              </a:rPr>
              <a:t>DE LA ESPIROMETRÍA?</a:t>
            </a:r>
            <a:endParaRPr lang="es-CO" sz="2800" b="1" dirty="0">
              <a:solidFill>
                <a:srgbClr val="00AAA7"/>
              </a:solidFill>
              <a:latin typeface="Montserrat" panose="00000500000000000000" pitchFamily="50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666238821"/>
              </p:ext>
            </p:extLst>
          </p:nvPr>
        </p:nvGraphicFramePr>
        <p:xfrm>
          <a:off x="4785544" y="756920"/>
          <a:ext cx="7007727" cy="5344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80603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2869B46-C082-4198-A7A4-C482B8F7A3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9B19D31-7453-4B8E-B5EA-D89A5C6E9B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B473C1A-8E75-45D4-ACBC-950DA8112F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0C64137-2929-4C51-911F-27802BE68B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98B6781-C387-4EBC-B2E5-917FE430A1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8FD9539-9907-4712-A93B-42C8DE8146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C228A25-2E2D-4FE7-8551-36377372EB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-2176998" y="2951946"/>
            <a:ext cx="98533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solidFill>
                  <a:srgbClr val="00AAA7"/>
                </a:solidFill>
                <a:latin typeface="Montserrat" panose="00000500000000000000" pitchFamily="50" charset="0"/>
              </a:rPr>
              <a:t>¿QUÉ SE DEBE SABER </a:t>
            </a:r>
          </a:p>
          <a:p>
            <a:pPr algn="ctr"/>
            <a:r>
              <a:rPr lang="es-ES" sz="2800" b="1" dirty="0">
                <a:solidFill>
                  <a:srgbClr val="00AAA7"/>
                </a:solidFill>
                <a:latin typeface="Montserrat" panose="00000500000000000000" pitchFamily="50" charset="0"/>
              </a:rPr>
              <a:t>DE LA ESPIROMETRÍA?</a:t>
            </a:r>
            <a:endParaRPr lang="es-CO" sz="2800" b="1" dirty="0">
              <a:solidFill>
                <a:srgbClr val="00AAA7"/>
              </a:solidFill>
              <a:latin typeface="Montserrat" panose="00000500000000000000" pitchFamily="50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4174943953"/>
              </p:ext>
            </p:extLst>
          </p:nvPr>
        </p:nvGraphicFramePr>
        <p:xfrm>
          <a:off x="4831369" y="805337"/>
          <a:ext cx="6540367" cy="52473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06699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2869B46-C082-4198-A7A4-C482B8F7A3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9B19D31-7453-4B8E-B5EA-D89A5C6E9B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B473C1A-8E75-45D4-ACBC-950DA8112F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0C64137-2929-4C51-911F-27802BE68B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98B6781-C387-4EBC-B2E5-917FE430A1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8FD9539-9907-4712-A93B-42C8DE8146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C228A25-2E2D-4FE7-8551-36377372EB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101157" y="330514"/>
            <a:ext cx="98533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solidFill>
                  <a:srgbClr val="00AAA7"/>
                </a:solidFill>
                <a:latin typeface="Montserrat" panose="00000500000000000000" pitchFamily="50" charset="0"/>
              </a:rPr>
              <a:t>IMPORTANCIA DEL ÍNDICE PREDICTIVO DE ASMA </a:t>
            </a:r>
            <a:endParaRPr lang="es-CO" sz="2800" b="1" dirty="0">
              <a:solidFill>
                <a:srgbClr val="00AAA7"/>
              </a:solidFill>
              <a:latin typeface="Montserrat" panose="00000500000000000000" pitchFamily="50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849071124"/>
              </p:ext>
            </p:extLst>
          </p:nvPr>
        </p:nvGraphicFramePr>
        <p:xfrm>
          <a:off x="1101157" y="78207"/>
          <a:ext cx="9547192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2179587" y="3598779"/>
            <a:ext cx="4215865" cy="33855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s-CO" sz="1600" dirty="0">
                <a:latin typeface="Montserrat" panose="00000500000000000000" pitchFamily="50" charset="0"/>
              </a:rPr>
              <a:t>+: 1 criterio mayor o 2 criterios menores </a:t>
            </a:r>
          </a:p>
        </p:txBody>
      </p:sp>
    </p:spTree>
    <p:extLst>
      <p:ext uri="{BB962C8B-B14F-4D97-AF65-F5344CB8AC3E}">
        <p14:creationId xmlns:p14="http://schemas.microsoft.com/office/powerpoint/2010/main" val="2027408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A3C269B-EB54-4EEF-838B-B91C4B48A3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8AB42FC-6CEA-4119-8B8F-4777558A11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7DC963A-1FE5-48A0-8A27-E7B88DACA9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DA2BF15-244C-4968-9391-70EA56B0E1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0D4693C-0081-49B3-8EB5-06E917AF94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ACE672A-EE2B-4461-A7B7-3BD042CB8F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71C4E30-461A-456A-8221-5949A9F299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101157" y="330514"/>
            <a:ext cx="98533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000" b="1" dirty="0">
                <a:solidFill>
                  <a:srgbClr val="00AAA7"/>
                </a:solidFill>
                <a:latin typeface="Montserrat" panose="00000500000000000000" pitchFamily="50" charset="0"/>
              </a:rPr>
              <a:t>DIAGNÓSTICOS DIFERENCIALES </a:t>
            </a:r>
            <a:endParaRPr lang="es-CO" sz="3000" b="1" dirty="0">
              <a:solidFill>
                <a:srgbClr val="00AAA7"/>
              </a:solidFill>
              <a:latin typeface="Montserrat" panose="00000500000000000000" pitchFamily="50" charset="0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3681956"/>
              </p:ext>
            </p:extLst>
          </p:nvPr>
        </p:nvGraphicFramePr>
        <p:xfrm>
          <a:off x="1422198" y="1163498"/>
          <a:ext cx="9211272" cy="28320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056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056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8372">
                <a:tc>
                  <a:txBody>
                    <a:bodyPr/>
                    <a:lstStyle/>
                    <a:p>
                      <a:r>
                        <a:rPr lang="es-CO" sz="2000" b="0" dirty="0">
                          <a:latin typeface="Montserrat" panose="00000500000000000000" pitchFamily="50" charset="0"/>
                        </a:rPr>
                        <a:t>¿EN QUIÉN SOSPECHARLOS</a:t>
                      </a:r>
                      <a:r>
                        <a:rPr lang="es-CO" sz="2000" b="0" baseline="0" dirty="0">
                          <a:latin typeface="Montserrat" panose="00000500000000000000" pitchFamily="50" charset="0"/>
                        </a:rPr>
                        <a:t>?</a:t>
                      </a:r>
                      <a:endParaRPr lang="es-CO" sz="2000" b="0" dirty="0">
                        <a:latin typeface="Montserrat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2000" b="0" dirty="0">
                          <a:latin typeface="Montserrat" panose="00000500000000000000" pitchFamily="50" charset="0"/>
                        </a:rPr>
                        <a:t>¿CUÁLES SON LOS PRINCIPALES?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13684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s-CO" dirty="0">
                          <a:latin typeface="Montserrat" panose="00000500000000000000" pitchFamily="50" charset="0"/>
                        </a:rPr>
                        <a:t>Falla de medro.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s-CO" dirty="0">
                          <a:latin typeface="Montserrat" panose="00000500000000000000" pitchFamily="50" charset="0"/>
                        </a:rPr>
                        <a:t>No</a:t>
                      </a:r>
                      <a:r>
                        <a:rPr lang="es-CO" baseline="0" dirty="0">
                          <a:latin typeface="Montserrat" panose="00000500000000000000" pitchFamily="50" charset="0"/>
                        </a:rPr>
                        <a:t> respuesta al tratamiento óptimo.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s-CO" baseline="0" dirty="0">
                          <a:latin typeface="Montserrat" panose="00000500000000000000" pitchFamily="50" charset="0"/>
                        </a:rPr>
                        <a:t>Síntomas desde el nacimiento.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s-CO" baseline="0" dirty="0">
                          <a:latin typeface="Montserrat" panose="00000500000000000000" pitchFamily="50" charset="0"/>
                        </a:rPr>
                        <a:t>Signos de hipoxemia.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s-CO" baseline="0" dirty="0">
                          <a:latin typeface="Montserrat" panose="00000500000000000000" pitchFamily="50" charset="0"/>
                        </a:rPr>
                        <a:t>Vómito persistente.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s-CO" dirty="0">
                          <a:latin typeface="Montserrat" panose="00000500000000000000" pitchFamily="50" charset="0"/>
                        </a:rPr>
                        <a:t>Fibrosis</a:t>
                      </a:r>
                      <a:r>
                        <a:rPr lang="es-CO" baseline="0" dirty="0">
                          <a:latin typeface="Montserrat" panose="00000500000000000000" pitchFamily="50" charset="0"/>
                        </a:rPr>
                        <a:t> quística.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s-CO" baseline="0" dirty="0">
                          <a:latin typeface="Montserrat" panose="00000500000000000000" pitchFamily="50" charset="0"/>
                        </a:rPr>
                        <a:t>Traqueo-</a:t>
                      </a:r>
                      <a:r>
                        <a:rPr lang="es-CO" baseline="0" dirty="0" err="1">
                          <a:latin typeface="Montserrat" panose="00000500000000000000" pitchFamily="50" charset="0"/>
                        </a:rPr>
                        <a:t>Laringomalacia</a:t>
                      </a:r>
                      <a:r>
                        <a:rPr lang="es-CO" baseline="0" dirty="0">
                          <a:latin typeface="Montserrat" panose="00000500000000000000" pitchFamily="50" charset="0"/>
                        </a:rPr>
                        <a:t>.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s-CO" baseline="0" dirty="0">
                          <a:latin typeface="Montserrat" panose="00000500000000000000" pitchFamily="50" charset="0"/>
                        </a:rPr>
                        <a:t>ERGE.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s-CO" baseline="0" dirty="0">
                          <a:latin typeface="Montserrat" panose="00000500000000000000" pitchFamily="50" charset="0"/>
                        </a:rPr>
                        <a:t>Aspiración de cuerpo extraño.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s-CO" baseline="0" dirty="0">
                          <a:latin typeface="Montserrat" panose="00000500000000000000" pitchFamily="50" charset="0"/>
                        </a:rPr>
                        <a:t>Displasia broncopulmonar.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s-CO" baseline="0" dirty="0">
                          <a:latin typeface="Montserrat" panose="00000500000000000000" pitchFamily="50" charset="0"/>
                        </a:rPr>
                        <a:t>Enfermedad cardíaca congénita.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s-CO" baseline="0" dirty="0">
                          <a:latin typeface="Montserrat" panose="00000500000000000000" pitchFamily="50" charset="0"/>
                        </a:rPr>
                        <a:t>Inmunodeficiencia.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s-CO" baseline="0" dirty="0">
                          <a:latin typeface="Montserrat" panose="00000500000000000000" pitchFamily="50" charset="0"/>
                        </a:rPr>
                        <a:t>Anillos vasculares. </a:t>
                      </a:r>
                      <a:endParaRPr lang="es-CO" dirty="0">
                        <a:latin typeface="Montserrat" panose="00000500000000000000" pitchFamily="5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2196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-988902" y="397070"/>
            <a:ext cx="98533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000" b="1" dirty="0">
                <a:solidFill>
                  <a:srgbClr val="00AAA7"/>
                </a:solidFill>
                <a:latin typeface="Montserrat" panose="00000500000000000000" pitchFamily="50" charset="0"/>
              </a:rPr>
              <a:t>TRATAMIENTO </a:t>
            </a:r>
            <a:endParaRPr lang="es-CO" sz="3000" b="1" dirty="0">
              <a:solidFill>
                <a:srgbClr val="00AAA7"/>
              </a:solidFill>
              <a:latin typeface="Montserrat" panose="00000500000000000000" pitchFamily="50" charset="0"/>
            </a:endParaRP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D5EA05EB-AF56-4899-A2B2-0CC5879EAE4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66672904"/>
              </p:ext>
            </p:extLst>
          </p:nvPr>
        </p:nvGraphicFramePr>
        <p:xfrm>
          <a:off x="4637572" y="674069"/>
          <a:ext cx="7814670" cy="56611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067488" y="1243458"/>
            <a:ext cx="3012707" cy="33855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O" sz="1600" dirty="0">
                <a:latin typeface="Montserrat" panose="00000500000000000000" pitchFamily="50" charset="0"/>
              </a:rPr>
              <a:t>4 componentes principales</a:t>
            </a:r>
          </a:p>
        </p:txBody>
      </p:sp>
      <p:sp>
        <p:nvSpPr>
          <p:cNvPr id="5" name="Flecha derecha 4"/>
          <p:cNvSpPr/>
          <p:nvPr/>
        </p:nvSpPr>
        <p:spPr>
          <a:xfrm>
            <a:off x="4205324" y="1186533"/>
            <a:ext cx="1135781" cy="4829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3314" name="Picture 2" descr="ᐈ Inhalador asma dibujo dibujos de stock, vectores inhalador para el asma |  descargar en Depositphotos®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5813" y="1874402"/>
            <a:ext cx="1697539" cy="2004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8487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48E9311-BB85-4D0D-9B7D-2178E9F9ED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8C2FA9D-2AB3-45B0-8AFD-5B18935A02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0A5CCD1-8D30-4783-8E9B-C03350E252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937E9AE-4285-4A96-B633-0F3E743A2A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749F8AA-2FA5-42B4-AA9A-F02263ABC6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9AB59CA-517F-4EFD-94F6-A2C518F370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7B60353-EE19-4686-8EE9-FA0888FF9D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F6CE6D2-A9F5-4A21-913E-4F6177366C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metas | robertogt's blo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5894" y="333359"/>
            <a:ext cx="2321226" cy="2274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589429744"/>
              </p:ext>
            </p:extLst>
          </p:nvPr>
        </p:nvGraphicFramePr>
        <p:xfrm>
          <a:off x="2012749" y="-256764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36237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8889600-5EC3-4A64-89BF-9D87D86B38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049336C-16B0-45AA-84A9-2AC3D4B67D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43C907C-FB76-4D9D-9BF3-E7EB3F3BE8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6762A44-E94F-4635-8F31-0246EF2322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7C49101-3578-4027-961D-4EB29A9D19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F4FF41C-AA35-4380-AE31-91E3C91904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A064C7C-D4FD-429F-AAF6-1B2796DA62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4224704040"/>
              </p:ext>
            </p:extLst>
          </p:nvPr>
        </p:nvGraphicFramePr>
        <p:xfrm>
          <a:off x="4632962" y="327604"/>
          <a:ext cx="6567638" cy="4703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1083912" y="2017435"/>
            <a:ext cx="2705768" cy="132343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O" sz="1600" dirty="0">
                <a:solidFill>
                  <a:srgbClr val="152B48"/>
                </a:solidFill>
                <a:latin typeface="Montserrat" panose="00000500000000000000" pitchFamily="50" charset="0"/>
                <a:cs typeface="Arial" panose="020B0604020202020204" pitchFamily="34" charset="0"/>
              </a:rPr>
              <a:t>Siempre en cada paso verificar adherencia, aplicación adecuada y control de desencadenantes.</a:t>
            </a:r>
          </a:p>
        </p:txBody>
      </p:sp>
    </p:spTree>
    <p:extLst>
      <p:ext uri="{BB962C8B-B14F-4D97-AF65-F5344CB8AC3E}">
        <p14:creationId xmlns:p14="http://schemas.microsoft.com/office/powerpoint/2010/main" val="2495553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C42F89E-D4C9-45FE-964E-04904B5191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0BFB3BE-D7AF-4853-B9A3-EDEE328547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A5708F5-D199-422B-90F0-F8DDB7ECDD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2F0DEF9-FD8B-491E-B7E2-E2284FF121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45BA35E-63B7-4BE3-954A-39A3955081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C790DED-0DA1-4E0E-AB2C-24C9E5970E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B2ED4D1-01CC-45C1-911C-287BFB3167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63308C4-95D9-42FA-953A-FF7F5E73DB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307248829"/>
              </p:ext>
            </p:extLst>
          </p:nvPr>
        </p:nvGraphicFramePr>
        <p:xfrm>
          <a:off x="1033646" y="377525"/>
          <a:ext cx="10124707" cy="37067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49552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2A952CA-F503-4AA9-927C-926CB45DB9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AB12892-AAE6-494A-9BA8-11464FFEC3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E23146C-C285-4465-8026-C170EB79AC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926A2E6-521B-4795-B7E2-02A48695B3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AFFF791-4560-4C42-8463-1A6775296D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E007042-3E3E-4169-B333-ACF00B9745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98233187"/>
              </p:ext>
            </p:extLst>
          </p:nvPr>
        </p:nvGraphicFramePr>
        <p:xfrm>
          <a:off x="1033646" y="481263"/>
          <a:ext cx="10124707" cy="36030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4975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2A952CA-F503-4AA9-927C-926CB45DB9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AB12892-AAE6-494A-9BA8-11464FFEC3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E23146C-C285-4465-8026-C170EB79AC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926A2E6-521B-4795-B7E2-02A48695B3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AFFF791-4560-4C42-8463-1A6775296D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E007042-3E3E-4169-B333-ACF00B9745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73FCBCB-523C-417F-B135-601F986E40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77" t="18106" r="21574" b="7755"/>
          <a:stretch/>
        </p:blipFill>
        <p:spPr bwMode="auto">
          <a:xfrm>
            <a:off x="4823482" y="1384680"/>
            <a:ext cx="7093577" cy="4088640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Uso de inhaladores - eyrieSalud">
            <a:extLst>
              <a:ext uri="{FF2B5EF4-FFF2-40B4-BE49-F238E27FC236}">
                <a16:creationId xmlns:a16="http://schemas.microsoft.com/office/drawing/2014/main" id="{E9A66C60-318A-416E-B3A0-B2BF2856FC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176" y="1175414"/>
            <a:ext cx="2624197" cy="2423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10757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627DDFA2-83AA-4E31-AAE3-8391AD030C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226" t="26132" r="19522" b="14312"/>
          <a:stretch/>
        </p:blipFill>
        <p:spPr>
          <a:xfrm>
            <a:off x="3601127" y="1035488"/>
            <a:ext cx="8258719" cy="4146112"/>
          </a:xfrm>
          <a:prstGeom prst="rect">
            <a:avLst/>
          </a:prstGeom>
          <a:ln>
            <a:noFill/>
          </a:ln>
        </p:spPr>
      </p:pic>
      <p:sp>
        <p:nvSpPr>
          <p:cNvPr id="3" name="CuadroTexto 2"/>
          <p:cNvSpPr txBox="1"/>
          <p:nvPr/>
        </p:nvSpPr>
        <p:spPr>
          <a:xfrm>
            <a:off x="3424989" y="367882"/>
            <a:ext cx="534202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000" b="1" dirty="0">
                <a:solidFill>
                  <a:srgbClr val="00AAA7"/>
                </a:solidFill>
                <a:latin typeface="Montserrat" panose="00000500000000000000" pitchFamily="50" charset="0"/>
              </a:rPr>
              <a:t>FISIOPATOLOGÍA </a:t>
            </a:r>
            <a:endParaRPr lang="es-CO" sz="3000" b="1" dirty="0">
              <a:solidFill>
                <a:srgbClr val="00AAA7"/>
              </a:solidFill>
              <a:latin typeface="Montserrat" panose="00000500000000000000" pitchFamily="50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582029" y="2041435"/>
            <a:ext cx="2853944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solidFill>
                  <a:srgbClr val="152B48"/>
                </a:solidFill>
                <a:latin typeface="Montserrat" panose="00000500000000000000" pitchFamily="50" charset="0"/>
              </a:rPr>
              <a:t>Obstrucción REVERSIBLE </a:t>
            </a:r>
            <a:r>
              <a:rPr lang="es-ES" dirty="0">
                <a:solidFill>
                  <a:srgbClr val="152B48"/>
                </a:solidFill>
                <a:latin typeface="Montserrat" panose="00000500000000000000" pitchFamily="50" charset="0"/>
                <a:sym typeface="Wingdings" panose="05000000000000000000" pitchFamily="2" charset="2"/>
              </a:rPr>
              <a:t> Control de desencadenantes. </a:t>
            </a:r>
            <a:endParaRPr lang="es-CO" dirty="0">
              <a:solidFill>
                <a:srgbClr val="152B48"/>
              </a:solidFill>
              <a:latin typeface="Montserrat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61406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671734" y="2396691"/>
            <a:ext cx="85621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5400" b="1" dirty="0">
                <a:solidFill>
                  <a:srgbClr val="002060"/>
                </a:solidFill>
                <a:latin typeface="Montserrat" panose="00000500000000000000" pitchFamily="50" charset="0"/>
                <a:cs typeface="Arial" panose="020B0604020202020204" pitchFamily="34" charset="0"/>
              </a:rPr>
              <a:t>CRISIS ASMÁTICA </a:t>
            </a:r>
            <a:r>
              <a:rPr lang="es-CO" sz="3200" dirty="0">
                <a:latin typeface="Montserrat" panose="00000500000000000000" pitchFamily="50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964975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-2008360" y="2864841"/>
            <a:ext cx="98533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000" b="1" dirty="0">
                <a:solidFill>
                  <a:srgbClr val="00AAA7"/>
                </a:solidFill>
                <a:latin typeface="Montserrat" panose="00000500000000000000" pitchFamily="50" charset="0"/>
              </a:rPr>
              <a:t>¿CÓMO SE DEFINE? </a:t>
            </a:r>
            <a:endParaRPr lang="es-CO" sz="3000" b="1" dirty="0">
              <a:solidFill>
                <a:srgbClr val="00AAA7"/>
              </a:solidFill>
              <a:latin typeface="Montserrat" panose="00000500000000000000" pitchFamily="50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685338789"/>
              </p:ext>
            </p:extLst>
          </p:nvPr>
        </p:nvGraphicFramePr>
        <p:xfrm>
          <a:off x="4660744" y="828040"/>
          <a:ext cx="7254240" cy="5201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45489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4E11E12-1AD1-4B5B-B451-343AFE47A4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02EE1EC-D1B0-4FB3-8408-4BC5D0546B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D70799C-3DDD-49A7-8EAB-107C9D3F46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B0D9C93-4BC4-4ADE-9F02-95433E5622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DA8E044-4813-4FBB-B933-2066BA5145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98764BC-787C-44BD-A372-7326CD7E51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DE25932-EDD7-496D-8AAC-8D4ED6F38F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ACA120B-88C6-4792-ADFC-6DCB3EFEBC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5A8EE16-A74F-4089-89A1-B5CC632A44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386038" y="499701"/>
            <a:ext cx="98533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000" b="1" dirty="0">
                <a:solidFill>
                  <a:srgbClr val="00AAA7"/>
                </a:solidFill>
                <a:latin typeface="Montserrat" panose="00000500000000000000" pitchFamily="50" charset="0"/>
              </a:rPr>
              <a:t>APRENDER A DIFERENCIAR  </a:t>
            </a:r>
            <a:endParaRPr lang="es-CO" sz="3000" b="1" dirty="0">
              <a:solidFill>
                <a:srgbClr val="00AAA7"/>
              </a:solidFill>
              <a:latin typeface="Montserrat" panose="00000500000000000000" pitchFamily="50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356868076"/>
              </p:ext>
            </p:extLst>
          </p:nvPr>
        </p:nvGraphicFramePr>
        <p:xfrm>
          <a:off x="4287520" y="1463306"/>
          <a:ext cx="8128000" cy="43409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7650" name="Picture 2" descr="Máscara de uso de tos de niña linda triste niño | Vector Premium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038" y="1053699"/>
            <a:ext cx="2901482" cy="2901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091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4A21617-12D5-48DA-8865-5B5271E405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D4FC797-4A50-4866-B6C4-B5333CDCBE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4C9AABC-224A-4242-8E0B-766FFCE723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E03C055-6F6B-4018-8392-48D18B04A6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A9761F6-05F8-4E0E-A531-247E10FB97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4DE8E4A-F42E-4826-935D-B1D01E72A4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E4D3A527-39E6-4DBC-A074-D7FB26B9E454}"/>
              </a:ext>
            </a:extLst>
          </p:cNvPr>
          <p:cNvSpPr txBox="1"/>
          <p:nvPr/>
        </p:nvSpPr>
        <p:spPr>
          <a:xfrm>
            <a:off x="1948069" y="1118265"/>
            <a:ext cx="8295861" cy="286232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>
                <a:solidFill>
                  <a:srgbClr val="152B48"/>
                </a:solidFill>
                <a:latin typeface="Montserrat" panose="00000500000000000000" pitchFamily="50" charset="0"/>
                <a:sym typeface="Wingdings" panose="05000000000000000000" pitchFamily="2" charset="2"/>
              </a:rPr>
              <a:t>Historia de asma casi fatal que requirió IOT y/o ventilación mecánica.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>
                <a:solidFill>
                  <a:srgbClr val="152B48"/>
                </a:solidFill>
                <a:latin typeface="Montserrat" panose="00000500000000000000" pitchFamily="50" charset="0"/>
                <a:sym typeface="Wingdings" panose="05000000000000000000" pitchFamily="2" charset="2"/>
              </a:rPr>
              <a:t>Hospitalización o visita al servicio de urgencias en el último año.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>
                <a:solidFill>
                  <a:srgbClr val="152B48"/>
                </a:solidFill>
                <a:latin typeface="Montserrat" panose="00000500000000000000" pitchFamily="50" charset="0"/>
                <a:sym typeface="Wingdings" panose="05000000000000000000" pitchFamily="2" charset="2"/>
              </a:rPr>
              <a:t>Uso actual o haber usado recientemente esteroides orales por crisis.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>
                <a:solidFill>
                  <a:srgbClr val="152B48"/>
                </a:solidFill>
                <a:latin typeface="Montserrat" panose="00000500000000000000" pitchFamily="50" charset="0"/>
                <a:sym typeface="Wingdings" panose="05000000000000000000" pitchFamily="2" charset="2"/>
              </a:rPr>
              <a:t>No uso actual de ICS.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>
                <a:solidFill>
                  <a:srgbClr val="152B48"/>
                </a:solidFill>
                <a:latin typeface="Montserrat" panose="00000500000000000000" pitchFamily="50" charset="0"/>
                <a:sym typeface="Wingdings" panose="05000000000000000000" pitchFamily="2" charset="2"/>
              </a:rPr>
              <a:t>Sobre uso de B2 de acción corta, inhalador &gt;1 mes.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>
                <a:solidFill>
                  <a:srgbClr val="152B48"/>
                </a:solidFill>
                <a:latin typeface="Montserrat" panose="00000500000000000000" pitchFamily="50" charset="0"/>
                <a:sym typeface="Wingdings" panose="05000000000000000000" pitchFamily="2" charset="2"/>
              </a:rPr>
              <a:t>Historia de enfermedad psiquiátrica en el paciente o la familiar.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>
                <a:solidFill>
                  <a:srgbClr val="152B48"/>
                </a:solidFill>
                <a:latin typeface="Montserrat" panose="00000500000000000000" pitchFamily="50" charset="0"/>
                <a:sym typeface="Wingdings" panose="05000000000000000000" pitchFamily="2" charset="2"/>
              </a:rPr>
              <a:t>Pobre adherencia al tratamiento.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>
                <a:solidFill>
                  <a:srgbClr val="152B48"/>
                </a:solidFill>
                <a:latin typeface="Montserrat" panose="00000500000000000000" pitchFamily="50" charset="0"/>
                <a:sym typeface="Wingdings" panose="05000000000000000000" pitchFamily="2" charset="2"/>
              </a:rPr>
              <a:t>Alergia alimentaria.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>
                <a:solidFill>
                  <a:srgbClr val="152B48"/>
                </a:solidFill>
                <a:latin typeface="Montserrat" panose="00000500000000000000" pitchFamily="50" charset="0"/>
                <a:sym typeface="Wingdings" panose="05000000000000000000" pitchFamily="2" charset="2"/>
              </a:rPr>
              <a:t>Ausencia de plan de acción escrito para el asma.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947152" y="460534"/>
            <a:ext cx="9853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00AAA7"/>
                </a:solidFill>
                <a:latin typeface="Montserrat" panose="00000500000000000000" pitchFamily="50" charset="0"/>
              </a:rPr>
              <a:t>FACTORES DE RIESGO PARA MUERTE POR ASMA </a:t>
            </a:r>
            <a:endParaRPr lang="es-CO" sz="2400" b="1" dirty="0">
              <a:solidFill>
                <a:srgbClr val="00AAA7"/>
              </a:solidFill>
              <a:latin typeface="Montserrat" panose="00000500000000000000" pitchFamily="50" charset="0"/>
            </a:endParaRPr>
          </a:p>
        </p:txBody>
      </p:sp>
      <p:pic>
        <p:nvPicPr>
          <p:cNvPr id="4" name="Picture 4" descr="Los niños con diabetes tipo 1 y asma necesitan mayor dosis de insulina -  Canal Diabetes">
            <a:extLst>
              <a:ext uri="{FF2B5EF4-FFF2-40B4-BE49-F238E27FC236}">
                <a16:creationId xmlns:a16="http://schemas.microsoft.com/office/drawing/2014/main" id="{0DC91277-6B4C-483D-A18A-8558E53CF0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458" y="3361366"/>
            <a:ext cx="2378051" cy="1238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9326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54BCC27E-A418-4BAC-995A-ED1B2A05F9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176" t="26492" r="16000" b="23228"/>
          <a:stretch/>
        </p:blipFill>
        <p:spPr>
          <a:xfrm>
            <a:off x="361530" y="1014226"/>
            <a:ext cx="8091054" cy="2994162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169322" y="316077"/>
            <a:ext cx="98533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solidFill>
                  <a:srgbClr val="00AAA7"/>
                </a:solidFill>
                <a:latin typeface="Montserrat" panose="00000500000000000000" pitchFamily="50" charset="0"/>
              </a:rPr>
              <a:t>ESCALAS DE EVALUACIÓN CLÍNICA </a:t>
            </a:r>
            <a:endParaRPr lang="es-CO" sz="2800" b="1" dirty="0">
              <a:solidFill>
                <a:srgbClr val="00AAA7"/>
              </a:solidFill>
              <a:latin typeface="Montserrat" panose="00000500000000000000" pitchFamily="50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B571AD4-AF11-448E-81FC-4B918685385B}"/>
              </a:ext>
            </a:extLst>
          </p:cNvPr>
          <p:cNvSpPr txBox="1"/>
          <p:nvPr/>
        </p:nvSpPr>
        <p:spPr>
          <a:xfrm>
            <a:off x="8760010" y="1700064"/>
            <a:ext cx="3070460" cy="2308324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O" dirty="0">
                <a:solidFill>
                  <a:srgbClr val="152B48"/>
                </a:solidFill>
                <a:latin typeface="Montserrat" panose="00000500000000000000" pitchFamily="50" charset="0"/>
              </a:rPr>
              <a:t>Exacerbación leve: </a:t>
            </a:r>
          </a:p>
          <a:p>
            <a:pPr algn="ctr"/>
            <a:r>
              <a:rPr lang="es-CO" dirty="0">
                <a:solidFill>
                  <a:srgbClr val="152B48"/>
                </a:solidFill>
                <a:latin typeface="Montserrat" panose="00000500000000000000" pitchFamily="50" charset="0"/>
              </a:rPr>
              <a:t>&lt;3 y SatO2 &gt;94%</a:t>
            </a:r>
          </a:p>
          <a:p>
            <a:pPr algn="ctr"/>
            <a:endParaRPr lang="es-CO" dirty="0">
              <a:solidFill>
                <a:srgbClr val="152B48"/>
              </a:solidFill>
              <a:latin typeface="Montserrat" panose="00000500000000000000" pitchFamily="50" charset="0"/>
            </a:endParaRPr>
          </a:p>
          <a:p>
            <a:pPr algn="ctr"/>
            <a:r>
              <a:rPr lang="es-CO" dirty="0">
                <a:solidFill>
                  <a:srgbClr val="152B48"/>
                </a:solidFill>
                <a:latin typeface="Montserrat" panose="00000500000000000000" pitchFamily="50" charset="0"/>
              </a:rPr>
              <a:t>Exacerbación moderada: </a:t>
            </a:r>
          </a:p>
          <a:p>
            <a:pPr algn="ctr"/>
            <a:r>
              <a:rPr lang="es-CO" dirty="0">
                <a:solidFill>
                  <a:srgbClr val="152B48"/>
                </a:solidFill>
                <a:latin typeface="Montserrat" panose="00000500000000000000" pitchFamily="50" charset="0"/>
              </a:rPr>
              <a:t>4-6 y SatO2 91-94%</a:t>
            </a:r>
          </a:p>
          <a:p>
            <a:pPr algn="ctr"/>
            <a:endParaRPr lang="es-CO" dirty="0">
              <a:solidFill>
                <a:srgbClr val="152B48"/>
              </a:solidFill>
              <a:latin typeface="Montserrat" panose="00000500000000000000" pitchFamily="50" charset="0"/>
            </a:endParaRPr>
          </a:p>
          <a:p>
            <a:pPr algn="ctr"/>
            <a:r>
              <a:rPr lang="es-CO" dirty="0">
                <a:solidFill>
                  <a:srgbClr val="152B48"/>
                </a:solidFill>
                <a:latin typeface="Montserrat" panose="00000500000000000000" pitchFamily="50" charset="0"/>
              </a:rPr>
              <a:t>Exacerbación severa: </a:t>
            </a:r>
          </a:p>
          <a:p>
            <a:pPr algn="ctr"/>
            <a:r>
              <a:rPr lang="es-CO" dirty="0">
                <a:solidFill>
                  <a:srgbClr val="152B48"/>
                </a:solidFill>
                <a:latin typeface="Montserrat" panose="00000500000000000000" pitchFamily="50" charset="0"/>
              </a:rPr>
              <a:t>7-9 y SatO2 &lt;91%</a:t>
            </a:r>
          </a:p>
        </p:txBody>
      </p:sp>
    </p:spTree>
    <p:extLst>
      <p:ext uri="{BB962C8B-B14F-4D97-AF65-F5344CB8AC3E}">
        <p14:creationId xmlns:p14="http://schemas.microsoft.com/office/powerpoint/2010/main" val="53673231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091531" y="519277"/>
            <a:ext cx="98533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solidFill>
                  <a:srgbClr val="00AAA7"/>
                </a:solidFill>
                <a:latin typeface="Montserrat" panose="00000500000000000000" pitchFamily="50" charset="0"/>
              </a:rPr>
              <a:t>CLASIFICACIÓN DE GRAVEDAD EN &lt;5 AÑOS</a:t>
            </a:r>
            <a:endParaRPr lang="es-CO" sz="2800" b="1" dirty="0">
              <a:solidFill>
                <a:srgbClr val="00AAA7"/>
              </a:solidFill>
              <a:latin typeface="Montserrat" panose="00000500000000000000" pitchFamily="50" charset="0"/>
            </a:endParaRPr>
          </a:p>
        </p:txBody>
      </p:sp>
      <p:graphicFrame>
        <p:nvGraphicFramePr>
          <p:cNvPr id="4" name="Tabla 7">
            <a:extLst>
              <a:ext uri="{FF2B5EF4-FFF2-40B4-BE49-F238E27FC236}">
                <a16:creationId xmlns:a16="http://schemas.microsoft.com/office/drawing/2014/main" id="{9F888A11-D924-48F6-AB9C-657610C78A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042301"/>
              </p:ext>
            </p:extLst>
          </p:nvPr>
        </p:nvGraphicFramePr>
        <p:xfrm>
          <a:off x="1730229" y="1187421"/>
          <a:ext cx="8731542" cy="28257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65771">
                  <a:extLst>
                    <a:ext uri="{9D8B030D-6E8A-4147-A177-3AD203B41FA5}">
                      <a16:colId xmlns:a16="http://schemas.microsoft.com/office/drawing/2014/main" val="3900863660"/>
                    </a:ext>
                  </a:extLst>
                </a:gridCol>
                <a:gridCol w="4365771">
                  <a:extLst>
                    <a:ext uri="{9D8B030D-6E8A-4147-A177-3AD203B41FA5}">
                      <a16:colId xmlns:a16="http://schemas.microsoft.com/office/drawing/2014/main" val="2338748568"/>
                    </a:ext>
                  </a:extLst>
                </a:gridCol>
              </a:tblGrid>
              <a:tr h="417445">
                <a:tc>
                  <a:txBody>
                    <a:bodyPr/>
                    <a:lstStyle/>
                    <a:p>
                      <a:pPr algn="ctr"/>
                      <a:r>
                        <a:rPr lang="es-CO" sz="1800" dirty="0">
                          <a:latin typeface="Montserrat" panose="00000500000000000000" pitchFamily="50" charset="0"/>
                        </a:rPr>
                        <a:t>Leve o moderado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 dirty="0">
                          <a:latin typeface="Montserrat" panose="00000500000000000000" pitchFamily="50" charset="0"/>
                        </a:rPr>
                        <a:t>Grave o amenaza la vida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9235300"/>
                  </a:ext>
                </a:extLst>
              </a:tr>
              <a:tr h="2408334">
                <a:tc>
                  <a:txBody>
                    <a:bodyPr/>
                    <a:lstStyle/>
                    <a:p>
                      <a:r>
                        <a:rPr lang="es-CO" sz="1600" dirty="0">
                          <a:latin typeface="Montserrat" panose="00000500000000000000" pitchFamily="50" charset="0"/>
                        </a:rPr>
                        <a:t>- </a:t>
                      </a:r>
                      <a:r>
                        <a:rPr lang="es-CO" sz="1600" baseline="0" dirty="0">
                          <a:latin typeface="Montserrat" panose="00000500000000000000" pitchFamily="50" charset="0"/>
                        </a:rPr>
                        <a:t>  FR &lt;40. </a:t>
                      </a:r>
                      <a:r>
                        <a:rPr lang="es-CO" sz="1600" dirty="0">
                          <a:latin typeface="Montserrat" panose="00000500000000000000" pitchFamily="50" charset="0"/>
                        </a:rPr>
                        <a:t> </a:t>
                      </a:r>
                    </a:p>
                    <a:p>
                      <a:r>
                        <a:rPr lang="es-CO" sz="1600" dirty="0">
                          <a:latin typeface="Montserrat" panose="00000500000000000000" pitchFamily="50" charset="0"/>
                        </a:rPr>
                        <a:t>-   FC &lt;100.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s-CO" sz="1600" dirty="0">
                          <a:latin typeface="Montserrat" panose="00000500000000000000" pitchFamily="50" charset="0"/>
                        </a:rPr>
                        <a:t>SatO2 &gt;95%.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s-CO" sz="1600" dirty="0">
                          <a:latin typeface="Montserrat" panose="00000500000000000000" pitchFamily="50" charset="0"/>
                        </a:rPr>
                        <a:t>No cianosis central.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s-CO" sz="1600" dirty="0">
                          <a:latin typeface="Montserrat" panose="00000500000000000000" pitchFamily="50" charset="0"/>
                        </a:rPr>
                        <a:t>Estado</a:t>
                      </a:r>
                      <a:r>
                        <a:rPr lang="es-CO" sz="1600" baseline="0" dirty="0">
                          <a:latin typeface="Montserrat" panose="00000500000000000000" pitchFamily="50" charset="0"/>
                        </a:rPr>
                        <a:t> de conciencia normal. </a:t>
                      </a:r>
                      <a:endParaRPr lang="es-CO" sz="1600" dirty="0">
                        <a:latin typeface="Montserrat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s-CO" sz="1600" dirty="0">
                          <a:latin typeface="Montserrat" panose="00000500000000000000" pitchFamily="50" charset="0"/>
                        </a:rPr>
                        <a:t>No puede hablar o beber.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s-CO" sz="1600" dirty="0">
                          <a:latin typeface="Montserrat" panose="00000500000000000000" pitchFamily="50" charset="0"/>
                        </a:rPr>
                        <a:t>FR &gt;40.</a:t>
                      </a:r>
                    </a:p>
                    <a:p>
                      <a:r>
                        <a:rPr lang="es-CO" sz="1600" dirty="0">
                          <a:latin typeface="Montserrat" panose="00000500000000000000" pitchFamily="50" charset="0"/>
                        </a:rPr>
                        <a:t>-   Cianosis central. </a:t>
                      </a:r>
                    </a:p>
                    <a:p>
                      <a:r>
                        <a:rPr lang="es-CO" sz="1600" dirty="0">
                          <a:latin typeface="Montserrat" panose="00000500000000000000" pitchFamily="50" charset="0"/>
                        </a:rPr>
                        <a:t>-   Confuso o letárgico.</a:t>
                      </a:r>
                      <a:r>
                        <a:rPr lang="es-CO" sz="1600" baseline="0" dirty="0">
                          <a:latin typeface="Montserrat" panose="00000500000000000000" pitchFamily="50" charset="0"/>
                        </a:rPr>
                        <a:t> </a:t>
                      </a:r>
                      <a:endParaRPr lang="es-CO" sz="1600" dirty="0">
                        <a:latin typeface="Montserrat" panose="00000500000000000000" pitchFamily="50" charset="0"/>
                      </a:endParaRPr>
                    </a:p>
                    <a:p>
                      <a:r>
                        <a:rPr lang="es-CO" sz="1600" dirty="0">
                          <a:latin typeface="Montserrat" panose="00000500000000000000" pitchFamily="50" charset="0"/>
                        </a:rPr>
                        <a:t>-   Retracciones subcostales y/o</a:t>
                      </a:r>
                      <a:r>
                        <a:rPr lang="es-CO" sz="1600" baseline="0" dirty="0">
                          <a:latin typeface="Montserrat" panose="00000500000000000000" pitchFamily="50" charset="0"/>
                        </a:rPr>
                        <a:t> </a:t>
                      </a:r>
                      <a:r>
                        <a:rPr lang="es-CO" sz="1600" dirty="0">
                          <a:latin typeface="Montserrat" panose="00000500000000000000" pitchFamily="50" charset="0"/>
                        </a:rPr>
                        <a:t>supraesternales marcadas.</a:t>
                      </a:r>
                    </a:p>
                    <a:p>
                      <a:r>
                        <a:rPr lang="es-CO" sz="1600" dirty="0">
                          <a:latin typeface="Montserrat" panose="00000500000000000000" pitchFamily="50" charset="0"/>
                        </a:rPr>
                        <a:t>-   Silencio auscultatorio. </a:t>
                      </a:r>
                    </a:p>
                    <a:p>
                      <a:r>
                        <a:rPr lang="es-CO" sz="1600" dirty="0">
                          <a:latin typeface="Montserrat" panose="00000500000000000000" pitchFamily="50" charset="0"/>
                        </a:rPr>
                        <a:t>-   FC &gt; 180 (0-3 años), &gt;150 (4-5 años).</a:t>
                      </a:r>
                    </a:p>
                    <a:p>
                      <a:r>
                        <a:rPr lang="es-CO" sz="1600" dirty="0">
                          <a:latin typeface="Montserrat" panose="00000500000000000000" pitchFamily="50" charset="0"/>
                        </a:rPr>
                        <a:t>-   SatO2 &lt; 92%.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27235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948721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169322" y="432275"/>
            <a:ext cx="98533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solidFill>
                  <a:srgbClr val="00AAA7"/>
                </a:solidFill>
                <a:latin typeface="Montserrat" panose="00000500000000000000" pitchFamily="50" charset="0"/>
              </a:rPr>
              <a:t>CLASIFICACIÓN DE GRAVEDAD EN &gt;5 AÑOS</a:t>
            </a:r>
            <a:endParaRPr lang="es-CO" sz="2800" b="1" dirty="0">
              <a:solidFill>
                <a:srgbClr val="00AAA7"/>
              </a:solidFill>
              <a:latin typeface="Montserrat" panose="00000500000000000000" pitchFamily="50" charset="0"/>
            </a:endParaRPr>
          </a:p>
        </p:txBody>
      </p:sp>
      <p:graphicFrame>
        <p:nvGraphicFramePr>
          <p:cNvPr id="3" name="Tabla 7">
            <a:extLst>
              <a:ext uri="{FF2B5EF4-FFF2-40B4-BE49-F238E27FC236}">
                <a16:creationId xmlns:a16="http://schemas.microsoft.com/office/drawing/2014/main" id="{9F888A11-D924-48F6-AB9C-657610C78A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4072049"/>
              </p:ext>
            </p:extLst>
          </p:nvPr>
        </p:nvGraphicFramePr>
        <p:xfrm>
          <a:off x="843999" y="1148080"/>
          <a:ext cx="10504002" cy="28969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1334">
                  <a:extLst>
                    <a:ext uri="{9D8B030D-6E8A-4147-A177-3AD203B41FA5}">
                      <a16:colId xmlns:a16="http://schemas.microsoft.com/office/drawing/2014/main" val="3900863660"/>
                    </a:ext>
                  </a:extLst>
                </a:gridCol>
                <a:gridCol w="3501334">
                  <a:extLst>
                    <a:ext uri="{9D8B030D-6E8A-4147-A177-3AD203B41FA5}">
                      <a16:colId xmlns:a16="http://schemas.microsoft.com/office/drawing/2014/main" val="2338748568"/>
                    </a:ext>
                  </a:extLst>
                </a:gridCol>
                <a:gridCol w="3501334">
                  <a:extLst>
                    <a:ext uri="{9D8B030D-6E8A-4147-A177-3AD203B41FA5}">
                      <a16:colId xmlns:a16="http://schemas.microsoft.com/office/drawing/2014/main" val="3249943826"/>
                    </a:ext>
                  </a:extLst>
                </a:gridCol>
              </a:tblGrid>
              <a:tr h="367155">
                <a:tc>
                  <a:txBody>
                    <a:bodyPr/>
                    <a:lstStyle/>
                    <a:p>
                      <a:pPr algn="ctr"/>
                      <a:r>
                        <a:rPr lang="es-CO" sz="1800" dirty="0">
                          <a:latin typeface="Montserrat" panose="00000500000000000000" pitchFamily="50" charset="0"/>
                        </a:rPr>
                        <a:t>Leve o moderado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 dirty="0">
                          <a:latin typeface="Montserrat" panose="00000500000000000000" pitchFamily="50" charset="0"/>
                        </a:rPr>
                        <a:t>Grave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 dirty="0">
                          <a:latin typeface="Montserrat" panose="00000500000000000000" pitchFamily="50" charset="0"/>
                        </a:rPr>
                        <a:t>Amenaza la vida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92353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O" sz="1600" dirty="0">
                          <a:latin typeface="Montserrat" panose="00000500000000000000" pitchFamily="50" charset="0"/>
                        </a:rPr>
                        <a:t>- Habla con frases.</a:t>
                      </a:r>
                    </a:p>
                    <a:p>
                      <a:r>
                        <a:rPr lang="es-CO" sz="1600" dirty="0">
                          <a:latin typeface="Montserrat" panose="00000500000000000000" pitchFamily="50" charset="0"/>
                        </a:rPr>
                        <a:t>- Prefiere estar sentado que acostado.</a:t>
                      </a:r>
                    </a:p>
                    <a:p>
                      <a:r>
                        <a:rPr lang="es-CO" sz="1600" dirty="0">
                          <a:latin typeface="Montserrat" panose="00000500000000000000" pitchFamily="50" charset="0"/>
                        </a:rPr>
                        <a:t>- Sin agitación. </a:t>
                      </a:r>
                    </a:p>
                    <a:p>
                      <a:r>
                        <a:rPr lang="es-CO" sz="1600" dirty="0">
                          <a:latin typeface="Montserrat" panose="00000500000000000000" pitchFamily="50" charset="0"/>
                        </a:rPr>
                        <a:t>- Taquipnea.</a:t>
                      </a:r>
                    </a:p>
                    <a:p>
                      <a:r>
                        <a:rPr lang="es-CO" sz="1600" dirty="0">
                          <a:latin typeface="Montserrat" panose="00000500000000000000" pitchFamily="50" charset="0"/>
                        </a:rPr>
                        <a:t>- Sin uso de músculos accesorios. </a:t>
                      </a:r>
                    </a:p>
                    <a:p>
                      <a:r>
                        <a:rPr lang="es-CO" sz="1600" dirty="0">
                          <a:latin typeface="Montserrat" panose="00000500000000000000" pitchFamily="50" charset="0"/>
                        </a:rPr>
                        <a:t>- FC 100-120.</a:t>
                      </a:r>
                    </a:p>
                    <a:p>
                      <a:r>
                        <a:rPr lang="es-CO" sz="1600" dirty="0">
                          <a:latin typeface="Montserrat" panose="00000500000000000000" pitchFamily="50" charset="0"/>
                        </a:rPr>
                        <a:t>- SatO2 90-95%.</a:t>
                      </a:r>
                    </a:p>
                    <a:p>
                      <a:r>
                        <a:rPr lang="es-CO" sz="1600" dirty="0">
                          <a:latin typeface="Montserrat" panose="00000500000000000000" pitchFamily="50" charset="0"/>
                        </a:rPr>
                        <a:t>- FEP &gt;50%.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600" dirty="0">
                          <a:latin typeface="Montserrat" panose="00000500000000000000" pitchFamily="50" charset="0"/>
                        </a:rPr>
                        <a:t>- Habla con palabras.</a:t>
                      </a:r>
                    </a:p>
                    <a:p>
                      <a:r>
                        <a:rPr lang="es-CO" sz="1600" dirty="0">
                          <a:latin typeface="Montserrat" panose="00000500000000000000" pitchFamily="50" charset="0"/>
                        </a:rPr>
                        <a:t>- Se sienta inclinado hacia adelante.</a:t>
                      </a:r>
                    </a:p>
                    <a:p>
                      <a:r>
                        <a:rPr lang="es-CO" sz="1600" dirty="0">
                          <a:latin typeface="Montserrat" panose="00000500000000000000" pitchFamily="50" charset="0"/>
                        </a:rPr>
                        <a:t>- Agitado. </a:t>
                      </a:r>
                    </a:p>
                    <a:p>
                      <a:r>
                        <a:rPr lang="es-CO" sz="1600" dirty="0">
                          <a:latin typeface="Montserrat" panose="00000500000000000000" pitchFamily="50" charset="0"/>
                        </a:rPr>
                        <a:t>- FR &gt; 30 por minuto.</a:t>
                      </a:r>
                    </a:p>
                    <a:p>
                      <a:r>
                        <a:rPr lang="es-CO" sz="1600" dirty="0">
                          <a:latin typeface="Montserrat" panose="00000500000000000000" pitchFamily="50" charset="0"/>
                        </a:rPr>
                        <a:t>- Uso de músculos accesorios. </a:t>
                      </a:r>
                    </a:p>
                    <a:p>
                      <a:r>
                        <a:rPr lang="es-CO" sz="1600" dirty="0">
                          <a:latin typeface="Montserrat" panose="00000500000000000000" pitchFamily="50" charset="0"/>
                        </a:rPr>
                        <a:t>- FC &gt;120.</a:t>
                      </a:r>
                    </a:p>
                    <a:p>
                      <a:r>
                        <a:rPr lang="es-CO" sz="1600" dirty="0">
                          <a:latin typeface="Montserrat" panose="00000500000000000000" pitchFamily="50" charset="0"/>
                        </a:rPr>
                        <a:t>- SatO2 &lt;90%.</a:t>
                      </a:r>
                    </a:p>
                    <a:p>
                      <a:r>
                        <a:rPr lang="es-CO" sz="1600" dirty="0">
                          <a:latin typeface="Montserrat" panose="00000500000000000000" pitchFamily="50" charset="0"/>
                        </a:rPr>
                        <a:t>- FEP &lt;50%.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600" dirty="0">
                          <a:latin typeface="Montserrat" panose="00000500000000000000" pitchFamily="50" charset="0"/>
                        </a:rPr>
                        <a:t>- Letárgico.</a:t>
                      </a:r>
                    </a:p>
                    <a:p>
                      <a:r>
                        <a:rPr lang="es-CO" sz="1600" dirty="0">
                          <a:latin typeface="Montserrat" panose="00000500000000000000" pitchFamily="50" charset="0"/>
                        </a:rPr>
                        <a:t>- Confuso. </a:t>
                      </a:r>
                    </a:p>
                    <a:p>
                      <a:r>
                        <a:rPr lang="es-CO" sz="1600" dirty="0">
                          <a:latin typeface="Montserrat" panose="00000500000000000000" pitchFamily="50" charset="0"/>
                        </a:rPr>
                        <a:t>- Silencio auscultatorio.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27235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908062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-2616871" y="1849167"/>
            <a:ext cx="98533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000" b="1" dirty="0">
                <a:solidFill>
                  <a:srgbClr val="00AAA7"/>
                </a:solidFill>
                <a:latin typeface="Arial "/>
              </a:rPr>
              <a:t>¿CÓMO HACER </a:t>
            </a:r>
          </a:p>
          <a:p>
            <a:pPr algn="ctr"/>
            <a:r>
              <a:rPr lang="es-ES" sz="3000" b="1" dirty="0">
                <a:solidFill>
                  <a:srgbClr val="00AAA7"/>
                </a:solidFill>
                <a:latin typeface="Arial "/>
              </a:rPr>
              <a:t>EL DIAGNÓSTICO?</a:t>
            </a:r>
            <a:endParaRPr lang="es-CO" sz="3000" b="1" dirty="0">
              <a:solidFill>
                <a:srgbClr val="00AAA7"/>
              </a:solidFill>
              <a:latin typeface="Arial 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4100227192"/>
              </p:ext>
            </p:extLst>
          </p:nvPr>
        </p:nvGraphicFramePr>
        <p:xfrm>
          <a:off x="4376567" y="797885"/>
          <a:ext cx="7642714" cy="3982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56170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9D40594-CC07-4509-9C33-2AD0D65A82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1CAB8E5-EBA2-4216-A2DA-09104E6626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748144C-2D19-4417-95D1-4E4C1C1246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67C6AC9-1D6B-4798-980D-98FFD9CF66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rtoon little kids holding banner Royalty Free Vector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99"/>
          <a:stretch/>
        </p:blipFill>
        <p:spPr bwMode="auto">
          <a:xfrm>
            <a:off x="3413760" y="629968"/>
            <a:ext cx="5994400" cy="337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1484282" y="1010165"/>
            <a:ext cx="98533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000" b="1" dirty="0">
                <a:solidFill>
                  <a:srgbClr val="002060"/>
                </a:solidFill>
                <a:latin typeface="Montserrat" panose="00000500000000000000" pitchFamily="50" charset="0"/>
              </a:rPr>
              <a:t>TRATAMIENTO EN &lt;5 AÑOS </a:t>
            </a:r>
            <a:endParaRPr lang="es-CO" sz="3000" b="1" dirty="0">
              <a:solidFill>
                <a:srgbClr val="002060"/>
              </a:solidFill>
              <a:latin typeface="Montserrat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70913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796352927"/>
              </p:ext>
            </p:extLst>
          </p:nvPr>
        </p:nvGraphicFramePr>
        <p:xfrm>
          <a:off x="4447407" y="329399"/>
          <a:ext cx="7338193" cy="4579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027442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029AA0E0-8D4E-4E49-8353-C6B48CC128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882" t="26969" r="18735" b="19881"/>
          <a:stretch/>
        </p:blipFill>
        <p:spPr>
          <a:xfrm>
            <a:off x="2002300" y="821206"/>
            <a:ext cx="8187399" cy="3374874"/>
          </a:xfrm>
          <a:prstGeom prst="rect">
            <a:avLst/>
          </a:prstGeom>
          <a:ln>
            <a:noFill/>
          </a:ln>
        </p:spPr>
      </p:pic>
      <p:sp>
        <p:nvSpPr>
          <p:cNvPr id="3" name="CuadroTexto 2"/>
          <p:cNvSpPr txBox="1"/>
          <p:nvPr/>
        </p:nvSpPr>
        <p:spPr>
          <a:xfrm>
            <a:off x="3387157" y="246888"/>
            <a:ext cx="53420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00AAA7"/>
                </a:solidFill>
                <a:latin typeface="Montserrat" panose="00000500000000000000" pitchFamily="50" charset="0"/>
              </a:rPr>
              <a:t>FISIOPATOLOGÍA </a:t>
            </a:r>
            <a:endParaRPr lang="es-CO" sz="2400" b="1" dirty="0">
              <a:solidFill>
                <a:srgbClr val="00AAA7"/>
              </a:solidFill>
              <a:latin typeface="Montserrat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244124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142437652"/>
              </p:ext>
            </p:extLst>
          </p:nvPr>
        </p:nvGraphicFramePr>
        <p:xfrm>
          <a:off x="1311196" y="-140191"/>
          <a:ext cx="9756143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216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949DBB0-55D7-4A1B-880D-053484A0EA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1814C8E-FA84-490A-88B2-9667824918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9A36BF8-7595-4B2C-91A8-7A44D5C319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49998EB-BAF1-43E9-9F72-0E0D7558FC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BF7866A-31E1-4288-ACB0-3BEB3E973E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5DD3517-40D7-49FF-97F0-BF69F7F83F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FEFD210-97D3-4107-84B3-3286875184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633590086"/>
              </p:ext>
            </p:extLst>
          </p:nvPr>
        </p:nvGraphicFramePr>
        <p:xfrm>
          <a:off x="1217928" y="-376943"/>
          <a:ext cx="9756143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87752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949DBB0-55D7-4A1B-880D-053484A0EA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1814C8E-FA84-490A-88B2-9667824918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9A36BF8-7595-4B2C-91A8-7A44D5C319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49998EB-BAF1-43E9-9F72-0E0D7558FC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BF7866A-31E1-4288-ACB0-3BEB3E973E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5DD3517-40D7-49FF-97F0-BF69F7F83F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FEFD210-97D3-4107-84B3-3286875184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824376649"/>
              </p:ext>
            </p:extLst>
          </p:nvPr>
        </p:nvGraphicFramePr>
        <p:xfrm>
          <a:off x="1217928" y="-612227"/>
          <a:ext cx="9756143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24464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949DBB0-55D7-4A1B-880D-053484A0EA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1814C8E-FA84-490A-88B2-9667824918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9A36BF8-7595-4B2C-91A8-7A44D5C319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49998EB-BAF1-43E9-9F72-0E0D7558FC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BF7866A-31E1-4288-ACB0-3BEB3E973E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5DD3517-40D7-49FF-97F0-BF69F7F83F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FEFD210-97D3-4107-84B3-3286875184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artoon little kids holding banner Royalty Free Vector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99"/>
          <a:stretch/>
        </p:blipFill>
        <p:spPr bwMode="auto">
          <a:xfrm>
            <a:off x="2933934" y="599488"/>
            <a:ext cx="6851410" cy="3860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1432961" y="1132562"/>
            <a:ext cx="98533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000" b="1" dirty="0">
                <a:solidFill>
                  <a:srgbClr val="002060"/>
                </a:solidFill>
                <a:latin typeface="Montserrat" panose="00000500000000000000" pitchFamily="50" charset="0"/>
              </a:rPr>
              <a:t>TRATAMIENTO EN &gt;5 AÑOS </a:t>
            </a:r>
            <a:endParaRPr lang="es-CO" sz="3000" b="1" dirty="0">
              <a:solidFill>
                <a:srgbClr val="002060"/>
              </a:solidFill>
              <a:latin typeface="Montserrat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395750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Niño con fiebre y gripe icono ilustración. personajes de dibujos animados  de la corona de la mascota. persona icono concepto blanco aislado | Vector  Premi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92" y="2144963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492597266"/>
              </p:ext>
            </p:extLst>
          </p:nvPr>
        </p:nvGraphicFramePr>
        <p:xfrm>
          <a:off x="1560362" y="0"/>
          <a:ext cx="8603916" cy="57244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4468262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909735033"/>
              </p:ext>
            </p:extLst>
          </p:nvPr>
        </p:nvGraphicFramePr>
        <p:xfrm>
          <a:off x="1086585" y="162561"/>
          <a:ext cx="10018830" cy="4084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70894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34A0D8D-B66A-4475-BD2C-147CBB2468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570C3DC-2F2E-4689-9F19-C52414C86E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091759D-9573-4216-868C-D56F9756A9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7CA6717-582E-4E7E-9F87-4542342725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BE17ACD-60A7-484B-A92F-53FC119D05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07D8820-1628-4A60-87DF-24EDA21064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-1516917" y="340140"/>
            <a:ext cx="98533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000" b="1" dirty="0">
                <a:solidFill>
                  <a:srgbClr val="00AAA7"/>
                </a:solidFill>
                <a:latin typeface="Montserrat" panose="00000500000000000000" pitchFamily="50" charset="0"/>
              </a:rPr>
              <a:t>PRONÓSTICO </a:t>
            </a:r>
            <a:endParaRPr lang="es-CO" sz="3000" b="1" dirty="0">
              <a:solidFill>
                <a:srgbClr val="00AAA7"/>
              </a:solidFill>
              <a:latin typeface="Montserrat" panose="00000500000000000000" pitchFamily="50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014097491"/>
              </p:ext>
            </p:extLst>
          </p:nvPr>
        </p:nvGraphicFramePr>
        <p:xfrm>
          <a:off x="2143760" y="385390"/>
          <a:ext cx="8128000" cy="47765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9732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3F551CD-DE11-4288-9089-14E2ADFB57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A953165-3DA7-4929-B9A2-D40F291137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25D39AF-C781-422D-BDB8-F95F00C2EA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7E34CB9-A274-4116-9107-A52D6E521C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233;p21">
            <a:extLst>
              <a:ext uri="{FF2B5EF4-FFF2-40B4-BE49-F238E27FC236}">
                <a16:creationId xmlns:a16="http://schemas.microsoft.com/office/drawing/2014/main" id="{C9F521D8-C629-45CA-A57C-195AE4FA0986}"/>
              </a:ext>
            </a:extLst>
          </p:cNvPr>
          <p:cNvSpPr txBox="1">
            <a:spLocks/>
          </p:cNvSpPr>
          <p:nvPr/>
        </p:nvSpPr>
        <p:spPr>
          <a:xfrm>
            <a:off x="3366145" y="1715930"/>
            <a:ext cx="5459710" cy="1341600"/>
          </a:xfrm>
          <a:prstGeom prst="rect">
            <a:avLst/>
          </a:prstGeom>
        </p:spPr>
        <p:txBody>
          <a:bodyPr spcFirstLastPara="1" vert="horz" wrap="square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O" sz="9600" dirty="0">
                <a:solidFill>
                  <a:srgbClr val="152B48"/>
                </a:solidFill>
                <a:latin typeface="Montserrat" panose="00000500000000000000" pitchFamily="50" charset="0"/>
              </a:rPr>
              <a:t>¡Gracias!</a:t>
            </a:r>
          </a:p>
        </p:txBody>
      </p:sp>
      <p:sp>
        <p:nvSpPr>
          <p:cNvPr id="7" name="CuadroTexto 1">
            <a:extLst>
              <a:ext uri="{FF2B5EF4-FFF2-40B4-BE49-F238E27FC236}">
                <a16:creationId xmlns:a16="http://schemas.microsoft.com/office/drawing/2014/main" id="{70A6F4AB-B540-4DA1-AF5B-8FB4511D74D7}"/>
              </a:ext>
            </a:extLst>
          </p:cNvPr>
          <p:cNvSpPr txBox="1"/>
          <p:nvPr/>
        </p:nvSpPr>
        <p:spPr>
          <a:xfrm>
            <a:off x="3620145" y="3292471"/>
            <a:ext cx="4889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>
                <a:solidFill>
                  <a:srgbClr val="152B48"/>
                </a:solidFill>
                <a:latin typeface="Montserrat" panose="00000500000000000000" pitchFamily="50" charset="0"/>
                <a:cs typeface="Arial" panose="020B0604020202020204" pitchFamily="34" charset="0"/>
              </a:rPr>
              <a:t>Correo: alvarezlondonolaura@gmail.com</a:t>
            </a:r>
          </a:p>
        </p:txBody>
      </p:sp>
    </p:spTree>
    <p:extLst>
      <p:ext uri="{BB962C8B-B14F-4D97-AF65-F5344CB8AC3E}">
        <p14:creationId xmlns:p14="http://schemas.microsoft.com/office/powerpoint/2010/main" val="22019264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424989" y="299442"/>
            <a:ext cx="534202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000" b="1" dirty="0">
                <a:solidFill>
                  <a:srgbClr val="00AAA7"/>
                </a:solidFill>
                <a:latin typeface="Montserrat" panose="00000500000000000000" pitchFamily="50" charset="0"/>
              </a:rPr>
              <a:t>FISIOPATOLOGÍA </a:t>
            </a:r>
            <a:endParaRPr lang="es-CO" sz="3000" b="1" dirty="0">
              <a:solidFill>
                <a:srgbClr val="00AAA7"/>
              </a:solidFill>
              <a:latin typeface="Montserrat" panose="00000500000000000000" pitchFamily="50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78980129"/>
              </p:ext>
            </p:extLst>
          </p:nvPr>
        </p:nvGraphicFramePr>
        <p:xfrm>
          <a:off x="2217687" y="853440"/>
          <a:ext cx="8128000" cy="4257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26851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045CBC5-63D1-4442-AA65-EE54677A80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A91A26C-105E-42FB-8061-7AD005E620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142106C-FDAE-4E9E-939C-866816C9BF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7AB1747-6322-4318-ADF6-C97B7BA928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4CA0467-882D-457C-A92B-7DE487C3D7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551513120"/>
              </p:ext>
            </p:extLst>
          </p:nvPr>
        </p:nvGraphicFramePr>
        <p:xfrm>
          <a:off x="566874" y="686617"/>
          <a:ext cx="11391994" cy="37405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101157" y="475488"/>
            <a:ext cx="9853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00AAA7"/>
                </a:solidFill>
                <a:latin typeface="Montserrat" panose="00000500000000000000" pitchFamily="50" charset="0"/>
              </a:rPr>
              <a:t>¿QUÉ MODIFICA EL CURSO DE LA ENFERMEDAD?  </a:t>
            </a:r>
            <a:endParaRPr lang="es-CO" sz="2400" b="1" dirty="0">
              <a:solidFill>
                <a:srgbClr val="00AAA7"/>
              </a:solidFill>
              <a:latin typeface="Montserrat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4640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80F99A9-5688-448E-94FE-FE5321162C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B1549FF-0A98-486D-9113-8B08815FE1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41E73EC-1E4C-4D6F-BC15-7ACAC3FB77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6122CCE-DFEB-4E76-83BD-1CE047F34C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14A4416-A593-4BAB-BC58-9AD0E15FB5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6222904-654E-4B07-9294-C4D92A8F87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0DD6327-B93D-4E03-B39E-49129C739A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9CC8A22-68D6-4615-89A8-7A35CEAB41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4A8FB5B-8F73-498F-9656-882A1D9354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44A32DC-11DF-4E9F-B350-B539359709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49194FD-AD6D-4FCA-A591-DE58B89312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16B8D13-E63D-4473-9A8D-904C845AF3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691870216"/>
              </p:ext>
            </p:extLst>
          </p:nvPr>
        </p:nvGraphicFramePr>
        <p:xfrm>
          <a:off x="1241965" y="91411"/>
          <a:ext cx="9571736" cy="50089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CuadroTexto 1"/>
          <p:cNvSpPr txBox="1"/>
          <p:nvPr/>
        </p:nvSpPr>
        <p:spPr>
          <a:xfrm>
            <a:off x="1101156" y="445008"/>
            <a:ext cx="9853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00AAA7"/>
                </a:solidFill>
                <a:latin typeface="Montserrat" panose="00000500000000000000" pitchFamily="50" charset="0"/>
              </a:rPr>
              <a:t>¿QUÉ MODIFICA EL CURSO DE LA ENFERMEDAD?  </a:t>
            </a:r>
            <a:endParaRPr lang="es-CO" sz="2400" b="1" dirty="0">
              <a:solidFill>
                <a:srgbClr val="00AAA7"/>
              </a:solidFill>
              <a:latin typeface="Montserrat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7724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30420F3-ED6D-4BEA-BB78-E9E456F9C0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B2742E0-E4A5-4F1F-AFD4-47E03AF248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52C41D8-52BF-4ABE-9D78-0D633F8C21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579524B-26F8-47E7-BD42-2B2679A7C9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74398A5-39E1-432B-A4AB-290B0B5F7E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16B1191-07B9-4AD0-8C3B-B848E97F96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74ADEAA-E363-41B8-9A9B-56BA77CF69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CDE2F44-7828-4285-9013-68B4C1C8AC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377A0F7-1BA1-4390-BDE2-2936D750A5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948498914"/>
              </p:ext>
            </p:extLst>
          </p:nvPr>
        </p:nvGraphicFramePr>
        <p:xfrm>
          <a:off x="3385188" y="1922842"/>
          <a:ext cx="10090912" cy="3628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169322" y="637468"/>
            <a:ext cx="98533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solidFill>
                  <a:srgbClr val="00AAA7"/>
                </a:solidFill>
                <a:latin typeface="Montserrat" panose="00000500000000000000" pitchFamily="50" charset="0"/>
              </a:rPr>
              <a:t>¿QUÉ MODIFICA EL CURSO DE LA ENFERMEDAD?  </a:t>
            </a:r>
            <a:endParaRPr lang="es-CO" sz="2800" b="1" dirty="0">
              <a:solidFill>
                <a:srgbClr val="00AAA7"/>
              </a:solidFill>
              <a:latin typeface="Montserrat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2695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06B08C1-ABE9-416D-8469-32E476BD4A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8F9A1C6-4D28-45C4-940D-A5B199A626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4BCEC77-0E56-4211-A8C8-4836565B89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54189AB-8BB5-4B3E-AFE0-3A2C702A00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201B26E-9D14-404A-A0CF-83BA038E55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0BD6D4A-8A71-4235-91BD-5D7D278083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524668" y="360518"/>
            <a:ext cx="98533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000" b="1" dirty="0">
                <a:solidFill>
                  <a:srgbClr val="00AAA7"/>
                </a:solidFill>
                <a:latin typeface="Montserrat" panose="00000500000000000000" pitchFamily="50" charset="0"/>
              </a:rPr>
              <a:t>¿TODO NIÑO QUE SIBILA ES ASMÁTICO?  </a:t>
            </a:r>
            <a:endParaRPr lang="es-CO" sz="3000" b="1" dirty="0">
              <a:solidFill>
                <a:srgbClr val="00AAA7"/>
              </a:solidFill>
              <a:latin typeface="Montserrat" panose="00000500000000000000" pitchFamily="50" charset="0"/>
            </a:endParaRPr>
          </a:p>
        </p:txBody>
      </p:sp>
      <p:pic>
        <p:nvPicPr>
          <p:cNvPr id="1032" name="Picture 8" descr="No pop art comics Royalty Free Vector Image - VectorStock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19"/>
          <a:stretch/>
        </p:blipFill>
        <p:spPr bwMode="auto">
          <a:xfrm>
            <a:off x="1356716" y="1249095"/>
            <a:ext cx="2859386" cy="2624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lecha derecha 2"/>
          <p:cNvSpPr/>
          <p:nvPr/>
        </p:nvSpPr>
        <p:spPr>
          <a:xfrm>
            <a:off x="4216102" y="1556098"/>
            <a:ext cx="713232" cy="3749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CuadroTexto 3"/>
          <p:cNvSpPr txBox="1"/>
          <p:nvPr/>
        </p:nvSpPr>
        <p:spPr>
          <a:xfrm>
            <a:off x="5096484" y="1382237"/>
            <a:ext cx="3072384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solidFill>
                  <a:srgbClr val="152B48"/>
                </a:solidFill>
                <a:latin typeface="Montserrat" panose="00000500000000000000" pitchFamily="50" charset="0"/>
              </a:rPr>
              <a:t>Solamente el 15% de los pacientes que </a:t>
            </a:r>
            <a:r>
              <a:rPr lang="es-ES" dirty="0" err="1">
                <a:solidFill>
                  <a:srgbClr val="152B48"/>
                </a:solidFill>
                <a:latin typeface="Montserrat" panose="00000500000000000000" pitchFamily="50" charset="0"/>
              </a:rPr>
              <a:t>sibilan</a:t>
            </a:r>
            <a:r>
              <a:rPr lang="es-ES" dirty="0">
                <a:solidFill>
                  <a:srgbClr val="152B48"/>
                </a:solidFill>
                <a:latin typeface="Montserrat" panose="00000500000000000000" pitchFamily="50" charset="0"/>
              </a:rPr>
              <a:t> tienen el diagnóstico.</a:t>
            </a:r>
            <a:endParaRPr lang="es-CO" dirty="0">
              <a:solidFill>
                <a:srgbClr val="152B48"/>
              </a:solidFill>
              <a:latin typeface="Montserrat" panose="00000500000000000000" pitchFamily="50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364610792"/>
              </p:ext>
            </p:extLst>
          </p:nvPr>
        </p:nvGraphicFramePr>
        <p:xfrm>
          <a:off x="3762476" y="2612570"/>
          <a:ext cx="8128000" cy="27568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07152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B5D6EED-0FD5-4867-B6F5-1455A2467D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9383D78-3D69-4851-89C3-6F48864059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E6B0EA3-D42D-4AA7-A518-4ACEA66B00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36B9125-367D-459A-88BE-3564169E0C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4C5BCF2-9603-4F1A-8254-014E2C29AE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6184EB6-6576-4319-8F7A-9EB89C4104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Graphic spid="5" grpId="0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E36D434D-E43E-46B1-B15C-3F8F1C7CD985}" vid="{2065B3BA-C76D-4BC7-A0DF-9D99B62B0311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Presentation_FR_nueva</Template>
  <TotalTime>1851</TotalTime>
  <Words>2767</Words>
  <Application>Microsoft Office PowerPoint</Application>
  <PresentationFormat>Panorámica</PresentationFormat>
  <Paragraphs>380</Paragraphs>
  <Slides>47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47</vt:i4>
      </vt:variant>
    </vt:vector>
  </HeadingPairs>
  <TitlesOfParts>
    <vt:vector size="53" baseType="lpstr">
      <vt:lpstr>Arial</vt:lpstr>
      <vt:lpstr>Arial </vt:lpstr>
      <vt:lpstr>Calibri</vt:lpstr>
      <vt:lpstr>Calibri Light</vt:lpstr>
      <vt:lpstr>Montserrat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laura alvarez londoño</dc:creator>
  <cp:lastModifiedBy>Sentire Taller SAS</cp:lastModifiedBy>
  <cp:revision>104</cp:revision>
  <dcterms:created xsi:type="dcterms:W3CDTF">2020-11-02T16:37:57Z</dcterms:created>
  <dcterms:modified xsi:type="dcterms:W3CDTF">2020-11-11T02:06:54Z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1335089</vt:lpwstr>
  </property>
  <property fmtid="{D5CDD505-2E9C-101B-9397-08002B2CF9AE}" name="NXPowerLiteSettings" pid="3">
    <vt:lpwstr>C7000400038000</vt:lpwstr>
  </property>
  <property fmtid="{D5CDD505-2E9C-101B-9397-08002B2CF9AE}" name="NXPowerLiteVersion" pid="4">
    <vt:lpwstr>S9.0.3</vt:lpwstr>
  </property>
</Properties>
</file>