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officedocument.drawingml.diagramData+xml" PartName="/ppt/diagrams/data14.xml"/>
  <Override ContentType="application/vnd.openxmlformats-officedocument.drawingml.diagramLayout+xml" PartName="/ppt/diagrams/layout14.xml"/>
  <Override ContentType="application/vnd.openxmlformats-officedocument.drawingml.diagramStyle+xml" PartName="/ppt/diagrams/quickStyle14.xml"/>
  <Override ContentType="application/vnd.openxmlformats-officedocument.drawingml.diagramColors+xml" PartName="/ppt/diagrams/colors14.xml"/>
  <Override ContentType="application/vnd.ms-office.drawingml.diagramDrawing+xml" PartName="/ppt/diagrams/drawing14.xml"/>
  <Override ContentType="application/vnd.openxmlformats-officedocument.drawingml.diagramData+xml" PartName="/ppt/diagrams/data15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15.xml"/>
  <Override ContentType="application/vnd.openxmlformats-officedocument.drawingml.diagramColors+xml" PartName="/ppt/diagrams/colors15.xml"/>
  <Override ContentType="application/vnd.ms-office.drawingml.diagramDrawing+xml" PartName="/ppt/diagrams/drawing15.xml"/>
  <Override ContentType="application/vnd.openxmlformats-officedocument.drawingml.diagramData+xml" PartName="/ppt/diagrams/data16.xml"/>
  <Override ContentType="application/vnd.openxmlformats-officedocument.drawingml.diagramLayout+xml" PartName="/ppt/diagrams/layout16.xml"/>
  <Override ContentType="application/vnd.openxmlformats-officedocument.drawingml.diagramStyle+xml" PartName="/ppt/diagrams/quickStyle16.xml"/>
  <Override ContentType="application/vnd.openxmlformats-officedocument.drawingml.diagramColors+xml" PartName="/ppt/diagrams/colors16.xml"/>
  <Override ContentType="application/vnd.ms-office.drawingml.diagramDrawing+xml" PartName="/ppt/diagrams/drawing16.xml"/>
  <Override ContentType="application/vnd.openxmlformats-officedocument.drawingml.diagramData+xml" PartName="/ppt/diagrams/data17.xml"/>
  <Override ContentType="application/vnd.openxmlformats-officedocument.drawingml.diagramLayout+xml" PartName="/ppt/diagrams/layout17.xml"/>
  <Override ContentType="application/vnd.openxmlformats-officedocument.drawingml.diagramStyle+xml" PartName="/ppt/diagrams/quickStyle17.xml"/>
  <Override ContentType="application/vnd.openxmlformats-officedocument.drawingml.diagramColors+xml" PartName="/ppt/diagrams/colors17.xml"/>
  <Override ContentType="application/vnd.ms-office.drawingml.diagramDrawing+xml" PartName="/ppt/diagrams/drawing17.xml"/>
  <Override ContentType="application/vnd.openxmlformats-officedocument.drawingml.diagramData+xml" PartName="/ppt/diagrams/data18.xml"/>
  <Override ContentType="application/vnd.openxmlformats-officedocument.drawingml.diagramLayout+xml" PartName="/ppt/diagrams/layout18.xml"/>
  <Override ContentType="application/vnd.openxmlformats-officedocument.drawingml.diagramStyle+xml" PartName="/ppt/diagrams/quickStyle18.xml"/>
  <Override ContentType="application/vnd.openxmlformats-officedocument.drawingml.diagramColors+xml" PartName="/ppt/diagrams/colors18.xml"/>
  <Override ContentType="application/vnd.ms-office.drawingml.diagramDrawing+xml" PartName="/ppt/diagrams/drawing18.xml"/>
  <Override ContentType="application/vnd.openxmlformats-officedocument.drawingml.diagramData+xml" PartName="/ppt/diagrams/data19.xml"/>
  <Override ContentType="application/vnd.openxmlformats-officedocument.drawingml.diagramLayout+xml" PartName="/ppt/diagrams/layout19.xml"/>
  <Override ContentType="application/vnd.openxmlformats-officedocument.drawingml.diagramStyle+xml" PartName="/ppt/diagrams/quickStyle19.xml"/>
  <Override ContentType="application/vnd.openxmlformats-officedocument.drawingml.diagramColors+xml" PartName="/ppt/diagrams/colors19.xml"/>
  <Override ContentType="application/vnd.ms-office.drawingml.diagramDrawing+xml" PartName="/ppt/diagrams/drawing19.xml"/>
  <Override ContentType="application/vnd.openxmlformats-officedocument.drawingml.diagramData+xml" PartName="/ppt/diagrams/data20.xml"/>
  <Override ContentType="application/vnd.openxmlformats-officedocument.drawingml.diagramLayout+xml" PartName="/ppt/diagrams/layout20.xml"/>
  <Override ContentType="application/vnd.openxmlformats-officedocument.drawingml.diagramStyle+xml" PartName="/ppt/diagrams/quickStyle20.xml"/>
  <Override ContentType="application/vnd.openxmlformats-officedocument.drawingml.diagramColors+xml" PartName="/ppt/diagrams/colors20.xml"/>
  <Override ContentType="application/vnd.ms-office.drawingml.diagramDrawing+xml" PartName="/ppt/diagrams/drawing20.xml"/>
  <Override ContentType="application/vnd.openxmlformats-officedocument.drawingml.diagramData+xml" PartName="/ppt/diagrams/data21.xml"/>
  <Override ContentType="application/vnd.openxmlformats-officedocument.drawingml.diagramLayout+xml" PartName="/ppt/diagrams/layout21.xml"/>
  <Override ContentType="application/vnd.openxmlformats-officedocument.drawingml.diagramStyle+xml" PartName="/ppt/diagrams/quickStyle21.xml"/>
  <Override ContentType="application/vnd.openxmlformats-officedocument.drawingml.diagramColors+xml" PartName="/ppt/diagrams/colors21.xml"/>
  <Override ContentType="application/vnd.ms-office.drawingml.diagramDrawing+xml" PartName="/ppt/diagrams/drawing21.xml"/>
  <Override ContentType="application/vnd.openxmlformats-officedocument.drawingml.diagramData+xml" PartName="/ppt/diagrams/data22.xml"/>
  <Override ContentType="application/vnd.openxmlformats-officedocument.drawingml.diagramLayout+xml" PartName="/ppt/diagrams/layout22.xml"/>
  <Override ContentType="application/vnd.openxmlformats-officedocument.drawingml.diagramStyle+xml" PartName="/ppt/diagrams/quickStyle22.xml"/>
  <Override ContentType="application/vnd.openxmlformats-officedocument.drawingml.diagramColors+xml" PartName="/ppt/diagrams/colors22.xml"/>
  <Override ContentType="application/vnd.ms-office.drawingml.diagramDrawing+xml" PartName="/ppt/diagrams/drawing22.xml"/>
  <Override ContentType="application/vnd.openxmlformats-officedocument.drawingml.diagramData+xml" PartName="/ppt/diagrams/data23.xml"/>
  <Override ContentType="application/vnd.openxmlformats-officedocument.drawingml.diagramLayout+xml" PartName="/ppt/diagrams/layout23.xml"/>
  <Override ContentType="application/vnd.openxmlformats-officedocument.drawingml.diagramStyle+xml" PartName="/ppt/diagrams/quickStyle23.xml"/>
  <Override ContentType="application/vnd.openxmlformats-officedocument.drawingml.diagramColors+xml" PartName="/ppt/diagrams/colors23.xml"/>
  <Override ContentType="application/vnd.ms-office.drawingml.diagramDrawing+xml" PartName="/ppt/diagrams/drawing23.xml"/>
  <Override ContentType="application/vnd.openxmlformats-officedocument.drawingml.diagramData+xml" PartName="/ppt/diagrams/data24.xml"/>
  <Override ContentType="application/vnd.openxmlformats-officedocument.drawingml.diagramLayout+xml" PartName="/ppt/diagrams/layout24.xml"/>
  <Override ContentType="application/vnd.openxmlformats-officedocument.drawingml.diagramStyle+xml" PartName="/ppt/diagrams/quickStyle24.xml"/>
  <Override ContentType="application/vnd.openxmlformats-officedocument.drawingml.diagramColors+xml" PartName="/ppt/diagrams/colors24.xml"/>
  <Override ContentType="application/vnd.ms-office.drawingml.diagramDrawing+xml" PartName="/ppt/diagrams/drawing24.xml"/>
  <Override ContentType="application/vnd.openxmlformats-officedocument.drawingml.diagramData+xml" PartName="/ppt/diagrams/data25.xml"/>
  <Override ContentType="application/vnd.openxmlformats-officedocument.drawingml.diagramLayout+xml" PartName="/ppt/diagrams/layout25.xml"/>
  <Override ContentType="application/vnd.openxmlformats-officedocument.drawingml.diagramStyle+xml" PartName="/ppt/diagrams/quickStyle25.xml"/>
  <Override ContentType="application/vnd.openxmlformats-officedocument.drawingml.diagramColors+xml" PartName="/ppt/diagrams/colors25.xml"/>
  <Override ContentType="application/vnd.ms-office.drawingml.diagramDrawing+xml" PartName="/ppt/diagrams/drawing25.xml"/>
  <Override ContentType="application/vnd.openxmlformats-officedocument.drawingml.diagramData+xml" PartName="/ppt/diagrams/data26.xml"/>
  <Override ContentType="application/vnd.openxmlformats-officedocument.drawingml.diagramLayout+xml" PartName="/ppt/diagrams/layout26.xml"/>
  <Override ContentType="application/vnd.openxmlformats-officedocument.drawingml.diagramStyle+xml" PartName="/ppt/diagrams/quickStyle26.xml"/>
  <Override ContentType="application/vnd.openxmlformats-officedocument.drawingml.diagramColors+xml" PartName="/ppt/diagrams/colors26.xml"/>
  <Override ContentType="application/vnd.ms-office.drawingml.diagramDrawing+xml" PartName="/ppt/diagrams/drawing26.xml"/>
  <Override ContentType="application/vnd.openxmlformats-officedocument.drawingml.diagramData+xml" PartName="/ppt/diagrams/data27.xml"/>
  <Override ContentType="application/vnd.openxmlformats-officedocument.drawingml.diagramLayout+xml" PartName="/ppt/diagrams/layout27.xml"/>
  <Override ContentType="application/vnd.openxmlformats-officedocument.drawingml.diagramStyle+xml" PartName="/ppt/diagrams/quickStyle27.xml"/>
  <Override ContentType="application/vnd.openxmlformats-officedocument.drawingml.diagramColors+xml" PartName="/ppt/diagrams/colors27.xml"/>
  <Override ContentType="application/vnd.ms-office.drawingml.diagramDrawing+xml" PartName="/ppt/diagrams/drawing27.xml"/>
  <Override ContentType="application/vnd.openxmlformats-officedocument.drawingml.diagramData+xml" PartName="/ppt/diagrams/data28.xml"/>
  <Override ContentType="application/vnd.openxmlformats-officedocument.drawingml.diagramLayout+xml" PartName="/ppt/diagrams/layout28.xml"/>
  <Override ContentType="application/vnd.openxmlformats-officedocument.drawingml.diagramStyle+xml" PartName="/ppt/diagrams/quickStyle28.xml"/>
  <Override ContentType="application/vnd.openxmlformats-officedocument.drawingml.diagramColors+xml" PartName="/ppt/diagrams/colors28.xml"/>
  <Override ContentType="application/vnd.ms-office.drawingml.diagramDrawing+xml" PartName="/ppt/diagrams/drawing28.xml"/>
  <Override ContentType="application/vnd.openxmlformats-officedocument.drawingml.diagramData+xml" PartName="/ppt/diagrams/data29.xml"/>
  <Override ContentType="application/vnd.openxmlformats-officedocument.drawingml.diagramLayout+xml" PartName="/ppt/diagrams/layout29.xml"/>
  <Override ContentType="application/vnd.openxmlformats-officedocument.drawingml.diagramStyle+xml" PartName="/ppt/diagrams/quickStyle29.xml"/>
  <Override ContentType="application/vnd.openxmlformats-officedocument.drawingml.diagramColors+xml" PartName="/ppt/diagrams/colors29.xml"/>
  <Override ContentType="application/vnd.ms-office.drawingml.diagramDrawing+xml" PartName="/ppt/diagrams/drawing29.xml"/>
  <Override ContentType="application/vnd.openxmlformats-officedocument.drawingml.diagramData+xml" PartName="/ppt/diagrams/data30.xml"/>
  <Override ContentType="application/vnd.openxmlformats-officedocument.drawingml.diagramLayout+xml" PartName="/ppt/diagrams/layout30.xml"/>
  <Override ContentType="application/vnd.openxmlformats-officedocument.drawingml.diagramStyle+xml" PartName="/ppt/diagrams/quickStyle30.xml"/>
  <Override ContentType="application/vnd.openxmlformats-officedocument.drawingml.diagramColors+xml" PartName="/ppt/diagrams/colors30.xml"/>
  <Override ContentType="application/vnd.ms-office.drawingml.diagramDrawing+xml" PartName="/ppt/diagrams/drawing30.xml"/>
  <Override ContentType="application/vnd.openxmlformats-officedocument.drawingml.diagramData+xml" PartName="/ppt/diagrams/data31.xml"/>
  <Override ContentType="application/vnd.openxmlformats-officedocument.drawingml.diagramLayout+xml" PartName="/ppt/diagrams/layout31.xml"/>
  <Override ContentType="application/vnd.openxmlformats-officedocument.drawingml.diagramStyle+xml" PartName="/ppt/diagrams/quickStyle31.xml"/>
  <Override ContentType="application/vnd.openxmlformats-officedocument.drawingml.diagramColors+xml" PartName="/ppt/diagrams/colors31.xml"/>
  <Override ContentType="application/vnd.ms-office.drawingml.diagramDrawing+xml" PartName="/ppt/diagrams/drawing31.xml"/>
  <Override ContentType="application/vnd.openxmlformats-officedocument.drawingml.diagramData+xml" PartName="/ppt/diagrams/data32.xml"/>
  <Override ContentType="application/vnd.openxmlformats-officedocument.drawingml.diagramLayout+xml" PartName="/ppt/diagrams/layout32.xml"/>
  <Override ContentType="application/vnd.openxmlformats-officedocument.drawingml.diagramStyle+xml" PartName="/ppt/diagrams/quickStyle32.xml"/>
  <Override ContentType="application/vnd.openxmlformats-officedocument.drawingml.diagramColors+xml" PartName="/ppt/diagrams/colors32.xml"/>
  <Override ContentType="application/vnd.ms-office.drawingml.diagramDrawing+xml" PartName="/ppt/diagrams/drawing32.xml"/>
  <Override ContentType="application/vnd.openxmlformats-officedocument.drawingml.diagramData+xml" PartName="/ppt/diagrams/data33.xml"/>
  <Override ContentType="application/vnd.openxmlformats-officedocument.drawingml.diagramLayout+xml" PartName="/ppt/diagrams/layout33.xml"/>
  <Override ContentType="application/vnd.openxmlformats-officedocument.drawingml.diagramStyle+xml" PartName="/ppt/diagrams/quickStyle33.xml"/>
  <Override ContentType="application/vnd.openxmlformats-officedocument.drawingml.diagramColors+xml" PartName="/ppt/diagrams/colors33.xml"/>
  <Override ContentType="application/vnd.ms-office.drawingml.diagramDrawing+xml" PartName="/ppt/diagrams/drawing33.xml"/>
  <Override ContentType="application/vnd.openxmlformats-officedocument.drawingml.diagramData+xml" PartName="/ppt/diagrams/data34.xml"/>
  <Override ContentType="application/vnd.openxmlformats-officedocument.drawingml.diagramLayout+xml" PartName="/ppt/diagrams/layout34.xml"/>
  <Override ContentType="application/vnd.openxmlformats-officedocument.drawingml.diagramStyle+xml" PartName="/ppt/diagrams/quickStyle34.xml"/>
  <Override ContentType="application/vnd.openxmlformats-officedocument.drawingml.diagramColors+xml" PartName="/ppt/diagrams/colors34.xml"/>
  <Override ContentType="application/vnd.ms-office.drawingml.diagramDrawing+xml" PartName="/ppt/diagrams/drawing34.xml"/>
  <Override ContentType="application/vnd.openxmlformats-officedocument.drawingml.diagramData+xml" PartName="/ppt/diagrams/data35.xml"/>
  <Override ContentType="application/vnd.openxmlformats-officedocument.drawingml.diagramLayout+xml" PartName="/ppt/diagrams/layout35.xml"/>
  <Override ContentType="application/vnd.openxmlformats-officedocument.drawingml.diagramStyle+xml" PartName="/ppt/diagrams/quickStyle35.xml"/>
  <Override ContentType="application/vnd.openxmlformats-officedocument.drawingml.diagramColors+xml" PartName="/ppt/diagrams/colors35.xml"/>
  <Override ContentType="application/vnd.ms-office.drawingml.diagramDrawing+xml" PartName="/ppt/diagrams/drawing3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5" r:id="rId6"/>
    <p:sldId id="268" r:id="rId7"/>
    <p:sldId id="266" r:id="rId8"/>
    <p:sldId id="267" r:id="rId9"/>
    <p:sldId id="269" r:id="rId10"/>
    <p:sldId id="270" r:id="rId11"/>
    <p:sldId id="260" r:id="rId12"/>
    <p:sldId id="261" r:id="rId13"/>
    <p:sldId id="262" r:id="rId14"/>
    <p:sldId id="307" r:id="rId15"/>
    <p:sldId id="263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4" r:id="rId24"/>
    <p:sldId id="287" r:id="rId25"/>
    <p:sldId id="288" r:id="rId26"/>
    <p:sldId id="289" r:id="rId27"/>
    <p:sldId id="271" r:id="rId28"/>
    <p:sldId id="290" r:id="rId29"/>
    <p:sldId id="291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92" r:id="rId38"/>
    <p:sldId id="302" r:id="rId39"/>
    <p:sldId id="293" r:id="rId40"/>
    <p:sldId id="294" r:id="rId41"/>
    <p:sldId id="306" r:id="rId42"/>
    <p:sldId id="279" r:id="rId43"/>
    <p:sldId id="303" r:id="rId44"/>
    <p:sldId id="273" r:id="rId45"/>
    <p:sldId id="304" r:id="rId46"/>
    <p:sldId id="305" r:id="rId47"/>
    <p:sldId id="308" r:id="rId48"/>
    <p:sldId id="272" r:id="rId49"/>
    <p:sldId id="274" r:id="rId50"/>
    <p:sldId id="311" r:id="rId5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7"/>
    <a:srgbClr val="112C45"/>
    <a:srgbClr val="35D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62FB1-53C0-4A01-AD9B-0C64E3074DDE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F29B156D-D254-4D46-80AA-DB46201CE9F8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No identificación de la desnutrición aguda como urgencia vital.</a:t>
          </a:r>
        </a:p>
      </dgm:t>
    </dgm:pt>
    <dgm:pt modelId="{862B7FC3-2135-400A-A7F4-ACB002E1B035}" type="parTrans" cxnId="{F58CB869-C56B-47EF-AFA1-C520D81BF4D6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9EB0AD9-291B-4B62-B050-8DBA994DA652}" type="sibTrans" cxnId="{F58CB869-C56B-47EF-AFA1-C520D81BF4D6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CAC4972-5C35-41F0-BCCA-47635204A9D3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No dar los micronutrientes necesarios.</a:t>
          </a:r>
        </a:p>
      </dgm:t>
    </dgm:pt>
    <dgm:pt modelId="{FF6D71BA-BB8D-44A9-B20B-86C43F037C38}" type="parTrans" cxnId="{9E46150E-C1E2-47F6-A913-40C07D81556B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C289698-0059-4F9B-83A2-1BA0B9E13E09}" type="sibTrans" cxnId="{9E46150E-C1E2-47F6-A913-40C07D81556B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F45D55A-6857-47E1-9971-A54EE33E3577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Intentar normalizar todo en poco tiempo (disminución de edemas, hidratación, hierro al inicio).</a:t>
          </a:r>
        </a:p>
      </dgm:t>
    </dgm:pt>
    <dgm:pt modelId="{25997CF9-6104-45C3-94B0-EF486807513E}" type="parTrans" cxnId="{7E62D659-CE1B-4278-9B28-891D3839B917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4B9FE99-CD45-4270-AC2C-75051AEDB791}" type="sibTrans" cxnId="{7E62D659-CE1B-4278-9B28-891D3839B917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25503D6-FE4B-4B06-BB68-54AAC44018C0}" type="pres">
      <dgm:prSet presAssocID="{20B62FB1-53C0-4A01-AD9B-0C64E3074DDE}" presName="Name0" presStyleCnt="0">
        <dgm:presLayoutVars>
          <dgm:dir/>
          <dgm:resizeHandles val="exact"/>
        </dgm:presLayoutVars>
      </dgm:prSet>
      <dgm:spPr/>
    </dgm:pt>
    <dgm:pt modelId="{7E427653-D9FD-4CC7-81D3-7D28F4B299B0}" type="pres">
      <dgm:prSet presAssocID="{F29B156D-D254-4D46-80AA-DB46201CE9F8}" presName="node" presStyleLbl="node1" presStyleIdx="0" presStyleCnt="3">
        <dgm:presLayoutVars>
          <dgm:bulletEnabled val="1"/>
        </dgm:presLayoutVars>
      </dgm:prSet>
      <dgm:spPr/>
    </dgm:pt>
    <dgm:pt modelId="{EF0D3D3C-3411-4BA5-9717-32B88A5A3742}" type="pres">
      <dgm:prSet presAssocID="{F9EB0AD9-291B-4B62-B050-8DBA994DA652}" presName="sibTrans" presStyleLbl="sibTrans2D1" presStyleIdx="0" presStyleCnt="2"/>
      <dgm:spPr/>
    </dgm:pt>
    <dgm:pt modelId="{B26A428D-4B8D-4573-A874-5292D0805F5A}" type="pres">
      <dgm:prSet presAssocID="{F9EB0AD9-291B-4B62-B050-8DBA994DA652}" presName="connectorText" presStyleLbl="sibTrans2D1" presStyleIdx="0" presStyleCnt="2"/>
      <dgm:spPr/>
    </dgm:pt>
    <dgm:pt modelId="{D6E1E61C-31CB-4222-9ABE-D0B147FD0C0D}" type="pres">
      <dgm:prSet presAssocID="{1CAC4972-5C35-41F0-BCCA-47635204A9D3}" presName="node" presStyleLbl="node1" presStyleIdx="1" presStyleCnt="3">
        <dgm:presLayoutVars>
          <dgm:bulletEnabled val="1"/>
        </dgm:presLayoutVars>
      </dgm:prSet>
      <dgm:spPr/>
    </dgm:pt>
    <dgm:pt modelId="{BCB7BA43-F7E3-4BE2-AC2C-888A8F53A348}" type="pres">
      <dgm:prSet presAssocID="{AC289698-0059-4F9B-83A2-1BA0B9E13E09}" presName="sibTrans" presStyleLbl="sibTrans2D1" presStyleIdx="1" presStyleCnt="2"/>
      <dgm:spPr/>
    </dgm:pt>
    <dgm:pt modelId="{8580ACF7-1F97-4142-8564-E1993F9D4C68}" type="pres">
      <dgm:prSet presAssocID="{AC289698-0059-4F9B-83A2-1BA0B9E13E09}" presName="connectorText" presStyleLbl="sibTrans2D1" presStyleIdx="1" presStyleCnt="2"/>
      <dgm:spPr/>
    </dgm:pt>
    <dgm:pt modelId="{FA7FA209-053A-464B-AB0D-7A66D8803627}" type="pres">
      <dgm:prSet presAssocID="{7F45D55A-6857-47E1-9971-A54EE33E3577}" presName="node" presStyleLbl="node1" presStyleIdx="2" presStyleCnt="3">
        <dgm:presLayoutVars>
          <dgm:bulletEnabled val="1"/>
        </dgm:presLayoutVars>
      </dgm:prSet>
      <dgm:spPr/>
    </dgm:pt>
  </dgm:ptLst>
  <dgm:cxnLst>
    <dgm:cxn modelId="{9E46150E-C1E2-47F6-A913-40C07D81556B}" srcId="{20B62FB1-53C0-4A01-AD9B-0C64E3074DDE}" destId="{1CAC4972-5C35-41F0-BCCA-47635204A9D3}" srcOrd="1" destOrd="0" parTransId="{FF6D71BA-BB8D-44A9-B20B-86C43F037C38}" sibTransId="{AC289698-0059-4F9B-83A2-1BA0B9E13E09}"/>
    <dgm:cxn modelId="{4ED39C3B-840B-4EF2-8C39-759ABE9E3A53}" type="presOf" srcId="{AC289698-0059-4F9B-83A2-1BA0B9E13E09}" destId="{8580ACF7-1F97-4142-8564-E1993F9D4C68}" srcOrd="1" destOrd="0" presId="urn:microsoft.com/office/officeart/2005/8/layout/process1"/>
    <dgm:cxn modelId="{F58CB869-C56B-47EF-AFA1-C520D81BF4D6}" srcId="{20B62FB1-53C0-4A01-AD9B-0C64E3074DDE}" destId="{F29B156D-D254-4D46-80AA-DB46201CE9F8}" srcOrd="0" destOrd="0" parTransId="{862B7FC3-2135-400A-A7F4-ACB002E1B035}" sibTransId="{F9EB0AD9-291B-4B62-B050-8DBA994DA652}"/>
    <dgm:cxn modelId="{1A35AE74-D030-4EE7-B249-DC83330FD2FB}" type="presOf" srcId="{20B62FB1-53C0-4A01-AD9B-0C64E3074DDE}" destId="{425503D6-FE4B-4B06-BB68-54AAC44018C0}" srcOrd="0" destOrd="0" presId="urn:microsoft.com/office/officeart/2005/8/layout/process1"/>
    <dgm:cxn modelId="{2E0C2B59-0CC1-4E43-ABE1-984565B783E4}" type="presOf" srcId="{7F45D55A-6857-47E1-9971-A54EE33E3577}" destId="{FA7FA209-053A-464B-AB0D-7A66D8803627}" srcOrd="0" destOrd="0" presId="urn:microsoft.com/office/officeart/2005/8/layout/process1"/>
    <dgm:cxn modelId="{7E62D659-CE1B-4278-9B28-891D3839B917}" srcId="{20B62FB1-53C0-4A01-AD9B-0C64E3074DDE}" destId="{7F45D55A-6857-47E1-9971-A54EE33E3577}" srcOrd="2" destOrd="0" parTransId="{25997CF9-6104-45C3-94B0-EF486807513E}" sibTransId="{E4B9FE99-CD45-4270-AC2C-75051AEDB791}"/>
    <dgm:cxn modelId="{5CD7B980-80EC-466C-B6CD-D61E20044942}" type="presOf" srcId="{1CAC4972-5C35-41F0-BCCA-47635204A9D3}" destId="{D6E1E61C-31CB-4222-9ABE-D0B147FD0C0D}" srcOrd="0" destOrd="0" presId="urn:microsoft.com/office/officeart/2005/8/layout/process1"/>
    <dgm:cxn modelId="{FED71281-9E89-4A41-94B8-1BC085F7C65F}" type="presOf" srcId="{F9EB0AD9-291B-4B62-B050-8DBA994DA652}" destId="{B26A428D-4B8D-4573-A874-5292D0805F5A}" srcOrd="1" destOrd="0" presId="urn:microsoft.com/office/officeart/2005/8/layout/process1"/>
    <dgm:cxn modelId="{87E300A2-C86A-48BF-8FF2-8D56036C008F}" type="presOf" srcId="{F29B156D-D254-4D46-80AA-DB46201CE9F8}" destId="{7E427653-D9FD-4CC7-81D3-7D28F4B299B0}" srcOrd="0" destOrd="0" presId="urn:microsoft.com/office/officeart/2005/8/layout/process1"/>
    <dgm:cxn modelId="{DA576BCA-F729-4767-9A74-727A55601D06}" type="presOf" srcId="{F9EB0AD9-291B-4B62-B050-8DBA994DA652}" destId="{EF0D3D3C-3411-4BA5-9717-32B88A5A3742}" srcOrd="0" destOrd="0" presId="urn:microsoft.com/office/officeart/2005/8/layout/process1"/>
    <dgm:cxn modelId="{326C2AF4-DC2F-4F77-B769-B9E3B378766E}" type="presOf" srcId="{AC289698-0059-4F9B-83A2-1BA0B9E13E09}" destId="{BCB7BA43-F7E3-4BE2-AC2C-888A8F53A348}" srcOrd="0" destOrd="0" presId="urn:microsoft.com/office/officeart/2005/8/layout/process1"/>
    <dgm:cxn modelId="{3258118F-6889-4429-965E-E0D589A95F7C}" type="presParOf" srcId="{425503D6-FE4B-4B06-BB68-54AAC44018C0}" destId="{7E427653-D9FD-4CC7-81D3-7D28F4B299B0}" srcOrd="0" destOrd="0" presId="urn:microsoft.com/office/officeart/2005/8/layout/process1"/>
    <dgm:cxn modelId="{50FEE9F7-13A2-4E9A-99E9-C393F49EDE54}" type="presParOf" srcId="{425503D6-FE4B-4B06-BB68-54AAC44018C0}" destId="{EF0D3D3C-3411-4BA5-9717-32B88A5A3742}" srcOrd="1" destOrd="0" presId="urn:microsoft.com/office/officeart/2005/8/layout/process1"/>
    <dgm:cxn modelId="{E9C97E80-DB12-4062-8FEC-A2EB1D671938}" type="presParOf" srcId="{EF0D3D3C-3411-4BA5-9717-32B88A5A3742}" destId="{B26A428D-4B8D-4573-A874-5292D0805F5A}" srcOrd="0" destOrd="0" presId="urn:microsoft.com/office/officeart/2005/8/layout/process1"/>
    <dgm:cxn modelId="{07855D0B-8CD0-4AF4-893A-2CF90C128E70}" type="presParOf" srcId="{425503D6-FE4B-4B06-BB68-54AAC44018C0}" destId="{D6E1E61C-31CB-4222-9ABE-D0B147FD0C0D}" srcOrd="2" destOrd="0" presId="urn:microsoft.com/office/officeart/2005/8/layout/process1"/>
    <dgm:cxn modelId="{86A486F4-0AEB-4364-B9B7-B6EB4B84166E}" type="presParOf" srcId="{425503D6-FE4B-4B06-BB68-54AAC44018C0}" destId="{BCB7BA43-F7E3-4BE2-AC2C-888A8F53A348}" srcOrd="3" destOrd="0" presId="urn:microsoft.com/office/officeart/2005/8/layout/process1"/>
    <dgm:cxn modelId="{06F6AE62-5E8D-453A-A3B6-5659579DCF39}" type="presParOf" srcId="{BCB7BA43-F7E3-4BE2-AC2C-888A8F53A348}" destId="{8580ACF7-1F97-4142-8564-E1993F9D4C68}" srcOrd="0" destOrd="0" presId="urn:microsoft.com/office/officeart/2005/8/layout/process1"/>
    <dgm:cxn modelId="{F9BF8E83-373C-4287-973E-DE2BE14D3735}" type="presParOf" srcId="{425503D6-FE4B-4B06-BB68-54AAC44018C0}" destId="{FA7FA209-053A-464B-AB0D-7A66D88036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3856CF-208D-4AFB-91C9-EE64FDE918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8F088A06-66E0-4BDD-AFCE-D386F23DA9DF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Depende de la edad </a:t>
          </a:r>
        </a:p>
      </dgm:t>
    </dgm:pt>
    <dgm:pt modelId="{36488AED-64A3-44DF-8296-058BA35095A3}" type="parTrans" cxnId="{375CE37D-91BF-4B62-A590-B5800A191641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0FAB0F5-D8D8-4954-BAA0-69D3BB77F526}" type="sibTrans" cxnId="{375CE37D-91BF-4B62-A590-B5800A191641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2E61755-9ED1-4AAE-8D6F-A8A9FECBA0CA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6-59 meses </a:t>
          </a:r>
        </a:p>
      </dgm:t>
    </dgm:pt>
    <dgm:pt modelId="{8043467B-CEE6-4DA7-90A6-0D6944AC9A89}" type="parTrans" cxnId="{3B8748C0-C473-495B-AC5D-AE4674702B5F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C4F8E8D-58DF-48E0-B132-E840774BFA88}" type="sibTrans" cxnId="{3B8748C0-C473-495B-AC5D-AE4674702B5F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E964060-BE6F-4245-A63D-1394AF1B4287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Manejo en el hogar </a:t>
          </a:r>
        </a:p>
      </dgm:t>
    </dgm:pt>
    <dgm:pt modelId="{A51D2B2D-C410-47FE-A845-6ED0472666CE}" type="parTrans" cxnId="{C6C389DA-777F-4FB1-90DC-5F53FA504E2E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4E2C4E5-C60E-46F9-9AEA-5F59EF76C427}" type="sibTrans" cxnId="{C6C389DA-777F-4FB1-90DC-5F53FA504E2E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2ABD28F-A19F-4025-AA6A-EF60348C9EE2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Remisión a nivel mayor de complejidad </a:t>
          </a:r>
        </a:p>
      </dgm:t>
    </dgm:pt>
    <dgm:pt modelId="{DE6564A8-4704-41C5-BF86-50F1B24B526E}" type="parTrans" cxnId="{80E1FE00-3FD8-407E-A685-6BBA515112CF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91D6B72-B497-45C2-AC4C-6D40C84B63D7}" type="sibTrans" cxnId="{80E1FE00-3FD8-407E-A685-6BBA515112CF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210087D-A770-42EB-9046-8464D72197EF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Manejo </a:t>
          </a:r>
          <a:r>
            <a:rPr lang="es-CO" sz="1400" dirty="0" err="1">
              <a:latin typeface="Montserrat" panose="00000500000000000000" pitchFamily="50" charset="0"/>
              <a:cs typeface="Arial" panose="020B0604020202020204" pitchFamily="34" charset="0"/>
            </a:rPr>
            <a:t>Intra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-hospitalario </a:t>
          </a:r>
        </a:p>
      </dgm:t>
    </dgm:pt>
    <dgm:pt modelId="{6C10DDD4-3E7A-421D-A575-1D36CEE78463}" type="parTrans" cxnId="{CE965754-34D2-4CD3-AD06-A8C73F6A8E56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7892460-A3D5-4ED6-B13A-29883D2CE7DA}" type="sibTrans" cxnId="{CE965754-34D2-4CD3-AD06-A8C73F6A8E56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774ACEB-EFAC-4F1A-B1E0-FA779C233B41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&lt;6 meses o &lt;de 4 Kg </a:t>
          </a:r>
        </a:p>
      </dgm:t>
    </dgm:pt>
    <dgm:pt modelId="{857EBCA3-BD7D-4C9D-B013-EAF1F3A2C766}" type="sibTrans" cxnId="{0623CDCA-8AC4-4FC0-9083-D2DAA04AC7FD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81AC0A7-85B2-466B-86F5-0690DE08DE1C}" type="parTrans" cxnId="{0623CDCA-8AC4-4FC0-9083-D2DAA04AC7FD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A9F3855-E364-4475-9AB3-CD3562C281A2}" type="pres">
      <dgm:prSet presAssocID="{8D3856CF-208D-4AFB-91C9-EE64FDE918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B21C6C-C2A1-406C-A48B-EA938E21F42D}" type="pres">
      <dgm:prSet presAssocID="{8F088A06-66E0-4BDD-AFCE-D386F23DA9DF}" presName="hierRoot1" presStyleCnt="0"/>
      <dgm:spPr/>
    </dgm:pt>
    <dgm:pt modelId="{F7345204-1275-496E-9DF7-B07F7784F512}" type="pres">
      <dgm:prSet presAssocID="{8F088A06-66E0-4BDD-AFCE-D386F23DA9DF}" presName="composite" presStyleCnt="0"/>
      <dgm:spPr/>
    </dgm:pt>
    <dgm:pt modelId="{E4BE883F-0A98-41F2-8F4F-FEF45C574133}" type="pres">
      <dgm:prSet presAssocID="{8F088A06-66E0-4BDD-AFCE-D386F23DA9DF}" presName="background" presStyleLbl="node0" presStyleIdx="0" presStyleCnt="1"/>
      <dgm:spPr/>
    </dgm:pt>
    <dgm:pt modelId="{8EB56659-071B-4E25-A516-66E2A4D9521A}" type="pres">
      <dgm:prSet presAssocID="{8F088A06-66E0-4BDD-AFCE-D386F23DA9DF}" presName="text" presStyleLbl="fgAcc0" presStyleIdx="0" presStyleCnt="1">
        <dgm:presLayoutVars>
          <dgm:chPref val="3"/>
        </dgm:presLayoutVars>
      </dgm:prSet>
      <dgm:spPr/>
    </dgm:pt>
    <dgm:pt modelId="{6F5EEA5E-48EF-4830-B5BE-37181EFBBA0E}" type="pres">
      <dgm:prSet presAssocID="{8F088A06-66E0-4BDD-AFCE-D386F23DA9DF}" presName="hierChild2" presStyleCnt="0"/>
      <dgm:spPr/>
    </dgm:pt>
    <dgm:pt modelId="{A5716265-21DA-4D39-9B80-E5816FF241B3}" type="pres">
      <dgm:prSet presAssocID="{8043467B-CEE6-4DA7-90A6-0D6944AC9A89}" presName="Name10" presStyleLbl="parChTrans1D2" presStyleIdx="0" presStyleCnt="2"/>
      <dgm:spPr/>
    </dgm:pt>
    <dgm:pt modelId="{F1BB9F52-53DE-471A-B740-1397EFDBAF2A}" type="pres">
      <dgm:prSet presAssocID="{12E61755-9ED1-4AAE-8D6F-A8A9FECBA0CA}" presName="hierRoot2" presStyleCnt="0"/>
      <dgm:spPr/>
    </dgm:pt>
    <dgm:pt modelId="{0D67D2C7-6CFB-42BE-A8FB-E847FB0B427A}" type="pres">
      <dgm:prSet presAssocID="{12E61755-9ED1-4AAE-8D6F-A8A9FECBA0CA}" presName="composite2" presStyleCnt="0"/>
      <dgm:spPr/>
    </dgm:pt>
    <dgm:pt modelId="{B799BFA7-0F5B-43DD-9642-F4AC7A8D3101}" type="pres">
      <dgm:prSet presAssocID="{12E61755-9ED1-4AAE-8D6F-A8A9FECBA0CA}" presName="background2" presStyleLbl="node2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E9D09FB6-4FAD-4511-950E-7BBB24B0BA59}" type="pres">
      <dgm:prSet presAssocID="{12E61755-9ED1-4AAE-8D6F-A8A9FECBA0CA}" presName="text2" presStyleLbl="fgAcc2" presStyleIdx="0" presStyleCnt="2">
        <dgm:presLayoutVars>
          <dgm:chPref val="3"/>
        </dgm:presLayoutVars>
      </dgm:prSet>
      <dgm:spPr/>
    </dgm:pt>
    <dgm:pt modelId="{5F25D54D-D35B-486E-B057-5E238950232B}" type="pres">
      <dgm:prSet presAssocID="{12E61755-9ED1-4AAE-8D6F-A8A9FECBA0CA}" presName="hierChild3" presStyleCnt="0"/>
      <dgm:spPr/>
    </dgm:pt>
    <dgm:pt modelId="{8836DA91-ABC8-4E74-BF3A-880BB1333755}" type="pres">
      <dgm:prSet presAssocID="{A51D2B2D-C410-47FE-A845-6ED0472666CE}" presName="Name17" presStyleLbl="parChTrans1D3" presStyleIdx="0" presStyleCnt="3"/>
      <dgm:spPr/>
    </dgm:pt>
    <dgm:pt modelId="{25B0B931-238E-441A-91DD-CB1766161811}" type="pres">
      <dgm:prSet presAssocID="{8E964060-BE6F-4245-A63D-1394AF1B4287}" presName="hierRoot3" presStyleCnt="0"/>
      <dgm:spPr/>
    </dgm:pt>
    <dgm:pt modelId="{6D73D0BC-B164-42D1-AFEA-A709EA5929E1}" type="pres">
      <dgm:prSet presAssocID="{8E964060-BE6F-4245-A63D-1394AF1B4287}" presName="composite3" presStyleCnt="0"/>
      <dgm:spPr/>
    </dgm:pt>
    <dgm:pt modelId="{8F9E1456-4A89-464E-B72D-591130F3C281}" type="pres">
      <dgm:prSet presAssocID="{8E964060-BE6F-4245-A63D-1394AF1B4287}" presName="background3" presStyleLbl="node3" presStyleIdx="0" presStyleCnt="3"/>
      <dgm:spPr>
        <a:solidFill>
          <a:schemeClr val="accent5">
            <a:lumMod val="75000"/>
          </a:schemeClr>
        </a:solidFill>
      </dgm:spPr>
    </dgm:pt>
    <dgm:pt modelId="{2B4F4FDB-D3B2-4B9E-A5BD-7541CE34EAFF}" type="pres">
      <dgm:prSet presAssocID="{8E964060-BE6F-4245-A63D-1394AF1B4287}" presName="text3" presStyleLbl="fgAcc3" presStyleIdx="0" presStyleCnt="3">
        <dgm:presLayoutVars>
          <dgm:chPref val="3"/>
        </dgm:presLayoutVars>
      </dgm:prSet>
      <dgm:spPr/>
    </dgm:pt>
    <dgm:pt modelId="{6FB9E7E2-71C0-448D-A7CA-A7A54A421B0B}" type="pres">
      <dgm:prSet presAssocID="{8E964060-BE6F-4245-A63D-1394AF1B4287}" presName="hierChild4" presStyleCnt="0"/>
      <dgm:spPr/>
    </dgm:pt>
    <dgm:pt modelId="{9ADF6734-3AAB-4F4E-9B0F-62FD3A297439}" type="pres">
      <dgm:prSet presAssocID="{DE6564A8-4704-41C5-BF86-50F1B24B526E}" presName="Name17" presStyleLbl="parChTrans1D3" presStyleIdx="1" presStyleCnt="3"/>
      <dgm:spPr/>
    </dgm:pt>
    <dgm:pt modelId="{99A1B881-3952-4676-8B06-1DCA28B0DA3A}" type="pres">
      <dgm:prSet presAssocID="{D2ABD28F-A19F-4025-AA6A-EF60348C9EE2}" presName="hierRoot3" presStyleCnt="0"/>
      <dgm:spPr/>
    </dgm:pt>
    <dgm:pt modelId="{37E2D146-A31C-458A-81E0-1310E15F7C7A}" type="pres">
      <dgm:prSet presAssocID="{D2ABD28F-A19F-4025-AA6A-EF60348C9EE2}" presName="composite3" presStyleCnt="0"/>
      <dgm:spPr/>
    </dgm:pt>
    <dgm:pt modelId="{B3BE1015-BA2B-4859-9CE2-C1BA0321EA65}" type="pres">
      <dgm:prSet presAssocID="{D2ABD28F-A19F-4025-AA6A-EF60348C9EE2}" presName="background3" presStyleLbl="node3" presStyleIdx="1" presStyleCnt="3"/>
      <dgm:spPr>
        <a:solidFill>
          <a:schemeClr val="accent5">
            <a:lumMod val="75000"/>
          </a:schemeClr>
        </a:solidFill>
      </dgm:spPr>
    </dgm:pt>
    <dgm:pt modelId="{2B6B57E7-F218-43FA-9C51-60062717E1C4}" type="pres">
      <dgm:prSet presAssocID="{D2ABD28F-A19F-4025-AA6A-EF60348C9EE2}" presName="text3" presStyleLbl="fgAcc3" presStyleIdx="1" presStyleCnt="3">
        <dgm:presLayoutVars>
          <dgm:chPref val="3"/>
        </dgm:presLayoutVars>
      </dgm:prSet>
      <dgm:spPr/>
    </dgm:pt>
    <dgm:pt modelId="{1D88042C-4E10-409E-982E-7777E76F827A}" type="pres">
      <dgm:prSet presAssocID="{D2ABD28F-A19F-4025-AA6A-EF60348C9EE2}" presName="hierChild4" presStyleCnt="0"/>
      <dgm:spPr/>
    </dgm:pt>
    <dgm:pt modelId="{E30B0F59-2030-401B-B100-9319453D6086}" type="pres">
      <dgm:prSet presAssocID="{6C10DDD4-3E7A-421D-A575-1D36CEE78463}" presName="Name17" presStyleLbl="parChTrans1D3" presStyleIdx="2" presStyleCnt="3"/>
      <dgm:spPr/>
    </dgm:pt>
    <dgm:pt modelId="{02DC19B2-1F57-474D-8401-CD9846B24966}" type="pres">
      <dgm:prSet presAssocID="{C210087D-A770-42EB-9046-8464D72197EF}" presName="hierRoot3" presStyleCnt="0"/>
      <dgm:spPr/>
    </dgm:pt>
    <dgm:pt modelId="{53A7FBE9-C7A4-4A84-A120-7F6591359DB8}" type="pres">
      <dgm:prSet presAssocID="{C210087D-A770-42EB-9046-8464D72197EF}" presName="composite3" presStyleCnt="0"/>
      <dgm:spPr/>
    </dgm:pt>
    <dgm:pt modelId="{3A0B7FE1-D02C-4446-BB14-26A18B99D474}" type="pres">
      <dgm:prSet presAssocID="{C210087D-A770-42EB-9046-8464D72197EF}" presName="background3" presStyleLbl="node3" presStyleIdx="2" presStyleCnt="3"/>
      <dgm:spPr>
        <a:solidFill>
          <a:schemeClr val="accent5">
            <a:lumMod val="75000"/>
          </a:schemeClr>
        </a:solidFill>
      </dgm:spPr>
    </dgm:pt>
    <dgm:pt modelId="{84041F2A-C54A-4866-B74B-DFAEC5CE2E95}" type="pres">
      <dgm:prSet presAssocID="{C210087D-A770-42EB-9046-8464D72197EF}" presName="text3" presStyleLbl="fgAcc3" presStyleIdx="2" presStyleCnt="3">
        <dgm:presLayoutVars>
          <dgm:chPref val="3"/>
        </dgm:presLayoutVars>
      </dgm:prSet>
      <dgm:spPr/>
    </dgm:pt>
    <dgm:pt modelId="{175CE508-C271-4B48-BB27-E20AF98A3E2F}" type="pres">
      <dgm:prSet presAssocID="{C210087D-A770-42EB-9046-8464D72197EF}" presName="hierChild4" presStyleCnt="0"/>
      <dgm:spPr/>
    </dgm:pt>
    <dgm:pt modelId="{6E1BFC78-8B38-4983-99CE-A1E2D258CD04}" type="pres">
      <dgm:prSet presAssocID="{581AC0A7-85B2-466B-86F5-0690DE08DE1C}" presName="Name10" presStyleLbl="parChTrans1D2" presStyleIdx="1" presStyleCnt="2"/>
      <dgm:spPr/>
    </dgm:pt>
    <dgm:pt modelId="{87B0C0E3-67BE-4F37-9B47-C46A12FCA754}" type="pres">
      <dgm:prSet presAssocID="{6774ACEB-EFAC-4F1A-B1E0-FA779C233B41}" presName="hierRoot2" presStyleCnt="0"/>
      <dgm:spPr/>
    </dgm:pt>
    <dgm:pt modelId="{84466EC9-FC49-4532-ACED-35B41C70F077}" type="pres">
      <dgm:prSet presAssocID="{6774ACEB-EFAC-4F1A-B1E0-FA779C233B41}" presName="composite2" presStyleCnt="0"/>
      <dgm:spPr/>
    </dgm:pt>
    <dgm:pt modelId="{9BD3C977-0EF5-45BA-A0E7-9FEAC1847974}" type="pres">
      <dgm:prSet presAssocID="{6774ACEB-EFAC-4F1A-B1E0-FA779C233B41}" presName="background2" presStyleLbl="node2" presStyleIdx="1" presStyleCnt="2"/>
      <dgm:spPr>
        <a:solidFill>
          <a:schemeClr val="accent1">
            <a:lumMod val="60000"/>
            <a:lumOff val="40000"/>
          </a:schemeClr>
        </a:solidFill>
      </dgm:spPr>
    </dgm:pt>
    <dgm:pt modelId="{161C67D3-46F3-47E0-ACC3-28A64B89135D}" type="pres">
      <dgm:prSet presAssocID="{6774ACEB-EFAC-4F1A-B1E0-FA779C233B41}" presName="text2" presStyleLbl="fgAcc2" presStyleIdx="1" presStyleCnt="2">
        <dgm:presLayoutVars>
          <dgm:chPref val="3"/>
        </dgm:presLayoutVars>
      </dgm:prSet>
      <dgm:spPr/>
    </dgm:pt>
    <dgm:pt modelId="{9C34EC47-7BBF-4F49-A76A-5C7CEB21EACD}" type="pres">
      <dgm:prSet presAssocID="{6774ACEB-EFAC-4F1A-B1E0-FA779C233B41}" presName="hierChild3" presStyleCnt="0"/>
      <dgm:spPr/>
    </dgm:pt>
  </dgm:ptLst>
  <dgm:cxnLst>
    <dgm:cxn modelId="{80E1FE00-3FD8-407E-A685-6BBA515112CF}" srcId="{12E61755-9ED1-4AAE-8D6F-A8A9FECBA0CA}" destId="{D2ABD28F-A19F-4025-AA6A-EF60348C9EE2}" srcOrd="1" destOrd="0" parTransId="{DE6564A8-4704-41C5-BF86-50F1B24B526E}" sibTransId="{691D6B72-B497-45C2-AC4C-6D40C84B63D7}"/>
    <dgm:cxn modelId="{76874118-EB51-4924-BCB0-54D7DC17E37E}" type="presOf" srcId="{581AC0A7-85B2-466B-86F5-0690DE08DE1C}" destId="{6E1BFC78-8B38-4983-99CE-A1E2D258CD04}" srcOrd="0" destOrd="0" presId="urn:microsoft.com/office/officeart/2005/8/layout/hierarchy1"/>
    <dgm:cxn modelId="{CF0F8363-B5E8-4727-A3D0-C80CE0F7D6A3}" type="presOf" srcId="{8D3856CF-208D-4AFB-91C9-EE64FDE9181B}" destId="{8A9F3855-E364-4475-9AB3-CD3562C281A2}" srcOrd="0" destOrd="0" presId="urn:microsoft.com/office/officeart/2005/8/layout/hierarchy1"/>
    <dgm:cxn modelId="{6F9E5571-17BB-4FD0-AD67-357221914F80}" type="presOf" srcId="{8043467B-CEE6-4DA7-90A6-0D6944AC9A89}" destId="{A5716265-21DA-4D39-9B80-E5816FF241B3}" srcOrd="0" destOrd="0" presId="urn:microsoft.com/office/officeart/2005/8/layout/hierarchy1"/>
    <dgm:cxn modelId="{CE965754-34D2-4CD3-AD06-A8C73F6A8E56}" srcId="{12E61755-9ED1-4AAE-8D6F-A8A9FECBA0CA}" destId="{C210087D-A770-42EB-9046-8464D72197EF}" srcOrd="2" destOrd="0" parTransId="{6C10DDD4-3E7A-421D-A575-1D36CEE78463}" sibTransId="{67892460-A3D5-4ED6-B13A-29883D2CE7DA}"/>
    <dgm:cxn modelId="{375CE37D-91BF-4B62-A590-B5800A191641}" srcId="{8D3856CF-208D-4AFB-91C9-EE64FDE9181B}" destId="{8F088A06-66E0-4BDD-AFCE-D386F23DA9DF}" srcOrd="0" destOrd="0" parTransId="{36488AED-64A3-44DF-8296-058BA35095A3}" sibTransId="{50FAB0F5-D8D8-4954-BAA0-69D3BB77F526}"/>
    <dgm:cxn modelId="{0BFC7D7F-0D48-4CD7-ABA6-18443964850E}" type="presOf" srcId="{A51D2B2D-C410-47FE-A845-6ED0472666CE}" destId="{8836DA91-ABC8-4E74-BF3A-880BB1333755}" srcOrd="0" destOrd="0" presId="urn:microsoft.com/office/officeart/2005/8/layout/hierarchy1"/>
    <dgm:cxn modelId="{1C338F8C-75AD-4558-B676-DE23F8D1C9DC}" type="presOf" srcId="{6C10DDD4-3E7A-421D-A575-1D36CEE78463}" destId="{E30B0F59-2030-401B-B100-9319453D6086}" srcOrd="0" destOrd="0" presId="urn:microsoft.com/office/officeart/2005/8/layout/hierarchy1"/>
    <dgm:cxn modelId="{4C0F919C-1432-422D-BFC2-F08F6E9AAAD4}" type="presOf" srcId="{DE6564A8-4704-41C5-BF86-50F1B24B526E}" destId="{9ADF6734-3AAB-4F4E-9B0F-62FD3A297439}" srcOrd="0" destOrd="0" presId="urn:microsoft.com/office/officeart/2005/8/layout/hierarchy1"/>
    <dgm:cxn modelId="{8DC7E0AC-05A2-4349-9BC7-EC37ACE363AA}" type="presOf" srcId="{6774ACEB-EFAC-4F1A-B1E0-FA779C233B41}" destId="{161C67D3-46F3-47E0-ACC3-28A64B89135D}" srcOrd="0" destOrd="0" presId="urn:microsoft.com/office/officeart/2005/8/layout/hierarchy1"/>
    <dgm:cxn modelId="{DB91E5B5-38A7-4A27-AE95-700857749169}" type="presOf" srcId="{D2ABD28F-A19F-4025-AA6A-EF60348C9EE2}" destId="{2B6B57E7-F218-43FA-9C51-60062717E1C4}" srcOrd="0" destOrd="0" presId="urn:microsoft.com/office/officeart/2005/8/layout/hierarchy1"/>
    <dgm:cxn modelId="{47DF1AB9-5BDA-4702-88E9-484651145B09}" type="presOf" srcId="{C210087D-A770-42EB-9046-8464D72197EF}" destId="{84041F2A-C54A-4866-B74B-DFAEC5CE2E95}" srcOrd="0" destOrd="0" presId="urn:microsoft.com/office/officeart/2005/8/layout/hierarchy1"/>
    <dgm:cxn modelId="{86F8AABC-0B11-4225-B4C9-AA86EB2568A5}" type="presOf" srcId="{8F088A06-66E0-4BDD-AFCE-D386F23DA9DF}" destId="{8EB56659-071B-4E25-A516-66E2A4D9521A}" srcOrd="0" destOrd="0" presId="urn:microsoft.com/office/officeart/2005/8/layout/hierarchy1"/>
    <dgm:cxn modelId="{3B8748C0-C473-495B-AC5D-AE4674702B5F}" srcId="{8F088A06-66E0-4BDD-AFCE-D386F23DA9DF}" destId="{12E61755-9ED1-4AAE-8D6F-A8A9FECBA0CA}" srcOrd="0" destOrd="0" parTransId="{8043467B-CEE6-4DA7-90A6-0D6944AC9A89}" sibTransId="{9C4F8E8D-58DF-48E0-B132-E840774BFA88}"/>
    <dgm:cxn modelId="{0623CDCA-8AC4-4FC0-9083-D2DAA04AC7FD}" srcId="{8F088A06-66E0-4BDD-AFCE-D386F23DA9DF}" destId="{6774ACEB-EFAC-4F1A-B1E0-FA779C233B41}" srcOrd="1" destOrd="0" parTransId="{581AC0A7-85B2-466B-86F5-0690DE08DE1C}" sibTransId="{857EBCA3-BD7D-4C9D-B013-EAF1F3A2C766}"/>
    <dgm:cxn modelId="{B614ACD4-3FA8-4D86-86BE-19D2E67E4E19}" type="presOf" srcId="{8E964060-BE6F-4245-A63D-1394AF1B4287}" destId="{2B4F4FDB-D3B2-4B9E-A5BD-7541CE34EAFF}" srcOrd="0" destOrd="0" presId="urn:microsoft.com/office/officeart/2005/8/layout/hierarchy1"/>
    <dgm:cxn modelId="{C6C389DA-777F-4FB1-90DC-5F53FA504E2E}" srcId="{12E61755-9ED1-4AAE-8D6F-A8A9FECBA0CA}" destId="{8E964060-BE6F-4245-A63D-1394AF1B4287}" srcOrd="0" destOrd="0" parTransId="{A51D2B2D-C410-47FE-A845-6ED0472666CE}" sibTransId="{F4E2C4E5-C60E-46F9-9AEA-5F59EF76C427}"/>
    <dgm:cxn modelId="{CDCA62E9-E910-44E6-9CC0-7C4585A72412}" type="presOf" srcId="{12E61755-9ED1-4AAE-8D6F-A8A9FECBA0CA}" destId="{E9D09FB6-4FAD-4511-950E-7BBB24B0BA59}" srcOrd="0" destOrd="0" presId="urn:microsoft.com/office/officeart/2005/8/layout/hierarchy1"/>
    <dgm:cxn modelId="{BBB39406-B88F-4DF8-BE82-C12851F623A8}" type="presParOf" srcId="{8A9F3855-E364-4475-9AB3-CD3562C281A2}" destId="{B1B21C6C-C2A1-406C-A48B-EA938E21F42D}" srcOrd="0" destOrd="0" presId="urn:microsoft.com/office/officeart/2005/8/layout/hierarchy1"/>
    <dgm:cxn modelId="{632BCA05-BF85-4952-A310-1FBC866601BB}" type="presParOf" srcId="{B1B21C6C-C2A1-406C-A48B-EA938E21F42D}" destId="{F7345204-1275-496E-9DF7-B07F7784F512}" srcOrd="0" destOrd="0" presId="urn:microsoft.com/office/officeart/2005/8/layout/hierarchy1"/>
    <dgm:cxn modelId="{8414FB66-6949-49D0-84DE-A5A85EC97773}" type="presParOf" srcId="{F7345204-1275-496E-9DF7-B07F7784F512}" destId="{E4BE883F-0A98-41F2-8F4F-FEF45C574133}" srcOrd="0" destOrd="0" presId="urn:microsoft.com/office/officeart/2005/8/layout/hierarchy1"/>
    <dgm:cxn modelId="{53E9158A-43CF-4AB2-98CE-BDD0144E0B99}" type="presParOf" srcId="{F7345204-1275-496E-9DF7-B07F7784F512}" destId="{8EB56659-071B-4E25-A516-66E2A4D9521A}" srcOrd="1" destOrd="0" presId="urn:microsoft.com/office/officeart/2005/8/layout/hierarchy1"/>
    <dgm:cxn modelId="{3A2BF058-C767-4ECF-90F6-B042AABE0322}" type="presParOf" srcId="{B1B21C6C-C2A1-406C-A48B-EA938E21F42D}" destId="{6F5EEA5E-48EF-4830-B5BE-37181EFBBA0E}" srcOrd="1" destOrd="0" presId="urn:microsoft.com/office/officeart/2005/8/layout/hierarchy1"/>
    <dgm:cxn modelId="{2BB9B275-6C97-4420-9A27-57E67261B6A3}" type="presParOf" srcId="{6F5EEA5E-48EF-4830-B5BE-37181EFBBA0E}" destId="{A5716265-21DA-4D39-9B80-E5816FF241B3}" srcOrd="0" destOrd="0" presId="urn:microsoft.com/office/officeart/2005/8/layout/hierarchy1"/>
    <dgm:cxn modelId="{BCF00F8E-C736-4AF9-955E-9F04AEDADA7E}" type="presParOf" srcId="{6F5EEA5E-48EF-4830-B5BE-37181EFBBA0E}" destId="{F1BB9F52-53DE-471A-B740-1397EFDBAF2A}" srcOrd="1" destOrd="0" presId="urn:microsoft.com/office/officeart/2005/8/layout/hierarchy1"/>
    <dgm:cxn modelId="{F470A2D9-A411-4974-B4DF-A087746092AD}" type="presParOf" srcId="{F1BB9F52-53DE-471A-B740-1397EFDBAF2A}" destId="{0D67D2C7-6CFB-42BE-A8FB-E847FB0B427A}" srcOrd="0" destOrd="0" presId="urn:microsoft.com/office/officeart/2005/8/layout/hierarchy1"/>
    <dgm:cxn modelId="{1C0A16CB-F135-4C5A-88D4-DCA9ACABB89F}" type="presParOf" srcId="{0D67D2C7-6CFB-42BE-A8FB-E847FB0B427A}" destId="{B799BFA7-0F5B-43DD-9642-F4AC7A8D3101}" srcOrd="0" destOrd="0" presId="urn:microsoft.com/office/officeart/2005/8/layout/hierarchy1"/>
    <dgm:cxn modelId="{4827E844-80AD-419D-B715-A3F265CBDDD7}" type="presParOf" srcId="{0D67D2C7-6CFB-42BE-A8FB-E847FB0B427A}" destId="{E9D09FB6-4FAD-4511-950E-7BBB24B0BA59}" srcOrd="1" destOrd="0" presId="urn:microsoft.com/office/officeart/2005/8/layout/hierarchy1"/>
    <dgm:cxn modelId="{6AFC4763-421E-409E-A3F5-7496A391EB64}" type="presParOf" srcId="{F1BB9F52-53DE-471A-B740-1397EFDBAF2A}" destId="{5F25D54D-D35B-486E-B057-5E238950232B}" srcOrd="1" destOrd="0" presId="urn:microsoft.com/office/officeart/2005/8/layout/hierarchy1"/>
    <dgm:cxn modelId="{23465D0C-FF7E-42FA-A5A1-2AA81E63D66E}" type="presParOf" srcId="{5F25D54D-D35B-486E-B057-5E238950232B}" destId="{8836DA91-ABC8-4E74-BF3A-880BB1333755}" srcOrd="0" destOrd="0" presId="urn:microsoft.com/office/officeart/2005/8/layout/hierarchy1"/>
    <dgm:cxn modelId="{DA521571-A6B2-421C-ABA6-B67BA0CF645E}" type="presParOf" srcId="{5F25D54D-D35B-486E-B057-5E238950232B}" destId="{25B0B931-238E-441A-91DD-CB1766161811}" srcOrd="1" destOrd="0" presId="urn:microsoft.com/office/officeart/2005/8/layout/hierarchy1"/>
    <dgm:cxn modelId="{B7AB23FC-3F86-4F27-958D-0D72F55CC909}" type="presParOf" srcId="{25B0B931-238E-441A-91DD-CB1766161811}" destId="{6D73D0BC-B164-42D1-AFEA-A709EA5929E1}" srcOrd="0" destOrd="0" presId="urn:microsoft.com/office/officeart/2005/8/layout/hierarchy1"/>
    <dgm:cxn modelId="{3219C039-E338-40B7-A42C-193E66DBC85E}" type="presParOf" srcId="{6D73D0BC-B164-42D1-AFEA-A709EA5929E1}" destId="{8F9E1456-4A89-464E-B72D-591130F3C281}" srcOrd="0" destOrd="0" presId="urn:microsoft.com/office/officeart/2005/8/layout/hierarchy1"/>
    <dgm:cxn modelId="{90EC5697-08B1-419B-ADA5-AC5A6480D447}" type="presParOf" srcId="{6D73D0BC-B164-42D1-AFEA-A709EA5929E1}" destId="{2B4F4FDB-D3B2-4B9E-A5BD-7541CE34EAFF}" srcOrd="1" destOrd="0" presId="urn:microsoft.com/office/officeart/2005/8/layout/hierarchy1"/>
    <dgm:cxn modelId="{F88F503C-9DCC-4311-8049-CBFA68224B63}" type="presParOf" srcId="{25B0B931-238E-441A-91DD-CB1766161811}" destId="{6FB9E7E2-71C0-448D-A7CA-A7A54A421B0B}" srcOrd="1" destOrd="0" presId="urn:microsoft.com/office/officeart/2005/8/layout/hierarchy1"/>
    <dgm:cxn modelId="{7AFD5E86-1ECE-4AF9-A843-2075E42AEBC6}" type="presParOf" srcId="{5F25D54D-D35B-486E-B057-5E238950232B}" destId="{9ADF6734-3AAB-4F4E-9B0F-62FD3A297439}" srcOrd="2" destOrd="0" presId="urn:microsoft.com/office/officeart/2005/8/layout/hierarchy1"/>
    <dgm:cxn modelId="{4060D0AE-8DCD-45B2-9B8D-8C052866C28B}" type="presParOf" srcId="{5F25D54D-D35B-486E-B057-5E238950232B}" destId="{99A1B881-3952-4676-8B06-1DCA28B0DA3A}" srcOrd="3" destOrd="0" presId="urn:microsoft.com/office/officeart/2005/8/layout/hierarchy1"/>
    <dgm:cxn modelId="{0A43D6BF-9FE8-43F3-B328-F50C1ED722FB}" type="presParOf" srcId="{99A1B881-3952-4676-8B06-1DCA28B0DA3A}" destId="{37E2D146-A31C-458A-81E0-1310E15F7C7A}" srcOrd="0" destOrd="0" presId="urn:microsoft.com/office/officeart/2005/8/layout/hierarchy1"/>
    <dgm:cxn modelId="{CF6D1FD8-550F-4F0D-8EEA-853FA61C583D}" type="presParOf" srcId="{37E2D146-A31C-458A-81E0-1310E15F7C7A}" destId="{B3BE1015-BA2B-4859-9CE2-C1BA0321EA65}" srcOrd="0" destOrd="0" presId="urn:microsoft.com/office/officeart/2005/8/layout/hierarchy1"/>
    <dgm:cxn modelId="{1DA39730-DADF-4978-8ABF-1A3B160C253D}" type="presParOf" srcId="{37E2D146-A31C-458A-81E0-1310E15F7C7A}" destId="{2B6B57E7-F218-43FA-9C51-60062717E1C4}" srcOrd="1" destOrd="0" presId="urn:microsoft.com/office/officeart/2005/8/layout/hierarchy1"/>
    <dgm:cxn modelId="{16516341-456C-4AFB-85AF-CA609DEB4F22}" type="presParOf" srcId="{99A1B881-3952-4676-8B06-1DCA28B0DA3A}" destId="{1D88042C-4E10-409E-982E-7777E76F827A}" srcOrd="1" destOrd="0" presId="urn:microsoft.com/office/officeart/2005/8/layout/hierarchy1"/>
    <dgm:cxn modelId="{03CC8E9D-2FB3-4A98-886D-D843241B3619}" type="presParOf" srcId="{5F25D54D-D35B-486E-B057-5E238950232B}" destId="{E30B0F59-2030-401B-B100-9319453D6086}" srcOrd="4" destOrd="0" presId="urn:microsoft.com/office/officeart/2005/8/layout/hierarchy1"/>
    <dgm:cxn modelId="{18CD1B25-5A92-4E5D-A8C0-4274C76993D0}" type="presParOf" srcId="{5F25D54D-D35B-486E-B057-5E238950232B}" destId="{02DC19B2-1F57-474D-8401-CD9846B24966}" srcOrd="5" destOrd="0" presId="urn:microsoft.com/office/officeart/2005/8/layout/hierarchy1"/>
    <dgm:cxn modelId="{BF0EDBCC-8E09-4B6C-AA21-53E79622EAB4}" type="presParOf" srcId="{02DC19B2-1F57-474D-8401-CD9846B24966}" destId="{53A7FBE9-C7A4-4A84-A120-7F6591359DB8}" srcOrd="0" destOrd="0" presId="urn:microsoft.com/office/officeart/2005/8/layout/hierarchy1"/>
    <dgm:cxn modelId="{6BB4A821-F0B2-4D68-AC72-B3C8B67B2532}" type="presParOf" srcId="{53A7FBE9-C7A4-4A84-A120-7F6591359DB8}" destId="{3A0B7FE1-D02C-4446-BB14-26A18B99D474}" srcOrd="0" destOrd="0" presId="urn:microsoft.com/office/officeart/2005/8/layout/hierarchy1"/>
    <dgm:cxn modelId="{0BFC9814-B3A8-4481-B9E1-D4EE03206CF2}" type="presParOf" srcId="{53A7FBE9-C7A4-4A84-A120-7F6591359DB8}" destId="{84041F2A-C54A-4866-B74B-DFAEC5CE2E95}" srcOrd="1" destOrd="0" presId="urn:microsoft.com/office/officeart/2005/8/layout/hierarchy1"/>
    <dgm:cxn modelId="{A655150E-5149-4BAC-BE3C-9B9D7AC5F8E9}" type="presParOf" srcId="{02DC19B2-1F57-474D-8401-CD9846B24966}" destId="{175CE508-C271-4B48-BB27-E20AF98A3E2F}" srcOrd="1" destOrd="0" presId="urn:microsoft.com/office/officeart/2005/8/layout/hierarchy1"/>
    <dgm:cxn modelId="{DF799A45-0D8E-4408-BC4A-F11B33375773}" type="presParOf" srcId="{6F5EEA5E-48EF-4830-B5BE-37181EFBBA0E}" destId="{6E1BFC78-8B38-4983-99CE-A1E2D258CD04}" srcOrd="2" destOrd="0" presId="urn:microsoft.com/office/officeart/2005/8/layout/hierarchy1"/>
    <dgm:cxn modelId="{F9703E56-DBA2-40E6-ADEA-DED0D8960424}" type="presParOf" srcId="{6F5EEA5E-48EF-4830-B5BE-37181EFBBA0E}" destId="{87B0C0E3-67BE-4F37-9B47-C46A12FCA754}" srcOrd="3" destOrd="0" presId="urn:microsoft.com/office/officeart/2005/8/layout/hierarchy1"/>
    <dgm:cxn modelId="{0067D9B3-1CD6-4DBC-8A47-697D7B0B5E1E}" type="presParOf" srcId="{87B0C0E3-67BE-4F37-9B47-C46A12FCA754}" destId="{84466EC9-FC49-4532-ACED-35B41C70F077}" srcOrd="0" destOrd="0" presId="urn:microsoft.com/office/officeart/2005/8/layout/hierarchy1"/>
    <dgm:cxn modelId="{687126E8-A47C-4414-8108-E3E0C4D563C1}" type="presParOf" srcId="{84466EC9-FC49-4532-ACED-35B41C70F077}" destId="{9BD3C977-0EF5-45BA-A0E7-9FEAC1847974}" srcOrd="0" destOrd="0" presId="urn:microsoft.com/office/officeart/2005/8/layout/hierarchy1"/>
    <dgm:cxn modelId="{A6EEF87C-097F-4592-8515-90EF53E5249C}" type="presParOf" srcId="{84466EC9-FC49-4532-ACED-35B41C70F077}" destId="{161C67D3-46F3-47E0-ACC3-28A64B89135D}" srcOrd="1" destOrd="0" presId="urn:microsoft.com/office/officeart/2005/8/layout/hierarchy1"/>
    <dgm:cxn modelId="{B5E73D88-411F-4504-AB16-BF32F1898380}" type="presParOf" srcId="{87B0C0E3-67BE-4F37-9B47-C46A12FCA754}" destId="{9C34EC47-7BBF-4F49-A76A-5C7CEB21EA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9BAF73-59F8-46CE-A1EF-028F7D1182BD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D81615AE-0F8A-4BA0-8410-281ACEDF38CA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Es a base de maní, 1 sobre de 92 gr aporta 500 K calorías. El 50% tiene componentes lácteos, sin lactosa. </a:t>
          </a:r>
        </a:p>
      </dgm:t>
    </dgm:pt>
    <dgm:pt modelId="{75B1E3F6-02BE-4F9D-8A7A-F53095FE602B}" type="parTrans" cxnId="{DEDA26F9-B8A4-44F5-BCEB-7BE5234181F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737AF33-9806-4E09-83B8-0C63E8342CB0}" type="sibTrans" cxnId="{DEDA26F9-B8A4-44F5-BCEB-7BE5234181F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3D2598C-BCCF-4A02-9A8C-08399A76581B}">
      <dgm:prSet phldrT="[Texto]" custT="1"/>
      <dgm:spPr/>
      <dgm:t>
        <a:bodyPr/>
        <a:lstStyle/>
        <a:p>
          <a:r>
            <a:rPr lang="es-CO" sz="1600" u="sng" dirty="0">
              <a:latin typeface="Montserrat" panose="00000500000000000000" pitchFamily="50" charset="0"/>
              <a:cs typeface="Arial" panose="020B0604020202020204" pitchFamily="34" charset="0"/>
            </a:rPr>
            <a:t>Moderada: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 día 1-7: 150 kcal/Kg/día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Día 8-30: 200 Kcal/kg/día </a:t>
          </a:r>
        </a:p>
      </dgm:t>
    </dgm:pt>
    <dgm:pt modelId="{D26FDFAE-7277-4B0D-88F6-5C45EA1666EC}" type="parTrans" cxnId="{5EF3E0AA-EA2D-41EA-9A6B-47B2B50B3EBB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2B9A7BA-5DA0-4640-8A69-7BF66692C8BA}" type="sibTrans" cxnId="{5EF3E0AA-EA2D-41EA-9A6B-47B2B50B3EBB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BE32F6E-E386-4EC2-9722-93101D59FDB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u="sng" dirty="0">
              <a:latin typeface="Montserrat" panose="00000500000000000000" pitchFamily="50" charset="0"/>
              <a:cs typeface="Arial" panose="020B0604020202020204" pitchFamily="34" charset="0"/>
            </a:rPr>
            <a:t>Severa: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 día 1-7: 100 Kcal/Kg/día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Día 8-15: 135-150 Kg/Kg/día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Día 15-Egreso: 200 Kcal/kg/día </a:t>
          </a:r>
        </a:p>
      </dgm:t>
    </dgm:pt>
    <dgm:pt modelId="{D7E92400-78FA-484A-B708-199B80A2F37D}" type="parTrans" cxnId="{3A404AD1-A179-486C-8BE9-5D72B770156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7B9EEF3-D474-4F2B-B95D-D4ABE3E45E52}" type="sibTrans" cxnId="{3A404AD1-A179-486C-8BE9-5D72B770156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D52F2C0-BFEC-45C9-A16D-ADC5DDC2014D}">
      <dgm:prSet phldrT="[Texto]" custT="1"/>
      <dgm:spPr/>
      <dgm:t>
        <a:bodyPr/>
        <a:lstStyle/>
        <a:p>
          <a:r>
            <a:rPr lang="es-CO" sz="1600" u="none" dirty="0">
              <a:latin typeface="Montserrat" panose="00000500000000000000" pitchFamily="50" charset="0"/>
              <a:cs typeface="Arial" panose="020B0604020202020204" pitchFamily="34" charset="0"/>
            </a:rPr>
            <a:t>Se da con agua, LM y alimentos complementarios si es el caso (estos en los primeros 7 días, si es severa, no se dan).</a:t>
          </a:r>
        </a:p>
      </dgm:t>
    </dgm:pt>
    <dgm:pt modelId="{CC994FF2-F693-4337-8D99-4B09D1930801}" type="parTrans" cxnId="{C51AF61C-3EBD-4823-9938-D843A2375016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99716B1-B8CA-4EA2-9C84-7819588590BC}" type="sibTrans" cxnId="{C51AF61C-3EBD-4823-9938-D843A2375016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B0FAA7A-156B-4585-826F-A6CF30EA1AF8}" type="pres">
      <dgm:prSet presAssocID="{8E9BAF73-59F8-46CE-A1EF-028F7D1182BD}" presName="CompostProcess" presStyleCnt="0">
        <dgm:presLayoutVars>
          <dgm:dir/>
          <dgm:resizeHandles val="exact"/>
        </dgm:presLayoutVars>
      </dgm:prSet>
      <dgm:spPr/>
    </dgm:pt>
    <dgm:pt modelId="{9E0DA0E8-AB0F-4341-B605-75D4B97043B8}" type="pres">
      <dgm:prSet presAssocID="{8E9BAF73-59F8-46CE-A1EF-028F7D1182BD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28A62FE2-0F7D-4B3E-B5DA-C3E7AB431374}" type="pres">
      <dgm:prSet presAssocID="{8E9BAF73-59F8-46CE-A1EF-028F7D1182BD}" presName="linearProcess" presStyleCnt="0"/>
      <dgm:spPr/>
    </dgm:pt>
    <dgm:pt modelId="{A33E88FF-9443-4B20-A609-6F4B7E9A5020}" type="pres">
      <dgm:prSet presAssocID="{D81615AE-0F8A-4BA0-8410-281ACEDF38CA}" presName="textNode" presStyleLbl="node1" presStyleIdx="0" presStyleCnt="4">
        <dgm:presLayoutVars>
          <dgm:bulletEnabled val="1"/>
        </dgm:presLayoutVars>
      </dgm:prSet>
      <dgm:spPr/>
    </dgm:pt>
    <dgm:pt modelId="{EE073D65-4BAB-4A70-997B-5A23EEFC0A43}" type="pres">
      <dgm:prSet presAssocID="{8737AF33-9806-4E09-83B8-0C63E8342CB0}" presName="sibTrans" presStyleCnt="0"/>
      <dgm:spPr/>
    </dgm:pt>
    <dgm:pt modelId="{6B239553-0792-4FDB-8F08-60B1C6776985}" type="pres">
      <dgm:prSet presAssocID="{93D2598C-BCCF-4A02-9A8C-08399A76581B}" presName="textNode" presStyleLbl="node1" presStyleIdx="1" presStyleCnt="4">
        <dgm:presLayoutVars>
          <dgm:bulletEnabled val="1"/>
        </dgm:presLayoutVars>
      </dgm:prSet>
      <dgm:spPr/>
    </dgm:pt>
    <dgm:pt modelId="{F6B5056A-0E23-4DFE-BAB4-9370EEB20EC7}" type="pres">
      <dgm:prSet presAssocID="{62B9A7BA-5DA0-4640-8A69-7BF66692C8BA}" presName="sibTrans" presStyleCnt="0"/>
      <dgm:spPr/>
    </dgm:pt>
    <dgm:pt modelId="{4BB62AF7-39D8-4723-8345-38D9A763B17D}" type="pres">
      <dgm:prSet presAssocID="{CBE32F6E-E386-4EC2-9722-93101D59FDBB}" presName="textNode" presStyleLbl="node1" presStyleIdx="2" presStyleCnt="4">
        <dgm:presLayoutVars>
          <dgm:bulletEnabled val="1"/>
        </dgm:presLayoutVars>
      </dgm:prSet>
      <dgm:spPr/>
    </dgm:pt>
    <dgm:pt modelId="{3134C914-0790-41CD-A3F5-48D405D9D286}" type="pres">
      <dgm:prSet presAssocID="{47B9EEF3-D474-4F2B-B95D-D4ABE3E45E52}" presName="sibTrans" presStyleCnt="0"/>
      <dgm:spPr/>
    </dgm:pt>
    <dgm:pt modelId="{4481A149-13B5-42BE-8A6C-BB62C8926361}" type="pres">
      <dgm:prSet presAssocID="{5D52F2C0-BFEC-45C9-A16D-ADC5DDC2014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089290B-ABD7-4DAB-8013-A5F4BD5E3505}" type="presOf" srcId="{CBE32F6E-E386-4EC2-9722-93101D59FDBB}" destId="{4BB62AF7-39D8-4723-8345-38D9A763B17D}" srcOrd="0" destOrd="0" presId="urn:microsoft.com/office/officeart/2005/8/layout/hProcess9"/>
    <dgm:cxn modelId="{C51AF61C-3EBD-4823-9938-D843A2375016}" srcId="{8E9BAF73-59F8-46CE-A1EF-028F7D1182BD}" destId="{5D52F2C0-BFEC-45C9-A16D-ADC5DDC2014D}" srcOrd="3" destOrd="0" parTransId="{CC994FF2-F693-4337-8D99-4B09D1930801}" sibTransId="{D99716B1-B8CA-4EA2-9C84-7819588590BC}"/>
    <dgm:cxn modelId="{0161166A-7E08-42DB-8294-70D76E740453}" type="presOf" srcId="{D81615AE-0F8A-4BA0-8410-281ACEDF38CA}" destId="{A33E88FF-9443-4B20-A609-6F4B7E9A5020}" srcOrd="0" destOrd="0" presId="urn:microsoft.com/office/officeart/2005/8/layout/hProcess9"/>
    <dgm:cxn modelId="{4767BF51-7310-4DA7-BBD7-65B7BEB8F1F8}" type="presOf" srcId="{93D2598C-BCCF-4A02-9A8C-08399A76581B}" destId="{6B239553-0792-4FDB-8F08-60B1C6776985}" srcOrd="0" destOrd="0" presId="urn:microsoft.com/office/officeart/2005/8/layout/hProcess9"/>
    <dgm:cxn modelId="{F4907490-EC11-42DA-9AFB-D462FF7153C1}" type="presOf" srcId="{5D52F2C0-BFEC-45C9-A16D-ADC5DDC2014D}" destId="{4481A149-13B5-42BE-8A6C-BB62C8926361}" srcOrd="0" destOrd="0" presId="urn:microsoft.com/office/officeart/2005/8/layout/hProcess9"/>
    <dgm:cxn modelId="{A9C0469A-E365-4DFB-8A59-DD81CEBC1187}" type="presOf" srcId="{8E9BAF73-59F8-46CE-A1EF-028F7D1182BD}" destId="{9B0FAA7A-156B-4585-826F-A6CF30EA1AF8}" srcOrd="0" destOrd="0" presId="urn:microsoft.com/office/officeart/2005/8/layout/hProcess9"/>
    <dgm:cxn modelId="{5EF3E0AA-EA2D-41EA-9A6B-47B2B50B3EBB}" srcId="{8E9BAF73-59F8-46CE-A1EF-028F7D1182BD}" destId="{93D2598C-BCCF-4A02-9A8C-08399A76581B}" srcOrd="1" destOrd="0" parTransId="{D26FDFAE-7277-4B0D-88F6-5C45EA1666EC}" sibTransId="{62B9A7BA-5DA0-4640-8A69-7BF66692C8BA}"/>
    <dgm:cxn modelId="{3A404AD1-A179-486C-8BE9-5D72B770156E}" srcId="{8E9BAF73-59F8-46CE-A1EF-028F7D1182BD}" destId="{CBE32F6E-E386-4EC2-9722-93101D59FDBB}" srcOrd="2" destOrd="0" parTransId="{D7E92400-78FA-484A-B708-199B80A2F37D}" sibTransId="{47B9EEF3-D474-4F2B-B95D-D4ABE3E45E52}"/>
    <dgm:cxn modelId="{DEDA26F9-B8A4-44F5-BCEB-7BE5234181F1}" srcId="{8E9BAF73-59F8-46CE-A1EF-028F7D1182BD}" destId="{D81615AE-0F8A-4BA0-8410-281ACEDF38CA}" srcOrd="0" destOrd="0" parTransId="{75B1E3F6-02BE-4F9D-8A7A-F53095FE602B}" sibTransId="{8737AF33-9806-4E09-83B8-0C63E8342CB0}"/>
    <dgm:cxn modelId="{254FC0CC-8068-4D7B-A1C3-86B7572B9D2B}" type="presParOf" srcId="{9B0FAA7A-156B-4585-826F-A6CF30EA1AF8}" destId="{9E0DA0E8-AB0F-4341-B605-75D4B97043B8}" srcOrd="0" destOrd="0" presId="urn:microsoft.com/office/officeart/2005/8/layout/hProcess9"/>
    <dgm:cxn modelId="{45760E06-EB69-4880-ADF4-B5051D85F2A2}" type="presParOf" srcId="{9B0FAA7A-156B-4585-826F-A6CF30EA1AF8}" destId="{28A62FE2-0F7D-4B3E-B5DA-C3E7AB431374}" srcOrd="1" destOrd="0" presId="urn:microsoft.com/office/officeart/2005/8/layout/hProcess9"/>
    <dgm:cxn modelId="{C46F3487-A062-4A0C-A090-38C7A6E85795}" type="presParOf" srcId="{28A62FE2-0F7D-4B3E-B5DA-C3E7AB431374}" destId="{A33E88FF-9443-4B20-A609-6F4B7E9A5020}" srcOrd="0" destOrd="0" presId="urn:microsoft.com/office/officeart/2005/8/layout/hProcess9"/>
    <dgm:cxn modelId="{4ABA2B78-D08F-4A06-B500-24B0B655DF96}" type="presParOf" srcId="{28A62FE2-0F7D-4B3E-B5DA-C3E7AB431374}" destId="{EE073D65-4BAB-4A70-997B-5A23EEFC0A43}" srcOrd="1" destOrd="0" presId="urn:microsoft.com/office/officeart/2005/8/layout/hProcess9"/>
    <dgm:cxn modelId="{CCC3BCAF-C072-4347-AB9A-5177DB72F7EE}" type="presParOf" srcId="{28A62FE2-0F7D-4B3E-B5DA-C3E7AB431374}" destId="{6B239553-0792-4FDB-8F08-60B1C6776985}" srcOrd="2" destOrd="0" presId="urn:microsoft.com/office/officeart/2005/8/layout/hProcess9"/>
    <dgm:cxn modelId="{FDF07867-C7FE-492B-B9FD-31129CC96252}" type="presParOf" srcId="{28A62FE2-0F7D-4B3E-B5DA-C3E7AB431374}" destId="{F6B5056A-0E23-4DFE-BAB4-9370EEB20EC7}" srcOrd="3" destOrd="0" presId="urn:microsoft.com/office/officeart/2005/8/layout/hProcess9"/>
    <dgm:cxn modelId="{7D0073C4-2957-49C4-BFCD-6CAA61DCAB73}" type="presParOf" srcId="{28A62FE2-0F7D-4B3E-B5DA-C3E7AB431374}" destId="{4BB62AF7-39D8-4723-8345-38D9A763B17D}" srcOrd="4" destOrd="0" presId="urn:microsoft.com/office/officeart/2005/8/layout/hProcess9"/>
    <dgm:cxn modelId="{44E885A2-3597-4892-926E-AD8038FD76C4}" type="presParOf" srcId="{28A62FE2-0F7D-4B3E-B5DA-C3E7AB431374}" destId="{3134C914-0790-41CD-A3F5-48D405D9D286}" srcOrd="5" destOrd="0" presId="urn:microsoft.com/office/officeart/2005/8/layout/hProcess9"/>
    <dgm:cxn modelId="{3987A215-D50A-4C6D-A65B-E0462834869B}" type="presParOf" srcId="{28A62FE2-0F7D-4B3E-B5DA-C3E7AB431374}" destId="{4481A149-13B5-42BE-8A6C-BB62C892636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054FEA-46D5-4D4E-B6D4-02946C1D77B5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40B718F7-E1DE-4A9E-8700-FFE4040498D8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Vitamina A </a:t>
          </a:r>
        </a:p>
      </dgm:t>
    </dgm:pt>
    <dgm:pt modelId="{BA09AD56-36C5-4F9F-ADDE-213E3FB1AD57}" type="parTrans" cxnId="{82B5E672-F8E9-4F11-BEE3-FF8664E8FE81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FC6F10-ED30-482F-9D17-DE4896253B6D}" type="sibTrans" cxnId="{82B5E672-F8E9-4F11-BEE3-FF8664E8FE81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B5105-9039-467D-AE52-D1B38EB9D3BE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Se requieren 5000 UI/día durante el tratamiento (1 sobre y medio de FTLC).</a:t>
          </a:r>
        </a:p>
      </dgm:t>
    </dgm:pt>
    <dgm:pt modelId="{47CB4ACC-D9EB-46BE-A95F-CC09247019F9}" type="parTrans" cxnId="{B2F9BD42-E415-4693-AAF5-6BD8A5929BE7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AC456-7F15-4794-BF11-1FCC6977A892}" type="sibTrans" cxnId="{B2F9BD42-E415-4693-AAF5-6BD8A5929BE7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353E4-A3CD-415C-82DB-E6A01169E5B6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Hierro </a:t>
          </a:r>
        </a:p>
      </dgm:t>
    </dgm:pt>
    <dgm:pt modelId="{B68CFD2C-4CA3-4A1A-A6DF-7ABC06E880A9}" type="parTrans" cxnId="{AF9C0844-7FF2-4934-8236-B185FD7A1652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CB032E-94A8-40DC-979C-A47BBBBF5161}" type="sibTrans" cxnId="{AF9C0844-7FF2-4934-8236-B185FD7A1652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43C71-1DCA-4DFF-9482-1267916BFBE8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Principal causa de anemia nutricional en los niños con desnutrición aguda. </a:t>
          </a:r>
        </a:p>
      </dgm:t>
    </dgm:pt>
    <dgm:pt modelId="{EE46EBDF-0A90-4AD4-9000-5A0E79CB47E3}" type="parTrans" cxnId="{59586AE2-FB27-4EF0-8F25-9D21E1A4E7CE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15A3C2-E440-4F03-BC20-39EDC07F2B54}" type="sibTrans" cxnId="{59586AE2-FB27-4EF0-8F25-9D21E1A4E7CE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16406-450A-411C-A60D-04D242399A66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Hb &lt;4 o &lt;6 + dificultad respiratoria: manejo intrahospitalario.</a:t>
          </a:r>
        </a:p>
      </dgm:t>
    </dgm:pt>
    <dgm:pt modelId="{FE01CB4B-8AD3-442F-AD0E-293E89DE95A9}" type="parTrans" cxnId="{D7F0D5C8-ED84-4F60-B3BA-F457E1464714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1EE8F-23E2-489D-AF29-5C734FCCACFD}" type="sibTrans" cxnId="{D7F0D5C8-ED84-4F60-B3BA-F457E1464714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8D3A6-EF11-4D7A-9CAA-AB4BD3B1833A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&gt;4 sin dificultad respiratoria 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 Iniciar 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FTLC y control Hb cada 15 días hasta valor &gt;6.</a:t>
          </a:r>
        </a:p>
      </dgm:t>
    </dgm:pt>
    <dgm:pt modelId="{666A8A68-F5C8-47A8-B38B-549901E0BC06}" type="parTrans" cxnId="{1215B028-F74C-4DB1-8D97-6FB5C94899E0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097A8-AF4A-4D1B-982F-1ED8258882CC}" type="sibTrans" cxnId="{1215B028-F74C-4DB1-8D97-6FB5C94899E0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CFE16-ADAF-4F35-8A6D-B291B4303242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Dosis terapéutica: 3 mg/kg/día (1 sobre y medio de FTLC).</a:t>
          </a:r>
        </a:p>
      </dgm:t>
    </dgm:pt>
    <dgm:pt modelId="{62D0DA69-30BD-4DCB-8E3D-831B29903BD2}" type="parTrans" cxnId="{A0CC1D90-E371-46B6-A3E1-04CBC384E6CF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1CC1E6-A7BB-432B-A102-0F2F5777C4C8}" type="sibTrans" cxnId="{A0CC1D90-E371-46B6-A3E1-04CBC384E6CF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2D2FA-3E02-455D-A274-B109EF8F877B}" type="pres">
      <dgm:prSet presAssocID="{08054FEA-46D5-4D4E-B6D4-02946C1D77B5}" presName="Name0" presStyleCnt="0">
        <dgm:presLayoutVars>
          <dgm:dir/>
          <dgm:animLvl val="lvl"/>
          <dgm:resizeHandles val="exact"/>
        </dgm:presLayoutVars>
      </dgm:prSet>
      <dgm:spPr/>
    </dgm:pt>
    <dgm:pt modelId="{842343B0-6AAC-4A80-8287-FB5C11C4D933}" type="pres">
      <dgm:prSet presAssocID="{40B718F7-E1DE-4A9E-8700-FFE4040498D8}" presName="composite" presStyleCnt="0"/>
      <dgm:spPr/>
    </dgm:pt>
    <dgm:pt modelId="{8A0F0BE3-45AD-4191-B570-DDDE63126098}" type="pres">
      <dgm:prSet presAssocID="{40B718F7-E1DE-4A9E-8700-FFE4040498D8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27304DBC-3F57-4BDE-AA2E-38885790CB91}" type="pres">
      <dgm:prSet presAssocID="{40B718F7-E1DE-4A9E-8700-FFE4040498D8}" presName="desTx" presStyleLbl="alignAccFollowNode1" presStyleIdx="0" presStyleCnt="2">
        <dgm:presLayoutVars>
          <dgm:bulletEnabled val="1"/>
        </dgm:presLayoutVars>
      </dgm:prSet>
      <dgm:spPr/>
    </dgm:pt>
    <dgm:pt modelId="{C6483158-56DF-4F33-B8E2-B0A21A1F82B8}" type="pres">
      <dgm:prSet presAssocID="{C2FC6F10-ED30-482F-9D17-DE4896253B6D}" presName="space" presStyleCnt="0"/>
      <dgm:spPr/>
    </dgm:pt>
    <dgm:pt modelId="{15ED571D-2156-4AF0-A59E-BBA56CE50F5D}" type="pres">
      <dgm:prSet presAssocID="{98C353E4-A3CD-415C-82DB-E6A01169E5B6}" presName="composite" presStyleCnt="0"/>
      <dgm:spPr/>
    </dgm:pt>
    <dgm:pt modelId="{CFAFE19C-7198-4CD3-9CC5-9C8A678B1E69}" type="pres">
      <dgm:prSet presAssocID="{98C353E4-A3CD-415C-82DB-E6A01169E5B6}" presName="parTx" presStyleLbl="alignNode1" presStyleIdx="1" presStyleCnt="2" custScaleX="163891" custScaleY="100000">
        <dgm:presLayoutVars>
          <dgm:chMax val="0"/>
          <dgm:chPref val="0"/>
          <dgm:bulletEnabled val="1"/>
        </dgm:presLayoutVars>
      </dgm:prSet>
      <dgm:spPr/>
    </dgm:pt>
    <dgm:pt modelId="{91BEE063-3198-4D74-A091-DE89E9AAE104}" type="pres">
      <dgm:prSet presAssocID="{98C353E4-A3CD-415C-82DB-E6A01169E5B6}" presName="desTx" presStyleLbl="alignAccFollowNode1" presStyleIdx="1" presStyleCnt="2" custScaleX="163891">
        <dgm:presLayoutVars>
          <dgm:bulletEnabled val="1"/>
        </dgm:presLayoutVars>
      </dgm:prSet>
      <dgm:spPr/>
    </dgm:pt>
  </dgm:ptLst>
  <dgm:cxnLst>
    <dgm:cxn modelId="{0CF04D11-75FA-4842-B243-C15FCA8771D3}" type="presOf" srcId="{B3F43C71-1DCA-4DFF-9482-1267916BFBE8}" destId="{91BEE063-3198-4D74-A091-DE89E9AAE104}" srcOrd="0" destOrd="0" presId="urn:microsoft.com/office/officeart/2005/8/layout/hList1"/>
    <dgm:cxn modelId="{FA70CB1C-AA1D-47C1-98E4-2236A8B58325}" type="presOf" srcId="{42916406-450A-411C-A60D-04D242399A66}" destId="{91BEE063-3198-4D74-A091-DE89E9AAE104}" srcOrd="0" destOrd="1" presId="urn:microsoft.com/office/officeart/2005/8/layout/hList1"/>
    <dgm:cxn modelId="{1215B028-F74C-4DB1-8D97-6FB5C94899E0}" srcId="{98C353E4-A3CD-415C-82DB-E6A01169E5B6}" destId="{ABA8D3A6-EF11-4D7A-9CAA-AB4BD3B1833A}" srcOrd="2" destOrd="0" parTransId="{666A8A68-F5C8-47A8-B38B-549901E0BC06}" sibTransId="{6AC097A8-AF4A-4D1B-982F-1ED8258882CC}"/>
    <dgm:cxn modelId="{D2773733-EF91-4E06-81FE-27687D5EBEF2}" type="presOf" srcId="{543CFE16-ADAF-4F35-8A6D-B291B4303242}" destId="{91BEE063-3198-4D74-A091-DE89E9AAE104}" srcOrd="0" destOrd="3" presId="urn:microsoft.com/office/officeart/2005/8/layout/hList1"/>
    <dgm:cxn modelId="{B2F9BD42-E415-4693-AAF5-6BD8A5929BE7}" srcId="{40B718F7-E1DE-4A9E-8700-FFE4040498D8}" destId="{B87B5105-9039-467D-AE52-D1B38EB9D3BE}" srcOrd="0" destOrd="0" parTransId="{47CB4ACC-D9EB-46BE-A95F-CC09247019F9}" sibTransId="{D46AC456-7F15-4794-BF11-1FCC6977A892}"/>
    <dgm:cxn modelId="{AF9C0844-7FF2-4934-8236-B185FD7A1652}" srcId="{08054FEA-46D5-4D4E-B6D4-02946C1D77B5}" destId="{98C353E4-A3CD-415C-82DB-E6A01169E5B6}" srcOrd="1" destOrd="0" parTransId="{B68CFD2C-4CA3-4A1A-A6DF-7ABC06E880A9}" sibTransId="{23CB032E-94A8-40DC-979C-A47BBBBF5161}"/>
    <dgm:cxn modelId="{82B5E672-F8E9-4F11-BEE3-FF8664E8FE81}" srcId="{08054FEA-46D5-4D4E-B6D4-02946C1D77B5}" destId="{40B718F7-E1DE-4A9E-8700-FFE4040498D8}" srcOrd="0" destOrd="0" parTransId="{BA09AD56-36C5-4F9F-ADDE-213E3FB1AD57}" sibTransId="{C2FC6F10-ED30-482F-9D17-DE4896253B6D}"/>
    <dgm:cxn modelId="{73B01658-78F3-40DB-A117-B0BF3616A12B}" type="presOf" srcId="{98C353E4-A3CD-415C-82DB-E6A01169E5B6}" destId="{CFAFE19C-7198-4CD3-9CC5-9C8A678B1E69}" srcOrd="0" destOrd="0" presId="urn:microsoft.com/office/officeart/2005/8/layout/hList1"/>
    <dgm:cxn modelId="{E5D9AB8A-5C14-4172-954A-FC12BF3E0780}" type="presOf" srcId="{ABA8D3A6-EF11-4D7A-9CAA-AB4BD3B1833A}" destId="{91BEE063-3198-4D74-A091-DE89E9AAE104}" srcOrd="0" destOrd="2" presId="urn:microsoft.com/office/officeart/2005/8/layout/hList1"/>
    <dgm:cxn modelId="{A0CC1D90-E371-46B6-A3E1-04CBC384E6CF}" srcId="{98C353E4-A3CD-415C-82DB-E6A01169E5B6}" destId="{543CFE16-ADAF-4F35-8A6D-B291B4303242}" srcOrd="3" destOrd="0" parTransId="{62D0DA69-30BD-4DCB-8E3D-831B29903BD2}" sibTransId="{4F1CC1E6-A7BB-432B-A102-0F2F5777C4C8}"/>
    <dgm:cxn modelId="{10CEE99D-B3AF-4D9F-B2B8-2FFCC53F60F9}" type="presOf" srcId="{B87B5105-9039-467D-AE52-D1B38EB9D3BE}" destId="{27304DBC-3F57-4BDE-AA2E-38885790CB91}" srcOrd="0" destOrd="0" presId="urn:microsoft.com/office/officeart/2005/8/layout/hList1"/>
    <dgm:cxn modelId="{D7F0D5C8-ED84-4F60-B3BA-F457E1464714}" srcId="{98C353E4-A3CD-415C-82DB-E6A01169E5B6}" destId="{42916406-450A-411C-A60D-04D242399A66}" srcOrd="1" destOrd="0" parTransId="{FE01CB4B-8AD3-442F-AD0E-293E89DE95A9}" sibTransId="{1B91EE8F-23E2-489D-AF29-5C734FCCACFD}"/>
    <dgm:cxn modelId="{59586AE2-FB27-4EF0-8F25-9D21E1A4E7CE}" srcId="{98C353E4-A3CD-415C-82DB-E6A01169E5B6}" destId="{B3F43C71-1DCA-4DFF-9482-1267916BFBE8}" srcOrd="0" destOrd="0" parTransId="{EE46EBDF-0A90-4AD4-9000-5A0E79CB47E3}" sibTransId="{0715A3C2-E440-4F03-BC20-39EDC07F2B54}"/>
    <dgm:cxn modelId="{973072E2-39A2-4572-B547-A7529D3A3D50}" type="presOf" srcId="{08054FEA-46D5-4D4E-B6D4-02946C1D77B5}" destId="{8032D2FA-3E02-455D-A274-B109EF8F877B}" srcOrd="0" destOrd="0" presId="urn:microsoft.com/office/officeart/2005/8/layout/hList1"/>
    <dgm:cxn modelId="{7772AFF0-E0FB-4BAC-928B-087F7EBB39EC}" type="presOf" srcId="{40B718F7-E1DE-4A9E-8700-FFE4040498D8}" destId="{8A0F0BE3-45AD-4191-B570-DDDE63126098}" srcOrd="0" destOrd="0" presId="urn:microsoft.com/office/officeart/2005/8/layout/hList1"/>
    <dgm:cxn modelId="{9C35365B-4557-4A6D-88AD-6E7C6FA111AE}" type="presParOf" srcId="{8032D2FA-3E02-455D-A274-B109EF8F877B}" destId="{842343B0-6AAC-4A80-8287-FB5C11C4D933}" srcOrd="0" destOrd="0" presId="urn:microsoft.com/office/officeart/2005/8/layout/hList1"/>
    <dgm:cxn modelId="{16BEBA21-4A92-4001-B2B2-4340205392DA}" type="presParOf" srcId="{842343B0-6AAC-4A80-8287-FB5C11C4D933}" destId="{8A0F0BE3-45AD-4191-B570-DDDE63126098}" srcOrd="0" destOrd="0" presId="urn:microsoft.com/office/officeart/2005/8/layout/hList1"/>
    <dgm:cxn modelId="{18FCC9F9-E703-4BFE-9D1F-42FA8C8B6E54}" type="presParOf" srcId="{842343B0-6AAC-4A80-8287-FB5C11C4D933}" destId="{27304DBC-3F57-4BDE-AA2E-38885790CB91}" srcOrd="1" destOrd="0" presId="urn:microsoft.com/office/officeart/2005/8/layout/hList1"/>
    <dgm:cxn modelId="{E2B57C25-CF4E-4A5D-918E-8C45A04DEF86}" type="presParOf" srcId="{8032D2FA-3E02-455D-A274-B109EF8F877B}" destId="{C6483158-56DF-4F33-B8E2-B0A21A1F82B8}" srcOrd="1" destOrd="0" presId="urn:microsoft.com/office/officeart/2005/8/layout/hList1"/>
    <dgm:cxn modelId="{A6B3DA96-EC4D-41B5-887D-99A744442CA4}" type="presParOf" srcId="{8032D2FA-3E02-455D-A274-B109EF8F877B}" destId="{15ED571D-2156-4AF0-A59E-BBA56CE50F5D}" srcOrd="2" destOrd="0" presId="urn:microsoft.com/office/officeart/2005/8/layout/hList1"/>
    <dgm:cxn modelId="{83BEC1E7-20AA-4E2D-A77E-88A0A7863750}" type="presParOf" srcId="{15ED571D-2156-4AF0-A59E-BBA56CE50F5D}" destId="{CFAFE19C-7198-4CD3-9CC5-9C8A678B1E69}" srcOrd="0" destOrd="0" presId="urn:microsoft.com/office/officeart/2005/8/layout/hList1"/>
    <dgm:cxn modelId="{8F048D04-E5F5-4BFE-8B46-34A73452AB6E}" type="presParOf" srcId="{15ED571D-2156-4AF0-A59E-BBA56CE50F5D}" destId="{91BEE063-3198-4D74-A091-DE89E9AAE1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9230F2-25A7-4AE5-A86A-EC114677EE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36B9E98-F82C-4273-84F2-BC14B3614F17}">
      <dgm:prSet phldrT="[Texto]"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  <a:cs typeface="Arial" panose="020B0604020202020204" pitchFamily="34" charset="0"/>
            </a:rPr>
            <a:t>Ácido fólico </a:t>
          </a:r>
        </a:p>
      </dgm:t>
    </dgm:pt>
    <dgm:pt modelId="{11320F60-4359-43D5-B715-A278A221318F}" type="parTrans" cxnId="{31005F27-F1A1-4802-8CB0-0B003B0A53F8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F4D1563-E579-4089-B9F3-0CC2B0919ABB}" type="sibTrans" cxnId="{31005F27-F1A1-4802-8CB0-0B003B0A53F8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2804F98-E17B-48AE-90F0-F87EE5828B49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5 mg el día 1 y continúa a 1 mg/día durante todo el tratamiento.</a:t>
          </a:r>
        </a:p>
      </dgm:t>
    </dgm:pt>
    <dgm:pt modelId="{0AF65791-7C32-4D9E-AE24-2CB5580274D8}" type="parTrans" cxnId="{4A1352B3-52B6-4678-9128-ACB61CB3709B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01B9666-9336-409E-BB6F-8F83A88B3CAC}" type="sibTrans" cxnId="{4A1352B3-52B6-4678-9128-ACB61CB3709B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09A4751-F63E-4D04-A1DD-B4FCF1B2F7DD}">
      <dgm:prSet phldrT="[Texto]"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  <a:cs typeface="Arial" panose="020B0604020202020204" pitchFamily="34" charset="0"/>
            </a:rPr>
            <a:t>Zinc </a:t>
          </a:r>
        </a:p>
      </dgm:t>
    </dgm:pt>
    <dgm:pt modelId="{CA9DA5EE-C028-425B-AD6C-7AD85C8DF2CF}" type="parTrans" cxnId="{60CAF6B7-7333-47F7-83FD-180EDDE3B7DC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72DD844-29CC-433E-B2C2-41031C3BE69A}" type="sibTrans" cxnId="{60CAF6B7-7333-47F7-83FD-180EDDE3B7DC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BD9811A-40B1-47A1-A740-6EFA03FD3C2E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La FTLC cumple con los requerimientos de zinc necesarios (2mg/kg/día), incluso para los casos de diarrea. </a:t>
          </a:r>
        </a:p>
      </dgm:t>
    </dgm:pt>
    <dgm:pt modelId="{030A56AD-1EC6-458D-BD96-7657DF9726C9}" type="parTrans" cxnId="{2E998D38-AFA3-4BA8-93A4-59487D7DF320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0DFA707-A122-47F2-BC80-A63E7E853A1C}" type="sibTrans" cxnId="{2E998D38-AFA3-4BA8-93A4-59487D7DF320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4D58A03-57D3-48B2-B82F-C3EB2FB933F1}" type="pres">
      <dgm:prSet presAssocID="{FD9230F2-25A7-4AE5-A86A-EC114677EE58}" presName="Name0" presStyleCnt="0">
        <dgm:presLayoutVars>
          <dgm:dir/>
          <dgm:animLvl val="lvl"/>
          <dgm:resizeHandles val="exact"/>
        </dgm:presLayoutVars>
      </dgm:prSet>
      <dgm:spPr/>
    </dgm:pt>
    <dgm:pt modelId="{CC9A3848-A1E1-4FD3-8CC3-07D2F5A5FFA0}" type="pres">
      <dgm:prSet presAssocID="{936B9E98-F82C-4273-84F2-BC14B3614F17}" presName="composite" presStyleCnt="0"/>
      <dgm:spPr/>
    </dgm:pt>
    <dgm:pt modelId="{53622D33-3293-4EDD-A327-74F25A60D723}" type="pres">
      <dgm:prSet presAssocID="{936B9E98-F82C-4273-84F2-BC14B3614F17}" presName="parTx" presStyleLbl="alignNode1" presStyleIdx="0" presStyleCnt="2" custScaleY="69052">
        <dgm:presLayoutVars>
          <dgm:chMax val="0"/>
          <dgm:chPref val="0"/>
          <dgm:bulletEnabled val="1"/>
        </dgm:presLayoutVars>
      </dgm:prSet>
      <dgm:spPr/>
    </dgm:pt>
    <dgm:pt modelId="{916CE543-3980-4DB9-919B-4F56CF493C39}" type="pres">
      <dgm:prSet presAssocID="{936B9E98-F82C-4273-84F2-BC14B3614F17}" presName="desTx" presStyleLbl="alignAccFollowNode1" presStyleIdx="0" presStyleCnt="2" custLinFactNeighborX="-1530" custLinFactNeighborY="4156">
        <dgm:presLayoutVars>
          <dgm:bulletEnabled val="1"/>
        </dgm:presLayoutVars>
      </dgm:prSet>
      <dgm:spPr/>
    </dgm:pt>
    <dgm:pt modelId="{B4F72E09-855B-4C83-80E9-9BB7F2DEB720}" type="pres">
      <dgm:prSet presAssocID="{9F4D1563-E579-4089-B9F3-0CC2B0919ABB}" presName="space" presStyleCnt="0"/>
      <dgm:spPr/>
    </dgm:pt>
    <dgm:pt modelId="{12A7768D-E197-48BD-A6DC-BFCD37A977D9}" type="pres">
      <dgm:prSet presAssocID="{D09A4751-F63E-4D04-A1DD-B4FCF1B2F7DD}" presName="composite" presStyleCnt="0"/>
      <dgm:spPr/>
    </dgm:pt>
    <dgm:pt modelId="{783C9840-07BF-41AA-A4C2-DCBFE507454C}" type="pres">
      <dgm:prSet presAssocID="{D09A4751-F63E-4D04-A1DD-B4FCF1B2F7DD}" presName="parTx" presStyleLbl="alignNode1" presStyleIdx="1" presStyleCnt="2" custScaleY="69052">
        <dgm:presLayoutVars>
          <dgm:chMax val="0"/>
          <dgm:chPref val="0"/>
          <dgm:bulletEnabled val="1"/>
        </dgm:presLayoutVars>
      </dgm:prSet>
      <dgm:spPr/>
    </dgm:pt>
    <dgm:pt modelId="{DF97FC7F-F6D6-440A-AF9A-6F551E751713}" type="pres">
      <dgm:prSet presAssocID="{D09A4751-F63E-4D04-A1DD-B4FCF1B2F7DD}" presName="desTx" presStyleLbl="alignAccFollowNode1" presStyleIdx="1" presStyleCnt="2" custLinFactNeighborX="613" custLinFactNeighborY="4156">
        <dgm:presLayoutVars>
          <dgm:bulletEnabled val="1"/>
        </dgm:presLayoutVars>
      </dgm:prSet>
      <dgm:spPr/>
    </dgm:pt>
  </dgm:ptLst>
  <dgm:cxnLst>
    <dgm:cxn modelId="{88239407-2F1A-4CF4-BEF4-88DC1ABA57B6}" type="presOf" srcId="{22804F98-E17B-48AE-90F0-F87EE5828B49}" destId="{916CE543-3980-4DB9-919B-4F56CF493C39}" srcOrd="0" destOrd="0" presId="urn:microsoft.com/office/officeart/2005/8/layout/hList1"/>
    <dgm:cxn modelId="{AA9AB819-F1B7-4AF0-B1FD-AD2434D68EDF}" type="presOf" srcId="{D09A4751-F63E-4D04-A1DD-B4FCF1B2F7DD}" destId="{783C9840-07BF-41AA-A4C2-DCBFE507454C}" srcOrd="0" destOrd="0" presId="urn:microsoft.com/office/officeart/2005/8/layout/hList1"/>
    <dgm:cxn modelId="{31005F27-F1A1-4802-8CB0-0B003B0A53F8}" srcId="{FD9230F2-25A7-4AE5-A86A-EC114677EE58}" destId="{936B9E98-F82C-4273-84F2-BC14B3614F17}" srcOrd="0" destOrd="0" parTransId="{11320F60-4359-43D5-B715-A278A221318F}" sibTransId="{9F4D1563-E579-4089-B9F3-0CC2B0919ABB}"/>
    <dgm:cxn modelId="{2E998D38-AFA3-4BA8-93A4-59487D7DF320}" srcId="{D09A4751-F63E-4D04-A1DD-B4FCF1B2F7DD}" destId="{CBD9811A-40B1-47A1-A740-6EFA03FD3C2E}" srcOrd="0" destOrd="0" parTransId="{030A56AD-1EC6-458D-BD96-7657DF9726C9}" sibTransId="{30DFA707-A122-47F2-BC80-A63E7E853A1C}"/>
    <dgm:cxn modelId="{5532D79F-9DF3-4F96-84D4-972085049D74}" type="presOf" srcId="{CBD9811A-40B1-47A1-A740-6EFA03FD3C2E}" destId="{DF97FC7F-F6D6-440A-AF9A-6F551E751713}" srcOrd="0" destOrd="0" presId="urn:microsoft.com/office/officeart/2005/8/layout/hList1"/>
    <dgm:cxn modelId="{4A1352B3-52B6-4678-9128-ACB61CB3709B}" srcId="{936B9E98-F82C-4273-84F2-BC14B3614F17}" destId="{22804F98-E17B-48AE-90F0-F87EE5828B49}" srcOrd="0" destOrd="0" parTransId="{0AF65791-7C32-4D9E-AE24-2CB5580274D8}" sibTransId="{E01B9666-9336-409E-BB6F-8F83A88B3CAC}"/>
    <dgm:cxn modelId="{60CAF6B7-7333-47F7-83FD-180EDDE3B7DC}" srcId="{FD9230F2-25A7-4AE5-A86A-EC114677EE58}" destId="{D09A4751-F63E-4D04-A1DD-B4FCF1B2F7DD}" srcOrd="1" destOrd="0" parTransId="{CA9DA5EE-C028-425B-AD6C-7AD85C8DF2CF}" sibTransId="{072DD844-29CC-433E-B2C2-41031C3BE69A}"/>
    <dgm:cxn modelId="{802B88BC-2460-4658-965C-D335B36E4E79}" type="presOf" srcId="{FD9230F2-25A7-4AE5-A86A-EC114677EE58}" destId="{84D58A03-57D3-48B2-B82F-C3EB2FB933F1}" srcOrd="0" destOrd="0" presId="urn:microsoft.com/office/officeart/2005/8/layout/hList1"/>
    <dgm:cxn modelId="{27CBF4E6-BF7C-4D1F-B007-71B119405EB9}" type="presOf" srcId="{936B9E98-F82C-4273-84F2-BC14B3614F17}" destId="{53622D33-3293-4EDD-A327-74F25A60D723}" srcOrd="0" destOrd="0" presId="urn:microsoft.com/office/officeart/2005/8/layout/hList1"/>
    <dgm:cxn modelId="{DA9CACB9-566D-4EF9-90BB-87F9F7DE3C06}" type="presParOf" srcId="{84D58A03-57D3-48B2-B82F-C3EB2FB933F1}" destId="{CC9A3848-A1E1-4FD3-8CC3-07D2F5A5FFA0}" srcOrd="0" destOrd="0" presId="urn:microsoft.com/office/officeart/2005/8/layout/hList1"/>
    <dgm:cxn modelId="{8C9F7CAE-3197-448F-A30B-99AFE8E87ED2}" type="presParOf" srcId="{CC9A3848-A1E1-4FD3-8CC3-07D2F5A5FFA0}" destId="{53622D33-3293-4EDD-A327-74F25A60D723}" srcOrd="0" destOrd="0" presId="urn:microsoft.com/office/officeart/2005/8/layout/hList1"/>
    <dgm:cxn modelId="{35126061-4307-4DB1-8C3B-C91BC9E5DEAC}" type="presParOf" srcId="{CC9A3848-A1E1-4FD3-8CC3-07D2F5A5FFA0}" destId="{916CE543-3980-4DB9-919B-4F56CF493C39}" srcOrd="1" destOrd="0" presId="urn:microsoft.com/office/officeart/2005/8/layout/hList1"/>
    <dgm:cxn modelId="{4489E457-6DA1-4912-9AB0-E1C5B8780ABE}" type="presParOf" srcId="{84D58A03-57D3-48B2-B82F-C3EB2FB933F1}" destId="{B4F72E09-855B-4C83-80E9-9BB7F2DEB720}" srcOrd="1" destOrd="0" presId="urn:microsoft.com/office/officeart/2005/8/layout/hList1"/>
    <dgm:cxn modelId="{1ACE0F74-8E8C-44F9-8B55-D622906080F8}" type="presParOf" srcId="{84D58A03-57D3-48B2-B82F-C3EB2FB933F1}" destId="{12A7768D-E197-48BD-A6DC-BFCD37A977D9}" srcOrd="2" destOrd="0" presId="urn:microsoft.com/office/officeart/2005/8/layout/hList1"/>
    <dgm:cxn modelId="{6485CD8C-20D8-485A-B12C-15D52801A017}" type="presParOf" srcId="{12A7768D-E197-48BD-A6DC-BFCD37A977D9}" destId="{783C9840-07BF-41AA-A4C2-DCBFE507454C}" srcOrd="0" destOrd="0" presId="urn:microsoft.com/office/officeart/2005/8/layout/hList1"/>
    <dgm:cxn modelId="{F6CF88A0-A84D-4273-8C3F-9DF9905A06C2}" type="presParOf" srcId="{12A7768D-E197-48BD-A6DC-BFCD37A977D9}" destId="{DF97FC7F-F6D6-440A-AF9A-6F551E7517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8A3378-187F-4DB6-873E-53668CD44D8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A9CD6A50-7D4C-4C2E-BE60-A5D145EA213A}">
      <dgm:prSet phldrT="[Texto]" custT="1"/>
      <dgm:spPr/>
      <dgm:t>
        <a:bodyPr/>
        <a:lstStyle/>
        <a:p>
          <a:pPr algn="ctr"/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Vacunación completa </a:t>
          </a:r>
        </a:p>
      </dgm:t>
    </dgm:pt>
    <dgm:pt modelId="{54EE53AA-5FA2-42A0-890E-B6B7F53E0678}" type="parTrans" cxnId="{5930C01A-994C-41F1-97A1-9B90C5F8A15C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C809DD6-2485-4610-98A6-0838F5AD6DD9}" type="sibTrans" cxnId="{5930C01A-994C-41F1-97A1-9B90C5F8A15C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184A22C-5572-4A5A-B055-F453D4E0B0CF}">
      <dgm:prSet phldrT="[Texto]" custT="1"/>
      <dgm:spPr/>
      <dgm:t>
        <a:bodyPr/>
        <a:lstStyle/>
        <a:p>
          <a:pPr algn="ctr"/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Apoyo emocional </a:t>
          </a:r>
        </a:p>
      </dgm:t>
    </dgm:pt>
    <dgm:pt modelId="{DD381911-044F-4FC9-857F-2AE56D9F4683}" type="parTrans" cxnId="{15435DB6-CACA-471A-8CA4-6417FC24F254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90B2193-4A42-4787-8388-D667C7BE86CD}" type="sibTrans" cxnId="{15435DB6-CACA-471A-8CA4-6417FC24F254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B5815CE-B732-4ECA-AFCD-97B61F90413B}">
      <dgm:prSet phldrT="[Texto]" custT="1"/>
      <dgm:spPr/>
      <dgm:t>
        <a:bodyPr/>
        <a:lstStyle/>
        <a:p>
          <a:pPr algn="ctr"/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Estimulación sensorial </a:t>
          </a:r>
        </a:p>
      </dgm:t>
    </dgm:pt>
    <dgm:pt modelId="{F91F8D7C-E1AF-4975-BAA5-C5965B6C174B}" type="parTrans" cxnId="{E2B4A1C9-521D-472E-B5BC-8017825BAC27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79B9ADC-44A3-43D6-B691-0BEA35BA9884}" type="sibTrans" cxnId="{E2B4A1C9-521D-472E-B5BC-8017825BAC27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229D58A-5F24-4341-8556-56710A4854D1}" type="pres">
      <dgm:prSet presAssocID="{CB8A3378-187F-4DB6-873E-53668CD44D8A}" presName="rootnode" presStyleCnt="0">
        <dgm:presLayoutVars>
          <dgm:chMax/>
          <dgm:chPref/>
          <dgm:dir/>
          <dgm:animLvl val="lvl"/>
        </dgm:presLayoutVars>
      </dgm:prSet>
      <dgm:spPr/>
    </dgm:pt>
    <dgm:pt modelId="{A7FF4694-3952-467E-B5AC-A8C542F7CA50}" type="pres">
      <dgm:prSet presAssocID="{A9CD6A50-7D4C-4C2E-BE60-A5D145EA213A}" presName="composite" presStyleCnt="0"/>
      <dgm:spPr/>
    </dgm:pt>
    <dgm:pt modelId="{2894AF3E-A8EA-4637-AE67-B988B4391BF0}" type="pres">
      <dgm:prSet presAssocID="{A9CD6A50-7D4C-4C2E-BE60-A5D145EA213A}" presName="LShape" presStyleLbl="alignNode1" presStyleIdx="0" presStyleCnt="5"/>
      <dgm:spPr/>
    </dgm:pt>
    <dgm:pt modelId="{81F2D812-3E5D-4289-B706-537598EB2972}" type="pres">
      <dgm:prSet presAssocID="{A9CD6A50-7D4C-4C2E-BE60-A5D145EA213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869F067-4C1F-4465-8BF1-F7CCB24E370A}" type="pres">
      <dgm:prSet presAssocID="{A9CD6A50-7D4C-4C2E-BE60-A5D145EA213A}" presName="Triangle" presStyleLbl="alignNode1" presStyleIdx="1" presStyleCnt="5"/>
      <dgm:spPr/>
    </dgm:pt>
    <dgm:pt modelId="{63B6F640-15F3-421C-A010-895A34DF0CEC}" type="pres">
      <dgm:prSet presAssocID="{FC809DD6-2485-4610-98A6-0838F5AD6DD9}" presName="sibTrans" presStyleCnt="0"/>
      <dgm:spPr/>
    </dgm:pt>
    <dgm:pt modelId="{6F9E4D15-4045-42CB-8709-76EEDE71D300}" type="pres">
      <dgm:prSet presAssocID="{FC809DD6-2485-4610-98A6-0838F5AD6DD9}" presName="space" presStyleCnt="0"/>
      <dgm:spPr/>
    </dgm:pt>
    <dgm:pt modelId="{838048E3-61DF-4BF7-BDB4-47F4C0DB6FB9}" type="pres">
      <dgm:prSet presAssocID="{D184A22C-5572-4A5A-B055-F453D4E0B0CF}" presName="composite" presStyleCnt="0"/>
      <dgm:spPr/>
    </dgm:pt>
    <dgm:pt modelId="{8F4DE655-7F09-41C7-9099-CE85FF94DA93}" type="pres">
      <dgm:prSet presAssocID="{D184A22C-5572-4A5A-B055-F453D4E0B0CF}" presName="LShape" presStyleLbl="alignNode1" presStyleIdx="2" presStyleCnt="5"/>
      <dgm:spPr/>
    </dgm:pt>
    <dgm:pt modelId="{B4D87A0B-107C-402E-A97A-095A6DC5C788}" type="pres">
      <dgm:prSet presAssocID="{D184A22C-5572-4A5A-B055-F453D4E0B0C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B66535F-C601-4480-9A12-17463EA658C1}" type="pres">
      <dgm:prSet presAssocID="{D184A22C-5572-4A5A-B055-F453D4E0B0CF}" presName="Triangle" presStyleLbl="alignNode1" presStyleIdx="3" presStyleCnt="5"/>
      <dgm:spPr/>
    </dgm:pt>
    <dgm:pt modelId="{A56A85E9-2F26-4115-B315-FD468C3BA067}" type="pres">
      <dgm:prSet presAssocID="{C90B2193-4A42-4787-8388-D667C7BE86CD}" presName="sibTrans" presStyleCnt="0"/>
      <dgm:spPr/>
    </dgm:pt>
    <dgm:pt modelId="{EE654BE5-A0CD-4B47-A33A-5FB9B53F9D24}" type="pres">
      <dgm:prSet presAssocID="{C90B2193-4A42-4787-8388-D667C7BE86CD}" presName="space" presStyleCnt="0"/>
      <dgm:spPr/>
    </dgm:pt>
    <dgm:pt modelId="{7DF7DAD3-69B2-439B-872A-822FB7E96725}" type="pres">
      <dgm:prSet presAssocID="{CB5815CE-B732-4ECA-AFCD-97B61F90413B}" presName="composite" presStyleCnt="0"/>
      <dgm:spPr/>
    </dgm:pt>
    <dgm:pt modelId="{9301088B-A428-4AAB-A1F3-1D93B33019B0}" type="pres">
      <dgm:prSet presAssocID="{CB5815CE-B732-4ECA-AFCD-97B61F90413B}" presName="LShape" presStyleLbl="alignNode1" presStyleIdx="4" presStyleCnt="5"/>
      <dgm:spPr/>
    </dgm:pt>
    <dgm:pt modelId="{F1503623-4A21-404F-BACB-EFB51E037316}" type="pres">
      <dgm:prSet presAssocID="{CB5815CE-B732-4ECA-AFCD-97B61F90413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930C01A-994C-41F1-97A1-9B90C5F8A15C}" srcId="{CB8A3378-187F-4DB6-873E-53668CD44D8A}" destId="{A9CD6A50-7D4C-4C2E-BE60-A5D145EA213A}" srcOrd="0" destOrd="0" parTransId="{54EE53AA-5FA2-42A0-890E-B6B7F53E0678}" sibTransId="{FC809DD6-2485-4610-98A6-0838F5AD6DD9}"/>
    <dgm:cxn modelId="{FE98E549-7309-4DA5-AE30-20E95B15C0D2}" type="presOf" srcId="{CB8A3378-187F-4DB6-873E-53668CD44D8A}" destId="{D229D58A-5F24-4341-8556-56710A4854D1}" srcOrd="0" destOrd="0" presId="urn:microsoft.com/office/officeart/2009/3/layout/StepUpProcess"/>
    <dgm:cxn modelId="{6EDE7281-F981-4E1E-86A2-1CF5B230DF14}" type="presOf" srcId="{CB5815CE-B732-4ECA-AFCD-97B61F90413B}" destId="{F1503623-4A21-404F-BACB-EFB51E037316}" srcOrd="0" destOrd="0" presId="urn:microsoft.com/office/officeart/2009/3/layout/StepUpProcess"/>
    <dgm:cxn modelId="{15435DB6-CACA-471A-8CA4-6417FC24F254}" srcId="{CB8A3378-187F-4DB6-873E-53668CD44D8A}" destId="{D184A22C-5572-4A5A-B055-F453D4E0B0CF}" srcOrd="1" destOrd="0" parTransId="{DD381911-044F-4FC9-857F-2AE56D9F4683}" sibTransId="{C90B2193-4A42-4787-8388-D667C7BE86CD}"/>
    <dgm:cxn modelId="{7EA427BD-7F8E-454A-8279-7DD7232EE0F8}" type="presOf" srcId="{A9CD6A50-7D4C-4C2E-BE60-A5D145EA213A}" destId="{81F2D812-3E5D-4289-B706-537598EB2972}" srcOrd="0" destOrd="0" presId="urn:microsoft.com/office/officeart/2009/3/layout/StepUpProcess"/>
    <dgm:cxn modelId="{E2B4A1C9-521D-472E-B5BC-8017825BAC27}" srcId="{CB8A3378-187F-4DB6-873E-53668CD44D8A}" destId="{CB5815CE-B732-4ECA-AFCD-97B61F90413B}" srcOrd="2" destOrd="0" parTransId="{F91F8D7C-E1AF-4975-BAA5-C5965B6C174B}" sibTransId="{F79B9ADC-44A3-43D6-B691-0BEA35BA9884}"/>
    <dgm:cxn modelId="{7367D5E2-BBC3-41A7-9334-B7D65980C9DA}" type="presOf" srcId="{D184A22C-5572-4A5A-B055-F453D4E0B0CF}" destId="{B4D87A0B-107C-402E-A97A-095A6DC5C788}" srcOrd="0" destOrd="0" presId="urn:microsoft.com/office/officeart/2009/3/layout/StepUpProcess"/>
    <dgm:cxn modelId="{241E87D4-EA91-4D8D-A298-C2A1EC134DC9}" type="presParOf" srcId="{D229D58A-5F24-4341-8556-56710A4854D1}" destId="{A7FF4694-3952-467E-B5AC-A8C542F7CA50}" srcOrd="0" destOrd="0" presId="urn:microsoft.com/office/officeart/2009/3/layout/StepUpProcess"/>
    <dgm:cxn modelId="{CA479DB5-154A-4672-8385-2AC0CE83076D}" type="presParOf" srcId="{A7FF4694-3952-467E-B5AC-A8C542F7CA50}" destId="{2894AF3E-A8EA-4637-AE67-B988B4391BF0}" srcOrd="0" destOrd="0" presId="urn:microsoft.com/office/officeart/2009/3/layout/StepUpProcess"/>
    <dgm:cxn modelId="{6044B2C2-B365-4EF8-9CF3-11181A753B33}" type="presParOf" srcId="{A7FF4694-3952-467E-B5AC-A8C542F7CA50}" destId="{81F2D812-3E5D-4289-B706-537598EB2972}" srcOrd="1" destOrd="0" presId="urn:microsoft.com/office/officeart/2009/3/layout/StepUpProcess"/>
    <dgm:cxn modelId="{BD94F608-742F-4F96-B4FA-CC197906054B}" type="presParOf" srcId="{A7FF4694-3952-467E-B5AC-A8C542F7CA50}" destId="{4869F067-4C1F-4465-8BF1-F7CCB24E370A}" srcOrd="2" destOrd="0" presId="urn:microsoft.com/office/officeart/2009/3/layout/StepUpProcess"/>
    <dgm:cxn modelId="{E5308916-26B7-4BF1-8EC5-480EDEFF539F}" type="presParOf" srcId="{D229D58A-5F24-4341-8556-56710A4854D1}" destId="{63B6F640-15F3-421C-A010-895A34DF0CEC}" srcOrd="1" destOrd="0" presId="urn:microsoft.com/office/officeart/2009/3/layout/StepUpProcess"/>
    <dgm:cxn modelId="{17493523-EB20-41C3-9E11-37F07BF842CA}" type="presParOf" srcId="{63B6F640-15F3-421C-A010-895A34DF0CEC}" destId="{6F9E4D15-4045-42CB-8709-76EEDE71D300}" srcOrd="0" destOrd="0" presId="urn:microsoft.com/office/officeart/2009/3/layout/StepUpProcess"/>
    <dgm:cxn modelId="{79A08E3B-B7CC-452D-A882-DC26817A08A3}" type="presParOf" srcId="{D229D58A-5F24-4341-8556-56710A4854D1}" destId="{838048E3-61DF-4BF7-BDB4-47F4C0DB6FB9}" srcOrd="2" destOrd="0" presId="urn:microsoft.com/office/officeart/2009/3/layout/StepUpProcess"/>
    <dgm:cxn modelId="{A58661B4-D3C6-4360-8CD7-4C945BDD8AA3}" type="presParOf" srcId="{838048E3-61DF-4BF7-BDB4-47F4C0DB6FB9}" destId="{8F4DE655-7F09-41C7-9099-CE85FF94DA93}" srcOrd="0" destOrd="0" presId="urn:microsoft.com/office/officeart/2009/3/layout/StepUpProcess"/>
    <dgm:cxn modelId="{8059D13E-2172-4C3A-B5FC-BAC5E1DFE907}" type="presParOf" srcId="{838048E3-61DF-4BF7-BDB4-47F4C0DB6FB9}" destId="{B4D87A0B-107C-402E-A97A-095A6DC5C788}" srcOrd="1" destOrd="0" presId="urn:microsoft.com/office/officeart/2009/3/layout/StepUpProcess"/>
    <dgm:cxn modelId="{196FCF95-18C7-444D-B53F-F569D71BAF8B}" type="presParOf" srcId="{838048E3-61DF-4BF7-BDB4-47F4C0DB6FB9}" destId="{3B66535F-C601-4480-9A12-17463EA658C1}" srcOrd="2" destOrd="0" presId="urn:microsoft.com/office/officeart/2009/3/layout/StepUpProcess"/>
    <dgm:cxn modelId="{FC8D6E32-D71E-4EB5-949B-DC81D91DBDF5}" type="presParOf" srcId="{D229D58A-5F24-4341-8556-56710A4854D1}" destId="{A56A85E9-2F26-4115-B315-FD468C3BA067}" srcOrd="3" destOrd="0" presId="urn:microsoft.com/office/officeart/2009/3/layout/StepUpProcess"/>
    <dgm:cxn modelId="{6A3FA478-8A48-4B8B-BB09-1305C572C448}" type="presParOf" srcId="{A56A85E9-2F26-4115-B315-FD468C3BA067}" destId="{EE654BE5-A0CD-4B47-A33A-5FB9B53F9D24}" srcOrd="0" destOrd="0" presId="urn:microsoft.com/office/officeart/2009/3/layout/StepUpProcess"/>
    <dgm:cxn modelId="{39EE7F49-1903-4158-98DC-99DDCE6C6C4C}" type="presParOf" srcId="{D229D58A-5F24-4341-8556-56710A4854D1}" destId="{7DF7DAD3-69B2-439B-872A-822FB7E96725}" srcOrd="4" destOrd="0" presId="urn:microsoft.com/office/officeart/2009/3/layout/StepUpProcess"/>
    <dgm:cxn modelId="{F0B0A3A9-3058-4202-9FE8-0927E989008F}" type="presParOf" srcId="{7DF7DAD3-69B2-439B-872A-822FB7E96725}" destId="{9301088B-A428-4AAB-A1F3-1D93B33019B0}" srcOrd="0" destOrd="0" presId="urn:microsoft.com/office/officeart/2009/3/layout/StepUpProcess"/>
    <dgm:cxn modelId="{35152B08-4959-460B-8AF8-793E4D771D15}" type="presParOf" srcId="{7DF7DAD3-69B2-439B-872A-822FB7E96725}" destId="{F1503623-4A21-404F-BACB-EFB51E03731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C9D3F5-0227-4C3A-AEE0-E7FE44942394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B60163EA-4785-4B27-A4D6-E8012EB41EE6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Seguimiento</a:t>
          </a:r>
        </a:p>
      </dgm:t>
    </dgm:pt>
    <dgm:pt modelId="{A9FACB56-AB4B-40EF-989D-3C7D99B9996E}" type="parTrans" cxnId="{F08342F3-4A27-41CD-B2C0-D00358742768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225D1EF-CB3C-4CDA-A8DC-323AC49512F2}" type="sibTrans" cxnId="{F08342F3-4A27-41CD-B2C0-D00358742768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F14657B-D649-4591-BEA8-35BF9BFE7C2E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- 1 vez en la primera semana, luego cada 2 semanas.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Los edemas empiezan a desaparecer a partir del tercer día. 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Inicialmente pierden peso por disminución de los edemas, luego ganancia de peso gradualmente. 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La motricidad se recupera </a:t>
          </a:r>
          <a:r>
            <a:rPr lang="es-CO" sz="1400" dirty="0" err="1">
              <a:latin typeface="Montserrat" panose="00000500000000000000" pitchFamily="50" charset="0"/>
              <a:cs typeface="Arial" panose="020B0604020202020204" pitchFamily="34" charset="0"/>
            </a:rPr>
            <a:t>cefalo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-caudal.</a:t>
          </a:r>
        </a:p>
      </dgm:t>
    </dgm:pt>
    <dgm:pt modelId="{8F000149-74E3-4D24-A2DA-16186840B072}" type="parTrans" cxnId="{62DFD9EE-9E92-462F-B930-EF31B6BDEFF2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CF3D4A9-7475-43F4-A93E-B4BE7DB93D59}" type="sibTrans" cxnId="{62DFD9EE-9E92-462F-B930-EF31B6BDEFF2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7ED703E-9B53-4E30-AC82-A1B0DB81BD8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Criterios de egreso </a:t>
          </a:r>
        </a:p>
      </dgm:t>
    </dgm:pt>
    <dgm:pt modelId="{FE2022E5-5CC8-4193-9EA8-8B03850CF298}" type="parTrans" cxnId="{BBF4F735-9B61-4937-BA65-892F9CD214A2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292DE77-4B92-46A4-8DA5-5A58A26EA18B}" type="sibTrans" cxnId="{BBF4F735-9B61-4937-BA65-892F9CD214A2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BBB2AFD-B893-4444-A650-3C58AFA7FB64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Sin edemas por 2 seguimientos consecutivos. 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P/T mayor de -2 DE. 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Clínicamente bien y estable. 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Vacunas completas. 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Suplemento de hierro. 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Revisión en 15 días. </a:t>
          </a:r>
        </a:p>
      </dgm:t>
    </dgm:pt>
    <dgm:pt modelId="{B618AE05-8145-4736-862A-CD2B99A85011}" type="parTrans" cxnId="{A37C557E-2D99-48B6-B7C3-FC6EBFC7A57B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B34388B-BFFE-4DAC-90FE-AD40A01A81EB}" type="sibTrans" cxnId="{A37C557E-2D99-48B6-B7C3-FC6EBFC7A57B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81CC537-DB85-4829-9C9F-1DE9A0185A02}" type="pres">
      <dgm:prSet presAssocID="{EAC9D3F5-0227-4C3A-AEE0-E7FE449423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C7202E-E977-4640-974C-3AA814314795}" type="pres">
      <dgm:prSet presAssocID="{B60163EA-4785-4B27-A4D6-E8012EB41EE6}" presName="root" presStyleCnt="0"/>
      <dgm:spPr/>
    </dgm:pt>
    <dgm:pt modelId="{0CEA1505-FF60-4760-91F2-21D403B5D620}" type="pres">
      <dgm:prSet presAssocID="{B60163EA-4785-4B27-A4D6-E8012EB41EE6}" presName="rootComposite" presStyleCnt="0"/>
      <dgm:spPr/>
    </dgm:pt>
    <dgm:pt modelId="{295390FA-C9D5-486B-8293-5096DD7AD0A9}" type="pres">
      <dgm:prSet presAssocID="{B60163EA-4785-4B27-A4D6-E8012EB41EE6}" presName="rootText" presStyleLbl="node1" presStyleIdx="0" presStyleCnt="2" custScaleY="41037"/>
      <dgm:spPr/>
    </dgm:pt>
    <dgm:pt modelId="{72A14CFC-6C49-4738-AAB0-B14A8DA41E67}" type="pres">
      <dgm:prSet presAssocID="{B60163EA-4785-4B27-A4D6-E8012EB41EE6}" presName="rootConnector" presStyleLbl="node1" presStyleIdx="0" presStyleCnt="2"/>
      <dgm:spPr/>
    </dgm:pt>
    <dgm:pt modelId="{A74ABB39-6BA4-4C09-9E91-0AB13BCBF414}" type="pres">
      <dgm:prSet presAssocID="{B60163EA-4785-4B27-A4D6-E8012EB41EE6}" presName="childShape" presStyleCnt="0"/>
      <dgm:spPr/>
    </dgm:pt>
    <dgm:pt modelId="{5BD3261F-490F-4374-AC22-C1C58669F2AC}" type="pres">
      <dgm:prSet presAssocID="{8F000149-74E3-4D24-A2DA-16186840B072}" presName="Name13" presStyleLbl="parChTrans1D2" presStyleIdx="0" presStyleCnt="2"/>
      <dgm:spPr/>
    </dgm:pt>
    <dgm:pt modelId="{73CFC99D-F69C-4275-86DF-F8C84E908E9B}" type="pres">
      <dgm:prSet presAssocID="{5F14657B-D649-4591-BEA8-35BF9BFE7C2E}" presName="childText" presStyleLbl="bgAcc1" presStyleIdx="0" presStyleCnt="2" custScaleX="107708" custScaleY="191031">
        <dgm:presLayoutVars>
          <dgm:bulletEnabled val="1"/>
        </dgm:presLayoutVars>
      </dgm:prSet>
      <dgm:spPr/>
    </dgm:pt>
    <dgm:pt modelId="{FA42C10F-8464-4558-92A0-309F39EDD17F}" type="pres">
      <dgm:prSet presAssocID="{17ED703E-9B53-4E30-AC82-A1B0DB81BD8F}" presName="root" presStyleCnt="0"/>
      <dgm:spPr/>
    </dgm:pt>
    <dgm:pt modelId="{E6D8817F-9AC5-4E35-9589-174DAD7B8FE3}" type="pres">
      <dgm:prSet presAssocID="{17ED703E-9B53-4E30-AC82-A1B0DB81BD8F}" presName="rootComposite" presStyleCnt="0"/>
      <dgm:spPr/>
    </dgm:pt>
    <dgm:pt modelId="{A77FCF50-7F0D-4E12-A49B-5530C4636CAE}" type="pres">
      <dgm:prSet presAssocID="{17ED703E-9B53-4E30-AC82-A1B0DB81BD8F}" presName="rootText" presStyleLbl="node1" presStyleIdx="1" presStyleCnt="2" custScaleY="41037"/>
      <dgm:spPr/>
    </dgm:pt>
    <dgm:pt modelId="{5E0ABC82-806C-46CB-A1E6-2D608B168CD5}" type="pres">
      <dgm:prSet presAssocID="{17ED703E-9B53-4E30-AC82-A1B0DB81BD8F}" presName="rootConnector" presStyleLbl="node1" presStyleIdx="1" presStyleCnt="2"/>
      <dgm:spPr/>
    </dgm:pt>
    <dgm:pt modelId="{D647C6E6-0724-41AF-83E1-DB6F73C17C7B}" type="pres">
      <dgm:prSet presAssocID="{17ED703E-9B53-4E30-AC82-A1B0DB81BD8F}" presName="childShape" presStyleCnt="0"/>
      <dgm:spPr/>
    </dgm:pt>
    <dgm:pt modelId="{47433C14-5D6F-4D31-9E6D-5BB6AF526BE6}" type="pres">
      <dgm:prSet presAssocID="{B618AE05-8145-4736-862A-CD2B99A85011}" presName="Name13" presStyleLbl="parChTrans1D2" presStyleIdx="1" presStyleCnt="2"/>
      <dgm:spPr/>
    </dgm:pt>
    <dgm:pt modelId="{BE7358EE-53B3-4A8D-B892-F3D9306715D5}" type="pres">
      <dgm:prSet presAssocID="{ABBB2AFD-B893-4444-A650-3C58AFA7FB64}" presName="childText" presStyleLbl="bgAcc1" presStyleIdx="1" presStyleCnt="2" custScaleX="107708" custScaleY="191031">
        <dgm:presLayoutVars>
          <dgm:bulletEnabled val="1"/>
        </dgm:presLayoutVars>
      </dgm:prSet>
      <dgm:spPr/>
    </dgm:pt>
  </dgm:ptLst>
  <dgm:cxnLst>
    <dgm:cxn modelId="{C37A1E2F-0F0F-4230-85C0-FB49D80F2CBF}" type="presOf" srcId="{17ED703E-9B53-4E30-AC82-A1B0DB81BD8F}" destId="{A77FCF50-7F0D-4E12-A49B-5530C4636CAE}" srcOrd="0" destOrd="0" presId="urn:microsoft.com/office/officeart/2005/8/layout/hierarchy3"/>
    <dgm:cxn modelId="{401DB330-34C3-4FAB-8F6D-D172DB256726}" type="presOf" srcId="{B60163EA-4785-4B27-A4D6-E8012EB41EE6}" destId="{72A14CFC-6C49-4738-AAB0-B14A8DA41E67}" srcOrd="1" destOrd="0" presId="urn:microsoft.com/office/officeart/2005/8/layout/hierarchy3"/>
    <dgm:cxn modelId="{BBF4F735-9B61-4937-BA65-892F9CD214A2}" srcId="{EAC9D3F5-0227-4C3A-AEE0-E7FE44942394}" destId="{17ED703E-9B53-4E30-AC82-A1B0DB81BD8F}" srcOrd="1" destOrd="0" parTransId="{FE2022E5-5CC8-4193-9EA8-8B03850CF298}" sibTransId="{C292DE77-4B92-46A4-8DA5-5A58A26EA18B}"/>
    <dgm:cxn modelId="{72CA4745-E2CD-4212-BA0F-D9BCB9BD79C9}" type="presOf" srcId="{17ED703E-9B53-4E30-AC82-A1B0DB81BD8F}" destId="{5E0ABC82-806C-46CB-A1E6-2D608B168CD5}" srcOrd="1" destOrd="0" presId="urn:microsoft.com/office/officeart/2005/8/layout/hierarchy3"/>
    <dgm:cxn modelId="{545A8E46-552E-420A-98A0-C9368FA833E8}" type="presOf" srcId="{5F14657B-D649-4591-BEA8-35BF9BFE7C2E}" destId="{73CFC99D-F69C-4275-86DF-F8C84E908E9B}" srcOrd="0" destOrd="0" presId="urn:microsoft.com/office/officeart/2005/8/layout/hierarchy3"/>
    <dgm:cxn modelId="{A37C557E-2D99-48B6-B7C3-FC6EBFC7A57B}" srcId="{17ED703E-9B53-4E30-AC82-A1B0DB81BD8F}" destId="{ABBB2AFD-B893-4444-A650-3C58AFA7FB64}" srcOrd="0" destOrd="0" parTransId="{B618AE05-8145-4736-862A-CD2B99A85011}" sibTransId="{5B34388B-BFFE-4DAC-90FE-AD40A01A81EB}"/>
    <dgm:cxn modelId="{121BA1B7-F1CD-4575-905D-119412CA51A4}" type="presOf" srcId="{8F000149-74E3-4D24-A2DA-16186840B072}" destId="{5BD3261F-490F-4374-AC22-C1C58669F2AC}" srcOrd="0" destOrd="0" presId="urn:microsoft.com/office/officeart/2005/8/layout/hierarchy3"/>
    <dgm:cxn modelId="{ECFF5DD3-788A-46D1-B28D-E3E4280DB836}" type="presOf" srcId="{EAC9D3F5-0227-4C3A-AEE0-E7FE44942394}" destId="{381CC537-DB85-4829-9C9F-1DE9A0185A02}" srcOrd="0" destOrd="0" presId="urn:microsoft.com/office/officeart/2005/8/layout/hierarchy3"/>
    <dgm:cxn modelId="{BA065BE7-CEF3-456B-9A84-6D18FAB1F9AB}" type="presOf" srcId="{ABBB2AFD-B893-4444-A650-3C58AFA7FB64}" destId="{BE7358EE-53B3-4A8D-B892-F3D9306715D5}" srcOrd="0" destOrd="0" presId="urn:microsoft.com/office/officeart/2005/8/layout/hierarchy3"/>
    <dgm:cxn modelId="{62DFD9EE-9E92-462F-B930-EF31B6BDEFF2}" srcId="{B60163EA-4785-4B27-A4D6-E8012EB41EE6}" destId="{5F14657B-D649-4591-BEA8-35BF9BFE7C2E}" srcOrd="0" destOrd="0" parTransId="{8F000149-74E3-4D24-A2DA-16186840B072}" sibTransId="{DCF3D4A9-7475-43F4-A93E-B4BE7DB93D59}"/>
    <dgm:cxn modelId="{F08342F3-4A27-41CD-B2C0-D00358742768}" srcId="{EAC9D3F5-0227-4C3A-AEE0-E7FE44942394}" destId="{B60163EA-4785-4B27-A4D6-E8012EB41EE6}" srcOrd="0" destOrd="0" parTransId="{A9FACB56-AB4B-40EF-989D-3C7D99B9996E}" sibTransId="{4225D1EF-CB3C-4CDA-A8DC-323AC49512F2}"/>
    <dgm:cxn modelId="{26E9A5FD-30AD-440C-8D0C-3D892B244E05}" type="presOf" srcId="{B60163EA-4785-4B27-A4D6-E8012EB41EE6}" destId="{295390FA-C9D5-486B-8293-5096DD7AD0A9}" srcOrd="0" destOrd="0" presId="urn:microsoft.com/office/officeart/2005/8/layout/hierarchy3"/>
    <dgm:cxn modelId="{C34CE4FF-370C-48AA-AEB7-78A11A6EF69A}" type="presOf" srcId="{B618AE05-8145-4736-862A-CD2B99A85011}" destId="{47433C14-5D6F-4D31-9E6D-5BB6AF526BE6}" srcOrd="0" destOrd="0" presId="urn:microsoft.com/office/officeart/2005/8/layout/hierarchy3"/>
    <dgm:cxn modelId="{819727E8-18B0-4E12-A486-FAD35F720008}" type="presParOf" srcId="{381CC537-DB85-4829-9C9F-1DE9A0185A02}" destId="{D7C7202E-E977-4640-974C-3AA814314795}" srcOrd="0" destOrd="0" presId="urn:microsoft.com/office/officeart/2005/8/layout/hierarchy3"/>
    <dgm:cxn modelId="{A67FC136-97BA-4EC8-A58B-E1E9E3EC4A6C}" type="presParOf" srcId="{D7C7202E-E977-4640-974C-3AA814314795}" destId="{0CEA1505-FF60-4760-91F2-21D403B5D620}" srcOrd="0" destOrd="0" presId="urn:microsoft.com/office/officeart/2005/8/layout/hierarchy3"/>
    <dgm:cxn modelId="{1AF65273-6C47-4AA0-9C06-9EF936DD2853}" type="presParOf" srcId="{0CEA1505-FF60-4760-91F2-21D403B5D620}" destId="{295390FA-C9D5-486B-8293-5096DD7AD0A9}" srcOrd="0" destOrd="0" presId="urn:microsoft.com/office/officeart/2005/8/layout/hierarchy3"/>
    <dgm:cxn modelId="{3AC4DC5F-DC2A-469D-A4B7-FFA6917CEFA4}" type="presParOf" srcId="{0CEA1505-FF60-4760-91F2-21D403B5D620}" destId="{72A14CFC-6C49-4738-AAB0-B14A8DA41E67}" srcOrd="1" destOrd="0" presId="urn:microsoft.com/office/officeart/2005/8/layout/hierarchy3"/>
    <dgm:cxn modelId="{048CE63D-A35D-403F-B5D4-2282D62F440D}" type="presParOf" srcId="{D7C7202E-E977-4640-974C-3AA814314795}" destId="{A74ABB39-6BA4-4C09-9E91-0AB13BCBF414}" srcOrd="1" destOrd="0" presId="urn:microsoft.com/office/officeart/2005/8/layout/hierarchy3"/>
    <dgm:cxn modelId="{EDD305A3-B252-4EAB-885F-52E59E292F83}" type="presParOf" srcId="{A74ABB39-6BA4-4C09-9E91-0AB13BCBF414}" destId="{5BD3261F-490F-4374-AC22-C1C58669F2AC}" srcOrd="0" destOrd="0" presId="urn:microsoft.com/office/officeart/2005/8/layout/hierarchy3"/>
    <dgm:cxn modelId="{D6F1EB3F-32F2-4124-AC15-E98F9C4A7E20}" type="presParOf" srcId="{A74ABB39-6BA4-4C09-9E91-0AB13BCBF414}" destId="{73CFC99D-F69C-4275-86DF-F8C84E908E9B}" srcOrd="1" destOrd="0" presId="urn:microsoft.com/office/officeart/2005/8/layout/hierarchy3"/>
    <dgm:cxn modelId="{C272D6DF-A93E-49FC-861F-EE7DE0004616}" type="presParOf" srcId="{381CC537-DB85-4829-9C9F-1DE9A0185A02}" destId="{FA42C10F-8464-4558-92A0-309F39EDD17F}" srcOrd="1" destOrd="0" presId="urn:microsoft.com/office/officeart/2005/8/layout/hierarchy3"/>
    <dgm:cxn modelId="{D9A589EC-76E0-4816-B017-24C7866475D1}" type="presParOf" srcId="{FA42C10F-8464-4558-92A0-309F39EDD17F}" destId="{E6D8817F-9AC5-4E35-9589-174DAD7B8FE3}" srcOrd="0" destOrd="0" presId="urn:microsoft.com/office/officeart/2005/8/layout/hierarchy3"/>
    <dgm:cxn modelId="{C6CD837A-9D95-4EFF-A51F-8C6D57951EFC}" type="presParOf" srcId="{E6D8817F-9AC5-4E35-9589-174DAD7B8FE3}" destId="{A77FCF50-7F0D-4E12-A49B-5530C4636CAE}" srcOrd="0" destOrd="0" presId="urn:microsoft.com/office/officeart/2005/8/layout/hierarchy3"/>
    <dgm:cxn modelId="{51BBDD78-B586-4DA1-B6AE-A58B24507156}" type="presParOf" srcId="{E6D8817F-9AC5-4E35-9589-174DAD7B8FE3}" destId="{5E0ABC82-806C-46CB-A1E6-2D608B168CD5}" srcOrd="1" destOrd="0" presId="urn:microsoft.com/office/officeart/2005/8/layout/hierarchy3"/>
    <dgm:cxn modelId="{9A748FB0-578E-451F-93D8-904A8DF6382C}" type="presParOf" srcId="{FA42C10F-8464-4558-92A0-309F39EDD17F}" destId="{D647C6E6-0724-41AF-83E1-DB6F73C17C7B}" srcOrd="1" destOrd="0" presId="urn:microsoft.com/office/officeart/2005/8/layout/hierarchy3"/>
    <dgm:cxn modelId="{808BD8C8-22AA-42AF-9631-0FD8619EA12D}" type="presParOf" srcId="{D647C6E6-0724-41AF-83E1-DB6F73C17C7B}" destId="{47433C14-5D6F-4D31-9E6D-5BB6AF526BE6}" srcOrd="0" destOrd="0" presId="urn:microsoft.com/office/officeart/2005/8/layout/hierarchy3"/>
    <dgm:cxn modelId="{A11E41E5-C6D4-47FA-9EBA-62F7D370F848}" type="presParOf" srcId="{D647C6E6-0724-41AF-83E1-DB6F73C17C7B}" destId="{BE7358EE-53B3-4A8D-B892-F3D9306715D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7A99DE-8AE8-40E8-A429-CC8C2366C2A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674E237-61F9-4FAA-A83E-D34F6BDB4595}">
      <dgm:prSet phldrT="[Texto]" custT="1"/>
      <dgm:spPr/>
      <dgm:t>
        <a:bodyPr/>
        <a:lstStyle/>
        <a:p>
          <a:r>
            <a:rPr lang="es-CO" sz="1800" u="sng" dirty="0">
              <a:latin typeface="Montserrat" panose="00000500000000000000" pitchFamily="50" charset="0"/>
              <a:cs typeface="Arial" panose="020B0604020202020204" pitchFamily="34" charset="0"/>
            </a:rPr>
            <a:t>Hipoglucemia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gm:t>
    </dgm:pt>
    <dgm:pt modelId="{53D076DE-00BA-4A2E-A9C8-882DF873FDE4}" type="parTrans" cxnId="{8731AC0F-6EB5-4F62-B9AF-348B0D34637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E88AB52-1E6C-4124-97F1-3B8F50718FCC}" type="sibTrans" cxnId="{8731AC0F-6EB5-4F62-B9AF-348B0D34637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1F09FC1-767E-4BB8-9379-2F25F4A72720}">
      <dgm:prSet phldrT="[Texto]" custT="1"/>
      <dgm:spPr/>
      <dgm:t>
        <a:bodyPr/>
        <a:lstStyle/>
        <a:p>
          <a:r>
            <a:rPr lang="es-CO" sz="1600" u="sng" dirty="0">
              <a:latin typeface="Montserrat" panose="00000500000000000000" pitchFamily="50" charset="0"/>
              <a:cs typeface="Arial" panose="020B0604020202020204" pitchFamily="34" charset="0"/>
            </a:rPr>
            <a:t>Consciente: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 50 ml de solución con glucosa al 10% VO o SNG y luego fórmula F-75 y LM cada 30 min por 2 horas. </a:t>
          </a:r>
        </a:p>
      </dgm:t>
    </dgm:pt>
    <dgm:pt modelId="{D665ED57-49D2-4697-B625-847EA8512033}" type="parTrans" cxnId="{56BFBB28-A94E-4DB4-AF5F-DA337CD8121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6A2F293-1171-4B43-9938-4EA9B0B8FAA3}" type="sibTrans" cxnId="{56BFBB28-A94E-4DB4-AF5F-DA337CD8121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F86D9F9-A788-4EF4-A497-E6BDBC1EC541}">
      <dgm:prSet phldrT="[Texto]" custT="1"/>
      <dgm:spPr/>
      <dgm:t>
        <a:bodyPr/>
        <a:lstStyle/>
        <a:p>
          <a:r>
            <a:rPr lang="es-CO" sz="1600" u="sng" dirty="0">
              <a:latin typeface="Montserrat" panose="00000500000000000000" pitchFamily="50" charset="0"/>
              <a:cs typeface="Arial" panose="020B0604020202020204" pitchFamily="34" charset="0"/>
            </a:rPr>
            <a:t>Inconsciente: b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olo DAD 10% 5 cc/kg IV en 5 min, si persiste hipoglucemia se repite el bolo (Si no se puede canalizar se pasa por SNG).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Luego da fórmula F-75 3cc/kg/toma cada 30 minutos por 2 horas, se toma la glucometría cada hora. </a:t>
          </a:r>
        </a:p>
      </dgm:t>
    </dgm:pt>
    <dgm:pt modelId="{E1644586-FD79-48B1-B765-A9273A3CEC6B}" type="parTrans" cxnId="{82375BC9-26A3-4154-B9CC-78642D4B676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DB76D51-053A-4152-877E-2C6DA42238AE}" type="sibTrans" cxnId="{82375BC9-26A3-4154-B9CC-78642D4B676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842280F-9AF1-43D0-984B-79CFF1C9D2ED}" type="pres">
      <dgm:prSet presAssocID="{957A99DE-8AE8-40E8-A429-CC8C2366C2A1}" presName="Name0" presStyleCnt="0">
        <dgm:presLayoutVars>
          <dgm:dir/>
          <dgm:animLvl val="lvl"/>
          <dgm:resizeHandles val="exact"/>
        </dgm:presLayoutVars>
      </dgm:prSet>
      <dgm:spPr/>
    </dgm:pt>
    <dgm:pt modelId="{C60C85DF-1379-48B0-A743-E8325BC5E717}" type="pres">
      <dgm:prSet presAssocID="{4674E237-61F9-4FAA-A83E-D34F6BDB4595}" presName="vertFlow" presStyleCnt="0"/>
      <dgm:spPr/>
    </dgm:pt>
    <dgm:pt modelId="{0259ABFD-DDAB-4C15-90CC-CF84672082DA}" type="pres">
      <dgm:prSet presAssocID="{4674E237-61F9-4FAA-A83E-D34F6BDB4595}" presName="header" presStyleLbl="node1" presStyleIdx="0" presStyleCnt="1"/>
      <dgm:spPr/>
    </dgm:pt>
    <dgm:pt modelId="{1F5B4D8D-F46A-44E9-9E94-681DFDB7BF86}" type="pres">
      <dgm:prSet presAssocID="{D665ED57-49D2-4697-B625-847EA8512033}" presName="parTrans" presStyleLbl="sibTrans2D1" presStyleIdx="0" presStyleCnt="2"/>
      <dgm:spPr/>
    </dgm:pt>
    <dgm:pt modelId="{F115FD4F-2805-4C98-8E78-C9A54256E8FD}" type="pres">
      <dgm:prSet presAssocID="{E1F09FC1-767E-4BB8-9379-2F25F4A72720}" presName="child" presStyleLbl="alignAccFollowNode1" presStyleIdx="0" presStyleCnt="2" custScaleX="170250" custScaleY="149056" custLinFactNeighborY="-29637">
        <dgm:presLayoutVars>
          <dgm:chMax val="0"/>
          <dgm:bulletEnabled val="1"/>
        </dgm:presLayoutVars>
      </dgm:prSet>
      <dgm:spPr/>
    </dgm:pt>
    <dgm:pt modelId="{A20AF077-1645-4D17-BDA9-40A01FBE645B}" type="pres">
      <dgm:prSet presAssocID="{B6A2F293-1171-4B43-9938-4EA9B0B8FAA3}" presName="sibTrans" presStyleLbl="sibTrans2D1" presStyleIdx="1" presStyleCnt="2"/>
      <dgm:spPr/>
    </dgm:pt>
    <dgm:pt modelId="{55DC1F75-77B4-4061-8796-AFC840676AB8}" type="pres">
      <dgm:prSet presAssocID="{6F86D9F9-A788-4EF4-A497-E6BDBC1EC541}" presName="child" presStyleLbl="alignAccFollowNode1" presStyleIdx="1" presStyleCnt="2" custScaleX="194352" custScaleY="195229" custLinFactNeighborY="-29637">
        <dgm:presLayoutVars>
          <dgm:chMax val="0"/>
          <dgm:bulletEnabled val="1"/>
        </dgm:presLayoutVars>
      </dgm:prSet>
      <dgm:spPr/>
    </dgm:pt>
  </dgm:ptLst>
  <dgm:cxnLst>
    <dgm:cxn modelId="{8731AC0F-6EB5-4F62-B9AF-348B0D346370}" srcId="{957A99DE-8AE8-40E8-A429-CC8C2366C2A1}" destId="{4674E237-61F9-4FAA-A83E-D34F6BDB4595}" srcOrd="0" destOrd="0" parTransId="{53D076DE-00BA-4A2E-A9C8-882DF873FDE4}" sibTransId="{AE88AB52-1E6C-4124-97F1-3B8F50718FCC}"/>
    <dgm:cxn modelId="{8F761615-DB02-4AA0-912A-A18B3ED5C872}" type="presOf" srcId="{D665ED57-49D2-4697-B625-847EA8512033}" destId="{1F5B4D8D-F46A-44E9-9E94-681DFDB7BF86}" srcOrd="0" destOrd="0" presId="urn:microsoft.com/office/officeart/2005/8/layout/lProcess1"/>
    <dgm:cxn modelId="{DC880121-3E8C-4D66-8F77-62CCFCB1F4E4}" type="presOf" srcId="{4674E237-61F9-4FAA-A83E-D34F6BDB4595}" destId="{0259ABFD-DDAB-4C15-90CC-CF84672082DA}" srcOrd="0" destOrd="0" presId="urn:microsoft.com/office/officeart/2005/8/layout/lProcess1"/>
    <dgm:cxn modelId="{56BFBB28-A94E-4DB4-AF5F-DA337CD81211}" srcId="{4674E237-61F9-4FAA-A83E-D34F6BDB4595}" destId="{E1F09FC1-767E-4BB8-9379-2F25F4A72720}" srcOrd="0" destOrd="0" parTransId="{D665ED57-49D2-4697-B625-847EA8512033}" sibTransId="{B6A2F293-1171-4B43-9938-4EA9B0B8FAA3}"/>
    <dgm:cxn modelId="{7B7BCB60-A3B6-4370-B3B0-75152A6AB647}" type="presOf" srcId="{E1F09FC1-767E-4BB8-9379-2F25F4A72720}" destId="{F115FD4F-2805-4C98-8E78-C9A54256E8FD}" srcOrd="0" destOrd="0" presId="urn:microsoft.com/office/officeart/2005/8/layout/lProcess1"/>
    <dgm:cxn modelId="{3EAA574B-B9CF-4431-B0B3-5A60F4371401}" type="presOf" srcId="{957A99DE-8AE8-40E8-A429-CC8C2366C2A1}" destId="{1842280F-9AF1-43D0-984B-79CFF1C9D2ED}" srcOrd="0" destOrd="0" presId="urn:microsoft.com/office/officeart/2005/8/layout/lProcess1"/>
    <dgm:cxn modelId="{50C86659-FA28-4643-8496-AE59FC7F164A}" type="presOf" srcId="{6F86D9F9-A788-4EF4-A497-E6BDBC1EC541}" destId="{55DC1F75-77B4-4061-8796-AFC840676AB8}" srcOrd="0" destOrd="0" presId="urn:microsoft.com/office/officeart/2005/8/layout/lProcess1"/>
    <dgm:cxn modelId="{95325C97-C26A-41CF-A4E7-926D7853BA1C}" type="presOf" srcId="{B6A2F293-1171-4B43-9938-4EA9B0B8FAA3}" destId="{A20AF077-1645-4D17-BDA9-40A01FBE645B}" srcOrd="0" destOrd="0" presId="urn:microsoft.com/office/officeart/2005/8/layout/lProcess1"/>
    <dgm:cxn modelId="{82375BC9-26A3-4154-B9CC-78642D4B6760}" srcId="{4674E237-61F9-4FAA-A83E-D34F6BDB4595}" destId="{6F86D9F9-A788-4EF4-A497-E6BDBC1EC541}" srcOrd="1" destOrd="0" parTransId="{E1644586-FD79-48B1-B765-A9273A3CEC6B}" sibTransId="{9DB76D51-053A-4152-877E-2C6DA42238AE}"/>
    <dgm:cxn modelId="{2C8977E5-13C0-4E5A-ACF2-07D0E89BF25B}" type="presParOf" srcId="{1842280F-9AF1-43D0-984B-79CFF1C9D2ED}" destId="{C60C85DF-1379-48B0-A743-E8325BC5E717}" srcOrd="0" destOrd="0" presId="urn:microsoft.com/office/officeart/2005/8/layout/lProcess1"/>
    <dgm:cxn modelId="{8392DD1D-F904-42F5-AAB9-6400AC89E4D1}" type="presParOf" srcId="{C60C85DF-1379-48B0-A743-E8325BC5E717}" destId="{0259ABFD-DDAB-4C15-90CC-CF84672082DA}" srcOrd="0" destOrd="0" presId="urn:microsoft.com/office/officeart/2005/8/layout/lProcess1"/>
    <dgm:cxn modelId="{1A170C61-D4BB-4B3E-A2A1-B46EAEA7461F}" type="presParOf" srcId="{C60C85DF-1379-48B0-A743-E8325BC5E717}" destId="{1F5B4D8D-F46A-44E9-9E94-681DFDB7BF86}" srcOrd="1" destOrd="0" presId="urn:microsoft.com/office/officeart/2005/8/layout/lProcess1"/>
    <dgm:cxn modelId="{0703A017-0A18-41F0-AFF3-1AF1C47D904D}" type="presParOf" srcId="{C60C85DF-1379-48B0-A743-E8325BC5E717}" destId="{F115FD4F-2805-4C98-8E78-C9A54256E8FD}" srcOrd="2" destOrd="0" presId="urn:microsoft.com/office/officeart/2005/8/layout/lProcess1"/>
    <dgm:cxn modelId="{376FFCDB-8E18-42DB-9820-3C7463C5D284}" type="presParOf" srcId="{C60C85DF-1379-48B0-A743-E8325BC5E717}" destId="{A20AF077-1645-4D17-BDA9-40A01FBE645B}" srcOrd="3" destOrd="0" presId="urn:microsoft.com/office/officeart/2005/8/layout/lProcess1"/>
    <dgm:cxn modelId="{E4196E86-5C79-4F5F-8866-605DBB3136B8}" type="presParOf" srcId="{C60C85DF-1379-48B0-A743-E8325BC5E717}" destId="{55DC1F75-77B4-4061-8796-AFC840676AB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423CB9-963A-401F-A936-1272E9B3ABF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14BF3FEB-70F6-4FAB-8AD1-C15B330F1DE6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DA Moderada </a:t>
          </a:r>
        </a:p>
      </dgm:t>
    </dgm:pt>
    <dgm:pt modelId="{634B1600-F515-4D15-8BDF-0802D330C2E4}" type="parTrans" cxnId="{AC320B7B-9673-4E77-9812-A6FE776F1FC4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EDCB962-9F0F-4FBF-B4B4-FF83158A720D}" type="sibTrans" cxnId="{AC320B7B-9673-4E77-9812-A6FE776F1FC4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38242BD-62C9-42D6-93AB-F561226E3482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75 cc/kg en 4-6 horas de SRO de baja osmolaridad</a:t>
          </a:r>
        </a:p>
      </dgm:t>
    </dgm:pt>
    <dgm:pt modelId="{3D95BAF0-CDA5-46B9-A31C-D8E5545CFA0F}" type="parTrans" cxnId="{A8031350-D99C-4A15-8B15-8CF2DA1AF891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43540CE-5F64-4DF8-AEF1-E3257451251B}" type="sibTrans" cxnId="{A8031350-D99C-4A15-8B15-8CF2DA1AF891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69AA5F1-BBCB-4386-9273-4C97F191BDC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DA Severa </a:t>
          </a:r>
        </a:p>
      </dgm:t>
    </dgm:pt>
    <dgm:pt modelId="{3D9BA734-5399-4E22-9A30-A52F2D42F355}" type="parTrans" cxnId="{67ADF7E3-2840-4AF8-A127-BA8A02CDD7FD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6FB1BD2-7C21-477B-A0B7-E10C54DCCFCF}" type="sibTrans" cxnId="{67ADF7E3-2840-4AF8-A127-BA8A02CDD7FD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373AD3C-CBA0-4CA0-A7B8-9E69302F7BA6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Consciente </a:t>
          </a:r>
        </a:p>
      </dgm:t>
    </dgm:pt>
    <dgm:pt modelId="{69C7B849-2807-4CFE-A616-24B5776CC5C8}" type="parTrans" cxnId="{0B619B9C-4979-42F5-8C34-9B6946FAD5E2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71421EA-8E44-497A-9092-FD5153B77CD1}" type="sibTrans" cxnId="{0B619B9C-4979-42F5-8C34-9B6946FAD5E2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09C106B-2270-4074-AB83-AC79918CD04D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Alteración estado de conciencia </a:t>
          </a:r>
        </a:p>
      </dgm:t>
    </dgm:pt>
    <dgm:pt modelId="{83788BD2-F014-4428-B03C-A11020DE006E}" type="parTrans" cxnId="{4F12434F-7935-43A9-B121-3F2EAB15885D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0554F38-8E48-4663-8756-D7FA70AE7842}" type="sibTrans" cxnId="{4F12434F-7935-43A9-B121-3F2EAB15885D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527EE68-EA59-41D1-B1D6-321646582353}">
      <dgm:prSet phldrT="[Texto]" custT="1"/>
      <dgm:spPr/>
      <dgm:t>
        <a:bodyPr/>
        <a:lstStyle/>
        <a:p>
          <a:r>
            <a:rPr lang="es-CO" sz="2000" u="sng" dirty="0">
              <a:latin typeface="Montserrat" panose="00000500000000000000" pitchFamily="50" charset="0"/>
              <a:cs typeface="Arial" panose="020B0604020202020204" pitchFamily="34" charset="0"/>
            </a:rPr>
            <a:t>Deshidratación</a:t>
          </a:r>
        </a:p>
      </dgm:t>
    </dgm:pt>
    <dgm:pt modelId="{BD860CBB-F7DB-4818-A974-3EFDE88EA1E2}" type="sibTrans" cxnId="{54583E32-CAB4-4DBF-98F8-55DEFB93EAC9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9AA2F33-694F-4909-AD20-000E3BEA23AE}" type="parTrans" cxnId="{54583E32-CAB4-4DBF-98F8-55DEFB93EAC9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4B2BADB-7CA8-4AB0-8DCE-9D17D344C686}" type="pres">
      <dgm:prSet presAssocID="{18423CB9-963A-401F-A936-1272E9B3AB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50B2A4-204D-4BBB-A3FD-3609F22ABAE1}" type="pres">
      <dgm:prSet presAssocID="{0527EE68-EA59-41D1-B1D6-321646582353}" presName="root1" presStyleCnt="0"/>
      <dgm:spPr/>
    </dgm:pt>
    <dgm:pt modelId="{78AA9302-6E2A-4305-8D38-8CDA26C81133}" type="pres">
      <dgm:prSet presAssocID="{0527EE68-EA59-41D1-B1D6-321646582353}" presName="LevelOneTextNode" presStyleLbl="node0" presStyleIdx="0" presStyleCnt="1" custScaleY="77238">
        <dgm:presLayoutVars>
          <dgm:chPref val="3"/>
        </dgm:presLayoutVars>
      </dgm:prSet>
      <dgm:spPr/>
    </dgm:pt>
    <dgm:pt modelId="{758E3932-8B26-4FFF-AA8D-71FD2C3A9E5B}" type="pres">
      <dgm:prSet presAssocID="{0527EE68-EA59-41D1-B1D6-321646582353}" presName="level2hierChild" presStyleCnt="0"/>
      <dgm:spPr/>
    </dgm:pt>
    <dgm:pt modelId="{FDEFD81C-024E-4F77-8FE2-585043A9D3E7}" type="pres">
      <dgm:prSet presAssocID="{634B1600-F515-4D15-8BDF-0802D330C2E4}" presName="conn2-1" presStyleLbl="parChTrans1D2" presStyleIdx="0" presStyleCnt="2"/>
      <dgm:spPr/>
    </dgm:pt>
    <dgm:pt modelId="{7E6EF3D6-4649-4600-8567-D60E944DAC47}" type="pres">
      <dgm:prSet presAssocID="{634B1600-F515-4D15-8BDF-0802D330C2E4}" presName="connTx" presStyleLbl="parChTrans1D2" presStyleIdx="0" presStyleCnt="2"/>
      <dgm:spPr/>
    </dgm:pt>
    <dgm:pt modelId="{7E31F2A6-9B8C-4D3E-BD6F-97EF5039E403}" type="pres">
      <dgm:prSet presAssocID="{14BF3FEB-70F6-4FAB-8AD1-C15B330F1DE6}" presName="root2" presStyleCnt="0"/>
      <dgm:spPr/>
    </dgm:pt>
    <dgm:pt modelId="{048BD310-66BA-455B-8D8B-74C7E862701A}" type="pres">
      <dgm:prSet presAssocID="{14BF3FEB-70F6-4FAB-8AD1-C15B330F1DE6}" presName="LevelTwoTextNode" presStyleLbl="node2" presStyleIdx="0" presStyleCnt="2" custScaleY="75829">
        <dgm:presLayoutVars>
          <dgm:chPref val="3"/>
        </dgm:presLayoutVars>
      </dgm:prSet>
      <dgm:spPr/>
    </dgm:pt>
    <dgm:pt modelId="{F05CE12B-F976-4E6C-A7AB-9E39F07CBC34}" type="pres">
      <dgm:prSet presAssocID="{14BF3FEB-70F6-4FAB-8AD1-C15B330F1DE6}" presName="level3hierChild" presStyleCnt="0"/>
      <dgm:spPr/>
    </dgm:pt>
    <dgm:pt modelId="{0C7EC263-A044-45FF-BEA3-FD3D01528FEE}" type="pres">
      <dgm:prSet presAssocID="{3D95BAF0-CDA5-46B9-A31C-D8E5545CFA0F}" presName="conn2-1" presStyleLbl="parChTrans1D3" presStyleIdx="0" presStyleCnt="3"/>
      <dgm:spPr/>
    </dgm:pt>
    <dgm:pt modelId="{75155E44-1F59-4855-9CA6-C7827A1FFE44}" type="pres">
      <dgm:prSet presAssocID="{3D95BAF0-CDA5-46B9-A31C-D8E5545CFA0F}" presName="connTx" presStyleLbl="parChTrans1D3" presStyleIdx="0" presStyleCnt="3"/>
      <dgm:spPr/>
    </dgm:pt>
    <dgm:pt modelId="{E4872705-02DA-44F1-8555-E68E48BAC144}" type="pres">
      <dgm:prSet presAssocID="{D38242BD-62C9-42D6-93AB-F561226E3482}" presName="root2" presStyleCnt="0"/>
      <dgm:spPr/>
    </dgm:pt>
    <dgm:pt modelId="{20958ADF-6AF7-496D-AC9B-5541DFC94E88}" type="pres">
      <dgm:prSet presAssocID="{D38242BD-62C9-42D6-93AB-F561226E3482}" presName="LevelTwoTextNode" presStyleLbl="node3" presStyleIdx="0" presStyleCnt="3">
        <dgm:presLayoutVars>
          <dgm:chPref val="3"/>
        </dgm:presLayoutVars>
      </dgm:prSet>
      <dgm:spPr/>
    </dgm:pt>
    <dgm:pt modelId="{19FF551F-4378-4543-B033-8DE3CBD4F863}" type="pres">
      <dgm:prSet presAssocID="{D38242BD-62C9-42D6-93AB-F561226E3482}" presName="level3hierChild" presStyleCnt="0"/>
      <dgm:spPr/>
    </dgm:pt>
    <dgm:pt modelId="{3E497398-9D37-45BE-89C0-79C617044513}" type="pres">
      <dgm:prSet presAssocID="{3D9BA734-5399-4E22-9A30-A52F2D42F355}" presName="conn2-1" presStyleLbl="parChTrans1D2" presStyleIdx="1" presStyleCnt="2"/>
      <dgm:spPr/>
    </dgm:pt>
    <dgm:pt modelId="{A858EEC4-3673-4BD6-A5BF-97C1D8FE12CC}" type="pres">
      <dgm:prSet presAssocID="{3D9BA734-5399-4E22-9A30-A52F2D42F355}" presName="connTx" presStyleLbl="parChTrans1D2" presStyleIdx="1" presStyleCnt="2"/>
      <dgm:spPr/>
    </dgm:pt>
    <dgm:pt modelId="{966CCFF2-C37B-4ED4-A05C-F78245634164}" type="pres">
      <dgm:prSet presAssocID="{869AA5F1-BBCB-4386-9273-4C97F191BDCB}" presName="root2" presStyleCnt="0"/>
      <dgm:spPr/>
    </dgm:pt>
    <dgm:pt modelId="{4FCA3844-AEEF-446F-BEFB-2763367BBD93}" type="pres">
      <dgm:prSet presAssocID="{869AA5F1-BBCB-4386-9273-4C97F191BDCB}" presName="LevelTwoTextNode" presStyleLbl="node2" presStyleIdx="1" presStyleCnt="2" custScaleY="75829">
        <dgm:presLayoutVars>
          <dgm:chPref val="3"/>
        </dgm:presLayoutVars>
      </dgm:prSet>
      <dgm:spPr/>
    </dgm:pt>
    <dgm:pt modelId="{DDF4600F-1D95-41F7-8F86-BB4E99FA3FD9}" type="pres">
      <dgm:prSet presAssocID="{869AA5F1-BBCB-4386-9273-4C97F191BDCB}" presName="level3hierChild" presStyleCnt="0"/>
      <dgm:spPr/>
    </dgm:pt>
    <dgm:pt modelId="{89CD16C8-7AAC-4358-A707-F7FA25DD1FF2}" type="pres">
      <dgm:prSet presAssocID="{69C7B849-2807-4CFE-A616-24B5776CC5C8}" presName="conn2-1" presStyleLbl="parChTrans1D3" presStyleIdx="1" presStyleCnt="3"/>
      <dgm:spPr/>
    </dgm:pt>
    <dgm:pt modelId="{04F731B1-6D81-4DD9-B276-099FA0E9F8D2}" type="pres">
      <dgm:prSet presAssocID="{69C7B849-2807-4CFE-A616-24B5776CC5C8}" presName="connTx" presStyleLbl="parChTrans1D3" presStyleIdx="1" presStyleCnt="3"/>
      <dgm:spPr/>
    </dgm:pt>
    <dgm:pt modelId="{25438C8A-EE44-40C8-9DF1-84A1AB14A9D3}" type="pres">
      <dgm:prSet presAssocID="{A373AD3C-CBA0-4CA0-A7B8-9E69302F7BA6}" presName="root2" presStyleCnt="0"/>
      <dgm:spPr/>
    </dgm:pt>
    <dgm:pt modelId="{AE5C1326-B90C-4D77-9CBA-4753FF3D3DFC}" type="pres">
      <dgm:prSet presAssocID="{A373AD3C-CBA0-4CA0-A7B8-9E69302F7BA6}" presName="LevelTwoTextNode" presStyleLbl="node3" presStyleIdx="1" presStyleCnt="3" custScaleY="75569">
        <dgm:presLayoutVars>
          <dgm:chPref val="3"/>
        </dgm:presLayoutVars>
      </dgm:prSet>
      <dgm:spPr/>
    </dgm:pt>
    <dgm:pt modelId="{22C7DE13-3BD1-4810-8C91-227A252AEC14}" type="pres">
      <dgm:prSet presAssocID="{A373AD3C-CBA0-4CA0-A7B8-9E69302F7BA6}" presName="level3hierChild" presStyleCnt="0"/>
      <dgm:spPr/>
    </dgm:pt>
    <dgm:pt modelId="{324478AB-C4E5-4BDE-9F74-7CCEA57F2E44}" type="pres">
      <dgm:prSet presAssocID="{83788BD2-F014-4428-B03C-A11020DE006E}" presName="conn2-1" presStyleLbl="parChTrans1D3" presStyleIdx="2" presStyleCnt="3"/>
      <dgm:spPr/>
    </dgm:pt>
    <dgm:pt modelId="{EDFB3545-13EC-434D-946C-6FEBADC7B717}" type="pres">
      <dgm:prSet presAssocID="{83788BD2-F014-4428-B03C-A11020DE006E}" presName="connTx" presStyleLbl="parChTrans1D3" presStyleIdx="2" presStyleCnt="3"/>
      <dgm:spPr/>
    </dgm:pt>
    <dgm:pt modelId="{30EC4E6C-138E-4E73-ABEA-CAEF12B3BBDD}" type="pres">
      <dgm:prSet presAssocID="{C09C106B-2270-4074-AB83-AC79918CD04D}" presName="root2" presStyleCnt="0"/>
      <dgm:spPr/>
    </dgm:pt>
    <dgm:pt modelId="{7A4AAFE0-882A-472E-AD04-2FBB1061F595}" type="pres">
      <dgm:prSet presAssocID="{C09C106B-2270-4074-AB83-AC79918CD04D}" presName="LevelTwoTextNode" presStyleLbl="node3" presStyleIdx="2" presStyleCnt="3" custScaleY="75569">
        <dgm:presLayoutVars>
          <dgm:chPref val="3"/>
        </dgm:presLayoutVars>
      </dgm:prSet>
      <dgm:spPr/>
    </dgm:pt>
    <dgm:pt modelId="{4BBB7130-9173-4FF5-8FE0-35D306647FEB}" type="pres">
      <dgm:prSet presAssocID="{C09C106B-2270-4074-AB83-AC79918CD04D}" presName="level3hierChild" presStyleCnt="0"/>
      <dgm:spPr/>
    </dgm:pt>
  </dgm:ptLst>
  <dgm:cxnLst>
    <dgm:cxn modelId="{FB335909-3B8E-46D0-AA9D-981B744D1104}" type="presOf" srcId="{869AA5F1-BBCB-4386-9273-4C97F191BDCB}" destId="{4FCA3844-AEEF-446F-BEFB-2763367BBD93}" srcOrd="0" destOrd="0" presId="urn:microsoft.com/office/officeart/2005/8/layout/hierarchy2"/>
    <dgm:cxn modelId="{1DD36821-9553-4F4A-96AE-A3C229BD0D41}" type="presOf" srcId="{18423CB9-963A-401F-A936-1272E9B3ABF5}" destId="{A4B2BADB-7CA8-4AB0-8DCE-9D17D344C686}" srcOrd="0" destOrd="0" presId="urn:microsoft.com/office/officeart/2005/8/layout/hierarchy2"/>
    <dgm:cxn modelId="{CCC5302C-88AA-4D87-BA81-396449A10C3C}" type="presOf" srcId="{69C7B849-2807-4CFE-A616-24B5776CC5C8}" destId="{04F731B1-6D81-4DD9-B276-099FA0E9F8D2}" srcOrd="1" destOrd="0" presId="urn:microsoft.com/office/officeart/2005/8/layout/hierarchy2"/>
    <dgm:cxn modelId="{189FA92C-CEAC-4B44-8290-4A84B5DBD8AB}" type="presOf" srcId="{D38242BD-62C9-42D6-93AB-F561226E3482}" destId="{20958ADF-6AF7-496D-AC9B-5541DFC94E88}" srcOrd="0" destOrd="0" presId="urn:microsoft.com/office/officeart/2005/8/layout/hierarchy2"/>
    <dgm:cxn modelId="{A356882D-9DC5-420B-A5E9-0694F5DB60FD}" type="presOf" srcId="{83788BD2-F014-4428-B03C-A11020DE006E}" destId="{EDFB3545-13EC-434D-946C-6FEBADC7B717}" srcOrd="1" destOrd="0" presId="urn:microsoft.com/office/officeart/2005/8/layout/hierarchy2"/>
    <dgm:cxn modelId="{54583E32-CAB4-4DBF-98F8-55DEFB93EAC9}" srcId="{18423CB9-963A-401F-A936-1272E9B3ABF5}" destId="{0527EE68-EA59-41D1-B1D6-321646582353}" srcOrd="0" destOrd="0" parTransId="{69AA2F33-694F-4909-AD20-000E3BEA23AE}" sibTransId="{BD860CBB-F7DB-4818-A974-3EFDE88EA1E2}"/>
    <dgm:cxn modelId="{4F12434F-7935-43A9-B121-3F2EAB15885D}" srcId="{869AA5F1-BBCB-4386-9273-4C97F191BDCB}" destId="{C09C106B-2270-4074-AB83-AC79918CD04D}" srcOrd="1" destOrd="0" parTransId="{83788BD2-F014-4428-B03C-A11020DE006E}" sibTransId="{20554F38-8E48-4663-8756-D7FA70AE7842}"/>
    <dgm:cxn modelId="{A8031350-D99C-4A15-8B15-8CF2DA1AF891}" srcId="{14BF3FEB-70F6-4FAB-8AD1-C15B330F1DE6}" destId="{D38242BD-62C9-42D6-93AB-F561226E3482}" srcOrd="0" destOrd="0" parTransId="{3D95BAF0-CDA5-46B9-A31C-D8E5545CFA0F}" sibTransId="{543540CE-5F64-4DF8-AEF1-E3257451251B}"/>
    <dgm:cxn modelId="{AC320B7B-9673-4E77-9812-A6FE776F1FC4}" srcId="{0527EE68-EA59-41D1-B1D6-321646582353}" destId="{14BF3FEB-70F6-4FAB-8AD1-C15B330F1DE6}" srcOrd="0" destOrd="0" parTransId="{634B1600-F515-4D15-8BDF-0802D330C2E4}" sibTransId="{AEDCB962-9F0F-4FBF-B4B4-FF83158A720D}"/>
    <dgm:cxn modelId="{1C775B86-8B85-4BA0-B37A-B77938962DC2}" type="presOf" srcId="{634B1600-F515-4D15-8BDF-0802D330C2E4}" destId="{FDEFD81C-024E-4F77-8FE2-585043A9D3E7}" srcOrd="0" destOrd="0" presId="urn:microsoft.com/office/officeart/2005/8/layout/hierarchy2"/>
    <dgm:cxn modelId="{D21DC889-5874-480E-AD9B-DD9B0FA8EBC2}" type="presOf" srcId="{C09C106B-2270-4074-AB83-AC79918CD04D}" destId="{7A4AAFE0-882A-472E-AD04-2FBB1061F595}" srcOrd="0" destOrd="0" presId="urn:microsoft.com/office/officeart/2005/8/layout/hierarchy2"/>
    <dgm:cxn modelId="{FFC4CA8C-027E-4266-8F81-F970B18ACCAF}" type="presOf" srcId="{3D95BAF0-CDA5-46B9-A31C-D8E5545CFA0F}" destId="{0C7EC263-A044-45FF-BEA3-FD3D01528FEE}" srcOrd="0" destOrd="0" presId="urn:microsoft.com/office/officeart/2005/8/layout/hierarchy2"/>
    <dgm:cxn modelId="{A202D296-7A68-4B1F-9D56-32F815A8725A}" type="presOf" srcId="{3D95BAF0-CDA5-46B9-A31C-D8E5545CFA0F}" destId="{75155E44-1F59-4855-9CA6-C7827A1FFE44}" srcOrd="1" destOrd="0" presId="urn:microsoft.com/office/officeart/2005/8/layout/hierarchy2"/>
    <dgm:cxn modelId="{0B619B9C-4979-42F5-8C34-9B6946FAD5E2}" srcId="{869AA5F1-BBCB-4386-9273-4C97F191BDCB}" destId="{A373AD3C-CBA0-4CA0-A7B8-9E69302F7BA6}" srcOrd="0" destOrd="0" parTransId="{69C7B849-2807-4CFE-A616-24B5776CC5C8}" sibTransId="{471421EA-8E44-497A-9092-FD5153B77CD1}"/>
    <dgm:cxn modelId="{B3FD47B1-C3BB-4E9F-B23C-B9C6DC0FDECF}" type="presOf" srcId="{3D9BA734-5399-4E22-9A30-A52F2D42F355}" destId="{3E497398-9D37-45BE-89C0-79C617044513}" srcOrd="0" destOrd="0" presId="urn:microsoft.com/office/officeart/2005/8/layout/hierarchy2"/>
    <dgm:cxn modelId="{3A85D4C0-C66B-4E10-9FA6-902EBF0172D7}" type="presOf" srcId="{69C7B849-2807-4CFE-A616-24B5776CC5C8}" destId="{89CD16C8-7AAC-4358-A707-F7FA25DD1FF2}" srcOrd="0" destOrd="0" presId="urn:microsoft.com/office/officeart/2005/8/layout/hierarchy2"/>
    <dgm:cxn modelId="{173859C1-DB4A-4D46-95AD-002B2430E00C}" type="presOf" srcId="{A373AD3C-CBA0-4CA0-A7B8-9E69302F7BA6}" destId="{AE5C1326-B90C-4D77-9CBA-4753FF3D3DFC}" srcOrd="0" destOrd="0" presId="urn:microsoft.com/office/officeart/2005/8/layout/hierarchy2"/>
    <dgm:cxn modelId="{ABABE4CC-05A6-4AF9-A357-AF151302AD16}" type="presOf" srcId="{0527EE68-EA59-41D1-B1D6-321646582353}" destId="{78AA9302-6E2A-4305-8D38-8CDA26C81133}" srcOrd="0" destOrd="0" presId="urn:microsoft.com/office/officeart/2005/8/layout/hierarchy2"/>
    <dgm:cxn modelId="{67ADF7E3-2840-4AF8-A127-BA8A02CDD7FD}" srcId="{0527EE68-EA59-41D1-B1D6-321646582353}" destId="{869AA5F1-BBCB-4386-9273-4C97F191BDCB}" srcOrd="1" destOrd="0" parTransId="{3D9BA734-5399-4E22-9A30-A52F2D42F355}" sibTransId="{36FB1BD2-7C21-477B-A0B7-E10C54DCCFCF}"/>
    <dgm:cxn modelId="{795817ED-B879-4A8C-9ABB-93DE46568596}" type="presOf" srcId="{83788BD2-F014-4428-B03C-A11020DE006E}" destId="{324478AB-C4E5-4BDE-9F74-7CCEA57F2E44}" srcOrd="0" destOrd="0" presId="urn:microsoft.com/office/officeart/2005/8/layout/hierarchy2"/>
    <dgm:cxn modelId="{A7C4CDEF-8B3E-4564-9D42-9F845C943F14}" type="presOf" srcId="{3D9BA734-5399-4E22-9A30-A52F2D42F355}" destId="{A858EEC4-3673-4BD6-A5BF-97C1D8FE12CC}" srcOrd="1" destOrd="0" presId="urn:microsoft.com/office/officeart/2005/8/layout/hierarchy2"/>
    <dgm:cxn modelId="{98F2E0F7-E528-42C8-B076-9F8AB1CDD1BE}" type="presOf" srcId="{634B1600-F515-4D15-8BDF-0802D330C2E4}" destId="{7E6EF3D6-4649-4600-8567-D60E944DAC47}" srcOrd="1" destOrd="0" presId="urn:microsoft.com/office/officeart/2005/8/layout/hierarchy2"/>
    <dgm:cxn modelId="{D14AA0F9-AD15-4165-AB1D-A28A226C6AA3}" type="presOf" srcId="{14BF3FEB-70F6-4FAB-8AD1-C15B330F1DE6}" destId="{048BD310-66BA-455B-8D8B-74C7E862701A}" srcOrd="0" destOrd="0" presId="urn:microsoft.com/office/officeart/2005/8/layout/hierarchy2"/>
    <dgm:cxn modelId="{CF845FE6-93EF-4FB5-9BF6-9761136F2DA3}" type="presParOf" srcId="{A4B2BADB-7CA8-4AB0-8DCE-9D17D344C686}" destId="{1E50B2A4-204D-4BBB-A3FD-3609F22ABAE1}" srcOrd="0" destOrd="0" presId="urn:microsoft.com/office/officeart/2005/8/layout/hierarchy2"/>
    <dgm:cxn modelId="{5B08BF69-6C85-4BEA-A02A-5A9E7BE91D9C}" type="presParOf" srcId="{1E50B2A4-204D-4BBB-A3FD-3609F22ABAE1}" destId="{78AA9302-6E2A-4305-8D38-8CDA26C81133}" srcOrd="0" destOrd="0" presId="urn:microsoft.com/office/officeart/2005/8/layout/hierarchy2"/>
    <dgm:cxn modelId="{42C892C7-D0F5-4ED7-A72E-A41FE3F22E35}" type="presParOf" srcId="{1E50B2A4-204D-4BBB-A3FD-3609F22ABAE1}" destId="{758E3932-8B26-4FFF-AA8D-71FD2C3A9E5B}" srcOrd="1" destOrd="0" presId="urn:microsoft.com/office/officeart/2005/8/layout/hierarchy2"/>
    <dgm:cxn modelId="{029B2E9A-37CC-49AC-BA60-14EA2B717908}" type="presParOf" srcId="{758E3932-8B26-4FFF-AA8D-71FD2C3A9E5B}" destId="{FDEFD81C-024E-4F77-8FE2-585043A9D3E7}" srcOrd="0" destOrd="0" presId="urn:microsoft.com/office/officeart/2005/8/layout/hierarchy2"/>
    <dgm:cxn modelId="{1C76FB66-A45A-4966-964D-434C55F7D3C3}" type="presParOf" srcId="{FDEFD81C-024E-4F77-8FE2-585043A9D3E7}" destId="{7E6EF3D6-4649-4600-8567-D60E944DAC47}" srcOrd="0" destOrd="0" presId="urn:microsoft.com/office/officeart/2005/8/layout/hierarchy2"/>
    <dgm:cxn modelId="{17AC80AE-0A85-47C8-8448-B28230EB890E}" type="presParOf" srcId="{758E3932-8B26-4FFF-AA8D-71FD2C3A9E5B}" destId="{7E31F2A6-9B8C-4D3E-BD6F-97EF5039E403}" srcOrd="1" destOrd="0" presId="urn:microsoft.com/office/officeart/2005/8/layout/hierarchy2"/>
    <dgm:cxn modelId="{AE386AA1-AC77-49D0-93E0-F1EC71D9AA25}" type="presParOf" srcId="{7E31F2A6-9B8C-4D3E-BD6F-97EF5039E403}" destId="{048BD310-66BA-455B-8D8B-74C7E862701A}" srcOrd="0" destOrd="0" presId="urn:microsoft.com/office/officeart/2005/8/layout/hierarchy2"/>
    <dgm:cxn modelId="{FE768ADC-4723-4470-B307-E2453ABF72AA}" type="presParOf" srcId="{7E31F2A6-9B8C-4D3E-BD6F-97EF5039E403}" destId="{F05CE12B-F976-4E6C-A7AB-9E39F07CBC34}" srcOrd="1" destOrd="0" presId="urn:microsoft.com/office/officeart/2005/8/layout/hierarchy2"/>
    <dgm:cxn modelId="{743A44A0-14A5-4FD7-AA7E-D90D5D8A74C4}" type="presParOf" srcId="{F05CE12B-F976-4E6C-A7AB-9E39F07CBC34}" destId="{0C7EC263-A044-45FF-BEA3-FD3D01528FEE}" srcOrd="0" destOrd="0" presId="urn:microsoft.com/office/officeart/2005/8/layout/hierarchy2"/>
    <dgm:cxn modelId="{133A2335-B1B5-4019-99F0-29DAB1525967}" type="presParOf" srcId="{0C7EC263-A044-45FF-BEA3-FD3D01528FEE}" destId="{75155E44-1F59-4855-9CA6-C7827A1FFE44}" srcOrd="0" destOrd="0" presId="urn:microsoft.com/office/officeart/2005/8/layout/hierarchy2"/>
    <dgm:cxn modelId="{B51C7EF5-D4EE-4C53-8695-6AD87096198F}" type="presParOf" srcId="{F05CE12B-F976-4E6C-A7AB-9E39F07CBC34}" destId="{E4872705-02DA-44F1-8555-E68E48BAC144}" srcOrd="1" destOrd="0" presId="urn:microsoft.com/office/officeart/2005/8/layout/hierarchy2"/>
    <dgm:cxn modelId="{53F735CB-10AE-4BDF-A028-6071BE05DA5B}" type="presParOf" srcId="{E4872705-02DA-44F1-8555-E68E48BAC144}" destId="{20958ADF-6AF7-496D-AC9B-5541DFC94E88}" srcOrd="0" destOrd="0" presId="urn:microsoft.com/office/officeart/2005/8/layout/hierarchy2"/>
    <dgm:cxn modelId="{14BBE5C7-3582-48C4-9C9D-89511F764373}" type="presParOf" srcId="{E4872705-02DA-44F1-8555-E68E48BAC144}" destId="{19FF551F-4378-4543-B033-8DE3CBD4F863}" srcOrd="1" destOrd="0" presId="urn:microsoft.com/office/officeart/2005/8/layout/hierarchy2"/>
    <dgm:cxn modelId="{40F8E98A-B084-404A-8F98-EE7011729F45}" type="presParOf" srcId="{758E3932-8B26-4FFF-AA8D-71FD2C3A9E5B}" destId="{3E497398-9D37-45BE-89C0-79C617044513}" srcOrd="2" destOrd="0" presId="urn:microsoft.com/office/officeart/2005/8/layout/hierarchy2"/>
    <dgm:cxn modelId="{2C924EDA-897F-4EF0-91EE-BA4A578EE3E7}" type="presParOf" srcId="{3E497398-9D37-45BE-89C0-79C617044513}" destId="{A858EEC4-3673-4BD6-A5BF-97C1D8FE12CC}" srcOrd="0" destOrd="0" presId="urn:microsoft.com/office/officeart/2005/8/layout/hierarchy2"/>
    <dgm:cxn modelId="{57019BB9-AF81-4036-A606-49AB2392A03A}" type="presParOf" srcId="{758E3932-8B26-4FFF-AA8D-71FD2C3A9E5B}" destId="{966CCFF2-C37B-4ED4-A05C-F78245634164}" srcOrd="3" destOrd="0" presId="urn:microsoft.com/office/officeart/2005/8/layout/hierarchy2"/>
    <dgm:cxn modelId="{A7E8FE61-2080-4285-B426-5618D1A45A16}" type="presParOf" srcId="{966CCFF2-C37B-4ED4-A05C-F78245634164}" destId="{4FCA3844-AEEF-446F-BEFB-2763367BBD93}" srcOrd="0" destOrd="0" presId="urn:microsoft.com/office/officeart/2005/8/layout/hierarchy2"/>
    <dgm:cxn modelId="{069E4079-E1E2-4CDE-814F-A0DA2E8E7BF0}" type="presParOf" srcId="{966CCFF2-C37B-4ED4-A05C-F78245634164}" destId="{DDF4600F-1D95-41F7-8F86-BB4E99FA3FD9}" srcOrd="1" destOrd="0" presId="urn:microsoft.com/office/officeart/2005/8/layout/hierarchy2"/>
    <dgm:cxn modelId="{51C31F0F-DC8B-4139-9487-58AB7EF883DB}" type="presParOf" srcId="{DDF4600F-1D95-41F7-8F86-BB4E99FA3FD9}" destId="{89CD16C8-7AAC-4358-A707-F7FA25DD1FF2}" srcOrd="0" destOrd="0" presId="urn:microsoft.com/office/officeart/2005/8/layout/hierarchy2"/>
    <dgm:cxn modelId="{8E870C38-3893-4F56-9177-5A34B907F8D7}" type="presParOf" srcId="{89CD16C8-7AAC-4358-A707-F7FA25DD1FF2}" destId="{04F731B1-6D81-4DD9-B276-099FA0E9F8D2}" srcOrd="0" destOrd="0" presId="urn:microsoft.com/office/officeart/2005/8/layout/hierarchy2"/>
    <dgm:cxn modelId="{5B5E9E02-C997-46FC-AC3C-7117378C3D93}" type="presParOf" srcId="{DDF4600F-1D95-41F7-8F86-BB4E99FA3FD9}" destId="{25438C8A-EE44-40C8-9DF1-84A1AB14A9D3}" srcOrd="1" destOrd="0" presId="urn:microsoft.com/office/officeart/2005/8/layout/hierarchy2"/>
    <dgm:cxn modelId="{87158DA8-D1D0-42BA-A7D0-5C9DAE05CF5B}" type="presParOf" srcId="{25438C8A-EE44-40C8-9DF1-84A1AB14A9D3}" destId="{AE5C1326-B90C-4D77-9CBA-4753FF3D3DFC}" srcOrd="0" destOrd="0" presId="urn:microsoft.com/office/officeart/2005/8/layout/hierarchy2"/>
    <dgm:cxn modelId="{7F9D6DD8-0591-4C11-8A07-5F9F19ECDE3B}" type="presParOf" srcId="{25438C8A-EE44-40C8-9DF1-84A1AB14A9D3}" destId="{22C7DE13-3BD1-4810-8C91-227A252AEC14}" srcOrd="1" destOrd="0" presId="urn:microsoft.com/office/officeart/2005/8/layout/hierarchy2"/>
    <dgm:cxn modelId="{3DB075BB-4F8D-49B6-A5E1-50F8867CA093}" type="presParOf" srcId="{DDF4600F-1D95-41F7-8F86-BB4E99FA3FD9}" destId="{324478AB-C4E5-4BDE-9F74-7CCEA57F2E44}" srcOrd="2" destOrd="0" presId="urn:microsoft.com/office/officeart/2005/8/layout/hierarchy2"/>
    <dgm:cxn modelId="{A81A08D4-80EF-4E5E-BA7B-24CEEEB05AAA}" type="presParOf" srcId="{324478AB-C4E5-4BDE-9F74-7CCEA57F2E44}" destId="{EDFB3545-13EC-434D-946C-6FEBADC7B717}" srcOrd="0" destOrd="0" presId="urn:microsoft.com/office/officeart/2005/8/layout/hierarchy2"/>
    <dgm:cxn modelId="{1F82BC28-42B1-419A-A255-133D3653ECB2}" type="presParOf" srcId="{DDF4600F-1D95-41F7-8F86-BB4E99FA3FD9}" destId="{30EC4E6C-138E-4E73-ABEA-CAEF12B3BBDD}" srcOrd="3" destOrd="0" presId="urn:microsoft.com/office/officeart/2005/8/layout/hierarchy2"/>
    <dgm:cxn modelId="{4EB49D36-2159-49AE-8384-764653C99334}" type="presParOf" srcId="{30EC4E6C-138E-4E73-ABEA-CAEF12B3BBDD}" destId="{7A4AAFE0-882A-472E-AD04-2FBB1061F595}" srcOrd="0" destOrd="0" presId="urn:microsoft.com/office/officeart/2005/8/layout/hierarchy2"/>
    <dgm:cxn modelId="{6D55E519-062E-4482-BE14-7FBCA952B86C}" type="presParOf" srcId="{30EC4E6C-138E-4E73-ABEA-CAEF12B3BBDD}" destId="{4BBB7130-9173-4FF5-8FE0-35D306647F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4F6739-7677-4545-955A-667EA67DA43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EC7BB52-B806-47BA-ACA6-40EC60A7DCEF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Consciente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gm:t>
    </dgm:pt>
    <dgm:pt modelId="{476D0FE3-8ABB-4A5B-8528-B33BE37E1469}" type="parTrans" cxnId="{3A6DEB52-B6F3-4139-83AF-6ED49C87D4A7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9E5D3C6-390C-4DF0-BAE0-1F95F0459E4F}" type="sibTrans" cxnId="{3A6DEB52-B6F3-4139-83AF-6ED49C87D4A7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D905157-8DCB-45AE-8F05-E62AB8EFA9C5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- 10 cc/kg/h por 12 horas de SRO de baja osmolaridad + 1 ampolla de cloruro de potasio por cada 1000 </a:t>
          </a:r>
          <a:r>
            <a:rPr lang="es-CO" sz="1400" dirty="0" err="1">
              <a:latin typeface="Montserrat" panose="00000500000000000000" pitchFamily="50" charset="0"/>
              <a:cs typeface="Arial" panose="020B0604020202020204" pitchFamily="34" charset="0"/>
            </a:rPr>
            <a:t>cc.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En la primera hora: </a:t>
          </a:r>
          <a:r>
            <a:rPr lang="es-CO" sz="1400" dirty="0" err="1">
              <a:latin typeface="Montserrat" panose="00000500000000000000" pitchFamily="50" charset="0"/>
              <a:cs typeface="Arial" panose="020B0604020202020204" pitchFamily="34" charset="0"/>
            </a:rPr>
            <a:t>Amoxi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90mg/kg/día VO o SNG + Gentamicina 5 mg/kg/día IM o IV.</a:t>
          </a:r>
        </a:p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- Cuando esté hidratado se inicia LM y F-75 11 cc/kg/toma.</a:t>
          </a:r>
        </a:p>
      </dgm:t>
    </dgm:pt>
    <dgm:pt modelId="{5D22A59B-883E-4341-B41E-8FC476354EBC}" type="parTrans" cxnId="{4BFA5705-2280-43BF-A68E-DDE221C86209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466B8F3-2FD0-4FC4-8286-EA3BD75AABFD}" type="sibTrans" cxnId="{4BFA5705-2280-43BF-A68E-DDE221C86209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5EABE19-D275-494F-AEE0-A39BA692E598}" type="pres">
      <dgm:prSet presAssocID="{7E4F6739-7677-4545-955A-667EA67DA431}" presName="Name0" presStyleCnt="0">
        <dgm:presLayoutVars>
          <dgm:dir/>
          <dgm:animLvl val="lvl"/>
          <dgm:resizeHandles val="exact"/>
        </dgm:presLayoutVars>
      </dgm:prSet>
      <dgm:spPr/>
    </dgm:pt>
    <dgm:pt modelId="{9B9EF267-FE5E-441F-BE79-96C52DA6E33D}" type="pres">
      <dgm:prSet presAssocID="{BEC7BB52-B806-47BA-ACA6-40EC60A7DCEF}" presName="vertFlow" presStyleCnt="0"/>
      <dgm:spPr/>
    </dgm:pt>
    <dgm:pt modelId="{60D09FDA-6B69-4542-928F-7E89680C493C}" type="pres">
      <dgm:prSet presAssocID="{BEC7BB52-B806-47BA-ACA6-40EC60A7DCEF}" presName="header" presStyleLbl="node1" presStyleIdx="0" presStyleCnt="1" custScaleX="31462" custScaleY="38831"/>
      <dgm:spPr/>
    </dgm:pt>
    <dgm:pt modelId="{5D74F512-E227-46D5-B8F6-46ECB99CCD0F}" type="pres">
      <dgm:prSet presAssocID="{5D22A59B-883E-4341-B41E-8FC476354EBC}" presName="parTrans" presStyleLbl="sibTrans2D1" presStyleIdx="0" presStyleCnt="1"/>
      <dgm:spPr/>
    </dgm:pt>
    <dgm:pt modelId="{C94F4ABF-FF65-44FF-AFF9-B23A41781070}" type="pres">
      <dgm:prSet presAssocID="{3D905157-8DCB-45AE-8F05-E62AB8EFA9C5}" presName="child" presStyleLbl="alignAccFollowNode1" presStyleIdx="0" presStyleCnt="1">
        <dgm:presLayoutVars>
          <dgm:chMax val="0"/>
          <dgm:bulletEnabled val="1"/>
        </dgm:presLayoutVars>
      </dgm:prSet>
      <dgm:spPr/>
    </dgm:pt>
  </dgm:ptLst>
  <dgm:cxnLst>
    <dgm:cxn modelId="{4BFA5705-2280-43BF-A68E-DDE221C86209}" srcId="{BEC7BB52-B806-47BA-ACA6-40EC60A7DCEF}" destId="{3D905157-8DCB-45AE-8F05-E62AB8EFA9C5}" srcOrd="0" destOrd="0" parTransId="{5D22A59B-883E-4341-B41E-8FC476354EBC}" sibTransId="{1466B8F3-2FD0-4FC4-8286-EA3BD75AABFD}"/>
    <dgm:cxn modelId="{3A6DEB52-B6F3-4139-83AF-6ED49C87D4A7}" srcId="{7E4F6739-7677-4545-955A-667EA67DA431}" destId="{BEC7BB52-B806-47BA-ACA6-40EC60A7DCEF}" srcOrd="0" destOrd="0" parTransId="{476D0FE3-8ABB-4A5B-8528-B33BE37E1469}" sibTransId="{49E5D3C6-390C-4DF0-BAE0-1F95F0459E4F}"/>
    <dgm:cxn modelId="{44FEA982-B4A0-488D-84E9-34E3C0465DC8}" type="presOf" srcId="{5D22A59B-883E-4341-B41E-8FC476354EBC}" destId="{5D74F512-E227-46D5-B8F6-46ECB99CCD0F}" srcOrd="0" destOrd="0" presId="urn:microsoft.com/office/officeart/2005/8/layout/lProcess1"/>
    <dgm:cxn modelId="{2B3A968F-1CCD-4BA1-A533-B8A6DA048FE3}" type="presOf" srcId="{BEC7BB52-B806-47BA-ACA6-40EC60A7DCEF}" destId="{60D09FDA-6B69-4542-928F-7E89680C493C}" srcOrd="0" destOrd="0" presId="urn:microsoft.com/office/officeart/2005/8/layout/lProcess1"/>
    <dgm:cxn modelId="{16476397-D2D9-4E97-8478-C18CC6438DBC}" type="presOf" srcId="{3D905157-8DCB-45AE-8F05-E62AB8EFA9C5}" destId="{C94F4ABF-FF65-44FF-AFF9-B23A41781070}" srcOrd="0" destOrd="0" presId="urn:microsoft.com/office/officeart/2005/8/layout/lProcess1"/>
    <dgm:cxn modelId="{8053BCA7-1085-4B69-B0E3-1A4FF9BE849D}" type="presOf" srcId="{7E4F6739-7677-4545-955A-667EA67DA431}" destId="{05EABE19-D275-494F-AEE0-A39BA692E598}" srcOrd="0" destOrd="0" presId="urn:microsoft.com/office/officeart/2005/8/layout/lProcess1"/>
    <dgm:cxn modelId="{7DCC08CB-249A-4415-8D60-B276BA2113B9}" type="presParOf" srcId="{05EABE19-D275-494F-AEE0-A39BA692E598}" destId="{9B9EF267-FE5E-441F-BE79-96C52DA6E33D}" srcOrd="0" destOrd="0" presId="urn:microsoft.com/office/officeart/2005/8/layout/lProcess1"/>
    <dgm:cxn modelId="{551FC3AA-72C0-41CE-8028-4C7F8385D30B}" type="presParOf" srcId="{9B9EF267-FE5E-441F-BE79-96C52DA6E33D}" destId="{60D09FDA-6B69-4542-928F-7E89680C493C}" srcOrd="0" destOrd="0" presId="urn:microsoft.com/office/officeart/2005/8/layout/lProcess1"/>
    <dgm:cxn modelId="{F2B9D8CA-A51E-4578-A175-FFC82AF0301F}" type="presParOf" srcId="{9B9EF267-FE5E-441F-BE79-96C52DA6E33D}" destId="{5D74F512-E227-46D5-B8F6-46ECB99CCD0F}" srcOrd="1" destOrd="0" presId="urn:microsoft.com/office/officeart/2005/8/layout/lProcess1"/>
    <dgm:cxn modelId="{7E2D5282-0FC2-4E33-98CB-B7408EB42C15}" type="presParOf" srcId="{9B9EF267-FE5E-441F-BE79-96C52DA6E33D}" destId="{C94F4ABF-FF65-44FF-AFF9-B23A4178107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2947EF6-4E1A-4370-8F83-6F251C5A333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87E3768-211C-45AF-BAF8-CAD3CDFD483A}">
      <dgm:prSet phldrT="[Texto]" custT="1"/>
      <dgm:spPr/>
      <dgm:t>
        <a:bodyPr/>
        <a:lstStyle/>
        <a:p>
          <a:r>
            <a:rPr lang="es-CO" sz="16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Alteración del estado de conciencia </a:t>
          </a:r>
        </a:p>
      </dgm:t>
    </dgm:pt>
    <dgm:pt modelId="{573C36E8-A79D-4205-99A3-108EBB2C2FBA}" type="parTrans" cxnId="{DE6CEE7A-B6B0-4079-B3AC-F9CABC7F7113}">
      <dgm:prSet/>
      <dgm:spPr/>
      <dgm:t>
        <a:bodyPr/>
        <a:lstStyle/>
        <a:p>
          <a:endParaRPr lang="es-CO" sz="14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B33BE90-2C68-4AE8-8935-51083957F70D}" type="sibTrans" cxnId="{DE6CEE7A-B6B0-4079-B3AC-F9CABC7F7113}">
      <dgm:prSet/>
      <dgm:spPr/>
      <dgm:t>
        <a:bodyPr/>
        <a:lstStyle/>
        <a:p>
          <a:endParaRPr lang="es-CO" sz="14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6F0E1CF-62D0-4FB7-B483-A9532D64C48B}">
      <dgm:prSet phldrT="[Texto]" custT="1"/>
      <dgm:spPr/>
      <dgm:t>
        <a:bodyPr/>
        <a:lstStyle/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O2 suplementario. </a:t>
          </a:r>
        </a:p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Bolo de DAD 10% 5 cc/kg en 5 min. </a:t>
          </a:r>
        </a:p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En la siguiente hora: Hartman 15 cc/kg en 1 hora. </a:t>
          </a:r>
        </a:p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Ampicilina 200 mg/kg/día + Gentamicina 5 mg/kg/día. </a:t>
          </a:r>
        </a:p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FR, FC, estado de conciencia cada 10 minutos. </a:t>
          </a:r>
        </a:p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Si mejora, se cambia a rehidratación oral: 10 cc/kg/h en 10 horas SRO y luego de 8 horas de hidratación inicie F-75 a 11 cc/kg/toma cada 2 horas (se intercala con LM y SRO, sin sobrepasar los líquidos que requiere en 24 horas).</a:t>
          </a:r>
        </a:p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Si no mejora, se dejan líquidos de mantenimiento: 100 cc/Kg/h. </a:t>
          </a:r>
        </a:p>
      </dgm:t>
    </dgm:pt>
    <dgm:pt modelId="{E9E4E6D4-8C8D-4DFA-BE0A-00E1E4F92B69}" type="parTrans" cxnId="{223FD705-EEC6-4CC5-9BA3-74E4D2398B3A}">
      <dgm:prSet/>
      <dgm:spPr/>
      <dgm:t>
        <a:bodyPr/>
        <a:lstStyle/>
        <a:p>
          <a:endParaRPr lang="es-CO" sz="14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A2D1A9C-3E9F-4F0F-9361-0372C2C7AF0A}" type="sibTrans" cxnId="{223FD705-EEC6-4CC5-9BA3-74E4D2398B3A}">
      <dgm:prSet/>
      <dgm:spPr/>
      <dgm:t>
        <a:bodyPr/>
        <a:lstStyle/>
        <a:p>
          <a:endParaRPr lang="es-CO" sz="14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52A9F66-014A-4221-B3B6-73C4B38869BD}" type="pres">
      <dgm:prSet presAssocID="{A2947EF6-4E1A-4370-8F83-6F251C5A3333}" presName="Name0" presStyleCnt="0">
        <dgm:presLayoutVars>
          <dgm:dir/>
          <dgm:animLvl val="lvl"/>
          <dgm:resizeHandles val="exact"/>
        </dgm:presLayoutVars>
      </dgm:prSet>
      <dgm:spPr/>
    </dgm:pt>
    <dgm:pt modelId="{BD27DDE5-8B30-4A97-926A-22D0DB342EA9}" type="pres">
      <dgm:prSet presAssocID="{687E3768-211C-45AF-BAF8-CAD3CDFD483A}" presName="vertFlow" presStyleCnt="0"/>
      <dgm:spPr/>
    </dgm:pt>
    <dgm:pt modelId="{DFC8FD2C-CE42-42AF-B6EF-8A50A7422EA4}" type="pres">
      <dgm:prSet presAssocID="{687E3768-211C-45AF-BAF8-CAD3CDFD483A}" presName="header" presStyleLbl="node1" presStyleIdx="0" presStyleCnt="1" custScaleX="53280" custScaleY="48440"/>
      <dgm:spPr/>
    </dgm:pt>
    <dgm:pt modelId="{F1DC82D0-4299-42FB-8030-873ED26420A2}" type="pres">
      <dgm:prSet presAssocID="{E9E4E6D4-8C8D-4DFA-BE0A-00E1E4F92B69}" presName="parTrans" presStyleLbl="sibTrans2D1" presStyleIdx="0" presStyleCnt="1"/>
      <dgm:spPr/>
    </dgm:pt>
    <dgm:pt modelId="{D4B0955B-23C2-424E-95E6-99BD0D889471}" type="pres">
      <dgm:prSet presAssocID="{06F0E1CF-62D0-4FB7-B483-A9532D64C48B}" presName="child" presStyleLbl="alignAccFollowNode1" presStyleIdx="0" presStyleCnt="1" custScaleY="185249">
        <dgm:presLayoutVars>
          <dgm:chMax val="0"/>
          <dgm:bulletEnabled val="1"/>
        </dgm:presLayoutVars>
      </dgm:prSet>
      <dgm:spPr/>
    </dgm:pt>
  </dgm:ptLst>
  <dgm:cxnLst>
    <dgm:cxn modelId="{223FD705-EEC6-4CC5-9BA3-74E4D2398B3A}" srcId="{687E3768-211C-45AF-BAF8-CAD3CDFD483A}" destId="{06F0E1CF-62D0-4FB7-B483-A9532D64C48B}" srcOrd="0" destOrd="0" parTransId="{E9E4E6D4-8C8D-4DFA-BE0A-00E1E4F92B69}" sibTransId="{DA2D1A9C-3E9F-4F0F-9361-0372C2C7AF0A}"/>
    <dgm:cxn modelId="{59BE0D2C-2F72-4385-A910-A6BF4239E750}" type="presOf" srcId="{06F0E1CF-62D0-4FB7-B483-A9532D64C48B}" destId="{D4B0955B-23C2-424E-95E6-99BD0D889471}" srcOrd="0" destOrd="0" presId="urn:microsoft.com/office/officeart/2005/8/layout/lProcess1"/>
    <dgm:cxn modelId="{059B2B39-4A3C-493F-93D6-0247ED65C4B9}" type="presOf" srcId="{A2947EF6-4E1A-4370-8F83-6F251C5A3333}" destId="{652A9F66-014A-4221-B3B6-73C4B38869BD}" srcOrd="0" destOrd="0" presId="urn:microsoft.com/office/officeart/2005/8/layout/lProcess1"/>
    <dgm:cxn modelId="{DE6CEE7A-B6B0-4079-B3AC-F9CABC7F7113}" srcId="{A2947EF6-4E1A-4370-8F83-6F251C5A3333}" destId="{687E3768-211C-45AF-BAF8-CAD3CDFD483A}" srcOrd="0" destOrd="0" parTransId="{573C36E8-A79D-4205-99A3-108EBB2C2FBA}" sibTransId="{7B33BE90-2C68-4AE8-8935-51083957F70D}"/>
    <dgm:cxn modelId="{1843608B-CAB2-44AD-8757-8668CD3E5405}" type="presOf" srcId="{E9E4E6D4-8C8D-4DFA-BE0A-00E1E4F92B69}" destId="{F1DC82D0-4299-42FB-8030-873ED26420A2}" srcOrd="0" destOrd="0" presId="urn:microsoft.com/office/officeart/2005/8/layout/lProcess1"/>
    <dgm:cxn modelId="{697FE5CF-D757-44C4-844E-946F25C49A78}" type="presOf" srcId="{687E3768-211C-45AF-BAF8-CAD3CDFD483A}" destId="{DFC8FD2C-CE42-42AF-B6EF-8A50A7422EA4}" srcOrd="0" destOrd="0" presId="urn:microsoft.com/office/officeart/2005/8/layout/lProcess1"/>
    <dgm:cxn modelId="{DCC58D7A-E852-47E3-952E-57F5F29DAB15}" type="presParOf" srcId="{652A9F66-014A-4221-B3B6-73C4B38869BD}" destId="{BD27DDE5-8B30-4A97-926A-22D0DB342EA9}" srcOrd="0" destOrd="0" presId="urn:microsoft.com/office/officeart/2005/8/layout/lProcess1"/>
    <dgm:cxn modelId="{2712EB5A-6019-4056-82CD-F73319BE15EA}" type="presParOf" srcId="{BD27DDE5-8B30-4A97-926A-22D0DB342EA9}" destId="{DFC8FD2C-CE42-42AF-B6EF-8A50A7422EA4}" srcOrd="0" destOrd="0" presId="urn:microsoft.com/office/officeart/2005/8/layout/lProcess1"/>
    <dgm:cxn modelId="{60447051-0C55-455A-86CB-BDE61DA7E6DF}" type="presParOf" srcId="{BD27DDE5-8B30-4A97-926A-22D0DB342EA9}" destId="{F1DC82D0-4299-42FB-8030-873ED26420A2}" srcOrd="1" destOrd="0" presId="urn:microsoft.com/office/officeart/2005/8/layout/lProcess1"/>
    <dgm:cxn modelId="{3294071A-287F-47A6-B462-022BE53DCD87}" type="presParOf" srcId="{BD27DDE5-8B30-4A97-926A-22D0DB342EA9}" destId="{D4B0955B-23C2-424E-95E6-99BD0D88947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D622C-2CBF-422E-A8B3-1ADA78EEF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8990D1EE-4295-4538-958D-69605917A2C2}">
      <dgm:prSet phldrT="[Texto]" custT="1"/>
      <dgm:spPr/>
      <dgm:t>
        <a:bodyPr/>
        <a:lstStyle/>
        <a:p>
          <a:r>
            <a:rPr lang="es-CO" sz="2400" dirty="0">
              <a:latin typeface="Montserrat" panose="00000500000000000000" pitchFamily="50" charset="0"/>
            </a:rPr>
            <a:t>Formas de desnutrición </a:t>
          </a:r>
        </a:p>
      </dgm:t>
    </dgm:pt>
    <dgm:pt modelId="{F95F2383-841B-44F3-8BCB-0577DEE11BEC}" type="parTrans" cxnId="{2F26E222-3F40-43B8-AE5D-719223C70620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9FA4409-F7A4-4323-A15C-7931EE268444}" type="sibTrans" cxnId="{2F26E222-3F40-43B8-AE5D-719223C70620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BB44E88-60E4-4C0C-A536-B3B21556CEA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Desnutrición aguda </a:t>
          </a:r>
        </a:p>
      </dgm:t>
    </dgm:pt>
    <dgm:pt modelId="{BA4153F1-89D5-4BF1-A199-6A77201E34CA}" type="parTrans" cxnId="{1BAD7873-55E4-454E-9176-C2B060BFC1FD}">
      <dgm:prSet custT="1"/>
      <dgm:spPr/>
      <dgm:t>
        <a:bodyPr/>
        <a:lstStyle/>
        <a:p>
          <a:endParaRPr lang="es-CO" sz="300">
            <a:latin typeface="Montserrat" panose="00000500000000000000" pitchFamily="50" charset="0"/>
          </a:endParaRPr>
        </a:p>
      </dgm:t>
    </dgm:pt>
    <dgm:pt modelId="{5554A5F2-3B73-426B-945B-059E090C2861}" type="sibTrans" cxnId="{1BAD7873-55E4-454E-9176-C2B060BFC1F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B871066A-C300-494B-A44A-F9321CB7005F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Retraso en la talla </a:t>
          </a:r>
        </a:p>
      </dgm:t>
    </dgm:pt>
    <dgm:pt modelId="{A978B11E-F7E9-4ADC-B177-6C7A0F54129C}" type="parTrans" cxnId="{FB64A963-252C-48FF-ACBF-AD555DFAEEF3}">
      <dgm:prSet custT="1"/>
      <dgm:spPr/>
      <dgm:t>
        <a:bodyPr/>
        <a:lstStyle/>
        <a:p>
          <a:endParaRPr lang="es-CO" sz="300">
            <a:latin typeface="Montserrat" panose="00000500000000000000" pitchFamily="50" charset="0"/>
          </a:endParaRPr>
        </a:p>
      </dgm:t>
    </dgm:pt>
    <dgm:pt modelId="{142F16C5-6122-4E85-8026-502AD98C1100}" type="sibTrans" cxnId="{FB64A963-252C-48FF-ACBF-AD555DFAEEF3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AA63F15-DE3A-4DAD-8BD4-3E34E9E1F75D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Deficiencia de micronutrientes </a:t>
          </a:r>
        </a:p>
      </dgm:t>
    </dgm:pt>
    <dgm:pt modelId="{E68F0B7F-5425-41AA-9046-6985E0270D60}" type="parTrans" cxnId="{9F10F107-19F9-4555-81A9-D84499FC9B4F}">
      <dgm:prSet custT="1"/>
      <dgm:spPr/>
      <dgm:t>
        <a:bodyPr/>
        <a:lstStyle/>
        <a:p>
          <a:endParaRPr lang="es-CO" sz="300">
            <a:latin typeface="Montserrat" panose="00000500000000000000" pitchFamily="50" charset="0"/>
          </a:endParaRPr>
        </a:p>
      </dgm:t>
    </dgm:pt>
    <dgm:pt modelId="{BED74E25-0611-48C3-AE40-8F1C343CF323}" type="sibTrans" cxnId="{9F10F107-19F9-4555-81A9-D84499FC9B4F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83950C4-8ECD-43E5-B415-97B1515CBF85}" type="pres">
      <dgm:prSet presAssocID="{57BD622C-2CBF-422E-A8B3-1ADA78EEF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8AE614-7641-42B3-A41F-3D660F7683B3}" type="pres">
      <dgm:prSet presAssocID="{8990D1EE-4295-4538-958D-69605917A2C2}" presName="root1" presStyleCnt="0"/>
      <dgm:spPr/>
    </dgm:pt>
    <dgm:pt modelId="{F6594904-39A3-4356-BAA5-004497629A4D}" type="pres">
      <dgm:prSet presAssocID="{8990D1EE-4295-4538-958D-69605917A2C2}" presName="LevelOneTextNode" presStyleLbl="node0" presStyleIdx="0" presStyleCnt="1" custScaleX="112388" custScaleY="75517">
        <dgm:presLayoutVars>
          <dgm:chPref val="3"/>
        </dgm:presLayoutVars>
      </dgm:prSet>
      <dgm:spPr/>
    </dgm:pt>
    <dgm:pt modelId="{0622E3A3-8604-415E-BC37-36977783014F}" type="pres">
      <dgm:prSet presAssocID="{8990D1EE-4295-4538-958D-69605917A2C2}" presName="level2hierChild" presStyleCnt="0"/>
      <dgm:spPr/>
    </dgm:pt>
    <dgm:pt modelId="{E7C836E6-D0AF-49F1-826A-FD836DD9B278}" type="pres">
      <dgm:prSet presAssocID="{BA4153F1-89D5-4BF1-A199-6A77201E34CA}" presName="conn2-1" presStyleLbl="parChTrans1D2" presStyleIdx="0" presStyleCnt="3"/>
      <dgm:spPr/>
    </dgm:pt>
    <dgm:pt modelId="{C0105A5A-26F6-43FD-9B84-8448C5C2EC92}" type="pres">
      <dgm:prSet presAssocID="{BA4153F1-89D5-4BF1-A199-6A77201E34CA}" presName="connTx" presStyleLbl="parChTrans1D2" presStyleIdx="0" presStyleCnt="3"/>
      <dgm:spPr/>
    </dgm:pt>
    <dgm:pt modelId="{2EE7AC2F-65A9-49A0-B2D3-46D93C9FC3EA}" type="pres">
      <dgm:prSet presAssocID="{8BB44E88-60E4-4C0C-A536-B3B21556CEAE}" presName="root2" presStyleCnt="0"/>
      <dgm:spPr/>
    </dgm:pt>
    <dgm:pt modelId="{E62DA956-8C91-4C09-88E3-FF00D285FA08}" type="pres">
      <dgm:prSet presAssocID="{8BB44E88-60E4-4C0C-A536-B3B21556CEAE}" presName="LevelTwoTextNode" presStyleLbl="node2" presStyleIdx="0" presStyleCnt="3" custScaleY="67226">
        <dgm:presLayoutVars>
          <dgm:chPref val="3"/>
        </dgm:presLayoutVars>
      </dgm:prSet>
      <dgm:spPr/>
    </dgm:pt>
    <dgm:pt modelId="{B3B3BB7B-CFB9-4F3B-BB21-CAE4794C2000}" type="pres">
      <dgm:prSet presAssocID="{8BB44E88-60E4-4C0C-A536-B3B21556CEAE}" presName="level3hierChild" presStyleCnt="0"/>
      <dgm:spPr/>
    </dgm:pt>
    <dgm:pt modelId="{92764113-3601-4549-AE3A-CC5D03EA0B53}" type="pres">
      <dgm:prSet presAssocID="{A978B11E-F7E9-4ADC-B177-6C7A0F54129C}" presName="conn2-1" presStyleLbl="parChTrans1D2" presStyleIdx="1" presStyleCnt="3"/>
      <dgm:spPr/>
    </dgm:pt>
    <dgm:pt modelId="{CC3E07E7-CBFD-4C14-8628-8758E4F56D2B}" type="pres">
      <dgm:prSet presAssocID="{A978B11E-F7E9-4ADC-B177-6C7A0F54129C}" presName="connTx" presStyleLbl="parChTrans1D2" presStyleIdx="1" presStyleCnt="3"/>
      <dgm:spPr/>
    </dgm:pt>
    <dgm:pt modelId="{8C035541-431B-4CF0-8EF0-6CABF8B885EF}" type="pres">
      <dgm:prSet presAssocID="{B871066A-C300-494B-A44A-F9321CB7005F}" presName="root2" presStyleCnt="0"/>
      <dgm:spPr/>
    </dgm:pt>
    <dgm:pt modelId="{6001150D-5545-4195-A763-044DA445D4ED}" type="pres">
      <dgm:prSet presAssocID="{B871066A-C300-494B-A44A-F9321CB7005F}" presName="LevelTwoTextNode" presStyleLbl="node2" presStyleIdx="1" presStyleCnt="3" custScaleY="67226">
        <dgm:presLayoutVars>
          <dgm:chPref val="3"/>
        </dgm:presLayoutVars>
      </dgm:prSet>
      <dgm:spPr/>
    </dgm:pt>
    <dgm:pt modelId="{BC37130E-94DC-4A34-8064-6CEBF5E16DAE}" type="pres">
      <dgm:prSet presAssocID="{B871066A-C300-494B-A44A-F9321CB7005F}" presName="level3hierChild" presStyleCnt="0"/>
      <dgm:spPr/>
    </dgm:pt>
    <dgm:pt modelId="{5788F449-2165-4453-9833-6FBE088570FC}" type="pres">
      <dgm:prSet presAssocID="{E68F0B7F-5425-41AA-9046-6985E0270D60}" presName="conn2-1" presStyleLbl="parChTrans1D2" presStyleIdx="2" presStyleCnt="3"/>
      <dgm:spPr/>
    </dgm:pt>
    <dgm:pt modelId="{71722B2E-C6AD-4F54-9BC6-A2CC0AC9BBE1}" type="pres">
      <dgm:prSet presAssocID="{E68F0B7F-5425-41AA-9046-6985E0270D60}" presName="connTx" presStyleLbl="parChTrans1D2" presStyleIdx="2" presStyleCnt="3"/>
      <dgm:spPr/>
    </dgm:pt>
    <dgm:pt modelId="{5351CB35-4205-4942-99B3-DE4C13647593}" type="pres">
      <dgm:prSet presAssocID="{3AA63F15-DE3A-4DAD-8BD4-3E34E9E1F75D}" presName="root2" presStyleCnt="0"/>
      <dgm:spPr/>
    </dgm:pt>
    <dgm:pt modelId="{4C2D67AF-ADCA-4A45-8CC0-67AFF81824A9}" type="pres">
      <dgm:prSet presAssocID="{3AA63F15-DE3A-4DAD-8BD4-3E34E9E1F75D}" presName="LevelTwoTextNode" presStyleLbl="node2" presStyleIdx="2" presStyleCnt="3" custScaleY="67226">
        <dgm:presLayoutVars>
          <dgm:chPref val="3"/>
        </dgm:presLayoutVars>
      </dgm:prSet>
      <dgm:spPr/>
    </dgm:pt>
    <dgm:pt modelId="{E7D3ABF6-AB49-4BE6-9485-DAE37288DB9C}" type="pres">
      <dgm:prSet presAssocID="{3AA63F15-DE3A-4DAD-8BD4-3E34E9E1F75D}" presName="level3hierChild" presStyleCnt="0"/>
      <dgm:spPr/>
    </dgm:pt>
  </dgm:ptLst>
  <dgm:cxnLst>
    <dgm:cxn modelId="{9F10F107-19F9-4555-81A9-D84499FC9B4F}" srcId="{8990D1EE-4295-4538-958D-69605917A2C2}" destId="{3AA63F15-DE3A-4DAD-8BD4-3E34E9E1F75D}" srcOrd="2" destOrd="0" parTransId="{E68F0B7F-5425-41AA-9046-6985E0270D60}" sibTransId="{BED74E25-0611-48C3-AE40-8F1C343CF323}"/>
    <dgm:cxn modelId="{2F26E222-3F40-43B8-AE5D-719223C70620}" srcId="{57BD622C-2CBF-422E-A8B3-1ADA78EEF947}" destId="{8990D1EE-4295-4538-958D-69605917A2C2}" srcOrd="0" destOrd="0" parTransId="{F95F2383-841B-44F3-8BCB-0577DEE11BEC}" sibTransId="{99FA4409-F7A4-4323-A15C-7931EE268444}"/>
    <dgm:cxn modelId="{10828C27-15EF-4CA8-B817-2B076E49EF2C}" type="presOf" srcId="{E68F0B7F-5425-41AA-9046-6985E0270D60}" destId="{71722B2E-C6AD-4F54-9BC6-A2CC0AC9BBE1}" srcOrd="1" destOrd="0" presId="urn:microsoft.com/office/officeart/2008/layout/HorizontalMultiLevelHierarchy"/>
    <dgm:cxn modelId="{A3D4012F-A4B6-4D7C-99CB-5CC574FFCE2E}" type="presOf" srcId="{BA4153F1-89D5-4BF1-A199-6A77201E34CA}" destId="{E7C836E6-D0AF-49F1-826A-FD836DD9B278}" srcOrd="0" destOrd="0" presId="urn:microsoft.com/office/officeart/2008/layout/HorizontalMultiLevelHierarchy"/>
    <dgm:cxn modelId="{FB64A963-252C-48FF-ACBF-AD555DFAEEF3}" srcId="{8990D1EE-4295-4538-958D-69605917A2C2}" destId="{B871066A-C300-494B-A44A-F9321CB7005F}" srcOrd="1" destOrd="0" parTransId="{A978B11E-F7E9-4ADC-B177-6C7A0F54129C}" sibTransId="{142F16C5-6122-4E85-8026-502AD98C1100}"/>
    <dgm:cxn modelId="{290F2A6B-5763-4E07-8FD5-72197DF12DAF}" type="presOf" srcId="{3AA63F15-DE3A-4DAD-8BD4-3E34E9E1F75D}" destId="{4C2D67AF-ADCA-4A45-8CC0-67AFF81824A9}" srcOrd="0" destOrd="0" presId="urn:microsoft.com/office/officeart/2008/layout/HorizontalMultiLevelHierarchy"/>
    <dgm:cxn modelId="{1BAD7873-55E4-454E-9176-C2B060BFC1FD}" srcId="{8990D1EE-4295-4538-958D-69605917A2C2}" destId="{8BB44E88-60E4-4C0C-A536-B3B21556CEAE}" srcOrd="0" destOrd="0" parTransId="{BA4153F1-89D5-4BF1-A199-6A77201E34CA}" sibTransId="{5554A5F2-3B73-426B-945B-059E090C2861}"/>
    <dgm:cxn modelId="{6DB0FB75-D66E-447C-B5F3-0C218E5CDF2E}" type="presOf" srcId="{57BD622C-2CBF-422E-A8B3-1ADA78EEF947}" destId="{D83950C4-8ECD-43E5-B415-97B1515CBF85}" srcOrd="0" destOrd="0" presId="urn:microsoft.com/office/officeart/2008/layout/HorizontalMultiLevelHierarchy"/>
    <dgm:cxn modelId="{A3A6DD84-786D-45F6-BB4B-9D796B67406E}" type="presOf" srcId="{E68F0B7F-5425-41AA-9046-6985E0270D60}" destId="{5788F449-2165-4453-9833-6FBE088570FC}" srcOrd="0" destOrd="0" presId="urn:microsoft.com/office/officeart/2008/layout/HorizontalMultiLevelHierarchy"/>
    <dgm:cxn modelId="{D4DAB79A-E761-4E95-8052-60B6C00549F5}" type="presOf" srcId="{8990D1EE-4295-4538-958D-69605917A2C2}" destId="{F6594904-39A3-4356-BAA5-004497629A4D}" srcOrd="0" destOrd="0" presId="urn:microsoft.com/office/officeart/2008/layout/HorizontalMultiLevelHierarchy"/>
    <dgm:cxn modelId="{BDD145A0-5F97-406D-9774-5EA0211F34C6}" type="presOf" srcId="{BA4153F1-89D5-4BF1-A199-6A77201E34CA}" destId="{C0105A5A-26F6-43FD-9B84-8448C5C2EC92}" srcOrd="1" destOrd="0" presId="urn:microsoft.com/office/officeart/2008/layout/HorizontalMultiLevelHierarchy"/>
    <dgm:cxn modelId="{E52490C4-6A96-43CC-89C9-154D3406A30D}" type="presOf" srcId="{8BB44E88-60E4-4C0C-A536-B3B21556CEAE}" destId="{E62DA956-8C91-4C09-88E3-FF00D285FA08}" srcOrd="0" destOrd="0" presId="urn:microsoft.com/office/officeart/2008/layout/HorizontalMultiLevelHierarchy"/>
    <dgm:cxn modelId="{7903CECA-A6F7-4AAE-92A0-AB2B361DA1C4}" type="presOf" srcId="{A978B11E-F7E9-4ADC-B177-6C7A0F54129C}" destId="{92764113-3601-4549-AE3A-CC5D03EA0B53}" srcOrd="0" destOrd="0" presId="urn:microsoft.com/office/officeart/2008/layout/HorizontalMultiLevelHierarchy"/>
    <dgm:cxn modelId="{27A7C0D5-4C5D-4587-9E73-4334747C707E}" type="presOf" srcId="{B871066A-C300-494B-A44A-F9321CB7005F}" destId="{6001150D-5545-4195-A763-044DA445D4ED}" srcOrd="0" destOrd="0" presId="urn:microsoft.com/office/officeart/2008/layout/HorizontalMultiLevelHierarchy"/>
    <dgm:cxn modelId="{8C4AC4D6-78B7-46D2-BD10-48533A20DE32}" type="presOf" srcId="{A978B11E-F7E9-4ADC-B177-6C7A0F54129C}" destId="{CC3E07E7-CBFD-4C14-8628-8758E4F56D2B}" srcOrd="1" destOrd="0" presId="urn:microsoft.com/office/officeart/2008/layout/HorizontalMultiLevelHierarchy"/>
    <dgm:cxn modelId="{BEF95384-4C78-45DF-ABAB-77846604F2EF}" type="presParOf" srcId="{D83950C4-8ECD-43E5-B415-97B1515CBF85}" destId="{8F8AE614-7641-42B3-A41F-3D660F7683B3}" srcOrd="0" destOrd="0" presId="urn:microsoft.com/office/officeart/2008/layout/HorizontalMultiLevelHierarchy"/>
    <dgm:cxn modelId="{CB8CFFF4-5B78-4CAA-85C1-7C0723B88697}" type="presParOf" srcId="{8F8AE614-7641-42B3-A41F-3D660F7683B3}" destId="{F6594904-39A3-4356-BAA5-004497629A4D}" srcOrd="0" destOrd="0" presId="urn:microsoft.com/office/officeart/2008/layout/HorizontalMultiLevelHierarchy"/>
    <dgm:cxn modelId="{8D3E883E-7A03-46D9-94DD-A86EF8EAB7AC}" type="presParOf" srcId="{8F8AE614-7641-42B3-A41F-3D660F7683B3}" destId="{0622E3A3-8604-415E-BC37-36977783014F}" srcOrd="1" destOrd="0" presId="urn:microsoft.com/office/officeart/2008/layout/HorizontalMultiLevelHierarchy"/>
    <dgm:cxn modelId="{0F4CB956-E52D-4C9C-9849-2E71EAA40F16}" type="presParOf" srcId="{0622E3A3-8604-415E-BC37-36977783014F}" destId="{E7C836E6-D0AF-49F1-826A-FD836DD9B278}" srcOrd="0" destOrd="0" presId="urn:microsoft.com/office/officeart/2008/layout/HorizontalMultiLevelHierarchy"/>
    <dgm:cxn modelId="{1D949C28-0B12-4993-ADF6-69B5B4C70537}" type="presParOf" srcId="{E7C836E6-D0AF-49F1-826A-FD836DD9B278}" destId="{C0105A5A-26F6-43FD-9B84-8448C5C2EC92}" srcOrd="0" destOrd="0" presId="urn:microsoft.com/office/officeart/2008/layout/HorizontalMultiLevelHierarchy"/>
    <dgm:cxn modelId="{25EB89F0-B210-4764-8CC5-5AFC4C42412A}" type="presParOf" srcId="{0622E3A3-8604-415E-BC37-36977783014F}" destId="{2EE7AC2F-65A9-49A0-B2D3-46D93C9FC3EA}" srcOrd="1" destOrd="0" presId="urn:microsoft.com/office/officeart/2008/layout/HorizontalMultiLevelHierarchy"/>
    <dgm:cxn modelId="{411D4B1A-0139-4289-9767-3C6229BDE8E1}" type="presParOf" srcId="{2EE7AC2F-65A9-49A0-B2D3-46D93C9FC3EA}" destId="{E62DA956-8C91-4C09-88E3-FF00D285FA08}" srcOrd="0" destOrd="0" presId="urn:microsoft.com/office/officeart/2008/layout/HorizontalMultiLevelHierarchy"/>
    <dgm:cxn modelId="{D0E65A92-66FD-41EB-9B11-DCCE70FB48D7}" type="presParOf" srcId="{2EE7AC2F-65A9-49A0-B2D3-46D93C9FC3EA}" destId="{B3B3BB7B-CFB9-4F3B-BB21-CAE4794C2000}" srcOrd="1" destOrd="0" presId="urn:microsoft.com/office/officeart/2008/layout/HorizontalMultiLevelHierarchy"/>
    <dgm:cxn modelId="{A1690CA9-FEFE-4D0C-8AB7-4FAE2E7C6C48}" type="presParOf" srcId="{0622E3A3-8604-415E-BC37-36977783014F}" destId="{92764113-3601-4549-AE3A-CC5D03EA0B53}" srcOrd="2" destOrd="0" presId="urn:microsoft.com/office/officeart/2008/layout/HorizontalMultiLevelHierarchy"/>
    <dgm:cxn modelId="{011485D4-0F0E-4911-8CCC-3DF0D12CDEDE}" type="presParOf" srcId="{92764113-3601-4549-AE3A-CC5D03EA0B53}" destId="{CC3E07E7-CBFD-4C14-8628-8758E4F56D2B}" srcOrd="0" destOrd="0" presId="urn:microsoft.com/office/officeart/2008/layout/HorizontalMultiLevelHierarchy"/>
    <dgm:cxn modelId="{E7B030B6-4626-4B22-9B1A-E483578D832D}" type="presParOf" srcId="{0622E3A3-8604-415E-BC37-36977783014F}" destId="{8C035541-431B-4CF0-8EF0-6CABF8B885EF}" srcOrd="3" destOrd="0" presId="urn:microsoft.com/office/officeart/2008/layout/HorizontalMultiLevelHierarchy"/>
    <dgm:cxn modelId="{0BBEAC8E-6436-41FD-9BBA-EECE49DE11CC}" type="presParOf" srcId="{8C035541-431B-4CF0-8EF0-6CABF8B885EF}" destId="{6001150D-5545-4195-A763-044DA445D4ED}" srcOrd="0" destOrd="0" presId="urn:microsoft.com/office/officeart/2008/layout/HorizontalMultiLevelHierarchy"/>
    <dgm:cxn modelId="{0CED5125-6A11-4AD1-B24B-3F9386647DBA}" type="presParOf" srcId="{8C035541-431B-4CF0-8EF0-6CABF8B885EF}" destId="{BC37130E-94DC-4A34-8064-6CEBF5E16DAE}" srcOrd="1" destOrd="0" presId="urn:microsoft.com/office/officeart/2008/layout/HorizontalMultiLevelHierarchy"/>
    <dgm:cxn modelId="{C6E463AF-DF60-48EF-A829-4DD22307B28B}" type="presParOf" srcId="{0622E3A3-8604-415E-BC37-36977783014F}" destId="{5788F449-2165-4453-9833-6FBE088570FC}" srcOrd="4" destOrd="0" presId="urn:microsoft.com/office/officeart/2008/layout/HorizontalMultiLevelHierarchy"/>
    <dgm:cxn modelId="{3C0E4A48-F0E1-4787-80D9-EB2AE1051893}" type="presParOf" srcId="{5788F449-2165-4453-9833-6FBE088570FC}" destId="{71722B2E-C6AD-4F54-9BC6-A2CC0AC9BBE1}" srcOrd="0" destOrd="0" presId="urn:microsoft.com/office/officeart/2008/layout/HorizontalMultiLevelHierarchy"/>
    <dgm:cxn modelId="{6729C224-2845-4261-8700-C5A511088967}" type="presParOf" srcId="{0622E3A3-8604-415E-BC37-36977783014F}" destId="{5351CB35-4205-4942-99B3-DE4C13647593}" srcOrd="5" destOrd="0" presId="urn:microsoft.com/office/officeart/2008/layout/HorizontalMultiLevelHierarchy"/>
    <dgm:cxn modelId="{DFC54477-2A10-42D0-A7A8-94A545B11953}" type="presParOf" srcId="{5351CB35-4205-4942-99B3-DE4C13647593}" destId="{4C2D67AF-ADCA-4A45-8CC0-67AFF81824A9}" srcOrd="0" destOrd="0" presId="urn:microsoft.com/office/officeart/2008/layout/HorizontalMultiLevelHierarchy"/>
    <dgm:cxn modelId="{042AE63D-6CB0-44B4-A86E-89D17854875E}" type="presParOf" srcId="{5351CB35-4205-4942-99B3-DE4C13647593}" destId="{E7D3ABF6-AB49-4BE6-9485-DAE37288DB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08028C1-F343-4291-88DB-6DEB4B4EA2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B8B69F-3740-4AFD-BC40-9D3EED1DC653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Estabilización</a:t>
          </a:r>
        </a:p>
      </dgm:t>
    </dgm:pt>
    <dgm:pt modelId="{4BE7696F-0E1E-4C0A-B2FF-4CF223A10D25}" type="parTrans" cxnId="{FF98BAF0-110C-41FC-BD51-8C77480D5410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648287D-9699-4659-87A6-18F43E97431E}" type="sibTrans" cxnId="{FF98BAF0-110C-41FC-BD51-8C77480D5410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9F110FC-B0C7-4BB9-9367-0FA113F7ECA1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Transición </a:t>
          </a:r>
        </a:p>
      </dgm:t>
    </dgm:pt>
    <dgm:pt modelId="{B7B0E1D2-1452-47DB-8EB2-AA0C8E1B0999}" type="parTrans" cxnId="{A54A0EF8-FEA7-4BE4-B70D-9642BEA4BB8D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855F51E-606F-4303-82F1-CB7F59943B1A}" type="sibTrans" cxnId="{A54A0EF8-FEA7-4BE4-B70D-9642BEA4BB8D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D9E6E5D-8AF8-4710-929D-F32CF828716F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Rehabilitación </a:t>
          </a:r>
        </a:p>
      </dgm:t>
    </dgm:pt>
    <dgm:pt modelId="{4350F42D-43D0-430A-AB8A-F17916B46BBC}" type="parTrans" cxnId="{27525554-4AA4-450F-95CC-437B345197AA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763671F-3C73-488D-B086-F622F0DCC319}" type="sibTrans" cxnId="{27525554-4AA4-450F-95CC-437B345197AA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0669E3F-AA24-46BB-8AF1-E622E0D707C4}" type="pres">
      <dgm:prSet presAssocID="{D08028C1-F343-4291-88DB-6DEB4B4EA223}" presName="Name0" presStyleCnt="0">
        <dgm:presLayoutVars>
          <dgm:dir/>
          <dgm:resizeHandles val="exact"/>
        </dgm:presLayoutVars>
      </dgm:prSet>
      <dgm:spPr/>
    </dgm:pt>
    <dgm:pt modelId="{A5740B73-7512-4A7B-93EA-DE39226083A5}" type="pres">
      <dgm:prSet presAssocID="{CAB8B69F-3740-4AFD-BC40-9D3EED1DC653}" presName="node" presStyleLbl="node1" presStyleIdx="0" presStyleCnt="3" custScaleY="66868">
        <dgm:presLayoutVars>
          <dgm:bulletEnabled val="1"/>
        </dgm:presLayoutVars>
      </dgm:prSet>
      <dgm:spPr/>
    </dgm:pt>
    <dgm:pt modelId="{0A4E7FD9-81FD-449E-8BE0-39CE2D013B63}" type="pres">
      <dgm:prSet presAssocID="{7648287D-9699-4659-87A6-18F43E97431E}" presName="sibTrans" presStyleLbl="sibTrans2D1" presStyleIdx="0" presStyleCnt="2"/>
      <dgm:spPr/>
    </dgm:pt>
    <dgm:pt modelId="{49563963-3699-45A4-9305-AF9C981DCA92}" type="pres">
      <dgm:prSet presAssocID="{7648287D-9699-4659-87A6-18F43E97431E}" presName="connectorText" presStyleLbl="sibTrans2D1" presStyleIdx="0" presStyleCnt="2"/>
      <dgm:spPr/>
    </dgm:pt>
    <dgm:pt modelId="{613F7DDD-C538-4774-8B30-34DCB6E4F58B}" type="pres">
      <dgm:prSet presAssocID="{19F110FC-B0C7-4BB9-9367-0FA113F7ECA1}" presName="node" presStyleLbl="node1" presStyleIdx="1" presStyleCnt="3" custScaleY="66868">
        <dgm:presLayoutVars>
          <dgm:bulletEnabled val="1"/>
        </dgm:presLayoutVars>
      </dgm:prSet>
      <dgm:spPr/>
    </dgm:pt>
    <dgm:pt modelId="{D9D3BA92-8C4D-46A3-B777-6EDC639D9853}" type="pres">
      <dgm:prSet presAssocID="{6855F51E-606F-4303-82F1-CB7F59943B1A}" presName="sibTrans" presStyleLbl="sibTrans2D1" presStyleIdx="1" presStyleCnt="2"/>
      <dgm:spPr/>
    </dgm:pt>
    <dgm:pt modelId="{B23B091E-0B3B-4405-95A8-4C6C49CD71B9}" type="pres">
      <dgm:prSet presAssocID="{6855F51E-606F-4303-82F1-CB7F59943B1A}" presName="connectorText" presStyleLbl="sibTrans2D1" presStyleIdx="1" presStyleCnt="2"/>
      <dgm:spPr/>
    </dgm:pt>
    <dgm:pt modelId="{113FE4F9-510F-4DDC-B92F-EBEDCEB7054E}" type="pres">
      <dgm:prSet presAssocID="{AD9E6E5D-8AF8-4710-929D-F32CF828716F}" presName="node" presStyleLbl="node1" presStyleIdx="2" presStyleCnt="3" custScaleY="66868">
        <dgm:presLayoutVars>
          <dgm:bulletEnabled val="1"/>
        </dgm:presLayoutVars>
      </dgm:prSet>
      <dgm:spPr/>
    </dgm:pt>
  </dgm:ptLst>
  <dgm:cxnLst>
    <dgm:cxn modelId="{D525160B-E523-484F-8E7A-4207F64A9A06}" type="presOf" srcId="{6855F51E-606F-4303-82F1-CB7F59943B1A}" destId="{D9D3BA92-8C4D-46A3-B777-6EDC639D9853}" srcOrd="0" destOrd="0" presId="urn:microsoft.com/office/officeart/2005/8/layout/process1"/>
    <dgm:cxn modelId="{111B6A28-7018-43E1-8279-82BD1250F7E7}" type="presOf" srcId="{AD9E6E5D-8AF8-4710-929D-F32CF828716F}" destId="{113FE4F9-510F-4DDC-B92F-EBEDCEB7054E}" srcOrd="0" destOrd="0" presId="urn:microsoft.com/office/officeart/2005/8/layout/process1"/>
    <dgm:cxn modelId="{03601738-2449-4A3D-B2E2-18BECE628EDB}" type="presOf" srcId="{D08028C1-F343-4291-88DB-6DEB4B4EA223}" destId="{60669E3F-AA24-46BB-8AF1-E622E0D707C4}" srcOrd="0" destOrd="0" presId="urn:microsoft.com/office/officeart/2005/8/layout/process1"/>
    <dgm:cxn modelId="{B47ED35F-2667-44D5-A2A6-EFA389DF51C8}" type="presOf" srcId="{19F110FC-B0C7-4BB9-9367-0FA113F7ECA1}" destId="{613F7DDD-C538-4774-8B30-34DCB6E4F58B}" srcOrd="0" destOrd="0" presId="urn:microsoft.com/office/officeart/2005/8/layout/process1"/>
    <dgm:cxn modelId="{27525554-4AA4-450F-95CC-437B345197AA}" srcId="{D08028C1-F343-4291-88DB-6DEB4B4EA223}" destId="{AD9E6E5D-8AF8-4710-929D-F32CF828716F}" srcOrd="2" destOrd="0" parTransId="{4350F42D-43D0-430A-AB8A-F17916B46BBC}" sibTransId="{0763671F-3C73-488D-B086-F622F0DCC319}"/>
    <dgm:cxn modelId="{F572C477-FDCC-44C4-B314-629799C2A671}" type="presOf" srcId="{CAB8B69F-3740-4AFD-BC40-9D3EED1DC653}" destId="{A5740B73-7512-4A7B-93EA-DE39226083A5}" srcOrd="0" destOrd="0" presId="urn:microsoft.com/office/officeart/2005/8/layout/process1"/>
    <dgm:cxn modelId="{6FDA05B6-0701-4075-8F78-C085B99034A6}" type="presOf" srcId="{6855F51E-606F-4303-82F1-CB7F59943B1A}" destId="{B23B091E-0B3B-4405-95A8-4C6C49CD71B9}" srcOrd="1" destOrd="0" presId="urn:microsoft.com/office/officeart/2005/8/layout/process1"/>
    <dgm:cxn modelId="{A21776CA-114A-48D1-BAC3-411582997AA3}" type="presOf" srcId="{7648287D-9699-4659-87A6-18F43E97431E}" destId="{49563963-3699-45A4-9305-AF9C981DCA92}" srcOrd="1" destOrd="0" presId="urn:microsoft.com/office/officeart/2005/8/layout/process1"/>
    <dgm:cxn modelId="{64F319CD-8C78-44BD-9030-00BCD85ED39B}" type="presOf" srcId="{7648287D-9699-4659-87A6-18F43E97431E}" destId="{0A4E7FD9-81FD-449E-8BE0-39CE2D013B63}" srcOrd="0" destOrd="0" presId="urn:microsoft.com/office/officeart/2005/8/layout/process1"/>
    <dgm:cxn modelId="{FF98BAF0-110C-41FC-BD51-8C77480D5410}" srcId="{D08028C1-F343-4291-88DB-6DEB4B4EA223}" destId="{CAB8B69F-3740-4AFD-BC40-9D3EED1DC653}" srcOrd="0" destOrd="0" parTransId="{4BE7696F-0E1E-4C0A-B2FF-4CF223A10D25}" sibTransId="{7648287D-9699-4659-87A6-18F43E97431E}"/>
    <dgm:cxn modelId="{A54A0EF8-FEA7-4BE4-B70D-9642BEA4BB8D}" srcId="{D08028C1-F343-4291-88DB-6DEB4B4EA223}" destId="{19F110FC-B0C7-4BB9-9367-0FA113F7ECA1}" srcOrd="1" destOrd="0" parTransId="{B7B0E1D2-1452-47DB-8EB2-AA0C8E1B0999}" sibTransId="{6855F51E-606F-4303-82F1-CB7F59943B1A}"/>
    <dgm:cxn modelId="{CCE87BAD-ED88-48CE-8390-67D6A01E83BA}" type="presParOf" srcId="{60669E3F-AA24-46BB-8AF1-E622E0D707C4}" destId="{A5740B73-7512-4A7B-93EA-DE39226083A5}" srcOrd="0" destOrd="0" presId="urn:microsoft.com/office/officeart/2005/8/layout/process1"/>
    <dgm:cxn modelId="{236581F1-4F55-4C67-8A81-DBEF52CEC96B}" type="presParOf" srcId="{60669E3F-AA24-46BB-8AF1-E622E0D707C4}" destId="{0A4E7FD9-81FD-449E-8BE0-39CE2D013B63}" srcOrd="1" destOrd="0" presId="urn:microsoft.com/office/officeart/2005/8/layout/process1"/>
    <dgm:cxn modelId="{50BCAF68-BBB1-47ED-BBD6-C4F497EE7696}" type="presParOf" srcId="{0A4E7FD9-81FD-449E-8BE0-39CE2D013B63}" destId="{49563963-3699-45A4-9305-AF9C981DCA92}" srcOrd="0" destOrd="0" presId="urn:microsoft.com/office/officeart/2005/8/layout/process1"/>
    <dgm:cxn modelId="{61D1E9F1-13D5-4B23-85A0-A5464389350F}" type="presParOf" srcId="{60669E3F-AA24-46BB-8AF1-E622E0D707C4}" destId="{613F7DDD-C538-4774-8B30-34DCB6E4F58B}" srcOrd="2" destOrd="0" presId="urn:microsoft.com/office/officeart/2005/8/layout/process1"/>
    <dgm:cxn modelId="{44504164-CC56-47F1-A437-8B9140A8FCDA}" type="presParOf" srcId="{60669E3F-AA24-46BB-8AF1-E622E0D707C4}" destId="{D9D3BA92-8C4D-46A3-B777-6EDC639D9853}" srcOrd="3" destOrd="0" presId="urn:microsoft.com/office/officeart/2005/8/layout/process1"/>
    <dgm:cxn modelId="{8E2CE318-FA47-4187-A794-FF703CE49143}" type="presParOf" srcId="{D9D3BA92-8C4D-46A3-B777-6EDC639D9853}" destId="{B23B091E-0B3B-4405-95A8-4C6C49CD71B9}" srcOrd="0" destOrd="0" presId="urn:microsoft.com/office/officeart/2005/8/layout/process1"/>
    <dgm:cxn modelId="{1CDB57BF-0FF1-4983-813A-3187D3BD443D}" type="presParOf" srcId="{60669E3F-AA24-46BB-8AF1-E622E0D707C4}" destId="{113FE4F9-510F-4DDC-B92F-EBEDCEB7054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4C64AF7-7D17-4084-9E4A-828FEDA56315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B79482DA-5548-42FE-AF03-7B122C89F30A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Glicemia &lt;54 mg/dl (ojo con la somnolencia)</a:t>
          </a:r>
        </a:p>
      </dgm:t>
    </dgm:pt>
    <dgm:pt modelId="{01D10C15-D97A-4E4D-99EC-D488225A4DA7}" type="parTrans" cxnId="{19E71535-EE0F-426D-9B14-9D2B059984F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C3A3839-C31A-40CC-8E33-8D085C64A128}" type="sibTrans" cxnId="{19E71535-EE0F-426D-9B14-9D2B059984FE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C653219-545D-41E4-A6AB-9ABBECF50CA8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Prevención: LM y F-75 cada 2 horas en el día y en la noche VO o SNG </a:t>
          </a:r>
        </a:p>
      </dgm:t>
    </dgm:pt>
    <dgm:pt modelId="{120CF8AC-32D5-4284-8134-5202DA0B8E9A}" type="parTrans" cxnId="{7CFAF15B-AE21-47DA-A1DB-7D269CAF9FE6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EF53108-4A00-4FB4-B7ED-8770B86F0EA2}" type="sibTrans" cxnId="{7CFAF15B-AE21-47DA-A1DB-7D269CAF9FE6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3033171-5B3B-4FFD-8638-3DF07E5F7230}" type="pres">
      <dgm:prSet presAssocID="{64C64AF7-7D17-4084-9E4A-828FEDA56315}" presName="Name0" presStyleCnt="0">
        <dgm:presLayoutVars>
          <dgm:dir/>
          <dgm:resizeHandles val="exact"/>
        </dgm:presLayoutVars>
      </dgm:prSet>
      <dgm:spPr/>
    </dgm:pt>
    <dgm:pt modelId="{2926EF6A-3619-495C-916A-0C16C2C1C035}" type="pres">
      <dgm:prSet presAssocID="{B79482DA-5548-42FE-AF03-7B122C89F30A}" presName="node" presStyleLbl="node1" presStyleIdx="0" presStyleCnt="2" custScaleY="51415">
        <dgm:presLayoutVars>
          <dgm:bulletEnabled val="1"/>
        </dgm:presLayoutVars>
      </dgm:prSet>
      <dgm:spPr/>
    </dgm:pt>
    <dgm:pt modelId="{28D286CD-169A-4E9B-9034-FE9D8A28846D}" type="pres">
      <dgm:prSet presAssocID="{5C3A3839-C31A-40CC-8E33-8D085C64A128}" presName="sibTrans" presStyleLbl="sibTrans2D1" presStyleIdx="0" presStyleCnt="1"/>
      <dgm:spPr/>
    </dgm:pt>
    <dgm:pt modelId="{97F378FB-0780-4F63-BCD0-95D38D76933C}" type="pres">
      <dgm:prSet presAssocID="{5C3A3839-C31A-40CC-8E33-8D085C64A128}" presName="connectorText" presStyleLbl="sibTrans2D1" presStyleIdx="0" presStyleCnt="1"/>
      <dgm:spPr/>
    </dgm:pt>
    <dgm:pt modelId="{7C7C9A6C-4DDF-4E49-8823-17C45AA06EEB}" type="pres">
      <dgm:prSet presAssocID="{6C653219-545D-41E4-A6AB-9ABBECF50CA8}" presName="node" presStyleLbl="node1" presStyleIdx="1" presStyleCnt="2" custScaleY="51415">
        <dgm:presLayoutVars>
          <dgm:bulletEnabled val="1"/>
        </dgm:presLayoutVars>
      </dgm:prSet>
      <dgm:spPr/>
    </dgm:pt>
  </dgm:ptLst>
  <dgm:cxnLst>
    <dgm:cxn modelId="{18214C23-97C3-4CAE-80E9-1D0B3D8D71CD}" type="presOf" srcId="{5C3A3839-C31A-40CC-8E33-8D085C64A128}" destId="{28D286CD-169A-4E9B-9034-FE9D8A28846D}" srcOrd="0" destOrd="0" presId="urn:microsoft.com/office/officeart/2005/8/layout/process1"/>
    <dgm:cxn modelId="{19E71535-EE0F-426D-9B14-9D2B059984FE}" srcId="{64C64AF7-7D17-4084-9E4A-828FEDA56315}" destId="{B79482DA-5548-42FE-AF03-7B122C89F30A}" srcOrd="0" destOrd="0" parTransId="{01D10C15-D97A-4E4D-99EC-D488225A4DA7}" sibTransId="{5C3A3839-C31A-40CC-8E33-8D085C64A128}"/>
    <dgm:cxn modelId="{893EE836-0AE6-4090-ACE0-F1F7258E7217}" type="presOf" srcId="{6C653219-545D-41E4-A6AB-9ABBECF50CA8}" destId="{7C7C9A6C-4DDF-4E49-8823-17C45AA06EEB}" srcOrd="0" destOrd="0" presId="urn:microsoft.com/office/officeart/2005/8/layout/process1"/>
    <dgm:cxn modelId="{7CFAF15B-AE21-47DA-A1DB-7D269CAF9FE6}" srcId="{64C64AF7-7D17-4084-9E4A-828FEDA56315}" destId="{6C653219-545D-41E4-A6AB-9ABBECF50CA8}" srcOrd="1" destOrd="0" parTransId="{120CF8AC-32D5-4284-8134-5202DA0B8E9A}" sibTransId="{9EF53108-4A00-4FB4-B7ED-8770B86F0EA2}"/>
    <dgm:cxn modelId="{685A8F45-DF90-4651-B231-437B306ECA8D}" type="presOf" srcId="{B79482DA-5548-42FE-AF03-7B122C89F30A}" destId="{2926EF6A-3619-495C-916A-0C16C2C1C035}" srcOrd="0" destOrd="0" presId="urn:microsoft.com/office/officeart/2005/8/layout/process1"/>
    <dgm:cxn modelId="{758ADD49-BB3E-442F-8A42-B2970D4937DB}" type="presOf" srcId="{64C64AF7-7D17-4084-9E4A-828FEDA56315}" destId="{D3033171-5B3B-4FFD-8638-3DF07E5F7230}" srcOrd="0" destOrd="0" presId="urn:microsoft.com/office/officeart/2005/8/layout/process1"/>
    <dgm:cxn modelId="{F9A9BB53-47BE-4485-89EB-4BEA33F536FF}" type="presOf" srcId="{5C3A3839-C31A-40CC-8E33-8D085C64A128}" destId="{97F378FB-0780-4F63-BCD0-95D38D76933C}" srcOrd="1" destOrd="0" presId="urn:microsoft.com/office/officeart/2005/8/layout/process1"/>
    <dgm:cxn modelId="{6F7D64D1-844A-41C8-98B8-E63D83DCEE9F}" type="presParOf" srcId="{D3033171-5B3B-4FFD-8638-3DF07E5F7230}" destId="{2926EF6A-3619-495C-916A-0C16C2C1C035}" srcOrd="0" destOrd="0" presId="urn:microsoft.com/office/officeart/2005/8/layout/process1"/>
    <dgm:cxn modelId="{8B07A0C8-32E8-4FCC-A822-E2C0E3F5FAE3}" type="presParOf" srcId="{D3033171-5B3B-4FFD-8638-3DF07E5F7230}" destId="{28D286CD-169A-4E9B-9034-FE9D8A28846D}" srcOrd="1" destOrd="0" presId="urn:microsoft.com/office/officeart/2005/8/layout/process1"/>
    <dgm:cxn modelId="{87049388-E125-47DE-A963-B0D345048E68}" type="presParOf" srcId="{28D286CD-169A-4E9B-9034-FE9D8A28846D}" destId="{97F378FB-0780-4F63-BCD0-95D38D76933C}" srcOrd="0" destOrd="0" presId="urn:microsoft.com/office/officeart/2005/8/layout/process1"/>
    <dgm:cxn modelId="{A6653C48-E897-4623-AB19-C577D1050C76}" type="presParOf" srcId="{D3033171-5B3B-4FFD-8638-3DF07E5F7230}" destId="{7C7C9A6C-4DDF-4E49-8823-17C45AA06EE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EDA9F53-BA4E-420E-8307-155E811401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C02213D-C5A5-4C92-951D-843E90C881BD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Consciente </a:t>
          </a:r>
        </a:p>
      </dgm:t>
    </dgm:pt>
    <dgm:pt modelId="{C211794A-19DF-4237-A1F1-E5144B6C4795}" type="parTrans" cxnId="{224A967E-574F-467C-BF94-1C7173DA64AF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2279A26-EFB2-4824-9C36-A0E0C58D5FA8}" type="sibTrans" cxnId="{224A967E-574F-467C-BF94-1C7173DA64AF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99DE763-A0C0-44CF-90CC-09100C23DE93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50 ml de solución con glucosa al 10% VO o SNG.</a:t>
          </a:r>
        </a:p>
      </dgm:t>
    </dgm:pt>
    <dgm:pt modelId="{677A89D1-72E5-449D-8EBD-BC59C9595170}" type="parTrans" cxnId="{E4305169-77FC-4D5A-982A-7C0743D4CB19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8F8A0F5-261A-4957-B565-7C63F11F655E}" type="sibTrans" cxnId="{E4305169-77FC-4D5A-982A-7C0743D4CB19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DB21BCB-F979-4A70-83B7-58A26BC04988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Inconsciente </a:t>
          </a:r>
        </a:p>
      </dgm:t>
    </dgm:pt>
    <dgm:pt modelId="{92B93106-D0DF-438F-83B7-FB0DB9BCCFFA}" type="parTrans" cxnId="{69027926-7968-44E0-98E9-D0A94E43443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88689F9-EDC8-42CC-97E1-60CCCF58AA79}" type="sibTrans" cxnId="{69027926-7968-44E0-98E9-D0A94E43443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7DF9594-DD1B-43CD-B3AF-672BEB0E0DA8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5 cc/kg de DAD 10% en 5 min IV, si persiste hipoglicemia repetir el bolo. Luego 3 cc/kg/toma de F-75 SNG cada 30 min por 2 horas, tomando la glucometría cada hora. </a:t>
          </a:r>
        </a:p>
      </dgm:t>
    </dgm:pt>
    <dgm:pt modelId="{D674AE1C-35B5-4244-B5DA-2142F1FE0AA7}" type="parTrans" cxnId="{E42B6517-F47F-4826-B971-35854CF56CC6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5FD995D-E2EA-41C5-90B8-F822527C919D}" type="sibTrans" cxnId="{E42B6517-F47F-4826-B971-35854CF56CC6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219F009-AEFB-4066-8D6B-3C57766847A1}" type="pres">
      <dgm:prSet presAssocID="{0EDA9F53-BA4E-420E-8307-155E811401BC}" presName="Name0" presStyleCnt="0">
        <dgm:presLayoutVars>
          <dgm:dir/>
          <dgm:animLvl val="lvl"/>
          <dgm:resizeHandles val="exact"/>
        </dgm:presLayoutVars>
      </dgm:prSet>
      <dgm:spPr/>
    </dgm:pt>
    <dgm:pt modelId="{9201E042-7C3C-4866-95A2-5FDF5560340B}" type="pres">
      <dgm:prSet presAssocID="{3C02213D-C5A5-4C92-951D-843E90C881BD}" presName="composite" presStyleCnt="0"/>
      <dgm:spPr/>
    </dgm:pt>
    <dgm:pt modelId="{2C9A944B-73B2-4FE3-BE47-C71ED791B444}" type="pres">
      <dgm:prSet presAssocID="{3C02213D-C5A5-4C92-951D-843E90C881BD}" presName="parTx" presStyleLbl="alignNode1" presStyleIdx="0" presStyleCnt="2" custScaleX="91530" custScaleY="76101">
        <dgm:presLayoutVars>
          <dgm:chMax val="0"/>
          <dgm:chPref val="0"/>
          <dgm:bulletEnabled val="1"/>
        </dgm:presLayoutVars>
      </dgm:prSet>
      <dgm:spPr/>
    </dgm:pt>
    <dgm:pt modelId="{04E1EF28-B1EB-414C-B6D4-492C0F7C7973}" type="pres">
      <dgm:prSet presAssocID="{3C02213D-C5A5-4C92-951D-843E90C881BD}" presName="desTx" presStyleLbl="alignAccFollowNode1" presStyleIdx="0" presStyleCnt="2" custLinFactNeighborY="1096">
        <dgm:presLayoutVars>
          <dgm:bulletEnabled val="1"/>
        </dgm:presLayoutVars>
      </dgm:prSet>
      <dgm:spPr/>
    </dgm:pt>
    <dgm:pt modelId="{7879A6D0-8552-4AB9-ABE1-5A25E5201DE9}" type="pres">
      <dgm:prSet presAssocID="{D2279A26-EFB2-4824-9C36-A0E0C58D5FA8}" presName="space" presStyleCnt="0"/>
      <dgm:spPr/>
    </dgm:pt>
    <dgm:pt modelId="{C264DFCA-05BB-4C9A-8DF0-B66DA983DCE3}" type="pres">
      <dgm:prSet presAssocID="{1DB21BCB-F979-4A70-83B7-58A26BC04988}" presName="composite" presStyleCnt="0"/>
      <dgm:spPr/>
    </dgm:pt>
    <dgm:pt modelId="{82859C69-4F4F-44C7-AADC-D42BE9F90364}" type="pres">
      <dgm:prSet presAssocID="{1DB21BCB-F979-4A70-83B7-58A26BC04988}" presName="parTx" presStyleLbl="alignNode1" presStyleIdx="1" presStyleCnt="2" custScaleX="91530" custScaleY="76101">
        <dgm:presLayoutVars>
          <dgm:chMax val="0"/>
          <dgm:chPref val="0"/>
          <dgm:bulletEnabled val="1"/>
        </dgm:presLayoutVars>
      </dgm:prSet>
      <dgm:spPr/>
    </dgm:pt>
    <dgm:pt modelId="{5233C30E-3476-4AB9-9534-F4EB293AA84E}" type="pres">
      <dgm:prSet presAssocID="{1DB21BCB-F979-4A70-83B7-58A26BC04988}" presName="desTx" presStyleLbl="alignAccFollowNode1" presStyleIdx="1" presStyleCnt="2" custScaleY="100000" custLinFactNeighborY="1096">
        <dgm:presLayoutVars>
          <dgm:bulletEnabled val="1"/>
        </dgm:presLayoutVars>
      </dgm:prSet>
      <dgm:spPr/>
    </dgm:pt>
  </dgm:ptLst>
  <dgm:cxnLst>
    <dgm:cxn modelId="{E42B6517-F47F-4826-B971-35854CF56CC6}" srcId="{1DB21BCB-F979-4A70-83B7-58A26BC04988}" destId="{D7DF9594-DD1B-43CD-B3AF-672BEB0E0DA8}" srcOrd="0" destOrd="0" parTransId="{D674AE1C-35B5-4244-B5DA-2142F1FE0AA7}" sibTransId="{E5FD995D-E2EA-41C5-90B8-F822527C919D}"/>
    <dgm:cxn modelId="{69027926-7968-44E0-98E9-D0A94E434431}" srcId="{0EDA9F53-BA4E-420E-8307-155E811401BC}" destId="{1DB21BCB-F979-4A70-83B7-58A26BC04988}" srcOrd="1" destOrd="0" parTransId="{92B93106-D0DF-438F-83B7-FB0DB9BCCFFA}" sibTransId="{088689F9-EDC8-42CC-97E1-60CCCF58AA79}"/>
    <dgm:cxn modelId="{E4305169-77FC-4D5A-982A-7C0743D4CB19}" srcId="{3C02213D-C5A5-4C92-951D-843E90C881BD}" destId="{699DE763-A0C0-44CF-90CC-09100C23DE93}" srcOrd="0" destOrd="0" parTransId="{677A89D1-72E5-449D-8EBD-BC59C9595170}" sibTransId="{08F8A0F5-261A-4957-B565-7C63F11F655E}"/>
    <dgm:cxn modelId="{362C4879-3429-44DC-8CE9-DE711FAFA424}" type="presOf" srcId="{D7DF9594-DD1B-43CD-B3AF-672BEB0E0DA8}" destId="{5233C30E-3476-4AB9-9534-F4EB293AA84E}" srcOrd="0" destOrd="0" presId="urn:microsoft.com/office/officeart/2005/8/layout/hList1"/>
    <dgm:cxn modelId="{224A967E-574F-467C-BF94-1C7173DA64AF}" srcId="{0EDA9F53-BA4E-420E-8307-155E811401BC}" destId="{3C02213D-C5A5-4C92-951D-843E90C881BD}" srcOrd="0" destOrd="0" parTransId="{C211794A-19DF-4237-A1F1-E5144B6C4795}" sibTransId="{D2279A26-EFB2-4824-9C36-A0E0C58D5FA8}"/>
    <dgm:cxn modelId="{144730B7-9EB4-4084-8AF8-2E14C800A969}" type="presOf" srcId="{3C02213D-C5A5-4C92-951D-843E90C881BD}" destId="{2C9A944B-73B2-4FE3-BE47-C71ED791B444}" srcOrd="0" destOrd="0" presId="urn:microsoft.com/office/officeart/2005/8/layout/hList1"/>
    <dgm:cxn modelId="{FD9BBEBD-F30E-497B-A2F0-0D08416F85BC}" type="presOf" srcId="{0EDA9F53-BA4E-420E-8307-155E811401BC}" destId="{5219F009-AEFB-4066-8D6B-3C57766847A1}" srcOrd="0" destOrd="0" presId="urn:microsoft.com/office/officeart/2005/8/layout/hList1"/>
    <dgm:cxn modelId="{6D9766C2-AA2A-490B-8334-DA54AFA8748E}" type="presOf" srcId="{1DB21BCB-F979-4A70-83B7-58A26BC04988}" destId="{82859C69-4F4F-44C7-AADC-D42BE9F90364}" srcOrd="0" destOrd="0" presId="urn:microsoft.com/office/officeart/2005/8/layout/hList1"/>
    <dgm:cxn modelId="{50F2EBD9-256A-41CE-9C2B-574A4B6AE5ED}" type="presOf" srcId="{699DE763-A0C0-44CF-90CC-09100C23DE93}" destId="{04E1EF28-B1EB-414C-B6D4-492C0F7C7973}" srcOrd="0" destOrd="0" presId="urn:microsoft.com/office/officeart/2005/8/layout/hList1"/>
    <dgm:cxn modelId="{728D0B45-836C-4D4B-8179-7F75E05F6C2A}" type="presParOf" srcId="{5219F009-AEFB-4066-8D6B-3C57766847A1}" destId="{9201E042-7C3C-4866-95A2-5FDF5560340B}" srcOrd="0" destOrd="0" presId="urn:microsoft.com/office/officeart/2005/8/layout/hList1"/>
    <dgm:cxn modelId="{6F9F45B5-3B46-4A7D-8E85-283926CCB2B8}" type="presParOf" srcId="{9201E042-7C3C-4866-95A2-5FDF5560340B}" destId="{2C9A944B-73B2-4FE3-BE47-C71ED791B444}" srcOrd="0" destOrd="0" presId="urn:microsoft.com/office/officeart/2005/8/layout/hList1"/>
    <dgm:cxn modelId="{224E1FC5-870D-4E66-BE1B-3AFAD5C803DF}" type="presParOf" srcId="{9201E042-7C3C-4866-95A2-5FDF5560340B}" destId="{04E1EF28-B1EB-414C-B6D4-492C0F7C7973}" srcOrd="1" destOrd="0" presId="urn:microsoft.com/office/officeart/2005/8/layout/hList1"/>
    <dgm:cxn modelId="{65270E4D-E20B-44EE-BAC5-B504E671105B}" type="presParOf" srcId="{5219F009-AEFB-4066-8D6B-3C57766847A1}" destId="{7879A6D0-8552-4AB9-ABE1-5A25E5201DE9}" srcOrd="1" destOrd="0" presId="urn:microsoft.com/office/officeart/2005/8/layout/hList1"/>
    <dgm:cxn modelId="{A170A0A2-328D-456B-B052-F03206ACFB14}" type="presParOf" srcId="{5219F009-AEFB-4066-8D6B-3C57766847A1}" destId="{C264DFCA-05BB-4C9A-8DF0-B66DA983DCE3}" srcOrd="2" destOrd="0" presId="urn:microsoft.com/office/officeart/2005/8/layout/hList1"/>
    <dgm:cxn modelId="{92932842-D4FE-4384-AEAF-9B91BDAE25F5}" type="presParOf" srcId="{C264DFCA-05BB-4C9A-8DF0-B66DA983DCE3}" destId="{82859C69-4F4F-44C7-AADC-D42BE9F90364}" srcOrd="0" destOrd="0" presId="urn:microsoft.com/office/officeart/2005/8/layout/hList1"/>
    <dgm:cxn modelId="{D92FFAC1-BE39-424E-8A33-961C9F62056C}" type="presParOf" srcId="{C264DFCA-05BB-4C9A-8DF0-B66DA983DCE3}" destId="{5233C30E-3476-4AB9-9534-F4EB293AA8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57C60F0-F7C6-4E0C-B7B5-7CE6FE6A61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249CEE10-C32D-46DA-A3F6-31F7EAF27A86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  <a:cs typeface="Arial" panose="020B0604020202020204" pitchFamily="34" charset="0"/>
            </a:rPr>
            <a:t>Alteraciones electrolíticas: </a:t>
          </a:r>
          <a:r>
            <a:rPr lang="es-CO" dirty="0" err="1">
              <a:latin typeface="Montserrat" panose="00000500000000000000" pitchFamily="50" charset="0"/>
              <a:cs typeface="Arial" panose="020B0604020202020204" pitchFamily="34" charset="0"/>
            </a:rPr>
            <a:t>Na</a:t>
          </a:r>
          <a:r>
            <a:rPr lang="es-CO" dirty="0">
              <a:latin typeface="Montserrat" panose="00000500000000000000" pitchFamily="50" charset="0"/>
              <a:cs typeface="Arial" panose="020B0604020202020204" pitchFamily="34" charset="0"/>
            </a:rPr>
            <a:t> intra y extracelular disminuidos, K intracelular disminuido, Mg disminuido, Fósforo normal (si el fósforo está disminuido se asocia con mayor mortalidad). </a:t>
          </a:r>
        </a:p>
      </dgm:t>
    </dgm:pt>
    <dgm:pt modelId="{C862A35E-653D-4A42-AA80-7AEC0050F32D}" type="parTrans" cxnId="{BD4F8FAA-6BE1-43D7-93C7-092AE7F4EF90}">
      <dgm:prSet/>
      <dgm:spPr/>
      <dgm:t>
        <a:bodyPr/>
        <a:lstStyle/>
        <a:p>
          <a:endParaRPr lang="es-CO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92153E2-5F5E-4282-95A9-58AC73A42854}" type="sibTrans" cxnId="{BD4F8FAA-6BE1-43D7-93C7-092AE7F4EF90}">
      <dgm:prSet/>
      <dgm:spPr/>
      <dgm:t>
        <a:bodyPr/>
        <a:lstStyle/>
        <a:p>
          <a:endParaRPr lang="es-CO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7F019D4-4D75-4B52-87B0-7A7E8D6A7B3B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  <a:cs typeface="Arial" panose="020B0604020202020204" pitchFamily="34" charset="0"/>
            </a:rPr>
            <a:t>Prevención: SRO posterior a cada deposición (</a:t>
          </a:r>
          <a:r>
            <a:rPr lang="es-CO" dirty="0" err="1">
              <a:latin typeface="Montserrat" panose="00000500000000000000" pitchFamily="50" charset="0"/>
              <a:cs typeface="Arial" panose="020B0604020202020204" pitchFamily="34" charset="0"/>
            </a:rPr>
            <a:t>vol</a:t>
          </a:r>
          <a:r>
            <a:rPr lang="es-CO" dirty="0">
              <a:latin typeface="Montserrat" panose="00000500000000000000" pitchFamily="50" charset="0"/>
              <a:cs typeface="Arial" panose="020B0604020202020204" pitchFamily="34" charset="0"/>
            </a:rPr>
            <a:t> similar a la deposición), sin dejar a un lado la LM. </a:t>
          </a:r>
        </a:p>
      </dgm:t>
    </dgm:pt>
    <dgm:pt modelId="{FBC6A687-1D44-4284-9D4E-BD2C6E2E2A42}" type="parTrans" cxnId="{217DCFD6-86C2-480F-8AD0-97D3A22B18BE}">
      <dgm:prSet/>
      <dgm:spPr/>
      <dgm:t>
        <a:bodyPr/>
        <a:lstStyle/>
        <a:p>
          <a:endParaRPr lang="es-CO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1760BF1-3984-4CCF-A378-B73646516681}" type="sibTrans" cxnId="{217DCFD6-86C2-480F-8AD0-97D3A22B18BE}">
      <dgm:prSet/>
      <dgm:spPr/>
      <dgm:t>
        <a:bodyPr/>
        <a:lstStyle/>
        <a:p>
          <a:endParaRPr lang="es-CO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7B9FB9F-AE52-4B53-94E3-2219584DA955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dirty="0">
              <a:latin typeface="Montserrat" panose="00000500000000000000" pitchFamily="50" charset="0"/>
              <a:cs typeface="Arial" panose="020B0604020202020204" pitchFamily="34" charset="0"/>
            </a:rPr>
            <a:t>Manejo dependiendo del estado de conciencia. </a:t>
          </a:r>
        </a:p>
      </dgm:t>
    </dgm:pt>
    <dgm:pt modelId="{7C811489-4CC8-4EAE-A2DC-6BE014CB01F3}" type="parTrans" cxnId="{FBDEF683-538A-48C1-8F51-87BF2FF189F3}">
      <dgm:prSet/>
      <dgm:spPr/>
      <dgm:t>
        <a:bodyPr/>
        <a:lstStyle/>
        <a:p>
          <a:endParaRPr lang="es-CO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31BC683-583E-4329-83EA-8F9CC878E04C}" type="sibTrans" cxnId="{FBDEF683-538A-48C1-8F51-87BF2FF189F3}">
      <dgm:prSet/>
      <dgm:spPr/>
      <dgm:t>
        <a:bodyPr/>
        <a:lstStyle/>
        <a:p>
          <a:endParaRPr lang="es-CO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D77475F-5FEE-4312-BB4D-590874B929EC}" type="pres">
      <dgm:prSet presAssocID="{C57C60F0-F7C6-4E0C-B7B5-7CE6FE6A617C}" presName="Name0" presStyleCnt="0">
        <dgm:presLayoutVars>
          <dgm:chMax val="7"/>
          <dgm:chPref val="7"/>
          <dgm:dir/>
        </dgm:presLayoutVars>
      </dgm:prSet>
      <dgm:spPr/>
    </dgm:pt>
    <dgm:pt modelId="{86D8EC58-1A8D-4AC9-BC0F-FF1148B416A2}" type="pres">
      <dgm:prSet presAssocID="{C57C60F0-F7C6-4E0C-B7B5-7CE6FE6A617C}" presName="Name1" presStyleCnt="0"/>
      <dgm:spPr/>
    </dgm:pt>
    <dgm:pt modelId="{C2BD3909-5408-4563-AB58-F4655CE91E7E}" type="pres">
      <dgm:prSet presAssocID="{C57C60F0-F7C6-4E0C-B7B5-7CE6FE6A617C}" presName="cycle" presStyleCnt="0"/>
      <dgm:spPr/>
    </dgm:pt>
    <dgm:pt modelId="{CDB43307-B06C-4535-BBF8-78ECDE36B1A6}" type="pres">
      <dgm:prSet presAssocID="{C57C60F0-F7C6-4E0C-B7B5-7CE6FE6A617C}" presName="srcNode" presStyleLbl="node1" presStyleIdx="0" presStyleCnt="3"/>
      <dgm:spPr/>
    </dgm:pt>
    <dgm:pt modelId="{0F36812E-143D-43CF-BBF3-884A6D42D0E8}" type="pres">
      <dgm:prSet presAssocID="{C57C60F0-F7C6-4E0C-B7B5-7CE6FE6A617C}" presName="conn" presStyleLbl="parChTrans1D2" presStyleIdx="0" presStyleCnt="1"/>
      <dgm:spPr/>
    </dgm:pt>
    <dgm:pt modelId="{ECED9C88-56E0-4DCD-92FA-4F359618DF48}" type="pres">
      <dgm:prSet presAssocID="{C57C60F0-F7C6-4E0C-B7B5-7CE6FE6A617C}" presName="extraNode" presStyleLbl="node1" presStyleIdx="0" presStyleCnt="3"/>
      <dgm:spPr/>
    </dgm:pt>
    <dgm:pt modelId="{5EBBE1E0-2DA9-4F28-A849-5E2980832890}" type="pres">
      <dgm:prSet presAssocID="{C57C60F0-F7C6-4E0C-B7B5-7CE6FE6A617C}" presName="dstNode" presStyleLbl="node1" presStyleIdx="0" presStyleCnt="3"/>
      <dgm:spPr/>
    </dgm:pt>
    <dgm:pt modelId="{F3BEDBF6-5375-4D3F-BAEF-5E3D932744BE}" type="pres">
      <dgm:prSet presAssocID="{249CEE10-C32D-46DA-A3F6-31F7EAF27A86}" presName="text_1" presStyleLbl="node1" presStyleIdx="0" presStyleCnt="3">
        <dgm:presLayoutVars>
          <dgm:bulletEnabled val="1"/>
        </dgm:presLayoutVars>
      </dgm:prSet>
      <dgm:spPr/>
    </dgm:pt>
    <dgm:pt modelId="{78E990DD-2C53-4174-A611-24311D6E0F16}" type="pres">
      <dgm:prSet presAssocID="{249CEE10-C32D-46DA-A3F6-31F7EAF27A86}" presName="accent_1" presStyleCnt="0"/>
      <dgm:spPr/>
    </dgm:pt>
    <dgm:pt modelId="{1F7173E4-6840-4B2A-B08C-BBEA18C677C6}" type="pres">
      <dgm:prSet presAssocID="{249CEE10-C32D-46DA-A3F6-31F7EAF27A86}" presName="accentRepeatNode" presStyleLbl="solidFgAcc1" presStyleIdx="0" presStyleCnt="3"/>
      <dgm:spPr/>
    </dgm:pt>
    <dgm:pt modelId="{9FCCF4C5-3E06-45E9-B89C-07FA9784E19D}" type="pres">
      <dgm:prSet presAssocID="{E7F019D4-4D75-4B52-87B0-7A7E8D6A7B3B}" presName="text_2" presStyleLbl="node1" presStyleIdx="1" presStyleCnt="3">
        <dgm:presLayoutVars>
          <dgm:bulletEnabled val="1"/>
        </dgm:presLayoutVars>
      </dgm:prSet>
      <dgm:spPr/>
    </dgm:pt>
    <dgm:pt modelId="{F8235530-606A-4101-8493-3655ACD79E71}" type="pres">
      <dgm:prSet presAssocID="{E7F019D4-4D75-4B52-87B0-7A7E8D6A7B3B}" presName="accent_2" presStyleCnt="0"/>
      <dgm:spPr/>
    </dgm:pt>
    <dgm:pt modelId="{AC6DE2C9-CA8A-4C02-AB2C-3EE19E4BD12D}" type="pres">
      <dgm:prSet presAssocID="{E7F019D4-4D75-4B52-87B0-7A7E8D6A7B3B}" presName="accentRepeatNode" presStyleLbl="solidFgAcc1" presStyleIdx="1" presStyleCnt="3"/>
      <dgm:spPr/>
    </dgm:pt>
    <dgm:pt modelId="{68F5C619-2B7E-49D0-B09F-3BC58D1DF5B8}" type="pres">
      <dgm:prSet presAssocID="{37B9FB9F-AE52-4B53-94E3-2219584DA955}" presName="text_3" presStyleLbl="node1" presStyleIdx="2" presStyleCnt="3">
        <dgm:presLayoutVars>
          <dgm:bulletEnabled val="1"/>
        </dgm:presLayoutVars>
      </dgm:prSet>
      <dgm:spPr/>
    </dgm:pt>
    <dgm:pt modelId="{FA35F018-C53C-4EC2-BB80-074F586F578A}" type="pres">
      <dgm:prSet presAssocID="{37B9FB9F-AE52-4B53-94E3-2219584DA955}" presName="accent_3" presStyleCnt="0"/>
      <dgm:spPr/>
    </dgm:pt>
    <dgm:pt modelId="{4E4E5474-D712-4F0C-B347-BB88C29208BC}" type="pres">
      <dgm:prSet presAssocID="{37B9FB9F-AE52-4B53-94E3-2219584DA955}" presName="accentRepeatNode" presStyleLbl="solidFgAcc1" presStyleIdx="2" presStyleCnt="3"/>
      <dgm:spPr/>
    </dgm:pt>
  </dgm:ptLst>
  <dgm:cxnLst>
    <dgm:cxn modelId="{5749F70D-8616-484B-A647-41B0267C7F7C}" type="presOf" srcId="{C57C60F0-F7C6-4E0C-B7B5-7CE6FE6A617C}" destId="{DD77475F-5FEE-4312-BB4D-590874B929EC}" srcOrd="0" destOrd="0" presId="urn:microsoft.com/office/officeart/2008/layout/VerticalCurvedList"/>
    <dgm:cxn modelId="{C6C0EF14-06AC-489B-88F6-922381308505}" type="presOf" srcId="{249CEE10-C32D-46DA-A3F6-31F7EAF27A86}" destId="{F3BEDBF6-5375-4D3F-BAEF-5E3D932744BE}" srcOrd="0" destOrd="0" presId="urn:microsoft.com/office/officeart/2008/layout/VerticalCurvedList"/>
    <dgm:cxn modelId="{BD7F6039-CF3C-40E0-A175-29C673CBA5F5}" type="presOf" srcId="{37B9FB9F-AE52-4B53-94E3-2219584DA955}" destId="{68F5C619-2B7E-49D0-B09F-3BC58D1DF5B8}" srcOrd="0" destOrd="0" presId="urn:microsoft.com/office/officeart/2008/layout/VerticalCurvedList"/>
    <dgm:cxn modelId="{FBDEF683-538A-48C1-8F51-87BF2FF189F3}" srcId="{C57C60F0-F7C6-4E0C-B7B5-7CE6FE6A617C}" destId="{37B9FB9F-AE52-4B53-94E3-2219584DA955}" srcOrd="2" destOrd="0" parTransId="{7C811489-4CC8-4EAE-A2DC-6BE014CB01F3}" sibTransId="{031BC683-583E-4329-83EA-8F9CC878E04C}"/>
    <dgm:cxn modelId="{BD4F8FAA-6BE1-43D7-93C7-092AE7F4EF90}" srcId="{C57C60F0-F7C6-4E0C-B7B5-7CE6FE6A617C}" destId="{249CEE10-C32D-46DA-A3F6-31F7EAF27A86}" srcOrd="0" destOrd="0" parTransId="{C862A35E-653D-4A42-AA80-7AEC0050F32D}" sibTransId="{292153E2-5F5E-4282-95A9-58AC73A42854}"/>
    <dgm:cxn modelId="{A2241AC3-0B87-4F51-A9B4-4F9359E3D318}" type="presOf" srcId="{E7F019D4-4D75-4B52-87B0-7A7E8D6A7B3B}" destId="{9FCCF4C5-3E06-45E9-B89C-07FA9784E19D}" srcOrd="0" destOrd="0" presId="urn:microsoft.com/office/officeart/2008/layout/VerticalCurvedList"/>
    <dgm:cxn modelId="{217DCFD6-86C2-480F-8AD0-97D3A22B18BE}" srcId="{C57C60F0-F7C6-4E0C-B7B5-7CE6FE6A617C}" destId="{E7F019D4-4D75-4B52-87B0-7A7E8D6A7B3B}" srcOrd="1" destOrd="0" parTransId="{FBC6A687-1D44-4284-9D4E-BD2C6E2E2A42}" sibTransId="{41760BF1-3984-4CCF-A378-B73646516681}"/>
    <dgm:cxn modelId="{DE7EF1DB-D5D4-4277-876D-82BE617FB988}" type="presOf" srcId="{292153E2-5F5E-4282-95A9-58AC73A42854}" destId="{0F36812E-143D-43CF-BBF3-884A6D42D0E8}" srcOrd="0" destOrd="0" presId="urn:microsoft.com/office/officeart/2008/layout/VerticalCurvedList"/>
    <dgm:cxn modelId="{02E80FC2-7635-4B78-947D-D758CFF40390}" type="presParOf" srcId="{DD77475F-5FEE-4312-BB4D-590874B929EC}" destId="{86D8EC58-1A8D-4AC9-BC0F-FF1148B416A2}" srcOrd="0" destOrd="0" presId="urn:microsoft.com/office/officeart/2008/layout/VerticalCurvedList"/>
    <dgm:cxn modelId="{C53BF73E-B8AC-46D3-9A61-06A1FAA7D2F2}" type="presParOf" srcId="{86D8EC58-1A8D-4AC9-BC0F-FF1148B416A2}" destId="{C2BD3909-5408-4563-AB58-F4655CE91E7E}" srcOrd="0" destOrd="0" presId="urn:microsoft.com/office/officeart/2008/layout/VerticalCurvedList"/>
    <dgm:cxn modelId="{2DE9F36D-9291-4F4C-8A34-F6ACE8718F2E}" type="presParOf" srcId="{C2BD3909-5408-4563-AB58-F4655CE91E7E}" destId="{CDB43307-B06C-4535-BBF8-78ECDE36B1A6}" srcOrd="0" destOrd="0" presId="urn:microsoft.com/office/officeart/2008/layout/VerticalCurvedList"/>
    <dgm:cxn modelId="{3C18E773-8E3D-4D12-BC9F-69815F9ED9FE}" type="presParOf" srcId="{C2BD3909-5408-4563-AB58-F4655CE91E7E}" destId="{0F36812E-143D-43CF-BBF3-884A6D42D0E8}" srcOrd="1" destOrd="0" presId="urn:microsoft.com/office/officeart/2008/layout/VerticalCurvedList"/>
    <dgm:cxn modelId="{F848857B-8611-4104-B0F3-7833EC4AC769}" type="presParOf" srcId="{C2BD3909-5408-4563-AB58-F4655CE91E7E}" destId="{ECED9C88-56E0-4DCD-92FA-4F359618DF48}" srcOrd="2" destOrd="0" presId="urn:microsoft.com/office/officeart/2008/layout/VerticalCurvedList"/>
    <dgm:cxn modelId="{F483A3A8-1156-4E69-B7A9-6050E177F7FC}" type="presParOf" srcId="{C2BD3909-5408-4563-AB58-F4655CE91E7E}" destId="{5EBBE1E0-2DA9-4F28-A849-5E2980832890}" srcOrd="3" destOrd="0" presId="urn:microsoft.com/office/officeart/2008/layout/VerticalCurvedList"/>
    <dgm:cxn modelId="{7CD8BDBA-2202-4E97-A4EC-DE2DD23734F2}" type="presParOf" srcId="{86D8EC58-1A8D-4AC9-BC0F-FF1148B416A2}" destId="{F3BEDBF6-5375-4D3F-BAEF-5E3D932744BE}" srcOrd="1" destOrd="0" presId="urn:microsoft.com/office/officeart/2008/layout/VerticalCurvedList"/>
    <dgm:cxn modelId="{6ED0D5A8-A4AF-48B8-9759-95D1D55224EF}" type="presParOf" srcId="{86D8EC58-1A8D-4AC9-BC0F-FF1148B416A2}" destId="{78E990DD-2C53-4174-A611-24311D6E0F16}" srcOrd="2" destOrd="0" presId="urn:microsoft.com/office/officeart/2008/layout/VerticalCurvedList"/>
    <dgm:cxn modelId="{63433061-0D46-41DC-A98E-0DBC5ACED202}" type="presParOf" srcId="{78E990DD-2C53-4174-A611-24311D6E0F16}" destId="{1F7173E4-6840-4B2A-B08C-BBEA18C677C6}" srcOrd="0" destOrd="0" presId="urn:microsoft.com/office/officeart/2008/layout/VerticalCurvedList"/>
    <dgm:cxn modelId="{82B3C25B-D5D7-4E9A-B0B9-07D1C654A495}" type="presParOf" srcId="{86D8EC58-1A8D-4AC9-BC0F-FF1148B416A2}" destId="{9FCCF4C5-3E06-45E9-B89C-07FA9784E19D}" srcOrd="3" destOrd="0" presId="urn:microsoft.com/office/officeart/2008/layout/VerticalCurvedList"/>
    <dgm:cxn modelId="{B1F79B16-2F56-42A4-95D5-ACE74F7CD75C}" type="presParOf" srcId="{86D8EC58-1A8D-4AC9-BC0F-FF1148B416A2}" destId="{F8235530-606A-4101-8493-3655ACD79E71}" srcOrd="4" destOrd="0" presId="urn:microsoft.com/office/officeart/2008/layout/VerticalCurvedList"/>
    <dgm:cxn modelId="{13E18A14-A40E-4D06-A589-207CDAA693E5}" type="presParOf" srcId="{F8235530-606A-4101-8493-3655ACD79E71}" destId="{AC6DE2C9-CA8A-4C02-AB2C-3EE19E4BD12D}" srcOrd="0" destOrd="0" presId="urn:microsoft.com/office/officeart/2008/layout/VerticalCurvedList"/>
    <dgm:cxn modelId="{EF200D8D-119B-4FBB-8C02-7D628F46C51B}" type="presParOf" srcId="{86D8EC58-1A8D-4AC9-BC0F-FF1148B416A2}" destId="{68F5C619-2B7E-49D0-B09F-3BC58D1DF5B8}" srcOrd="5" destOrd="0" presId="urn:microsoft.com/office/officeart/2008/layout/VerticalCurvedList"/>
    <dgm:cxn modelId="{CB388FEA-BC8E-4E4B-933D-50F6167121FF}" type="presParOf" srcId="{86D8EC58-1A8D-4AC9-BC0F-FF1148B416A2}" destId="{FA35F018-C53C-4EC2-BB80-074F586F578A}" srcOrd="6" destOrd="0" presId="urn:microsoft.com/office/officeart/2008/layout/VerticalCurvedList"/>
    <dgm:cxn modelId="{8DA67547-EA9D-4F38-8874-1871D372515A}" type="presParOf" srcId="{FA35F018-C53C-4EC2-BB80-074F586F578A}" destId="{4E4E5474-D712-4F0C-B347-BB88C29208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F67942F-CB89-4CD9-93A1-8746C8FE4C73}" type="doc">
      <dgm:prSet loTypeId="urn:microsoft.com/office/officeart/2005/8/layout/bList2" loCatId="list" qsTypeId="urn:microsoft.com/office/officeart/2005/8/quickstyle/simple1" qsCatId="simple" csTypeId="urn:microsoft.com/office/officeart/2005/8/colors/accent1_4" csCatId="accent1" phldr="1"/>
      <dgm:spPr/>
    </dgm:pt>
    <dgm:pt modelId="{62D46FFE-471E-4FC0-851B-C21714140F77}">
      <dgm:prSet phldrT="[Texto]" custT="1"/>
      <dgm:spPr/>
      <dgm:t>
        <a:bodyPr/>
        <a:lstStyle/>
        <a:p>
          <a:r>
            <a:rPr lang="es-CO" sz="1600" u="none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3. </a:t>
          </a:r>
          <a:r>
            <a:rPr lang="es-CO" sz="1600" u="sng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Prevenir y tratar la hipotermia:</a:t>
          </a:r>
        </a:p>
      </dgm:t>
    </dgm:pt>
    <dgm:pt modelId="{4DED3A57-DE75-4A3A-A028-A7AA1087F95F}" type="parTrans" cxnId="{F78DCE17-96EB-4C9C-BC9B-181D08233688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5D178CF-5186-4BCC-974B-3EF6E4307C9D}" type="sibTrans" cxnId="{F78DCE17-96EB-4C9C-BC9B-181D08233688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6529F11-27A2-4B61-9BE2-9BCAE45A019D}">
      <dgm:prSet phldrT="[Texto]" custT="1"/>
      <dgm:spPr/>
      <dgm:t>
        <a:bodyPr/>
        <a:lstStyle/>
        <a:p>
          <a:r>
            <a:rPr lang="es-CO" sz="1600" u="none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4. </a:t>
          </a:r>
          <a:r>
            <a:rPr lang="es-CO" sz="1600" u="sng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Tratar la diarrea aguda: </a:t>
          </a:r>
        </a:p>
      </dgm:t>
    </dgm:pt>
    <dgm:pt modelId="{FD876A35-B10D-4EB1-A699-88FD3F6B4CF6}" type="parTrans" cxnId="{360F03DF-278D-4B46-83C6-94929799B790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897B419-254C-4DEC-B8D9-810FA28CF737}" type="sibTrans" cxnId="{360F03DF-278D-4B46-83C6-94929799B790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026070E-22F6-46F7-B7AA-2422F2D0105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u="none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5. </a:t>
          </a:r>
          <a:r>
            <a:rPr lang="es-CO" sz="1600" u="sng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Tratar la diarrea persistente: </a:t>
          </a:r>
        </a:p>
      </dgm:t>
    </dgm:pt>
    <dgm:pt modelId="{25DF0630-76BF-4FFA-89F6-6BCE39E68BFD}" type="parTrans" cxnId="{AA0BDCE8-7F61-4812-B310-3407424645FA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E8B9694-40CA-4789-B122-A749FB221285}" type="sibTrans" cxnId="{AA0BDCE8-7F61-4812-B310-3407424645FA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34D8CF7-A887-4FDB-948D-29658990732F}">
      <dgm:prSet custT="1"/>
      <dgm:spPr/>
      <dgm:t>
        <a:bodyPr/>
        <a:lstStyle/>
        <a:p>
          <a:r>
            <a:rPr lang="es-CO" sz="16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&lt;35.5°C (se asocia con hipoglucemia e infección).</a:t>
          </a:r>
        </a:p>
      </dgm:t>
    </dgm:pt>
    <dgm:pt modelId="{56E155A7-23C3-4868-AE4B-D65F179B3A58}" type="parTrans" cxnId="{21064B61-9EF6-4CA2-BD15-121A7E761541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3C7C0F0-A182-42FC-B675-2BD3C8A0A0FE}" type="sibTrans" cxnId="{21064B61-9EF6-4CA2-BD15-121A7E761541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2405684-A884-4D4C-9B1E-1706DC27C24E}">
      <dgm:prSet custT="1"/>
      <dgm:spPr/>
      <dgm:t>
        <a:bodyPr/>
        <a:lstStyle/>
        <a:p>
          <a:r>
            <a:rPr lang="es-CO" sz="16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Se cubre, evitar hacer procedimientos prolongados, poner en fuente de calor. </a:t>
          </a:r>
        </a:p>
      </dgm:t>
    </dgm:pt>
    <dgm:pt modelId="{21A688A8-BF7D-4145-86AF-1C9546D0D6B2}" type="parTrans" cxnId="{46DBC8ED-AECE-4963-B40B-E2E0C72457A9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EC4EBE5-0982-48FB-90E4-7614A8825177}" type="sibTrans" cxnId="{46DBC8ED-AECE-4963-B40B-E2E0C72457A9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F26C912-563B-4FC6-9E96-2D9361E440DC}">
      <dgm:prSet custT="1"/>
      <dgm:spPr/>
      <dgm:t>
        <a:bodyPr/>
        <a:lstStyle/>
        <a:p>
          <a:r>
            <a:rPr lang="es-CO" sz="16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Medir la </a:t>
          </a:r>
          <a:r>
            <a:rPr lang="es-CO" sz="1600" dirty="0" err="1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T°</a:t>
          </a:r>
          <a:r>
            <a:rPr lang="es-CO" sz="16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 cada 2 horas hasta que esté &gt; 36.5°C.</a:t>
          </a:r>
        </a:p>
      </dgm:t>
    </dgm:pt>
    <dgm:pt modelId="{DAB6682D-3A74-47D9-98C6-1FBB133595FF}" type="parTrans" cxnId="{BA296868-440D-44C6-80B3-1D530CD2225D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9503821-009E-44D6-85B6-DBA848F35218}" type="sibTrans" cxnId="{BA296868-440D-44C6-80B3-1D530CD2225D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CDE4FE6-1903-4FFB-A3BD-E29D81179DAB}">
      <dgm:prSet custT="1"/>
      <dgm:spPr/>
      <dgm:t>
        <a:bodyPr/>
        <a:lstStyle/>
        <a:p>
          <a:r>
            <a:rPr lang="es-CO" sz="16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SRO luego de cada deposición, adicionar K. </a:t>
          </a:r>
        </a:p>
      </dgm:t>
    </dgm:pt>
    <dgm:pt modelId="{8656987B-078F-4272-ABBA-2AC998A1765B}" type="parTrans" cxnId="{81A2A352-2D98-40E4-9BBD-7C118C36F2E0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6F386B2-374C-48F4-97F5-E640778ED5D3}" type="sibTrans" cxnId="{81A2A352-2D98-40E4-9BBD-7C118C36F2E0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BCA3431-0786-46AA-A932-1B6A9D0DF00B}">
      <dgm:prSet custT="1"/>
      <dgm:spPr/>
      <dgm:t>
        <a:bodyPr/>
        <a:lstStyle/>
        <a:p>
          <a:r>
            <a:rPr lang="es-CO" sz="16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Se continúa con la F-75, esta fórmula contiene zinc. </a:t>
          </a:r>
        </a:p>
      </dgm:t>
    </dgm:pt>
    <dgm:pt modelId="{492D899A-9B79-41B3-8FBE-C1D03B56A631}" type="parTrans" cxnId="{8D518750-8A27-4EF0-BF70-1EB19608108A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0D02E66-988C-4DB1-AF66-229E70FF7591}" type="sibTrans" cxnId="{8D518750-8A27-4EF0-BF70-1EB19608108A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1D2EFE0-3C90-4456-97F5-FF0B9F6AAD19}">
      <dgm:prSet custT="1"/>
      <dgm:spPr/>
      <dgm:t>
        <a:bodyPr/>
        <a:lstStyle/>
        <a:p>
          <a:r>
            <a:rPr lang="es-CO" sz="16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3 o más deposiciones líquidas al día por más de 14 días. </a:t>
          </a:r>
        </a:p>
      </dgm:t>
    </dgm:pt>
    <dgm:pt modelId="{009BAE9C-3F3F-41DE-8597-D630B5D4D172}" type="parTrans" cxnId="{78131DAD-AC11-44F1-B7FE-66EBC655D0FA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6CFC614-0060-43F8-9433-635E392EC0A1}" type="sibTrans" cxnId="{78131DAD-AC11-44F1-B7FE-66EBC655D0FA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53DAE75-88AC-4B6A-B0EF-CF306D06A622}">
      <dgm:prSet custT="1"/>
      <dgm:spPr/>
      <dgm:t>
        <a:bodyPr/>
        <a:lstStyle/>
        <a:p>
          <a:r>
            <a:rPr lang="es-CO" sz="16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Continuar con la F-75.</a:t>
          </a:r>
        </a:p>
      </dgm:t>
    </dgm:pt>
    <dgm:pt modelId="{C3CFA32A-08F6-46D3-8DDF-B67F0F8111E6}" type="parTrans" cxnId="{E275076E-1841-4BDA-AAB4-B006A24716F0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CFC9AA0-C7B9-4480-9F2C-45338B33C7CA}" type="sibTrans" cxnId="{E275076E-1841-4BDA-AAB4-B006A24716F0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A199250-D72B-4431-8C43-31E12A9F67BB}">
      <dgm:prSet custT="1"/>
      <dgm:spPr/>
      <dgm:t>
        <a:bodyPr/>
        <a:lstStyle/>
        <a:p>
          <a:r>
            <a:rPr lang="es-CO" sz="16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Tratar según microorganismo sospechado o detectado. </a:t>
          </a:r>
        </a:p>
      </dgm:t>
    </dgm:pt>
    <dgm:pt modelId="{7870E25C-75F3-4AC3-AF95-851F44E9E49D}" type="parTrans" cxnId="{5901CD5E-AB20-4A9D-A9EC-62484151CD1B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7F745D0-142C-4DAB-A17A-DF25E958CE17}" type="sibTrans" cxnId="{5901CD5E-AB20-4A9D-A9EC-62484151CD1B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080831D-7762-40F2-887A-909F381BDC2B}">
      <dgm:prSet custT="1"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272FBAF-1681-4A9B-AB9F-1A9F875DF888}" type="parTrans" cxnId="{433EF27D-4493-46A8-A5B8-407EE6A07E39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</a:endParaRPr>
        </a:p>
      </dgm:t>
    </dgm:pt>
    <dgm:pt modelId="{9011DC84-0C89-4917-82EC-46FD5104D74A}" type="sibTrans" cxnId="{433EF27D-4493-46A8-A5B8-407EE6A07E39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</a:endParaRPr>
        </a:p>
      </dgm:t>
    </dgm:pt>
    <dgm:pt modelId="{6506622D-3989-4809-9E34-AE3DE52598A5}">
      <dgm:prSet custT="1"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7B34F53-6F2F-43A2-B28A-30F55CD482B9}" type="parTrans" cxnId="{1C169F60-5F0D-41AC-8E94-4F52B56E53EA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</a:endParaRPr>
        </a:p>
      </dgm:t>
    </dgm:pt>
    <dgm:pt modelId="{86C71FD6-0728-41C0-B378-A2206DD929E6}" type="sibTrans" cxnId="{1C169F60-5F0D-41AC-8E94-4F52B56E53EA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</a:endParaRPr>
        </a:p>
      </dgm:t>
    </dgm:pt>
    <dgm:pt modelId="{89E0E53F-1865-44DF-B5B3-2E3CD2380705}">
      <dgm:prSet custT="1"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6C7D95E-598E-49F9-A284-E44CAACFE0E8}" type="parTrans" cxnId="{1CB8B4F3-B162-4A5E-B404-66374F965B06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</a:endParaRPr>
        </a:p>
      </dgm:t>
    </dgm:pt>
    <dgm:pt modelId="{7A288CA5-7FBC-4C71-B573-465E4C968D01}" type="sibTrans" cxnId="{1CB8B4F3-B162-4A5E-B404-66374F965B06}">
      <dgm:prSet/>
      <dgm:spPr/>
      <dgm:t>
        <a:bodyPr/>
        <a:lstStyle/>
        <a:p>
          <a:endParaRPr lang="es-CO" sz="1600">
            <a:solidFill>
              <a:srgbClr val="112C45"/>
            </a:solidFill>
            <a:latin typeface="Montserrat" panose="00000500000000000000" pitchFamily="50" charset="0"/>
          </a:endParaRPr>
        </a:p>
      </dgm:t>
    </dgm:pt>
    <dgm:pt modelId="{89192129-73D0-48AF-8B41-0BC2D46C9DC8}" type="pres">
      <dgm:prSet presAssocID="{2F67942F-CB89-4CD9-93A1-8746C8FE4C73}" presName="diagram" presStyleCnt="0">
        <dgm:presLayoutVars>
          <dgm:dir/>
          <dgm:animLvl val="lvl"/>
          <dgm:resizeHandles val="exact"/>
        </dgm:presLayoutVars>
      </dgm:prSet>
      <dgm:spPr/>
    </dgm:pt>
    <dgm:pt modelId="{76972139-B344-4A9B-AAFC-4B89ADBD4EA4}" type="pres">
      <dgm:prSet presAssocID="{62D46FFE-471E-4FC0-851B-C21714140F77}" presName="compNode" presStyleCnt="0"/>
      <dgm:spPr/>
    </dgm:pt>
    <dgm:pt modelId="{E31B95BC-D4F0-4D32-B02F-CA05C45B7D34}" type="pres">
      <dgm:prSet presAssocID="{62D46FFE-471E-4FC0-851B-C21714140F77}" presName="childRect" presStyleLbl="bgAcc1" presStyleIdx="0" presStyleCnt="3">
        <dgm:presLayoutVars>
          <dgm:bulletEnabled val="1"/>
        </dgm:presLayoutVars>
      </dgm:prSet>
      <dgm:spPr/>
    </dgm:pt>
    <dgm:pt modelId="{D541BD5B-5139-4B4D-85CC-FD7369048DAE}" type="pres">
      <dgm:prSet presAssocID="{62D46FFE-471E-4FC0-851B-C21714140F7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7225E40-57D2-4362-B29C-5DA2C1B66F9A}" type="pres">
      <dgm:prSet presAssocID="{62D46FFE-471E-4FC0-851B-C21714140F77}" presName="parentRect" presStyleLbl="alignNode1" presStyleIdx="0" presStyleCnt="3"/>
      <dgm:spPr/>
    </dgm:pt>
    <dgm:pt modelId="{BE94BCD3-A1C1-47F7-B070-D73AB538384F}" type="pres">
      <dgm:prSet presAssocID="{62D46FFE-471E-4FC0-851B-C21714140F77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C0487E8-2DAC-4E87-B07B-09DF9519B02E}" type="pres">
      <dgm:prSet presAssocID="{05D178CF-5186-4BCC-974B-3EF6E4307C9D}" presName="sibTrans" presStyleLbl="sibTrans2D1" presStyleIdx="0" presStyleCnt="0"/>
      <dgm:spPr/>
    </dgm:pt>
    <dgm:pt modelId="{2E7CC8BC-3F70-432F-B71D-262EEDB06879}" type="pres">
      <dgm:prSet presAssocID="{C6529F11-27A2-4B61-9BE2-9BCAE45A019D}" presName="compNode" presStyleCnt="0"/>
      <dgm:spPr/>
    </dgm:pt>
    <dgm:pt modelId="{41843256-0FA1-4889-AFCA-BC89E19D912B}" type="pres">
      <dgm:prSet presAssocID="{C6529F11-27A2-4B61-9BE2-9BCAE45A019D}" presName="childRect" presStyleLbl="bgAcc1" presStyleIdx="1" presStyleCnt="3">
        <dgm:presLayoutVars>
          <dgm:bulletEnabled val="1"/>
        </dgm:presLayoutVars>
      </dgm:prSet>
      <dgm:spPr/>
    </dgm:pt>
    <dgm:pt modelId="{B3C9BC46-4B2D-4AC6-A041-CD8F4CBAA571}" type="pres">
      <dgm:prSet presAssocID="{C6529F11-27A2-4B61-9BE2-9BCAE45A019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E246B12-BB79-4F8D-9522-B0FB38833253}" type="pres">
      <dgm:prSet presAssocID="{C6529F11-27A2-4B61-9BE2-9BCAE45A019D}" presName="parentRect" presStyleLbl="alignNode1" presStyleIdx="1" presStyleCnt="3"/>
      <dgm:spPr/>
    </dgm:pt>
    <dgm:pt modelId="{949C0B1D-2961-457B-A8AC-EFE8019E8409}" type="pres">
      <dgm:prSet presAssocID="{C6529F11-27A2-4B61-9BE2-9BCAE45A019D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B6113ED-6C69-480C-BEF3-5ED592B429C3}" type="pres">
      <dgm:prSet presAssocID="{5897B419-254C-4DEC-B8D9-810FA28CF737}" presName="sibTrans" presStyleLbl="sibTrans2D1" presStyleIdx="0" presStyleCnt="0"/>
      <dgm:spPr/>
    </dgm:pt>
    <dgm:pt modelId="{996BF238-8B53-43AB-AA3F-91247D4FFC71}" type="pres">
      <dgm:prSet presAssocID="{5026070E-22F6-46F7-B7AA-2422F2D0105A}" presName="compNode" presStyleCnt="0"/>
      <dgm:spPr/>
    </dgm:pt>
    <dgm:pt modelId="{E8F458F5-8D08-4A00-9118-9C73BD1839D0}" type="pres">
      <dgm:prSet presAssocID="{5026070E-22F6-46F7-B7AA-2422F2D0105A}" presName="childRect" presStyleLbl="bgAcc1" presStyleIdx="2" presStyleCnt="3">
        <dgm:presLayoutVars>
          <dgm:bulletEnabled val="1"/>
        </dgm:presLayoutVars>
      </dgm:prSet>
      <dgm:spPr/>
    </dgm:pt>
    <dgm:pt modelId="{719CDAD3-CF33-4B3F-82C7-9EEA58D03E0D}" type="pres">
      <dgm:prSet presAssocID="{5026070E-22F6-46F7-B7AA-2422F2D0105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DE34A33-419A-4568-81C8-2DCBF3B53300}" type="pres">
      <dgm:prSet presAssocID="{5026070E-22F6-46F7-B7AA-2422F2D0105A}" presName="parentRect" presStyleLbl="alignNode1" presStyleIdx="2" presStyleCnt="3"/>
      <dgm:spPr/>
    </dgm:pt>
    <dgm:pt modelId="{7C022A2E-C127-4F88-8A70-D7AA30F0EFB8}" type="pres">
      <dgm:prSet presAssocID="{5026070E-22F6-46F7-B7AA-2422F2D0105A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9100812-8B17-4ECA-AF8E-97DB74E73CF3}" type="presOf" srcId="{5026070E-22F6-46F7-B7AA-2422F2D0105A}" destId="{9DE34A33-419A-4568-81C8-2DCBF3B53300}" srcOrd="1" destOrd="0" presId="urn:microsoft.com/office/officeart/2005/8/layout/bList2"/>
    <dgm:cxn modelId="{F78DCE17-96EB-4C9C-BC9B-181D08233688}" srcId="{2F67942F-CB89-4CD9-93A1-8746C8FE4C73}" destId="{62D46FFE-471E-4FC0-851B-C21714140F77}" srcOrd="0" destOrd="0" parTransId="{4DED3A57-DE75-4A3A-A028-A7AA1087F95F}" sibTransId="{05D178CF-5186-4BCC-974B-3EF6E4307C9D}"/>
    <dgm:cxn modelId="{9B577421-E138-4D79-A8D6-7617938DDB15}" type="presOf" srcId="{5026070E-22F6-46F7-B7AA-2422F2D0105A}" destId="{719CDAD3-CF33-4B3F-82C7-9EEA58D03E0D}" srcOrd="0" destOrd="0" presId="urn:microsoft.com/office/officeart/2005/8/layout/bList2"/>
    <dgm:cxn modelId="{AA2B7E5D-B7B7-4706-ADD0-7F48976FB8C1}" type="presOf" srcId="{734D8CF7-A887-4FDB-948D-29658990732F}" destId="{E31B95BC-D4F0-4D32-B02F-CA05C45B7D34}" srcOrd="0" destOrd="0" presId="urn:microsoft.com/office/officeart/2005/8/layout/bList2"/>
    <dgm:cxn modelId="{5901CD5E-AB20-4A9D-A9EC-62484151CD1B}" srcId="{5026070E-22F6-46F7-B7AA-2422F2D0105A}" destId="{AA199250-D72B-4431-8C43-31E12A9F67BB}" srcOrd="3" destOrd="0" parTransId="{7870E25C-75F3-4AC3-AF95-851F44E9E49D}" sibTransId="{87F745D0-142C-4DAB-A17A-DF25E958CE17}"/>
    <dgm:cxn modelId="{1C169F60-5F0D-41AC-8E94-4F52B56E53EA}" srcId="{C6529F11-27A2-4B61-9BE2-9BCAE45A019D}" destId="{6506622D-3989-4809-9E34-AE3DE52598A5}" srcOrd="1" destOrd="0" parTransId="{77B34F53-6F2F-43A2-B28A-30F55CD482B9}" sibTransId="{86C71FD6-0728-41C0-B378-A2206DD929E6}"/>
    <dgm:cxn modelId="{21064B61-9EF6-4CA2-BD15-121A7E761541}" srcId="{62D46FFE-471E-4FC0-851B-C21714140F77}" destId="{734D8CF7-A887-4FDB-948D-29658990732F}" srcOrd="0" destOrd="0" parTransId="{56E155A7-23C3-4868-AE4B-D65F179B3A58}" sibTransId="{83C7C0F0-A182-42FC-B675-2BD3C8A0A0FE}"/>
    <dgm:cxn modelId="{ED261866-EED3-4F9B-AA28-C0526C9A80A1}" type="presOf" srcId="{853DAE75-88AC-4B6A-B0EF-CF306D06A622}" destId="{E8F458F5-8D08-4A00-9118-9C73BD1839D0}" srcOrd="0" destOrd="2" presId="urn:microsoft.com/office/officeart/2005/8/layout/bList2"/>
    <dgm:cxn modelId="{BA296868-440D-44C6-80B3-1D530CD2225D}" srcId="{62D46FFE-471E-4FC0-851B-C21714140F77}" destId="{6F26C912-563B-4FC6-9E96-2D9361E440DC}" srcOrd="2" destOrd="0" parTransId="{DAB6682D-3A74-47D9-98C6-1FBB133595FF}" sibTransId="{F9503821-009E-44D6-85B6-DBA848F35218}"/>
    <dgm:cxn modelId="{E275076E-1841-4BDA-AAB4-B006A24716F0}" srcId="{5026070E-22F6-46F7-B7AA-2422F2D0105A}" destId="{853DAE75-88AC-4B6A-B0EF-CF306D06A622}" srcOrd="2" destOrd="0" parTransId="{C3CFA32A-08F6-46D3-8DDF-B67F0F8111E6}" sibTransId="{4CFC9AA0-C7B9-4480-9F2C-45338B33C7CA}"/>
    <dgm:cxn modelId="{8D518750-8A27-4EF0-BF70-1EB19608108A}" srcId="{C6529F11-27A2-4B61-9BE2-9BCAE45A019D}" destId="{DBCA3431-0786-46AA-A932-1B6A9D0DF00B}" srcOrd="3" destOrd="0" parTransId="{492D899A-9B79-41B3-8FBE-C1D03B56A631}" sibTransId="{A0D02E66-988C-4DB1-AF66-229E70FF7591}"/>
    <dgm:cxn modelId="{CF54D651-51A6-4ADB-A5C6-F0DD313DE935}" type="presOf" srcId="{6506622D-3989-4809-9E34-AE3DE52598A5}" destId="{41843256-0FA1-4889-AFCA-BC89E19D912B}" srcOrd="0" destOrd="1" presId="urn:microsoft.com/office/officeart/2005/8/layout/bList2"/>
    <dgm:cxn modelId="{7CD39B52-CA95-4005-BB80-1EED999D1E36}" type="presOf" srcId="{6F26C912-563B-4FC6-9E96-2D9361E440DC}" destId="{E31B95BC-D4F0-4D32-B02F-CA05C45B7D34}" srcOrd="0" destOrd="2" presId="urn:microsoft.com/office/officeart/2005/8/layout/bList2"/>
    <dgm:cxn modelId="{81A2A352-2D98-40E4-9BBD-7C118C36F2E0}" srcId="{C6529F11-27A2-4B61-9BE2-9BCAE45A019D}" destId="{2CDE4FE6-1903-4FFB-A3BD-E29D81179DAB}" srcOrd="2" destOrd="0" parTransId="{8656987B-078F-4272-ABBA-2AC998A1765B}" sibTransId="{36F386B2-374C-48F4-97F5-E640778ED5D3}"/>
    <dgm:cxn modelId="{81A7AB73-F508-4859-9CE2-6A3C199DADAA}" type="presOf" srcId="{2F67942F-CB89-4CD9-93A1-8746C8FE4C73}" destId="{89192129-73D0-48AF-8B41-0BC2D46C9DC8}" srcOrd="0" destOrd="0" presId="urn:microsoft.com/office/officeart/2005/8/layout/bList2"/>
    <dgm:cxn modelId="{433EF27D-4493-46A8-A5B8-407EE6A07E39}" srcId="{C6529F11-27A2-4B61-9BE2-9BCAE45A019D}" destId="{A080831D-7762-40F2-887A-909F381BDC2B}" srcOrd="0" destOrd="0" parTransId="{1272FBAF-1681-4A9B-AB9F-1A9F875DF888}" sibTransId="{9011DC84-0C89-4917-82EC-46FD5104D74A}"/>
    <dgm:cxn modelId="{EF9F1E84-57F0-41BC-B9D3-98BE06E8CBF4}" type="presOf" srcId="{2CDE4FE6-1903-4FFB-A3BD-E29D81179DAB}" destId="{41843256-0FA1-4889-AFCA-BC89E19D912B}" srcOrd="0" destOrd="2" presId="urn:microsoft.com/office/officeart/2005/8/layout/bList2"/>
    <dgm:cxn modelId="{BC1F3B86-4203-457E-9C41-34C9927D8CBA}" type="presOf" srcId="{A080831D-7762-40F2-887A-909F381BDC2B}" destId="{41843256-0FA1-4889-AFCA-BC89E19D912B}" srcOrd="0" destOrd="0" presId="urn:microsoft.com/office/officeart/2005/8/layout/bList2"/>
    <dgm:cxn modelId="{95D6238E-B6C7-4536-8834-98C673752C6B}" type="presOf" srcId="{C6529F11-27A2-4B61-9BE2-9BCAE45A019D}" destId="{0E246B12-BB79-4F8D-9522-B0FB38833253}" srcOrd="1" destOrd="0" presId="urn:microsoft.com/office/officeart/2005/8/layout/bList2"/>
    <dgm:cxn modelId="{4A63CDA4-6BC7-443E-BF50-0B85ABD714BA}" type="presOf" srcId="{C6529F11-27A2-4B61-9BE2-9BCAE45A019D}" destId="{B3C9BC46-4B2D-4AC6-A041-CD8F4CBAA571}" srcOrd="0" destOrd="0" presId="urn:microsoft.com/office/officeart/2005/8/layout/bList2"/>
    <dgm:cxn modelId="{7A3C31A6-8729-4FF3-97C0-4EB8CE8EF6D4}" type="presOf" srcId="{89E0E53F-1865-44DF-B5B3-2E3CD2380705}" destId="{E8F458F5-8D08-4A00-9118-9C73BD1839D0}" srcOrd="0" destOrd="0" presId="urn:microsoft.com/office/officeart/2005/8/layout/bList2"/>
    <dgm:cxn modelId="{633627AC-32E0-40A7-A7AF-09AB7D951381}" type="presOf" srcId="{5897B419-254C-4DEC-B8D9-810FA28CF737}" destId="{2B6113ED-6C69-480C-BEF3-5ED592B429C3}" srcOrd="0" destOrd="0" presId="urn:microsoft.com/office/officeart/2005/8/layout/bList2"/>
    <dgm:cxn modelId="{78131DAD-AC11-44F1-B7FE-66EBC655D0FA}" srcId="{5026070E-22F6-46F7-B7AA-2422F2D0105A}" destId="{B1D2EFE0-3C90-4456-97F5-FF0B9F6AAD19}" srcOrd="1" destOrd="0" parTransId="{009BAE9C-3F3F-41DE-8597-D630B5D4D172}" sibTransId="{96CFC614-0060-43F8-9433-635E392EC0A1}"/>
    <dgm:cxn modelId="{B9CC4BB4-D597-4A78-A59D-7272102214F1}" type="presOf" srcId="{62D46FFE-471E-4FC0-851B-C21714140F77}" destId="{17225E40-57D2-4362-B29C-5DA2C1B66F9A}" srcOrd="1" destOrd="0" presId="urn:microsoft.com/office/officeart/2005/8/layout/bList2"/>
    <dgm:cxn modelId="{830CE4BA-8D61-4F61-9255-100D654DACC4}" type="presOf" srcId="{62D46FFE-471E-4FC0-851B-C21714140F77}" destId="{D541BD5B-5139-4B4D-85CC-FD7369048DAE}" srcOrd="0" destOrd="0" presId="urn:microsoft.com/office/officeart/2005/8/layout/bList2"/>
    <dgm:cxn modelId="{4101DECA-BC69-4C3B-8499-6B96C128F2E2}" type="presOf" srcId="{DBCA3431-0786-46AA-A932-1B6A9D0DF00B}" destId="{41843256-0FA1-4889-AFCA-BC89E19D912B}" srcOrd="0" destOrd="3" presId="urn:microsoft.com/office/officeart/2005/8/layout/bList2"/>
    <dgm:cxn modelId="{836000CB-B222-4436-BF23-7806E134D65D}" type="presOf" srcId="{05D178CF-5186-4BCC-974B-3EF6E4307C9D}" destId="{0C0487E8-2DAC-4E87-B07B-09DF9519B02E}" srcOrd="0" destOrd="0" presId="urn:microsoft.com/office/officeart/2005/8/layout/bList2"/>
    <dgm:cxn modelId="{360F03DF-278D-4B46-83C6-94929799B790}" srcId="{2F67942F-CB89-4CD9-93A1-8746C8FE4C73}" destId="{C6529F11-27A2-4B61-9BE2-9BCAE45A019D}" srcOrd="1" destOrd="0" parTransId="{FD876A35-B10D-4EB1-A699-88FD3F6B4CF6}" sibTransId="{5897B419-254C-4DEC-B8D9-810FA28CF737}"/>
    <dgm:cxn modelId="{AA0BDCE8-7F61-4812-B310-3407424645FA}" srcId="{2F67942F-CB89-4CD9-93A1-8746C8FE4C73}" destId="{5026070E-22F6-46F7-B7AA-2422F2D0105A}" srcOrd="2" destOrd="0" parTransId="{25DF0630-76BF-4FFA-89F6-6BCE39E68BFD}" sibTransId="{8E8B9694-40CA-4789-B122-A749FB221285}"/>
    <dgm:cxn modelId="{FE5838E9-E857-4F57-A648-3E8D144C474F}" type="presOf" srcId="{B1D2EFE0-3C90-4456-97F5-FF0B9F6AAD19}" destId="{E8F458F5-8D08-4A00-9118-9C73BD1839D0}" srcOrd="0" destOrd="1" presId="urn:microsoft.com/office/officeart/2005/8/layout/bList2"/>
    <dgm:cxn modelId="{46DBC8ED-AECE-4963-B40B-E2E0C72457A9}" srcId="{62D46FFE-471E-4FC0-851B-C21714140F77}" destId="{E2405684-A884-4D4C-9B1E-1706DC27C24E}" srcOrd="1" destOrd="0" parTransId="{21A688A8-BF7D-4145-86AF-1C9546D0D6B2}" sibTransId="{7EC4EBE5-0982-48FB-90E4-7614A8825177}"/>
    <dgm:cxn modelId="{1CB8B4F3-B162-4A5E-B404-66374F965B06}" srcId="{5026070E-22F6-46F7-B7AA-2422F2D0105A}" destId="{89E0E53F-1865-44DF-B5B3-2E3CD2380705}" srcOrd="0" destOrd="0" parTransId="{C6C7D95E-598E-49F9-A284-E44CAACFE0E8}" sibTransId="{7A288CA5-7FBC-4C71-B573-465E4C968D01}"/>
    <dgm:cxn modelId="{46A7DAF4-E359-497B-9575-53CE0CD7349D}" type="presOf" srcId="{AA199250-D72B-4431-8C43-31E12A9F67BB}" destId="{E8F458F5-8D08-4A00-9118-9C73BD1839D0}" srcOrd="0" destOrd="3" presId="urn:microsoft.com/office/officeart/2005/8/layout/bList2"/>
    <dgm:cxn modelId="{0EF150FA-3CB2-4795-88E8-4792D1ABF3C4}" type="presOf" srcId="{E2405684-A884-4D4C-9B1E-1706DC27C24E}" destId="{E31B95BC-D4F0-4D32-B02F-CA05C45B7D34}" srcOrd="0" destOrd="1" presId="urn:microsoft.com/office/officeart/2005/8/layout/bList2"/>
    <dgm:cxn modelId="{49C0C848-331E-4226-BD1A-3B953D96E2AC}" type="presParOf" srcId="{89192129-73D0-48AF-8B41-0BC2D46C9DC8}" destId="{76972139-B344-4A9B-AAFC-4B89ADBD4EA4}" srcOrd="0" destOrd="0" presId="urn:microsoft.com/office/officeart/2005/8/layout/bList2"/>
    <dgm:cxn modelId="{F69900DA-2406-4AC8-963C-DC03794F7A67}" type="presParOf" srcId="{76972139-B344-4A9B-AAFC-4B89ADBD4EA4}" destId="{E31B95BC-D4F0-4D32-B02F-CA05C45B7D34}" srcOrd="0" destOrd="0" presId="urn:microsoft.com/office/officeart/2005/8/layout/bList2"/>
    <dgm:cxn modelId="{08A84256-7638-4D93-BA83-52C0E2EC0DC6}" type="presParOf" srcId="{76972139-B344-4A9B-AAFC-4B89ADBD4EA4}" destId="{D541BD5B-5139-4B4D-85CC-FD7369048DAE}" srcOrd="1" destOrd="0" presId="urn:microsoft.com/office/officeart/2005/8/layout/bList2"/>
    <dgm:cxn modelId="{9AEA6960-8DBE-4FF7-8B56-D4DA31508B11}" type="presParOf" srcId="{76972139-B344-4A9B-AAFC-4B89ADBD4EA4}" destId="{17225E40-57D2-4362-B29C-5DA2C1B66F9A}" srcOrd="2" destOrd="0" presId="urn:microsoft.com/office/officeart/2005/8/layout/bList2"/>
    <dgm:cxn modelId="{0353C161-36C9-433A-ABBE-8AD7C525C2ED}" type="presParOf" srcId="{76972139-B344-4A9B-AAFC-4B89ADBD4EA4}" destId="{BE94BCD3-A1C1-47F7-B070-D73AB538384F}" srcOrd="3" destOrd="0" presId="urn:microsoft.com/office/officeart/2005/8/layout/bList2"/>
    <dgm:cxn modelId="{2254ED01-62B8-4235-A6CB-9002CD3CECCD}" type="presParOf" srcId="{89192129-73D0-48AF-8B41-0BC2D46C9DC8}" destId="{0C0487E8-2DAC-4E87-B07B-09DF9519B02E}" srcOrd="1" destOrd="0" presId="urn:microsoft.com/office/officeart/2005/8/layout/bList2"/>
    <dgm:cxn modelId="{3B42CFC6-3E71-4BD9-AC15-90D44DF5DDAF}" type="presParOf" srcId="{89192129-73D0-48AF-8B41-0BC2D46C9DC8}" destId="{2E7CC8BC-3F70-432F-B71D-262EEDB06879}" srcOrd="2" destOrd="0" presId="urn:microsoft.com/office/officeart/2005/8/layout/bList2"/>
    <dgm:cxn modelId="{6E374FEE-119B-4445-A613-17A97659C6FA}" type="presParOf" srcId="{2E7CC8BC-3F70-432F-B71D-262EEDB06879}" destId="{41843256-0FA1-4889-AFCA-BC89E19D912B}" srcOrd="0" destOrd="0" presId="urn:microsoft.com/office/officeart/2005/8/layout/bList2"/>
    <dgm:cxn modelId="{95FB198D-3499-4A6D-AAC1-C4A5BB018FAC}" type="presParOf" srcId="{2E7CC8BC-3F70-432F-B71D-262EEDB06879}" destId="{B3C9BC46-4B2D-4AC6-A041-CD8F4CBAA571}" srcOrd="1" destOrd="0" presId="urn:microsoft.com/office/officeart/2005/8/layout/bList2"/>
    <dgm:cxn modelId="{ECABCEE1-4E44-41A6-A7E0-69E619344125}" type="presParOf" srcId="{2E7CC8BC-3F70-432F-B71D-262EEDB06879}" destId="{0E246B12-BB79-4F8D-9522-B0FB38833253}" srcOrd="2" destOrd="0" presId="urn:microsoft.com/office/officeart/2005/8/layout/bList2"/>
    <dgm:cxn modelId="{BFAB9E35-FFA5-4A59-BC15-520D02A319C2}" type="presParOf" srcId="{2E7CC8BC-3F70-432F-B71D-262EEDB06879}" destId="{949C0B1D-2961-457B-A8AC-EFE8019E8409}" srcOrd="3" destOrd="0" presId="urn:microsoft.com/office/officeart/2005/8/layout/bList2"/>
    <dgm:cxn modelId="{F29541B4-5625-4B5D-A10E-5801C6AFD845}" type="presParOf" srcId="{89192129-73D0-48AF-8B41-0BC2D46C9DC8}" destId="{2B6113ED-6C69-480C-BEF3-5ED592B429C3}" srcOrd="3" destOrd="0" presId="urn:microsoft.com/office/officeart/2005/8/layout/bList2"/>
    <dgm:cxn modelId="{19188E2C-D9B1-4CCE-BDDF-738D100AF463}" type="presParOf" srcId="{89192129-73D0-48AF-8B41-0BC2D46C9DC8}" destId="{996BF238-8B53-43AB-AA3F-91247D4FFC71}" srcOrd="4" destOrd="0" presId="urn:microsoft.com/office/officeart/2005/8/layout/bList2"/>
    <dgm:cxn modelId="{835B5DB9-951E-47E9-9691-09A4CFB1E0A5}" type="presParOf" srcId="{996BF238-8B53-43AB-AA3F-91247D4FFC71}" destId="{E8F458F5-8D08-4A00-9118-9C73BD1839D0}" srcOrd="0" destOrd="0" presId="urn:microsoft.com/office/officeart/2005/8/layout/bList2"/>
    <dgm:cxn modelId="{5B2BD798-9794-4B60-B7C8-157E90730E48}" type="presParOf" srcId="{996BF238-8B53-43AB-AA3F-91247D4FFC71}" destId="{719CDAD3-CF33-4B3F-82C7-9EEA58D03E0D}" srcOrd="1" destOrd="0" presId="urn:microsoft.com/office/officeart/2005/8/layout/bList2"/>
    <dgm:cxn modelId="{5CABC3C0-5000-4561-A8F5-E35B5E9FEB13}" type="presParOf" srcId="{996BF238-8B53-43AB-AA3F-91247D4FFC71}" destId="{9DE34A33-419A-4568-81C8-2DCBF3B53300}" srcOrd="2" destOrd="0" presId="urn:microsoft.com/office/officeart/2005/8/layout/bList2"/>
    <dgm:cxn modelId="{CC65CE13-00B5-48C9-997B-295443329AF4}" type="presParOf" srcId="{996BF238-8B53-43AB-AA3F-91247D4FFC71}" destId="{7C022A2E-C127-4F88-8A70-D7AA30F0EFB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D051205-0532-4F24-B961-DE8396DA02C9}" type="doc">
      <dgm:prSet loTypeId="urn:microsoft.com/office/officeart/2005/8/layout/bList2" loCatId="list" qsTypeId="urn:microsoft.com/office/officeart/2005/8/quickstyle/simple1" qsCatId="simple" csTypeId="urn:microsoft.com/office/officeart/2005/8/colors/accent1_4" csCatId="accent1" phldr="1"/>
      <dgm:spPr/>
    </dgm:pt>
    <dgm:pt modelId="{2E0DA9DB-552F-4696-AA1B-4B6B9F782AC7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7. </a:t>
          </a:r>
          <a:r>
            <a:rPr lang="es-CO" sz="1400" u="sng" dirty="0">
              <a:latin typeface="Montserrat" panose="00000500000000000000" pitchFamily="50" charset="0"/>
              <a:cs typeface="Arial" panose="020B0604020202020204" pitchFamily="34" charset="0"/>
            </a:rPr>
            <a:t>Tratar la anemia grave: </a:t>
          </a:r>
        </a:p>
      </dgm:t>
    </dgm:pt>
    <dgm:pt modelId="{72C6F849-CEE5-43BD-A80E-22DDE55FAA1A}" type="parTrans" cxnId="{152DD7E1-782F-42AA-9A38-6D0A8AE529A3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E3FF082-4FBB-40E0-B1B5-FF0C51902F81}" type="sibTrans" cxnId="{152DD7E1-782F-42AA-9A38-6D0A8AE529A3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398BF5A-0530-4A35-8D96-198D69C26570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8. </a:t>
          </a:r>
          <a:r>
            <a:rPr lang="es-CO" sz="1400" u="sng" dirty="0">
              <a:latin typeface="Montserrat" panose="00000500000000000000" pitchFamily="50" charset="0"/>
              <a:cs typeface="Arial" panose="020B0604020202020204" pitchFamily="34" charset="0"/>
            </a:rPr>
            <a:t>Deficiencias micronutrientes: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gm:t>
    </dgm:pt>
    <dgm:pt modelId="{496FDF95-943B-4D6A-AC23-593D5F87787C}" type="parTrans" cxnId="{F55702F3-BCD4-4ECF-87F0-FB20FF95063A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050EAD5-B120-4E5C-A060-3037B6DD9B8E}" type="sibTrans" cxnId="{F55702F3-BCD4-4ECF-87F0-FB20FF95063A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F2ACAFA-FBD7-41ED-B38A-ADE571185920}">
      <dgm:prSet custT="1"/>
      <dgm:spPr/>
      <dgm:t>
        <a:bodyPr/>
        <a:lstStyle/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La F-75 contiene Vitamina A, Zinc pero no hierro. </a:t>
          </a:r>
        </a:p>
      </dgm:t>
    </dgm:pt>
    <dgm:pt modelId="{4F8EDB71-CE85-4871-BADC-AABE3E5A18DC}" type="parTrans" cxnId="{EEEA2C6F-69EA-4C96-9533-C7AAC6F1D40A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FC63029-B0A4-4F47-BF7A-2091AFC314DC}" type="sibTrans" cxnId="{EEEA2C6F-69EA-4C96-9533-C7AAC6F1D40A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2F9551A-8E8A-48B2-8C21-8A735DFEEBFB}">
      <dgm:prSet custT="1"/>
      <dgm:spPr/>
      <dgm:t>
        <a:bodyPr/>
        <a:lstStyle/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Vitamina A: 5000 UI/día (500-1000 ml de F-75 al día).</a:t>
          </a:r>
        </a:p>
      </dgm:t>
    </dgm:pt>
    <dgm:pt modelId="{58696060-B727-4B10-B1DC-D1142DAECA2A}" type="parTrans" cxnId="{0A06D8F1-00EB-42DC-88B5-3BC1D8A291E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938FBFC-7463-4E8F-942D-BF7B7F827741}" type="sibTrans" cxnId="{0A06D8F1-00EB-42DC-88B5-3BC1D8A291E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4DEA879-ED24-4942-BD0E-4F974D8EFE7D}">
      <dgm:prSet custT="1"/>
      <dgm:spPr/>
      <dgm:t>
        <a:bodyPr/>
        <a:lstStyle/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Hierro: 3 </a:t>
          </a:r>
          <a:r>
            <a:rPr lang="es-CO" sz="1400" dirty="0" err="1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cc</a:t>
          </a:r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/Kg/día. </a:t>
          </a:r>
        </a:p>
      </dgm:t>
    </dgm:pt>
    <dgm:pt modelId="{3A6672A6-AE5C-4071-9221-3D695C22743E}" type="parTrans" cxnId="{1C6AF2E8-611C-4716-A74F-5F92C3633242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636F7426-D60C-4CE1-B017-40260EA34A6D}" type="sibTrans" cxnId="{1C6AF2E8-611C-4716-A74F-5F92C3633242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7715EA2-8874-49AE-9680-16AA452A195B}">
      <dgm:prSet custT="1"/>
      <dgm:spPr/>
      <dgm:t>
        <a:bodyPr/>
        <a:lstStyle/>
        <a:p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Ácido fólico: 5 mg día 1 y luego 1 mg/día hasta finalizar el tratamiento.</a:t>
          </a:r>
        </a:p>
      </dgm:t>
    </dgm:pt>
    <dgm:pt modelId="{7C82D886-3F0E-40E0-8A24-7FEB73D3B874}" type="parTrans" cxnId="{D5E3F366-28DC-4A7C-BA5C-8E21C8D37DE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DD14E400-98F6-4490-87E2-74E7E7F83457}" type="sibTrans" cxnId="{D5E3F366-28DC-4A7C-BA5C-8E21C8D37DE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E42A2CE-DABF-4345-BF0E-9423B0529E43}">
      <dgm:prSet custT="1"/>
      <dgm:spPr/>
      <dgm:t>
        <a:bodyPr/>
        <a:lstStyle/>
        <a:p>
          <a:endParaRPr lang="es-CO" sz="1400" dirty="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730FDAD-0DA0-4084-A0D1-930B1107D078}" type="parTrans" cxnId="{1400C69C-EAE1-4A24-9E86-FF0FF1E98DD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EB96DBD-3A26-40F7-BC9D-FD89CB8D76BC}" type="sibTrans" cxnId="{1400C69C-EAE1-4A24-9E86-FF0FF1E98DDE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3264A64-9A98-4471-887F-37FB4ADC54B1}">
      <dgm:prSet custT="1"/>
      <dgm:spPr/>
      <dgm:t>
        <a:bodyPr/>
        <a:lstStyle/>
        <a:p>
          <a:r>
            <a:rPr lang="es-CO" sz="1400" dirty="0" err="1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Hb</a:t>
          </a:r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 &lt;4 mg/dl o &lt;6 mg/dl con dificultad para respirar </a:t>
          </a:r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4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 10 cc/Kg de GR en 3 horas, si luego de la transfusión persiste en esos valores NO se repite la transfusión antes de 4 días. </a:t>
          </a:r>
        </a:p>
      </dgm:t>
    </dgm:pt>
    <dgm:pt modelId="{6D6DB688-EA2C-4F09-BDB8-F4DFA9691295}" type="parTrans" cxnId="{E405EAE0-F1A9-4668-BFFD-82A496AD10F8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13D6318-64D3-445D-8E90-B7F53470A073}" type="sibTrans" cxnId="{E405EAE0-F1A9-4668-BFFD-82A496AD10F8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A72BA40-3F52-40DB-A9A0-F713CF74B1B7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59C70F4-D0B2-47E7-A6B3-27E1BC4EFC72}" type="parTrans" cxnId="{9BDB4AD2-7638-4ED9-B0FD-86186232D08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B03E94A-BF47-42EB-B9C1-45B5C9327D4A}" type="sibTrans" cxnId="{9BDB4AD2-7638-4ED9-B0FD-86186232D08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6477C68C-930A-441B-A256-2397E3A71D8C}" type="pres">
      <dgm:prSet presAssocID="{9D051205-0532-4F24-B961-DE8396DA02C9}" presName="diagram" presStyleCnt="0">
        <dgm:presLayoutVars>
          <dgm:dir/>
          <dgm:animLvl val="lvl"/>
          <dgm:resizeHandles val="exact"/>
        </dgm:presLayoutVars>
      </dgm:prSet>
      <dgm:spPr/>
    </dgm:pt>
    <dgm:pt modelId="{203C8C4C-E23B-49C6-AF08-3EDD16012E68}" type="pres">
      <dgm:prSet presAssocID="{2E0DA9DB-552F-4696-AA1B-4B6B9F782AC7}" presName="compNode" presStyleCnt="0"/>
      <dgm:spPr/>
    </dgm:pt>
    <dgm:pt modelId="{41F12A56-241A-4DD1-B917-5768C04FB320}" type="pres">
      <dgm:prSet presAssocID="{2E0DA9DB-552F-4696-AA1B-4B6B9F782AC7}" presName="childRect" presStyleLbl="bgAcc1" presStyleIdx="0" presStyleCnt="2">
        <dgm:presLayoutVars>
          <dgm:bulletEnabled val="1"/>
        </dgm:presLayoutVars>
      </dgm:prSet>
      <dgm:spPr/>
    </dgm:pt>
    <dgm:pt modelId="{DA683507-DD69-47C0-81BC-5DA139744395}" type="pres">
      <dgm:prSet presAssocID="{2E0DA9DB-552F-4696-AA1B-4B6B9F782AC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CAFDC54-7220-4180-A9B7-1D288E9AA9C2}" type="pres">
      <dgm:prSet presAssocID="{2E0DA9DB-552F-4696-AA1B-4B6B9F782AC7}" presName="parentRect" presStyleLbl="alignNode1" presStyleIdx="0" presStyleCnt="2"/>
      <dgm:spPr/>
    </dgm:pt>
    <dgm:pt modelId="{76907DDC-28C0-4E89-B942-6873A3A0FB2A}" type="pres">
      <dgm:prSet presAssocID="{2E0DA9DB-552F-4696-AA1B-4B6B9F782AC7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416A69-5490-43D5-B81D-66EC91A54005}" type="pres">
      <dgm:prSet presAssocID="{AE3FF082-4FBB-40E0-B1B5-FF0C51902F81}" presName="sibTrans" presStyleLbl="sibTrans2D1" presStyleIdx="0" presStyleCnt="0"/>
      <dgm:spPr/>
    </dgm:pt>
    <dgm:pt modelId="{3F998EFA-3B81-4F82-BF11-8970ECC3C2D0}" type="pres">
      <dgm:prSet presAssocID="{2398BF5A-0530-4A35-8D96-198D69C26570}" presName="compNode" presStyleCnt="0"/>
      <dgm:spPr/>
    </dgm:pt>
    <dgm:pt modelId="{AC4C9C66-1F76-41B5-9D50-C8DE5E3B04CA}" type="pres">
      <dgm:prSet presAssocID="{2398BF5A-0530-4A35-8D96-198D69C26570}" presName="childRect" presStyleLbl="bgAcc1" presStyleIdx="1" presStyleCnt="2">
        <dgm:presLayoutVars>
          <dgm:bulletEnabled val="1"/>
        </dgm:presLayoutVars>
      </dgm:prSet>
      <dgm:spPr/>
    </dgm:pt>
    <dgm:pt modelId="{828B1EFB-CDE6-495E-87C1-0357E5090FD3}" type="pres">
      <dgm:prSet presAssocID="{2398BF5A-0530-4A35-8D96-198D69C2657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3AC700F-6253-4891-8CEC-68CFC4016F22}" type="pres">
      <dgm:prSet presAssocID="{2398BF5A-0530-4A35-8D96-198D69C26570}" presName="parentRect" presStyleLbl="alignNode1" presStyleIdx="1" presStyleCnt="2"/>
      <dgm:spPr/>
    </dgm:pt>
    <dgm:pt modelId="{873A015A-D090-4926-A2BB-5B721E010BA7}" type="pres">
      <dgm:prSet presAssocID="{2398BF5A-0530-4A35-8D96-198D69C26570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C026A00-BC57-43F5-A338-327123F8361B}" type="presOf" srcId="{2398BF5A-0530-4A35-8D96-198D69C26570}" destId="{828B1EFB-CDE6-495E-87C1-0357E5090FD3}" srcOrd="0" destOrd="0" presId="urn:microsoft.com/office/officeart/2005/8/layout/bList2"/>
    <dgm:cxn modelId="{6106570A-A0A5-4CB6-9EEA-F7EE4FFCD7FC}" type="presOf" srcId="{37715EA2-8874-49AE-9680-16AA452A195B}" destId="{AC4C9C66-1F76-41B5-9D50-C8DE5E3B04CA}" srcOrd="0" destOrd="4" presId="urn:microsoft.com/office/officeart/2005/8/layout/bList2"/>
    <dgm:cxn modelId="{E673040E-0B73-4DFE-922C-F10C20FBFE03}" type="presOf" srcId="{9D051205-0532-4F24-B961-DE8396DA02C9}" destId="{6477C68C-930A-441B-A256-2397E3A71D8C}" srcOrd="0" destOrd="0" presId="urn:microsoft.com/office/officeart/2005/8/layout/bList2"/>
    <dgm:cxn modelId="{1F3F5C18-6FDE-4A84-B19D-58AB21984E21}" type="presOf" srcId="{2398BF5A-0530-4A35-8D96-198D69C26570}" destId="{D3AC700F-6253-4891-8CEC-68CFC4016F22}" srcOrd="1" destOrd="0" presId="urn:microsoft.com/office/officeart/2005/8/layout/bList2"/>
    <dgm:cxn modelId="{F31FBC60-9268-428A-80ED-24B42E62A2D9}" type="presOf" srcId="{2E0DA9DB-552F-4696-AA1B-4B6B9F782AC7}" destId="{DA683507-DD69-47C0-81BC-5DA139744395}" srcOrd="0" destOrd="0" presId="urn:microsoft.com/office/officeart/2005/8/layout/bList2"/>
    <dgm:cxn modelId="{D5E3F366-28DC-4A7C-BA5C-8E21C8D37DEE}" srcId="{2398BF5A-0530-4A35-8D96-198D69C26570}" destId="{37715EA2-8874-49AE-9680-16AA452A195B}" srcOrd="4" destOrd="0" parTransId="{7C82D886-3F0E-40E0-8A24-7FEB73D3B874}" sibTransId="{DD14E400-98F6-4490-87E2-74E7E7F83457}"/>
    <dgm:cxn modelId="{B776594A-8C5B-4BA3-A48E-F4FAF5CA41B2}" type="presOf" srcId="{43264A64-9A98-4471-887F-37FB4ADC54B1}" destId="{41F12A56-241A-4DD1-B917-5768C04FB320}" srcOrd="0" destOrd="1" presId="urn:microsoft.com/office/officeart/2005/8/layout/bList2"/>
    <dgm:cxn modelId="{EEEA2C6F-69EA-4C96-9533-C7AAC6F1D40A}" srcId="{2398BF5A-0530-4A35-8D96-198D69C26570}" destId="{FF2ACAFA-FBD7-41ED-B38A-ADE571185920}" srcOrd="1" destOrd="0" parTransId="{4F8EDB71-CE85-4871-BADC-AABE3E5A18DC}" sibTransId="{EFC63029-B0A4-4F47-BF7A-2091AFC314DC}"/>
    <dgm:cxn modelId="{25B51659-1B7B-4BB0-8D38-379B855FE8FE}" type="presOf" srcId="{AE3FF082-4FBB-40E0-B1B5-FF0C51902F81}" destId="{D9416A69-5490-43D5-B81D-66EC91A54005}" srcOrd="0" destOrd="0" presId="urn:microsoft.com/office/officeart/2005/8/layout/bList2"/>
    <dgm:cxn modelId="{1AD2F67B-4BE4-4A05-B412-7629C920FDB8}" type="presOf" srcId="{8A72BA40-3F52-40DB-A9A0-F713CF74B1B7}" destId="{AC4C9C66-1F76-41B5-9D50-C8DE5E3B04CA}" srcOrd="0" destOrd="0" presId="urn:microsoft.com/office/officeart/2005/8/layout/bList2"/>
    <dgm:cxn modelId="{1400C69C-EAE1-4A24-9E86-FF0FF1E98DDE}" srcId="{2E0DA9DB-552F-4696-AA1B-4B6B9F782AC7}" destId="{4E42A2CE-DABF-4345-BF0E-9423B0529E43}" srcOrd="0" destOrd="0" parTransId="{7730FDAD-0DA0-4084-A0D1-930B1107D078}" sibTransId="{3EB96DBD-3A26-40F7-BC9D-FD89CB8D76BC}"/>
    <dgm:cxn modelId="{F6E7EAC2-0196-4092-8D98-6CC107FE2407}" type="presOf" srcId="{04DEA879-ED24-4942-BD0E-4F974D8EFE7D}" destId="{AC4C9C66-1F76-41B5-9D50-C8DE5E3B04CA}" srcOrd="0" destOrd="3" presId="urn:microsoft.com/office/officeart/2005/8/layout/bList2"/>
    <dgm:cxn modelId="{DF7246CB-9355-49C7-80FA-794D09F16F29}" type="presOf" srcId="{FF2ACAFA-FBD7-41ED-B38A-ADE571185920}" destId="{AC4C9C66-1F76-41B5-9D50-C8DE5E3B04CA}" srcOrd="0" destOrd="1" presId="urn:microsoft.com/office/officeart/2005/8/layout/bList2"/>
    <dgm:cxn modelId="{9BDB4AD2-7638-4ED9-B0FD-86186232D084}" srcId="{2398BF5A-0530-4A35-8D96-198D69C26570}" destId="{8A72BA40-3F52-40DB-A9A0-F713CF74B1B7}" srcOrd="0" destOrd="0" parTransId="{F59C70F4-D0B2-47E7-A6B3-27E1BC4EFC72}" sibTransId="{7B03E94A-BF47-42EB-B9C1-45B5C9327D4A}"/>
    <dgm:cxn modelId="{F2CD9BD5-1F7F-404F-A56B-8D85354AFD39}" type="presOf" srcId="{2E0DA9DB-552F-4696-AA1B-4B6B9F782AC7}" destId="{6CAFDC54-7220-4180-A9B7-1D288E9AA9C2}" srcOrd="1" destOrd="0" presId="urn:microsoft.com/office/officeart/2005/8/layout/bList2"/>
    <dgm:cxn modelId="{E735E1D8-8982-491F-A957-DBBD5E9BE572}" type="presOf" srcId="{82F9551A-8E8A-48B2-8C21-8A735DFEEBFB}" destId="{AC4C9C66-1F76-41B5-9D50-C8DE5E3B04CA}" srcOrd="0" destOrd="2" presId="urn:microsoft.com/office/officeart/2005/8/layout/bList2"/>
    <dgm:cxn modelId="{E405EAE0-F1A9-4668-BFFD-82A496AD10F8}" srcId="{2E0DA9DB-552F-4696-AA1B-4B6B9F782AC7}" destId="{43264A64-9A98-4471-887F-37FB4ADC54B1}" srcOrd="1" destOrd="0" parTransId="{6D6DB688-EA2C-4F09-BDB8-F4DFA9691295}" sibTransId="{513D6318-64D3-445D-8E90-B7F53470A073}"/>
    <dgm:cxn modelId="{152DD7E1-782F-42AA-9A38-6D0A8AE529A3}" srcId="{9D051205-0532-4F24-B961-DE8396DA02C9}" destId="{2E0DA9DB-552F-4696-AA1B-4B6B9F782AC7}" srcOrd="0" destOrd="0" parTransId="{72C6F849-CEE5-43BD-A80E-22DDE55FAA1A}" sibTransId="{AE3FF082-4FBB-40E0-B1B5-FF0C51902F81}"/>
    <dgm:cxn modelId="{1C6AF2E8-611C-4716-A74F-5F92C3633242}" srcId="{2398BF5A-0530-4A35-8D96-198D69C26570}" destId="{04DEA879-ED24-4942-BD0E-4F974D8EFE7D}" srcOrd="3" destOrd="0" parTransId="{3A6672A6-AE5C-4071-9221-3D695C22743E}" sibTransId="{636F7426-D60C-4CE1-B017-40260EA34A6D}"/>
    <dgm:cxn modelId="{0A06D8F1-00EB-42DC-88B5-3BC1D8A291E4}" srcId="{2398BF5A-0530-4A35-8D96-198D69C26570}" destId="{82F9551A-8E8A-48B2-8C21-8A735DFEEBFB}" srcOrd="2" destOrd="0" parTransId="{58696060-B727-4B10-B1DC-D1142DAECA2A}" sibTransId="{4938FBFC-7463-4E8F-942D-BF7B7F827741}"/>
    <dgm:cxn modelId="{F55702F3-BCD4-4ECF-87F0-FB20FF95063A}" srcId="{9D051205-0532-4F24-B961-DE8396DA02C9}" destId="{2398BF5A-0530-4A35-8D96-198D69C26570}" srcOrd="1" destOrd="0" parTransId="{496FDF95-943B-4D6A-AC23-593D5F87787C}" sibTransId="{4050EAD5-B120-4E5C-A060-3037B6DD9B8E}"/>
    <dgm:cxn modelId="{29C54BF8-F7DD-48C2-8618-DE7E1D3ADC04}" type="presOf" srcId="{4E42A2CE-DABF-4345-BF0E-9423B0529E43}" destId="{41F12A56-241A-4DD1-B917-5768C04FB320}" srcOrd="0" destOrd="0" presId="urn:microsoft.com/office/officeart/2005/8/layout/bList2"/>
    <dgm:cxn modelId="{DD1F2351-AC93-4423-B0C1-A338012B5D71}" type="presParOf" srcId="{6477C68C-930A-441B-A256-2397E3A71D8C}" destId="{203C8C4C-E23B-49C6-AF08-3EDD16012E68}" srcOrd="0" destOrd="0" presId="urn:microsoft.com/office/officeart/2005/8/layout/bList2"/>
    <dgm:cxn modelId="{4495B7FF-3D79-487B-A103-003B89650D15}" type="presParOf" srcId="{203C8C4C-E23B-49C6-AF08-3EDD16012E68}" destId="{41F12A56-241A-4DD1-B917-5768C04FB320}" srcOrd="0" destOrd="0" presId="urn:microsoft.com/office/officeart/2005/8/layout/bList2"/>
    <dgm:cxn modelId="{05CFF0A7-0E67-4A75-BBB5-E53744FE4481}" type="presParOf" srcId="{203C8C4C-E23B-49C6-AF08-3EDD16012E68}" destId="{DA683507-DD69-47C0-81BC-5DA139744395}" srcOrd="1" destOrd="0" presId="urn:microsoft.com/office/officeart/2005/8/layout/bList2"/>
    <dgm:cxn modelId="{A1D5EC6E-B95C-4D12-971C-53A940F25664}" type="presParOf" srcId="{203C8C4C-E23B-49C6-AF08-3EDD16012E68}" destId="{6CAFDC54-7220-4180-A9B7-1D288E9AA9C2}" srcOrd="2" destOrd="0" presId="urn:microsoft.com/office/officeart/2005/8/layout/bList2"/>
    <dgm:cxn modelId="{51652ECC-FC9C-4958-9CC2-35572E908AB9}" type="presParOf" srcId="{203C8C4C-E23B-49C6-AF08-3EDD16012E68}" destId="{76907DDC-28C0-4E89-B942-6873A3A0FB2A}" srcOrd="3" destOrd="0" presId="urn:microsoft.com/office/officeart/2005/8/layout/bList2"/>
    <dgm:cxn modelId="{BAD453C5-27D7-47ED-B990-64116FC1F6EE}" type="presParOf" srcId="{6477C68C-930A-441B-A256-2397E3A71D8C}" destId="{D9416A69-5490-43D5-B81D-66EC91A54005}" srcOrd="1" destOrd="0" presId="urn:microsoft.com/office/officeart/2005/8/layout/bList2"/>
    <dgm:cxn modelId="{AD746238-0D7E-4D8B-B314-A66A7D2178BA}" type="presParOf" srcId="{6477C68C-930A-441B-A256-2397E3A71D8C}" destId="{3F998EFA-3B81-4F82-BF11-8970ECC3C2D0}" srcOrd="2" destOrd="0" presId="urn:microsoft.com/office/officeart/2005/8/layout/bList2"/>
    <dgm:cxn modelId="{66347155-F040-4BAE-BDF2-C9D22D0E7276}" type="presParOf" srcId="{3F998EFA-3B81-4F82-BF11-8970ECC3C2D0}" destId="{AC4C9C66-1F76-41B5-9D50-C8DE5E3B04CA}" srcOrd="0" destOrd="0" presId="urn:microsoft.com/office/officeart/2005/8/layout/bList2"/>
    <dgm:cxn modelId="{155B03E5-6F91-42BE-968F-609FF10A5A1B}" type="presParOf" srcId="{3F998EFA-3B81-4F82-BF11-8970ECC3C2D0}" destId="{828B1EFB-CDE6-495E-87C1-0357E5090FD3}" srcOrd="1" destOrd="0" presId="urn:microsoft.com/office/officeart/2005/8/layout/bList2"/>
    <dgm:cxn modelId="{45796772-EA99-4742-924A-9077A63B2921}" type="presParOf" srcId="{3F998EFA-3B81-4F82-BF11-8970ECC3C2D0}" destId="{D3AC700F-6253-4891-8CEC-68CFC4016F22}" srcOrd="2" destOrd="0" presId="urn:microsoft.com/office/officeart/2005/8/layout/bList2"/>
    <dgm:cxn modelId="{25CFDE68-F0A1-4021-A822-513651814F0F}" type="presParOf" srcId="{3F998EFA-3B81-4F82-BF11-8970ECC3C2D0}" destId="{873A015A-D090-4926-A2BB-5B721E010BA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E227CAA-1D1A-4701-B9F2-41D7394C92A5}" type="doc">
      <dgm:prSet loTypeId="urn:microsoft.com/office/officeart/2005/8/layout/bList2" loCatId="list" qsTypeId="urn:microsoft.com/office/officeart/2005/8/quickstyle/simple1" qsCatId="simple" csTypeId="urn:microsoft.com/office/officeart/2005/8/colors/accent1_4" csCatId="accent1" phldr="1"/>
      <dgm:spPr/>
    </dgm:pt>
    <dgm:pt modelId="{DFD20404-A6D4-4CBE-B575-E9FD6A596690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9. </a:t>
          </a:r>
          <a:r>
            <a:rPr lang="es-CO" sz="1400" u="sng" dirty="0">
              <a:latin typeface="Montserrat" panose="00000500000000000000" pitchFamily="50" charset="0"/>
            </a:rPr>
            <a:t>Tratar la dermatosis: </a:t>
          </a:r>
        </a:p>
      </dgm:t>
    </dgm:pt>
    <dgm:pt modelId="{5EFC6F39-37D7-4FC7-A6CF-4F31A850F5A4}" type="parTrans" cxnId="{6C7F8192-D8D1-4C02-90CC-FCF654BB804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2DAF8F7-CC83-442A-8EB9-82C85ED16BCC}" type="sibTrans" cxnId="{6C7F8192-D8D1-4C02-90CC-FCF654BB804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A9E8E2D-D74D-4FFE-BFEF-400B58C3E241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10. </a:t>
          </a:r>
          <a:r>
            <a:rPr lang="es-CO" sz="1400" u="sng" dirty="0">
              <a:latin typeface="Montserrat" panose="00000500000000000000" pitchFamily="50" charset="0"/>
            </a:rPr>
            <a:t>Inicio cauteloso de la alimentación:</a:t>
          </a:r>
        </a:p>
      </dgm:t>
    </dgm:pt>
    <dgm:pt modelId="{214DE0F9-FB2A-467B-A556-27F852F1C474}" type="parTrans" cxnId="{EB398E74-F47B-40FB-8E0F-FFEBEB4E727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6A03655-9AFA-4E1B-B404-CC6F7FA90DA5}" type="sibTrans" cxnId="{EB398E74-F47B-40FB-8E0F-FFEBEB4E7276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FB7CD33-FCB2-415C-8A0D-2FBB1ED91996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Hipo o hiperpigmentación, úlceras, quemaduras, descamación, lesiones exudativas. </a:t>
          </a:r>
        </a:p>
      </dgm:t>
    </dgm:pt>
    <dgm:pt modelId="{6B04D1DD-CC2C-4610-A379-EE55F6A41E8F}" type="parTrans" cxnId="{EC2F9519-4230-4AEF-B436-21C7D468F80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46144534-AFAE-4B9E-994E-E32FE393E642}" type="sibTrans" cxnId="{EC2F9519-4230-4AEF-B436-21C7D468F80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3869DDB-3C55-4E9E-B304-B94D85ADFEBD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La mayoría mejoran con la recuperación nutricional. </a:t>
          </a:r>
        </a:p>
      </dgm:t>
    </dgm:pt>
    <dgm:pt modelId="{BBEE80E7-3F10-4069-96D1-831F88D889CD}" type="parTrans" cxnId="{4E277A67-9695-4F6B-A44D-8507DB375B5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86416A0-2F86-4F4B-92EF-75A8CFC46B7C}" type="sibTrans" cxnId="{4E277A67-9695-4F6B-A44D-8507DB375B55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1357DF23-F8F3-409A-9CAF-06436E9443A4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Si hay sospecha de infección bacteriana: Gentamicina 5 mg/kg/día + Oxacilina 200/mg/kg/día cada 4 horas. </a:t>
          </a:r>
        </a:p>
      </dgm:t>
    </dgm:pt>
    <dgm:pt modelId="{E02FA574-2547-42E3-AE89-5C04BEA84769}" type="parTrans" cxnId="{AAE40DAE-A3EA-47A4-A66A-F0E7428B2C8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1E88D026-FCDB-4400-8401-3DBD5F1D6130}" type="sibTrans" cxnId="{AAE40DAE-A3EA-47A4-A66A-F0E7428B2C8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C5108FD6-F1F4-4B16-A701-88A852EF5767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Evitar uso de pañales, mantener áreas afectadas aireadas y secas. </a:t>
          </a:r>
        </a:p>
      </dgm:t>
    </dgm:pt>
    <dgm:pt modelId="{A10B8181-A34B-4900-AD43-58DB831D11B8}" type="parTrans" cxnId="{66C249D3-0A84-447C-A1CA-72F522A7F52A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46356E9-0BC9-481E-BD4D-9F8F7F9A3035}" type="sibTrans" cxnId="{66C249D3-0A84-447C-A1CA-72F522A7F52A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5D7CFA9E-71DE-4D81-BA71-269AA6AFB4B5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F-75 (por 30 cc – 1 onza: 22 kcal, 0.27 gr de proteínas) 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Si no hay edemas: 11 cc/kg/toma o 130 cc/kg/día 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Si sí hay edemas: 8-9 cc/kg/toma o 100 cc/kg/día. Los cc se van aumentando diariamente, pero las tomas se van espaciando. </a:t>
          </a:r>
        </a:p>
      </dgm:t>
    </dgm:pt>
    <dgm:pt modelId="{508CE6B4-3995-4E5E-B4FA-33E9E27D638A}" type="parTrans" cxnId="{DBDBE121-3FDD-4FB7-B814-EA7E52A3804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9040F83-4552-4812-B6BA-834B3D9ACB3B}" type="sibTrans" cxnId="{DBDBE121-3FDD-4FB7-B814-EA7E52A3804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157CE4D6-CBDE-49E7-A6EE-322EFD1C09E2}">
      <dgm:prSet custT="1"/>
      <dgm:spPr/>
      <dgm:t>
        <a:bodyPr/>
        <a:lstStyle/>
        <a:p>
          <a:endParaRPr lang="es-CO" sz="1400" dirty="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E37F839-1693-4B6F-8C6F-347834202AA1}" type="parTrans" cxnId="{467DB3BE-A5FB-46E1-841E-941C7E1DF93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00AB9D0-699B-4029-B5DF-57BD43F9A205}" type="sibTrans" cxnId="{467DB3BE-A5FB-46E1-841E-941C7E1DF934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669468B-13D9-4D1E-A53A-2DD58739CAEA}">
      <dgm:prSet custT="1"/>
      <dgm:spPr/>
      <dgm:t>
        <a:bodyPr/>
        <a:lstStyle/>
        <a:p>
          <a:endParaRPr lang="es-CO" sz="1400" dirty="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AFDA9CD-EEB8-4E1A-B07B-2EDB0F384ED8}" type="parTrans" cxnId="{F0320032-C907-4899-A775-F4B8640F585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FBE8DD86-A98E-4791-B01B-A9B58E8C5969}" type="sibTrans" cxnId="{F0320032-C907-4899-A775-F4B8640F585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6A0516BB-ED86-4EB7-8A49-804B38501C25}" type="pres">
      <dgm:prSet presAssocID="{3E227CAA-1D1A-4701-B9F2-41D7394C92A5}" presName="diagram" presStyleCnt="0">
        <dgm:presLayoutVars>
          <dgm:dir/>
          <dgm:animLvl val="lvl"/>
          <dgm:resizeHandles val="exact"/>
        </dgm:presLayoutVars>
      </dgm:prSet>
      <dgm:spPr/>
    </dgm:pt>
    <dgm:pt modelId="{A1D484B7-CF9C-4E7F-9EE7-C96E96450408}" type="pres">
      <dgm:prSet presAssocID="{DFD20404-A6D4-4CBE-B575-E9FD6A596690}" presName="compNode" presStyleCnt="0"/>
      <dgm:spPr/>
    </dgm:pt>
    <dgm:pt modelId="{1823F94E-71F6-43F8-AEF0-3057D3065D52}" type="pres">
      <dgm:prSet presAssocID="{DFD20404-A6D4-4CBE-B575-E9FD6A596690}" presName="childRect" presStyleLbl="bgAcc1" presStyleIdx="0" presStyleCnt="2" custScaleY="139417">
        <dgm:presLayoutVars>
          <dgm:bulletEnabled val="1"/>
        </dgm:presLayoutVars>
      </dgm:prSet>
      <dgm:spPr/>
    </dgm:pt>
    <dgm:pt modelId="{596BDF64-F619-4664-BC75-416076D86422}" type="pres">
      <dgm:prSet presAssocID="{DFD20404-A6D4-4CBE-B575-E9FD6A59669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D724200-EF45-4900-A881-AECD2EC2E993}" type="pres">
      <dgm:prSet presAssocID="{DFD20404-A6D4-4CBE-B575-E9FD6A596690}" presName="parentRect" presStyleLbl="alignNode1" presStyleIdx="0" presStyleCnt="2"/>
      <dgm:spPr/>
    </dgm:pt>
    <dgm:pt modelId="{278AFEEF-7FFF-4114-8ED4-A07A5C80378B}" type="pres">
      <dgm:prSet presAssocID="{DFD20404-A6D4-4CBE-B575-E9FD6A596690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D9FF414-166A-43DA-B968-1DBF380A0A4A}" type="pres">
      <dgm:prSet presAssocID="{52DAF8F7-CC83-442A-8EB9-82C85ED16BCC}" presName="sibTrans" presStyleLbl="sibTrans2D1" presStyleIdx="0" presStyleCnt="0"/>
      <dgm:spPr/>
    </dgm:pt>
    <dgm:pt modelId="{DAD5F7E5-6B1D-4168-800F-3719354BC8B4}" type="pres">
      <dgm:prSet presAssocID="{4A9E8E2D-D74D-4FFE-BFEF-400B58C3E241}" presName="compNode" presStyleCnt="0"/>
      <dgm:spPr/>
    </dgm:pt>
    <dgm:pt modelId="{992FAFE0-7A69-499B-9DDD-5AE81152EA54}" type="pres">
      <dgm:prSet presAssocID="{4A9E8E2D-D74D-4FFE-BFEF-400B58C3E241}" presName="childRect" presStyleLbl="bgAcc1" presStyleIdx="1" presStyleCnt="2" custScaleY="140637">
        <dgm:presLayoutVars>
          <dgm:bulletEnabled val="1"/>
        </dgm:presLayoutVars>
      </dgm:prSet>
      <dgm:spPr/>
    </dgm:pt>
    <dgm:pt modelId="{F5AFDEEB-1993-45A3-815A-2319FF0EC7CA}" type="pres">
      <dgm:prSet presAssocID="{4A9E8E2D-D74D-4FFE-BFEF-400B58C3E24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1704593-CEBD-4AC3-A3FB-DB7F849CF900}" type="pres">
      <dgm:prSet presAssocID="{4A9E8E2D-D74D-4FFE-BFEF-400B58C3E241}" presName="parentRect" presStyleLbl="alignNode1" presStyleIdx="1" presStyleCnt="2"/>
      <dgm:spPr/>
    </dgm:pt>
    <dgm:pt modelId="{A0247BF0-BE61-4C3A-877A-0238448C7B76}" type="pres">
      <dgm:prSet presAssocID="{4A9E8E2D-D74D-4FFE-BFEF-400B58C3E241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C2F9519-4230-4AEF-B436-21C7D468F801}" srcId="{DFD20404-A6D4-4CBE-B575-E9FD6A596690}" destId="{0FB7CD33-FCB2-415C-8A0D-2FBB1ED91996}" srcOrd="0" destOrd="0" parTransId="{6B04D1DD-CC2C-4610-A379-EE55F6A41E8F}" sibTransId="{46144534-AFAE-4B9E-994E-E32FE393E642}"/>
    <dgm:cxn modelId="{45CD231D-AD3D-41C9-8DE1-DAAC26F93D76}" type="presOf" srcId="{A3869DDB-3C55-4E9E-B304-B94D85ADFEBD}" destId="{1823F94E-71F6-43F8-AEF0-3057D3065D52}" srcOrd="0" destOrd="1" presId="urn:microsoft.com/office/officeart/2005/8/layout/bList2"/>
    <dgm:cxn modelId="{DBDBE121-3FDD-4FB7-B814-EA7E52A38044}" srcId="{4A9E8E2D-D74D-4FFE-BFEF-400B58C3E241}" destId="{5D7CFA9E-71DE-4D81-BA71-269AA6AFB4B5}" srcOrd="2" destOrd="0" parTransId="{508CE6B4-3995-4E5E-B4FA-33E9E27D638A}" sibTransId="{39040F83-4552-4812-B6BA-834B3D9ACB3B}"/>
    <dgm:cxn modelId="{EA7A1425-E6A8-4A8E-B7B3-B1AD6495130E}" type="presOf" srcId="{3E227CAA-1D1A-4701-B9F2-41D7394C92A5}" destId="{6A0516BB-ED86-4EB7-8A49-804B38501C25}" srcOrd="0" destOrd="0" presId="urn:microsoft.com/office/officeart/2005/8/layout/bList2"/>
    <dgm:cxn modelId="{F0320032-C907-4899-A775-F4B8640F5859}" srcId="{4A9E8E2D-D74D-4FFE-BFEF-400B58C3E241}" destId="{2669468B-13D9-4D1E-A53A-2DD58739CAEA}" srcOrd="1" destOrd="0" parTransId="{3AFDA9CD-EEB8-4E1A-B07B-2EDB0F384ED8}" sibTransId="{FBE8DD86-A98E-4791-B01B-A9B58E8C5969}"/>
    <dgm:cxn modelId="{01494C5C-B272-48FD-8125-9FDCD31F6B1B}" type="presOf" srcId="{4A9E8E2D-D74D-4FFE-BFEF-400B58C3E241}" destId="{F1704593-CEBD-4AC3-A3FB-DB7F849CF900}" srcOrd="1" destOrd="0" presId="urn:microsoft.com/office/officeart/2005/8/layout/bList2"/>
    <dgm:cxn modelId="{4E277A67-9695-4F6B-A44D-8507DB375B55}" srcId="{DFD20404-A6D4-4CBE-B575-E9FD6A596690}" destId="{A3869DDB-3C55-4E9E-B304-B94D85ADFEBD}" srcOrd="1" destOrd="0" parTransId="{BBEE80E7-3F10-4069-96D1-831F88D889CD}" sibTransId="{986416A0-2F86-4F4B-92EF-75A8CFC46B7C}"/>
    <dgm:cxn modelId="{E7AC5F71-08E4-40AD-B88B-472D4BA62D29}" type="presOf" srcId="{5D7CFA9E-71DE-4D81-BA71-269AA6AFB4B5}" destId="{992FAFE0-7A69-499B-9DDD-5AE81152EA54}" srcOrd="0" destOrd="2" presId="urn:microsoft.com/office/officeart/2005/8/layout/bList2"/>
    <dgm:cxn modelId="{EB398E74-F47B-40FB-8E0F-FFEBEB4E7276}" srcId="{3E227CAA-1D1A-4701-B9F2-41D7394C92A5}" destId="{4A9E8E2D-D74D-4FFE-BFEF-400B58C3E241}" srcOrd="1" destOrd="0" parTransId="{214DE0F9-FB2A-467B-A556-27F852F1C474}" sibTransId="{06A03655-9AFA-4E1B-B404-CC6F7FA90DA5}"/>
    <dgm:cxn modelId="{9466F457-C62F-4CCE-A158-1C2F7B3EE129}" type="presOf" srcId="{52DAF8F7-CC83-442A-8EB9-82C85ED16BCC}" destId="{1D9FF414-166A-43DA-B968-1DBF380A0A4A}" srcOrd="0" destOrd="0" presId="urn:microsoft.com/office/officeart/2005/8/layout/bList2"/>
    <dgm:cxn modelId="{6C7F8192-D8D1-4C02-90CC-FCF654BB8045}" srcId="{3E227CAA-1D1A-4701-B9F2-41D7394C92A5}" destId="{DFD20404-A6D4-4CBE-B575-E9FD6A596690}" srcOrd="0" destOrd="0" parTransId="{5EFC6F39-37D7-4FC7-A6CF-4F31A850F5A4}" sibTransId="{52DAF8F7-CC83-442A-8EB9-82C85ED16BCC}"/>
    <dgm:cxn modelId="{79BE369E-9C38-47E0-899E-FCCB1C5AAAB9}" type="presOf" srcId="{157CE4D6-CBDE-49E7-A6EE-322EFD1C09E2}" destId="{992FAFE0-7A69-499B-9DDD-5AE81152EA54}" srcOrd="0" destOrd="0" presId="urn:microsoft.com/office/officeart/2005/8/layout/bList2"/>
    <dgm:cxn modelId="{EEE001A2-CECE-46EC-B662-C9C330D262B5}" type="presOf" srcId="{2669468B-13D9-4D1E-A53A-2DD58739CAEA}" destId="{992FAFE0-7A69-499B-9DDD-5AE81152EA54}" srcOrd="0" destOrd="1" presId="urn:microsoft.com/office/officeart/2005/8/layout/bList2"/>
    <dgm:cxn modelId="{83963FA2-5885-46F9-8229-56EA0126A7F3}" type="presOf" srcId="{4A9E8E2D-D74D-4FFE-BFEF-400B58C3E241}" destId="{F5AFDEEB-1993-45A3-815A-2319FF0EC7CA}" srcOrd="0" destOrd="0" presId="urn:microsoft.com/office/officeart/2005/8/layout/bList2"/>
    <dgm:cxn modelId="{AAE40DAE-A3EA-47A4-A66A-F0E7428B2C89}" srcId="{DFD20404-A6D4-4CBE-B575-E9FD6A596690}" destId="{1357DF23-F8F3-409A-9CAF-06436E9443A4}" srcOrd="2" destOrd="0" parTransId="{E02FA574-2547-42E3-AE89-5C04BEA84769}" sibTransId="{1E88D026-FCDB-4400-8401-3DBD5F1D6130}"/>
    <dgm:cxn modelId="{467DB3BE-A5FB-46E1-841E-941C7E1DF934}" srcId="{4A9E8E2D-D74D-4FFE-BFEF-400B58C3E241}" destId="{157CE4D6-CBDE-49E7-A6EE-322EFD1C09E2}" srcOrd="0" destOrd="0" parTransId="{2E37F839-1693-4B6F-8C6F-347834202AA1}" sibTransId="{E00AB9D0-699B-4029-B5DF-57BD43F9A205}"/>
    <dgm:cxn modelId="{CA02A7C8-DEBD-471F-B9EA-4D702C3B25EE}" type="presOf" srcId="{1357DF23-F8F3-409A-9CAF-06436E9443A4}" destId="{1823F94E-71F6-43F8-AEF0-3057D3065D52}" srcOrd="0" destOrd="2" presId="urn:microsoft.com/office/officeart/2005/8/layout/bList2"/>
    <dgm:cxn modelId="{0732DDCF-7EE3-4522-8006-9906245F7A67}" type="presOf" srcId="{C5108FD6-F1F4-4B16-A701-88A852EF5767}" destId="{1823F94E-71F6-43F8-AEF0-3057D3065D52}" srcOrd="0" destOrd="3" presId="urn:microsoft.com/office/officeart/2005/8/layout/bList2"/>
    <dgm:cxn modelId="{66C249D3-0A84-447C-A1CA-72F522A7F52A}" srcId="{DFD20404-A6D4-4CBE-B575-E9FD6A596690}" destId="{C5108FD6-F1F4-4B16-A701-88A852EF5767}" srcOrd="3" destOrd="0" parTransId="{A10B8181-A34B-4900-AD43-58DB831D11B8}" sibTransId="{946356E9-0BC9-481E-BD4D-9F8F7F9A3035}"/>
    <dgm:cxn modelId="{83C275DA-F2F1-4AD4-94A2-DFF57E74B57C}" type="presOf" srcId="{0FB7CD33-FCB2-415C-8A0D-2FBB1ED91996}" destId="{1823F94E-71F6-43F8-AEF0-3057D3065D52}" srcOrd="0" destOrd="0" presId="urn:microsoft.com/office/officeart/2005/8/layout/bList2"/>
    <dgm:cxn modelId="{A0A5BBDC-FF2C-418D-8871-F07FA52BB5A5}" type="presOf" srcId="{DFD20404-A6D4-4CBE-B575-E9FD6A596690}" destId="{CD724200-EF45-4900-A881-AECD2EC2E993}" srcOrd="1" destOrd="0" presId="urn:microsoft.com/office/officeart/2005/8/layout/bList2"/>
    <dgm:cxn modelId="{64138DEC-689F-4DA5-8D2C-8E258E8AB71F}" type="presOf" srcId="{DFD20404-A6D4-4CBE-B575-E9FD6A596690}" destId="{596BDF64-F619-4664-BC75-416076D86422}" srcOrd="0" destOrd="0" presId="urn:microsoft.com/office/officeart/2005/8/layout/bList2"/>
    <dgm:cxn modelId="{E135FB4B-1CE2-45D6-AEBD-52E8EDCCC63F}" type="presParOf" srcId="{6A0516BB-ED86-4EB7-8A49-804B38501C25}" destId="{A1D484B7-CF9C-4E7F-9EE7-C96E96450408}" srcOrd="0" destOrd="0" presId="urn:microsoft.com/office/officeart/2005/8/layout/bList2"/>
    <dgm:cxn modelId="{E7EB3E1A-CCDD-4487-9075-586C4BC68E13}" type="presParOf" srcId="{A1D484B7-CF9C-4E7F-9EE7-C96E96450408}" destId="{1823F94E-71F6-43F8-AEF0-3057D3065D52}" srcOrd="0" destOrd="0" presId="urn:microsoft.com/office/officeart/2005/8/layout/bList2"/>
    <dgm:cxn modelId="{F53533E8-A1C9-4657-940C-807D4F094E5D}" type="presParOf" srcId="{A1D484B7-CF9C-4E7F-9EE7-C96E96450408}" destId="{596BDF64-F619-4664-BC75-416076D86422}" srcOrd="1" destOrd="0" presId="urn:microsoft.com/office/officeart/2005/8/layout/bList2"/>
    <dgm:cxn modelId="{640B09D0-E5E9-4752-8E59-9021B6A64126}" type="presParOf" srcId="{A1D484B7-CF9C-4E7F-9EE7-C96E96450408}" destId="{CD724200-EF45-4900-A881-AECD2EC2E993}" srcOrd="2" destOrd="0" presId="urn:microsoft.com/office/officeart/2005/8/layout/bList2"/>
    <dgm:cxn modelId="{9CFE32F9-50B9-4843-A210-04A662D044D0}" type="presParOf" srcId="{A1D484B7-CF9C-4E7F-9EE7-C96E96450408}" destId="{278AFEEF-7FFF-4114-8ED4-A07A5C80378B}" srcOrd="3" destOrd="0" presId="urn:microsoft.com/office/officeart/2005/8/layout/bList2"/>
    <dgm:cxn modelId="{CCE53D71-0585-4A7D-8051-AF3ED4390C3C}" type="presParOf" srcId="{6A0516BB-ED86-4EB7-8A49-804B38501C25}" destId="{1D9FF414-166A-43DA-B968-1DBF380A0A4A}" srcOrd="1" destOrd="0" presId="urn:microsoft.com/office/officeart/2005/8/layout/bList2"/>
    <dgm:cxn modelId="{26FE90DC-11D7-49FB-863A-15F50027ACB8}" type="presParOf" srcId="{6A0516BB-ED86-4EB7-8A49-804B38501C25}" destId="{DAD5F7E5-6B1D-4168-800F-3719354BC8B4}" srcOrd="2" destOrd="0" presId="urn:microsoft.com/office/officeart/2005/8/layout/bList2"/>
    <dgm:cxn modelId="{8920818A-D11E-4EC5-8F6F-B80827A4F406}" type="presParOf" srcId="{DAD5F7E5-6B1D-4168-800F-3719354BC8B4}" destId="{992FAFE0-7A69-499B-9DDD-5AE81152EA54}" srcOrd="0" destOrd="0" presId="urn:microsoft.com/office/officeart/2005/8/layout/bList2"/>
    <dgm:cxn modelId="{91FDF8E9-154D-496D-A202-2B6FF65C820B}" type="presParOf" srcId="{DAD5F7E5-6B1D-4168-800F-3719354BC8B4}" destId="{F5AFDEEB-1993-45A3-815A-2319FF0EC7CA}" srcOrd="1" destOrd="0" presId="urn:microsoft.com/office/officeart/2005/8/layout/bList2"/>
    <dgm:cxn modelId="{786B5BB2-9B8F-48B9-8489-2F92A7E82E79}" type="presParOf" srcId="{DAD5F7E5-6B1D-4168-800F-3719354BC8B4}" destId="{F1704593-CEBD-4AC3-A3FB-DB7F849CF900}" srcOrd="2" destOrd="0" presId="urn:microsoft.com/office/officeart/2005/8/layout/bList2"/>
    <dgm:cxn modelId="{C7F51574-B3FD-43D9-823C-1F6161F2E64A}" type="presParOf" srcId="{DAD5F7E5-6B1D-4168-800F-3719354BC8B4}" destId="{A0247BF0-BE61-4C3A-877A-0238448C7B7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E5E3EF4-6E76-4D99-B15A-6A0A5801DFCC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8599CD3F-DB3B-400F-83B9-0240B710CB45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Se hace paso de F-75 a FTLC. </a:t>
          </a:r>
        </a:p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- 100-135 kcal/kg/día.</a:t>
          </a:r>
        </a:p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- 130-150 cc/kg/día de líquidos. </a:t>
          </a:r>
        </a:p>
      </dgm:t>
    </dgm:pt>
    <dgm:pt modelId="{E759A0EF-2E88-488D-A234-1118E694AB3B}" type="parTrans" cxnId="{91E9E421-F5EB-4408-ABFB-E3E391539593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8B5654E-750C-4EC5-B87A-6C6B4C4C47E4}" type="sibTrans" cxnId="{91E9E421-F5EB-4408-ABFB-E3E391539593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4EC2F67-B60F-44F1-A496-036D7A436626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3 gr/kg/día de proteínas. </a:t>
          </a:r>
        </a:p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Se le puede ofrecer LM antes de iniciarle la fórmula. </a:t>
          </a:r>
        </a:p>
      </dgm:t>
    </dgm:pt>
    <dgm:pt modelId="{6E18A346-2899-47FE-8ED8-AE74C580373F}" type="parTrans" cxnId="{7F02B98D-89F2-4C2D-B842-46D41A20B1AB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5FCB068-842C-41BA-9685-C4912948CFDD}" type="sibTrans" cxnId="{7F02B98D-89F2-4C2D-B842-46D41A20B1AB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D03C107-DD91-4841-9571-E7FA4E1E26C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Agua hervida hasta lograr la cantidad de líquidos que requiere al día. </a:t>
          </a:r>
        </a:p>
      </dgm:t>
    </dgm:pt>
    <dgm:pt modelId="{2F0EB188-CBB0-4EC1-8A6C-6622D2CEDE58}" type="parTrans" cxnId="{F6AFB1AC-A371-4E45-9700-69D2212D43D4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9112190-4E3D-4E80-BC34-3B4BCF47DB0C}" type="sibTrans" cxnId="{F6AFB1AC-A371-4E45-9700-69D2212D43D4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2252C37-9AD7-499E-892A-3DE6034ACC37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Si con los días no consume la mitad de la FTLC se suspende y se regresa a la F-75.</a:t>
          </a:r>
        </a:p>
      </dgm:t>
    </dgm:pt>
    <dgm:pt modelId="{BC22544A-EFBD-406B-B35E-98FAF6E16574}" type="parTrans" cxnId="{D8E35226-10D6-42A3-9A45-4DA43320545B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686A55F-6E9F-4A33-A30C-CB97FD7E9F13}" type="sibTrans" cxnId="{D8E35226-10D6-42A3-9A45-4DA43320545B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96E5CD3-6C5E-4446-AF07-0532D54DC45F}" type="pres">
      <dgm:prSet presAssocID="{EE5E3EF4-6E76-4D99-B15A-6A0A5801DFCC}" presName="diagram" presStyleCnt="0">
        <dgm:presLayoutVars>
          <dgm:dir/>
          <dgm:resizeHandles val="exact"/>
        </dgm:presLayoutVars>
      </dgm:prSet>
      <dgm:spPr/>
    </dgm:pt>
    <dgm:pt modelId="{C5963618-42E4-4AFB-9B86-D56419928A82}" type="pres">
      <dgm:prSet presAssocID="{8599CD3F-DB3B-400F-83B9-0240B710CB45}" presName="node" presStyleLbl="node1" presStyleIdx="0" presStyleCnt="4" custScaleX="111430" custScaleY="114099">
        <dgm:presLayoutVars>
          <dgm:bulletEnabled val="1"/>
        </dgm:presLayoutVars>
      </dgm:prSet>
      <dgm:spPr/>
    </dgm:pt>
    <dgm:pt modelId="{32E2147D-D141-425B-86C4-6D293D3A904F}" type="pres">
      <dgm:prSet presAssocID="{48B5654E-750C-4EC5-B87A-6C6B4C4C47E4}" presName="sibTrans" presStyleLbl="sibTrans2D1" presStyleIdx="0" presStyleCnt="3"/>
      <dgm:spPr/>
    </dgm:pt>
    <dgm:pt modelId="{D62E03BD-C813-4597-8902-B2E2EFE9B68C}" type="pres">
      <dgm:prSet presAssocID="{48B5654E-750C-4EC5-B87A-6C6B4C4C47E4}" presName="connectorText" presStyleLbl="sibTrans2D1" presStyleIdx="0" presStyleCnt="3"/>
      <dgm:spPr/>
    </dgm:pt>
    <dgm:pt modelId="{98922418-9816-45CD-AFBB-3BEE235659EF}" type="pres">
      <dgm:prSet presAssocID="{94EC2F67-B60F-44F1-A496-036D7A436626}" presName="node" presStyleLbl="node1" presStyleIdx="1" presStyleCnt="4" custScaleX="109713" custScaleY="116830">
        <dgm:presLayoutVars>
          <dgm:bulletEnabled val="1"/>
        </dgm:presLayoutVars>
      </dgm:prSet>
      <dgm:spPr/>
    </dgm:pt>
    <dgm:pt modelId="{6AE80F72-A8DC-4641-B4FC-00A755239A45}" type="pres">
      <dgm:prSet presAssocID="{15FCB068-842C-41BA-9685-C4912948CFDD}" presName="sibTrans" presStyleLbl="sibTrans2D1" presStyleIdx="1" presStyleCnt="3" custAng="154470"/>
      <dgm:spPr/>
    </dgm:pt>
    <dgm:pt modelId="{3FE46CC8-A846-4EBB-80AA-17FD1A6264B1}" type="pres">
      <dgm:prSet presAssocID="{15FCB068-842C-41BA-9685-C4912948CFDD}" presName="connectorText" presStyleLbl="sibTrans2D1" presStyleIdx="1" presStyleCnt="3"/>
      <dgm:spPr/>
    </dgm:pt>
    <dgm:pt modelId="{EEC28C48-0E04-4A60-B57C-C968C1F97F0D}" type="pres">
      <dgm:prSet presAssocID="{FD03C107-DD91-4841-9571-E7FA4E1E26CF}" presName="node" presStyleLbl="node1" presStyleIdx="2" presStyleCnt="4">
        <dgm:presLayoutVars>
          <dgm:bulletEnabled val="1"/>
        </dgm:presLayoutVars>
      </dgm:prSet>
      <dgm:spPr/>
    </dgm:pt>
    <dgm:pt modelId="{2134C0CF-4F7C-4556-B08C-EFE3D06B6A48}" type="pres">
      <dgm:prSet presAssocID="{09112190-4E3D-4E80-BC34-3B4BCF47DB0C}" presName="sibTrans" presStyleLbl="sibTrans2D1" presStyleIdx="2" presStyleCnt="3"/>
      <dgm:spPr/>
    </dgm:pt>
    <dgm:pt modelId="{1A37036D-EBEC-4980-AFCD-2D32BBBC4EA0}" type="pres">
      <dgm:prSet presAssocID="{09112190-4E3D-4E80-BC34-3B4BCF47DB0C}" presName="connectorText" presStyleLbl="sibTrans2D1" presStyleIdx="2" presStyleCnt="3"/>
      <dgm:spPr/>
    </dgm:pt>
    <dgm:pt modelId="{8B1207A7-B8E4-4F52-A454-D6CFF49624D5}" type="pres">
      <dgm:prSet presAssocID="{72252C37-9AD7-499E-892A-3DE6034ACC37}" presName="node" presStyleLbl="node1" presStyleIdx="3" presStyleCnt="4" custScaleX="119339" custScaleY="109868" custLinFactNeighborX="11623" custLinFactNeighborY="-1550">
        <dgm:presLayoutVars>
          <dgm:bulletEnabled val="1"/>
        </dgm:presLayoutVars>
      </dgm:prSet>
      <dgm:spPr/>
    </dgm:pt>
  </dgm:ptLst>
  <dgm:cxnLst>
    <dgm:cxn modelId="{91E9E421-F5EB-4408-ABFB-E3E391539593}" srcId="{EE5E3EF4-6E76-4D99-B15A-6A0A5801DFCC}" destId="{8599CD3F-DB3B-400F-83B9-0240B710CB45}" srcOrd="0" destOrd="0" parTransId="{E759A0EF-2E88-488D-A234-1118E694AB3B}" sibTransId="{48B5654E-750C-4EC5-B87A-6C6B4C4C47E4}"/>
    <dgm:cxn modelId="{D8E35226-10D6-42A3-9A45-4DA43320545B}" srcId="{EE5E3EF4-6E76-4D99-B15A-6A0A5801DFCC}" destId="{72252C37-9AD7-499E-892A-3DE6034ACC37}" srcOrd="3" destOrd="0" parTransId="{BC22544A-EFBD-406B-B35E-98FAF6E16574}" sibTransId="{8686A55F-6E9F-4A33-A30C-CB97FD7E9F13}"/>
    <dgm:cxn modelId="{2F28B526-A3BE-4DEB-9531-36AD5A1F3ABD}" type="presOf" srcId="{8599CD3F-DB3B-400F-83B9-0240B710CB45}" destId="{C5963618-42E4-4AFB-9B86-D56419928A82}" srcOrd="0" destOrd="0" presId="urn:microsoft.com/office/officeart/2005/8/layout/process5"/>
    <dgm:cxn modelId="{B11FDA29-F728-4944-97C1-374F7BFAAD10}" type="presOf" srcId="{48B5654E-750C-4EC5-B87A-6C6B4C4C47E4}" destId="{32E2147D-D141-425B-86C4-6D293D3A904F}" srcOrd="0" destOrd="0" presId="urn:microsoft.com/office/officeart/2005/8/layout/process5"/>
    <dgm:cxn modelId="{FE910834-EC99-4596-8680-203B1742B3A4}" type="presOf" srcId="{09112190-4E3D-4E80-BC34-3B4BCF47DB0C}" destId="{1A37036D-EBEC-4980-AFCD-2D32BBBC4EA0}" srcOrd="1" destOrd="0" presId="urn:microsoft.com/office/officeart/2005/8/layout/process5"/>
    <dgm:cxn modelId="{A88C4839-107B-4660-8B2F-0E376813E231}" type="presOf" srcId="{94EC2F67-B60F-44F1-A496-036D7A436626}" destId="{98922418-9816-45CD-AFBB-3BEE235659EF}" srcOrd="0" destOrd="0" presId="urn:microsoft.com/office/officeart/2005/8/layout/process5"/>
    <dgm:cxn modelId="{74EF6061-3842-4879-8331-BBC7D9EB9F26}" type="presOf" srcId="{72252C37-9AD7-499E-892A-3DE6034ACC37}" destId="{8B1207A7-B8E4-4F52-A454-D6CFF49624D5}" srcOrd="0" destOrd="0" presId="urn:microsoft.com/office/officeart/2005/8/layout/process5"/>
    <dgm:cxn modelId="{67D5D378-E630-4A92-B655-47E671512CCB}" type="presOf" srcId="{09112190-4E3D-4E80-BC34-3B4BCF47DB0C}" destId="{2134C0CF-4F7C-4556-B08C-EFE3D06B6A48}" srcOrd="0" destOrd="0" presId="urn:microsoft.com/office/officeart/2005/8/layout/process5"/>
    <dgm:cxn modelId="{7F02B98D-89F2-4C2D-B842-46D41A20B1AB}" srcId="{EE5E3EF4-6E76-4D99-B15A-6A0A5801DFCC}" destId="{94EC2F67-B60F-44F1-A496-036D7A436626}" srcOrd="1" destOrd="0" parTransId="{6E18A346-2899-47FE-8ED8-AE74C580373F}" sibTransId="{15FCB068-842C-41BA-9685-C4912948CFDD}"/>
    <dgm:cxn modelId="{301C46A1-C363-4B0E-9E85-E89A63C6172F}" type="presOf" srcId="{15FCB068-842C-41BA-9685-C4912948CFDD}" destId="{3FE46CC8-A846-4EBB-80AA-17FD1A6264B1}" srcOrd="1" destOrd="0" presId="urn:microsoft.com/office/officeart/2005/8/layout/process5"/>
    <dgm:cxn modelId="{F6AFB1AC-A371-4E45-9700-69D2212D43D4}" srcId="{EE5E3EF4-6E76-4D99-B15A-6A0A5801DFCC}" destId="{FD03C107-DD91-4841-9571-E7FA4E1E26CF}" srcOrd="2" destOrd="0" parTransId="{2F0EB188-CBB0-4EC1-8A6C-6622D2CEDE58}" sibTransId="{09112190-4E3D-4E80-BC34-3B4BCF47DB0C}"/>
    <dgm:cxn modelId="{D69818E1-CCA9-4901-9107-BE96B9E048E7}" type="presOf" srcId="{EE5E3EF4-6E76-4D99-B15A-6A0A5801DFCC}" destId="{896E5CD3-6C5E-4446-AF07-0532D54DC45F}" srcOrd="0" destOrd="0" presId="urn:microsoft.com/office/officeart/2005/8/layout/process5"/>
    <dgm:cxn modelId="{FF8080E1-B4FE-4923-8A34-3D8C72232A4C}" type="presOf" srcId="{15FCB068-842C-41BA-9685-C4912948CFDD}" destId="{6AE80F72-A8DC-4641-B4FC-00A755239A45}" srcOrd="0" destOrd="0" presId="urn:microsoft.com/office/officeart/2005/8/layout/process5"/>
    <dgm:cxn modelId="{ED8855E6-5C8A-4093-9A00-1AB20FD745B5}" type="presOf" srcId="{48B5654E-750C-4EC5-B87A-6C6B4C4C47E4}" destId="{D62E03BD-C813-4597-8902-B2E2EFE9B68C}" srcOrd="1" destOrd="0" presId="urn:microsoft.com/office/officeart/2005/8/layout/process5"/>
    <dgm:cxn modelId="{5498BDFA-9DA7-4D6C-AA36-6F39C69D76B3}" type="presOf" srcId="{FD03C107-DD91-4841-9571-E7FA4E1E26CF}" destId="{EEC28C48-0E04-4A60-B57C-C968C1F97F0D}" srcOrd="0" destOrd="0" presId="urn:microsoft.com/office/officeart/2005/8/layout/process5"/>
    <dgm:cxn modelId="{4D540C61-882C-44EA-BBD6-D9F30D8BB5EB}" type="presParOf" srcId="{896E5CD3-6C5E-4446-AF07-0532D54DC45F}" destId="{C5963618-42E4-4AFB-9B86-D56419928A82}" srcOrd="0" destOrd="0" presId="urn:microsoft.com/office/officeart/2005/8/layout/process5"/>
    <dgm:cxn modelId="{7A280071-88BE-4B3B-970A-4C6378B80534}" type="presParOf" srcId="{896E5CD3-6C5E-4446-AF07-0532D54DC45F}" destId="{32E2147D-D141-425B-86C4-6D293D3A904F}" srcOrd="1" destOrd="0" presId="urn:microsoft.com/office/officeart/2005/8/layout/process5"/>
    <dgm:cxn modelId="{4430E2B4-2069-4097-A0BF-82B187233409}" type="presParOf" srcId="{32E2147D-D141-425B-86C4-6D293D3A904F}" destId="{D62E03BD-C813-4597-8902-B2E2EFE9B68C}" srcOrd="0" destOrd="0" presId="urn:microsoft.com/office/officeart/2005/8/layout/process5"/>
    <dgm:cxn modelId="{437A66EE-250E-48D1-B3D6-592CC02C7681}" type="presParOf" srcId="{896E5CD3-6C5E-4446-AF07-0532D54DC45F}" destId="{98922418-9816-45CD-AFBB-3BEE235659EF}" srcOrd="2" destOrd="0" presId="urn:microsoft.com/office/officeart/2005/8/layout/process5"/>
    <dgm:cxn modelId="{D89F7682-D7E5-436E-882A-FDE92292F511}" type="presParOf" srcId="{896E5CD3-6C5E-4446-AF07-0532D54DC45F}" destId="{6AE80F72-A8DC-4641-B4FC-00A755239A45}" srcOrd="3" destOrd="0" presId="urn:microsoft.com/office/officeart/2005/8/layout/process5"/>
    <dgm:cxn modelId="{AE118BC5-321C-4B77-8CFE-319F892B8B94}" type="presParOf" srcId="{6AE80F72-A8DC-4641-B4FC-00A755239A45}" destId="{3FE46CC8-A846-4EBB-80AA-17FD1A6264B1}" srcOrd="0" destOrd="0" presId="urn:microsoft.com/office/officeart/2005/8/layout/process5"/>
    <dgm:cxn modelId="{18692A3C-1498-4047-A599-1D1591F30BBB}" type="presParOf" srcId="{896E5CD3-6C5E-4446-AF07-0532D54DC45F}" destId="{EEC28C48-0E04-4A60-B57C-C968C1F97F0D}" srcOrd="4" destOrd="0" presId="urn:microsoft.com/office/officeart/2005/8/layout/process5"/>
    <dgm:cxn modelId="{A15C828A-A0C2-4F45-99DD-BEECC4943488}" type="presParOf" srcId="{896E5CD3-6C5E-4446-AF07-0532D54DC45F}" destId="{2134C0CF-4F7C-4556-B08C-EFE3D06B6A48}" srcOrd="5" destOrd="0" presId="urn:microsoft.com/office/officeart/2005/8/layout/process5"/>
    <dgm:cxn modelId="{41B650CB-B89A-4747-888D-3FD0A64A149D}" type="presParOf" srcId="{2134C0CF-4F7C-4556-B08C-EFE3D06B6A48}" destId="{1A37036D-EBEC-4980-AFCD-2D32BBBC4EA0}" srcOrd="0" destOrd="0" presId="urn:microsoft.com/office/officeart/2005/8/layout/process5"/>
    <dgm:cxn modelId="{70377EAC-2A6B-4DF9-8DD1-ED829394AFCC}" type="presParOf" srcId="{896E5CD3-6C5E-4446-AF07-0532D54DC45F}" destId="{8B1207A7-B8E4-4F52-A454-D6CFF49624D5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07FF969-BA3B-4F91-BB30-B819C5BC1004}" type="doc">
      <dgm:prSet loTypeId="urn:microsoft.com/office/officeart/2005/8/layout/cycle5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68084B24-659F-47AB-B9B7-A425C96CEFFE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Aumenta peso</a:t>
          </a:r>
        </a:p>
      </dgm:t>
    </dgm:pt>
    <dgm:pt modelId="{BF83B372-FD1A-412E-8BB2-7532FA601CB9}" type="parTrans" cxnId="{27B5F573-2241-41C6-8710-04F3A37AB15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183B3A8-97E5-44BA-A922-197D5E75106D}" type="sibTrans" cxnId="{27B5F573-2241-41C6-8710-04F3A37AB15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BFDE4F6-706C-4DEF-BE3E-E783E2223975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Bebe ávidamente</a:t>
          </a:r>
        </a:p>
      </dgm:t>
    </dgm:pt>
    <dgm:pt modelId="{BCE1733E-A235-4E11-9E40-9893FEF73E6E}" type="parTrans" cxnId="{A0619209-7C89-47BC-8C76-C347CB62112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0478D53-3D5F-4662-B70F-10341234E44E}" type="sibTrans" cxnId="{A0619209-7C89-47BC-8C76-C347CB62112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D906256-F4CB-435F-8158-43389F898083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Cumple criterios para el egreso </a:t>
          </a:r>
        </a:p>
      </dgm:t>
    </dgm:pt>
    <dgm:pt modelId="{F72CBD8D-0071-45B8-B155-72ACC7A58418}" type="parTrans" cxnId="{6A8E239E-3FDB-4C86-B1C7-20F9A158B70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3C7B24A-2C9B-4F2C-8CAB-1CE9B6DF67DF}" type="sibTrans" cxnId="{6A8E239E-3FDB-4C86-B1C7-20F9A158B70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69B16B8-A88C-4CEB-9583-4C15561165D9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150-200 Kcal/kg/día, 150-200 cc/kg/día de líquidos</a:t>
          </a:r>
        </a:p>
      </dgm:t>
    </dgm:pt>
    <dgm:pt modelId="{EFDD14D8-495C-4AEE-834B-9FBAB1D11C9B}" type="parTrans" cxnId="{77C3638E-592B-4AC6-BB0F-CFD91CA2C234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001410E-A0DA-4662-82EA-E07AD12871EA}" type="sibTrans" cxnId="{77C3638E-592B-4AC6-BB0F-CFD91CA2C234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EC86962-20C6-4986-BDCE-4C7196981502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4-6 gr/kg/día de proteínas </a:t>
          </a:r>
        </a:p>
      </dgm:t>
    </dgm:pt>
    <dgm:pt modelId="{ABB25301-0D6F-4CD2-A18C-86F751F33EE0}" type="parTrans" cxnId="{8C496A76-1E27-4325-B175-E452FCBA9792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AC63BF0-0568-4397-A442-5B9C2B4A62F3}" type="sibTrans" cxnId="{8C496A76-1E27-4325-B175-E452FCBA9792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FD10F1B-6491-4310-8B33-FC1F75095214}" type="pres">
      <dgm:prSet presAssocID="{907FF969-BA3B-4F91-BB30-B819C5BC1004}" presName="cycle" presStyleCnt="0">
        <dgm:presLayoutVars>
          <dgm:dir/>
          <dgm:resizeHandles val="exact"/>
        </dgm:presLayoutVars>
      </dgm:prSet>
      <dgm:spPr/>
    </dgm:pt>
    <dgm:pt modelId="{38F5FC36-53B5-4A95-89A0-D18B7DE2D1D4}" type="pres">
      <dgm:prSet presAssocID="{68084B24-659F-47AB-B9B7-A425C96CEFFE}" presName="node" presStyleLbl="node1" presStyleIdx="0" presStyleCnt="5">
        <dgm:presLayoutVars>
          <dgm:bulletEnabled val="1"/>
        </dgm:presLayoutVars>
      </dgm:prSet>
      <dgm:spPr/>
    </dgm:pt>
    <dgm:pt modelId="{E864AF76-3BC3-442F-B849-19BA96FD3347}" type="pres">
      <dgm:prSet presAssocID="{68084B24-659F-47AB-B9B7-A425C96CEFFE}" presName="spNode" presStyleCnt="0"/>
      <dgm:spPr/>
    </dgm:pt>
    <dgm:pt modelId="{3F4CAF31-1E75-4346-9B2D-6FEA90B7F1AC}" type="pres">
      <dgm:prSet presAssocID="{2183B3A8-97E5-44BA-A922-197D5E75106D}" presName="sibTrans" presStyleLbl="sibTrans1D1" presStyleIdx="0" presStyleCnt="5"/>
      <dgm:spPr/>
    </dgm:pt>
    <dgm:pt modelId="{005BC6F1-DE53-486F-9470-725710B445D3}" type="pres">
      <dgm:prSet presAssocID="{DBFDE4F6-706C-4DEF-BE3E-E783E2223975}" presName="node" presStyleLbl="node1" presStyleIdx="1" presStyleCnt="5">
        <dgm:presLayoutVars>
          <dgm:bulletEnabled val="1"/>
        </dgm:presLayoutVars>
      </dgm:prSet>
      <dgm:spPr/>
    </dgm:pt>
    <dgm:pt modelId="{5817EE84-74F0-4F23-8F9A-203AF93A766A}" type="pres">
      <dgm:prSet presAssocID="{DBFDE4F6-706C-4DEF-BE3E-E783E2223975}" presName="spNode" presStyleCnt="0"/>
      <dgm:spPr/>
    </dgm:pt>
    <dgm:pt modelId="{B1D9AE2C-3433-4F7F-9AFB-05CB43A0AB86}" type="pres">
      <dgm:prSet presAssocID="{D0478D53-3D5F-4662-B70F-10341234E44E}" presName="sibTrans" presStyleLbl="sibTrans1D1" presStyleIdx="1" presStyleCnt="5"/>
      <dgm:spPr/>
    </dgm:pt>
    <dgm:pt modelId="{CFD5BD9B-4946-41DF-8D03-B978739C97B3}" type="pres">
      <dgm:prSet presAssocID="{FD906256-F4CB-435F-8158-43389F898083}" presName="node" presStyleLbl="node1" presStyleIdx="2" presStyleCnt="5">
        <dgm:presLayoutVars>
          <dgm:bulletEnabled val="1"/>
        </dgm:presLayoutVars>
      </dgm:prSet>
      <dgm:spPr/>
    </dgm:pt>
    <dgm:pt modelId="{9374C8A6-B5B9-45F1-91AA-E0ECFE28918B}" type="pres">
      <dgm:prSet presAssocID="{FD906256-F4CB-435F-8158-43389F898083}" presName="spNode" presStyleCnt="0"/>
      <dgm:spPr/>
    </dgm:pt>
    <dgm:pt modelId="{9908AA3D-2C56-443A-B729-D021BFB4ECD0}" type="pres">
      <dgm:prSet presAssocID="{83C7B24A-2C9B-4F2C-8CAB-1CE9B6DF67DF}" presName="sibTrans" presStyleLbl="sibTrans1D1" presStyleIdx="2" presStyleCnt="5"/>
      <dgm:spPr/>
    </dgm:pt>
    <dgm:pt modelId="{5F548A86-78D2-4C4F-8C38-6689896A171D}" type="pres">
      <dgm:prSet presAssocID="{E69B16B8-A88C-4CEB-9583-4C15561165D9}" presName="node" presStyleLbl="node1" presStyleIdx="3" presStyleCnt="5" custScaleX="106786" custScaleY="108773">
        <dgm:presLayoutVars>
          <dgm:bulletEnabled val="1"/>
        </dgm:presLayoutVars>
      </dgm:prSet>
      <dgm:spPr/>
    </dgm:pt>
    <dgm:pt modelId="{F6E23818-9E92-4DAC-AB7A-D7D71409B114}" type="pres">
      <dgm:prSet presAssocID="{E69B16B8-A88C-4CEB-9583-4C15561165D9}" presName="spNode" presStyleCnt="0"/>
      <dgm:spPr/>
    </dgm:pt>
    <dgm:pt modelId="{512D605F-2F04-43B5-996B-79EB1B9DA97F}" type="pres">
      <dgm:prSet presAssocID="{4001410E-A0DA-4662-82EA-E07AD12871EA}" presName="sibTrans" presStyleLbl="sibTrans1D1" presStyleIdx="3" presStyleCnt="5"/>
      <dgm:spPr/>
    </dgm:pt>
    <dgm:pt modelId="{A6BCBA97-D6D7-4A07-AA25-1E1C4CB49ED2}" type="pres">
      <dgm:prSet presAssocID="{EEC86962-20C6-4986-BDCE-4C7196981502}" presName="node" presStyleLbl="node1" presStyleIdx="4" presStyleCnt="5">
        <dgm:presLayoutVars>
          <dgm:bulletEnabled val="1"/>
        </dgm:presLayoutVars>
      </dgm:prSet>
      <dgm:spPr/>
    </dgm:pt>
    <dgm:pt modelId="{7A8FF69A-EDB7-488E-BBB6-B5BFBD5AFA34}" type="pres">
      <dgm:prSet presAssocID="{EEC86962-20C6-4986-BDCE-4C7196981502}" presName="spNode" presStyleCnt="0"/>
      <dgm:spPr/>
    </dgm:pt>
    <dgm:pt modelId="{057EB602-E153-4404-8010-67DC2E4BB93E}" type="pres">
      <dgm:prSet presAssocID="{DAC63BF0-0568-4397-A442-5B9C2B4A62F3}" presName="sibTrans" presStyleLbl="sibTrans1D1" presStyleIdx="4" presStyleCnt="5"/>
      <dgm:spPr/>
    </dgm:pt>
  </dgm:ptLst>
  <dgm:cxnLst>
    <dgm:cxn modelId="{A0619209-7C89-47BC-8C76-C347CB621120}" srcId="{907FF969-BA3B-4F91-BB30-B819C5BC1004}" destId="{DBFDE4F6-706C-4DEF-BE3E-E783E2223975}" srcOrd="1" destOrd="0" parTransId="{BCE1733E-A235-4E11-9E40-9893FEF73E6E}" sibTransId="{D0478D53-3D5F-4662-B70F-10341234E44E}"/>
    <dgm:cxn modelId="{3498CC0F-4316-4D03-ABE1-03BA6EAB6FCC}" type="presOf" srcId="{4001410E-A0DA-4662-82EA-E07AD12871EA}" destId="{512D605F-2F04-43B5-996B-79EB1B9DA97F}" srcOrd="0" destOrd="0" presId="urn:microsoft.com/office/officeart/2005/8/layout/cycle5"/>
    <dgm:cxn modelId="{61CDFF1E-45C8-417A-A6C3-433E80CDB864}" type="presOf" srcId="{EEC86962-20C6-4986-BDCE-4C7196981502}" destId="{A6BCBA97-D6D7-4A07-AA25-1E1C4CB49ED2}" srcOrd="0" destOrd="0" presId="urn:microsoft.com/office/officeart/2005/8/layout/cycle5"/>
    <dgm:cxn modelId="{B282725D-B99C-4ACC-BDD7-2847141A5B42}" type="presOf" srcId="{E69B16B8-A88C-4CEB-9583-4C15561165D9}" destId="{5F548A86-78D2-4C4F-8C38-6689896A171D}" srcOrd="0" destOrd="0" presId="urn:microsoft.com/office/officeart/2005/8/layout/cycle5"/>
    <dgm:cxn modelId="{DC37074B-F99E-4142-A7E4-259EA7169CBB}" type="presOf" srcId="{FD906256-F4CB-435F-8158-43389F898083}" destId="{CFD5BD9B-4946-41DF-8D03-B978739C97B3}" srcOrd="0" destOrd="0" presId="urn:microsoft.com/office/officeart/2005/8/layout/cycle5"/>
    <dgm:cxn modelId="{49A6134C-060C-4B82-9360-45B4310DDEF9}" type="presOf" srcId="{DBFDE4F6-706C-4DEF-BE3E-E783E2223975}" destId="{005BC6F1-DE53-486F-9470-725710B445D3}" srcOrd="0" destOrd="0" presId="urn:microsoft.com/office/officeart/2005/8/layout/cycle5"/>
    <dgm:cxn modelId="{D58A6F6F-2427-4AD4-884F-89A64DC385F4}" type="presOf" srcId="{2183B3A8-97E5-44BA-A922-197D5E75106D}" destId="{3F4CAF31-1E75-4346-9B2D-6FEA90B7F1AC}" srcOrd="0" destOrd="0" presId="urn:microsoft.com/office/officeart/2005/8/layout/cycle5"/>
    <dgm:cxn modelId="{27B5F573-2241-41C6-8710-04F3A37AB151}" srcId="{907FF969-BA3B-4F91-BB30-B819C5BC1004}" destId="{68084B24-659F-47AB-B9B7-A425C96CEFFE}" srcOrd="0" destOrd="0" parTransId="{BF83B372-FD1A-412E-8BB2-7532FA601CB9}" sibTransId="{2183B3A8-97E5-44BA-A922-197D5E75106D}"/>
    <dgm:cxn modelId="{C8168C54-4D3C-42CC-B9C2-D051870553AA}" type="presOf" srcId="{83C7B24A-2C9B-4F2C-8CAB-1CE9B6DF67DF}" destId="{9908AA3D-2C56-443A-B729-D021BFB4ECD0}" srcOrd="0" destOrd="0" presId="urn:microsoft.com/office/officeart/2005/8/layout/cycle5"/>
    <dgm:cxn modelId="{8C496A76-1E27-4325-B175-E452FCBA9792}" srcId="{907FF969-BA3B-4F91-BB30-B819C5BC1004}" destId="{EEC86962-20C6-4986-BDCE-4C7196981502}" srcOrd="4" destOrd="0" parTransId="{ABB25301-0D6F-4CD2-A18C-86F751F33EE0}" sibTransId="{DAC63BF0-0568-4397-A442-5B9C2B4A62F3}"/>
    <dgm:cxn modelId="{FCECE17F-C6C9-4A8A-8348-8BAC56C337C2}" type="presOf" srcId="{68084B24-659F-47AB-B9B7-A425C96CEFFE}" destId="{38F5FC36-53B5-4A95-89A0-D18B7DE2D1D4}" srcOrd="0" destOrd="0" presId="urn:microsoft.com/office/officeart/2005/8/layout/cycle5"/>
    <dgm:cxn modelId="{77C3638E-592B-4AC6-BB0F-CFD91CA2C234}" srcId="{907FF969-BA3B-4F91-BB30-B819C5BC1004}" destId="{E69B16B8-A88C-4CEB-9583-4C15561165D9}" srcOrd="3" destOrd="0" parTransId="{EFDD14D8-495C-4AEE-834B-9FBAB1D11C9B}" sibTransId="{4001410E-A0DA-4662-82EA-E07AD12871EA}"/>
    <dgm:cxn modelId="{DDCF6596-F44D-4A94-8A09-C3A2D876DA0D}" type="presOf" srcId="{907FF969-BA3B-4F91-BB30-B819C5BC1004}" destId="{2FD10F1B-6491-4310-8B33-FC1F75095214}" srcOrd="0" destOrd="0" presId="urn:microsoft.com/office/officeart/2005/8/layout/cycle5"/>
    <dgm:cxn modelId="{C0A4759C-9039-4833-B1E9-DE56519EE535}" type="presOf" srcId="{D0478D53-3D5F-4662-B70F-10341234E44E}" destId="{B1D9AE2C-3433-4F7F-9AFB-05CB43A0AB86}" srcOrd="0" destOrd="0" presId="urn:microsoft.com/office/officeart/2005/8/layout/cycle5"/>
    <dgm:cxn modelId="{6A8E239E-3FDB-4C86-B1C7-20F9A158B70E}" srcId="{907FF969-BA3B-4F91-BB30-B819C5BC1004}" destId="{FD906256-F4CB-435F-8158-43389F898083}" srcOrd="2" destOrd="0" parTransId="{F72CBD8D-0071-45B8-B155-72ACC7A58418}" sibTransId="{83C7B24A-2C9B-4F2C-8CAB-1CE9B6DF67DF}"/>
    <dgm:cxn modelId="{EEA675D0-EFA1-4A05-A76A-242D192CFB5B}" type="presOf" srcId="{DAC63BF0-0568-4397-A442-5B9C2B4A62F3}" destId="{057EB602-E153-4404-8010-67DC2E4BB93E}" srcOrd="0" destOrd="0" presId="urn:microsoft.com/office/officeart/2005/8/layout/cycle5"/>
    <dgm:cxn modelId="{61B3D4E2-8E97-45F9-9CDB-9EF7F093DCD3}" type="presParOf" srcId="{2FD10F1B-6491-4310-8B33-FC1F75095214}" destId="{38F5FC36-53B5-4A95-89A0-D18B7DE2D1D4}" srcOrd="0" destOrd="0" presId="urn:microsoft.com/office/officeart/2005/8/layout/cycle5"/>
    <dgm:cxn modelId="{BA272A5E-8E4E-4C20-93A3-526ADF31A759}" type="presParOf" srcId="{2FD10F1B-6491-4310-8B33-FC1F75095214}" destId="{E864AF76-3BC3-442F-B849-19BA96FD3347}" srcOrd="1" destOrd="0" presId="urn:microsoft.com/office/officeart/2005/8/layout/cycle5"/>
    <dgm:cxn modelId="{E52EFE42-7994-4C3E-914A-8979195932F8}" type="presParOf" srcId="{2FD10F1B-6491-4310-8B33-FC1F75095214}" destId="{3F4CAF31-1E75-4346-9B2D-6FEA90B7F1AC}" srcOrd="2" destOrd="0" presId="urn:microsoft.com/office/officeart/2005/8/layout/cycle5"/>
    <dgm:cxn modelId="{8E3D7345-8F33-4D87-8B0D-7B4496EBDE90}" type="presParOf" srcId="{2FD10F1B-6491-4310-8B33-FC1F75095214}" destId="{005BC6F1-DE53-486F-9470-725710B445D3}" srcOrd="3" destOrd="0" presId="urn:microsoft.com/office/officeart/2005/8/layout/cycle5"/>
    <dgm:cxn modelId="{624CDFF1-3D38-4840-B4AD-C3E8F697B2D8}" type="presParOf" srcId="{2FD10F1B-6491-4310-8B33-FC1F75095214}" destId="{5817EE84-74F0-4F23-8F9A-203AF93A766A}" srcOrd="4" destOrd="0" presId="urn:microsoft.com/office/officeart/2005/8/layout/cycle5"/>
    <dgm:cxn modelId="{38613B18-0337-4BA1-A97A-E0BC57068131}" type="presParOf" srcId="{2FD10F1B-6491-4310-8B33-FC1F75095214}" destId="{B1D9AE2C-3433-4F7F-9AFB-05CB43A0AB86}" srcOrd="5" destOrd="0" presId="urn:microsoft.com/office/officeart/2005/8/layout/cycle5"/>
    <dgm:cxn modelId="{2F61AA83-CEE8-4CBC-826C-D9455A1A5BCA}" type="presParOf" srcId="{2FD10F1B-6491-4310-8B33-FC1F75095214}" destId="{CFD5BD9B-4946-41DF-8D03-B978739C97B3}" srcOrd="6" destOrd="0" presId="urn:microsoft.com/office/officeart/2005/8/layout/cycle5"/>
    <dgm:cxn modelId="{72F229AB-7C90-447F-B076-216036C20B8F}" type="presParOf" srcId="{2FD10F1B-6491-4310-8B33-FC1F75095214}" destId="{9374C8A6-B5B9-45F1-91AA-E0ECFE28918B}" srcOrd="7" destOrd="0" presId="urn:microsoft.com/office/officeart/2005/8/layout/cycle5"/>
    <dgm:cxn modelId="{BC6C6BAF-9D79-4233-8247-E34D4EA05F01}" type="presParOf" srcId="{2FD10F1B-6491-4310-8B33-FC1F75095214}" destId="{9908AA3D-2C56-443A-B729-D021BFB4ECD0}" srcOrd="8" destOrd="0" presId="urn:microsoft.com/office/officeart/2005/8/layout/cycle5"/>
    <dgm:cxn modelId="{B4EF20E3-AFA1-490A-9F37-AEA765F2DD0E}" type="presParOf" srcId="{2FD10F1B-6491-4310-8B33-FC1F75095214}" destId="{5F548A86-78D2-4C4F-8C38-6689896A171D}" srcOrd="9" destOrd="0" presId="urn:microsoft.com/office/officeart/2005/8/layout/cycle5"/>
    <dgm:cxn modelId="{5820C8A5-6932-4A9B-967F-51CCBE3F80CE}" type="presParOf" srcId="{2FD10F1B-6491-4310-8B33-FC1F75095214}" destId="{F6E23818-9E92-4DAC-AB7A-D7D71409B114}" srcOrd="10" destOrd="0" presId="urn:microsoft.com/office/officeart/2005/8/layout/cycle5"/>
    <dgm:cxn modelId="{8A78CB2C-B375-47DD-BB68-F70AFF99CFFA}" type="presParOf" srcId="{2FD10F1B-6491-4310-8B33-FC1F75095214}" destId="{512D605F-2F04-43B5-996B-79EB1B9DA97F}" srcOrd="11" destOrd="0" presId="urn:microsoft.com/office/officeart/2005/8/layout/cycle5"/>
    <dgm:cxn modelId="{5855DE3A-C054-4321-958C-FC5842F022D2}" type="presParOf" srcId="{2FD10F1B-6491-4310-8B33-FC1F75095214}" destId="{A6BCBA97-D6D7-4A07-AA25-1E1C4CB49ED2}" srcOrd="12" destOrd="0" presId="urn:microsoft.com/office/officeart/2005/8/layout/cycle5"/>
    <dgm:cxn modelId="{E130E4E2-FF32-4A74-8740-03B4B01CDB1E}" type="presParOf" srcId="{2FD10F1B-6491-4310-8B33-FC1F75095214}" destId="{7A8FF69A-EDB7-488E-BBB6-B5BFBD5AFA34}" srcOrd="13" destOrd="0" presId="urn:microsoft.com/office/officeart/2005/8/layout/cycle5"/>
    <dgm:cxn modelId="{F90B930D-9AD1-4DC1-8F5E-AAECA9AA3831}" type="presParOf" srcId="{2FD10F1B-6491-4310-8B33-FC1F75095214}" destId="{057EB602-E153-4404-8010-67DC2E4BB93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E6BCB0-2032-4086-81C6-647BA3181FA9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10B3E9C5-A3AD-4781-A24A-22A3EE40C34F}">
      <dgm:prSet phldrT="[Texto]" custT="1"/>
      <dgm:spPr/>
      <dgm:t>
        <a:bodyPr/>
        <a:lstStyle/>
        <a:p>
          <a:pPr algn="ctr"/>
          <a:r>
            <a:rPr lang="es-CO" sz="1400" u="sng" dirty="0">
              <a:latin typeface="Montserrat" panose="00000500000000000000" pitchFamily="50" charset="0"/>
              <a:cs typeface="Arial" panose="020B0604020202020204" pitchFamily="34" charset="0"/>
            </a:rPr>
            <a:t>Criterios de egreso </a:t>
          </a:r>
        </a:p>
      </dgm:t>
    </dgm:pt>
    <dgm:pt modelId="{89DA7E44-A282-4C7D-AB5C-299F3F69C28B}" type="parTrans" cxnId="{2773ED55-FFA1-4C57-B47E-2788A2FEAE12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B0FE25A5-7CF1-436F-AF23-15D80925194F}" type="sibTrans" cxnId="{2773ED55-FFA1-4C57-B47E-2788A2FEAE12}">
      <dgm:prSet custT="1"/>
      <dgm:spPr/>
      <dgm:t>
        <a:bodyPr/>
        <a:lstStyle/>
        <a:p>
          <a:endParaRPr lang="es-CO" sz="2400">
            <a:latin typeface="Montserrat" panose="00000500000000000000" pitchFamily="50" charset="0"/>
          </a:endParaRPr>
        </a:p>
      </dgm:t>
    </dgm:pt>
    <dgm:pt modelId="{B6143071-2A0F-42B2-86CE-E78945EC6E76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200" dirty="0">
              <a:latin typeface="Montserrat" panose="00000500000000000000" pitchFamily="50" charset="0"/>
              <a:cs typeface="Arial" panose="020B0604020202020204" pitchFamily="34" charset="0"/>
            </a:rPr>
            <a:t>Sin edemas:</a:t>
          </a:r>
        </a:p>
        <a:p>
          <a:r>
            <a:rPr lang="es-CO" sz="1200" dirty="0">
              <a:latin typeface="Montserrat" panose="00000500000000000000" pitchFamily="50" charset="0"/>
              <a:cs typeface="Arial" panose="020B0604020202020204" pitchFamily="34" charset="0"/>
            </a:rPr>
            <a:t>- FTLC mínimo 135 kcal/kg/día. </a:t>
          </a:r>
        </a:p>
        <a:p>
          <a:r>
            <a:rPr lang="es-CO" sz="1200" dirty="0">
              <a:latin typeface="Montserrat" panose="00000500000000000000" pitchFamily="50" charset="0"/>
              <a:cs typeface="Arial" panose="020B0604020202020204" pitchFamily="34" charset="0"/>
            </a:rPr>
            <a:t>- Prueba de apetito positiva. </a:t>
          </a:r>
        </a:p>
        <a:p>
          <a:r>
            <a:rPr lang="es-CO" sz="1200" dirty="0">
              <a:latin typeface="Montserrat" panose="00000500000000000000" pitchFamily="50" charset="0"/>
              <a:cs typeface="Arial" panose="020B0604020202020204" pitchFamily="34" charset="0"/>
            </a:rPr>
            <a:t>- Infecciones controladas. </a:t>
          </a:r>
        </a:p>
        <a:p>
          <a:r>
            <a:rPr lang="es-CO" sz="1200" dirty="0">
              <a:latin typeface="Montserrat" panose="00000500000000000000" pitchFamily="50" charset="0"/>
              <a:cs typeface="Arial" panose="020B0604020202020204" pitchFamily="34" charset="0"/>
            </a:rPr>
            <a:t>- Clínicamente bien. </a:t>
          </a:r>
        </a:p>
        <a:p>
          <a:r>
            <a:rPr lang="es-CO" sz="1200" dirty="0">
              <a:latin typeface="Montserrat" panose="00000500000000000000" pitchFamily="50" charset="0"/>
              <a:cs typeface="Arial" panose="020B0604020202020204" pitchFamily="34" charset="0"/>
            </a:rPr>
            <a:t>- Esquema de vacunas completo. </a:t>
          </a:r>
        </a:p>
        <a:p>
          <a:r>
            <a:rPr lang="es-CO" sz="1200" dirty="0">
              <a:latin typeface="Montserrat" panose="00000500000000000000" pitchFamily="50" charset="0"/>
              <a:cs typeface="Arial" panose="020B0604020202020204" pitchFamily="34" charset="0"/>
            </a:rPr>
            <a:t>- Antiparasitario. </a:t>
          </a:r>
        </a:p>
        <a:p>
          <a:r>
            <a:rPr lang="es-CO" sz="1200" dirty="0">
              <a:latin typeface="Montserrat" panose="00000500000000000000" pitchFamily="50" charset="0"/>
              <a:cs typeface="Arial" panose="020B0604020202020204" pitchFamily="34" charset="0"/>
            </a:rPr>
            <a:t>- Disponibilidad y entrega de la FTLC. </a:t>
          </a:r>
        </a:p>
        <a:p>
          <a:r>
            <a:rPr lang="es-CO" sz="1200" dirty="0">
              <a:latin typeface="Montserrat" panose="00000500000000000000" pitchFamily="50" charset="0"/>
              <a:cs typeface="Arial" panose="020B0604020202020204" pitchFamily="34" charset="0"/>
            </a:rPr>
            <a:t>Resumen de HC. </a:t>
          </a:r>
        </a:p>
      </dgm:t>
    </dgm:pt>
    <dgm:pt modelId="{8ABC68B5-9255-4F86-B4A5-38C79349AD2A}" type="parTrans" cxnId="{35FD897E-30B0-4A66-9023-94B34C5477BB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4E97F409-8ACB-4D57-A185-DABAE4FF6062}" type="sibTrans" cxnId="{35FD897E-30B0-4A66-9023-94B34C5477BB}">
      <dgm:prSet/>
      <dgm:spPr/>
      <dgm:t>
        <a:bodyPr/>
        <a:lstStyle/>
        <a:p>
          <a:endParaRPr lang="es-CO" sz="1200">
            <a:latin typeface="Montserrat" panose="00000500000000000000" pitchFamily="50" charset="0"/>
          </a:endParaRPr>
        </a:p>
      </dgm:t>
    </dgm:pt>
    <dgm:pt modelId="{1F046D14-C970-42CD-BE27-2FF815A42110}" type="pres">
      <dgm:prSet presAssocID="{7AE6BCB0-2032-4086-81C6-647BA3181FA9}" presName="outerComposite" presStyleCnt="0">
        <dgm:presLayoutVars>
          <dgm:chMax val="5"/>
          <dgm:dir/>
          <dgm:resizeHandles val="exact"/>
        </dgm:presLayoutVars>
      </dgm:prSet>
      <dgm:spPr/>
    </dgm:pt>
    <dgm:pt modelId="{008298EA-37D6-4DB5-ABD8-A86B5FA66180}" type="pres">
      <dgm:prSet presAssocID="{7AE6BCB0-2032-4086-81C6-647BA3181FA9}" presName="dummyMaxCanvas" presStyleCnt="0">
        <dgm:presLayoutVars/>
      </dgm:prSet>
      <dgm:spPr/>
    </dgm:pt>
    <dgm:pt modelId="{81AE0911-7D80-45BD-8EBF-C12BD8B06C47}" type="pres">
      <dgm:prSet presAssocID="{7AE6BCB0-2032-4086-81C6-647BA3181FA9}" presName="TwoNodes_1" presStyleLbl="node1" presStyleIdx="0" presStyleCnt="2" custScaleX="63251" custScaleY="36762">
        <dgm:presLayoutVars>
          <dgm:bulletEnabled val="1"/>
        </dgm:presLayoutVars>
      </dgm:prSet>
      <dgm:spPr/>
    </dgm:pt>
    <dgm:pt modelId="{8CEA62BF-1665-4576-86A7-9A981082F7AD}" type="pres">
      <dgm:prSet presAssocID="{7AE6BCB0-2032-4086-81C6-647BA3181FA9}" presName="TwoNodes_2" presStyleLbl="node1" presStyleIdx="1" presStyleCnt="2">
        <dgm:presLayoutVars>
          <dgm:bulletEnabled val="1"/>
        </dgm:presLayoutVars>
      </dgm:prSet>
      <dgm:spPr/>
    </dgm:pt>
    <dgm:pt modelId="{218ACB42-4A8E-432A-A16A-C2901FA646B7}" type="pres">
      <dgm:prSet presAssocID="{7AE6BCB0-2032-4086-81C6-647BA3181FA9}" presName="TwoConn_1-2" presStyleLbl="fgAccFollowNode1" presStyleIdx="0" presStyleCnt="1" custLinFactNeighborX="-29757" custLinFactNeighborY="-12146">
        <dgm:presLayoutVars>
          <dgm:bulletEnabled val="1"/>
        </dgm:presLayoutVars>
      </dgm:prSet>
      <dgm:spPr/>
    </dgm:pt>
    <dgm:pt modelId="{65DCE1F0-EA5F-44B6-9F4D-AE1AA6153F18}" type="pres">
      <dgm:prSet presAssocID="{7AE6BCB0-2032-4086-81C6-647BA3181FA9}" presName="TwoNodes_1_text" presStyleLbl="node1" presStyleIdx="1" presStyleCnt="2">
        <dgm:presLayoutVars>
          <dgm:bulletEnabled val="1"/>
        </dgm:presLayoutVars>
      </dgm:prSet>
      <dgm:spPr/>
    </dgm:pt>
    <dgm:pt modelId="{1004904B-590A-4019-B590-3A5598A5136D}" type="pres">
      <dgm:prSet presAssocID="{7AE6BCB0-2032-4086-81C6-647BA3181FA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A3D251F-16D4-46F5-81C7-16CF63C542FA}" type="presOf" srcId="{B6143071-2A0F-42B2-86CE-E78945EC6E76}" destId="{1004904B-590A-4019-B590-3A5598A5136D}" srcOrd="1" destOrd="0" presId="urn:microsoft.com/office/officeart/2005/8/layout/vProcess5"/>
    <dgm:cxn modelId="{A7F75060-8662-4CBA-A2F3-89B45CA2B5DC}" type="presOf" srcId="{B0FE25A5-7CF1-436F-AF23-15D80925194F}" destId="{218ACB42-4A8E-432A-A16A-C2901FA646B7}" srcOrd="0" destOrd="0" presId="urn:microsoft.com/office/officeart/2005/8/layout/vProcess5"/>
    <dgm:cxn modelId="{9345A141-5DA1-4DF4-8B9E-01A6FAE01F68}" type="presOf" srcId="{10B3E9C5-A3AD-4781-A24A-22A3EE40C34F}" destId="{65DCE1F0-EA5F-44B6-9F4D-AE1AA6153F18}" srcOrd="1" destOrd="0" presId="urn:microsoft.com/office/officeart/2005/8/layout/vProcess5"/>
    <dgm:cxn modelId="{2773ED55-FFA1-4C57-B47E-2788A2FEAE12}" srcId="{7AE6BCB0-2032-4086-81C6-647BA3181FA9}" destId="{10B3E9C5-A3AD-4781-A24A-22A3EE40C34F}" srcOrd="0" destOrd="0" parTransId="{89DA7E44-A282-4C7D-AB5C-299F3F69C28B}" sibTransId="{B0FE25A5-7CF1-436F-AF23-15D80925194F}"/>
    <dgm:cxn modelId="{CB54507D-2DE7-4020-B9E3-1650794FB67D}" type="presOf" srcId="{7AE6BCB0-2032-4086-81C6-647BA3181FA9}" destId="{1F046D14-C970-42CD-BE27-2FF815A42110}" srcOrd="0" destOrd="0" presId="urn:microsoft.com/office/officeart/2005/8/layout/vProcess5"/>
    <dgm:cxn modelId="{35FD897E-30B0-4A66-9023-94B34C5477BB}" srcId="{7AE6BCB0-2032-4086-81C6-647BA3181FA9}" destId="{B6143071-2A0F-42B2-86CE-E78945EC6E76}" srcOrd="1" destOrd="0" parTransId="{8ABC68B5-9255-4F86-B4A5-38C79349AD2A}" sibTransId="{4E97F409-8ACB-4D57-A185-DABAE4FF6062}"/>
    <dgm:cxn modelId="{9DA860BB-05FE-4166-9C9A-2F28BBF31832}" type="presOf" srcId="{10B3E9C5-A3AD-4781-A24A-22A3EE40C34F}" destId="{81AE0911-7D80-45BD-8EBF-C12BD8B06C47}" srcOrd="0" destOrd="0" presId="urn:microsoft.com/office/officeart/2005/8/layout/vProcess5"/>
    <dgm:cxn modelId="{23CCD4FE-FD9B-4FBB-B2BA-14AA76233EE8}" type="presOf" srcId="{B6143071-2A0F-42B2-86CE-E78945EC6E76}" destId="{8CEA62BF-1665-4576-86A7-9A981082F7AD}" srcOrd="0" destOrd="0" presId="urn:microsoft.com/office/officeart/2005/8/layout/vProcess5"/>
    <dgm:cxn modelId="{71E9E54B-6281-44C6-9F63-63F7D1958C10}" type="presParOf" srcId="{1F046D14-C970-42CD-BE27-2FF815A42110}" destId="{008298EA-37D6-4DB5-ABD8-A86B5FA66180}" srcOrd="0" destOrd="0" presId="urn:microsoft.com/office/officeart/2005/8/layout/vProcess5"/>
    <dgm:cxn modelId="{C0F9ADF3-A209-4609-BE0E-44057D185B7F}" type="presParOf" srcId="{1F046D14-C970-42CD-BE27-2FF815A42110}" destId="{81AE0911-7D80-45BD-8EBF-C12BD8B06C47}" srcOrd="1" destOrd="0" presId="urn:microsoft.com/office/officeart/2005/8/layout/vProcess5"/>
    <dgm:cxn modelId="{5FE12CD7-405B-4F12-A6FE-F0A8C2A9E018}" type="presParOf" srcId="{1F046D14-C970-42CD-BE27-2FF815A42110}" destId="{8CEA62BF-1665-4576-86A7-9A981082F7AD}" srcOrd="2" destOrd="0" presId="urn:microsoft.com/office/officeart/2005/8/layout/vProcess5"/>
    <dgm:cxn modelId="{9257BCC3-2B6A-4E9D-9DC5-F6E4F214ABF4}" type="presParOf" srcId="{1F046D14-C970-42CD-BE27-2FF815A42110}" destId="{218ACB42-4A8E-432A-A16A-C2901FA646B7}" srcOrd="3" destOrd="0" presId="urn:microsoft.com/office/officeart/2005/8/layout/vProcess5"/>
    <dgm:cxn modelId="{1657F520-0F43-40FF-8A8C-AC52160BFB93}" type="presParOf" srcId="{1F046D14-C970-42CD-BE27-2FF815A42110}" destId="{65DCE1F0-EA5F-44B6-9F4D-AE1AA6153F18}" srcOrd="4" destOrd="0" presId="urn:microsoft.com/office/officeart/2005/8/layout/vProcess5"/>
    <dgm:cxn modelId="{DC63C4B7-8815-42E5-9F86-B7CD9AC8A357}" type="presParOf" srcId="{1F046D14-C970-42CD-BE27-2FF815A42110}" destId="{1004904B-590A-4019-B590-3A5598A5136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BAC7A-B840-40CF-8FAF-F1507CD4E77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89F2B2F2-3826-402D-86C1-3ED54FEB1CB2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P/T menor de -2DE (Pérdida reciente de peso o incapacidad para aumentar principalmente por infecciones recientes o por bajo consumo de alimentos). Se clasifica en: </a:t>
          </a:r>
        </a:p>
      </dgm:t>
    </dgm:pt>
    <dgm:pt modelId="{5173147C-7B83-4C45-B2F3-2CF9A6173111}" type="parTrans" cxnId="{3E3261D4-946E-4719-9669-77AE78585423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A84A504-FBFE-4DB0-9003-72E21A50FA77}" type="sibTrans" cxnId="{3E3261D4-946E-4719-9669-77AE78585423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3B9B3D8-18BC-4899-AD57-F44AFA4CA956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Desnutrición Aguda Moderada </a:t>
          </a:r>
        </a:p>
      </dgm:t>
    </dgm:pt>
    <dgm:pt modelId="{5F09825A-EB20-44BA-B20C-444AC1CAC7B2}" type="parTrans" cxnId="{EB838C3D-06D2-4A51-A35C-5B33B0B8FE43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25D6343-0478-4EA0-87A9-B9B38DB4DCCE}" type="sibTrans" cxnId="{EB838C3D-06D2-4A51-A35C-5B33B0B8FE43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535C3E9-29C6-4B81-BBB9-5777A6C5402D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P/T entre -2DE y -3DE. Tienen algún grado de emaciación, puede complicarse con enfermedades infecciosas. </a:t>
          </a:r>
        </a:p>
      </dgm:t>
    </dgm:pt>
    <dgm:pt modelId="{8D058DF1-7C0D-47DF-A101-E1C335D6D587}" type="parTrans" cxnId="{80B7DC76-6C06-40FD-9CF2-767BE19F9CB8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43B710E-6859-461D-BD07-A1E912BD768D}" type="sibTrans" cxnId="{80B7DC76-6C06-40FD-9CF2-767BE19F9CB8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F821266-445C-47B0-A00A-C66E80FEEEF6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Desnutrición Aguda Severa</a:t>
          </a:r>
        </a:p>
      </dgm:t>
    </dgm:pt>
    <dgm:pt modelId="{9C2B1A79-4616-43EF-8465-1DEEE774BBC8}" type="parTrans" cxnId="{7DB2363E-B5DE-4D97-A8D6-2E6309E13F64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8E260E0-175D-432E-869D-48F4B0AC38A1}" type="sibTrans" cxnId="{7DB2363E-B5DE-4D97-A8D6-2E6309E13F64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01BE15A-2D5A-41FC-8D66-AC7D4461BD8C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P/T menor de -3 DE. En esta se produce el Marasmo y el </a:t>
          </a:r>
          <a:r>
            <a:rPr lang="es-CO" sz="1400" dirty="0" err="1">
              <a:latin typeface="Montserrat" panose="00000500000000000000" pitchFamily="50" charset="0"/>
              <a:cs typeface="Arial" panose="020B0604020202020204" pitchFamily="34" charset="0"/>
            </a:rPr>
            <a:t>Kwashorkor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o ambos.</a:t>
          </a:r>
        </a:p>
      </dgm:t>
    </dgm:pt>
    <dgm:pt modelId="{2F608A25-1D67-4374-A8EB-CF312C1FEE08}" type="parTrans" cxnId="{C5FEC5AA-4B35-4EB6-80A9-47BE54A36A33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5F0022B-4DE4-4403-B606-DDDA9424A61E}" type="sibTrans" cxnId="{C5FEC5AA-4B35-4EB6-80A9-47BE54A36A33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06A061F-AA7F-4E1E-A1EF-95A5AF9F8AA8}" type="pres">
      <dgm:prSet presAssocID="{DFBBAC7A-B840-40CF-8FAF-F1507CD4E7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F41313E-6C7D-4D7C-AF61-221D2B779F39}" type="pres">
      <dgm:prSet presAssocID="{89F2B2F2-3826-402D-86C1-3ED54FEB1CB2}" presName="root1" presStyleCnt="0"/>
      <dgm:spPr/>
    </dgm:pt>
    <dgm:pt modelId="{A5634E4F-FB05-425B-8037-0ED090EC8F5D}" type="pres">
      <dgm:prSet presAssocID="{89F2B2F2-3826-402D-86C1-3ED54FEB1CB2}" presName="LevelOneTextNode" presStyleLbl="node0" presStyleIdx="0" presStyleCnt="1" custScaleY="145902">
        <dgm:presLayoutVars>
          <dgm:chPref val="3"/>
        </dgm:presLayoutVars>
      </dgm:prSet>
      <dgm:spPr/>
    </dgm:pt>
    <dgm:pt modelId="{4F589B03-840B-45C4-9835-3E9A7201E8F2}" type="pres">
      <dgm:prSet presAssocID="{89F2B2F2-3826-402D-86C1-3ED54FEB1CB2}" presName="level2hierChild" presStyleCnt="0"/>
      <dgm:spPr/>
    </dgm:pt>
    <dgm:pt modelId="{FF8806DA-79B2-48EE-B0C6-5EE53F5FA388}" type="pres">
      <dgm:prSet presAssocID="{5F09825A-EB20-44BA-B20C-444AC1CAC7B2}" presName="conn2-1" presStyleLbl="parChTrans1D2" presStyleIdx="0" presStyleCnt="2"/>
      <dgm:spPr/>
    </dgm:pt>
    <dgm:pt modelId="{572A3E26-73C6-4C57-94D6-A68DB96006CE}" type="pres">
      <dgm:prSet presAssocID="{5F09825A-EB20-44BA-B20C-444AC1CAC7B2}" presName="connTx" presStyleLbl="parChTrans1D2" presStyleIdx="0" presStyleCnt="2"/>
      <dgm:spPr/>
    </dgm:pt>
    <dgm:pt modelId="{819FAA05-E655-4E35-94FF-369FB69E3F27}" type="pres">
      <dgm:prSet presAssocID="{33B9B3D8-18BC-4899-AD57-F44AFA4CA956}" presName="root2" presStyleCnt="0"/>
      <dgm:spPr/>
    </dgm:pt>
    <dgm:pt modelId="{0DC0E1A3-6461-4064-97A8-FAE314C6BD5F}" type="pres">
      <dgm:prSet presAssocID="{33B9B3D8-18BC-4899-AD57-F44AFA4CA956}" presName="LevelTwoTextNode" presStyleLbl="node2" presStyleIdx="0" presStyleCnt="2" custScaleY="74944">
        <dgm:presLayoutVars>
          <dgm:chPref val="3"/>
        </dgm:presLayoutVars>
      </dgm:prSet>
      <dgm:spPr/>
    </dgm:pt>
    <dgm:pt modelId="{092F6F18-6483-469F-8AE2-D4AD99FE27D0}" type="pres">
      <dgm:prSet presAssocID="{33B9B3D8-18BC-4899-AD57-F44AFA4CA956}" presName="level3hierChild" presStyleCnt="0"/>
      <dgm:spPr/>
    </dgm:pt>
    <dgm:pt modelId="{A54AD95E-3387-49BC-A47D-F91064342E61}" type="pres">
      <dgm:prSet presAssocID="{8D058DF1-7C0D-47DF-A101-E1C335D6D587}" presName="conn2-1" presStyleLbl="parChTrans1D3" presStyleIdx="0" presStyleCnt="2"/>
      <dgm:spPr/>
    </dgm:pt>
    <dgm:pt modelId="{E5317931-0176-403B-8092-D5C5764782D3}" type="pres">
      <dgm:prSet presAssocID="{8D058DF1-7C0D-47DF-A101-E1C335D6D587}" presName="connTx" presStyleLbl="parChTrans1D3" presStyleIdx="0" presStyleCnt="2"/>
      <dgm:spPr/>
    </dgm:pt>
    <dgm:pt modelId="{6D1A6AAB-78E4-404D-A0AF-CECBDCCAE75E}" type="pres">
      <dgm:prSet presAssocID="{B535C3E9-29C6-4B81-BBB9-5777A6C5402D}" presName="root2" presStyleCnt="0"/>
      <dgm:spPr/>
    </dgm:pt>
    <dgm:pt modelId="{A997E3BE-53D7-4506-B3F2-B64D4949AF4C}" type="pres">
      <dgm:prSet presAssocID="{B535C3E9-29C6-4B81-BBB9-5777A6C5402D}" presName="LevelTwoTextNode" presStyleLbl="node3" presStyleIdx="0" presStyleCnt="2" custScaleY="114865">
        <dgm:presLayoutVars>
          <dgm:chPref val="3"/>
        </dgm:presLayoutVars>
      </dgm:prSet>
      <dgm:spPr/>
    </dgm:pt>
    <dgm:pt modelId="{4F25B382-E83D-42E4-A8BA-E60DF19F2D00}" type="pres">
      <dgm:prSet presAssocID="{B535C3E9-29C6-4B81-BBB9-5777A6C5402D}" presName="level3hierChild" presStyleCnt="0"/>
      <dgm:spPr/>
    </dgm:pt>
    <dgm:pt modelId="{696316B9-CB93-4402-9606-FADCF212D116}" type="pres">
      <dgm:prSet presAssocID="{9C2B1A79-4616-43EF-8465-1DEEE774BBC8}" presName="conn2-1" presStyleLbl="parChTrans1D2" presStyleIdx="1" presStyleCnt="2"/>
      <dgm:spPr/>
    </dgm:pt>
    <dgm:pt modelId="{359BE5EB-CA87-458E-B96F-715747B92351}" type="pres">
      <dgm:prSet presAssocID="{9C2B1A79-4616-43EF-8465-1DEEE774BBC8}" presName="connTx" presStyleLbl="parChTrans1D2" presStyleIdx="1" presStyleCnt="2"/>
      <dgm:spPr/>
    </dgm:pt>
    <dgm:pt modelId="{C5B14D90-550A-47C9-9F96-A953098686F0}" type="pres">
      <dgm:prSet presAssocID="{4F821266-445C-47B0-A00A-C66E80FEEEF6}" presName="root2" presStyleCnt="0"/>
      <dgm:spPr/>
    </dgm:pt>
    <dgm:pt modelId="{07A270B4-CD2F-4398-8875-D4CA05D6B013}" type="pres">
      <dgm:prSet presAssocID="{4F821266-445C-47B0-A00A-C66E80FEEEF6}" presName="LevelTwoTextNode" presStyleLbl="node2" presStyleIdx="1" presStyleCnt="2" custScaleY="74944">
        <dgm:presLayoutVars>
          <dgm:chPref val="3"/>
        </dgm:presLayoutVars>
      </dgm:prSet>
      <dgm:spPr/>
    </dgm:pt>
    <dgm:pt modelId="{6B16C045-93E5-467C-9463-D8DB46631D3F}" type="pres">
      <dgm:prSet presAssocID="{4F821266-445C-47B0-A00A-C66E80FEEEF6}" presName="level3hierChild" presStyleCnt="0"/>
      <dgm:spPr/>
    </dgm:pt>
    <dgm:pt modelId="{6E373F35-B777-4AA7-9AFE-EA9ADF0668AD}" type="pres">
      <dgm:prSet presAssocID="{2F608A25-1D67-4374-A8EB-CF312C1FEE08}" presName="conn2-1" presStyleLbl="parChTrans1D3" presStyleIdx="1" presStyleCnt="2"/>
      <dgm:spPr/>
    </dgm:pt>
    <dgm:pt modelId="{6FC3F792-965D-4088-804E-A7C81B9AB79D}" type="pres">
      <dgm:prSet presAssocID="{2F608A25-1D67-4374-A8EB-CF312C1FEE08}" presName="connTx" presStyleLbl="parChTrans1D3" presStyleIdx="1" presStyleCnt="2"/>
      <dgm:spPr/>
    </dgm:pt>
    <dgm:pt modelId="{2FB6F6EE-6110-463B-A377-4EC660ED8046}" type="pres">
      <dgm:prSet presAssocID="{201BE15A-2D5A-41FC-8D66-AC7D4461BD8C}" presName="root2" presStyleCnt="0"/>
      <dgm:spPr/>
    </dgm:pt>
    <dgm:pt modelId="{0761E543-E656-44F4-8701-8938A2BACBC5}" type="pres">
      <dgm:prSet presAssocID="{201BE15A-2D5A-41FC-8D66-AC7D4461BD8C}" presName="LevelTwoTextNode" presStyleLbl="node3" presStyleIdx="1" presStyleCnt="2">
        <dgm:presLayoutVars>
          <dgm:chPref val="3"/>
        </dgm:presLayoutVars>
      </dgm:prSet>
      <dgm:spPr/>
    </dgm:pt>
    <dgm:pt modelId="{5BCE444E-BDAE-4BBB-9B6E-A58080EE090F}" type="pres">
      <dgm:prSet presAssocID="{201BE15A-2D5A-41FC-8D66-AC7D4461BD8C}" presName="level3hierChild" presStyleCnt="0"/>
      <dgm:spPr/>
    </dgm:pt>
  </dgm:ptLst>
  <dgm:cxnLst>
    <dgm:cxn modelId="{039DAC0E-99F1-4AA3-AA47-D608E9A2AF3A}" type="presOf" srcId="{5F09825A-EB20-44BA-B20C-444AC1CAC7B2}" destId="{FF8806DA-79B2-48EE-B0C6-5EE53F5FA388}" srcOrd="0" destOrd="0" presId="urn:microsoft.com/office/officeart/2005/8/layout/hierarchy2"/>
    <dgm:cxn modelId="{14D1C124-4D5B-4A58-A4A6-9E2305525AA6}" type="presOf" srcId="{201BE15A-2D5A-41FC-8D66-AC7D4461BD8C}" destId="{0761E543-E656-44F4-8701-8938A2BACBC5}" srcOrd="0" destOrd="0" presId="urn:microsoft.com/office/officeart/2005/8/layout/hierarchy2"/>
    <dgm:cxn modelId="{4FAFC226-4A22-446E-8BD1-9084B1A0C5BF}" type="presOf" srcId="{4F821266-445C-47B0-A00A-C66E80FEEEF6}" destId="{07A270B4-CD2F-4398-8875-D4CA05D6B013}" srcOrd="0" destOrd="0" presId="urn:microsoft.com/office/officeart/2005/8/layout/hierarchy2"/>
    <dgm:cxn modelId="{7B7AA028-05A4-4001-91A6-D7E2B386464B}" type="presOf" srcId="{5F09825A-EB20-44BA-B20C-444AC1CAC7B2}" destId="{572A3E26-73C6-4C57-94D6-A68DB96006CE}" srcOrd="1" destOrd="0" presId="urn:microsoft.com/office/officeart/2005/8/layout/hierarchy2"/>
    <dgm:cxn modelId="{FEFBC334-AAF0-444C-9DD8-332EEC4ABAD1}" type="presOf" srcId="{DFBBAC7A-B840-40CF-8FAF-F1507CD4E779}" destId="{906A061F-AA7F-4E1E-A1EF-95A5AF9F8AA8}" srcOrd="0" destOrd="0" presId="urn:microsoft.com/office/officeart/2005/8/layout/hierarchy2"/>
    <dgm:cxn modelId="{EB838C3D-06D2-4A51-A35C-5B33B0B8FE43}" srcId="{89F2B2F2-3826-402D-86C1-3ED54FEB1CB2}" destId="{33B9B3D8-18BC-4899-AD57-F44AFA4CA956}" srcOrd="0" destOrd="0" parTransId="{5F09825A-EB20-44BA-B20C-444AC1CAC7B2}" sibTransId="{B25D6343-0478-4EA0-87A9-B9B38DB4DCCE}"/>
    <dgm:cxn modelId="{7DB2363E-B5DE-4D97-A8D6-2E6309E13F64}" srcId="{89F2B2F2-3826-402D-86C1-3ED54FEB1CB2}" destId="{4F821266-445C-47B0-A00A-C66E80FEEEF6}" srcOrd="1" destOrd="0" parTransId="{9C2B1A79-4616-43EF-8465-1DEEE774BBC8}" sibTransId="{48E260E0-175D-432E-869D-48F4B0AC38A1}"/>
    <dgm:cxn modelId="{0A9DFA62-D771-44CA-AB81-84E600BB0BA7}" type="presOf" srcId="{89F2B2F2-3826-402D-86C1-3ED54FEB1CB2}" destId="{A5634E4F-FB05-425B-8037-0ED090EC8F5D}" srcOrd="0" destOrd="0" presId="urn:microsoft.com/office/officeart/2005/8/layout/hierarchy2"/>
    <dgm:cxn modelId="{AF5D756C-F0C6-4FC2-B66B-B96D86AC1604}" type="presOf" srcId="{2F608A25-1D67-4374-A8EB-CF312C1FEE08}" destId="{6E373F35-B777-4AA7-9AFE-EA9ADF0668AD}" srcOrd="0" destOrd="0" presId="urn:microsoft.com/office/officeart/2005/8/layout/hierarchy2"/>
    <dgm:cxn modelId="{80B7DC76-6C06-40FD-9CF2-767BE19F9CB8}" srcId="{33B9B3D8-18BC-4899-AD57-F44AFA4CA956}" destId="{B535C3E9-29C6-4B81-BBB9-5777A6C5402D}" srcOrd="0" destOrd="0" parTransId="{8D058DF1-7C0D-47DF-A101-E1C335D6D587}" sibTransId="{143B710E-6859-461D-BD07-A1E912BD768D}"/>
    <dgm:cxn modelId="{B5CB799A-E7E0-429B-AC74-FB768FE20A51}" type="presOf" srcId="{33B9B3D8-18BC-4899-AD57-F44AFA4CA956}" destId="{0DC0E1A3-6461-4064-97A8-FAE314C6BD5F}" srcOrd="0" destOrd="0" presId="urn:microsoft.com/office/officeart/2005/8/layout/hierarchy2"/>
    <dgm:cxn modelId="{6E74689D-5286-4648-B67A-DD78DBA2AF68}" type="presOf" srcId="{9C2B1A79-4616-43EF-8465-1DEEE774BBC8}" destId="{359BE5EB-CA87-458E-B96F-715747B92351}" srcOrd="1" destOrd="0" presId="urn:microsoft.com/office/officeart/2005/8/layout/hierarchy2"/>
    <dgm:cxn modelId="{CAAC67A0-17E9-4198-8C8A-8D2B5F35B751}" type="presOf" srcId="{8D058DF1-7C0D-47DF-A101-E1C335D6D587}" destId="{A54AD95E-3387-49BC-A47D-F91064342E61}" srcOrd="0" destOrd="0" presId="urn:microsoft.com/office/officeart/2005/8/layout/hierarchy2"/>
    <dgm:cxn modelId="{C5FEC5AA-4B35-4EB6-80A9-47BE54A36A33}" srcId="{4F821266-445C-47B0-A00A-C66E80FEEEF6}" destId="{201BE15A-2D5A-41FC-8D66-AC7D4461BD8C}" srcOrd="0" destOrd="0" parTransId="{2F608A25-1D67-4374-A8EB-CF312C1FEE08}" sibTransId="{C5F0022B-4DE4-4403-B606-DDDA9424A61E}"/>
    <dgm:cxn modelId="{909BCDC2-B589-4A54-BBF4-6973180624B5}" type="presOf" srcId="{2F608A25-1D67-4374-A8EB-CF312C1FEE08}" destId="{6FC3F792-965D-4088-804E-A7C81B9AB79D}" srcOrd="1" destOrd="0" presId="urn:microsoft.com/office/officeart/2005/8/layout/hierarchy2"/>
    <dgm:cxn modelId="{3E3261D4-946E-4719-9669-77AE78585423}" srcId="{DFBBAC7A-B840-40CF-8FAF-F1507CD4E779}" destId="{89F2B2F2-3826-402D-86C1-3ED54FEB1CB2}" srcOrd="0" destOrd="0" parTransId="{5173147C-7B83-4C45-B2F3-2CF9A6173111}" sibTransId="{AA84A504-FBFE-4DB0-9003-72E21A50FA77}"/>
    <dgm:cxn modelId="{13C413E7-C9C7-439F-BD6C-27145A0DFF59}" type="presOf" srcId="{B535C3E9-29C6-4B81-BBB9-5777A6C5402D}" destId="{A997E3BE-53D7-4506-B3F2-B64D4949AF4C}" srcOrd="0" destOrd="0" presId="urn:microsoft.com/office/officeart/2005/8/layout/hierarchy2"/>
    <dgm:cxn modelId="{CBCBFAEA-41DD-4366-A401-72D28EF1D5B5}" type="presOf" srcId="{8D058DF1-7C0D-47DF-A101-E1C335D6D587}" destId="{E5317931-0176-403B-8092-D5C5764782D3}" srcOrd="1" destOrd="0" presId="urn:microsoft.com/office/officeart/2005/8/layout/hierarchy2"/>
    <dgm:cxn modelId="{516B84F4-41D6-4C2B-9D4A-1C6BFA9FF237}" type="presOf" srcId="{9C2B1A79-4616-43EF-8465-1DEEE774BBC8}" destId="{696316B9-CB93-4402-9606-FADCF212D116}" srcOrd="0" destOrd="0" presId="urn:microsoft.com/office/officeart/2005/8/layout/hierarchy2"/>
    <dgm:cxn modelId="{0D752EF5-A223-47BE-AB61-C898BB23E8E0}" type="presParOf" srcId="{906A061F-AA7F-4E1E-A1EF-95A5AF9F8AA8}" destId="{3F41313E-6C7D-4D7C-AF61-221D2B779F39}" srcOrd="0" destOrd="0" presId="urn:microsoft.com/office/officeart/2005/8/layout/hierarchy2"/>
    <dgm:cxn modelId="{2A124099-1025-4479-8851-CD0BF9F2FFBE}" type="presParOf" srcId="{3F41313E-6C7D-4D7C-AF61-221D2B779F39}" destId="{A5634E4F-FB05-425B-8037-0ED090EC8F5D}" srcOrd="0" destOrd="0" presId="urn:microsoft.com/office/officeart/2005/8/layout/hierarchy2"/>
    <dgm:cxn modelId="{2E5E70F7-791E-485E-A670-34503A7AC3A5}" type="presParOf" srcId="{3F41313E-6C7D-4D7C-AF61-221D2B779F39}" destId="{4F589B03-840B-45C4-9835-3E9A7201E8F2}" srcOrd="1" destOrd="0" presId="urn:microsoft.com/office/officeart/2005/8/layout/hierarchy2"/>
    <dgm:cxn modelId="{7D77387B-3B1C-4D23-B4BB-DCDAC85A27B6}" type="presParOf" srcId="{4F589B03-840B-45C4-9835-3E9A7201E8F2}" destId="{FF8806DA-79B2-48EE-B0C6-5EE53F5FA388}" srcOrd="0" destOrd="0" presId="urn:microsoft.com/office/officeart/2005/8/layout/hierarchy2"/>
    <dgm:cxn modelId="{8C270816-C92B-4242-A868-0E989797BA2B}" type="presParOf" srcId="{FF8806DA-79B2-48EE-B0C6-5EE53F5FA388}" destId="{572A3E26-73C6-4C57-94D6-A68DB96006CE}" srcOrd="0" destOrd="0" presId="urn:microsoft.com/office/officeart/2005/8/layout/hierarchy2"/>
    <dgm:cxn modelId="{A41BFB60-C859-41A0-9CDC-07DC6727272C}" type="presParOf" srcId="{4F589B03-840B-45C4-9835-3E9A7201E8F2}" destId="{819FAA05-E655-4E35-94FF-369FB69E3F27}" srcOrd="1" destOrd="0" presId="urn:microsoft.com/office/officeart/2005/8/layout/hierarchy2"/>
    <dgm:cxn modelId="{F0C1EFC6-5637-42D3-9EAF-26ED846430A3}" type="presParOf" srcId="{819FAA05-E655-4E35-94FF-369FB69E3F27}" destId="{0DC0E1A3-6461-4064-97A8-FAE314C6BD5F}" srcOrd="0" destOrd="0" presId="urn:microsoft.com/office/officeart/2005/8/layout/hierarchy2"/>
    <dgm:cxn modelId="{93C3DB45-327D-4C5A-85A1-5335B7156ED0}" type="presParOf" srcId="{819FAA05-E655-4E35-94FF-369FB69E3F27}" destId="{092F6F18-6483-469F-8AE2-D4AD99FE27D0}" srcOrd="1" destOrd="0" presId="urn:microsoft.com/office/officeart/2005/8/layout/hierarchy2"/>
    <dgm:cxn modelId="{5FE2E84C-8532-4635-B3E0-BD3918388842}" type="presParOf" srcId="{092F6F18-6483-469F-8AE2-D4AD99FE27D0}" destId="{A54AD95E-3387-49BC-A47D-F91064342E61}" srcOrd="0" destOrd="0" presId="urn:microsoft.com/office/officeart/2005/8/layout/hierarchy2"/>
    <dgm:cxn modelId="{D937AF65-18EA-4B14-88A0-87F24B275A2C}" type="presParOf" srcId="{A54AD95E-3387-49BC-A47D-F91064342E61}" destId="{E5317931-0176-403B-8092-D5C5764782D3}" srcOrd="0" destOrd="0" presId="urn:microsoft.com/office/officeart/2005/8/layout/hierarchy2"/>
    <dgm:cxn modelId="{D9E063CB-8708-40A2-9452-CA0138060EEE}" type="presParOf" srcId="{092F6F18-6483-469F-8AE2-D4AD99FE27D0}" destId="{6D1A6AAB-78E4-404D-A0AF-CECBDCCAE75E}" srcOrd="1" destOrd="0" presId="urn:microsoft.com/office/officeart/2005/8/layout/hierarchy2"/>
    <dgm:cxn modelId="{0FBA2E93-076E-48E1-AD00-F1EEF020FCB5}" type="presParOf" srcId="{6D1A6AAB-78E4-404D-A0AF-CECBDCCAE75E}" destId="{A997E3BE-53D7-4506-B3F2-B64D4949AF4C}" srcOrd="0" destOrd="0" presId="urn:microsoft.com/office/officeart/2005/8/layout/hierarchy2"/>
    <dgm:cxn modelId="{088B7508-D5D5-4A68-9467-3087149F123C}" type="presParOf" srcId="{6D1A6AAB-78E4-404D-A0AF-CECBDCCAE75E}" destId="{4F25B382-E83D-42E4-A8BA-E60DF19F2D00}" srcOrd="1" destOrd="0" presId="urn:microsoft.com/office/officeart/2005/8/layout/hierarchy2"/>
    <dgm:cxn modelId="{5170A0E7-7F20-4CBF-9004-7F88F0B64681}" type="presParOf" srcId="{4F589B03-840B-45C4-9835-3E9A7201E8F2}" destId="{696316B9-CB93-4402-9606-FADCF212D116}" srcOrd="2" destOrd="0" presId="urn:microsoft.com/office/officeart/2005/8/layout/hierarchy2"/>
    <dgm:cxn modelId="{D7C699DA-ACA0-4F7E-AA99-2294DFADA347}" type="presParOf" srcId="{696316B9-CB93-4402-9606-FADCF212D116}" destId="{359BE5EB-CA87-458E-B96F-715747B92351}" srcOrd="0" destOrd="0" presId="urn:microsoft.com/office/officeart/2005/8/layout/hierarchy2"/>
    <dgm:cxn modelId="{74496EC0-4E5A-40A9-B0A2-6E666A5E3B10}" type="presParOf" srcId="{4F589B03-840B-45C4-9835-3E9A7201E8F2}" destId="{C5B14D90-550A-47C9-9F96-A953098686F0}" srcOrd="3" destOrd="0" presId="urn:microsoft.com/office/officeart/2005/8/layout/hierarchy2"/>
    <dgm:cxn modelId="{30FBFFA3-1AC6-464D-BB85-8838DBB2E6ED}" type="presParOf" srcId="{C5B14D90-550A-47C9-9F96-A953098686F0}" destId="{07A270B4-CD2F-4398-8875-D4CA05D6B013}" srcOrd="0" destOrd="0" presId="urn:microsoft.com/office/officeart/2005/8/layout/hierarchy2"/>
    <dgm:cxn modelId="{BF643846-2BAA-4A75-A3CE-1F1F586813F2}" type="presParOf" srcId="{C5B14D90-550A-47C9-9F96-A953098686F0}" destId="{6B16C045-93E5-467C-9463-D8DB46631D3F}" srcOrd="1" destOrd="0" presId="urn:microsoft.com/office/officeart/2005/8/layout/hierarchy2"/>
    <dgm:cxn modelId="{C98B1BD8-2512-48A0-B3EA-4FC45E734358}" type="presParOf" srcId="{6B16C045-93E5-467C-9463-D8DB46631D3F}" destId="{6E373F35-B777-4AA7-9AFE-EA9ADF0668AD}" srcOrd="0" destOrd="0" presId="urn:microsoft.com/office/officeart/2005/8/layout/hierarchy2"/>
    <dgm:cxn modelId="{BC6A6CEE-37DA-4ABA-B3D8-2BDEB36690F6}" type="presParOf" srcId="{6E373F35-B777-4AA7-9AFE-EA9ADF0668AD}" destId="{6FC3F792-965D-4088-804E-A7C81B9AB79D}" srcOrd="0" destOrd="0" presId="urn:microsoft.com/office/officeart/2005/8/layout/hierarchy2"/>
    <dgm:cxn modelId="{2BF5D157-BA5A-47A7-AB3A-C97692C01E44}" type="presParOf" srcId="{6B16C045-93E5-467C-9463-D8DB46631D3F}" destId="{2FB6F6EE-6110-463B-A377-4EC660ED8046}" srcOrd="1" destOrd="0" presId="urn:microsoft.com/office/officeart/2005/8/layout/hierarchy2"/>
    <dgm:cxn modelId="{8345F80F-5170-40B5-BFF4-7D13EF4CECBA}" type="presParOf" srcId="{2FB6F6EE-6110-463B-A377-4EC660ED8046}" destId="{0761E543-E656-44F4-8701-8938A2BACBC5}" srcOrd="0" destOrd="0" presId="urn:microsoft.com/office/officeart/2005/8/layout/hierarchy2"/>
    <dgm:cxn modelId="{F5C5FC7D-9662-494C-9710-43A019A907FB}" type="presParOf" srcId="{2FB6F6EE-6110-463B-A377-4EC660ED8046}" destId="{5BCE444E-BDAE-4BBB-9B6E-A58080EE09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C533D5E-BC2C-42F0-B86F-D23234931F81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C51DD103-534E-4269-802E-9C5E5D5D60D5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Evaluación antropométrica completa. </a:t>
          </a:r>
        </a:p>
      </dgm:t>
    </dgm:pt>
    <dgm:pt modelId="{66BC539D-D9AC-488D-B462-FE6C6E9002A5}" type="parTrans" cxnId="{4737A475-6B14-4F09-B55C-BAB4643DBEE4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EEA4C83-4361-4A2A-9A4A-A7F9A0773497}" type="sibTrans" cxnId="{4737A475-6B14-4F09-B55C-BAB4643DBEE4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F80B902-E36B-4472-82B5-6258DF4140AE}">
      <dgm:prSet phldrT="[Texto]" custT="1"/>
      <dgm:spPr/>
      <dgm:t>
        <a:bodyPr/>
        <a:lstStyle/>
        <a:p>
          <a:r>
            <a:rPr lang="es-CO" sz="1600" u="sng" dirty="0">
              <a:latin typeface="Montserrat" panose="00000500000000000000" pitchFamily="50" charset="0"/>
              <a:cs typeface="Arial" panose="020B0604020202020204" pitchFamily="34" charset="0"/>
            </a:rPr>
            <a:t>Evaluar signos de peligro: n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o bebe ni toma del pecho, convulsiones, intolerancia vía oral, letárgico o inconsciente. </a:t>
          </a:r>
        </a:p>
      </dgm:t>
    </dgm:pt>
    <dgm:pt modelId="{09F2529C-7CA1-4449-AC1C-18C272B8ECFA}" type="parTrans" cxnId="{BE5AE3EF-059D-4A74-AAC7-3F8263FBCA7D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EB75315-CBF5-4AAE-844F-8B311582C13A}" type="sibTrans" cxnId="{BE5AE3EF-059D-4A74-AAC7-3F8263FBCA7D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2406E12-CD9C-4956-AF9C-519A61780218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Se hacen los mismos 10 pasos que en el niño mayor. </a:t>
          </a:r>
        </a:p>
      </dgm:t>
    </dgm:pt>
    <dgm:pt modelId="{CAA2DB05-90FB-41C9-9D00-78B4497C8159}" type="parTrans" cxnId="{77ED0020-713D-4223-BF8C-26C2615DD58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E8C0B75-981F-46A2-B6CF-FEBC392AD0C0}" type="sibTrans" cxnId="{77ED0020-713D-4223-BF8C-26C2615DD58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EAB8536-01B3-42DF-9D61-ED0AA4E554E5}" type="pres">
      <dgm:prSet presAssocID="{0C533D5E-BC2C-42F0-B86F-D23234931F81}" presName="linear" presStyleCnt="0">
        <dgm:presLayoutVars>
          <dgm:dir/>
          <dgm:animLvl val="lvl"/>
          <dgm:resizeHandles val="exact"/>
        </dgm:presLayoutVars>
      </dgm:prSet>
      <dgm:spPr/>
    </dgm:pt>
    <dgm:pt modelId="{CE9F7CFE-C32A-4C8A-BC4F-B0A5E710905C}" type="pres">
      <dgm:prSet presAssocID="{C51DD103-534E-4269-802E-9C5E5D5D60D5}" presName="parentLin" presStyleCnt="0"/>
      <dgm:spPr/>
    </dgm:pt>
    <dgm:pt modelId="{80175648-ED18-4791-8F52-28793A6D809E}" type="pres">
      <dgm:prSet presAssocID="{C51DD103-534E-4269-802E-9C5E5D5D60D5}" presName="parentLeftMargin" presStyleLbl="node1" presStyleIdx="0" presStyleCnt="3"/>
      <dgm:spPr/>
    </dgm:pt>
    <dgm:pt modelId="{CA0FB17C-0BE8-4AC1-B8C1-A745C3ADA422}" type="pres">
      <dgm:prSet presAssocID="{C51DD103-534E-4269-802E-9C5E5D5D60D5}" presName="parentText" presStyleLbl="node1" presStyleIdx="0" presStyleCnt="3" custScaleX="119285">
        <dgm:presLayoutVars>
          <dgm:chMax val="0"/>
          <dgm:bulletEnabled val="1"/>
        </dgm:presLayoutVars>
      </dgm:prSet>
      <dgm:spPr/>
    </dgm:pt>
    <dgm:pt modelId="{7F67AEF3-57D6-4070-9763-47C12DC760DC}" type="pres">
      <dgm:prSet presAssocID="{C51DD103-534E-4269-802E-9C5E5D5D60D5}" presName="negativeSpace" presStyleCnt="0"/>
      <dgm:spPr/>
    </dgm:pt>
    <dgm:pt modelId="{A460E10B-FCD8-48A9-BC34-D5631637438F}" type="pres">
      <dgm:prSet presAssocID="{C51DD103-534E-4269-802E-9C5E5D5D60D5}" presName="childText" presStyleLbl="conFgAcc1" presStyleIdx="0" presStyleCnt="3">
        <dgm:presLayoutVars>
          <dgm:bulletEnabled val="1"/>
        </dgm:presLayoutVars>
      </dgm:prSet>
      <dgm:spPr/>
    </dgm:pt>
    <dgm:pt modelId="{6C115EF7-0125-4DB9-8097-90083AD42C99}" type="pres">
      <dgm:prSet presAssocID="{BEEA4C83-4361-4A2A-9A4A-A7F9A0773497}" presName="spaceBetweenRectangles" presStyleCnt="0"/>
      <dgm:spPr/>
    </dgm:pt>
    <dgm:pt modelId="{A17A8676-F30E-48CD-B722-C07F8F841E8B}" type="pres">
      <dgm:prSet presAssocID="{BF80B902-E36B-4472-82B5-6258DF4140AE}" presName="parentLin" presStyleCnt="0"/>
      <dgm:spPr/>
    </dgm:pt>
    <dgm:pt modelId="{35569893-962E-49A8-9516-B185F5EF186B}" type="pres">
      <dgm:prSet presAssocID="{BF80B902-E36B-4472-82B5-6258DF4140AE}" presName="parentLeftMargin" presStyleLbl="node1" presStyleIdx="0" presStyleCnt="3"/>
      <dgm:spPr/>
    </dgm:pt>
    <dgm:pt modelId="{8C1BF031-125E-43F9-9E8B-DB7EDFFF2173}" type="pres">
      <dgm:prSet presAssocID="{BF80B902-E36B-4472-82B5-6258DF4140AE}" presName="parentText" presStyleLbl="node1" presStyleIdx="1" presStyleCnt="3" custScaleX="119285">
        <dgm:presLayoutVars>
          <dgm:chMax val="0"/>
          <dgm:bulletEnabled val="1"/>
        </dgm:presLayoutVars>
      </dgm:prSet>
      <dgm:spPr/>
    </dgm:pt>
    <dgm:pt modelId="{E756E1F5-D4C1-479C-949A-2565593F8200}" type="pres">
      <dgm:prSet presAssocID="{BF80B902-E36B-4472-82B5-6258DF4140AE}" presName="negativeSpace" presStyleCnt="0"/>
      <dgm:spPr/>
    </dgm:pt>
    <dgm:pt modelId="{8ADC7C38-E327-4674-B648-460DD6360063}" type="pres">
      <dgm:prSet presAssocID="{BF80B902-E36B-4472-82B5-6258DF4140AE}" presName="childText" presStyleLbl="conFgAcc1" presStyleIdx="1" presStyleCnt="3">
        <dgm:presLayoutVars>
          <dgm:bulletEnabled val="1"/>
        </dgm:presLayoutVars>
      </dgm:prSet>
      <dgm:spPr/>
    </dgm:pt>
    <dgm:pt modelId="{78041614-594B-4E60-9EEB-54D574891C50}" type="pres">
      <dgm:prSet presAssocID="{DEB75315-CBF5-4AAE-844F-8B311582C13A}" presName="spaceBetweenRectangles" presStyleCnt="0"/>
      <dgm:spPr/>
    </dgm:pt>
    <dgm:pt modelId="{66F14D9A-D49C-48F0-9500-5FB73F53CC74}" type="pres">
      <dgm:prSet presAssocID="{02406E12-CD9C-4956-AF9C-519A61780218}" presName="parentLin" presStyleCnt="0"/>
      <dgm:spPr/>
    </dgm:pt>
    <dgm:pt modelId="{6F5D9100-D6C7-4AF5-9CFF-19371E565A2C}" type="pres">
      <dgm:prSet presAssocID="{02406E12-CD9C-4956-AF9C-519A61780218}" presName="parentLeftMargin" presStyleLbl="node1" presStyleIdx="1" presStyleCnt="3"/>
      <dgm:spPr/>
    </dgm:pt>
    <dgm:pt modelId="{1B8C5A10-7BAF-476F-B1C4-2B5C11457913}" type="pres">
      <dgm:prSet presAssocID="{02406E12-CD9C-4956-AF9C-519A61780218}" presName="parentText" presStyleLbl="node1" presStyleIdx="2" presStyleCnt="3" custScaleX="119285">
        <dgm:presLayoutVars>
          <dgm:chMax val="0"/>
          <dgm:bulletEnabled val="1"/>
        </dgm:presLayoutVars>
      </dgm:prSet>
      <dgm:spPr/>
    </dgm:pt>
    <dgm:pt modelId="{491759F1-BA12-4D6A-898F-981F85C1C1A7}" type="pres">
      <dgm:prSet presAssocID="{02406E12-CD9C-4956-AF9C-519A61780218}" presName="negativeSpace" presStyleCnt="0"/>
      <dgm:spPr/>
    </dgm:pt>
    <dgm:pt modelId="{6EC2E5D8-6748-4BF4-8314-CFDD8DA69064}" type="pres">
      <dgm:prSet presAssocID="{02406E12-CD9C-4956-AF9C-519A6178021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8C3A1B-1848-4248-9FFF-DFC925D3B96E}" type="presOf" srcId="{C51DD103-534E-4269-802E-9C5E5D5D60D5}" destId="{CA0FB17C-0BE8-4AC1-B8C1-A745C3ADA422}" srcOrd="1" destOrd="0" presId="urn:microsoft.com/office/officeart/2005/8/layout/list1"/>
    <dgm:cxn modelId="{77ED0020-713D-4223-BF8C-26C2615DD58E}" srcId="{0C533D5E-BC2C-42F0-B86F-D23234931F81}" destId="{02406E12-CD9C-4956-AF9C-519A61780218}" srcOrd="2" destOrd="0" parTransId="{CAA2DB05-90FB-41C9-9D00-78B4497C8159}" sibTransId="{BE8C0B75-981F-46A2-B6CF-FEBC392AD0C0}"/>
    <dgm:cxn modelId="{F3897831-A720-42E4-B821-3A72A18510C7}" type="presOf" srcId="{BF80B902-E36B-4472-82B5-6258DF4140AE}" destId="{35569893-962E-49A8-9516-B185F5EF186B}" srcOrd="0" destOrd="0" presId="urn:microsoft.com/office/officeart/2005/8/layout/list1"/>
    <dgm:cxn modelId="{B927763F-A8E7-4DF3-BE12-1BC63C306817}" type="presOf" srcId="{BF80B902-E36B-4472-82B5-6258DF4140AE}" destId="{8C1BF031-125E-43F9-9E8B-DB7EDFFF2173}" srcOrd="1" destOrd="0" presId="urn:microsoft.com/office/officeart/2005/8/layout/list1"/>
    <dgm:cxn modelId="{0844F33F-4BA7-429F-AE18-C0695DC5913E}" type="presOf" srcId="{02406E12-CD9C-4956-AF9C-519A61780218}" destId="{1B8C5A10-7BAF-476F-B1C4-2B5C11457913}" srcOrd="1" destOrd="0" presId="urn:microsoft.com/office/officeart/2005/8/layout/list1"/>
    <dgm:cxn modelId="{0B063F46-2950-4BD0-81ED-FD8ED09B9E87}" type="presOf" srcId="{0C533D5E-BC2C-42F0-B86F-D23234931F81}" destId="{5EAB8536-01B3-42DF-9D61-ED0AA4E554E5}" srcOrd="0" destOrd="0" presId="urn:microsoft.com/office/officeart/2005/8/layout/list1"/>
    <dgm:cxn modelId="{E4A1EF48-B420-4CD5-9441-81A9E1727423}" type="presOf" srcId="{02406E12-CD9C-4956-AF9C-519A61780218}" destId="{6F5D9100-D6C7-4AF5-9CFF-19371E565A2C}" srcOrd="0" destOrd="0" presId="urn:microsoft.com/office/officeart/2005/8/layout/list1"/>
    <dgm:cxn modelId="{4737A475-6B14-4F09-B55C-BAB4643DBEE4}" srcId="{0C533D5E-BC2C-42F0-B86F-D23234931F81}" destId="{C51DD103-534E-4269-802E-9C5E5D5D60D5}" srcOrd="0" destOrd="0" parTransId="{66BC539D-D9AC-488D-B462-FE6C6E9002A5}" sibTransId="{BEEA4C83-4361-4A2A-9A4A-A7F9A0773497}"/>
    <dgm:cxn modelId="{A49A0C76-4772-43FD-96C5-4C7173DE9FB1}" type="presOf" srcId="{C51DD103-534E-4269-802E-9C5E5D5D60D5}" destId="{80175648-ED18-4791-8F52-28793A6D809E}" srcOrd="0" destOrd="0" presId="urn:microsoft.com/office/officeart/2005/8/layout/list1"/>
    <dgm:cxn modelId="{BE5AE3EF-059D-4A74-AAC7-3F8263FBCA7D}" srcId="{0C533D5E-BC2C-42F0-B86F-D23234931F81}" destId="{BF80B902-E36B-4472-82B5-6258DF4140AE}" srcOrd="1" destOrd="0" parTransId="{09F2529C-7CA1-4449-AC1C-18C272B8ECFA}" sibTransId="{DEB75315-CBF5-4AAE-844F-8B311582C13A}"/>
    <dgm:cxn modelId="{D3AA3EAC-1D10-44D8-9968-CF481CBD8A44}" type="presParOf" srcId="{5EAB8536-01B3-42DF-9D61-ED0AA4E554E5}" destId="{CE9F7CFE-C32A-4C8A-BC4F-B0A5E710905C}" srcOrd="0" destOrd="0" presId="urn:microsoft.com/office/officeart/2005/8/layout/list1"/>
    <dgm:cxn modelId="{4A596E2D-DD7F-43F3-A00D-B21FB7FAF60B}" type="presParOf" srcId="{CE9F7CFE-C32A-4C8A-BC4F-B0A5E710905C}" destId="{80175648-ED18-4791-8F52-28793A6D809E}" srcOrd="0" destOrd="0" presId="urn:microsoft.com/office/officeart/2005/8/layout/list1"/>
    <dgm:cxn modelId="{B25CF1F6-4614-4CB9-BC38-FB91E7B6FD7B}" type="presParOf" srcId="{CE9F7CFE-C32A-4C8A-BC4F-B0A5E710905C}" destId="{CA0FB17C-0BE8-4AC1-B8C1-A745C3ADA422}" srcOrd="1" destOrd="0" presId="urn:microsoft.com/office/officeart/2005/8/layout/list1"/>
    <dgm:cxn modelId="{C2B42599-352F-42A5-A6D0-B222FA5948C9}" type="presParOf" srcId="{5EAB8536-01B3-42DF-9D61-ED0AA4E554E5}" destId="{7F67AEF3-57D6-4070-9763-47C12DC760DC}" srcOrd="1" destOrd="0" presId="urn:microsoft.com/office/officeart/2005/8/layout/list1"/>
    <dgm:cxn modelId="{7EA2F8C8-1DE8-4455-8391-40A7D7199104}" type="presParOf" srcId="{5EAB8536-01B3-42DF-9D61-ED0AA4E554E5}" destId="{A460E10B-FCD8-48A9-BC34-D5631637438F}" srcOrd="2" destOrd="0" presId="urn:microsoft.com/office/officeart/2005/8/layout/list1"/>
    <dgm:cxn modelId="{C81D1345-3D7D-43A0-9F7A-6AE4436B3AEF}" type="presParOf" srcId="{5EAB8536-01B3-42DF-9D61-ED0AA4E554E5}" destId="{6C115EF7-0125-4DB9-8097-90083AD42C99}" srcOrd="3" destOrd="0" presId="urn:microsoft.com/office/officeart/2005/8/layout/list1"/>
    <dgm:cxn modelId="{C4217A55-712A-4C62-ABE1-8A2B2AEED102}" type="presParOf" srcId="{5EAB8536-01B3-42DF-9D61-ED0AA4E554E5}" destId="{A17A8676-F30E-48CD-B722-C07F8F841E8B}" srcOrd="4" destOrd="0" presId="urn:microsoft.com/office/officeart/2005/8/layout/list1"/>
    <dgm:cxn modelId="{81E4904E-6CAC-45CE-BBDC-24E9BA2FA829}" type="presParOf" srcId="{A17A8676-F30E-48CD-B722-C07F8F841E8B}" destId="{35569893-962E-49A8-9516-B185F5EF186B}" srcOrd="0" destOrd="0" presId="urn:microsoft.com/office/officeart/2005/8/layout/list1"/>
    <dgm:cxn modelId="{C1C87416-9119-4ED1-BE23-2830CC676E92}" type="presParOf" srcId="{A17A8676-F30E-48CD-B722-C07F8F841E8B}" destId="{8C1BF031-125E-43F9-9E8B-DB7EDFFF2173}" srcOrd="1" destOrd="0" presId="urn:microsoft.com/office/officeart/2005/8/layout/list1"/>
    <dgm:cxn modelId="{0255A6AB-C5D8-4BD3-B195-F5FBFA4D93C0}" type="presParOf" srcId="{5EAB8536-01B3-42DF-9D61-ED0AA4E554E5}" destId="{E756E1F5-D4C1-479C-949A-2565593F8200}" srcOrd="5" destOrd="0" presId="urn:microsoft.com/office/officeart/2005/8/layout/list1"/>
    <dgm:cxn modelId="{A1A5E511-F089-4430-873F-62BC96406F4A}" type="presParOf" srcId="{5EAB8536-01B3-42DF-9D61-ED0AA4E554E5}" destId="{8ADC7C38-E327-4674-B648-460DD6360063}" srcOrd="6" destOrd="0" presId="urn:microsoft.com/office/officeart/2005/8/layout/list1"/>
    <dgm:cxn modelId="{829FBD42-C8DC-4DC8-B290-71008040189A}" type="presParOf" srcId="{5EAB8536-01B3-42DF-9D61-ED0AA4E554E5}" destId="{78041614-594B-4E60-9EEB-54D574891C50}" srcOrd="7" destOrd="0" presId="urn:microsoft.com/office/officeart/2005/8/layout/list1"/>
    <dgm:cxn modelId="{90296AC8-9DFC-4AC0-ADCB-B3D157194327}" type="presParOf" srcId="{5EAB8536-01B3-42DF-9D61-ED0AA4E554E5}" destId="{66F14D9A-D49C-48F0-9500-5FB73F53CC74}" srcOrd="8" destOrd="0" presId="urn:microsoft.com/office/officeart/2005/8/layout/list1"/>
    <dgm:cxn modelId="{B60CB5AF-5D60-409A-8FA6-4D720FB12AA4}" type="presParOf" srcId="{66F14D9A-D49C-48F0-9500-5FB73F53CC74}" destId="{6F5D9100-D6C7-4AF5-9CFF-19371E565A2C}" srcOrd="0" destOrd="0" presId="urn:microsoft.com/office/officeart/2005/8/layout/list1"/>
    <dgm:cxn modelId="{A9D11796-BDC1-4CDD-AEF9-CD4985D71D32}" type="presParOf" srcId="{66F14D9A-D49C-48F0-9500-5FB73F53CC74}" destId="{1B8C5A10-7BAF-476F-B1C4-2B5C11457913}" srcOrd="1" destOrd="0" presId="urn:microsoft.com/office/officeart/2005/8/layout/list1"/>
    <dgm:cxn modelId="{232A8E3F-4C5B-479C-8A2D-50BAFF97ABBA}" type="presParOf" srcId="{5EAB8536-01B3-42DF-9D61-ED0AA4E554E5}" destId="{491759F1-BA12-4D6A-898F-981F85C1C1A7}" srcOrd="9" destOrd="0" presId="urn:microsoft.com/office/officeart/2005/8/layout/list1"/>
    <dgm:cxn modelId="{08BAC769-BD6C-47AB-8860-64B675AA839F}" type="presParOf" srcId="{5EAB8536-01B3-42DF-9D61-ED0AA4E554E5}" destId="{6EC2E5D8-6748-4BF4-8314-CFDD8DA690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05A3CCE-D7D3-4D73-9B7B-92C39550BBD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E7CC21B2-CFE0-4659-A5FC-AED7C1C3ED4F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1800" u="sng" dirty="0">
              <a:latin typeface="Montserrat" panose="00000500000000000000" pitchFamily="50" charset="0"/>
              <a:cs typeface="Arial" panose="020B0604020202020204" pitchFamily="34" charset="0"/>
            </a:rPr>
            <a:t>Suplementación </a:t>
          </a:r>
        </a:p>
      </dgm:t>
    </dgm:pt>
    <dgm:pt modelId="{809DC2D1-CA9A-4188-86C4-6171F09E5462}" type="parTrans" cxnId="{3CF247E0-2DF1-43DF-9C1F-7B16115626AC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77AC835-1F05-45A9-856D-8B5F80B23901}" type="sibTrans" cxnId="{3CF247E0-2DF1-43DF-9C1F-7B16115626AC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685032E-A4B8-43EA-93AF-250E0CD019C9}">
      <dgm:prSet phldrT="[Texto]" custT="1"/>
      <dgm:spPr/>
      <dgm:t>
        <a:bodyPr/>
        <a:lstStyle/>
        <a:p>
          <a:r>
            <a:rPr lang="es-CO" sz="1600" u="sng" dirty="0">
              <a:latin typeface="Montserrat" panose="00000500000000000000" pitchFamily="50" charset="0"/>
              <a:cs typeface="Arial" panose="020B0604020202020204" pitchFamily="34" charset="0"/>
            </a:rPr>
            <a:t>Vitamina A: l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a leche materna y las fórmulas terapéuticas la tienen.</a:t>
          </a:r>
        </a:p>
      </dgm:t>
    </dgm:pt>
    <dgm:pt modelId="{C2896D0A-DFCC-424E-975F-CCE901ED3F8C}" type="parTrans" cxnId="{9F96511A-C071-4A01-9F5E-8D6AB86FA9F5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0AAB6D5-EFAB-4917-AD92-35C1623B9C63}" type="sibTrans" cxnId="{9F96511A-C071-4A01-9F5E-8D6AB86FA9F5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5239D4F-E9B0-422E-8131-D6919FF7815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u="sng" dirty="0">
              <a:latin typeface="Montserrat" panose="00000500000000000000" pitchFamily="50" charset="0"/>
              <a:cs typeface="Arial" panose="020B0604020202020204" pitchFamily="34" charset="0"/>
            </a:rPr>
            <a:t>Hierro: 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3 mg/kg/día cuando se inicia la fase de rehabilitación. Contraindicado en la fase de estabilización. </a:t>
          </a:r>
        </a:p>
      </dgm:t>
    </dgm:pt>
    <dgm:pt modelId="{46F8B649-1B61-4B72-800C-E69FA972899E}" type="parTrans" cxnId="{11F448F5-CAD7-4E25-B897-5A58559953F9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5AEFC6C-9B40-40DD-8ABA-F0644C4139E7}" type="sibTrans" cxnId="{11F448F5-CAD7-4E25-B897-5A58559953F9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A94B0A7-29A8-4CD7-95DE-9CCB09580FA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1600" u="sng" dirty="0">
              <a:latin typeface="Montserrat" panose="00000500000000000000" pitchFamily="50" charset="0"/>
              <a:cs typeface="Arial" panose="020B0604020202020204" pitchFamily="34" charset="0"/>
            </a:rPr>
            <a:t>Ácido fólico: 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2.5 mg al ingreso en los casos severos. La LM y las fórmulas terapéuticas cumplen con los requerimientos diarios en este grupo de edad. </a:t>
          </a:r>
        </a:p>
      </dgm:t>
    </dgm:pt>
    <dgm:pt modelId="{D3D7657E-7AA6-4B52-BBBE-81E0D08A9C21}" type="parTrans" cxnId="{63F37D56-CA66-4C50-951D-366C4541EB12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32AC129-5A1A-4C2B-848C-6861C1090B54}" type="sibTrans" cxnId="{63F37D56-CA66-4C50-951D-366C4541EB12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471059F-0A0B-450E-B18B-2AE662BBFA77}" type="pres">
      <dgm:prSet presAssocID="{805A3CCE-D7D3-4D73-9B7B-92C39550BB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5F28D3-6590-4A98-9C02-70F8D3903470}" type="pres">
      <dgm:prSet presAssocID="{E7CC21B2-CFE0-4659-A5FC-AED7C1C3ED4F}" presName="hierRoot1" presStyleCnt="0">
        <dgm:presLayoutVars>
          <dgm:hierBranch val="init"/>
        </dgm:presLayoutVars>
      </dgm:prSet>
      <dgm:spPr/>
    </dgm:pt>
    <dgm:pt modelId="{BA439191-7D0F-4BBC-8189-1B101F336521}" type="pres">
      <dgm:prSet presAssocID="{E7CC21B2-CFE0-4659-A5FC-AED7C1C3ED4F}" presName="rootComposite1" presStyleCnt="0"/>
      <dgm:spPr/>
    </dgm:pt>
    <dgm:pt modelId="{68342187-0ED8-42A5-A5EF-BED56CCEF4B1}" type="pres">
      <dgm:prSet presAssocID="{E7CC21B2-CFE0-4659-A5FC-AED7C1C3ED4F}" presName="rootText1" presStyleLbl="node0" presStyleIdx="0" presStyleCnt="1" custScaleX="65584" custScaleY="75369">
        <dgm:presLayoutVars>
          <dgm:chPref val="3"/>
        </dgm:presLayoutVars>
      </dgm:prSet>
      <dgm:spPr/>
    </dgm:pt>
    <dgm:pt modelId="{01083F24-0098-43C6-8145-032E2983AFAB}" type="pres">
      <dgm:prSet presAssocID="{E7CC21B2-CFE0-4659-A5FC-AED7C1C3ED4F}" presName="rootConnector1" presStyleLbl="node1" presStyleIdx="0" presStyleCnt="0"/>
      <dgm:spPr/>
    </dgm:pt>
    <dgm:pt modelId="{7B4861FD-59AC-469E-BE7A-A50FB1052185}" type="pres">
      <dgm:prSet presAssocID="{E7CC21B2-CFE0-4659-A5FC-AED7C1C3ED4F}" presName="hierChild2" presStyleCnt="0"/>
      <dgm:spPr/>
    </dgm:pt>
    <dgm:pt modelId="{B84DAADE-BB6C-45CC-AE6F-19AAC2253004}" type="pres">
      <dgm:prSet presAssocID="{C2896D0A-DFCC-424E-975F-CCE901ED3F8C}" presName="Name64" presStyleLbl="parChTrans1D2" presStyleIdx="0" presStyleCnt="3"/>
      <dgm:spPr/>
    </dgm:pt>
    <dgm:pt modelId="{BD57CC2E-A6DB-40D8-9F02-03C5CD803119}" type="pres">
      <dgm:prSet presAssocID="{8685032E-A4B8-43EA-93AF-250E0CD019C9}" presName="hierRoot2" presStyleCnt="0">
        <dgm:presLayoutVars>
          <dgm:hierBranch val="init"/>
        </dgm:presLayoutVars>
      </dgm:prSet>
      <dgm:spPr/>
    </dgm:pt>
    <dgm:pt modelId="{CF93E7BE-E30D-4200-8B96-1327C0F7B8BC}" type="pres">
      <dgm:prSet presAssocID="{8685032E-A4B8-43EA-93AF-250E0CD019C9}" presName="rootComposite" presStyleCnt="0"/>
      <dgm:spPr/>
    </dgm:pt>
    <dgm:pt modelId="{44E8252F-9779-40C7-AC39-C145CC1ACD0B}" type="pres">
      <dgm:prSet presAssocID="{8685032E-A4B8-43EA-93AF-250E0CD019C9}" presName="rootText" presStyleLbl="node2" presStyleIdx="0" presStyleCnt="3">
        <dgm:presLayoutVars>
          <dgm:chPref val="3"/>
        </dgm:presLayoutVars>
      </dgm:prSet>
      <dgm:spPr/>
    </dgm:pt>
    <dgm:pt modelId="{FB0C21BE-E485-45BE-915A-045C0360CD12}" type="pres">
      <dgm:prSet presAssocID="{8685032E-A4B8-43EA-93AF-250E0CD019C9}" presName="rootConnector" presStyleLbl="node2" presStyleIdx="0" presStyleCnt="3"/>
      <dgm:spPr/>
    </dgm:pt>
    <dgm:pt modelId="{6FD8473A-8BE9-4515-B869-3916EAB17598}" type="pres">
      <dgm:prSet presAssocID="{8685032E-A4B8-43EA-93AF-250E0CD019C9}" presName="hierChild4" presStyleCnt="0"/>
      <dgm:spPr/>
    </dgm:pt>
    <dgm:pt modelId="{38BD436F-B3D7-47EF-B748-DA82C3EF1161}" type="pres">
      <dgm:prSet presAssocID="{8685032E-A4B8-43EA-93AF-250E0CD019C9}" presName="hierChild5" presStyleCnt="0"/>
      <dgm:spPr/>
    </dgm:pt>
    <dgm:pt modelId="{E3B30FB0-7D11-4E03-A237-BACA5F7C2335}" type="pres">
      <dgm:prSet presAssocID="{46F8B649-1B61-4B72-800C-E69FA972899E}" presName="Name64" presStyleLbl="parChTrans1D2" presStyleIdx="1" presStyleCnt="3"/>
      <dgm:spPr/>
    </dgm:pt>
    <dgm:pt modelId="{8CBF4869-DDC0-446A-81BE-4BDAB67412F4}" type="pres">
      <dgm:prSet presAssocID="{45239D4F-E9B0-422E-8131-D6919FF7815A}" presName="hierRoot2" presStyleCnt="0">
        <dgm:presLayoutVars>
          <dgm:hierBranch val="init"/>
        </dgm:presLayoutVars>
      </dgm:prSet>
      <dgm:spPr/>
    </dgm:pt>
    <dgm:pt modelId="{61690BDF-3AE5-42F1-8226-C3205C66260F}" type="pres">
      <dgm:prSet presAssocID="{45239D4F-E9B0-422E-8131-D6919FF7815A}" presName="rootComposite" presStyleCnt="0"/>
      <dgm:spPr/>
    </dgm:pt>
    <dgm:pt modelId="{9F257532-DCB7-47DE-AA2A-1A7953031D89}" type="pres">
      <dgm:prSet presAssocID="{45239D4F-E9B0-422E-8131-D6919FF7815A}" presName="rootText" presStyleLbl="node2" presStyleIdx="1" presStyleCnt="3">
        <dgm:presLayoutVars>
          <dgm:chPref val="3"/>
        </dgm:presLayoutVars>
      </dgm:prSet>
      <dgm:spPr/>
    </dgm:pt>
    <dgm:pt modelId="{ACA1B7B2-BB8C-40E6-8D32-928E92802479}" type="pres">
      <dgm:prSet presAssocID="{45239D4F-E9B0-422E-8131-D6919FF7815A}" presName="rootConnector" presStyleLbl="node2" presStyleIdx="1" presStyleCnt="3"/>
      <dgm:spPr/>
    </dgm:pt>
    <dgm:pt modelId="{82554A31-4AA1-4769-807D-4C88A4D2FA71}" type="pres">
      <dgm:prSet presAssocID="{45239D4F-E9B0-422E-8131-D6919FF7815A}" presName="hierChild4" presStyleCnt="0"/>
      <dgm:spPr/>
    </dgm:pt>
    <dgm:pt modelId="{3089901E-054F-4952-A92B-0166D8F18943}" type="pres">
      <dgm:prSet presAssocID="{45239D4F-E9B0-422E-8131-D6919FF7815A}" presName="hierChild5" presStyleCnt="0"/>
      <dgm:spPr/>
    </dgm:pt>
    <dgm:pt modelId="{671773F3-A79C-48CF-A3E8-3CDCBA71FCBC}" type="pres">
      <dgm:prSet presAssocID="{D3D7657E-7AA6-4B52-BBBE-81E0D08A9C21}" presName="Name64" presStyleLbl="parChTrans1D2" presStyleIdx="2" presStyleCnt="3"/>
      <dgm:spPr/>
    </dgm:pt>
    <dgm:pt modelId="{1A9F763E-00C9-4234-A756-EB502316EDF2}" type="pres">
      <dgm:prSet presAssocID="{0A94B0A7-29A8-4CD7-95DE-9CCB09580FA2}" presName="hierRoot2" presStyleCnt="0">
        <dgm:presLayoutVars>
          <dgm:hierBranch val="init"/>
        </dgm:presLayoutVars>
      </dgm:prSet>
      <dgm:spPr/>
    </dgm:pt>
    <dgm:pt modelId="{CBB78715-998D-4E4A-A50D-685CC1B4E56A}" type="pres">
      <dgm:prSet presAssocID="{0A94B0A7-29A8-4CD7-95DE-9CCB09580FA2}" presName="rootComposite" presStyleCnt="0"/>
      <dgm:spPr/>
    </dgm:pt>
    <dgm:pt modelId="{6832C16E-0348-4B51-8AC5-55DD90AEDA72}" type="pres">
      <dgm:prSet presAssocID="{0A94B0A7-29A8-4CD7-95DE-9CCB09580FA2}" presName="rootText" presStyleLbl="node2" presStyleIdx="2" presStyleCnt="3" custScaleY="109680">
        <dgm:presLayoutVars>
          <dgm:chPref val="3"/>
        </dgm:presLayoutVars>
      </dgm:prSet>
      <dgm:spPr/>
    </dgm:pt>
    <dgm:pt modelId="{C8A1EA2C-0653-4E07-8623-C4A457897F20}" type="pres">
      <dgm:prSet presAssocID="{0A94B0A7-29A8-4CD7-95DE-9CCB09580FA2}" presName="rootConnector" presStyleLbl="node2" presStyleIdx="2" presStyleCnt="3"/>
      <dgm:spPr/>
    </dgm:pt>
    <dgm:pt modelId="{B57FA738-A1C3-4598-AEDC-9C67E34BE681}" type="pres">
      <dgm:prSet presAssocID="{0A94B0A7-29A8-4CD7-95DE-9CCB09580FA2}" presName="hierChild4" presStyleCnt="0"/>
      <dgm:spPr/>
    </dgm:pt>
    <dgm:pt modelId="{06F19500-A390-466F-AB5A-D9CD93AB9B1D}" type="pres">
      <dgm:prSet presAssocID="{0A94B0A7-29A8-4CD7-95DE-9CCB09580FA2}" presName="hierChild5" presStyleCnt="0"/>
      <dgm:spPr/>
    </dgm:pt>
    <dgm:pt modelId="{9CEE67EE-D8DE-4BAD-96B5-CFAAFE404E27}" type="pres">
      <dgm:prSet presAssocID="{E7CC21B2-CFE0-4659-A5FC-AED7C1C3ED4F}" presName="hierChild3" presStyleCnt="0"/>
      <dgm:spPr/>
    </dgm:pt>
  </dgm:ptLst>
  <dgm:cxnLst>
    <dgm:cxn modelId="{85657E02-ACBE-47B0-B30C-8F90AB5F1E59}" type="presOf" srcId="{0A94B0A7-29A8-4CD7-95DE-9CCB09580FA2}" destId="{6832C16E-0348-4B51-8AC5-55DD90AEDA72}" srcOrd="0" destOrd="0" presId="urn:microsoft.com/office/officeart/2009/3/layout/HorizontalOrganizationChart"/>
    <dgm:cxn modelId="{CFC57009-6B59-4603-915F-C097DCD79020}" type="presOf" srcId="{8685032E-A4B8-43EA-93AF-250E0CD019C9}" destId="{44E8252F-9779-40C7-AC39-C145CC1ACD0B}" srcOrd="0" destOrd="0" presId="urn:microsoft.com/office/officeart/2009/3/layout/HorizontalOrganizationChart"/>
    <dgm:cxn modelId="{9C5B621A-1E5D-410F-A277-FD7965797AE9}" type="presOf" srcId="{E7CC21B2-CFE0-4659-A5FC-AED7C1C3ED4F}" destId="{01083F24-0098-43C6-8145-032E2983AFAB}" srcOrd="1" destOrd="0" presId="urn:microsoft.com/office/officeart/2009/3/layout/HorizontalOrganizationChart"/>
    <dgm:cxn modelId="{9F96511A-C071-4A01-9F5E-8D6AB86FA9F5}" srcId="{E7CC21B2-CFE0-4659-A5FC-AED7C1C3ED4F}" destId="{8685032E-A4B8-43EA-93AF-250E0CD019C9}" srcOrd="0" destOrd="0" parTransId="{C2896D0A-DFCC-424E-975F-CCE901ED3F8C}" sibTransId="{60AAB6D5-EFAB-4917-AD92-35C1623B9C63}"/>
    <dgm:cxn modelId="{E438902A-A1C2-4633-BDCA-7AD62D54E1F2}" type="presOf" srcId="{8685032E-A4B8-43EA-93AF-250E0CD019C9}" destId="{FB0C21BE-E485-45BE-915A-045C0360CD12}" srcOrd="1" destOrd="0" presId="urn:microsoft.com/office/officeart/2009/3/layout/HorizontalOrganizationChart"/>
    <dgm:cxn modelId="{788ADC44-8D2D-40DF-BECA-E2F4FBB9BF7B}" type="presOf" srcId="{45239D4F-E9B0-422E-8131-D6919FF7815A}" destId="{ACA1B7B2-BB8C-40E6-8D32-928E92802479}" srcOrd="1" destOrd="0" presId="urn:microsoft.com/office/officeart/2009/3/layout/HorizontalOrganizationChart"/>
    <dgm:cxn modelId="{4335B472-66FD-438C-8626-3BD00AA9E637}" type="presOf" srcId="{805A3CCE-D7D3-4D73-9B7B-92C39550BBD5}" destId="{0471059F-0A0B-450E-B18B-2AE662BBFA77}" srcOrd="0" destOrd="0" presId="urn:microsoft.com/office/officeart/2009/3/layout/HorizontalOrganizationChart"/>
    <dgm:cxn modelId="{63F37D56-CA66-4C50-951D-366C4541EB12}" srcId="{E7CC21B2-CFE0-4659-A5FC-AED7C1C3ED4F}" destId="{0A94B0A7-29A8-4CD7-95DE-9CCB09580FA2}" srcOrd="2" destOrd="0" parTransId="{D3D7657E-7AA6-4B52-BBBE-81E0D08A9C21}" sibTransId="{A32AC129-5A1A-4C2B-848C-6861C1090B54}"/>
    <dgm:cxn modelId="{80913882-7565-4CB0-B10C-8F75FA592417}" type="presOf" srcId="{E7CC21B2-CFE0-4659-A5FC-AED7C1C3ED4F}" destId="{68342187-0ED8-42A5-A5EF-BED56CCEF4B1}" srcOrd="0" destOrd="0" presId="urn:microsoft.com/office/officeart/2009/3/layout/HorizontalOrganizationChart"/>
    <dgm:cxn modelId="{D462CB92-A535-4C14-A114-E240C43D1725}" type="presOf" srcId="{C2896D0A-DFCC-424E-975F-CCE901ED3F8C}" destId="{B84DAADE-BB6C-45CC-AE6F-19AAC2253004}" srcOrd="0" destOrd="0" presId="urn:microsoft.com/office/officeart/2009/3/layout/HorizontalOrganizationChart"/>
    <dgm:cxn modelId="{2550EE92-CD66-4784-85FA-65CBFE387E61}" type="presOf" srcId="{D3D7657E-7AA6-4B52-BBBE-81E0D08A9C21}" destId="{671773F3-A79C-48CF-A3E8-3CDCBA71FCBC}" srcOrd="0" destOrd="0" presId="urn:microsoft.com/office/officeart/2009/3/layout/HorizontalOrganizationChart"/>
    <dgm:cxn modelId="{8BD71A9F-889C-4A1C-87BE-65349A732EAD}" type="presOf" srcId="{46F8B649-1B61-4B72-800C-E69FA972899E}" destId="{E3B30FB0-7D11-4E03-A237-BACA5F7C2335}" srcOrd="0" destOrd="0" presId="urn:microsoft.com/office/officeart/2009/3/layout/HorizontalOrganizationChart"/>
    <dgm:cxn modelId="{C1783FB6-459E-40CD-8F19-A53B0F84866C}" type="presOf" srcId="{45239D4F-E9B0-422E-8131-D6919FF7815A}" destId="{9F257532-DCB7-47DE-AA2A-1A7953031D89}" srcOrd="0" destOrd="0" presId="urn:microsoft.com/office/officeart/2009/3/layout/HorizontalOrganizationChart"/>
    <dgm:cxn modelId="{3CF247E0-2DF1-43DF-9C1F-7B16115626AC}" srcId="{805A3CCE-D7D3-4D73-9B7B-92C39550BBD5}" destId="{E7CC21B2-CFE0-4659-A5FC-AED7C1C3ED4F}" srcOrd="0" destOrd="0" parTransId="{809DC2D1-CA9A-4188-86C4-6171F09E5462}" sibTransId="{477AC835-1F05-45A9-856D-8B5F80B23901}"/>
    <dgm:cxn modelId="{C4555DE2-F980-42C8-8B99-3448A0CB598C}" type="presOf" srcId="{0A94B0A7-29A8-4CD7-95DE-9CCB09580FA2}" destId="{C8A1EA2C-0653-4E07-8623-C4A457897F20}" srcOrd="1" destOrd="0" presId="urn:microsoft.com/office/officeart/2009/3/layout/HorizontalOrganizationChart"/>
    <dgm:cxn modelId="{11F448F5-CAD7-4E25-B897-5A58559953F9}" srcId="{E7CC21B2-CFE0-4659-A5FC-AED7C1C3ED4F}" destId="{45239D4F-E9B0-422E-8131-D6919FF7815A}" srcOrd="1" destOrd="0" parTransId="{46F8B649-1B61-4B72-800C-E69FA972899E}" sibTransId="{75AEFC6C-9B40-40DD-8ABA-F0644C4139E7}"/>
    <dgm:cxn modelId="{BC17BB8A-7D56-4497-9396-017B536152B1}" type="presParOf" srcId="{0471059F-0A0B-450E-B18B-2AE662BBFA77}" destId="{A85F28D3-6590-4A98-9C02-70F8D3903470}" srcOrd="0" destOrd="0" presId="urn:microsoft.com/office/officeart/2009/3/layout/HorizontalOrganizationChart"/>
    <dgm:cxn modelId="{37DAD948-56F8-4C3E-AA82-971B974EFC5D}" type="presParOf" srcId="{A85F28D3-6590-4A98-9C02-70F8D3903470}" destId="{BA439191-7D0F-4BBC-8189-1B101F336521}" srcOrd="0" destOrd="0" presId="urn:microsoft.com/office/officeart/2009/3/layout/HorizontalOrganizationChart"/>
    <dgm:cxn modelId="{4554D1B8-CA2D-4FD2-AF72-F9FCCA519D53}" type="presParOf" srcId="{BA439191-7D0F-4BBC-8189-1B101F336521}" destId="{68342187-0ED8-42A5-A5EF-BED56CCEF4B1}" srcOrd="0" destOrd="0" presId="urn:microsoft.com/office/officeart/2009/3/layout/HorizontalOrganizationChart"/>
    <dgm:cxn modelId="{F77D4A86-5F87-4B64-931F-84EFFB2ACB6F}" type="presParOf" srcId="{BA439191-7D0F-4BBC-8189-1B101F336521}" destId="{01083F24-0098-43C6-8145-032E2983AFAB}" srcOrd="1" destOrd="0" presId="urn:microsoft.com/office/officeart/2009/3/layout/HorizontalOrganizationChart"/>
    <dgm:cxn modelId="{CC8E0DCA-1F86-4604-A499-90B717F0B21F}" type="presParOf" srcId="{A85F28D3-6590-4A98-9C02-70F8D3903470}" destId="{7B4861FD-59AC-469E-BE7A-A50FB1052185}" srcOrd="1" destOrd="0" presId="urn:microsoft.com/office/officeart/2009/3/layout/HorizontalOrganizationChart"/>
    <dgm:cxn modelId="{7DB94A1C-B85F-49C8-9A48-52BE657E5FCE}" type="presParOf" srcId="{7B4861FD-59AC-469E-BE7A-A50FB1052185}" destId="{B84DAADE-BB6C-45CC-AE6F-19AAC2253004}" srcOrd="0" destOrd="0" presId="urn:microsoft.com/office/officeart/2009/3/layout/HorizontalOrganizationChart"/>
    <dgm:cxn modelId="{2379A8E2-1D81-4F72-9643-07E1460CBF7C}" type="presParOf" srcId="{7B4861FD-59AC-469E-BE7A-A50FB1052185}" destId="{BD57CC2E-A6DB-40D8-9F02-03C5CD803119}" srcOrd="1" destOrd="0" presId="urn:microsoft.com/office/officeart/2009/3/layout/HorizontalOrganizationChart"/>
    <dgm:cxn modelId="{4FDF6B07-60F9-4D88-9495-BF8D52980F6E}" type="presParOf" srcId="{BD57CC2E-A6DB-40D8-9F02-03C5CD803119}" destId="{CF93E7BE-E30D-4200-8B96-1327C0F7B8BC}" srcOrd="0" destOrd="0" presId="urn:microsoft.com/office/officeart/2009/3/layout/HorizontalOrganizationChart"/>
    <dgm:cxn modelId="{31BFB445-B90A-42F0-9B04-3F4B527D9D2B}" type="presParOf" srcId="{CF93E7BE-E30D-4200-8B96-1327C0F7B8BC}" destId="{44E8252F-9779-40C7-AC39-C145CC1ACD0B}" srcOrd="0" destOrd="0" presId="urn:microsoft.com/office/officeart/2009/3/layout/HorizontalOrganizationChart"/>
    <dgm:cxn modelId="{E41E971F-4137-47D5-9E12-9E8F22624507}" type="presParOf" srcId="{CF93E7BE-E30D-4200-8B96-1327C0F7B8BC}" destId="{FB0C21BE-E485-45BE-915A-045C0360CD12}" srcOrd="1" destOrd="0" presId="urn:microsoft.com/office/officeart/2009/3/layout/HorizontalOrganizationChart"/>
    <dgm:cxn modelId="{D8CBCD5B-932F-4432-B4CC-06C97ACA5B6F}" type="presParOf" srcId="{BD57CC2E-A6DB-40D8-9F02-03C5CD803119}" destId="{6FD8473A-8BE9-4515-B869-3916EAB17598}" srcOrd="1" destOrd="0" presId="urn:microsoft.com/office/officeart/2009/3/layout/HorizontalOrganizationChart"/>
    <dgm:cxn modelId="{02D3AEB8-0C84-4CC8-A6DA-09A0F22CB47F}" type="presParOf" srcId="{BD57CC2E-A6DB-40D8-9F02-03C5CD803119}" destId="{38BD436F-B3D7-47EF-B748-DA82C3EF1161}" srcOrd="2" destOrd="0" presId="urn:microsoft.com/office/officeart/2009/3/layout/HorizontalOrganizationChart"/>
    <dgm:cxn modelId="{03D2D9A5-4A9E-470C-8681-DFB3FB55B0D5}" type="presParOf" srcId="{7B4861FD-59AC-469E-BE7A-A50FB1052185}" destId="{E3B30FB0-7D11-4E03-A237-BACA5F7C2335}" srcOrd="2" destOrd="0" presId="urn:microsoft.com/office/officeart/2009/3/layout/HorizontalOrganizationChart"/>
    <dgm:cxn modelId="{64CC239B-DB30-4BD2-92C8-4396D8184678}" type="presParOf" srcId="{7B4861FD-59AC-469E-BE7A-A50FB1052185}" destId="{8CBF4869-DDC0-446A-81BE-4BDAB67412F4}" srcOrd="3" destOrd="0" presId="urn:microsoft.com/office/officeart/2009/3/layout/HorizontalOrganizationChart"/>
    <dgm:cxn modelId="{DE0887B5-E94D-49ED-9201-3DC0BBEB24F2}" type="presParOf" srcId="{8CBF4869-DDC0-446A-81BE-4BDAB67412F4}" destId="{61690BDF-3AE5-42F1-8226-C3205C66260F}" srcOrd="0" destOrd="0" presId="urn:microsoft.com/office/officeart/2009/3/layout/HorizontalOrganizationChart"/>
    <dgm:cxn modelId="{230E38AB-B181-4BAC-A83B-EC8C4A85C88A}" type="presParOf" srcId="{61690BDF-3AE5-42F1-8226-C3205C66260F}" destId="{9F257532-DCB7-47DE-AA2A-1A7953031D89}" srcOrd="0" destOrd="0" presId="urn:microsoft.com/office/officeart/2009/3/layout/HorizontalOrganizationChart"/>
    <dgm:cxn modelId="{47256E82-816F-49D8-B67B-9E053D9C6D46}" type="presParOf" srcId="{61690BDF-3AE5-42F1-8226-C3205C66260F}" destId="{ACA1B7B2-BB8C-40E6-8D32-928E92802479}" srcOrd="1" destOrd="0" presId="urn:microsoft.com/office/officeart/2009/3/layout/HorizontalOrganizationChart"/>
    <dgm:cxn modelId="{3B0A3B73-B71F-4462-A260-4BB19A84A3C9}" type="presParOf" srcId="{8CBF4869-DDC0-446A-81BE-4BDAB67412F4}" destId="{82554A31-4AA1-4769-807D-4C88A4D2FA71}" srcOrd="1" destOrd="0" presId="urn:microsoft.com/office/officeart/2009/3/layout/HorizontalOrganizationChart"/>
    <dgm:cxn modelId="{CAD26BC4-806A-4666-B455-4CB31032B7E3}" type="presParOf" srcId="{8CBF4869-DDC0-446A-81BE-4BDAB67412F4}" destId="{3089901E-054F-4952-A92B-0166D8F18943}" srcOrd="2" destOrd="0" presId="urn:microsoft.com/office/officeart/2009/3/layout/HorizontalOrganizationChart"/>
    <dgm:cxn modelId="{CCD13FFD-EDA7-4AF3-ADDA-34A48E8ED8B5}" type="presParOf" srcId="{7B4861FD-59AC-469E-BE7A-A50FB1052185}" destId="{671773F3-A79C-48CF-A3E8-3CDCBA71FCBC}" srcOrd="4" destOrd="0" presId="urn:microsoft.com/office/officeart/2009/3/layout/HorizontalOrganizationChart"/>
    <dgm:cxn modelId="{6725CD9F-EC65-4377-B82C-E4A789F892A0}" type="presParOf" srcId="{7B4861FD-59AC-469E-BE7A-A50FB1052185}" destId="{1A9F763E-00C9-4234-A756-EB502316EDF2}" srcOrd="5" destOrd="0" presId="urn:microsoft.com/office/officeart/2009/3/layout/HorizontalOrganizationChart"/>
    <dgm:cxn modelId="{7F71D212-5CB4-4BCB-8AF2-49E0C32FE144}" type="presParOf" srcId="{1A9F763E-00C9-4234-A756-EB502316EDF2}" destId="{CBB78715-998D-4E4A-A50D-685CC1B4E56A}" srcOrd="0" destOrd="0" presId="urn:microsoft.com/office/officeart/2009/3/layout/HorizontalOrganizationChart"/>
    <dgm:cxn modelId="{7B2D203B-18E5-41A7-860D-23C33C27F3E7}" type="presParOf" srcId="{CBB78715-998D-4E4A-A50D-685CC1B4E56A}" destId="{6832C16E-0348-4B51-8AC5-55DD90AEDA72}" srcOrd="0" destOrd="0" presId="urn:microsoft.com/office/officeart/2009/3/layout/HorizontalOrganizationChart"/>
    <dgm:cxn modelId="{18D8EB35-06F6-4F84-98C0-49645EAA4052}" type="presParOf" srcId="{CBB78715-998D-4E4A-A50D-685CC1B4E56A}" destId="{C8A1EA2C-0653-4E07-8623-C4A457897F20}" srcOrd="1" destOrd="0" presId="urn:microsoft.com/office/officeart/2009/3/layout/HorizontalOrganizationChart"/>
    <dgm:cxn modelId="{031F073D-4E04-41C3-8E72-4AC90754966E}" type="presParOf" srcId="{1A9F763E-00C9-4234-A756-EB502316EDF2}" destId="{B57FA738-A1C3-4598-AEDC-9C67E34BE681}" srcOrd="1" destOrd="0" presId="urn:microsoft.com/office/officeart/2009/3/layout/HorizontalOrganizationChart"/>
    <dgm:cxn modelId="{99F58B04-BA3C-4A0E-8D75-EF48884BD478}" type="presParOf" srcId="{1A9F763E-00C9-4234-A756-EB502316EDF2}" destId="{06F19500-A390-466F-AB5A-D9CD93AB9B1D}" srcOrd="2" destOrd="0" presId="urn:microsoft.com/office/officeart/2009/3/layout/HorizontalOrganizationChart"/>
    <dgm:cxn modelId="{04E4668C-229A-4FFF-9EF3-D5E5FD1DC7FF}" type="presParOf" srcId="{A85F28D3-6590-4A98-9C02-70F8D3903470}" destId="{9CEE67EE-D8DE-4BAD-96B5-CFAAFE404E2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93F210B-06CE-4CAF-B49D-42E5B26046A4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7596DEFF-E9B8-4295-8E9A-609095E0314D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Técnica de suplementación por succión</a:t>
          </a:r>
        </a:p>
      </dgm:t>
    </dgm:pt>
    <dgm:pt modelId="{728AE4ED-D86A-4C56-9DB0-0EEA29027664}" type="parTrans" cxnId="{8D0BE627-37C1-4F0E-9E84-8D962D1FAAA0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2C00CC2-DFE3-472A-8A2C-AD0B1A8EB07F}" type="sibTrans" cxnId="{8D0BE627-37C1-4F0E-9E84-8D962D1FAAA0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A11E60D-FD11-4C0A-8847-13481F261E6B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Se inicia con F-75</a:t>
          </a:r>
        </a:p>
      </dgm:t>
    </dgm:pt>
    <dgm:pt modelId="{C03A851D-FC01-46C9-AB7F-C32B195BD2F8}" type="parTrans" cxnId="{C77C3908-025E-4A16-A168-EE83E91CAC71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30EF4D0-7647-4336-A657-C670B235F51B}" type="sibTrans" cxnId="{C77C3908-025E-4A16-A168-EE83E91CAC71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E880364-06D8-4B6D-A795-8EF074035DC4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Se disminuye cuando mejora la succión y gana peso</a:t>
          </a:r>
        </a:p>
      </dgm:t>
    </dgm:pt>
    <dgm:pt modelId="{18917824-0244-4D7D-ABCB-C1B7A80E66EE}" type="parTrans" cxnId="{BDEABF85-C7DB-430A-8337-8CDC46A28E9B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7E07C08-30F1-4E55-84DA-F478B4082AF9}" type="sibTrans" cxnId="{BDEABF85-C7DB-430A-8337-8CDC46A28E9B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3E068FB-FB53-4C32-8021-261846ED7458}" type="pres">
      <dgm:prSet presAssocID="{F93F210B-06CE-4CAF-B49D-42E5B26046A4}" presName="linearFlow" presStyleCnt="0">
        <dgm:presLayoutVars>
          <dgm:resizeHandles val="exact"/>
        </dgm:presLayoutVars>
      </dgm:prSet>
      <dgm:spPr/>
    </dgm:pt>
    <dgm:pt modelId="{34030BDA-E5F0-4CFA-B961-E37762EF3B8D}" type="pres">
      <dgm:prSet presAssocID="{7596DEFF-E9B8-4295-8E9A-609095E0314D}" presName="node" presStyleLbl="node1" presStyleIdx="0" presStyleCnt="3">
        <dgm:presLayoutVars>
          <dgm:bulletEnabled val="1"/>
        </dgm:presLayoutVars>
      </dgm:prSet>
      <dgm:spPr/>
    </dgm:pt>
    <dgm:pt modelId="{B761FCDC-B42D-4BC4-8324-09B6508DC30A}" type="pres">
      <dgm:prSet presAssocID="{92C00CC2-DFE3-472A-8A2C-AD0B1A8EB07F}" presName="sibTrans" presStyleLbl="sibTrans2D1" presStyleIdx="0" presStyleCnt="2"/>
      <dgm:spPr/>
    </dgm:pt>
    <dgm:pt modelId="{95AA41CA-CA55-4730-95B4-59B65DA3501A}" type="pres">
      <dgm:prSet presAssocID="{92C00CC2-DFE3-472A-8A2C-AD0B1A8EB07F}" presName="connectorText" presStyleLbl="sibTrans2D1" presStyleIdx="0" presStyleCnt="2"/>
      <dgm:spPr/>
    </dgm:pt>
    <dgm:pt modelId="{DFA4C6F2-3C58-44DF-A0D3-E21DA3F22324}" type="pres">
      <dgm:prSet presAssocID="{EA11E60D-FD11-4C0A-8847-13481F261E6B}" presName="node" presStyleLbl="node1" presStyleIdx="1" presStyleCnt="3">
        <dgm:presLayoutVars>
          <dgm:bulletEnabled val="1"/>
        </dgm:presLayoutVars>
      </dgm:prSet>
      <dgm:spPr/>
    </dgm:pt>
    <dgm:pt modelId="{FB7D3C24-D80B-41AD-AAD9-958CCED083BE}" type="pres">
      <dgm:prSet presAssocID="{730EF4D0-7647-4336-A657-C670B235F51B}" presName="sibTrans" presStyleLbl="sibTrans2D1" presStyleIdx="1" presStyleCnt="2"/>
      <dgm:spPr/>
    </dgm:pt>
    <dgm:pt modelId="{6777B949-D243-45BE-A54F-1927A07F3B5A}" type="pres">
      <dgm:prSet presAssocID="{730EF4D0-7647-4336-A657-C670B235F51B}" presName="connectorText" presStyleLbl="sibTrans2D1" presStyleIdx="1" presStyleCnt="2"/>
      <dgm:spPr/>
    </dgm:pt>
    <dgm:pt modelId="{ED1CDBE9-43DC-4B24-B331-21DA089FFB6F}" type="pres">
      <dgm:prSet presAssocID="{7E880364-06D8-4B6D-A795-8EF074035DC4}" presName="node" presStyleLbl="node1" presStyleIdx="2" presStyleCnt="3" custLinFactNeighborY="0">
        <dgm:presLayoutVars>
          <dgm:bulletEnabled val="1"/>
        </dgm:presLayoutVars>
      </dgm:prSet>
      <dgm:spPr/>
    </dgm:pt>
  </dgm:ptLst>
  <dgm:cxnLst>
    <dgm:cxn modelId="{C77C3908-025E-4A16-A168-EE83E91CAC71}" srcId="{F93F210B-06CE-4CAF-B49D-42E5B26046A4}" destId="{EA11E60D-FD11-4C0A-8847-13481F261E6B}" srcOrd="1" destOrd="0" parTransId="{C03A851D-FC01-46C9-AB7F-C32B195BD2F8}" sibTransId="{730EF4D0-7647-4336-A657-C670B235F51B}"/>
    <dgm:cxn modelId="{6E26C41B-D4CB-48C2-90E2-BFA637D1D784}" type="presOf" srcId="{730EF4D0-7647-4336-A657-C670B235F51B}" destId="{FB7D3C24-D80B-41AD-AAD9-958CCED083BE}" srcOrd="0" destOrd="0" presId="urn:microsoft.com/office/officeart/2005/8/layout/process2"/>
    <dgm:cxn modelId="{2C381B1D-053B-47CA-8398-2FECB716D6D3}" type="presOf" srcId="{7E880364-06D8-4B6D-A795-8EF074035DC4}" destId="{ED1CDBE9-43DC-4B24-B331-21DA089FFB6F}" srcOrd="0" destOrd="0" presId="urn:microsoft.com/office/officeart/2005/8/layout/process2"/>
    <dgm:cxn modelId="{8D0BE627-37C1-4F0E-9E84-8D962D1FAAA0}" srcId="{F93F210B-06CE-4CAF-B49D-42E5B26046A4}" destId="{7596DEFF-E9B8-4295-8E9A-609095E0314D}" srcOrd="0" destOrd="0" parTransId="{728AE4ED-D86A-4C56-9DB0-0EEA29027664}" sibTransId="{92C00CC2-DFE3-472A-8A2C-AD0B1A8EB07F}"/>
    <dgm:cxn modelId="{31F42D4C-E391-4F82-B4E6-C03AC4B2731D}" type="presOf" srcId="{F93F210B-06CE-4CAF-B49D-42E5B26046A4}" destId="{03E068FB-FB53-4C32-8021-261846ED7458}" srcOrd="0" destOrd="0" presId="urn:microsoft.com/office/officeart/2005/8/layout/process2"/>
    <dgm:cxn modelId="{77BF9B4F-6944-4C38-9084-7ABF94772681}" type="presOf" srcId="{EA11E60D-FD11-4C0A-8847-13481F261E6B}" destId="{DFA4C6F2-3C58-44DF-A0D3-E21DA3F22324}" srcOrd="0" destOrd="0" presId="urn:microsoft.com/office/officeart/2005/8/layout/process2"/>
    <dgm:cxn modelId="{BDEABF85-C7DB-430A-8337-8CDC46A28E9B}" srcId="{F93F210B-06CE-4CAF-B49D-42E5B26046A4}" destId="{7E880364-06D8-4B6D-A795-8EF074035DC4}" srcOrd="2" destOrd="0" parTransId="{18917824-0244-4D7D-ABCB-C1B7A80E66EE}" sibTransId="{C7E07C08-30F1-4E55-84DA-F478B4082AF9}"/>
    <dgm:cxn modelId="{B4F125B9-D9FF-4066-A8BF-E48BA7169923}" type="presOf" srcId="{92C00CC2-DFE3-472A-8A2C-AD0B1A8EB07F}" destId="{B761FCDC-B42D-4BC4-8324-09B6508DC30A}" srcOrd="0" destOrd="0" presId="urn:microsoft.com/office/officeart/2005/8/layout/process2"/>
    <dgm:cxn modelId="{7939AEC7-67B9-426F-995A-6BCC6CBDE535}" type="presOf" srcId="{92C00CC2-DFE3-472A-8A2C-AD0B1A8EB07F}" destId="{95AA41CA-CA55-4730-95B4-59B65DA3501A}" srcOrd="1" destOrd="0" presId="urn:microsoft.com/office/officeart/2005/8/layout/process2"/>
    <dgm:cxn modelId="{12AB40DA-48FA-4D2A-9975-403013144487}" type="presOf" srcId="{730EF4D0-7647-4336-A657-C670B235F51B}" destId="{6777B949-D243-45BE-A54F-1927A07F3B5A}" srcOrd="1" destOrd="0" presId="urn:microsoft.com/office/officeart/2005/8/layout/process2"/>
    <dgm:cxn modelId="{95008CFB-320C-4CC1-8624-66CACA243E61}" type="presOf" srcId="{7596DEFF-E9B8-4295-8E9A-609095E0314D}" destId="{34030BDA-E5F0-4CFA-B961-E37762EF3B8D}" srcOrd="0" destOrd="0" presId="urn:microsoft.com/office/officeart/2005/8/layout/process2"/>
    <dgm:cxn modelId="{C0447AEF-693B-466D-9764-37DB378E5425}" type="presParOf" srcId="{03E068FB-FB53-4C32-8021-261846ED7458}" destId="{34030BDA-E5F0-4CFA-B961-E37762EF3B8D}" srcOrd="0" destOrd="0" presId="urn:microsoft.com/office/officeart/2005/8/layout/process2"/>
    <dgm:cxn modelId="{79450527-727E-4D22-B2EC-6FA962425E48}" type="presParOf" srcId="{03E068FB-FB53-4C32-8021-261846ED7458}" destId="{B761FCDC-B42D-4BC4-8324-09B6508DC30A}" srcOrd="1" destOrd="0" presId="urn:microsoft.com/office/officeart/2005/8/layout/process2"/>
    <dgm:cxn modelId="{358A73D7-A68C-40E9-8907-7E52E6D9DDF0}" type="presParOf" srcId="{B761FCDC-B42D-4BC4-8324-09B6508DC30A}" destId="{95AA41CA-CA55-4730-95B4-59B65DA3501A}" srcOrd="0" destOrd="0" presId="urn:microsoft.com/office/officeart/2005/8/layout/process2"/>
    <dgm:cxn modelId="{8072A05C-3D05-4629-AC11-24425A11F676}" type="presParOf" srcId="{03E068FB-FB53-4C32-8021-261846ED7458}" destId="{DFA4C6F2-3C58-44DF-A0D3-E21DA3F22324}" srcOrd="2" destOrd="0" presId="urn:microsoft.com/office/officeart/2005/8/layout/process2"/>
    <dgm:cxn modelId="{31BDE3FB-9E7B-44D2-A62F-9116DD7D7DE9}" type="presParOf" srcId="{03E068FB-FB53-4C32-8021-261846ED7458}" destId="{FB7D3C24-D80B-41AD-AAD9-958CCED083BE}" srcOrd="3" destOrd="0" presId="urn:microsoft.com/office/officeart/2005/8/layout/process2"/>
    <dgm:cxn modelId="{F44C597D-9DE1-4552-A206-53CFD44905FC}" type="presParOf" srcId="{FB7D3C24-D80B-41AD-AAD9-958CCED083BE}" destId="{6777B949-D243-45BE-A54F-1927A07F3B5A}" srcOrd="0" destOrd="0" presId="urn:microsoft.com/office/officeart/2005/8/layout/process2"/>
    <dgm:cxn modelId="{AB4D38A8-B262-42E6-8AA9-3D52AF371F60}" type="presParOf" srcId="{03E068FB-FB53-4C32-8021-261846ED7458}" destId="{ED1CDBE9-43DC-4B24-B331-21DA089FFB6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DD145C0-ED79-4143-AF48-790B2C2289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E2EFA2E4-EEFF-4EF7-8FAE-36F98E81835B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Se hacen las mismas 3 fases que para el niño mayor (estabilización, transición, rehabilitación).</a:t>
          </a:r>
        </a:p>
      </dgm:t>
    </dgm:pt>
    <dgm:pt modelId="{2903D994-C6CA-43A0-8E7E-6BCDB60E4D60}" type="parTrans" cxnId="{6C1BB4C5-C418-4AE5-B823-10D75CC3672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EFB8474-B6E1-4D2C-90ED-7E1CCDC141CA}" type="sibTrans" cxnId="{6C1BB4C5-C418-4AE5-B823-10D75CC3672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5B848BC-CD9F-4D0B-8C2F-A5845968B5CA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Se usa la F-75 hasta el momento del egreso, se aumenta la cantidad diaria a medida que el niño vaya mejorando su condición.</a:t>
          </a:r>
        </a:p>
      </dgm:t>
    </dgm:pt>
    <dgm:pt modelId="{9994A50F-72C2-4984-BC79-E6C485DD48B1}" type="parTrans" cxnId="{43EAB4B2-A747-4080-B088-7401E2BD8EE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7040476-671B-4F7F-9D44-ADA85D2B4075}" type="sibTrans" cxnId="{43EAB4B2-A747-4080-B088-7401E2BD8EE0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32CA9EF-B598-4BEA-B199-F932CDE8C500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Pesar diariamente: ganancia de peso 20 gr/día por 3 días consecutivos es criterio de egreso. </a:t>
          </a:r>
        </a:p>
      </dgm:t>
    </dgm:pt>
    <dgm:pt modelId="{E5EEE02C-4A35-4609-B42E-3770BFE2B9B8}" type="parTrans" cxnId="{CD3AD2E5-6F30-4D02-9257-D12D1C2EB9D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0697632-F98E-4CF3-883B-1F546F786462}" type="sibTrans" cxnId="{CD3AD2E5-6F30-4D02-9257-D12D1C2EB9D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58ED200-D86A-4FCC-9FB0-34EB3D583904}" type="pres">
      <dgm:prSet presAssocID="{9DD145C0-ED79-4143-AF48-790B2C2289CF}" presName="Name0" presStyleCnt="0">
        <dgm:presLayoutVars>
          <dgm:chMax val="7"/>
          <dgm:chPref val="7"/>
          <dgm:dir/>
        </dgm:presLayoutVars>
      </dgm:prSet>
      <dgm:spPr/>
    </dgm:pt>
    <dgm:pt modelId="{8D4AB26B-A800-4EF4-90F3-507834D9358A}" type="pres">
      <dgm:prSet presAssocID="{9DD145C0-ED79-4143-AF48-790B2C2289CF}" presName="Name1" presStyleCnt="0"/>
      <dgm:spPr/>
    </dgm:pt>
    <dgm:pt modelId="{DC11152B-2CEE-493D-B775-F7A17D68EF3A}" type="pres">
      <dgm:prSet presAssocID="{9DD145C0-ED79-4143-AF48-790B2C2289CF}" presName="cycle" presStyleCnt="0"/>
      <dgm:spPr/>
    </dgm:pt>
    <dgm:pt modelId="{D2280E21-6DE4-4F89-89D9-F352D4FFD84C}" type="pres">
      <dgm:prSet presAssocID="{9DD145C0-ED79-4143-AF48-790B2C2289CF}" presName="srcNode" presStyleLbl="node1" presStyleIdx="0" presStyleCnt="3"/>
      <dgm:spPr/>
    </dgm:pt>
    <dgm:pt modelId="{9B4D956D-5991-4A8B-ADF6-1734C7BD9E1B}" type="pres">
      <dgm:prSet presAssocID="{9DD145C0-ED79-4143-AF48-790B2C2289CF}" presName="conn" presStyleLbl="parChTrans1D2" presStyleIdx="0" presStyleCnt="1"/>
      <dgm:spPr/>
    </dgm:pt>
    <dgm:pt modelId="{3C35E113-0451-4CD8-9FF1-B6FC5426C4F5}" type="pres">
      <dgm:prSet presAssocID="{9DD145C0-ED79-4143-AF48-790B2C2289CF}" presName="extraNode" presStyleLbl="node1" presStyleIdx="0" presStyleCnt="3"/>
      <dgm:spPr/>
    </dgm:pt>
    <dgm:pt modelId="{CACC7F30-E2A5-4B93-BD5A-1B42A958846A}" type="pres">
      <dgm:prSet presAssocID="{9DD145C0-ED79-4143-AF48-790B2C2289CF}" presName="dstNode" presStyleLbl="node1" presStyleIdx="0" presStyleCnt="3"/>
      <dgm:spPr/>
    </dgm:pt>
    <dgm:pt modelId="{84D6165E-0FAE-493D-95CF-991C34C1C38A}" type="pres">
      <dgm:prSet presAssocID="{E2EFA2E4-EEFF-4EF7-8FAE-36F98E81835B}" presName="text_1" presStyleLbl="node1" presStyleIdx="0" presStyleCnt="3">
        <dgm:presLayoutVars>
          <dgm:bulletEnabled val="1"/>
        </dgm:presLayoutVars>
      </dgm:prSet>
      <dgm:spPr/>
    </dgm:pt>
    <dgm:pt modelId="{430F945D-CF6F-452D-BA04-CD944EB7417C}" type="pres">
      <dgm:prSet presAssocID="{E2EFA2E4-EEFF-4EF7-8FAE-36F98E81835B}" presName="accent_1" presStyleCnt="0"/>
      <dgm:spPr/>
    </dgm:pt>
    <dgm:pt modelId="{4A7760E9-3DC0-466A-A957-01F78CBE9469}" type="pres">
      <dgm:prSet presAssocID="{E2EFA2E4-EEFF-4EF7-8FAE-36F98E81835B}" presName="accentRepeatNode" presStyleLbl="solidFgAcc1" presStyleIdx="0" presStyleCnt="3"/>
      <dgm:spPr/>
    </dgm:pt>
    <dgm:pt modelId="{10D4DFBF-8AB1-4DFB-A872-9D12FCC4ED86}" type="pres">
      <dgm:prSet presAssocID="{C5B848BC-CD9F-4D0B-8C2F-A5845968B5CA}" presName="text_2" presStyleLbl="node1" presStyleIdx="1" presStyleCnt="3">
        <dgm:presLayoutVars>
          <dgm:bulletEnabled val="1"/>
        </dgm:presLayoutVars>
      </dgm:prSet>
      <dgm:spPr/>
    </dgm:pt>
    <dgm:pt modelId="{4AB15E94-291B-4696-BFA3-994B1F4BDFA5}" type="pres">
      <dgm:prSet presAssocID="{C5B848BC-CD9F-4D0B-8C2F-A5845968B5CA}" presName="accent_2" presStyleCnt="0"/>
      <dgm:spPr/>
    </dgm:pt>
    <dgm:pt modelId="{EC2AC9BB-0083-4402-978A-59FCBDCB8A3B}" type="pres">
      <dgm:prSet presAssocID="{C5B848BC-CD9F-4D0B-8C2F-A5845968B5CA}" presName="accentRepeatNode" presStyleLbl="solidFgAcc1" presStyleIdx="1" presStyleCnt="3"/>
      <dgm:spPr/>
    </dgm:pt>
    <dgm:pt modelId="{38E7D4C1-024E-43FA-A449-22F88909CCBA}" type="pres">
      <dgm:prSet presAssocID="{532CA9EF-B598-4BEA-B199-F932CDE8C500}" presName="text_3" presStyleLbl="node1" presStyleIdx="2" presStyleCnt="3">
        <dgm:presLayoutVars>
          <dgm:bulletEnabled val="1"/>
        </dgm:presLayoutVars>
      </dgm:prSet>
      <dgm:spPr/>
    </dgm:pt>
    <dgm:pt modelId="{3E5971E9-5BDA-40C4-BAC2-52651A9CB456}" type="pres">
      <dgm:prSet presAssocID="{532CA9EF-B598-4BEA-B199-F932CDE8C500}" presName="accent_3" presStyleCnt="0"/>
      <dgm:spPr/>
    </dgm:pt>
    <dgm:pt modelId="{0064521E-B099-4F9A-894C-62816BE160A6}" type="pres">
      <dgm:prSet presAssocID="{532CA9EF-B598-4BEA-B199-F932CDE8C500}" presName="accentRepeatNode" presStyleLbl="solidFgAcc1" presStyleIdx="2" presStyleCnt="3"/>
      <dgm:spPr/>
    </dgm:pt>
  </dgm:ptLst>
  <dgm:cxnLst>
    <dgm:cxn modelId="{C26A582D-D2F3-4333-869F-B5A2A8DC7FA2}" type="presOf" srcId="{532CA9EF-B598-4BEA-B199-F932CDE8C500}" destId="{38E7D4C1-024E-43FA-A449-22F88909CCBA}" srcOrd="0" destOrd="0" presId="urn:microsoft.com/office/officeart/2008/layout/VerticalCurvedList"/>
    <dgm:cxn modelId="{1EEF12A9-0630-403B-B769-C6312EE65CF0}" type="presOf" srcId="{C5B848BC-CD9F-4D0B-8C2F-A5845968B5CA}" destId="{10D4DFBF-8AB1-4DFB-A872-9D12FCC4ED86}" srcOrd="0" destOrd="0" presId="urn:microsoft.com/office/officeart/2008/layout/VerticalCurvedList"/>
    <dgm:cxn modelId="{43EAB4B2-A747-4080-B088-7401E2BD8EE0}" srcId="{9DD145C0-ED79-4143-AF48-790B2C2289CF}" destId="{C5B848BC-CD9F-4D0B-8C2F-A5845968B5CA}" srcOrd="1" destOrd="0" parTransId="{9994A50F-72C2-4984-BC79-E6C485DD48B1}" sibTransId="{B7040476-671B-4F7F-9D44-ADA85D2B4075}"/>
    <dgm:cxn modelId="{6C1BB4C5-C418-4AE5-B823-10D75CC36720}" srcId="{9DD145C0-ED79-4143-AF48-790B2C2289CF}" destId="{E2EFA2E4-EEFF-4EF7-8FAE-36F98E81835B}" srcOrd="0" destOrd="0" parTransId="{2903D994-C6CA-43A0-8E7E-6BCDB60E4D60}" sibTransId="{CEFB8474-B6E1-4D2C-90ED-7E1CCDC141CA}"/>
    <dgm:cxn modelId="{3D3586D6-D963-4DFD-8AE7-BCCE8D759977}" type="presOf" srcId="{E2EFA2E4-EEFF-4EF7-8FAE-36F98E81835B}" destId="{84D6165E-0FAE-493D-95CF-991C34C1C38A}" srcOrd="0" destOrd="0" presId="urn:microsoft.com/office/officeart/2008/layout/VerticalCurvedList"/>
    <dgm:cxn modelId="{CD3AD2E5-6F30-4D02-9257-D12D1C2EB9DE}" srcId="{9DD145C0-ED79-4143-AF48-790B2C2289CF}" destId="{532CA9EF-B598-4BEA-B199-F932CDE8C500}" srcOrd="2" destOrd="0" parTransId="{E5EEE02C-4A35-4609-B42E-3770BFE2B9B8}" sibTransId="{60697632-F98E-4CF3-883B-1F546F786462}"/>
    <dgm:cxn modelId="{326BA4EF-D658-46AD-8F2C-E5CD899CC8D1}" type="presOf" srcId="{CEFB8474-B6E1-4D2C-90ED-7E1CCDC141CA}" destId="{9B4D956D-5991-4A8B-ADF6-1734C7BD9E1B}" srcOrd="0" destOrd="0" presId="urn:microsoft.com/office/officeart/2008/layout/VerticalCurvedList"/>
    <dgm:cxn modelId="{AA0CBDF5-8BA6-4F7C-925F-ECD86A9205F4}" type="presOf" srcId="{9DD145C0-ED79-4143-AF48-790B2C2289CF}" destId="{C58ED200-D86A-4FCC-9FB0-34EB3D583904}" srcOrd="0" destOrd="0" presId="urn:microsoft.com/office/officeart/2008/layout/VerticalCurvedList"/>
    <dgm:cxn modelId="{F955FBEF-6DED-4E57-948A-690351698917}" type="presParOf" srcId="{C58ED200-D86A-4FCC-9FB0-34EB3D583904}" destId="{8D4AB26B-A800-4EF4-90F3-507834D9358A}" srcOrd="0" destOrd="0" presId="urn:microsoft.com/office/officeart/2008/layout/VerticalCurvedList"/>
    <dgm:cxn modelId="{D45200CF-10B7-49DA-BF03-88C46B9DE2B8}" type="presParOf" srcId="{8D4AB26B-A800-4EF4-90F3-507834D9358A}" destId="{DC11152B-2CEE-493D-B775-F7A17D68EF3A}" srcOrd="0" destOrd="0" presId="urn:microsoft.com/office/officeart/2008/layout/VerticalCurvedList"/>
    <dgm:cxn modelId="{AE931FAC-C32D-4F4D-94B9-C764EA51CDB2}" type="presParOf" srcId="{DC11152B-2CEE-493D-B775-F7A17D68EF3A}" destId="{D2280E21-6DE4-4F89-89D9-F352D4FFD84C}" srcOrd="0" destOrd="0" presId="urn:microsoft.com/office/officeart/2008/layout/VerticalCurvedList"/>
    <dgm:cxn modelId="{A1244D2E-534D-4587-B2B2-6D13180C0A81}" type="presParOf" srcId="{DC11152B-2CEE-493D-B775-F7A17D68EF3A}" destId="{9B4D956D-5991-4A8B-ADF6-1734C7BD9E1B}" srcOrd="1" destOrd="0" presId="urn:microsoft.com/office/officeart/2008/layout/VerticalCurvedList"/>
    <dgm:cxn modelId="{F5C569B9-DCAB-4EEB-9111-EBD0779725E6}" type="presParOf" srcId="{DC11152B-2CEE-493D-B775-F7A17D68EF3A}" destId="{3C35E113-0451-4CD8-9FF1-B6FC5426C4F5}" srcOrd="2" destOrd="0" presId="urn:microsoft.com/office/officeart/2008/layout/VerticalCurvedList"/>
    <dgm:cxn modelId="{9173112C-BBDC-4E11-95CA-F71E276BAC3D}" type="presParOf" srcId="{DC11152B-2CEE-493D-B775-F7A17D68EF3A}" destId="{CACC7F30-E2A5-4B93-BD5A-1B42A958846A}" srcOrd="3" destOrd="0" presId="urn:microsoft.com/office/officeart/2008/layout/VerticalCurvedList"/>
    <dgm:cxn modelId="{11ABED99-E075-4BB4-81AE-690DB179D627}" type="presParOf" srcId="{8D4AB26B-A800-4EF4-90F3-507834D9358A}" destId="{84D6165E-0FAE-493D-95CF-991C34C1C38A}" srcOrd="1" destOrd="0" presId="urn:microsoft.com/office/officeart/2008/layout/VerticalCurvedList"/>
    <dgm:cxn modelId="{C3A55547-4E78-40A2-8C77-BB74460A75A1}" type="presParOf" srcId="{8D4AB26B-A800-4EF4-90F3-507834D9358A}" destId="{430F945D-CF6F-452D-BA04-CD944EB7417C}" srcOrd="2" destOrd="0" presId="urn:microsoft.com/office/officeart/2008/layout/VerticalCurvedList"/>
    <dgm:cxn modelId="{C3F815B1-D039-463F-9E08-5773C80C20E7}" type="presParOf" srcId="{430F945D-CF6F-452D-BA04-CD944EB7417C}" destId="{4A7760E9-3DC0-466A-A957-01F78CBE9469}" srcOrd="0" destOrd="0" presId="urn:microsoft.com/office/officeart/2008/layout/VerticalCurvedList"/>
    <dgm:cxn modelId="{EE434351-63B3-446C-A714-D34D7C993C76}" type="presParOf" srcId="{8D4AB26B-A800-4EF4-90F3-507834D9358A}" destId="{10D4DFBF-8AB1-4DFB-A872-9D12FCC4ED86}" srcOrd="3" destOrd="0" presId="urn:microsoft.com/office/officeart/2008/layout/VerticalCurvedList"/>
    <dgm:cxn modelId="{576CB516-B12E-4A99-B4BD-49C6B870D506}" type="presParOf" srcId="{8D4AB26B-A800-4EF4-90F3-507834D9358A}" destId="{4AB15E94-291B-4696-BFA3-994B1F4BDFA5}" srcOrd="4" destOrd="0" presId="urn:microsoft.com/office/officeart/2008/layout/VerticalCurvedList"/>
    <dgm:cxn modelId="{9CF1B243-B0E0-4733-BB1B-392BB4569A20}" type="presParOf" srcId="{4AB15E94-291B-4696-BFA3-994B1F4BDFA5}" destId="{EC2AC9BB-0083-4402-978A-59FCBDCB8A3B}" srcOrd="0" destOrd="0" presId="urn:microsoft.com/office/officeart/2008/layout/VerticalCurvedList"/>
    <dgm:cxn modelId="{97A22D55-01A6-4A67-9D86-3EEC44B2C499}" type="presParOf" srcId="{8D4AB26B-A800-4EF4-90F3-507834D9358A}" destId="{38E7D4C1-024E-43FA-A449-22F88909CCBA}" srcOrd="5" destOrd="0" presId="urn:microsoft.com/office/officeart/2008/layout/VerticalCurvedList"/>
    <dgm:cxn modelId="{1E517AB2-E54A-45D2-ADA6-DDEBFCC55408}" type="presParOf" srcId="{8D4AB26B-A800-4EF4-90F3-507834D9358A}" destId="{3E5971E9-5BDA-40C4-BAC2-52651A9CB456}" srcOrd="6" destOrd="0" presId="urn:microsoft.com/office/officeart/2008/layout/VerticalCurvedList"/>
    <dgm:cxn modelId="{529B249E-7891-4E62-88B9-B3B445DDDF22}" type="presParOf" srcId="{3E5971E9-5BDA-40C4-BAC2-52651A9CB456}" destId="{0064521E-B099-4F9A-894C-62816BE160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97DD0DE-226B-4C3A-9A98-5E858D93A2F6}" type="doc">
      <dgm:prSet loTypeId="urn:microsoft.com/office/officeart/2005/8/layout/l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43EAE809-247F-4B62-988C-EB0BF51CF53A}">
      <dgm:prSet phldrT="[Texto]" custT="1"/>
      <dgm:spPr/>
      <dgm:t>
        <a:bodyPr/>
        <a:lstStyle/>
        <a:p>
          <a:r>
            <a:rPr lang="es-CO" sz="1800" u="sng" dirty="0">
              <a:latin typeface="Montserrat" panose="00000500000000000000" pitchFamily="50" charset="0"/>
              <a:cs typeface="Arial" panose="020B0604020202020204" pitchFamily="34" charset="0"/>
            </a:rPr>
            <a:t>Criterios de egreso: </a:t>
          </a:r>
        </a:p>
      </dgm:t>
    </dgm:pt>
    <dgm:pt modelId="{B4E9725C-D0DC-4C6E-94F5-A101C7CC3DBC}" type="parTrans" cxnId="{20C43E8D-3400-43E3-895B-2B40D1A74C36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DB7BCCF-1E41-47E3-99FF-32F2376EB0D0}" type="sibTrans" cxnId="{20C43E8D-3400-43E3-895B-2B40D1A74C36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02B1731-E2EB-46C8-B36C-FEC621D4417A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- Están clínicamente estables.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- No edemas por 10 días consecutivos.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- Aumentan 20 gr/día por 3 días consecutivos.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- Cita de control programada.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- Esquema de vacunación.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- LM exclusiva y la madre acepta. </a:t>
          </a:r>
        </a:p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- Resumen de HC. </a:t>
          </a:r>
        </a:p>
      </dgm:t>
    </dgm:pt>
    <dgm:pt modelId="{E91E09BD-8952-4B5C-850D-4863365ECAB1}" type="parTrans" cxnId="{46586304-767F-4B5B-BFFD-4D6386F65AB2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9A2AA18-FA06-46CA-8B0A-9F08EC9050B8}" type="sibTrans" cxnId="{46586304-767F-4B5B-BFFD-4D6386F65AB2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190BE3D-18D4-4737-A472-0A617B8D448E}" type="pres">
      <dgm:prSet presAssocID="{F97DD0DE-226B-4C3A-9A98-5E858D93A2F6}" presName="Name0" presStyleCnt="0">
        <dgm:presLayoutVars>
          <dgm:dir/>
          <dgm:animLvl val="lvl"/>
          <dgm:resizeHandles val="exact"/>
        </dgm:presLayoutVars>
      </dgm:prSet>
      <dgm:spPr/>
    </dgm:pt>
    <dgm:pt modelId="{17698620-687B-4B39-809C-2F2C9670C6C9}" type="pres">
      <dgm:prSet presAssocID="{43EAE809-247F-4B62-988C-EB0BF51CF53A}" presName="vertFlow" presStyleCnt="0"/>
      <dgm:spPr/>
    </dgm:pt>
    <dgm:pt modelId="{8EE59FB9-E043-498D-A133-8758E6CEAE99}" type="pres">
      <dgm:prSet presAssocID="{43EAE809-247F-4B62-988C-EB0BF51CF53A}" presName="header" presStyleLbl="node1" presStyleIdx="0" presStyleCnt="1" custScaleX="58869" custScaleY="62315"/>
      <dgm:spPr/>
    </dgm:pt>
    <dgm:pt modelId="{35544B95-B9C7-4438-A1DD-DD2D07F51B53}" type="pres">
      <dgm:prSet presAssocID="{E91E09BD-8952-4B5C-850D-4863365ECAB1}" presName="parTrans" presStyleLbl="sibTrans2D1" presStyleIdx="0" presStyleCnt="1"/>
      <dgm:spPr/>
    </dgm:pt>
    <dgm:pt modelId="{BA04011C-7E4A-4177-BF30-C9C5B587121D}" type="pres">
      <dgm:prSet presAssocID="{002B1731-E2EB-46C8-B36C-FEC621D4417A}" presName="child" presStyleLbl="alignAccFollowNode1" presStyleIdx="0" presStyleCnt="1" custScaleY="162730">
        <dgm:presLayoutVars>
          <dgm:chMax val="0"/>
          <dgm:bulletEnabled val="1"/>
        </dgm:presLayoutVars>
      </dgm:prSet>
      <dgm:spPr/>
    </dgm:pt>
  </dgm:ptLst>
  <dgm:cxnLst>
    <dgm:cxn modelId="{46586304-767F-4B5B-BFFD-4D6386F65AB2}" srcId="{43EAE809-247F-4B62-988C-EB0BF51CF53A}" destId="{002B1731-E2EB-46C8-B36C-FEC621D4417A}" srcOrd="0" destOrd="0" parTransId="{E91E09BD-8952-4B5C-850D-4863365ECAB1}" sibTransId="{A9A2AA18-FA06-46CA-8B0A-9F08EC9050B8}"/>
    <dgm:cxn modelId="{03ACE85C-1D0E-4A10-85E1-A991F1A4912A}" type="presOf" srcId="{E91E09BD-8952-4B5C-850D-4863365ECAB1}" destId="{35544B95-B9C7-4438-A1DD-DD2D07F51B53}" srcOrd="0" destOrd="0" presId="urn:microsoft.com/office/officeart/2005/8/layout/lProcess1"/>
    <dgm:cxn modelId="{F890BE69-691E-4FCC-827F-1A5F57B0F3A0}" type="presOf" srcId="{F97DD0DE-226B-4C3A-9A98-5E858D93A2F6}" destId="{0190BE3D-18D4-4737-A472-0A617B8D448E}" srcOrd="0" destOrd="0" presId="urn:microsoft.com/office/officeart/2005/8/layout/lProcess1"/>
    <dgm:cxn modelId="{18368676-1347-46E5-95CF-9038B393E9E7}" type="presOf" srcId="{002B1731-E2EB-46C8-B36C-FEC621D4417A}" destId="{BA04011C-7E4A-4177-BF30-C9C5B587121D}" srcOrd="0" destOrd="0" presId="urn:microsoft.com/office/officeart/2005/8/layout/lProcess1"/>
    <dgm:cxn modelId="{20C43E8D-3400-43E3-895B-2B40D1A74C36}" srcId="{F97DD0DE-226B-4C3A-9A98-5E858D93A2F6}" destId="{43EAE809-247F-4B62-988C-EB0BF51CF53A}" srcOrd="0" destOrd="0" parTransId="{B4E9725C-D0DC-4C6E-94F5-A101C7CC3DBC}" sibTransId="{1DB7BCCF-1E41-47E3-99FF-32F2376EB0D0}"/>
    <dgm:cxn modelId="{F3EC4494-056F-4D8C-A998-96FC37EF5869}" type="presOf" srcId="{43EAE809-247F-4B62-988C-EB0BF51CF53A}" destId="{8EE59FB9-E043-498D-A133-8758E6CEAE99}" srcOrd="0" destOrd="0" presId="urn:microsoft.com/office/officeart/2005/8/layout/lProcess1"/>
    <dgm:cxn modelId="{5C7BA11D-A67E-48F3-ABA2-101E572214AF}" type="presParOf" srcId="{0190BE3D-18D4-4737-A472-0A617B8D448E}" destId="{17698620-687B-4B39-809C-2F2C9670C6C9}" srcOrd="0" destOrd="0" presId="urn:microsoft.com/office/officeart/2005/8/layout/lProcess1"/>
    <dgm:cxn modelId="{09BE6011-0CAE-4F71-B1B3-A06E667AA1B6}" type="presParOf" srcId="{17698620-687B-4B39-809C-2F2C9670C6C9}" destId="{8EE59FB9-E043-498D-A133-8758E6CEAE99}" srcOrd="0" destOrd="0" presId="urn:microsoft.com/office/officeart/2005/8/layout/lProcess1"/>
    <dgm:cxn modelId="{7969B8D4-CE4A-42A9-885D-BADA99B39334}" type="presParOf" srcId="{17698620-687B-4B39-809C-2F2C9670C6C9}" destId="{35544B95-B9C7-4438-A1DD-DD2D07F51B53}" srcOrd="1" destOrd="0" presId="urn:microsoft.com/office/officeart/2005/8/layout/lProcess1"/>
    <dgm:cxn modelId="{F1B00163-9C3C-4005-8844-C0FA11559441}" type="presParOf" srcId="{17698620-687B-4B39-809C-2F2C9670C6C9}" destId="{BA04011C-7E4A-4177-BF30-C9C5B587121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4C73507-2F52-4283-B8BB-BFAB0D806796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</dgm:pt>
    <dgm:pt modelId="{ED451B75-9822-4F53-8FC5-FCD4FAF362EF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Siempre se hospitalizan y requieren manejo igual que el niño mayor con desnutrición aguda severa. </a:t>
          </a:r>
        </a:p>
      </dgm:t>
    </dgm:pt>
    <dgm:pt modelId="{0989D3BE-40AE-43C4-AC7D-CFC4B30E9616}" type="parTrans" cxnId="{835917D0-0E10-4762-8587-B149DE26D498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6461543F-D1FC-4103-A116-9868AC191C22}" type="sibTrans" cxnId="{835917D0-0E10-4762-8587-B149DE26D498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B0111BA-40E5-4E5F-8B11-8B0C9CFE2FC8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Hasta alcanzar los 4 Kg se usa F-75.</a:t>
          </a:r>
        </a:p>
      </dgm:t>
    </dgm:pt>
    <dgm:pt modelId="{E1D54D26-9782-459B-8FF8-E0360AE26051}" type="parTrans" cxnId="{439457F1-BAB3-4F2D-AEDE-7765A9576825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9981872-719C-47A1-A5FE-5CBEB8B99DF2}" type="sibTrans" cxnId="{439457F1-BAB3-4F2D-AEDE-7765A9576825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646F18A-0C2D-4298-B4FB-8C38CF9DD8C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Cuando se logra llegar a los 4 Kg se pasa de F-75 a FTLC. </a:t>
          </a:r>
        </a:p>
      </dgm:t>
    </dgm:pt>
    <dgm:pt modelId="{7D430CD5-398C-451B-B806-807927E5DEEC}" type="parTrans" cxnId="{7DC4AB8C-3C76-4926-B1A4-3B1100A6D422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083D95B-5F09-42E2-AE45-B80C68B82F8C}" type="sibTrans" cxnId="{7DC4AB8C-3C76-4926-B1A4-3B1100A6D422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CE01757-3FEA-4E85-A8EE-CFFB2441057E}" type="pres">
      <dgm:prSet presAssocID="{54C73507-2F52-4283-B8BB-BFAB0D806796}" presName="Name0" presStyleCnt="0">
        <dgm:presLayoutVars>
          <dgm:dir/>
          <dgm:resizeHandles val="exact"/>
        </dgm:presLayoutVars>
      </dgm:prSet>
      <dgm:spPr/>
    </dgm:pt>
    <dgm:pt modelId="{46AADDEE-89E2-4257-99B6-222F61E04BE8}" type="pres">
      <dgm:prSet presAssocID="{ED451B75-9822-4F53-8FC5-FCD4FAF362EF}" presName="node" presStyleLbl="node1" presStyleIdx="0" presStyleCnt="3">
        <dgm:presLayoutVars>
          <dgm:bulletEnabled val="1"/>
        </dgm:presLayoutVars>
      </dgm:prSet>
      <dgm:spPr/>
    </dgm:pt>
    <dgm:pt modelId="{44522CFC-EE0C-48EE-9039-C96AEAD1C382}" type="pres">
      <dgm:prSet presAssocID="{6461543F-D1FC-4103-A116-9868AC191C22}" presName="sibTrans" presStyleLbl="sibTrans2D1" presStyleIdx="0" presStyleCnt="2"/>
      <dgm:spPr/>
    </dgm:pt>
    <dgm:pt modelId="{272B90E8-1520-4D19-9CDA-B98BA01F4F86}" type="pres">
      <dgm:prSet presAssocID="{6461543F-D1FC-4103-A116-9868AC191C22}" presName="connectorText" presStyleLbl="sibTrans2D1" presStyleIdx="0" presStyleCnt="2"/>
      <dgm:spPr/>
    </dgm:pt>
    <dgm:pt modelId="{85CA5403-ACD6-4EFE-80FF-CD0EED31C61D}" type="pres">
      <dgm:prSet presAssocID="{9B0111BA-40E5-4E5F-8B11-8B0C9CFE2FC8}" presName="node" presStyleLbl="node1" presStyleIdx="1" presStyleCnt="3">
        <dgm:presLayoutVars>
          <dgm:bulletEnabled val="1"/>
        </dgm:presLayoutVars>
      </dgm:prSet>
      <dgm:spPr/>
    </dgm:pt>
    <dgm:pt modelId="{BDCAD18A-9BA7-449D-8938-EEA7A22F0A4A}" type="pres">
      <dgm:prSet presAssocID="{79981872-719C-47A1-A5FE-5CBEB8B99DF2}" presName="sibTrans" presStyleLbl="sibTrans2D1" presStyleIdx="1" presStyleCnt="2"/>
      <dgm:spPr/>
    </dgm:pt>
    <dgm:pt modelId="{B6B5BA60-1E52-4864-8583-AF849153878A}" type="pres">
      <dgm:prSet presAssocID="{79981872-719C-47A1-A5FE-5CBEB8B99DF2}" presName="connectorText" presStyleLbl="sibTrans2D1" presStyleIdx="1" presStyleCnt="2"/>
      <dgm:spPr/>
    </dgm:pt>
    <dgm:pt modelId="{AAD7ABAC-A492-4FC0-A0B1-73C7467884FF}" type="pres">
      <dgm:prSet presAssocID="{2646F18A-0C2D-4298-B4FB-8C38CF9DD8CF}" presName="node" presStyleLbl="node1" presStyleIdx="2" presStyleCnt="3">
        <dgm:presLayoutVars>
          <dgm:bulletEnabled val="1"/>
        </dgm:presLayoutVars>
      </dgm:prSet>
      <dgm:spPr/>
    </dgm:pt>
  </dgm:ptLst>
  <dgm:cxnLst>
    <dgm:cxn modelId="{D674EF12-73DA-4681-A535-0D8F17E966EE}" type="presOf" srcId="{79981872-719C-47A1-A5FE-5CBEB8B99DF2}" destId="{B6B5BA60-1E52-4864-8583-AF849153878A}" srcOrd="1" destOrd="0" presId="urn:microsoft.com/office/officeart/2005/8/layout/process1"/>
    <dgm:cxn modelId="{7E478E25-8D2A-4BC4-95EE-74EF1AF17219}" type="presOf" srcId="{ED451B75-9822-4F53-8FC5-FCD4FAF362EF}" destId="{46AADDEE-89E2-4257-99B6-222F61E04BE8}" srcOrd="0" destOrd="0" presId="urn:microsoft.com/office/officeart/2005/8/layout/process1"/>
    <dgm:cxn modelId="{4960F02B-7E90-413F-B4B7-7547AD1C2EF7}" type="presOf" srcId="{6461543F-D1FC-4103-A116-9868AC191C22}" destId="{44522CFC-EE0C-48EE-9039-C96AEAD1C382}" srcOrd="0" destOrd="0" presId="urn:microsoft.com/office/officeart/2005/8/layout/process1"/>
    <dgm:cxn modelId="{8BB55031-CF84-459C-8FF6-BA63700E926C}" type="presOf" srcId="{6461543F-D1FC-4103-A116-9868AC191C22}" destId="{272B90E8-1520-4D19-9CDA-B98BA01F4F86}" srcOrd="1" destOrd="0" presId="urn:microsoft.com/office/officeart/2005/8/layout/process1"/>
    <dgm:cxn modelId="{9FF55B87-8894-499A-B287-4F3A3E66401E}" type="presOf" srcId="{2646F18A-0C2D-4298-B4FB-8C38CF9DD8CF}" destId="{AAD7ABAC-A492-4FC0-A0B1-73C7467884FF}" srcOrd="0" destOrd="0" presId="urn:microsoft.com/office/officeart/2005/8/layout/process1"/>
    <dgm:cxn modelId="{7DC4AB8C-3C76-4926-B1A4-3B1100A6D422}" srcId="{54C73507-2F52-4283-B8BB-BFAB0D806796}" destId="{2646F18A-0C2D-4298-B4FB-8C38CF9DD8CF}" srcOrd="2" destOrd="0" parTransId="{7D430CD5-398C-451B-B806-807927E5DEEC}" sibTransId="{5083D95B-5F09-42E2-AE45-B80C68B82F8C}"/>
    <dgm:cxn modelId="{C4D306A3-DD31-441A-A7B2-F30B4B74D7BD}" type="presOf" srcId="{79981872-719C-47A1-A5FE-5CBEB8B99DF2}" destId="{BDCAD18A-9BA7-449D-8938-EEA7A22F0A4A}" srcOrd="0" destOrd="0" presId="urn:microsoft.com/office/officeart/2005/8/layout/process1"/>
    <dgm:cxn modelId="{835917D0-0E10-4762-8587-B149DE26D498}" srcId="{54C73507-2F52-4283-B8BB-BFAB0D806796}" destId="{ED451B75-9822-4F53-8FC5-FCD4FAF362EF}" srcOrd="0" destOrd="0" parTransId="{0989D3BE-40AE-43C4-AC7D-CFC4B30E9616}" sibTransId="{6461543F-D1FC-4103-A116-9868AC191C22}"/>
    <dgm:cxn modelId="{A0E8E5E1-7FA8-4A80-BBE1-234107693ED8}" type="presOf" srcId="{9B0111BA-40E5-4E5F-8B11-8B0C9CFE2FC8}" destId="{85CA5403-ACD6-4EFE-80FF-CD0EED31C61D}" srcOrd="0" destOrd="0" presId="urn:microsoft.com/office/officeart/2005/8/layout/process1"/>
    <dgm:cxn modelId="{BBAC89EF-AD76-4C75-9FEE-1D2A5DB62508}" type="presOf" srcId="{54C73507-2F52-4283-B8BB-BFAB0D806796}" destId="{BCE01757-3FEA-4E85-A8EE-CFFB2441057E}" srcOrd="0" destOrd="0" presId="urn:microsoft.com/office/officeart/2005/8/layout/process1"/>
    <dgm:cxn modelId="{439457F1-BAB3-4F2D-AEDE-7765A9576825}" srcId="{54C73507-2F52-4283-B8BB-BFAB0D806796}" destId="{9B0111BA-40E5-4E5F-8B11-8B0C9CFE2FC8}" srcOrd="1" destOrd="0" parTransId="{E1D54D26-9782-459B-8FF8-E0360AE26051}" sibTransId="{79981872-719C-47A1-A5FE-5CBEB8B99DF2}"/>
    <dgm:cxn modelId="{05D896DA-F076-40E5-9E25-71C28F396031}" type="presParOf" srcId="{BCE01757-3FEA-4E85-A8EE-CFFB2441057E}" destId="{46AADDEE-89E2-4257-99B6-222F61E04BE8}" srcOrd="0" destOrd="0" presId="urn:microsoft.com/office/officeart/2005/8/layout/process1"/>
    <dgm:cxn modelId="{25E24C24-5480-437E-A602-19C402A1491A}" type="presParOf" srcId="{BCE01757-3FEA-4E85-A8EE-CFFB2441057E}" destId="{44522CFC-EE0C-48EE-9039-C96AEAD1C382}" srcOrd="1" destOrd="0" presId="urn:microsoft.com/office/officeart/2005/8/layout/process1"/>
    <dgm:cxn modelId="{C9C976AD-79E0-4E0E-AA2E-3EB37A750902}" type="presParOf" srcId="{44522CFC-EE0C-48EE-9039-C96AEAD1C382}" destId="{272B90E8-1520-4D19-9CDA-B98BA01F4F86}" srcOrd="0" destOrd="0" presId="urn:microsoft.com/office/officeart/2005/8/layout/process1"/>
    <dgm:cxn modelId="{92E3617D-4F20-436E-94C3-F18A8FE7238B}" type="presParOf" srcId="{BCE01757-3FEA-4E85-A8EE-CFFB2441057E}" destId="{85CA5403-ACD6-4EFE-80FF-CD0EED31C61D}" srcOrd="2" destOrd="0" presId="urn:microsoft.com/office/officeart/2005/8/layout/process1"/>
    <dgm:cxn modelId="{3439AB5A-A300-4ABF-BF48-92E608AA5B16}" type="presParOf" srcId="{BCE01757-3FEA-4E85-A8EE-CFFB2441057E}" destId="{BDCAD18A-9BA7-449D-8938-EEA7A22F0A4A}" srcOrd="3" destOrd="0" presId="urn:microsoft.com/office/officeart/2005/8/layout/process1"/>
    <dgm:cxn modelId="{12DD9E05-929E-4F93-ADD0-CF00B8A167FD}" type="presParOf" srcId="{BDCAD18A-9BA7-449D-8938-EEA7A22F0A4A}" destId="{B6B5BA60-1E52-4864-8583-AF849153878A}" srcOrd="0" destOrd="0" presId="urn:microsoft.com/office/officeart/2005/8/layout/process1"/>
    <dgm:cxn modelId="{000B8ED2-B2E6-40A3-B3B5-0C533926424F}" type="presParOf" srcId="{BCE01757-3FEA-4E85-A8EE-CFFB2441057E}" destId="{AAD7ABAC-A492-4FC0-A0B1-73C7467884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8E22A-3BB0-4E30-A28D-6117DD3438D7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5CE0E728-EC06-4E9E-9B70-2E8433C00F34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Emaciación marcada, huesos forrados. Falta de calorías, proteínas. </a:t>
          </a:r>
        </a:p>
      </dgm:t>
    </dgm:pt>
    <dgm:pt modelId="{5FB3A747-A7A0-4574-8C48-B1EE4F1DA94B}" type="parTrans" cxnId="{FB5EF109-8918-462B-833F-52055DBD1159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9C4DF67-56D5-4FE6-A9E8-39735B12360F}" type="sibTrans" cxnId="{FB5EF109-8918-462B-833F-52055DBD1159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DE1F99C-1E54-4CCE-87C2-89CBB20B370A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Detención del crecimiento </a:t>
          </a:r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disminuyen las necesidades de hierro (tanto las alteraciones hematológicas, como la deficiencia de hierro se evidencian en la fase de recuperación).</a:t>
          </a:r>
        </a:p>
      </dgm:t>
    </dgm:pt>
    <dgm:pt modelId="{4A8AC1D6-8537-43D0-A356-04EF5CFF8473}" type="parTrans" cxnId="{E47904DD-8125-4DC9-964D-99B9F1C2EA47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658F37C-D307-409B-A376-821B15B900C1}" type="sibTrans" cxnId="{E47904DD-8125-4DC9-964D-99B9F1C2EA47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79735107-83F0-447A-A11A-CD5F97DBEBA3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Intestino: disminución de las criptas y la motilidad intestinal, no esteatorrea. </a:t>
          </a:r>
        </a:p>
      </dgm:t>
    </dgm:pt>
    <dgm:pt modelId="{D17B1C0D-EBB8-4773-9029-53BD1AB9E8A5}" type="parTrans" cxnId="{784D40C8-73D7-4A16-93BE-0393D2F5B1DB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2993D8F-8FB7-458C-B4D6-1574A69C894F}" type="sibTrans" cxnId="{784D40C8-73D7-4A16-93BE-0393D2F5B1DB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BBD950C-6B50-4E4D-B084-62C022F87435}" type="pres">
      <dgm:prSet presAssocID="{6C18E22A-3BB0-4E30-A28D-6117DD3438D7}" presName="diagram" presStyleCnt="0">
        <dgm:presLayoutVars>
          <dgm:dir/>
          <dgm:resizeHandles val="exact"/>
        </dgm:presLayoutVars>
      </dgm:prSet>
      <dgm:spPr/>
    </dgm:pt>
    <dgm:pt modelId="{7519BDC7-1177-4586-A8EC-8DF101AF9E09}" type="pres">
      <dgm:prSet presAssocID="{5CE0E728-EC06-4E9E-9B70-2E8433C00F34}" presName="node" presStyleLbl="node1" presStyleIdx="0" presStyleCnt="3">
        <dgm:presLayoutVars>
          <dgm:bulletEnabled val="1"/>
        </dgm:presLayoutVars>
      </dgm:prSet>
      <dgm:spPr/>
    </dgm:pt>
    <dgm:pt modelId="{8DB5019E-1495-4016-AF64-499AAD2792D6}" type="pres">
      <dgm:prSet presAssocID="{49C4DF67-56D5-4FE6-A9E8-39735B12360F}" presName="sibTrans" presStyleCnt="0"/>
      <dgm:spPr/>
    </dgm:pt>
    <dgm:pt modelId="{1297B9D7-E1E1-4811-89C7-B492EB30C321}" type="pres">
      <dgm:prSet presAssocID="{2DE1F99C-1E54-4CCE-87C2-89CBB20B370A}" presName="node" presStyleLbl="node1" presStyleIdx="1" presStyleCnt="3">
        <dgm:presLayoutVars>
          <dgm:bulletEnabled val="1"/>
        </dgm:presLayoutVars>
      </dgm:prSet>
      <dgm:spPr/>
    </dgm:pt>
    <dgm:pt modelId="{E2C6D0CB-8416-4121-A906-EA095A31D530}" type="pres">
      <dgm:prSet presAssocID="{A658F37C-D307-409B-A376-821B15B900C1}" presName="sibTrans" presStyleCnt="0"/>
      <dgm:spPr/>
    </dgm:pt>
    <dgm:pt modelId="{85F91E06-6585-4054-8ADB-F112EFD6967A}" type="pres">
      <dgm:prSet presAssocID="{79735107-83F0-447A-A11A-CD5F97DBEBA3}" presName="node" presStyleLbl="node1" presStyleIdx="2" presStyleCnt="3">
        <dgm:presLayoutVars>
          <dgm:bulletEnabled val="1"/>
        </dgm:presLayoutVars>
      </dgm:prSet>
      <dgm:spPr/>
    </dgm:pt>
  </dgm:ptLst>
  <dgm:cxnLst>
    <dgm:cxn modelId="{FB5EF109-8918-462B-833F-52055DBD1159}" srcId="{6C18E22A-3BB0-4E30-A28D-6117DD3438D7}" destId="{5CE0E728-EC06-4E9E-9B70-2E8433C00F34}" srcOrd="0" destOrd="0" parTransId="{5FB3A747-A7A0-4574-8C48-B1EE4F1DA94B}" sibTransId="{49C4DF67-56D5-4FE6-A9E8-39735B12360F}"/>
    <dgm:cxn modelId="{DC5DE126-2C44-41AC-B65F-B8DAA9616276}" type="presOf" srcId="{2DE1F99C-1E54-4CCE-87C2-89CBB20B370A}" destId="{1297B9D7-E1E1-4811-89C7-B492EB30C321}" srcOrd="0" destOrd="0" presId="urn:microsoft.com/office/officeart/2005/8/layout/default"/>
    <dgm:cxn modelId="{6461836D-5907-4BFA-A614-722748E14EC8}" type="presOf" srcId="{6C18E22A-3BB0-4E30-A28D-6117DD3438D7}" destId="{0BBD950C-6B50-4E4D-B084-62C022F87435}" srcOrd="0" destOrd="0" presId="urn:microsoft.com/office/officeart/2005/8/layout/default"/>
    <dgm:cxn modelId="{C131A493-72EA-49D4-B0F6-DD0CE4115D00}" type="presOf" srcId="{5CE0E728-EC06-4E9E-9B70-2E8433C00F34}" destId="{7519BDC7-1177-4586-A8EC-8DF101AF9E09}" srcOrd="0" destOrd="0" presId="urn:microsoft.com/office/officeart/2005/8/layout/default"/>
    <dgm:cxn modelId="{784D40C8-73D7-4A16-93BE-0393D2F5B1DB}" srcId="{6C18E22A-3BB0-4E30-A28D-6117DD3438D7}" destId="{79735107-83F0-447A-A11A-CD5F97DBEBA3}" srcOrd="2" destOrd="0" parTransId="{D17B1C0D-EBB8-4773-9029-53BD1AB9E8A5}" sibTransId="{E2993D8F-8FB7-458C-B4D6-1574A69C894F}"/>
    <dgm:cxn modelId="{E47904DD-8125-4DC9-964D-99B9F1C2EA47}" srcId="{6C18E22A-3BB0-4E30-A28D-6117DD3438D7}" destId="{2DE1F99C-1E54-4CCE-87C2-89CBB20B370A}" srcOrd="1" destOrd="0" parTransId="{4A8AC1D6-8537-43D0-A356-04EF5CFF8473}" sibTransId="{A658F37C-D307-409B-A376-821B15B900C1}"/>
    <dgm:cxn modelId="{AC5DD4E3-AFCC-4012-97AF-C2136D9146EB}" type="presOf" srcId="{79735107-83F0-447A-A11A-CD5F97DBEBA3}" destId="{85F91E06-6585-4054-8ADB-F112EFD6967A}" srcOrd="0" destOrd="0" presId="urn:microsoft.com/office/officeart/2005/8/layout/default"/>
    <dgm:cxn modelId="{50DF5BD7-E2B1-4415-94A5-8BFF9EC7571E}" type="presParOf" srcId="{0BBD950C-6B50-4E4D-B084-62C022F87435}" destId="{7519BDC7-1177-4586-A8EC-8DF101AF9E09}" srcOrd="0" destOrd="0" presId="urn:microsoft.com/office/officeart/2005/8/layout/default"/>
    <dgm:cxn modelId="{36136B37-EFD9-40E2-B26A-EDCC173A1340}" type="presParOf" srcId="{0BBD950C-6B50-4E4D-B084-62C022F87435}" destId="{8DB5019E-1495-4016-AF64-499AAD2792D6}" srcOrd="1" destOrd="0" presId="urn:microsoft.com/office/officeart/2005/8/layout/default"/>
    <dgm:cxn modelId="{572E90F3-3373-4A1A-8CD0-2FA1AE6BA8D8}" type="presParOf" srcId="{0BBD950C-6B50-4E4D-B084-62C022F87435}" destId="{1297B9D7-E1E1-4811-89C7-B492EB30C321}" srcOrd="2" destOrd="0" presId="urn:microsoft.com/office/officeart/2005/8/layout/default"/>
    <dgm:cxn modelId="{8FD7CB9F-29C9-4272-8B72-B677D6D9A6B0}" type="presParOf" srcId="{0BBD950C-6B50-4E4D-B084-62C022F87435}" destId="{E2C6D0CB-8416-4121-A906-EA095A31D530}" srcOrd="3" destOrd="0" presId="urn:microsoft.com/office/officeart/2005/8/layout/default"/>
    <dgm:cxn modelId="{997778C3-893E-4866-8EB4-9E57933F9C4A}" type="presParOf" srcId="{0BBD950C-6B50-4E4D-B084-62C022F87435}" destId="{85F91E06-6585-4054-8ADB-F112EFD6967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89077A-7DF2-4F40-A3BA-3CB2DE30A562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12698CE2-12DE-4EF3-BB99-81EA4F0FCDC4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Edema bilateral (manos y pies), lesiones en la piel, alopecia, cambios en el pelo. </a:t>
          </a:r>
        </a:p>
      </dgm:t>
    </dgm:pt>
    <dgm:pt modelId="{456444BE-BC8B-469C-806C-0A17A7084292}" type="parTrans" cxnId="{1EE8006B-649B-4BB4-A832-4654B4402015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8D8F351-2455-490D-82CB-734760EC37E7}" type="sibTrans" cxnId="{1EE8006B-649B-4BB4-A832-4654B4402015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42752AC-C932-45D8-BC12-D0CD52BFEE49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Disminuye la síntesis de proteínas en los músculos y se usan los aminoácidos producidos por el catabolismo para síntesis de nuevas proteínas, pero cuando el déficit sobrepasa la producción 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 E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dema. </a:t>
          </a:r>
        </a:p>
      </dgm:t>
    </dgm:pt>
    <dgm:pt modelId="{F0C8C8A3-0D6F-415C-8AC1-9FE5BCDCD932}" type="parTrans" cxnId="{831C5DC2-5238-467A-8014-7735AD5E0DCC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3B4009C-F757-49DA-A40F-EE2CF75324A0}" type="sibTrans" cxnId="{831C5DC2-5238-467A-8014-7735AD5E0DCC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CF1A12F-D038-4F29-B6DC-F12D35F801E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Intestinal: lesiones severas, aplanamiento total de las vellosidades, las criptas se alargan, enterocitos inmaduros 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Esteatorrea, malabsorción.</a:t>
          </a:r>
        </a:p>
      </dgm:t>
    </dgm:pt>
    <dgm:pt modelId="{46544DED-83A0-437A-A455-0EEC821EC59B}" type="parTrans" cxnId="{416632FB-D328-486D-9F3F-C2A2D4EFEA58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573B997-DDAE-454A-B805-A4BF123CF23D}" type="sibTrans" cxnId="{416632FB-D328-486D-9F3F-C2A2D4EFEA58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E135F72-D016-41E4-A1A0-3A4335028448}" type="pres">
      <dgm:prSet presAssocID="{D889077A-7DF2-4F40-A3BA-3CB2DE30A562}" presName="diagram" presStyleCnt="0">
        <dgm:presLayoutVars>
          <dgm:dir/>
          <dgm:resizeHandles val="exact"/>
        </dgm:presLayoutVars>
      </dgm:prSet>
      <dgm:spPr/>
    </dgm:pt>
    <dgm:pt modelId="{BB2D4075-D726-4BE2-A725-FDC19CB73738}" type="pres">
      <dgm:prSet presAssocID="{12698CE2-12DE-4EF3-BB99-81EA4F0FCDC4}" presName="node" presStyleLbl="node1" presStyleIdx="0" presStyleCnt="3">
        <dgm:presLayoutVars>
          <dgm:bulletEnabled val="1"/>
        </dgm:presLayoutVars>
      </dgm:prSet>
      <dgm:spPr/>
    </dgm:pt>
    <dgm:pt modelId="{92935AF2-B0A1-497B-AE33-7A1C30BACE60}" type="pres">
      <dgm:prSet presAssocID="{98D8F351-2455-490D-82CB-734760EC37E7}" presName="sibTrans" presStyleCnt="0"/>
      <dgm:spPr/>
    </dgm:pt>
    <dgm:pt modelId="{8774050F-F74F-41EB-BD23-A06DF7018083}" type="pres">
      <dgm:prSet presAssocID="{C42752AC-C932-45D8-BC12-D0CD52BFEE49}" presName="node" presStyleLbl="node1" presStyleIdx="1" presStyleCnt="3">
        <dgm:presLayoutVars>
          <dgm:bulletEnabled val="1"/>
        </dgm:presLayoutVars>
      </dgm:prSet>
      <dgm:spPr/>
    </dgm:pt>
    <dgm:pt modelId="{4E9F5294-96CC-4D17-9ED9-7FA524716176}" type="pres">
      <dgm:prSet presAssocID="{A3B4009C-F757-49DA-A40F-EE2CF75324A0}" presName="sibTrans" presStyleCnt="0"/>
      <dgm:spPr/>
    </dgm:pt>
    <dgm:pt modelId="{0AD7089A-6743-4724-997F-349C2788F6AB}" type="pres">
      <dgm:prSet presAssocID="{CCF1A12F-D038-4F29-B6DC-F12D35F801EF}" presName="node" presStyleLbl="node1" presStyleIdx="2" presStyleCnt="3">
        <dgm:presLayoutVars>
          <dgm:bulletEnabled val="1"/>
        </dgm:presLayoutVars>
      </dgm:prSet>
      <dgm:spPr/>
    </dgm:pt>
  </dgm:ptLst>
  <dgm:cxnLst>
    <dgm:cxn modelId="{1EE8006B-649B-4BB4-A832-4654B4402015}" srcId="{D889077A-7DF2-4F40-A3BA-3CB2DE30A562}" destId="{12698CE2-12DE-4EF3-BB99-81EA4F0FCDC4}" srcOrd="0" destOrd="0" parTransId="{456444BE-BC8B-469C-806C-0A17A7084292}" sibTransId="{98D8F351-2455-490D-82CB-734760EC37E7}"/>
    <dgm:cxn modelId="{3069AB6E-2288-4122-8D53-07DC13655FC7}" type="presOf" srcId="{12698CE2-12DE-4EF3-BB99-81EA4F0FCDC4}" destId="{BB2D4075-D726-4BE2-A725-FDC19CB73738}" srcOrd="0" destOrd="0" presId="urn:microsoft.com/office/officeart/2005/8/layout/default"/>
    <dgm:cxn modelId="{FD223A55-3DF8-4AE8-B10B-D68053C98DEF}" type="presOf" srcId="{C42752AC-C932-45D8-BC12-D0CD52BFEE49}" destId="{8774050F-F74F-41EB-BD23-A06DF7018083}" srcOrd="0" destOrd="0" presId="urn:microsoft.com/office/officeart/2005/8/layout/default"/>
    <dgm:cxn modelId="{831C5DC2-5238-467A-8014-7735AD5E0DCC}" srcId="{D889077A-7DF2-4F40-A3BA-3CB2DE30A562}" destId="{C42752AC-C932-45D8-BC12-D0CD52BFEE49}" srcOrd="1" destOrd="0" parTransId="{F0C8C8A3-0D6F-415C-8AC1-9FE5BCDCD932}" sibTransId="{A3B4009C-F757-49DA-A40F-EE2CF75324A0}"/>
    <dgm:cxn modelId="{FB1156E2-4E47-4148-91A0-FC876CD22D43}" type="presOf" srcId="{CCF1A12F-D038-4F29-B6DC-F12D35F801EF}" destId="{0AD7089A-6743-4724-997F-349C2788F6AB}" srcOrd="0" destOrd="0" presId="urn:microsoft.com/office/officeart/2005/8/layout/default"/>
    <dgm:cxn modelId="{416632FB-D328-486D-9F3F-C2A2D4EFEA58}" srcId="{D889077A-7DF2-4F40-A3BA-3CB2DE30A562}" destId="{CCF1A12F-D038-4F29-B6DC-F12D35F801EF}" srcOrd="2" destOrd="0" parTransId="{46544DED-83A0-437A-A455-0EEC821EC59B}" sibTransId="{4573B997-DDAE-454A-B805-A4BF123CF23D}"/>
    <dgm:cxn modelId="{15F915FF-B664-452C-8CC3-911B6BCAF0A0}" type="presOf" srcId="{D889077A-7DF2-4F40-A3BA-3CB2DE30A562}" destId="{DE135F72-D016-41E4-A1A0-3A4335028448}" srcOrd="0" destOrd="0" presId="urn:microsoft.com/office/officeart/2005/8/layout/default"/>
    <dgm:cxn modelId="{CB59E9F4-0921-411E-B50C-72BE248073FC}" type="presParOf" srcId="{DE135F72-D016-41E4-A1A0-3A4335028448}" destId="{BB2D4075-D726-4BE2-A725-FDC19CB73738}" srcOrd="0" destOrd="0" presId="urn:microsoft.com/office/officeart/2005/8/layout/default"/>
    <dgm:cxn modelId="{53815369-3CB7-460F-9C1F-4D41CAEE9B97}" type="presParOf" srcId="{DE135F72-D016-41E4-A1A0-3A4335028448}" destId="{92935AF2-B0A1-497B-AE33-7A1C30BACE60}" srcOrd="1" destOrd="0" presId="urn:microsoft.com/office/officeart/2005/8/layout/default"/>
    <dgm:cxn modelId="{841C6444-DD25-4F29-BB78-48C1E7F9EA12}" type="presParOf" srcId="{DE135F72-D016-41E4-A1A0-3A4335028448}" destId="{8774050F-F74F-41EB-BD23-A06DF7018083}" srcOrd="2" destOrd="0" presId="urn:microsoft.com/office/officeart/2005/8/layout/default"/>
    <dgm:cxn modelId="{E56102B3-4479-45B6-95E8-6E9623BE880C}" type="presParOf" srcId="{DE135F72-D016-41E4-A1A0-3A4335028448}" destId="{4E9F5294-96CC-4D17-9ED9-7FA524716176}" srcOrd="3" destOrd="0" presId="urn:microsoft.com/office/officeart/2005/8/layout/default"/>
    <dgm:cxn modelId="{3BD3D0CD-2B70-4630-8E5D-1A852867E67B}" type="presParOf" srcId="{DE135F72-D016-41E4-A1A0-3A4335028448}" destId="{0AD7089A-6743-4724-997F-349C2788F6A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27E80E-42EC-4810-BC70-1D596F2633AE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443674B5-510A-4D67-86FD-910A47AD76B0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Disminución del GC y de la TFG, retención de </a:t>
          </a:r>
          <a:r>
            <a:rPr lang="es-CO" sz="1600" dirty="0" err="1">
              <a:latin typeface="Montserrat" panose="00000500000000000000" pitchFamily="50" charset="0"/>
              <a:cs typeface="Arial" panose="020B0604020202020204" pitchFamily="34" charset="0"/>
            </a:rPr>
            <a:t>Na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 y H2O 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 Edema. </a:t>
          </a:r>
        </a:p>
      </dgm:t>
    </dgm:pt>
    <dgm:pt modelId="{A34C837F-D58D-4FBD-9305-D107FA9FC1A6}" type="parTrans" cxnId="{30EDEA5C-DC2C-474A-927B-15BB7721987A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5B95FEA0-32BC-41BB-AC8C-B1CEE1CEB89B}" type="sibTrans" cxnId="{30EDEA5C-DC2C-474A-927B-15BB7721987A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F833C7FF-1CD4-4664-BF05-5F8E828B7383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Hipoalbuminemia 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 salida de agua del espacio vascular al intersticio por disminución de la presión oncótica.</a:t>
          </a:r>
        </a:p>
      </dgm:t>
    </dgm:pt>
    <dgm:pt modelId="{3DDF8578-EDE9-4043-8036-32D3480BB87D}" type="parTrans" cxnId="{842620ED-A954-4257-80DB-3CABBA41455A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8A8D0DE6-18D0-4BA9-8D66-F9126F3E5117}" type="sibTrans" cxnId="{842620ED-A954-4257-80DB-3CABBA41455A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560B9D4-5193-437F-8165-211F284A756B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Hígado graso 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 Triglicéridos incapaces de migrar. Hepatomegalia. &gt; riesgo de hipoglucemia.</a:t>
          </a:r>
        </a:p>
      </dgm:t>
    </dgm:pt>
    <dgm:pt modelId="{3E550BCD-58FF-4B5C-B731-184127F5A8F4}" type="parTrans" cxnId="{75A3D459-0E99-426F-ADE2-90F91C151ECF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994CEE2-DACA-446F-8DBB-540089A3F76F}" type="sibTrans" cxnId="{75A3D459-0E99-426F-ADE2-90F91C151ECF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BF7B3FAF-01F1-4EC2-A0F3-93F735D664CC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Nivel de insulina normal. </a:t>
          </a:r>
        </a:p>
      </dgm:t>
    </dgm:pt>
    <dgm:pt modelId="{D47F4989-9242-47E5-845F-304788C3A8CD}" type="parTrans" cxnId="{6C268FE4-5E75-4193-8A94-AFC87A8D5D86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3AF5599-3FB7-4C98-AF2C-2A11D5B83AB3}" type="sibTrans" cxnId="{6C268FE4-5E75-4193-8A94-AFC87A8D5D86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EB3E9A4-717C-4CAE-ABCB-E584C94EFD05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&gt; Riesgo de hipotermia (alteración de la generación y pérdida de calor).</a:t>
          </a:r>
        </a:p>
      </dgm:t>
    </dgm:pt>
    <dgm:pt modelId="{1A9D8FE6-F805-4BDC-B883-19718A1221DA}" type="parTrans" cxnId="{B69D3CF5-A5F1-4F6C-B2BB-3117319C5F68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169A320D-6295-4E45-91A4-F6DDD7848A88}" type="sibTrans" cxnId="{B69D3CF5-A5F1-4F6C-B2BB-3117319C5F68}">
      <dgm:prSet/>
      <dgm:spPr/>
      <dgm:t>
        <a:bodyPr/>
        <a:lstStyle/>
        <a:p>
          <a:endParaRPr lang="es-CO" sz="12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586127A-3971-4359-9370-43795CAA2F39}" type="pres">
      <dgm:prSet presAssocID="{7327E80E-42EC-4810-BC70-1D596F2633AE}" presName="diagram" presStyleCnt="0">
        <dgm:presLayoutVars>
          <dgm:dir/>
          <dgm:resizeHandles val="exact"/>
        </dgm:presLayoutVars>
      </dgm:prSet>
      <dgm:spPr/>
    </dgm:pt>
    <dgm:pt modelId="{F9B30B4D-DBE5-49C6-B74E-9A1BAD4326E8}" type="pres">
      <dgm:prSet presAssocID="{443674B5-510A-4D67-86FD-910A47AD76B0}" presName="node" presStyleLbl="node1" presStyleIdx="0" presStyleCnt="5">
        <dgm:presLayoutVars>
          <dgm:bulletEnabled val="1"/>
        </dgm:presLayoutVars>
      </dgm:prSet>
      <dgm:spPr/>
    </dgm:pt>
    <dgm:pt modelId="{1608A0B8-347A-49BB-AB15-6DB8C0720F0F}" type="pres">
      <dgm:prSet presAssocID="{5B95FEA0-32BC-41BB-AC8C-B1CEE1CEB89B}" presName="sibTrans" presStyleCnt="0"/>
      <dgm:spPr/>
    </dgm:pt>
    <dgm:pt modelId="{8802D494-0FFC-4D65-AA9F-02AAC8274FB7}" type="pres">
      <dgm:prSet presAssocID="{F833C7FF-1CD4-4664-BF05-5F8E828B7383}" presName="node" presStyleLbl="node1" presStyleIdx="1" presStyleCnt="5">
        <dgm:presLayoutVars>
          <dgm:bulletEnabled val="1"/>
        </dgm:presLayoutVars>
      </dgm:prSet>
      <dgm:spPr/>
    </dgm:pt>
    <dgm:pt modelId="{B6DF3A34-79C0-4E35-A16A-942CBEF3D95F}" type="pres">
      <dgm:prSet presAssocID="{8A8D0DE6-18D0-4BA9-8D66-F9126F3E5117}" presName="sibTrans" presStyleCnt="0"/>
      <dgm:spPr/>
    </dgm:pt>
    <dgm:pt modelId="{6F7555BF-743E-428C-A8C3-8ABC7CC80A99}" type="pres">
      <dgm:prSet presAssocID="{2560B9D4-5193-437F-8165-211F284A756B}" presName="node" presStyleLbl="node1" presStyleIdx="2" presStyleCnt="5">
        <dgm:presLayoutVars>
          <dgm:bulletEnabled val="1"/>
        </dgm:presLayoutVars>
      </dgm:prSet>
      <dgm:spPr/>
    </dgm:pt>
    <dgm:pt modelId="{051CCDD1-C4E5-4472-8A96-113B20F46C65}" type="pres">
      <dgm:prSet presAssocID="{9994CEE2-DACA-446F-8DBB-540089A3F76F}" presName="sibTrans" presStyleCnt="0"/>
      <dgm:spPr/>
    </dgm:pt>
    <dgm:pt modelId="{80ADB50B-3743-499C-8625-F5B8D9FB5A56}" type="pres">
      <dgm:prSet presAssocID="{BF7B3FAF-01F1-4EC2-A0F3-93F735D664CC}" presName="node" presStyleLbl="node1" presStyleIdx="3" presStyleCnt="5">
        <dgm:presLayoutVars>
          <dgm:bulletEnabled val="1"/>
        </dgm:presLayoutVars>
      </dgm:prSet>
      <dgm:spPr/>
    </dgm:pt>
    <dgm:pt modelId="{B2202D04-BBD8-45C1-90DC-EA0A8B2846C3}" type="pres">
      <dgm:prSet presAssocID="{23AF5599-3FB7-4C98-AF2C-2A11D5B83AB3}" presName="sibTrans" presStyleCnt="0"/>
      <dgm:spPr/>
    </dgm:pt>
    <dgm:pt modelId="{F5F165BA-2133-4072-8019-1F807A4903AC}" type="pres">
      <dgm:prSet presAssocID="{2EB3E9A4-717C-4CAE-ABCB-E584C94EFD05}" presName="node" presStyleLbl="node1" presStyleIdx="4" presStyleCnt="5">
        <dgm:presLayoutVars>
          <dgm:bulletEnabled val="1"/>
        </dgm:presLayoutVars>
      </dgm:prSet>
      <dgm:spPr/>
    </dgm:pt>
  </dgm:ptLst>
  <dgm:cxnLst>
    <dgm:cxn modelId="{DEF8A506-A916-4818-B8B1-F392714408D0}" type="presOf" srcId="{2560B9D4-5193-437F-8165-211F284A756B}" destId="{6F7555BF-743E-428C-A8C3-8ABC7CC80A99}" srcOrd="0" destOrd="0" presId="urn:microsoft.com/office/officeart/2005/8/layout/default"/>
    <dgm:cxn modelId="{D9998225-6E17-4139-832A-1E1637B353AD}" type="presOf" srcId="{7327E80E-42EC-4810-BC70-1D596F2633AE}" destId="{3586127A-3971-4359-9370-43795CAA2F39}" srcOrd="0" destOrd="0" presId="urn:microsoft.com/office/officeart/2005/8/layout/default"/>
    <dgm:cxn modelId="{3C238433-0048-4BD6-8DCC-4B4542475573}" type="presOf" srcId="{F833C7FF-1CD4-4664-BF05-5F8E828B7383}" destId="{8802D494-0FFC-4D65-AA9F-02AAC8274FB7}" srcOrd="0" destOrd="0" presId="urn:microsoft.com/office/officeart/2005/8/layout/default"/>
    <dgm:cxn modelId="{30EDEA5C-DC2C-474A-927B-15BB7721987A}" srcId="{7327E80E-42EC-4810-BC70-1D596F2633AE}" destId="{443674B5-510A-4D67-86FD-910A47AD76B0}" srcOrd="0" destOrd="0" parTransId="{A34C837F-D58D-4FBD-9305-D107FA9FC1A6}" sibTransId="{5B95FEA0-32BC-41BB-AC8C-B1CEE1CEB89B}"/>
    <dgm:cxn modelId="{8F927E5E-257C-4C41-9B50-3F492B46E9A4}" type="presOf" srcId="{2EB3E9A4-717C-4CAE-ABCB-E584C94EFD05}" destId="{F5F165BA-2133-4072-8019-1F807A4903AC}" srcOrd="0" destOrd="0" presId="urn:microsoft.com/office/officeart/2005/8/layout/default"/>
    <dgm:cxn modelId="{767F134F-E365-43ED-A38B-D15615D02040}" type="presOf" srcId="{443674B5-510A-4D67-86FD-910A47AD76B0}" destId="{F9B30B4D-DBE5-49C6-B74E-9A1BAD4326E8}" srcOrd="0" destOrd="0" presId="urn:microsoft.com/office/officeart/2005/8/layout/default"/>
    <dgm:cxn modelId="{3BC5B358-12CA-41A3-8BA6-8911BE5E6271}" type="presOf" srcId="{BF7B3FAF-01F1-4EC2-A0F3-93F735D664CC}" destId="{80ADB50B-3743-499C-8625-F5B8D9FB5A56}" srcOrd="0" destOrd="0" presId="urn:microsoft.com/office/officeart/2005/8/layout/default"/>
    <dgm:cxn modelId="{75A3D459-0E99-426F-ADE2-90F91C151ECF}" srcId="{7327E80E-42EC-4810-BC70-1D596F2633AE}" destId="{2560B9D4-5193-437F-8165-211F284A756B}" srcOrd="2" destOrd="0" parTransId="{3E550BCD-58FF-4B5C-B731-184127F5A8F4}" sibTransId="{9994CEE2-DACA-446F-8DBB-540089A3F76F}"/>
    <dgm:cxn modelId="{6C268FE4-5E75-4193-8A94-AFC87A8D5D86}" srcId="{7327E80E-42EC-4810-BC70-1D596F2633AE}" destId="{BF7B3FAF-01F1-4EC2-A0F3-93F735D664CC}" srcOrd="3" destOrd="0" parTransId="{D47F4989-9242-47E5-845F-304788C3A8CD}" sibTransId="{23AF5599-3FB7-4C98-AF2C-2A11D5B83AB3}"/>
    <dgm:cxn modelId="{842620ED-A954-4257-80DB-3CABBA41455A}" srcId="{7327E80E-42EC-4810-BC70-1D596F2633AE}" destId="{F833C7FF-1CD4-4664-BF05-5F8E828B7383}" srcOrd="1" destOrd="0" parTransId="{3DDF8578-EDE9-4043-8036-32D3480BB87D}" sibTransId="{8A8D0DE6-18D0-4BA9-8D66-F9126F3E5117}"/>
    <dgm:cxn modelId="{B69D3CF5-A5F1-4F6C-B2BB-3117319C5F68}" srcId="{7327E80E-42EC-4810-BC70-1D596F2633AE}" destId="{2EB3E9A4-717C-4CAE-ABCB-E584C94EFD05}" srcOrd="4" destOrd="0" parTransId="{1A9D8FE6-F805-4BDC-B883-19718A1221DA}" sibTransId="{169A320D-6295-4E45-91A4-F6DDD7848A88}"/>
    <dgm:cxn modelId="{CF37DEFB-593A-42D1-8A35-BA7B5DA79D7C}" type="presParOf" srcId="{3586127A-3971-4359-9370-43795CAA2F39}" destId="{F9B30B4D-DBE5-49C6-B74E-9A1BAD4326E8}" srcOrd="0" destOrd="0" presId="urn:microsoft.com/office/officeart/2005/8/layout/default"/>
    <dgm:cxn modelId="{D1AFDAF0-A92D-489C-8AEA-C040A76ED92F}" type="presParOf" srcId="{3586127A-3971-4359-9370-43795CAA2F39}" destId="{1608A0B8-347A-49BB-AB15-6DB8C0720F0F}" srcOrd="1" destOrd="0" presId="urn:microsoft.com/office/officeart/2005/8/layout/default"/>
    <dgm:cxn modelId="{03E62786-38F6-414F-98F8-CC0566659500}" type="presParOf" srcId="{3586127A-3971-4359-9370-43795CAA2F39}" destId="{8802D494-0FFC-4D65-AA9F-02AAC8274FB7}" srcOrd="2" destOrd="0" presId="urn:microsoft.com/office/officeart/2005/8/layout/default"/>
    <dgm:cxn modelId="{60F916A8-D6B8-48A0-8AE0-192BE54DBB0D}" type="presParOf" srcId="{3586127A-3971-4359-9370-43795CAA2F39}" destId="{B6DF3A34-79C0-4E35-A16A-942CBEF3D95F}" srcOrd="3" destOrd="0" presId="urn:microsoft.com/office/officeart/2005/8/layout/default"/>
    <dgm:cxn modelId="{3B95E87A-A88E-4820-971F-BBA75DDADEDB}" type="presParOf" srcId="{3586127A-3971-4359-9370-43795CAA2F39}" destId="{6F7555BF-743E-428C-A8C3-8ABC7CC80A99}" srcOrd="4" destOrd="0" presId="urn:microsoft.com/office/officeart/2005/8/layout/default"/>
    <dgm:cxn modelId="{19F42C8D-9E8F-43F8-92F5-21D41B8DDE07}" type="presParOf" srcId="{3586127A-3971-4359-9370-43795CAA2F39}" destId="{051CCDD1-C4E5-4472-8A96-113B20F46C65}" srcOrd="5" destOrd="0" presId="urn:microsoft.com/office/officeart/2005/8/layout/default"/>
    <dgm:cxn modelId="{0FD1A2A5-AF0D-40FA-B47A-709007C4CCE1}" type="presParOf" srcId="{3586127A-3971-4359-9370-43795CAA2F39}" destId="{80ADB50B-3743-499C-8625-F5B8D9FB5A56}" srcOrd="6" destOrd="0" presId="urn:microsoft.com/office/officeart/2005/8/layout/default"/>
    <dgm:cxn modelId="{D817CE17-4FF3-406C-B268-FD49B45F6216}" type="presParOf" srcId="{3586127A-3971-4359-9370-43795CAA2F39}" destId="{B2202D04-BBD8-45C1-90DC-EA0A8B2846C3}" srcOrd="7" destOrd="0" presId="urn:microsoft.com/office/officeart/2005/8/layout/default"/>
    <dgm:cxn modelId="{F9182882-8B7F-4574-AAF7-836599A2C665}" type="presParOf" srcId="{3586127A-3971-4359-9370-43795CAA2F39}" destId="{F5F165BA-2133-4072-8019-1F807A4903A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6C3F5C-B64A-45A5-947D-AC1B33DCF1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AE246A9-658F-4FB1-A348-AB54DCD98338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P/T</a:t>
          </a:r>
        </a:p>
      </dgm:t>
    </dgm:pt>
    <dgm:pt modelId="{B5F233A0-8EF4-4C5E-8784-E149E72E558B}" type="parTrans" cxnId="{A5FAF2B9-F4FD-451A-AB62-5818051224CF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2DDF654-8774-4CFE-B893-3E4788F49673}" type="sibTrans" cxnId="{A5FAF2B9-F4FD-451A-AB62-5818051224CF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0C5160E-4FFB-4F90-A303-CA7A0DEE5F51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T/E: </a:t>
          </a:r>
          <a:r>
            <a:rPr lang="es-CO" sz="1400" dirty="0" err="1">
              <a:latin typeface="Montserrat" panose="00000500000000000000" pitchFamily="50" charset="0"/>
              <a:cs typeface="Arial" panose="020B0604020202020204" pitchFamily="34" charset="0"/>
            </a:rPr>
            <a:t>Infantómetro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(&lt;2 años), </a:t>
          </a:r>
          <a:r>
            <a:rPr lang="es-CO" sz="1400" dirty="0" err="1">
              <a:latin typeface="Montserrat" panose="00000500000000000000" pitchFamily="50" charset="0"/>
              <a:cs typeface="Arial" panose="020B0604020202020204" pitchFamily="34" charset="0"/>
            </a:rPr>
            <a:t>Tallímetro</a:t>
          </a:r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 (&gt;2 años)</a:t>
          </a:r>
        </a:p>
      </dgm:t>
    </dgm:pt>
    <dgm:pt modelId="{CFD504CD-46D5-44D9-BBE9-C2D049520FFD}" type="parTrans" cxnId="{EECEA132-1663-43F9-8006-861EDA1FB3F2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B36775D-935A-46F1-BF25-67EDD2D77AC3}" type="sibTrans" cxnId="{EECEA132-1663-43F9-8006-861EDA1FB3F2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DA48E96-7FEA-4DCC-AAD4-A5A57224E36C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PB</a:t>
          </a:r>
        </a:p>
      </dgm:t>
    </dgm:pt>
    <dgm:pt modelId="{CBAD66D8-06A1-4A73-9379-9DD82EA55A62}" type="parTrans" cxnId="{9763BE7C-B4F3-41DF-8CF5-DEB4F17DB1EF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3351011-E090-40E9-A51C-F579ED8220CE}" type="sibTrans" cxnId="{9763BE7C-B4F3-41DF-8CF5-DEB4F17DB1EF}">
      <dgm:prSet custT="1"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3AA12FE-90CA-4CE1-827F-7C01BCDF120A}">
      <dgm:prSet phldrT="[Texto]"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  <a:cs typeface="Arial" panose="020B0604020202020204" pitchFamily="34" charset="0"/>
            </a:rPr>
            <a:t>Edemas</a:t>
          </a:r>
        </a:p>
      </dgm:t>
    </dgm:pt>
    <dgm:pt modelId="{A4D79AC7-EBD6-45A3-94BB-8A646B40837D}" type="parTrans" cxnId="{765A6A8C-F0EA-43B0-A756-ADA5D691BD64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76D5206-9F49-4751-95D5-2F0AB8C4AB2E}" type="sibTrans" cxnId="{765A6A8C-F0EA-43B0-A756-ADA5D691BD64}">
      <dgm:prSet/>
      <dgm:spPr/>
      <dgm:t>
        <a:bodyPr/>
        <a:lstStyle/>
        <a:p>
          <a:endParaRPr lang="es-CO" sz="14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EC0CC0E-9C87-4A10-9F85-ED4818B4ECDB}" type="pres">
      <dgm:prSet presAssocID="{F86C3F5C-B64A-45A5-947D-AC1B33DCF157}" presName="linearFlow" presStyleCnt="0">
        <dgm:presLayoutVars>
          <dgm:resizeHandles val="exact"/>
        </dgm:presLayoutVars>
      </dgm:prSet>
      <dgm:spPr/>
    </dgm:pt>
    <dgm:pt modelId="{ED602E13-8873-464A-A497-AD5140637DCE}" type="pres">
      <dgm:prSet presAssocID="{9AE246A9-658F-4FB1-A348-AB54DCD98338}" presName="node" presStyleLbl="node1" presStyleIdx="0" presStyleCnt="4">
        <dgm:presLayoutVars>
          <dgm:bulletEnabled val="1"/>
        </dgm:presLayoutVars>
      </dgm:prSet>
      <dgm:spPr/>
    </dgm:pt>
    <dgm:pt modelId="{BF318227-E6EA-4227-AAFD-E2BBE8D71848}" type="pres">
      <dgm:prSet presAssocID="{A2DDF654-8774-4CFE-B893-3E4788F49673}" presName="sibTrans" presStyleLbl="sibTrans2D1" presStyleIdx="0" presStyleCnt="3"/>
      <dgm:spPr/>
    </dgm:pt>
    <dgm:pt modelId="{568F73F8-17DB-42DD-A6D0-4F6A92DFAFC2}" type="pres">
      <dgm:prSet presAssocID="{A2DDF654-8774-4CFE-B893-3E4788F49673}" presName="connectorText" presStyleLbl="sibTrans2D1" presStyleIdx="0" presStyleCnt="3"/>
      <dgm:spPr/>
    </dgm:pt>
    <dgm:pt modelId="{A5ECFD52-5C40-4D14-A9FE-772EEDE70031}" type="pres">
      <dgm:prSet presAssocID="{E0C5160E-4FFB-4F90-A303-CA7A0DEE5F51}" presName="node" presStyleLbl="node1" presStyleIdx="1" presStyleCnt="4" custScaleY="255477">
        <dgm:presLayoutVars>
          <dgm:bulletEnabled val="1"/>
        </dgm:presLayoutVars>
      </dgm:prSet>
      <dgm:spPr/>
    </dgm:pt>
    <dgm:pt modelId="{26AC3D63-5CA5-4381-B689-FB1E47A51A16}" type="pres">
      <dgm:prSet presAssocID="{DB36775D-935A-46F1-BF25-67EDD2D77AC3}" presName="sibTrans" presStyleLbl="sibTrans2D1" presStyleIdx="1" presStyleCnt="3"/>
      <dgm:spPr/>
    </dgm:pt>
    <dgm:pt modelId="{3FB5B4E0-B27B-48B5-942D-3D60BBB1F5B8}" type="pres">
      <dgm:prSet presAssocID="{DB36775D-935A-46F1-BF25-67EDD2D77AC3}" presName="connectorText" presStyleLbl="sibTrans2D1" presStyleIdx="1" presStyleCnt="3"/>
      <dgm:spPr/>
    </dgm:pt>
    <dgm:pt modelId="{4263076A-66C2-4B1D-BCD9-F4726A07D70E}" type="pres">
      <dgm:prSet presAssocID="{DDA48E96-7FEA-4DCC-AAD4-A5A57224E36C}" presName="node" presStyleLbl="node1" presStyleIdx="2" presStyleCnt="4">
        <dgm:presLayoutVars>
          <dgm:bulletEnabled val="1"/>
        </dgm:presLayoutVars>
      </dgm:prSet>
      <dgm:spPr/>
    </dgm:pt>
    <dgm:pt modelId="{8D99580F-3B31-4180-B5CD-AA9249EEEC1B}" type="pres">
      <dgm:prSet presAssocID="{23351011-E090-40E9-A51C-F579ED8220CE}" presName="sibTrans" presStyleLbl="sibTrans2D1" presStyleIdx="2" presStyleCnt="3"/>
      <dgm:spPr/>
    </dgm:pt>
    <dgm:pt modelId="{4A3158EB-EF8A-4F3C-ACBF-DB0ED6279C63}" type="pres">
      <dgm:prSet presAssocID="{23351011-E090-40E9-A51C-F579ED8220CE}" presName="connectorText" presStyleLbl="sibTrans2D1" presStyleIdx="2" presStyleCnt="3"/>
      <dgm:spPr/>
    </dgm:pt>
    <dgm:pt modelId="{D4109753-D9F7-427E-8922-ADBC4DD3E745}" type="pres">
      <dgm:prSet presAssocID="{03AA12FE-90CA-4CE1-827F-7C01BCDF120A}" presName="node" presStyleLbl="node1" presStyleIdx="3" presStyleCnt="4">
        <dgm:presLayoutVars>
          <dgm:bulletEnabled val="1"/>
        </dgm:presLayoutVars>
      </dgm:prSet>
      <dgm:spPr/>
    </dgm:pt>
  </dgm:ptLst>
  <dgm:cxnLst>
    <dgm:cxn modelId="{74ED130A-6D41-4776-81BE-0A87CBFFFD5A}" type="presOf" srcId="{A2DDF654-8774-4CFE-B893-3E4788F49673}" destId="{BF318227-E6EA-4227-AAFD-E2BBE8D71848}" srcOrd="0" destOrd="0" presId="urn:microsoft.com/office/officeart/2005/8/layout/process2"/>
    <dgm:cxn modelId="{EF2CBE0B-5B99-46B8-AC80-C2B357DB1026}" type="presOf" srcId="{E0C5160E-4FFB-4F90-A303-CA7A0DEE5F51}" destId="{A5ECFD52-5C40-4D14-A9FE-772EEDE70031}" srcOrd="0" destOrd="0" presId="urn:microsoft.com/office/officeart/2005/8/layout/process2"/>
    <dgm:cxn modelId="{EECEA132-1663-43F9-8006-861EDA1FB3F2}" srcId="{F86C3F5C-B64A-45A5-947D-AC1B33DCF157}" destId="{E0C5160E-4FFB-4F90-A303-CA7A0DEE5F51}" srcOrd="1" destOrd="0" parTransId="{CFD504CD-46D5-44D9-BBE9-C2D049520FFD}" sibTransId="{DB36775D-935A-46F1-BF25-67EDD2D77AC3}"/>
    <dgm:cxn modelId="{00299270-AABE-4842-885E-DC75389E32E1}" type="presOf" srcId="{DB36775D-935A-46F1-BF25-67EDD2D77AC3}" destId="{3FB5B4E0-B27B-48B5-942D-3D60BBB1F5B8}" srcOrd="1" destOrd="0" presId="urn:microsoft.com/office/officeart/2005/8/layout/process2"/>
    <dgm:cxn modelId="{6F55BC72-5641-4892-BBEE-08963252CFBE}" type="presOf" srcId="{9AE246A9-658F-4FB1-A348-AB54DCD98338}" destId="{ED602E13-8873-464A-A497-AD5140637DCE}" srcOrd="0" destOrd="0" presId="urn:microsoft.com/office/officeart/2005/8/layout/process2"/>
    <dgm:cxn modelId="{13592B7C-21CB-4E47-9649-96BF1556B20E}" type="presOf" srcId="{DB36775D-935A-46F1-BF25-67EDD2D77AC3}" destId="{26AC3D63-5CA5-4381-B689-FB1E47A51A16}" srcOrd="0" destOrd="0" presId="urn:microsoft.com/office/officeart/2005/8/layout/process2"/>
    <dgm:cxn modelId="{9763BE7C-B4F3-41DF-8CF5-DEB4F17DB1EF}" srcId="{F86C3F5C-B64A-45A5-947D-AC1B33DCF157}" destId="{DDA48E96-7FEA-4DCC-AAD4-A5A57224E36C}" srcOrd="2" destOrd="0" parTransId="{CBAD66D8-06A1-4A73-9379-9DD82EA55A62}" sibTransId="{23351011-E090-40E9-A51C-F579ED8220CE}"/>
    <dgm:cxn modelId="{CE63E67C-6764-4F96-B81A-246203338002}" type="presOf" srcId="{23351011-E090-40E9-A51C-F579ED8220CE}" destId="{8D99580F-3B31-4180-B5CD-AA9249EEEC1B}" srcOrd="0" destOrd="0" presId="urn:microsoft.com/office/officeart/2005/8/layout/process2"/>
    <dgm:cxn modelId="{49EF657E-83EA-4F2B-B6EF-7E614E7C0982}" type="presOf" srcId="{DDA48E96-7FEA-4DCC-AAD4-A5A57224E36C}" destId="{4263076A-66C2-4B1D-BCD9-F4726A07D70E}" srcOrd="0" destOrd="0" presId="urn:microsoft.com/office/officeart/2005/8/layout/process2"/>
    <dgm:cxn modelId="{25A05687-38BF-43C7-B44F-CAF9010927B0}" type="presOf" srcId="{03AA12FE-90CA-4CE1-827F-7C01BCDF120A}" destId="{D4109753-D9F7-427E-8922-ADBC4DD3E745}" srcOrd="0" destOrd="0" presId="urn:microsoft.com/office/officeart/2005/8/layout/process2"/>
    <dgm:cxn modelId="{765A6A8C-F0EA-43B0-A756-ADA5D691BD64}" srcId="{F86C3F5C-B64A-45A5-947D-AC1B33DCF157}" destId="{03AA12FE-90CA-4CE1-827F-7C01BCDF120A}" srcOrd="3" destOrd="0" parTransId="{A4D79AC7-EBD6-45A3-94BB-8A646B40837D}" sibTransId="{A76D5206-9F49-4751-95D5-2F0AB8C4AB2E}"/>
    <dgm:cxn modelId="{553AADAB-C77E-409A-9F68-664A46EF33DD}" type="presOf" srcId="{A2DDF654-8774-4CFE-B893-3E4788F49673}" destId="{568F73F8-17DB-42DD-A6D0-4F6A92DFAFC2}" srcOrd="1" destOrd="0" presId="urn:microsoft.com/office/officeart/2005/8/layout/process2"/>
    <dgm:cxn modelId="{A5FAF2B9-F4FD-451A-AB62-5818051224CF}" srcId="{F86C3F5C-B64A-45A5-947D-AC1B33DCF157}" destId="{9AE246A9-658F-4FB1-A348-AB54DCD98338}" srcOrd="0" destOrd="0" parTransId="{B5F233A0-8EF4-4C5E-8784-E149E72E558B}" sibTransId="{A2DDF654-8774-4CFE-B893-3E4788F49673}"/>
    <dgm:cxn modelId="{234129C3-4802-458F-A3E9-7465DE4BA190}" type="presOf" srcId="{23351011-E090-40E9-A51C-F579ED8220CE}" destId="{4A3158EB-EF8A-4F3C-ACBF-DB0ED6279C63}" srcOrd="1" destOrd="0" presId="urn:microsoft.com/office/officeart/2005/8/layout/process2"/>
    <dgm:cxn modelId="{2BBDFFD6-FBF1-4C46-87B1-6FF5F64F3DDE}" type="presOf" srcId="{F86C3F5C-B64A-45A5-947D-AC1B33DCF157}" destId="{4EC0CC0E-9C87-4A10-9F85-ED4818B4ECDB}" srcOrd="0" destOrd="0" presId="urn:microsoft.com/office/officeart/2005/8/layout/process2"/>
    <dgm:cxn modelId="{C0308F6E-947C-4C7F-BB53-31C5E96C1D87}" type="presParOf" srcId="{4EC0CC0E-9C87-4A10-9F85-ED4818B4ECDB}" destId="{ED602E13-8873-464A-A497-AD5140637DCE}" srcOrd="0" destOrd="0" presId="urn:microsoft.com/office/officeart/2005/8/layout/process2"/>
    <dgm:cxn modelId="{2C11BCA9-ADA0-4258-A800-1CFE3A36DFBB}" type="presParOf" srcId="{4EC0CC0E-9C87-4A10-9F85-ED4818B4ECDB}" destId="{BF318227-E6EA-4227-AAFD-E2BBE8D71848}" srcOrd="1" destOrd="0" presId="urn:microsoft.com/office/officeart/2005/8/layout/process2"/>
    <dgm:cxn modelId="{34E726B3-7372-4477-9801-FF82B3E382C9}" type="presParOf" srcId="{BF318227-E6EA-4227-AAFD-E2BBE8D71848}" destId="{568F73F8-17DB-42DD-A6D0-4F6A92DFAFC2}" srcOrd="0" destOrd="0" presId="urn:microsoft.com/office/officeart/2005/8/layout/process2"/>
    <dgm:cxn modelId="{490F40ED-605A-49AA-83C3-D58400B00F5A}" type="presParOf" srcId="{4EC0CC0E-9C87-4A10-9F85-ED4818B4ECDB}" destId="{A5ECFD52-5C40-4D14-A9FE-772EEDE70031}" srcOrd="2" destOrd="0" presId="urn:microsoft.com/office/officeart/2005/8/layout/process2"/>
    <dgm:cxn modelId="{24B6E581-0116-4917-9D65-505130AD5E93}" type="presParOf" srcId="{4EC0CC0E-9C87-4A10-9F85-ED4818B4ECDB}" destId="{26AC3D63-5CA5-4381-B689-FB1E47A51A16}" srcOrd="3" destOrd="0" presId="urn:microsoft.com/office/officeart/2005/8/layout/process2"/>
    <dgm:cxn modelId="{2707391A-2033-4A9E-91E6-31B38BF7CCC2}" type="presParOf" srcId="{26AC3D63-5CA5-4381-B689-FB1E47A51A16}" destId="{3FB5B4E0-B27B-48B5-942D-3D60BBB1F5B8}" srcOrd="0" destOrd="0" presId="urn:microsoft.com/office/officeart/2005/8/layout/process2"/>
    <dgm:cxn modelId="{EB2D75DE-6E9B-46CF-9DF7-3850DAA683FA}" type="presParOf" srcId="{4EC0CC0E-9C87-4A10-9F85-ED4818B4ECDB}" destId="{4263076A-66C2-4B1D-BCD9-F4726A07D70E}" srcOrd="4" destOrd="0" presId="urn:microsoft.com/office/officeart/2005/8/layout/process2"/>
    <dgm:cxn modelId="{682735D2-2735-446F-8998-F87A254296D3}" type="presParOf" srcId="{4EC0CC0E-9C87-4A10-9F85-ED4818B4ECDB}" destId="{8D99580F-3B31-4180-B5CD-AA9249EEEC1B}" srcOrd="5" destOrd="0" presId="urn:microsoft.com/office/officeart/2005/8/layout/process2"/>
    <dgm:cxn modelId="{FFCA3D28-DA9C-4646-AB3C-FDCD83D72338}" type="presParOf" srcId="{8D99580F-3B31-4180-B5CD-AA9249EEEC1B}" destId="{4A3158EB-EF8A-4F3C-ACBF-DB0ED6279C63}" srcOrd="0" destOrd="0" presId="urn:microsoft.com/office/officeart/2005/8/layout/process2"/>
    <dgm:cxn modelId="{17368828-C424-46E0-9280-F7B4E38CD942}" type="presParOf" srcId="{4EC0CC0E-9C87-4A10-9F85-ED4818B4ECDB}" destId="{D4109753-D9F7-427E-8922-ADBC4DD3E74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EE6A0E-7084-4B3B-B612-08CBFFF3D098}" type="doc">
      <dgm:prSet loTypeId="urn:microsoft.com/office/officeart/2005/8/layout/hList7" loCatId="relationship" qsTypeId="urn:microsoft.com/office/officeart/2005/8/quickstyle/simple1" qsCatId="simple" csTypeId="urn:microsoft.com/office/officeart/2005/8/colors/accent1_4" csCatId="accent1" phldr="1"/>
      <dgm:spPr/>
    </dgm:pt>
    <dgm:pt modelId="{568CCF77-FB5D-42C9-AD0C-C432D731292C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Edema leve (+) </a:t>
          </a:r>
        </a:p>
      </dgm:t>
    </dgm:pt>
    <dgm:pt modelId="{DE9CA403-1791-4B70-BA97-BAFA5088727D}" type="parTrans" cxnId="{97FF629A-3ADD-4FAC-BBBE-F257536381E8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ACB16890-FD80-4DA0-A5C0-FF439EC37091}" type="sibTrans" cxnId="{97FF629A-3ADD-4FAC-BBBE-F257536381E8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6C9EA7C-EC1E-4D57-88D2-6F341655E3C7}">
      <dgm:prSet phldrT="[Texto]" custT="1"/>
      <dgm:spPr/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Edema moderado (++) </a:t>
          </a:r>
        </a:p>
      </dgm:t>
    </dgm:pt>
    <dgm:pt modelId="{C60CD93F-96A1-48AE-8D59-B2162F3FB2FD}" type="parTrans" cxnId="{37CA4A97-F766-479C-BE73-9553B7F5ACE0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971A803B-5303-4EDC-BF84-AB2E16ED178B}" type="sibTrans" cxnId="{37CA4A97-F766-479C-BE73-9553B7F5ACE0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E8777F2-895A-4A3A-B496-DE70D9DAB3B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800" dirty="0">
              <a:latin typeface="Montserrat" panose="00000500000000000000" pitchFamily="50" charset="0"/>
              <a:cs typeface="Arial" panose="020B0604020202020204" pitchFamily="34" charset="0"/>
            </a:rPr>
            <a:t>Edema severo (+++) </a:t>
          </a:r>
        </a:p>
      </dgm:t>
    </dgm:pt>
    <dgm:pt modelId="{E866C3D2-C378-4EFB-9993-F3B2DD7E2824}" type="parTrans" cxnId="{1C2A276A-684B-4731-AE73-4920E729B7AC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4B86BB39-5E2A-4F92-99F1-6DB8AB371AFC}" type="sibTrans" cxnId="{1C2A276A-684B-4731-AE73-4920E729B7AC}">
      <dgm:prSet/>
      <dgm:spPr/>
      <dgm:t>
        <a:bodyPr/>
        <a:lstStyle/>
        <a:p>
          <a:endParaRPr lang="es-CO" sz="18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2FC16681-CDAD-4D00-9BA0-906EE211B604}" type="pres">
      <dgm:prSet presAssocID="{1CEE6A0E-7084-4B3B-B612-08CBFFF3D098}" presName="Name0" presStyleCnt="0">
        <dgm:presLayoutVars>
          <dgm:dir/>
          <dgm:resizeHandles val="exact"/>
        </dgm:presLayoutVars>
      </dgm:prSet>
      <dgm:spPr/>
    </dgm:pt>
    <dgm:pt modelId="{3101B1F8-44E4-4DBD-B2A3-B5AFDC8302E4}" type="pres">
      <dgm:prSet presAssocID="{1CEE6A0E-7084-4B3B-B612-08CBFFF3D098}" presName="fgShape" presStyleLbl="fgShp" presStyleIdx="0" presStyleCnt="1"/>
      <dgm:spPr/>
    </dgm:pt>
    <dgm:pt modelId="{3D0304D7-E7FB-4CA0-9C89-4AE5447456D4}" type="pres">
      <dgm:prSet presAssocID="{1CEE6A0E-7084-4B3B-B612-08CBFFF3D098}" presName="linComp" presStyleCnt="0"/>
      <dgm:spPr/>
    </dgm:pt>
    <dgm:pt modelId="{FC5C038B-B395-4D0B-A7BF-3285A2665C24}" type="pres">
      <dgm:prSet presAssocID="{568CCF77-FB5D-42C9-AD0C-C432D731292C}" presName="compNode" presStyleCnt="0"/>
      <dgm:spPr/>
    </dgm:pt>
    <dgm:pt modelId="{BF91B901-EC7E-4E9E-9F79-F02CE6C1B060}" type="pres">
      <dgm:prSet presAssocID="{568CCF77-FB5D-42C9-AD0C-C432D731292C}" presName="bkgdShape" presStyleLbl="node1" presStyleIdx="0" presStyleCnt="3"/>
      <dgm:spPr/>
    </dgm:pt>
    <dgm:pt modelId="{766866B2-5246-4FD5-9E8B-5D3F1E65048A}" type="pres">
      <dgm:prSet presAssocID="{568CCF77-FB5D-42C9-AD0C-C432D731292C}" presName="nodeTx" presStyleLbl="node1" presStyleIdx="0" presStyleCnt="3">
        <dgm:presLayoutVars>
          <dgm:bulletEnabled val="1"/>
        </dgm:presLayoutVars>
      </dgm:prSet>
      <dgm:spPr/>
    </dgm:pt>
    <dgm:pt modelId="{9763D98B-EC24-4145-9598-9209CC634C42}" type="pres">
      <dgm:prSet presAssocID="{568CCF77-FB5D-42C9-AD0C-C432D731292C}" presName="invisiNode" presStyleLbl="node1" presStyleIdx="0" presStyleCnt="3"/>
      <dgm:spPr/>
    </dgm:pt>
    <dgm:pt modelId="{0D98DB78-E79C-4234-9728-72BCF31C50A7}" type="pres">
      <dgm:prSet presAssocID="{568CCF77-FB5D-42C9-AD0C-C432D731292C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C6148F-D3FD-403D-9AEE-909E5694D95D}" type="pres">
      <dgm:prSet presAssocID="{ACB16890-FD80-4DA0-A5C0-FF439EC37091}" presName="sibTrans" presStyleLbl="sibTrans2D1" presStyleIdx="0" presStyleCnt="0"/>
      <dgm:spPr/>
    </dgm:pt>
    <dgm:pt modelId="{CADF9456-B23B-4FA7-993B-604DE0F50803}" type="pres">
      <dgm:prSet presAssocID="{36C9EA7C-EC1E-4D57-88D2-6F341655E3C7}" presName="compNode" presStyleCnt="0"/>
      <dgm:spPr/>
    </dgm:pt>
    <dgm:pt modelId="{7D22D118-B770-4D36-815B-1086ED51FCE6}" type="pres">
      <dgm:prSet presAssocID="{36C9EA7C-EC1E-4D57-88D2-6F341655E3C7}" presName="bkgdShape" presStyleLbl="node1" presStyleIdx="1" presStyleCnt="3"/>
      <dgm:spPr/>
    </dgm:pt>
    <dgm:pt modelId="{E4AD441D-4391-4490-86FA-B0A93719D6A2}" type="pres">
      <dgm:prSet presAssocID="{36C9EA7C-EC1E-4D57-88D2-6F341655E3C7}" presName="nodeTx" presStyleLbl="node1" presStyleIdx="1" presStyleCnt="3">
        <dgm:presLayoutVars>
          <dgm:bulletEnabled val="1"/>
        </dgm:presLayoutVars>
      </dgm:prSet>
      <dgm:spPr/>
    </dgm:pt>
    <dgm:pt modelId="{D49D14B8-109B-4209-9E7E-95BCCEC7F0E4}" type="pres">
      <dgm:prSet presAssocID="{36C9EA7C-EC1E-4D57-88D2-6F341655E3C7}" presName="invisiNode" presStyleLbl="node1" presStyleIdx="1" presStyleCnt="3"/>
      <dgm:spPr/>
    </dgm:pt>
    <dgm:pt modelId="{97AA53E9-672B-4DBC-BDF0-5722E1E5FAA0}" type="pres">
      <dgm:prSet presAssocID="{36C9EA7C-EC1E-4D57-88D2-6F341655E3C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1449B9-5555-4985-95D8-049E89AB75C0}" type="pres">
      <dgm:prSet presAssocID="{971A803B-5303-4EDC-BF84-AB2E16ED178B}" presName="sibTrans" presStyleLbl="sibTrans2D1" presStyleIdx="0" presStyleCnt="0"/>
      <dgm:spPr/>
    </dgm:pt>
    <dgm:pt modelId="{7BAF8D6A-FEAD-478B-8992-6B3BE46383A2}" type="pres">
      <dgm:prSet presAssocID="{DE8777F2-895A-4A3A-B496-DE70D9DAB3BE}" presName="compNode" presStyleCnt="0"/>
      <dgm:spPr/>
    </dgm:pt>
    <dgm:pt modelId="{FE2AD75C-0306-4561-9A3B-2596763C6C17}" type="pres">
      <dgm:prSet presAssocID="{DE8777F2-895A-4A3A-B496-DE70D9DAB3BE}" presName="bkgdShape" presStyleLbl="node1" presStyleIdx="2" presStyleCnt="3"/>
      <dgm:spPr/>
    </dgm:pt>
    <dgm:pt modelId="{3F03DA5F-950A-4AF5-94C4-1ED7AFA4D1AA}" type="pres">
      <dgm:prSet presAssocID="{DE8777F2-895A-4A3A-B496-DE70D9DAB3BE}" presName="nodeTx" presStyleLbl="node1" presStyleIdx="2" presStyleCnt="3">
        <dgm:presLayoutVars>
          <dgm:bulletEnabled val="1"/>
        </dgm:presLayoutVars>
      </dgm:prSet>
      <dgm:spPr/>
    </dgm:pt>
    <dgm:pt modelId="{A94A662C-41DB-4ADC-860F-FA863C12DC8C}" type="pres">
      <dgm:prSet presAssocID="{DE8777F2-895A-4A3A-B496-DE70D9DAB3BE}" presName="invisiNode" presStyleLbl="node1" presStyleIdx="2" presStyleCnt="3"/>
      <dgm:spPr/>
    </dgm:pt>
    <dgm:pt modelId="{2E5B24EA-376D-46B7-8168-8C6DCD57F95A}" type="pres">
      <dgm:prSet presAssocID="{DE8777F2-895A-4A3A-B496-DE70D9DAB3B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7F46D06-04EA-4970-8639-F82F7ED9D323}" type="presOf" srcId="{DE8777F2-895A-4A3A-B496-DE70D9DAB3BE}" destId="{3F03DA5F-950A-4AF5-94C4-1ED7AFA4D1AA}" srcOrd="1" destOrd="0" presId="urn:microsoft.com/office/officeart/2005/8/layout/hList7"/>
    <dgm:cxn modelId="{BF220C3B-3D2E-4B47-8101-A597AD98B38D}" type="presOf" srcId="{1CEE6A0E-7084-4B3B-B612-08CBFFF3D098}" destId="{2FC16681-CDAD-4D00-9BA0-906EE211B604}" srcOrd="0" destOrd="0" presId="urn:microsoft.com/office/officeart/2005/8/layout/hList7"/>
    <dgm:cxn modelId="{0559905D-52CA-4696-ADE4-5DB06A3E3EB0}" type="presOf" srcId="{DE8777F2-895A-4A3A-B496-DE70D9DAB3BE}" destId="{FE2AD75C-0306-4561-9A3B-2596763C6C17}" srcOrd="0" destOrd="0" presId="urn:microsoft.com/office/officeart/2005/8/layout/hList7"/>
    <dgm:cxn modelId="{1C2A276A-684B-4731-AE73-4920E729B7AC}" srcId="{1CEE6A0E-7084-4B3B-B612-08CBFFF3D098}" destId="{DE8777F2-895A-4A3A-B496-DE70D9DAB3BE}" srcOrd="2" destOrd="0" parTransId="{E866C3D2-C378-4EFB-9993-F3B2DD7E2824}" sibTransId="{4B86BB39-5E2A-4F92-99F1-6DB8AB371AFC}"/>
    <dgm:cxn modelId="{D21EE258-0283-442B-B64C-A940DBF59EC5}" type="presOf" srcId="{568CCF77-FB5D-42C9-AD0C-C432D731292C}" destId="{766866B2-5246-4FD5-9E8B-5D3F1E65048A}" srcOrd="1" destOrd="0" presId="urn:microsoft.com/office/officeart/2005/8/layout/hList7"/>
    <dgm:cxn modelId="{A769F686-C663-41D7-BA91-35FE55B00C6F}" type="presOf" srcId="{971A803B-5303-4EDC-BF84-AB2E16ED178B}" destId="{721449B9-5555-4985-95D8-049E89AB75C0}" srcOrd="0" destOrd="0" presId="urn:microsoft.com/office/officeart/2005/8/layout/hList7"/>
    <dgm:cxn modelId="{6D72FC94-3CB2-4B77-8C51-BC8D7E663FF3}" type="presOf" srcId="{36C9EA7C-EC1E-4D57-88D2-6F341655E3C7}" destId="{E4AD441D-4391-4490-86FA-B0A93719D6A2}" srcOrd="1" destOrd="0" presId="urn:microsoft.com/office/officeart/2005/8/layout/hList7"/>
    <dgm:cxn modelId="{37CA4A97-F766-479C-BE73-9553B7F5ACE0}" srcId="{1CEE6A0E-7084-4B3B-B612-08CBFFF3D098}" destId="{36C9EA7C-EC1E-4D57-88D2-6F341655E3C7}" srcOrd="1" destOrd="0" parTransId="{C60CD93F-96A1-48AE-8D59-B2162F3FB2FD}" sibTransId="{971A803B-5303-4EDC-BF84-AB2E16ED178B}"/>
    <dgm:cxn modelId="{C7A4E697-6848-4C4D-BAFD-7E69DC07CD64}" type="presOf" srcId="{568CCF77-FB5D-42C9-AD0C-C432D731292C}" destId="{BF91B901-EC7E-4E9E-9F79-F02CE6C1B060}" srcOrd="0" destOrd="0" presId="urn:microsoft.com/office/officeart/2005/8/layout/hList7"/>
    <dgm:cxn modelId="{97FF629A-3ADD-4FAC-BBBE-F257536381E8}" srcId="{1CEE6A0E-7084-4B3B-B612-08CBFFF3D098}" destId="{568CCF77-FB5D-42C9-AD0C-C432D731292C}" srcOrd="0" destOrd="0" parTransId="{DE9CA403-1791-4B70-BA97-BAFA5088727D}" sibTransId="{ACB16890-FD80-4DA0-A5C0-FF439EC37091}"/>
    <dgm:cxn modelId="{2A0858A3-E4AC-4597-8C04-1E7635E7F33E}" type="presOf" srcId="{ACB16890-FD80-4DA0-A5C0-FF439EC37091}" destId="{4AC6148F-D3FD-403D-9AEE-909E5694D95D}" srcOrd="0" destOrd="0" presId="urn:microsoft.com/office/officeart/2005/8/layout/hList7"/>
    <dgm:cxn modelId="{135AE9DB-3D67-4DD0-85CC-3EEE18E9AAEB}" type="presOf" srcId="{36C9EA7C-EC1E-4D57-88D2-6F341655E3C7}" destId="{7D22D118-B770-4D36-815B-1086ED51FCE6}" srcOrd="0" destOrd="0" presId="urn:microsoft.com/office/officeart/2005/8/layout/hList7"/>
    <dgm:cxn modelId="{585DDD1E-64CA-4AB8-893D-B622854B699C}" type="presParOf" srcId="{2FC16681-CDAD-4D00-9BA0-906EE211B604}" destId="{3101B1F8-44E4-4DBD-B2A3-B5AFDC8302E4}" srcOrd="0" destOrd="0" presId="urn:microsoft.com/office/officeart/2005/8/layout/hList7"/>
    <dgm:cxn modelId="{27918D60-B2ED-4F8F-813E-D3F867E7FFC8}" type="presParOf" srcId="{2FC16681-CDAD-4D00-9BA0-906EE211B604}" destId="{3D0304D7-E7FB-4CA0-9C89-4AE5447456D4}" srcOrd="1" destOrd="0" presId="urn:microsoft.com/office/officeart/2005/8/layout/hList7"/>
    <dgm:cxn modelId="{D6E29FBA-A3D2-4CE8-8E60-C1B5F194EBE6}" type="presParOf" srcId="{3D0304D7-E7FB-4CA0-9C89-4AE5447456D4}" destId="{FC5C038B-B395-4D0B-A7BF-3285A2665C24}" srcOrd="0" destOrd="0" presId="urn:microsoft.com/office/officeart/2005/8/layout/hList7"/>
    <dgm:cxn modelId="{A22274EF-662F-40B7-94BD-92BA553645E1}" type="presParOf" srcId="{FC5C038B-B395-4D0B-A7BF-3285A2665C24}" destId="{BF91B901-EC7E-4E9E-9F79-F02CE6C1B060}" srcOrd="0" destOrd="0" presId="urn:microsoft.com/office/officeart/2005/8/layout/hList7"/>
    <dgm:cxn modelId="{94E17BAB-5D4D-4E91-A600-3622DB1C7266}" type="presParOf" srcId="{FC5C038B-B395-4D0B-A7BF-3285A2665C24}" destId="{766866B2-5246-4FD5-9E8B-5D3F1E65048A}" srcOrd="1" destOrd="0" presId="urn:microsoft.com/office/officeart/2005/8/layout/hList7"/>
    <dgm:cxn modelId="{D8DE3277-8A05-4E86-9477-9786079F9765}" type="presParOf" srcId="{FC5C038B-B395-4D0B-A7BF-3285A2665C24}" destId="{9763D98B-EC24-4145-9598-9209CC634C42}" srcOrd="2" destOrd="0" presId="urn:microsoft.com/office/officeart/2005/8/layout/hList7"/>
    <dgm:cxn modelId="{7297A6DD-3231-432A-B8AF-6CC78F38CCB8}" type="presParOf" srcId="{FC5C038B-B395-4D0B-A7BF-3285A2665C24}" destId="{0D98DB78-E79C-4234-9728-72BCF31C50A7}" srcOrd="3" destOrd="0" presId="urn:microsoft.com/office/officeart/2005/8/layout/hList7"/>
    <dgm:cxn modelId="{4364B9C7-44D3-458F-9922-C0890B5341D6}" type="presParOf" srcId="{3D0304D7-E7FB-4CA0-9C89-4AE5447456D4}" destId="{4AC6148F-D3FD-403D-9AEE-909E5694D95D}" srcOrd="1" destOrd="0" presId="urn:microsoft.com/office/officeart/2005/8/layout/hList7"/>
    <dgm:cxn modelId="{1C4A5247-1582-4805-80CD-5A4FDF76A9B4}" type="presParOf" srcId="{3D0304D7-E7FB-4CA0-9C89-4AE5447456D4}" destId="{CADF9456-B23B-4FA7-993B-604DE0F50803}" srcOrd="2" destOrd="0" presId="urn:microsoft.com/office/officeart/2005/8/layout/hList7"/>
    <dgm:cxn modelId="{CB930285-4781-47DD-A073-BE58AF6FE534}" type="presParOf" srcId="{CADF9456-B23B-4FA7-993B-604DE0F50803}" destId="{7D22D118-B770-4D36-815B-1086ED51FCE6}" srcOrd="0" destOrd="0" presId="urn:microsoft.com/office/officeart/2005/8/layout/hList7"/>
    <dgm:cxn modelId="{1940BFDE-4C58-4DAA-AA82-E5823F19291B}" type="presParOf" srcId="{CADF9456-B23B-4FA7-993B-604DE0F50803}" destId="{E4AD441D-4391-4490-86FA-B0A93719D6A2}" srcOrd="1" destOrd="0" presId="urn:microsoft.com/office/officeart/2005/8/layout/hList7"/>
    <dgm:cxn modelId="{92726049-2B97-4263-B3CF-44248F9DFF64}" type="presParOf" srcId="{CADF9456-B23B-4FA7-993B-604DE0F50803}" destId="{D49D14B8-109B-4209-9E7E-95BCCEC7F0E4}" srcOrd="2" destOrd="0" presId="urn:microsoft.com/office/officeart/2005/8/layout/hList7"/>
    <dgm:cxn modelId="{BC8C5E0A-E6CC-417B-B873-406BE1E773D3}" type="presParOf" srcId="{CADF9456-B23B-4FA7-993B-604DE0F50803}" destId="{97AA53E9-672B-4DBC-BDF0-5722E1E5FAA0}" srcOrd="3" destOrd="0" presId="urn:microsoft.com/office/officeart/2005/8/layout/hList7"/>
    <dgm:cxn modelId="{13489FFA-051C-44DB-8D93-E68160A82F7D}" type="presParOf" srcId="{3D0304D7-E7FB-4CA0-9C89-4AE5447456D4}" destId="{721449B9-5555-4985-95D8-049E89AB75C0}" srcOrd="3" destOrd="0" presId="urn:microsoft.com/office/officeart/2005/8/layout/hList7"/>
    <dgm:cxn modelId="{D22BA629-22FA-48D8-901D-30B5A907764E}" type="presParOf" srcId="{3D0304D7-E7FB-4CA0-9C89-4AE5447456D4}" destId="{7BAF8D6A-FEAD-478B-8992-6B3BE46383A2}" srcOrd="4" destOrd="0" presId="urn:microsoft.com/office/officeart/2005/8/layout/hList7"/>
    <dgm:cxn modelId="{B492C193-CD1D-4EE0-AE3A-69A96933738D}" type="presParOf" srcId="{7BAF8D6A-FEAD-478B-8992-6B3BE46383A2}" destId="{FE2AD75C-0306-4561-9A3B-2596763C6C17}" srcOrd="0" destOrd="0" presId="urn:microsoft.com/office/officeart/2005/8/layout/hList7"/>
    <dgm:cxn modelId="{AF55E8BF-9242-427B-8883-FD2F044D2368}" type="presParOf" srcId="{7BAF8D6A-FEAD-478B-8992-6B3BE46383A2}" destId="{3F03DA5F-950A-4AF5-94C4-1ED7AFA4D1AA}" srcOrd="1" destOrd="0" presId="urn:microsoft.com/office/officeart/2005/8/layout/hList7"/>
    <dgm:cxn modelId="{F1EB8435-5456-4DE8-99E7-1856C8DC313F}" type="presParOf" srcId="{7BAF8D6A-FEAD-478B-8992-6B3BE46383A2}" destId="{A94A662C-41DB-4ADC-860F-FA863C12DC8C}" srcOrd="2" destOrd="0" presId="urn:microsoft.com/office/officeart/2005/8/layout/hList7"/>
    <dgm:cxn modelId="{E11F4337-B6F3-4449-A9D6-683D4D987F97}" type="presParOf" srcId="{7BAF8D6A-FEAD-478B-8992-6B3BE46383A2}" destId="{2E5B24EA-376D-46B7-8168-8C6DCD57F9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363FF7-A59F-4073-988C-C80AEFF4E1A6}" type="doc">
      <dgm:prSet loTypeId="urn:microsoft.com/office/officeart/2005/8/layout/cycle7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AF77DFE1-0908-466C-B9D0-CB761A3CABB1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T/E menor de -2DE </a:t>
          </a:r>
        </a:p>
      </dgm:t>
    </dgm:pt>
    <dgm:pt modelId="{1CBCFE8C-8B8C-4730-A643-3E078F5C7F28}" type="parTrans" cxnId="{6541F2E7-02BC-48AF-961C-E913E33598CE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C509B446-DF93-4933-B018-16C89AF701B7}" type="sibTrans" cxnId="{6541F2E7-02BC-48AF-961C-E913E33598CE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49938DB-F21E-4573-B830-BC367AF0657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Ingesta prolongada de alimentos pobres en nutrientes</a:t>
          </a:r>
        </a:p>
      </dgm:t>
    </dgm:pt>
    <dgm:pt modelId="{211E2AC4-D978-44D2-A67E-F3E6577D58BD}" type="parTrans" cxnId="{5D1790CC-7667-437B-A572-1685005B1E7F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D33E9D9C-435F-4DC1-909F-D88E6F967E92}" type="sibTrans" cxnId="{5D1790CC-7667-437B-A572-1685005B1E7F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3DAA5D2D-BF74-4F93-8A10-8C8FA7343241}">
      <dgm:prSet phldrT="[Texto]"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  <a:cs typeface="Arial" panose="020B0604020202020204" pitchFamily="34" charset="0"/>
            </a:rPr>
            <a:t>Es más severo si se inicia a edades más tempranas</a:t>
          </a:r>
        </a:p>
      </dgm:t>
    </dgm:pt>
    <dgm:pt modelId="{9F8024FD-F028-407B-B684-F85C97E899BA}" type="parTrans" cxnId="{364E067E-1144-4F5F-B97E-971ED3729801}">
      <dgm:prSet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0F781CD5-AD7A-444F-80E8-6144D0B1FECF}" type="sibTrans" cxnId="{364E067E-1144-4F5F-B97E-971ED3729801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  <a:cs typeface="Arial" panose="020B0604020202020204" pitchFamily="34" charset="0"/>
          </a:endParaRPr>
        </a:p>
      </dgm:t>
    </dgm:pt>
    <dgm:pt modelId="{E22ECBEA-6515-4FE3-9A03-E321F7823B30}" type="pres">
      <dgm:prSet presAssocID="{42363FF7-A59F-4073-988C-C80AEFF4E1A6}" presName="Name0" presStyleCnt="0">
        <dgm:presLayoutVars>
          <dgm:dir/>
          <dgm:resizeHandles val="exact"/>
        </dgm:presLayoutVars>
      </dgm:prSet>
      <dgm:spPr/>
    </dgm:pt>
    <dgm:pt modelId="{4B463D1F-82EB-465C-84BD-C6481227A2B1}" type="pres">
      <dgm:prSet presAssocID="{AF77DFE1-0908-466C-B9D0-CB761A3CABB1}" presName="node" presStyleLbl="node1" presStyleIdx="0" presStyleCnt="3">
        <dgm:presLayoutVars>
          <dgm:bulletEnabled val="1"/>
        </dgm:presLayoutVars>
      </dgm:prSet>
      <dgm:spPr/>
    </dgm:pt>
    <dgm:pt modelId="{3D5F2E82-77E8-4588-82DD-7F3C18CBAC3A}" type="pres">
      <dgm:prSet presAssocID="{C509B446-DF93-4933-B018-16C89AF701B7}" presName="sibTrans" presStyleLbl="sibTrans2D1" presStyleIdx="0" presStyleCnt="3"/>
      <dgm:spPr/>
    </dgm:pt>
    <dgm:pt modelId="{7ED8063B-FF08-4463-B031-A44BBAFD814B}" type="pres">
      <dgm:prSet presAssocID="{C509B446-DF93-4933-B018-16C89AF701B7}" presName="connectorText" presStyleLbl="sibTrans2D1" presStyleIdx="0" presStyleCnt="3"/>
      <dgm:spPr/>
    </dgm:pt>
    <dgm:pt modelId="{690944A4-FF31-41D5-836B-864E058199D2}" type="pres">
      <dgm:prSet presAssocID="{E49938DB-F21E-4573-B830-BC367AF0657A}" presName="node" presStyleLbl="node1" presStyleIdx="1" presStyleCnt="3">
        <dgm:presLayoutVars>
          <dgm:bulletEnabled val="1"/>
        </dgm:presLayoutVars>
      </dgm:prSet>
      <dgm:spPr/>
    </dgm:pt>
    <dgm:pt modelId="{8130B7EE-A715-4087-A36A-4D5D2AB74CB6}" type="pres">
      <dgm:prSet presAssocID="{D33E9D9C-435F-4DC1-909F-D88E6F967E92}" presName="sibTrans" presStyleLbl="sibTrans2D1" presStyleIdx="1" presStyleCnt="3"/>
      <dgm:spPr/>
    </dgm:pt>
    <dgm:pt modelId="{6A9326CF-B349-48D7-9FCD-3F0D4578F6E9}" type="pres">
      <dgm:prSet presAssocID="{D33E9D9C-435F-4DC1-909F-D88E6F967E92}" presName="connectorText" presStyleLbl="sibTrans2D1" presStyleIdx="1" presStyleCnt="3"/>
      <dgm:spPr/>
    </dgm:pt>
    <dgm:pt modelId="{0AD12564-ED1B-4AFD-82A8-8D011A289814}" type="pres">
      <dgm:prSet presAssocID="{3DAA5D2D-BF74-4F93-8A10-8C8FA7343241}" presName="node" presStyleLbl="node1" presStyleIdx="2" presStyleCnt="3">
        <dgm:presLayoutVars>
          <dgm:bulletEnabled val="1"/>
        </dgm:presLayoutVars>
      </dgm:prSet>
      <dgm:spPr/>
    </dgm:pt>
    <dgm:pt modelId="{2021A5A9-1A9D-4DAC-A805-4A7BC2B3F4C6}" type="pres">
      <dgm:prSet presAssocID="{0F781CD5-AD7A-444F-80E8-6144D0B1FECF}" presName="sibTrans" presStyleLbl="sibTrans2D1" presStyleIdx="2" presStyleCnt="3"/>
      <dgm:spPr/>
    </dgm:pt>
    <dgm:pt modelId="{7284CDB1-4455-4599-B9DC-341417138E58}" type="pres">
      <dgm:prSet presAssocID="{0F781CD5-AD7A-444F-80E8-6144D0B1FECF}" presName="connectorText" presStyleLbl="sibTrans2D1" presStyleIdx="2" presStyleCnt="3"/>
      <dgm:spPr/>
    </dgm:pt>
  </dgm:ptLst>
  <dgm:cxnLst>
    <dgm:cxn modelId="{09B00E06-5883-400D-8FD1-90F5A6A0C9D5}" type="presOf" srcId="{0F781CD5-AD7A-444F-80E8-6144D0B1FECF}" destId="{2021A5A9-1A9D-4DAC-A805-4A7BC2B3F4C6}" srcOrd="0" destOrd="0" presId="urn:microsoft.com/office/officeart/2005/8/layout/cycle7"/>
    <dgm:cxn modelId="{3977700A-A85A-45C2-B626-51E682C3309F}" type="presOf" srcId="{C509B446-DF93-4933-B018-16C89AF701B7}" destId="{7ED8063B-FF08-4463-B031-A44BBAFD814B}" srcOrd="1" destOrd="0" presId="urn:microsoft.com/office/officeart/2005/8/layout/cycle7"/>
    <dgm:cxn modelId="{18B18E0D-6910-41BB-B5B6-5F42366F1E63}" type="presOf" srcId="{0F781CD5-AD7A-444F-80E8-6144D0B1FECF}" destId="{7284CDB1-4455-4599-B9DC-341417138E58}" srcOrd="1" destOrd="0" presId="urn:microsoft.com/office/officeart/2005/8/layout/cycle7"/>
    <dgm:cxn modelId="{FD07F775-EA3F-4CBB-A3FF-7702CD38D102}" type="presOf" srcId="{C509B446-DF93-4933-B018-16C89AF701B7}" destId="{3D5F2E82-77E8-4588-82DD-7F3C18CBAC3A}" srcOrd="0" destOrd="0" presId="urn:microsoft.com/office/officeart/2005/8/layout/cycle7"/>
    <dgm:cxn modelId="{364E067E-1144-4F5F-B97E-971ED3729801}" srcId="{42363FF7-A59F-4073-988C-C80AEFF4E1A6}" destId="{3DAA5D2D-BF74-4F93-8A10-8C8FA7343241}" srcOrd="2" destOrd="0" parTransId="{9F8024FD-F028-407B-B684-F85C97E899BA}" sibTransId="{0F781CD5-AD7A-444F-80E8-6144D0B1FECF}"/>
    <dgm:cxn modelId="{5021A59F-47B2-4DC5-9596-469F458230C1}" type="presOf" srcId="{D33E9D9C-435F-4DC1-909F-D88E6F967E92}" destId="{6A9326CF-B349-48D7-9FCD-3F0D4578F6E9}" srcOrd="1" destOrd="0" presId="urn:microsoft.com/office/officeart/2005/8/layout/cycle7"/>
    <dgm:cxn modelId="{5BF31AB0-BE53-40E3-A0A5-B4837EEA41AC}" type="presOf" srcId="{42363FF7-A59F-4073-988C-C80AEFF4E1A6}" destId="{E22ECBEA-6515-4FE3-9A03-E321F7823B30}" srcOrd="0" destOrd="0" presId="urn:microsoft.com/office/officeart/2005/8/layout/cycle7"/>
    <dgm:cxn modelId="{B1BAFABF-5D2B-44A8-8A05-D6AAA435A1F6}" type="presOf" srcId="{D33E9D9C-435F-4DC1-909F-D88E6F967E92}" destId="{8130B7EE-A715-4087-A36A-4D5D2AB74CB6}" srcOrd="0" destOrd="0" presId="urn:microsoft.com/office/officeart/2005/8/layout/cycle7"/>
    <dgm:cxn modelId="{5D1790CC-7667-437B-A572-1685005B1E7F}" srcId="{42363FF7-A59F-4073-988C-C80AEFF4E1A6}" destId="{E49938DB-F21E-4573-B830-BC367AF0657A}" srcOrd="1" destOrd="0" parTransId="{211E2AC4-D978-44D2-A67E-F3E6577D58BD}" sibTransId="{D33E9D9C-435F-4DC1-909F-D88E6F967E92}"/>
    <dgm:cxn modelId="{29F823D0-1C0F-4259-A544-D0817A58E488}" type="presOf" srcId="{E49938DB-F21E-4573-B830-BC367AF0657A}" destId="{690944A4-FF31-41D5-836B-864E058199D2}" srcOrd="0" destOrd="0" presId="urn:microsoft.com/office/officeart/2005/8/layout/cycle7"/>
    <dgm:cxn modelId="{A57B1DDC-36D9-4A9B-A2DE-224CECF4A7E1}" type="presOf" srcId="{3DAA5D2D-BF74-4F93-8A10-8C8FA7343241}" destId="{0AD12564-ED1B-4AFD-82A8-8D011A289814}" srcOrd="0" destOrd="0" presId="urn:microsoft.com/office/officeart/2005/8/layout/cycle7"/>
    <dgm:cxn modelId="{97652DE2-AC76-49AF-B186-B1DBC8C577D4}" type="presOf" srcId="{AF77DFE1-0908-466C-B9D0-CB761A3CABB1}" destId="{4B463D1F-82EB-465C-84BD-C6481227A2B1}" srcOrd="0" destOrd="0" presId="urn:microsoft.com/office/officeart/2005/8/layout/cycle7"/>
    <dgm:cxn modelId="{6541F2E7-02BC-48AF-961C-E913E33598CE}" srcId="{42363FF7-A59F-4073-988C-C80AEFF4E1A6}" destId="{AF77DFE1-0908-466C-B9D0-CB761A3CABB1}" srcOrd="0" destOrd="0" parTransId="{1CBCFE8C-8B8C-4730-A643-3E078F5C7F28}" sibTransId="{C509B446-DF93-4933-B018-16C89AF701B7}"/>
    <dgm:cxn modelId="{DD004594-A4D4-45BF-B12C-61952E7C533D}" type="presParOf" srcId="{E22ECBEA-6515-4FE3-9A03-E321F7823B30}" destId="{4B463D1F-82EB-465C-84BD-C6481227A2B1}" srcOrd="0" destOrd="0" presId="urn:microsoft.com/office/officeart/2005/8/layout/cycle7"/>
    <dgm:cxn modelId="{9C264101-859F-4DD2-A3F2-BDF888EA5B0D}" type="presParOf" srcId="{E22ECBEA-6515-4FE3-9A03-E321F7823B30}" destId="{3D5F2E82-77E8-4588-82DD-7F3C18CBAC3A}" srcOrd="1" destOrd="0" presId="urn:microsoft.com/office/officeart/2005/8/layout/cycle7"/>
    <dgm:cxn modelId="{B6A011D8-9B49-443D-8DFE-288DDA772F0B}" type="presParOf" srcId="{3D5F2E82-77E8-4588-82DD-7F3C18CBAC3A}" destId="{7ED8063B-FF08-4463-B031-A44BBAFD814B}" srcOrd="0" destOrd="0" presId="urn:microsoft.com/office/officeart/2005/8/layout/cycle7"/>
    <dgm:cxn modelId="{A44D0249-D759-4162-8877-442D124A794C}" type="presParOf" srcId="{E22ECBEA-6515-4FE3-9A03-E321F7823B30}" destId="{690944A4-FF31-41D5-836B-864E058199D2}" srcOrd="2" destOrd="0" presId="urn:microsoft.com/office/officeart/2005/8/layout/cycle7"/>
    <dgm:cxn modelId="{FE2BBFC0-6946-482E-ABAE-5923C8DDC107}" type="presParOf" srcId="{E22ECBEA-6515-4FE3-9A03-E321F7823B30}" destId="{8130B7EE-A715-4087-A36A-4D5D2AB74CB6}" srcOrd="3" destOrd="0" presId="urn:microsoft.com/office/officeart/2005/8/layout/cycle7"/>
    <dgm:cxn modelId="{F0A876B4-506A-4B05-AC38-579C9BEA925C}" type="presParOf" srcId="{8130B7EE-A715-4087-A36A-4D5D2AB74CB6}" destId="{6A9326CF-B349-48D7-9FCD-3F0D4578F6E9}" srcOrd="0" destOrd="0" presId="urn:microsoft.com/office/officeart/2005/8/layout/cycle7"/>
    <dgm:cxn modelId="{0B8A090A-837A-448D-92C6-8D5C1DFBDCE2}" type="presParOf" srcId="{E22ECBEA-6515-4FE3-9A03-E321F7823B30}" destId="{0AD12564-ED1B-4AFD-82A8-8D011A289814}" srcOrd="4" destOrd="0" presId="urn:microsoft.com/office/officeart/2005/8/layout/cycle7"/>
    <dgm:cxn modelId="{65F11508-8A65-40B3-8CC0-268782C41CE2}" type="presParOf" srcId="{E22ECBEA-6515-4FE3-9A03-E321F7823B30}" destId="{2021A5A9-1A9D-4DAC-A805-4A7BC2B3F4C6}" srcOrd="5" destOrd="0" presId="urn:microsoft.com/office/officeart/2005/8/layout/cycle7"/>
    <dgm:cxn modelId="{B740B781-AC9A-4903-9E07-A31AADA2BA96}" type="presParOf" srcId="{2021A5A9-1A9D-4DAC-A805-4A7BC2B3F4C6}" destId="{7284CDB1-4455-4599-B9DC-341417138E5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27653-D9FD-4CC7-81D3-7D28F4B299B0}">
      <dsp:nvSpPr>
        <dsp:cNvPr id="0" name=""/>
        <dsp:cNvSpPr/>
      </dsp:nvSpPr>
      <dsp:spPr>
        <a:xfrm>
          <a:off x="8128" y="1381725"/>
          <a:ext cx="2429618" cy="14577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No identificación de la desnutrición aguda como urgencia vital.</a:t>
          </a:r>
        </a:p>
      </dsp:txBody>
      <dsp:txXfrm>
        <a:off x="50825" y="1424422"/>
        <a:ext cx="2344224" cy="1372377"/>
      </dsp:txXfrm>
    </dsp:sp>
    <dsp:sp modelId="{EF0D3D3C-3411-4BA5-9717-32B88A5A3742}">
      <dsp:nvSpPr>
        <dsp:cNvPr id="0" name=""/>
        <dsp:cNvSpPr/>
      </dsp:nvSpPr>
      <dsp:spPr>
        <a:xfrm>
          <a:off x="2680709" y="1809338"/>
          <a:ext cx="515079" cy="602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680709" y="1929847"/>
        <a:ext cx="360555" cy="361527"/>
      </dsp:txXfrm>
    </dsp:sp>
    <dsp:sp modelId="{D6E1E61C-31CB-4222-9ABE-D0B147FD0C0D}">
      <dsp:nvSpPr>
        <dsp:cNvPr id="0" name=""/>
        <dsp:cNvSpPr/>
      </dsp:nvSpPr>
      <dsp:spPr>
        <a:xfrm>
          <a:off x="3409594" y="1381725"/>
          <a:ext cx="2429618" cy="14577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No dar los micronutrientes necesarios.</a:t>
          </a:r>
        </a:p>
      </dsp:txBody>
      <dsp:txXfrm>
        <a:off x="3452291" y="1424422"/>
        <a:ext cx="2344224" cy="1372377"/>
      </dsp:txXfrm>
    </dsp:sp>
    <dsp:sp modelId="{BCB7BA43-F7E3-4BE2-AC2C-888A8F53A348}">
      <dsp:nvSpPr>
        <dsp:cNvPr id="0" name=""/>
        <dsp:cNvSpPr/>
      </dsp:nvSpPr>
      <dsp:spPr>
        <a:xfrm>
          <a:off x="6082175" y="1809338"/>
          <a:ext cx="515079" cy="602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6082175" y="1929847"/>
        <a:ext cx="360555" cy="361527"/>
      </dsp:txXfrm>
    </dsp:sp>
    <dsp:sp modelId="{FA7FA209-053A-464B-AB0D-7A66D8803627}">
      <dsp:nvSpPr>
        <dsp:cNvPr id="0" name=""/>
        <dsp:cNvSpPr/>
      </dsp:nvSpPr>
      <dsp:spPr>
        <a:xfrm>
          <a:off x="6811060" y="1381725"/>
          <a:ext cx="2429618" cy="14577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Intentar normalizar todo en poco tiempo (disminución de edemas, hidratación, hierro al inicio).</a:t>
          </a:r>
        </a:p>
      </dsp:txBody>
      <dsp:txXfrm>
        <a:off x="6853757" y="1424422"/>
        <a:ext cx="2344224" cy="13723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BFC78-8B38-4983-99CE-A1E2D258CD04}">
      <dsp:nvSpPr>
        <dsp:cNvPr id="0" name=""/>
        <dsp:cNvSpPr/>
      </dsp:nvSpPr>
      <dsp:spPr>
        <a:xfrm>
          <a:off x="6004954" y="1103503"/>
          <a:ext cx="1061203" cy="505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67"/>
              </a:lnTo>
              <a:lnTo>
                <a:pt x="1061203" y="344167"/>
              </a:lnTo>
              <a:lnTo>
                <a:pt x="1061203" y="50503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B0F59-2030-401B-B100-9319453D6086}">
      <dsp:nvSpPr>
        <dsp:cNvPr id="0" name=""/>
        <dsp:cNvSpPr/>
      </dsp:nvSpPr>
      <dsp:spPr>
        <a:xfrm>
          <a:off x="4943750" y="2711226"/>
          <a:ext cx="2122406" cy="505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67"/>
              </a:lnTo>
              <a:lnTo>
                <a:pt x="2122406" y="344167"/>
              </a:lnTo>
              <a:lnTo>
                <a:pt x="2122406" y="50503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F6734-3AAB-4F4E-9B0F-62FD3A297439}">
      <dsp:nvSpPr>
        <dsp:cNvPr id="0" name=""/>
        <dsp:cNvSpPr/>
      </dsp:nvSpPr>
      <dsp:spPr>
        <a:xfrm>
          <a:off x="4898030" y="2711226"/>
          <a:ext cx="91440" cy="505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03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6DA91-ABC8-4E74-BF3A-880BB1333755}">
      <dsp:nvSpPr>
        <dsp:cNvPr id="0" name=""/>
        <dsp:cNvSpPr/>
      </dsp:nvSpPr>
      <dsp:spPr>
        <a:xfrm>
          <a:off x="2821344" y="2711226"/>
          <a:ext cx="2122406" cy="505036"/>
        </a:xfrm>
        <a:custGeom>
          <a:avLst/>
          <a:gdLst/>
          <a:ahLst/>
          <a:cxnLst/>
          <a:rect l="0" t="0" r="0" b="0"/>
          <a:pathLst>
            <a:path>
              <a:moveTo>
                <a:pt x="2122406" y="0"/>
              </a:moveTo>
              <a:lnTo>
                <a:pt x="2122406" y="344167"/>
              </a:lnTo>
              <a:lnTo>
                <a:pt x="0" y="344167"/>
              </a:lnTo>
              <a:lnTo>
                <a:pt x="0" y="50503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16265-21DA-4D39-9B80-E5816FF241B3}">
      <dsp:nvSpPr>
        <dsp:cNvPr id="0" name=""/>
        <dsp:cNvSpPr/>
      </dsp:nvSpPr>
      <dsp:spPr>
        <a:xfrm>
          <a:off x="4943750" y="1103503"/>
          <a:ext cx="1061203" cy="505036"/>
        </a:xfrm>
        <a:custGeom>
          <a:avLst/>
          <a:gdLst/>
          <a:ahLst/>
          <a:cxnLst/>
          <a:rect l="0" t="0" r="0" b="0"/>
          <a:pathLst>
            <a:path>
              <a:moveTo>
                <a:pt x="1061203" y="0"/>
              </a:moveTo>
              <a:lnTo>
                <a:pt x="1061203" y="344167"/>
              </a:lnTo>
              <a:lnTo>
                <a:pt x="0" y="344167"/>
              </a:lnTo>
              <a:lnTo>
                <a:pt x="0" y="50503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E883F-0A98-41F2-8F4F-FEF45C574133}">
      <dsp:nvSpPr>
        <dsp:cNvPr id="0" name=""/>
        <dsp:cNvSpPr/>
      </dsp:nvSpPr>
      <dsp:spPr>
        <a:xfrm>
          <a:off x="5136697" y="816"/>
          <a:ext cx="1736514" cy="1102686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6659-071B-4E25-A516-66E2A4D9521A}">
      <dsp:nvSpPr>
        <dsp:cNvPr id="0" name=""/>
        <dsp:cNvSpPr/>
      </dsp:nvSpPr>
      <dsp:spPr>
        <a:xfrm>
          <a:off x="5329643" y="184115"/>
          <a:ext cx="1736514" cy="1102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Depende de la edad </a:t>
          </a:r>
        </a:p>
      </dsp:txBody>
      <dsp:txXfrm>
        <a:off x="5361940" y="216412"/>
        <a:ext cx="1671920" cy="1038092"/>
      </dsp:txXfrm>
    </dsp:sp>
    <dsp:sp modelId="{B799BFA7-0F5B-43DD-9642-F4AC7A8D3101}">
      <dsp:nvSpPr>
        <dsp:cNvPr id="0" name=""/>
        <dsp:cNvSpPr/>
      </dsp:nvSpPr>
      <dsp:spPr>
        <a:xfrm>
          <a:off x="4075493" y="1608539"/>
          <a:ext cx="1736514" cy="110268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09FB6-4FAD-4511-950E-7BBB24B0BA59}">
      <dsp:nvSpPr>
        <dsp:cNvPr id="0" name=""/>
        <dsp:cNvSpPr/>
      </dsp:nvSpPr>
      <dsp:spPr>
        <a:xfrm>
          <a:off x="4268439" y="1791838"/>
          <a:ext cx="1736514" cy="1102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6-59 meses </a:t>
          </a:r>
        </a:p>
      </dsp:txBody>
      <dsp:txXfrm>
        <a:off x="4300736" y="1824135"/>
        <a:ext cx="1671920" cy="1038092"/>
      </dsp:txXfrm>
    </dsp:sp>
    <dsp:sp modelId="{8F9E1456-4A89-464E-B72D-591130F3C281}">
      <dsp:nvSpPr>
        <dsp:cNvPr id="0" name=""/>
        <dsp:cNvSpPr/>
      </dsp:nvSpPr>
      <dsp:spPr>
        <a:xfrm>
          <a:off x="1953086" y="3216262"/>
          <a:ext cx="1736514" cy="110268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F4FDB-D3B2-4B9E-A5BD-7541CE34EAFF}">
      <dsp:nvSpPr>
        <dsp:cNvPr id="0" name=""/>
        <dsp:cNvSpPr/>
      </dsp:nvSpPr>
      <dsp:spPr>
        <a:xfrm>
          <a:off x="2146032" y="3399561"/>
          <a:ext cx="1736514" cy="1102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Manejo en el hogar </a:t>
          </a:r>
        </a:p>
      </dsp:txBody>
      <dsp:txXfrm>
        <a:off x="2178329" y="3431858"/>
        <a:ext cx="1671920" cy="1038092"/>
      </dsp:txXfrm>
    </dsp:sp>
    <dsp:sp modelId="{B3BE1015-BA2B-4859-9CE2-C1BA0321EA65}">
      <dsp:nvSpPr>
        <dsp:cNvPr id="0" name=""/>
        <dsp:cNvSpPr/>
      </dsp:nvSpPr>
      <dsp:spPr>
        <a:xfrm>
          <a:off x="4075493" y="3216262"/>
          <a:ext cx="1736514" cy="110268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57E7-F218-43FA-9C51-60062717E1C4}">
      <dsp:nvSpPr>
        <dsp:cNvPr id="0" name=""/>
        <dsp:cNvSpPr/>
      </dsp:nvSpPr>
      <dsp:spPr>
        <a:xfrm>
          <a:off x="4268439" y="3399561"/>
          <a:ext cx="1736514" cy="1102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Remisión a nivel mayor de complejidad </a:t>
          </a:r>
        </a:p>
      </dsp:txBody>
      <dsp:txXfrm>
        <a:off x="4300736" y="3431858"/>
        <a:ext cx="1671920" cy="1038092"/>
      </dsp:txXfrm>
    </dsp:sp>
    <dsp:sp modelId="{3A0B7FE1-D02C-4446-BB14-26A18B99D474}">
      <dsp:nvSpPr>
        <dsp:cNvPr id="0" name=""/>
        <dsp:cNvSpPr/>
      </dsp:nvSpPr>
      <dsp:spPr>
        <a:xfrm>
          <a:off x="6197900" y="3216262"/>
          <a:ext cx="1736514" cy="110268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41F2A-C54A-4866-B74B-DFAEC5CE2E95}">
      <dsp:nvSpPr>
        <dsp:cNvPr id="0" name=""/>
        <dsp:cNvSpPr/>
      </dsp:nvSpPr>
      <dsp:spPr>
        <a:xfrm>
          <a:off x="6390846" y="3399561"/>
          <a:ext cx="1736514" cy="1102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Manejo </a:t>
          </a:r>
          <a:r>
            <a:rPr lang="es-CO" sz="1400" kern="1200" dirty="0" err="1">
              <a:latin typeface="Montserrat" panose="00000500000000000000" pitchFamily="50" charset="0"/>
              <a:cs typeface="Arial" panose="020B0604020202020204" pitchFamily="34" charset="0"/>
            </a:rPr>
            <a:t>Intra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-hospitalario </a:t>
          </a:r>
        </a:p>
      </dsp:txBody>
      <dsp:txXfrm>
        <a:off x="6423143" y="3431858"/>
        <a:ext cx="1671920" cy="1038092"/>
      </dsp:txXfrm>
    </dsp:sp>
    <dsp:sp modelId="{9BD3C977-0EF5-45BA-A0E7-9FEAC1847974}">
      <dsp:nvSpPr>
        <dsp:cNvPr id="0" name=""/>
        <dsp:cNvSpPr/>
      </dsp:nvSpPr>
      <dsp:spPr>
        <a:xfrm>
          <a:off x="6197900" y="1608539"/>
          <a:ext cx="1736514" cy="110268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C67D3-46F3-47E0-ACC3-28A64B89135D}">
      <dsp:nvSpPr>
        <dsp:cNvPr id="0" name=""/>
        <dsp:cNvSpPr/>
      </dsp:nvSpPr>
      <dsp:spPr>
        <a:xfrm>
          <a:off x="6390846" y="1791838"/>
          <a:ext cx="1736514" cy="1102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&lt;6 meses o &lt;de 4 Kg </a:t>
          </a:r>
        </a:p>
      </dsp:txBody>
      <dsp:txXfrm>
        <a:off x="6423143" y="1824135"/>
        <a:ext cx="1671920" cy="10380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DA0E8-AB0F-4341-B605-75D4B97043B8}">
      <dsp:nvSpPr>
        <dsp:cNvPr id="0" name=""/>
        <dsp:cNvSpPr/>
      </dsp:nvSpPr>
      <dsp:spPr>
        <a:xfrm>
          <a:off x="663341" y="0"/>
          <a:ext cx="7517864" cy="5418667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E88FF-9443-4B20-A609-6F4B7E9A5020}">
      <dsp:nvSpPr>
        <dsp:cNvPr id="0" name=""/>
        <dsp:cNvSpPr/>
      </dsp:nvSpPr>
      <dsp:spPr>
        <a:xfrm>
          <a:off x="3023" y="1625600"/>
          <a:ext cx="1964111" cy="216746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Es a base de maní, 1 sobre de 92 gr aporta 500 K calorías. El 50% tiene componentes lácteos, sin lactosa. </a:t>
          </a:r>
        </a:p>
      </dsp:txBody>
      <dsp:txXfrm>
        <a:off x="98903" y="1721480"/>
        <a:ext cx="1772351" cy="1975706"/>
      </dsp:txXfrm>
    </dsp:sp>
    <dsp:sp modelId="{6B239553-0792-4FDB-8F08-60B1C6776985}">
      <dsp:nvSpPr>
        <dsp:cNvPr id="0" name=""/>
        <dsp:cNvSpPr/>
      </dsp:nvSpPr>
      <dsp:spPr>
        <a:xfrm>
          <a:off x="2294486" y="1625600"/>
          <a:ext cx="1964111" cy="2167466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  <a:cs typeface="Arial" panose="020B0604020202020204" pitchFamily="34" charset="0"/>
            </a:rPr>
            <a:t>Moderada: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 día 1-7: 150 kcal/Kg/día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Día 8-30: 200 Kcal/kg/día </a:t>
          </a:r>
        </a:p>
      </dsp:txBody>
      <dsp:txXfrm>
        <a:off x="2390366" y="1721480"/>
        <a:ext cx="1772351" cy="1975706"/>
      </dsp:txXfrm>
    </dsp:sp>
    <dsp:sp modelId="{4BB62AF7-39D8-4723-8345-38D9A763B17D}">
      <dsp:nvSpPr>
        <dsp:cNvPr id="0" name=""/>
        <dsp:cNvSpPr/>
      </dsp:nvSpPr>
      <dsp:spPr>
        <a:xfrm>
          <a:off x="4585949" y="1625600"/>
          <a:ext cx="1964111" cy="216746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  <a:cs typeface="Arial" panose="020B0604020202020204" pitchFamily="34" charset="0"/>
            </a:rPr>
            <a:t>Severa: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 día 1-7: 100 Kcal/Kg/día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Día 8-15: 135-150 Kg/Kg/día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Día 15-Egreso: 200 Kcal/kg/día </a:t>
          </a:r>
        </a:p>
      </dsp:txBody>
      <dsp:txXfrm>
        <a:off x="4681829" y="1721480"/>
        <a:ext cx="1772351" cy="1975706"/>
      </dsp:txXfrm>
    </dsp:sp>
    <dsp:sp modelId="{4481A149-13B5-42BE-8A6C-BB62C8926361}">
      <dsp:nvSpPr>
        <dsp:cNvPr id="0" name=""/>
        <dsp:cNvSpPr/>
      </dsp:nvSpPr>
      <dsp:spPr>
        <a:xfrm>
          <a:off x="6877412" y="1625600"/>
          <a:ext cx="1964111" cy="2167466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none" kern="1200" dirty="0">
              <a:latin typeface="Montserrat" panose="00000500000000000000" pitchFamily="50" charset="0"/>
              <a:cs typeface="Arial" panose="020B0604020202020204" pitchFamily="34" charset="0"/>
            </a:rPr>
            <a:t>Se da con agua, LM y alimentos complementarios si es el caso (estos en los primeros 7 días, si es severa, no se dan).</a:t>
          </a:r>
        </a:p>
      </dsp:txBody>
      <dsp:txXfrm>
        <a:off x="6973292" y="1721480"/>
        <a:ext cx="1772351" cy="19757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0BE3-45AD-4191-B570-DDDE63126098}">
      <dsp:nvSpPr>
        <dsp:cNvPr id="0" name=""/>
        <dsp:cNvSpPr/>
      </dsp:nvSpPr>
      <dsp:spPr>
        <a:xfrm>
          <a:off x="7674" y="-220771"/>
          <a:ext cx="2341332" cy="44154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Vitamina A </a:t>
          </a:r>
        </a:p>
      </dsp:txBody>
      <dsp:txXfrm>
        <a:off x="7674" y="-220771"/>
        <a:ext cx="2341332" cy="441543"/>
      </dsp:txXfrm>
    </dsp:sp>
    <dsp:sp modelId="{27304DBC-3F57-4BDE-AA2E-38885790CB91}">
      <dsp:nvSpPr>
        <dsp:cNvPr id="0" name=""/>
        <dsp:cNvSpPr/>
      </dsp:nvSpPr>
      <dsp:spPr>
        <a:xfrm>
          <a:off x="7674" y="220771"/>
          <a:ext cx="2341332" cy="341696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Se requieren 5000 UI/día durante el tratamiento (1 sobre y medio de FTLC).</a:t>
          </a:r>
        </a:p>
      </dsp:txBody>
      <dsp:txXfrm>
        <a:off x="7674" y="220771"/>
        <a:ext cx="2341332" cy="3416969"/>
      </dsp:txXfrm>
    </dsp:sp>
    <dsp:sp modelId="{CFAFE19C-7198-4CD3-9CC5-9C8A678B1E69}">
      <dsp:nvSpPr>
        <dsp:cNvPr id="0" name=""/>
        <dsp:cNvSpPr/>
      </dsp:nvSpPr>
      <dsp:spPr>
        <a:xfrm>
          <a:off x="2676473" y="-220771"/>
          <a:ext cx="3837234" cy="44154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Hierro </a:t>
          </a:r>
        </a:p>
      </dsp:txBody>
      <dsp:txXfrm>
        <a:off x="2676473" y="-220771"/>
        <a:ext cx="3837234" cy="441543"/>
      </dsp:txXfrm>
    </dsp:sp>
    <dsp:sp modelId="{91BEE063-3198-4D74-A091-DE89E9AAE104}">
      <dsp:nvSpPr>
        <dsp:cNvPr id="0" name=""/>
        <dsp:cNvSpPr/>
      </dsp:nvSpPr>
      <dsp:spPr>
        <a:xfrm>
          <a:off x="2676473" y="220771"/>
          <a:ext cx="3837234" cy="341696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Principal causa de anemia nutricional en los niños con desnutrición aguda.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Hb &lt;4 o &lt;6 + dificultad respiratoria: manejo intrahospitalario.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&gt;4 sin dificultad respiratoria 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 Iniciar 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FTLC y control Hb cada 15 días hasta valor &gt;6.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Dosis terapéutica: 3 mg/kg/día (1 sobre y medio de FTLC).</a:t>
          </a:r>
        </a:p>
      </dsp:txBody>
      <dsp:txXfrm>
        <a:off x="2676473" y="220771"/>
        <a:ext cx="3837234" cy="34169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2D33-3293-4EDD-A327-74F25A60D723}">
      <dsp:nvSpPr>
        <dsp:cNvPr id="0" name=""/>
        <dsp:cNvSpPr/>
      </dsp:nvSpPr>
      <dsp:spPr>
        <a:xfrm>
          <a:off x="32" y="275893"/>
          <a:ext cx="3143422" cy="413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  <a:cs typeface="Arial" panose="020B0604020202020204" pitchFamily="34" charset="0"/>
            </a:rPr>
            <a:t>Ácido fólico </a:t>
          </a:r>
        </a:p>
      </dsp:txBody>
      <dsp:txXfrm>
        <a:off x="32" y="275893"/>
        <a:ext cx="3143422" cy="413991"/>
      </dsp:txXfrm>
    </dsp:sp>
    <dsp:sp modelId="{916CE543-3980-4DB9-919B-4F56CF493C39}">
      <dsp:nvSpPr>
        <dsp:cNvPr id="0" name=""/>
        <dsp:cNvSpPr/>
      </dsp:nvSpPr>
      <dsp:spPr>
        <a:xfrm>
          <a:off x="0" y="702980"/>
          <a:ext cx="3143422" cy="2547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5 mg el día 1 y continúa a 1 mg/día durante todo el tratamiento.</a:t>
          </a:r>
        </a:p>
      </dsp:txBody>
      <dsp:txXfrm>
        <a:off x="0" y="702980"/>
        <a:ext cx="3143422" cy="2547360"/>
      </dsp:txXfrm>
    </dsp:sp>
    <dsp:sp modelId="{783C9840-07BF-41AA-A4C2-DCBFE507454C}">
      <dsp:nvSpPr>
        <dsp:cNvPr id="0" name=""/>
        <dsp:cNvSpPr/>
      </dsp:nvSpPr>
      <dsp:spPr>
        <a:xfrm>
          <a:off x="3583534" y="275893"/>
          <a:ext cx="3143422" cy="413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  <a:cs typeface="Arial" panose="020B0604020202020204" pitchFamily="34" charset="0"/>
            </a:rPr>
            <a:t>Zinc </a:t>
          </a:r>
        </a:p>
      </dsp:txBody>
      <dsp:txXfrm>
        <a:off x="3583534" y="275893"/>
        <a:ext cx="3143422" cy="413991"/>
      </dsp:txXfrm>
    </dsp:sp>
    <dsp:sp modelId="{DF97FC7F-F6D6-440A-AF9A-6F551E751713}">
      <dsp:nvSpPr>
        <dsp:cNvPr id="0" name=""/>
        <dsp:cNvSpPr/>
      </dsp:nvSpPr>
      <dsp:spPr>
        <a:xfrm>
          <a:off x="3583566" y="702980"/>
          <a:ext cx="3143422" cy="2547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La FTLC cumple con los requerimientos de zinc necesarios (2mg/kg/día), incluso para los casos de diarrea. </a:t>
          </a:r>
        </a:p>
      </dsp:txBody>
      <dsp:txXfrm>
        <a:off x="3583566" y="702980"/>
        <a:ext cx="3143422" cy="25473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4AF3E-A8EA-4637-AE67-B988B4391BF0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2D812-3E5D-4289-B706-537598EB2972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Vacunación completa </a:t>
          </a:r>
        </a:p>
      </dsp:txBody>
      <dsp:txXfrm>
        <a:off x="254058" y="2525889"/>
        <a:ext cx="2282418" cy="2000673"/>
      </dsp:txXfrm>
    </dsp:sp>
    <dsp:sp modelId="{4869F067-4C1F-4465-8BF1-F7CCB24E370A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DE655-7F09-41C7-9099-CE85FF94DA93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87A0B-107C-402E-A97A-095A6DC5C788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Apoyo emocional </a:t>
          </a:r>
        </a:p>
      </dsp:txBody>
      <dsp:txXfrm>
        <a:off x="3048184" y="1834480"/>
        <a:ext cx="2282418" cy="2000673"/>
      </dsp:txXfrm>
    </dsp:sp>
    <dsp:sp modelId="{3B66535F-C601-4480-9A12-17463EA658C1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1088B-A428-4AAB-A1F3-1D93B33019B0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3623-4A21-404F-BACB-EFB51E037316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Estimulación sensorial </a:t>
          </a:r>
        </a:p>
      </dsp:txBody>
      <dsp:txXfrm>
        <a:off x="5842310" y="1143070"/>
        <a:ext cx="2282418" cy="20006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390FA-C9D5-486B-8293-5096DD7AD0A9}">
      <dsp:nvSpPr>
        <dsp:cNvPr id="0" name=""/>
        <dsp:cNvSpPr/>
      </dsp:nvSpPr>
      <dsp:spPr>
        <a:xfrm>
          <a:off x="4320" y="452055"/>
          <a:ext cx="3512343" cy="72068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Seguimiento</a:t>
          </a:r>
        </a:p>
      </dsp:txBody>
      <dsp:txXfrm>
        <a:off x="25428" y="473163"/>
        <a:ext cx="3470127" cy="678464"/>
      </dsp:txXfrm>
    </dsp:sp>
    <dsp:sp modelId="{5BD3261F-490F-4374-AC22-C1C58669F2AC}">
      <dsp:nvSpPr>
        <dsp:cNvPr id="0" name=""/>
        <dsp:cNvSpPr/>
      </dsp:nvSpPr>
      <dsp:spPr>
        <a:xfrm>
          <a:off x="355555" y="1172735"/>
          <a:ext cx="351234" cy="2116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459"/>
              </a:lnTo>
              <a:lnTo>
                <a:pt x="351234" y="211645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FC99D-F69C-4275-86DF-F8C84E908E9B}">
      <dsp:nvSpPr>
        <dsp:cNvPr id="0" name=""/>
        <dsp:cNvSpPr/>
      </dsp:nvSpPr>
      <dsp:spPr>
        <a:xfrm>
          <a:off x="706789" y="1611778"/>
          <a:ext cx="3026460" cy="3354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- 1 vez en la primera semana, luego cada 2 semanas.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Los edemas empiezan a desaparecer a partir del tercer día.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Inicialmente pierden peso por disminución de los edemas, luego ganancia de peso gradualmente.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La motricidad se recupera </a:t>
          </a:r>
          <a:r>
            <a:rPr lang="es-CO" sz="1400" kern="1200" dirty="0" err="1">
              <a:latin typeface="Montserrat" panose="00000500000000000000" pitchFamily="50" charset="0"/>
              <a:cs typeface="Arial" panose="020B0604020202020204" pitchFamily="34" charset="0"/>
            </a:rPr>
            <a:t>cefalo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-caudal.</a:t>
          </a:r>
        </a:p>
      </dsp:txBody>
      <dsp:txXfrm>
        <a:off x="795431" y="1700420"/>
        <a:ext cx="2849176" cy="3177548"/>
      </dsp:txXfrm>
    </dsp:sp>
    <dsp:sp modelId="{A77FCF50-7F0D-4E12-A49B-5530C4636CAE}">
      <dsp:nvSpPr>
        <dsp:cNvPr id="0" name=""/>
        <dsp:cNvSpPr/>
      </dsp:nvSpPr>
      <dsp:spPr>
        <a:xfrm>
          <a:off x="4394750" y="452055"/>
          <a:ext cx="3512343" cy="72068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Criterios de egreso </a:t>
          </a:r>
        </a:p>
      </dsp:txBody>
      <dsp:txXfrm>
        <a:off x="4415858" y="473163"/>
        <a:ext cx="3470127" cy="678464"/>
      </dsp:txXfrm>
    </dsp:sp>
    <dsp:sp modelId="{47433C14-5D6F-4D31-9E6D-5BB6AF526BE6}">
      <dsp:nvSpPr>
        <dsp:cNvPr id="0" name=""/>
        <dsp:cNvSpPr/>
      </dsp:nvSpPr>
      <dsp:spPr>
        <a:xfrm>
          <a:off x="4745984" y="1172735"/>
          <a:ext cx="351234" cy="2116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459"/>
              </a:lnTo>
              <a:lnTo>
                <a:pt x="351234" y="211645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358EE-53B3-4A8D-B892-F3D9306715D5}">
      <dsp:nvSpPr>
        <dsp:cNvPr id="0" name=""/>
        <dsp:cNvSpPr/>
      </dsp:nvSpPr>
      <dsp:spPr>
        <a:xfrm>
          <a:off x="5097219" y="1611778"/>
          <a:ext cx="3026460" cy="3354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Sin edemas por 2 seguimientos consecutivos.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P/T mayor de -2 DE.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Clínicamente bien y estable.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Vacunas completas.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Suplemento de hierro.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Revisión en 15 días. </a:t>
          </a:r>
        </a:p>
      </dsp:txBody>
      <dsp:txXfrm>
        <a:off x="5185861" y="1700420"/>
        <a:ext cx="2849176" cy="31775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9ABFD-DDAB-4C15-90CC-CF84672082DA}">
      <dsp:nvSpPr>
        <dsp:cNvPr id="0" name=""/>
        <dsp:cNvSpPr/>
      </dsp:nvSpPr>
      <dsp:spPr>
        <a:xfrm>
          <a:off x="2594764" y="1057"/>
          <a:ext cx="2938470" cy="734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u="sng" kern="1200" dirty="0">
              <a:latin typeface="Montserrat" panose="00000500000000000000" pitchFamily="50" charset="0"/>
              <a:cs typeface="Arial" panose="020B0604020202020204" pitchFamily="34" charset="0"/>
            </a:rPr>
            <a:t>Hipoglucemia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sp:txBody>
      <dsp:txXfrm>
        <a:off x="2616280" y="22573"/>
        <a:ext cx="2895438" cy="691585"/>
      </dsp:txXfrm>
    </dsp:sp>
    <dsp:sp modelId="{1F5B4D8D-F46A-44E9-9E94-681DFDB7BF86}">
      <dsp:nvSpPr>
        <dsp:cNvPr id="0" name=""/>
        <dsp:cNvSpPr/>
      </dsp:nvSpPr>
      <dsp:spPr>
        <a:xfrm rot="5400000">
          <a:off x="4018771" y="761853"/>
          <a:ext cx="90457" cy="1285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5FD4F-2805-4C98-8E78-C9A54256E8FD}">
      <dsp:nvSpPr>
        <dsp:cNvPr id="0" name=""/>
        <dsp:cNvSpPr/>
      </dsp:nvSpPr>
      <dsp:spPr>
        <a:xfrm>
          <a:off x="1562626" y="916589"/>
          <a:ext cx="5002746" cy="1094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  <a:cs typeface="Arial" panose="020B0604020202020204" pitchFamily="34" charset="0"/>
            </a:rPr>
            <a:t>Consciente: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 50 ml de solución con glucosa al 10% VO o SNG y luego fórmula F-75 y LM cada 30 min por 2 horas. </a:t>
          </a:r>
        </a:p>
      </dsp:txBody>
      <dsp:txXfrm>
        <a:off x="1594697" y="948660"/>
        <a:ext cx="4938604" cy="1030849"/>
      </dsp:txXfrm>
    </dsp:sp>
    <dsp:sp modelId="{A20AF077-1645-4D17-BDA9-40A01FBE645B}">
      <dsp:nvSpPr>
        <dsp:cNvPr id="0" name=""/>
        <dsp:cNvSpPr/>
      </dsp:nvSpPr>
      <dsp:spPr>
        <a:xfrm rot="5400000">
          <a:off x="3999720" y="2075860"/>
          <a:ext cx="128558" cy="1285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C1F75-77B4-4061-8796-AFC840676AB8}">
      <dsp:nvSpPr>
        <dsp:cNvPr id="0" name=""/>
        <dsp:cNvSpPr/>
      </dsp:nvSpPr>
      <dsp:spPr>
        <a:xfrm>
          <a:off x="1208511" y="2268697"/>
          <a:ext cx="5710976" cy="14341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  <a:cs typeface="Arial" panose="020B0604020202020204" pitchFamily="34" charset="0"/>
            </a:rPr>
            <a:t>Inconsciente: b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olo DAD 10% 5 cc/kg IV en 5 min, si persiste hipoglucemia se repite el bolo (Si no se puede canalizar se pasa por SNG).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Luego da fórmula F-75 3cc/kg/toma cada 30 minutos por 2 horas, se toma la glucometría cada hora. </a:t>
          </a:r>
        </a:p>
      </dsp:txBody>
      <dsp:txXfrm>
        <a:off x="1250517" y="2310703"/>
        <a:ext cx="5626964" cy="13501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A9302-6E2A-4305-8D38-8CDA26C81133}">
      <dsp:nvSpPr>
        <dsp:cNvPr id="0" name=""/>
        <dsp:cNvSpPr/>
      </dsp:nvSpPr>
      <dsp:spPr>
        <a:xfrm>
          <a:off x="2116" y="2119788"/>
          <a:ext cx="2137833" cy="825609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u="sng" kern="1200" dirty="0">
              <a:latin typeface="Montserrat" panose="00000500000000000000" pitchFamily="50" charset="0"/>
              <a:cs typeface="Arial" panose="020B0604020202020204" pitchFamily="34" charset="0"/>
            </a:rPr>
            <a:t>Deshidratación</a:t>
          </a:r>
        </a:p>
      </dsp:txBody>
      <dsp:txXfrm>
        <a:off x="26297" y="2143969"/>
        <a:ext cx="2089471" cy="777247"/>
      </dsp:txXfrm>
    </dsp:sp>
    <dsp:sp modelId="{FDEFD81C-024E-4F77-8FE2-585043A9D3E7}">
      <dsp:nvSpPr>
        <dsp:cNvPr id="0" name=""/>
        <dsp:cNvSpPr/>
      </dsp:nvSpPr>
      <dsp:spPr>
        <a:xfrm rot="19033072">
          <a:off x="1984954" y="2119155"/>
          <a:ext cx="11651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65124" y="1775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538388" y="2107781"/>
        <a:ext cx="58256" cy="58256"/>
      </dsp:txXfrm>
    </dsp:sp>
    <dsp:sp modelId="{048BD310-66BA-455B-8D8B-74C7E862701A}">
      <dsp:nvSpPr>
        <dsp:cNvPr id="0" name=""/>
        <dsp:cNvSpPr/>
      </dsp:nvSpPr>
      <dsp:spPr>
        <a:xfrm>
          <a:off x="2995083" y="1335951"/>
          <a:ext cx="2137833" cy="81054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DA Moderada </a:t>
          </a:r>
        </a:p>
      </dsp:txBody>
      <dsp:txXfrm>
        <a:off x="3018823" y="1359691"/>
        <a:ext cx="2090353" cy="763068"/>
      </dsp:txXfrm>
    </dsp:sp>
    <dsp:sp modelId="{0C7EC263-A044-45FF-BEA3-FD3D01528FEE}">
      <dsp:nvSpPr>
        <dsp:cNvPr id="0" name=""/>
        <dsp:cNvSpPr/>
      </dsp:nvSpPr>
      <dsp:spPr>
        <a:xfrm>
          <a:off x="5132916" y="1723472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539105" y="1719847"/>
        <a:ext cx="42756" cy="42756"/>
      </dsp:txXfrm>
    </dsp:sp>
    <dsp:sp modelId="{20958ADF-6AF7-496D-AC9B-5541DFC94E88}">
      <dsp:nvSpPr>
        <dsp:cNvPr id="0" name=""/>
        <dsp:cNvSpPr/>
      </dsp:nvSpPr>
      <dsp:spPr>
        <a:xfrm>
          <a:off x="5988050" y="1206767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75 cc/kg en 4-6 horas de SRO de baja osmolaridad</a:t>
          </a:r>
        </a:p>
      </dsp:txBody>
      <dsp:txXfrm>
        <a:off x="6019357" y="1238074"/>
        <a:ext cx="2075219" cy="1006302"/>
      </dsp:txXfrm>
    </dsp:sp>
    <dsp:sp modelId="{3E497398-9D37-45BE-89C0-79C617044513}">
      <dsp:nvSpPr>
        <dsp:cNvPr id="0" name=""/>
        <dsp:cNvSpPr/>
      </dsp:nvSpPr>
      <dsp:spPr>
        <a:xfrm rot="2566928">
          <a:off x="1984954" y="2910523"/>
          <a:ext cx="11651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65124" y="1775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538388" y="2899148"/>
        <a:ext cx="58256" cy="58256"/>
      </dsp:txXfrm>
    </dsp:sp>
    <dsp:sp modelId="{4FCA3844-AEEF-446F-BEFB-2763367BBD93}">
      <dsp:nvSpPr>
        <dsp:cNvPr id="0" name=""/>
        <dsp:cNvSpPr/>
      </dsp:nvSpPr>
      <dsp:spPr>
        <a:xfrm>
          <a:off x="2995083" y="2918686"/>
          <a:ext cx="2137833" cy="81054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DA Severa </a:t>
          </a:r>
        </a:p>
      </dsp:txBody>
      <dsp:txXfrm>
        <a:off x="3018823" y="2942426"/>
        <a:ext cx="2090353" cy="763068"/>
      </dsp:txXfrm>
    </dsp:sp>
    <dsp:sp modelId="{89CD16C8-7AAC-4358-A707-F7FA25DD1FF2}">
      <dsp:nvSpPr>
        <dsp:cNvPr id="0" name=""/>
        <dsp:cNvSpPr/>
      </dsp:nvSpPr>
      <dsp:spPr>
        <a:xfrm rot="19829262">
          <a:off x="5069168" y="3064179"/>
          <a:ext cx="98262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82629" y="1775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535917" y="3057368"/>
        <a:ext cx="49131" cy="49131"/>
      </dsp:txXfrm>
    </dsp:sp>
    <dsp:sp modelId="{AE5C1326-B90C-4D77-9CBA-4753FF3D3DFC}">
      <dsp:nvSpPr>
        <dsp:cNvPr id="0" name=""/>
        <dsp:cNvSpPr/>
      </dsp:nvSpPr>
      <dsp:spPr>
        <a:xfrm>
          <a:off x="5988050" y="2436022"/>
          <a:ext cx="2137833" cy="80776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Consciente </a:t>
          </a:r>
        </a:p>
      </dsp:txBody>
      <dsp:txXfrm>
        <a:off x="6011709" y="2459681"/>
        <a:ext cx="2090515" cy="760451"/>
      </dsp:txXfrm>
    </dsp:sp>
    <dsp:sp modelId="{324478AB-C4E5-4BDE-9F74-7CCEA57F2E44}">
      <dsp:nvSpPr>
        <dsp:cNvPr id="0" name=""/>
        <dsp:cNvSpPr/>
      </dsp:nvSpPr>
      <dsp:spPr>
        <a:xfrm rot="1770738">
          <a:off x="5069168" y="3548233"/>
          <a:ext cx="98262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82629" y="1775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535917" y="3541421"/>
        <a:ext cx="49131" cy="49131"/>
      </dsp:txXfrm>
    </dsp:sp>
    <dsp:sp modelId="{7A4AAFE0-882A-472E-AD04-2FBB1061F595}">
      <dsp:nvSpPr>
        <dsp:cNvPr id="0" name=""/>
        <dsp:cNvSpPr/>
      </dsp:nvSpPr>
      <dsp:spPr>
        <a:xfrm>
          <a:off x="5988050" y="3404129"/>
          <a:ext cx="2137833" cy="80776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Alteración estado de conciencia </a:t>
          </a:r>
        </a:p>
      </dsp:txBody>
      <dsp:txXfrm>
        <a:off x="6011709" y="3427788"/>
        <a:ext cx="2090515" cy="7604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09FDA-6B69-4542-928F-7E89680C493C}">
      <dsp:nvSpPr>
        <dsp:cNvPr id="0" name=""/>
        <dsp:cNvSpPr/>
      </dsp:nvSpPr>
      <dsp:spPr>
        <a:xfrm>
          <a:off x="2786176" y="463780"/>
          <a:ext cx="2555646" cy="788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Consciente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sp:txBody>
      <dsp:txXfrm>
        <a:off x="2809272" y="486876"/>
        <a:ext cx="2509454" cy="742365"/>
      </dsp:txXfrm>
    </dsp:sp>
    <dsp:sp modelId="{5D74F512-E227-46D5-B8F6-46ECB99CCD0F}">
      <dsp:nvSpPr>
        <dsp:cNvPr id="0" name=""/>
        <dsp:cNvSpPr/>
      </dsp:nvSpPr>
      <dsp:spPr>
        <a:xfrm rot="5400000">
          <a:off x="3886310" y="1430027"/>
          <a:ext cx="355379" cy="3553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F4ABF-FF65-44FF-AFF9-B23A41781070}">
      <dsp:nvSpPr>
        <dsp:cNvPr id="0" name=""/>
        <dsp:cNvSpPr/>
      </dsp:nvSpPr>
      <dsp:spPr>
        <a:xfrm>
          <a:off x="2517" y="1963096"/>
          <a:ext cx="8122964" cy="20307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- 10 cc/kg/h por 12 horas de SRO de baja osmolaridad + 1 ampolla de cloruro de potasio por cada 1000 </a:t>
          </a:r>
          <a:r>
            <a:rPr lang="es-CO" sz="1400" kern="1200" dirty="0" err="1">
              <a:latin typeface="Montserrat" panose="00000500000000000000" pitchFamily="50" charset="0"/>
              <a:cs typeface="Arial" panose="020B0604020202020204" pitchFamily="34" charset="0"/>
            </a:rPr>
            <a:t>cc.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En la primera hora: </a:t>
          </a:r>
          <a:r>
            <a:rPr lang="es-CO" sz="1400" kern="1200" dirty="0" err="1">
              <a:latin typeface="Montserrat" panose="00000500000000000000" pitchFamily="50" charset="0"/>
              <a:cs typeface="Arial" panose="020B0604020202020204" pitchFamily="34" charset="0"/>
            </a:rPr>
            <a:t>Amoxi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90mg/kg/día VO o SNG + Gentamicina 5 mg/kg/día IM o IV.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- Cuando esté hidratado se inicia LM y F-75 11 cc/kg/toma.</a:t>
          </a:r>
        </a:p>
      </dsp:txBody>
      <dsp:txXfrm>
        <a:off x="61995" y="2022574"/>
        <a:ext cx="8004008" cy="191178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8FD2C-CE42-42AF-B6EF-8A50A7422EA4}">
      <dsp:nvSpPr>
        <dsp:cNvPr id="0" name=""/>
        <dsp:cNvSpPr/>
      </dsp:nvSpPr>
      <dsp:spPr>
        <a:xfrm>
          <a:off x="1491684" y="565950"/>
          <a:ext cx="3400196" cy="772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Alteración del estado de conciencia </a:t>
          </a:r>
        </a:p>
      </dsp:txBody>
      <dsp:txXfrm>
        <a:off x="1514319" y="588585"/>
        <a:ext cx="3354926" cy="727559"/>
      </dsp:txXfrm>
    </dsp:sp>
    <dsp:sp modelId="{F1DC82D0-4299-42FB-8030-873ED26420A2}">
      <dsp:nvSpPr>
        <dsp:cNvPr id="0" name=""/>
        <dsp:cNvSpPr/>
      </dsp:nvSpPr>
      <dsp:spPr>
        <a:xfrm rot="5400000">
          <a:off x="3052181" y="1478381"/>
          <a:ext cx="279201" cy="2792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0955B-23C2-424E-95E6-99BD0D889471}">
      <dsp:nvSpPr>
        <dsp:cNvPr id="0" name=""/>
        <dsp:cNvSpPr/>
      </dsp:nvSpPr>
      <dsp:spPr>
        <a:xfrm>
          <a:off x="907" y="1897183"/>
          <a:ext cx="6381750" cy="29555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O2 suplementario.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Bolo de DAD 10% 5 cc/kg en 5 min.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En la siguiente hora: Hartman 15 cc/kg en 1 hora.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Ampicilina 200 mg/kg/día + Gentamicina 5 mg/kg/día.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FR, FC, estado de conciencia cada 10 minutos.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Si mejora, se cambia a rehidratación oral: 10 cc/kg/h en 10 horas SRO y luego de 8 horas de hidratación inicie F-75 a 11 cc/kg/toma cada 2 horas (se intercala con LM y SRO, sin sobrepasar los líquidos que requiere en 24 horas).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- Si no mejora, se dejan líquidos de mantenimiento: 100 cc/Kg/h. </a:t>
          </a:r>
        </a:p>
      </dsp:txBody>
      <dsp:txXfrm>
        <a:off x="87472" y="1983748"/>
        <a:ext cx="6208620" cy="2782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8F449-2165-4453-9833-6FBE088570FC}">
      <dsp:nvSpPr>
        <dsp:cNvPr id="0" name=""/>
        <dsp:cNvSpPr/>
      </dsp:nvSpPr>
      <dsp:spPr>
        <a:xfrm>
          <a:off x="2880004" y="2215964"/>
          <a:ext cx="552395" cy="776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197" y="0"/>
              </a:lnTo>
              <a:lnTo>
                <a:pt x="276197" y="776604"/>
              </a:lnTo>
              <a:lnTo>
                <a:pt x="552395" y="77660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" kern="1200">
            <a:latin typeface="Montserrat" panose="00000500000000000000" pitchFamily="50" charset="0"/>
          </a:endParaRPr>
        </a:p>
      </dsp:txBody>
      <dsp:txXfrm>
        <a:off x="3132376" y="2580440"/>
        <a:ext cx="47651" cy="47651"/>
      </dsp:txXfrm>
    </dsp:sp>
    <dsp:sp modelId="{92764113-3601-4549-AE3A-CC5D03EA0B53}">
      <dsp:nvSpPr>
        <dsp:cNvPr id="0" name=""/>
        <dsp:cNvSpPr/>
      </dsp:nvSpPr>
      <dsp:spPr>
        <a:xfrm>
          <a:off x="2880004" y="2170243"/>
          <a:ext cx="5523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395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" kern="1200">
            <a:latin typeface="Montserrat" panose="00000500000000000000" pitchFamily="50" charset="0"/>
          </a:endParaRPr>
        </a:p>
      </dsp:txBody>
      <dsp:txXfrm>
        <a:off x="3142392" y="2202154"/>
        <a:ext cx="27619" cy="27619"/>
      </dsp:txXfrm>
    </dsp:sp>
    <dsp:sp modelId="{E7C836E6-D0AF-49F1-826A-FD836DD9B278}">
      <dsp:nvSpPr>
        <dsp:cNvPr id="0" name=""/>
        <dsp:cNvSpPr/>
      </dsp:nvSpPr>
      <dsp:spPr>
        <a:xfrm>
          <a:off x="2880004" y="1439359"/>
          <a:ext cx="552395" cy="776604"/>
        </a:xfrm>
        <a:custGeom>
          <a:avLst/>
          <a:gdLst/>
          <a:ahLst/>
          <a:cxnLst/>
          <a:rect l="0" t="0" r="0" b="0"/>
          <a:pathLst>
            <a:path>
              <a:moveTo>
                <a:pt x="0" y="776604"/>
              </a:moveTo>
              <a:lnTo>
                <a:pt x="276197" y="776604"/>
              </a:lnTo>
              <a:lnTo>
                <a:pt x="276197" y="0"/>
              </a:lnTo>
              <a:lnTo>
                <a:pt x="552395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" kern="1200">
            <a:latin typeface="Montserrat" panose="00000500000000000000" pitchFamily="50" charset="0"/>
          </a:endParaRPr>
        </a:p>
      </dsp:txBody>
      <dsp:txXfrm>
        <a:off x="3132376" y="1803836"/>
        <a:ext cx="47651" cy="47651"/>
      </dsp:txXfrm>
    </dsp:sp>
    <dsp:sp modelId="{F6594904-39A3-4356-BAA5-004497629A4D}">
      <dsp:nvSpPr>
        <dsp:cNvPr id="0" name=""/>
        <dsp:cNvSpPr/>
      </dsp:nvSpPr>
      <dsp:spPr>
        <a:xfrm rot="16200000">
          <a:off x="733383" y="1742773"/>
          <a:ext cx="3346859" cy="94638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Formas de desnutrición </a:t>
          </a:r>
        </a:p>
      </dsp:txBody>
      <dsp:txXfrm>
        <a:off x="733383" y="1742773"/>
        <a:ext cx="3346859" cy="946381"/>
      </dsp:txXfrm>
    </dsp:sp>
    <dsp:sp modelId="{E62DA956-8C91-4C09-88E3-FF00D285FA08}">
      <dsp:nvSpPr>
        <dsp:cNvPr id="0" name=""/>
        <dsp:cNvSpPr/>
      </dsp:nvSpPr>
      <dsp:spPr>
        <a:xfrm>
          <a:off x="3432399" y="1156316"/>
          <a:ext cx="2761977" cy="56608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Desnutrición aguda </a:t>
          </a:r>
        </a:p>
      </dsp:txBody>
      <dsp:txXfrm>
        <a:off x="3432399" y="1156316"/>
        <a:ext cx="2761977" cy="566087"/>
      </dsp:txXfrm>
    </dsp:sp>
    <dsp:sp modelId="{6001150D-5545-4195-A763-044DA445D4ED}">
      <dsp:nvSpPr>
        <dsp:cNvPr id="0" name=""/>
        <dsp:cNvSpPr/>
      </dsp:nvSpPr>
      <dsp:spPr>
        <a:xfrm>
          <a:off x="3432399" y="1932920"/>
          <a:ext cx="2761977" cy="566087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Retraso en la talla </a:t>
          </a:r>
        </a:p>
      </dsp:txBody>
      <dsp:txXfrm>
        <a:off x="3432399" y="1932920"/>
        <a:ext cx="2761977" cy="566087"/>
      </dsp:txXfrm>
    </dsp:sp>
    <dsp:sp modelId="{4C2D67AF-ADCA-4A45-8CC0-67AFF81824A9}">
      <dsp:nvSpPr>
        <dsp:cNvPr id="0" name=""/>
        <dsp:cNvSpPr/>
      </dsp:nvSpPr>
      <dsp:spPr>
        <a:xfrm>
          <a:off x="3432399" y="2709524"/>
          <a:ext cx="2761977" cy="56608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Deficiencia de micronutrientes </a:t>
          </a:r>
        </a:p>
      </dsp:txBody>
      <dsp:txXfrm>
        <a:off x="3432399" y="2709524"/>
        <a:ext cx="2761977" cy="5660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40B73-7512-4A7B-93EA-DE39226083A5}">
      <dsp:nvSpPr>
        <dsp:cNvPr id="0" name=""/>
        <dsp:cNvSpPr/>
      </dsp:nvSpPr>
      <dsp:spPr>
        <a:xfrm>
          <a:off x="7143" y="462010"/>
          <a:ext cx="2135187" cy="856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Estabilización</a:t>
          </a:r>
        </a:p>
      </dsp:txBody>
      <dsp:txXfrm>
        <a:off x="32234" y="487101"/>
        <a:ext cx="2085005" cy="806472"/>
      </dsp:txXfrm>
    </dsp:sp>
    <dsp:sp modelId="{0A4E7FD9-81FD-449E-8BE0-39CE2D013B63}">
      <dsp:nvSpPr>
        <dsp:cNvPr id="0" name=""/>
        <dsp:cNvSpPr/>
      </dsp:nvSpPr>
      <dsp:spPr>
        <a:xfrm>
          <a:off x="2355850" y="62557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355850" y="731479"/>
        <a:ext cx="316861" cy="317716"/>
      </dsp:txXfrm>
    </dsp:sp>
    <dsp:sp modelId="{613F7DDD-C538-4774-8B30-34DCB6E4F58B}">
      <dsp:nvSpPr>
        <dsp:cNvPr id="0" name=""/>
        <dsp:cNvSpPr/>
      </dsp:nvSpPr>
      <dsp:spPr>
        <a:xfrm>
          <a:off x="2996406" y="462010"/>
          <a:ext cx="2135187" cy="856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Transición </a:t>
          </a:r>
        </a:p>
      </dsp:txBody>
      <dsp:txXfrm>
        <a:off x="3021497" y="487101"/>
        <a:ext cx="2085005" cy="806472"/>
      </dsp:txXfrm>
    </dsp:sp>
    <dsp:sp modelId="{D9D3BA92-8C4D-46A3-B777-6EDC639D9853}">
      <dsp:nvSpPr>
        <dsp:cNvPr id="0" name=""/>
        <dsp:cNvSpPr/>
      </dsp:nvSpPr>
      <dsp:spPr>
        <a:xfrm>
          <a:off x="5345112" y="62557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345112" y="731479"/>
        <a:ext cx="316861" cy="317716"/>
      </dsp:txXfrm>
    </dsp:sp>
    <dsp:sp modelId="{113FE4F9-510F-4DDC-B92F-EBEDCEB7054E}">
      <dsp:nvSpPr>
        <dsp:cNvPr id="0" name=""/>
        <dsp:cNvSpPr/>
      </dsp:nvSpPr>
      <dsp:spPr>
        <a:xfrm>
          <a:off x="5985668" y="462010"/>
          <a:ext cx="2135187" cy="856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Rehabilitación </a:t>
          </a:r>
        </a:p>
      </dsp:txBody>
      <dsp:txXfrm>
        <a:off x="6010759" y="487101"/>
        <a:ext cx="2085005" cy="8064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6EF6A-3619-495C-916A-0C16C2C1C035}">
      <dsp:nvSpPr>
        <dsp:cNvPr id="0" name=""/>
        <dsp:cNvSpPr/>
      </dsp:nvSpPr>
      <dsp:spPr>
        <a:xfrm>
          <a:off x="4367" y="2265615"/>
          <a:ext cx="2658904" cy="88743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Glicemia &lt;54 mg/dl (ojo con la somnolencia)</a:t>
          </a:r>
        </a:p>
      </dsp:txBody>
      <dsp:txXfrm>
        <a:off x="30359" y="2291607"/>
        <a:ext cx="2606920" cy="835452"/>
      </dsp:txXfrm>
    </dsp:sp>
    <dsp:sp modelId="{28D286CD-169A-4E9B-9034-FE9D8A28846D}">
      <dsp:nvSpPr>
        <dsp:cNvPr id="0" name=""/>
        <dsp:cNvSpPr/>
      </dsp:nvSpPr>
      <dsp:spPr>
        <a:xfrm>
          <a:off x="2929162" y="2379629"/>
          <a:ext cx="563687" cy="659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929162" y="2511511"/>
        <a:ext cx="394581" cy="395644"/>
      </dsp:txXfrm>
    </dsp:sp>
    <dsp:sp modelId="{7C7C9A6C-4DDF-4E49-8823-17C45AA06EEB}">
      <dsp:nvSpPr>
        <dsp:cNvPr id="0" name=""/>
        <dsp:cNvSpPr/>
      </dsp:nvSpPr>
      <dsp:spPr>
        <a:xfrm>
          <a:off x="3726833" y="2265615"/>
          <a:ext cx="2658904" cy="88743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Prevención: LM y F-75 cada 2 horas en el día y en la noche VO o SNG </a:t>
          </a:r>
        </a:p>
      </dsp:txBody>
      <dsp:txXfrm>
        <a:off x="3752825" y="2291607"/>
        <a:ext cx="2606920" cy="8354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A944B-73B2-4FE3-BE47-C71ED791B444}">
      <dsp:nvSpPr>
        <dsp:cNvPr id="0" name=""/>
        <dsp:cNvSpPr/>
      </dsp:nvSpPr>
      <dsp:spPr>
        <a:xfrm>
          <a:off x="134046" y="118756"/>
          <a:ext cx="2896399" cy="70134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Consciente </a:t>
          </a:r>
        </a:p>
      </dsp:txBody>
      <dsp:txXfrm>
        <a:off x="134046" y="118756"/>
        <a:ext cx="2896399" cy="701346"/>
      </dsp:txXfrm>
    </dsp:sp>
    <dsp:sp modelId="{04E1EF28-B1EB-414C-B6D4-492C0F7C7973}">
      <dsp:nvSpPr>
        <dsp:cNvPr id="0" name=""/>
        <dsp:cNvSpPr/>
      </dsp:nvSpPr>
      <dsp:spPr>
        <a:xfrm>
          <a:off x="33" y="731833"/>
          <a:ext cx="3164426" cy="19942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50 ml de solución con glucosa al 10% VO o SNG.</a:t>
          </a:r>
        </a:p>
      </dsp:txBody>
      <dsp:txXfrm>
        <a:off x="33" y="731833"/>
        <a:ext cx="3164426" cy="1994242"/>
      </dsp:txXfrm>
    </dsp:sp>
    <dsp:sp modelId="{82859C69-4F4F-44C7-AADC-D42BE9F90364}">
      <dsp:nvSpPr>
        <dsp:cNvPr id="0" name=""/>
        <dsp:cNvSpPr/>
      </dsp:nvSpPr>
      <dsp:spPr>
        <a:xfrm>
          <a:off x="3741492" y="118756"/>
          <a:ext cx="2896399" cy="701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Inconsciente </a:t>
          </a:r>
        </a:p>
      </dsp:txBody>
      <dsp:txXfrm>
        <a:off x="3741492" y="118756"/>
        <a:ext cx="2896399" cy="701346"/>
      </dsp:txXfrm>
    </dsp:sp>
    <dsp:sp modelId="{5233C30E-3476-4AB9-9534-F4EB293AA84E}">
      <dsp:nvSpPr>
        <dsp:cNvPr id="0" name=""/>
        <dsp:cNvSpPr/>
      </dsp:nvSpPr>
      <dsp:spPr>
        <a:xfrm>
          <a:off x="3607478" y="731833"/>
          <a:ext cx="3164426" cy="19942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5 cc/kg de DAD 10% en 5 min IV, si persiste hipoglicemia repetir el bolo. Luego 3 cc/kg/toma de F-75 SNG cada 30 min por 2 horas, tomando la glucometría cada hora. </a:t>
          </a:r>
        </a:p>
      </dsp:txBody>
      <dsp:txXfrm>
        <a:off x="3607478" y="731833"/>
        <a:ext cx="3164426" cy="199424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6812E-143D-43CF-BBF3-884A6D42D0E8}">
      <dsp:nvSpPr>
        <dsp:cNvPr id="0" name=""/>
        <dsp:cNvSpPr/>
      </dsp:nvSpPr>
      <dsp:spPr>
        <a:xfrm>
          <a:off x="-5557386" y="-850939"/>
          <a:ext cx="6617803" cy="6617803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EDBF6-5375-4D3F-BAEF-5E3D932744BE}">
      <dsp:nvSpPr>
        <dsp:cNvPr id="0" name=""/>
        <dsp:cNvSpPr/>
      </dsp:nvSpPr>
      <dsp:spPr>
        <a:xfrm>
          <a:off x="682330" y="491592"/>
          <a:ext cx="6203620" cy="98318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Alteraciones electrolíticas: </a:t>
          </a:r>
          <a:r>
            <a:rPr lang="es-CO" sz="1400" kern="1200" dirty="0" err="1">
              <a:latin typeface="Montserrat" panose="00000500000000000000" pitchFamily="50" charset="0"/>
              <a:cs typeface="Arial" panose="020B0604020202020204" pitchFamily="34" charset="0"/>
            </a:rPr>
            <a:t>Na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intra y extracelular disminuidos, K intracelular disminuido, Mg disminuido, Fósforo normal (si el fósforo está disminuido se asocia con mayor mortalidad). </a:t>
          </a:r>
        </a:p>
      </dsp:txBody>
      <dsp:txXfrm>
        <a:off x="682330" y="491592"/>
        <a:ext cx="6203620" cy="983185"/>
      </dsp:txXfrm>
    </dsp:sp>
    <dsp:sp modelId="{1F7173E4-6840-4B2A-B08C-BBEA18C677C6}">
      <dsp:nvSpPr>
        <dsp:cNvPr id="0" name=""/>
        <dsp:cNvSpPr/>
      </dsp:nvSpPr>
      <dsp:spPr>
        <a:xfrm>
          <a:off x="67839" y="368694"/>
          <a:ext cx="1228981" cy="1228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CF4C5-3E06-45E9-B89C-07FA9784E19D}">
      <dsp:nvSpPr>
        <dsp:cNvPr id="0" name=""/>
        <dsp:cNvSpPr/>
      </dsp:nvSpPr>
      <dsp:spPr>
        <a:xfrm>
          <a:off x="1039718" y="1966370"/>
          <a:ext cx="5846233" cy="983185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Prevención: SRO posterior a cada deposición (</a:t>
          </a:r>
          <a:r>
            <a:rPr lang="es-CO" sz="1400" kern="1200" dirty="0" err="1">
              <a:latin typeface="Montserrat" panose="00000500000000000000" pitchFamily="50" charset="0"/>
              <a:cs typeface="Arial" panose="020B0604020202020204" pitchFamily="34" charset="0"/>
            </a:rPr>
            <a:t>vol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similar a la deposición), sin dejar a un lado la LM. </a:t>
          </a:r>
        </a:p>
      </dsp:txBody>
      <dsp:txXfrm>
        <a:off x="1039718" y="1966370"/>
        <a:ext cx="5846233" cy="983185"/>
      </dsp:txXfrm>
    </dsp:sp>
    <dsp:sp modelId="{AC6DE2C9-CA8A-4C02-AB2C-3EE19E4BD12D}">
      <dsp:nvSpPr>
        <dsp:cNvPr id="0" name=""/>
        <dsp:cNvSpPr/>
      </dsp:nvSpPr>
      <dsp:spPr>
        <a:xfrm>
          <a:off x="425227" y="1843471"/>
          <a:ext cx="1228981" cy="1228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5C619-2B7E-49D0-B09F-3BC58D1DF5B8}">
      <dsp:nvSpPr>
        <dsp:cNvPr id="0" name=""/>
        <dsp:cNvSpPr/>
      </dsp:nvSpPr>
      <dsp:spPr>
        <a:xfrm>
          <a:off x="682330" y="3441147"/>
          <a:ext cx="6203620" cy="983185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Manejo dependiendo del estado de conciencia. </a:t>
          </a:r>
        </a:p>
      </dsp:txBody>
      <dsp:txXfrm>
        <a:off x="682330" y="3441147"/>
        <a:ext cx="6203620" cy="983185"/>
      </dsp:txXfrm>
    </dsp:sp>
    <dsp:sp modelId="{4E4E5474-D712-4F0C-B347-BB88C29208BC}">
      <dsp:nvSpPr>
        <dsp:cNvPr id="0" name=""/>
        <dsp:cNvSpPr/>
      </dsp:nvSpPr>
      <dsp:spPr>
        <a:xfrm>
          <a:off x="67839" y="3318249"/>
          <a:ext cx="1228981" cy="1228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B95BC-D4F0-4D32-B02F-CA05C45B7D34}">
      <dsp:nvSpPr>
        <dsp:cNvPr id="0" name=""/>
        <dsp:cNvSpPr/>
      </dsp:nvSpPr>
      <dsp:spPr>
        <a:xfrm>
          <a:off x="7207" y="442469"/>
          <a:ext cx="3112957" cy="23237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&lt;35.5°C (se asocia con hipoglucemia e infección).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Se cubre, evitar hacer procedimientos prolongados, poner en fuente de calor.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Medir la </a:t>
          </a:r>
          <a:r>
            <a:rPr lang="es-CO" sz="1600" kern="1200" dirty="0" err="1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T°</a:t>
          </a:r>
          <a:r>
            <a:rPr lang="es-CO" sz="16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 cada 2 horas hasta que esté &gt; 36.5°C.</a:t>
          </a:r>
        </a:p>
      </dsp:txBody>
      <dsp:txXfrm>
        <a:off x="61655" y="496917"/>
        <a:ext cx="3004061" cy="2269308"/>
      </dsp:txXfrm>
    </dsp:sp>
    <dsp:sp modelId="{17225E40-57D2-4362-B29C-5DA2C1B66F9A}">
      <dsp:nvSpPr>
        <dsp:cNvPr id="0" name=""/>
        <dsp:cNvSpPr/>
      </dsp:nvSpPr>
      <dsp:spPr>
        <a:xfrm>
          <a:off x="7207" y="2766226"/>
          <a:ext cx="3112957" cy="99921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none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3. </a:t>
          </a:r>
          <a:r>
            <a:rPr lang="es-CO" sz="1600" u="sng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Prevenir y tratar la hipotermia:</a:t>
          </a:r>
        </a:p>
      </dsp:txBody>
      <dsp:txXfrm>
        <a:off x="7207" y="2766226"/>
        <a:ext cx="2192223" cy="999215"/>
      </dsp:txXfrm>
    </dsp:sp>
    <dsp:sp modelId="{BE94BCD3-A1C1-47F7-B070-D73AB538384F}">
      <dsp:nvSpPr>
        <dsp:cNvPr id="0" name=""/>
        <dsp:cNvSpPr/>
      </dsp:nvSpPr>
      <dsp:spPr>
        <a:xfrm>
          <a:off x="2287491" y="2924943"/>
          <a:ext cx="1089535" cy="10895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43256-0FA1-4889-AFCA-BC89E19D912B}">
      <dsp:nvSpPr>
        <dsp:cNvPr id="0" name=""/>
        <dsp:cNvSpPr/>
      </dsp:nvSpPr>
      <dsp:spPr>
        <a:xfrm>
          <a:off x="3646951" y="442469"/>
          <a:ext cx="3112957" cy="23237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SRO luego de cada deposición, adicionar K.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Se continúa con la F-75, esta fórmula contiene zinc. </a:t>
          </a:r>
        </a:p>
      </dsp:txBody>
      <dsp:txXfrm>
        <a:off x="3701399" y="496917"/>
        <a:ext cx="3004061" cy="2269308"/>
      </dsp:txXfrm>
    </dsp:sp>
    <dsp:sp modelId="{0E246B12-BB79-4F8D-9522-B0FB38833253}">
      <dsp:nvSpPr>
        <dsp:cNvPr id="0" name=""/>
        <dsp:cNvSpPr/>
      </dsp:nvSpPr>
      <dsp:spPr>
        <a:xfrm>
          <a:off x="3646951" y="2766226"/>
          <a:ext cx="3112957" cy="999215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none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4. </a:t>
          </a:r>
          <a:r>
            <a:rPr lang="es-CO" sz="1600" u="sng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Tratar la diarrea aguda: </a:t>
          </a:r>
        </a:p>
      </dsp:txBody>
      <dsp:txXfrm>
        <a:off x="3646951" y="2766226"/>
        <a:ext cx="2192223" cy="999215"/>
      </dsp:txXfrm>
    </dsp:sp>
    <dsp:sp modelId="{949C0B1D-2961-457B-A8AC-EFE8019E8409}">
      <dsp:nvSpPr>
        <dsp:cNvPr id="0" name=""/>
        <dsp:cNvSpPr/>
      </dsp:nvSpPr>
      <dsp:spPr>
        <a:xfrm>
          <a:off x="5927235" y="2924943"/>
          <a:ext cx="1089535" cy="108953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458F5-8D08-4A00-9118-9C73BD1839D0}">
      <dsp:nvSpPr>
        <dsp:cNvPr id="0" name=""/>
        <dsp:cNvSpPr/>
      </dsp:nvSpPr>
      <dsp:spPr>
        <a:xfrm>
          <a:off x="7286696" y="442469"/>
          <a:ext cx="3112957" cy="23237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3 o más deposiciones líquidas al día por más de 14 días.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Continuar con la F-75.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Tratar según microorganismo sospechado o detectado. </a:t>
          </a:r>
        </a:p>
      </dsp:txBody>
      <dsp:txXfrm>
        <a:off x="7341144" y="496917"/>
        <a:ext cx="3004061" cy="2269308"/>
      </dsp:txXfrm>
    </dsp:sp>
    <dsp:sp modelId="{9DE34A33-419A-4568-81C8-2DCBF3B53300}">
      <dsp:nvSpPr>
        <dsp:cNvPr id="0" name=""/>
        <dsp:cNvSpPr/>
      </dsp:nvSpPr>
      <dsp:spPr>
        <a:xfrm>
          <a:off x="7286696" y="2766226"/>
          <a:ext cx="3112957" cy="99921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none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5. </a:t>
          </a:r>
          <a:r>
            <a:rPr lang="es-CO" sz="1600" u="sng" kern="1200" dirty="0">
              <a:solidFill>
                <a:schemeClr val="bg1"/>
              </a:solidFill>
              <a:latin typeface="Montserrat" panose="00000500000000000000" pitchFamily="50" charset="0"/>
              <a:cs typeface="Arial" panose="020B0604020202020204" pitchFamily="34" charset="0"/>
            </a:rPr>
            <a:t>Tratar la diarrea persistente: </a:t>
          </a:r>
        </a:p>
      </dsp:txBody>
      <dsp:txXfrm>
        <a:off x="7286696" y="2766226"/>
        <a:ext cx="2192223" cy="999215"/>
      </dsp:txXfrm>
    </dsp:sp>
    <dsp:sp modelId="{7C022A2E-C127-4F88-8A70-D7AA30F0EFB8}">
      <dsp:nvSpPr>
        <dsp:cNvPr id="0" name=""/>
        <dsp:cNvSpPr/>
      </dsp:nvSpPr>
      <dsp:spPr>
        <a:xfrm>
          <a:off x="9566980" y="2924943"/>
          <a:ext cx="1089535" cy="108953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2A56-241A-4DD1-B917-5768C04FB320}">
      <dsp:nvSpPr>
        <dsp:cNvPr id="0" name=""/>
        <dsp:cNvSpPr/>
      </dsp:nvSpPr>
      <dsp:spPr>
        <a:xfrm>
          <a:off x="2923" y="827635"/>
          <a:ext cx="3160832" cy="23594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solidFill>
              <a:srgbClr val="112C45"/>
            </a:solidFill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 err="1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Hb</a:t>
          </a: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 &lt;4 mg/dl o &lt;6 mg/dl con dificultad para respirar </a:t>
          </a: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 10 cc/Kg de GR en 3 horas, si luego de la transfusión persiste en esos valores NO se repite la transfusión antes de 4 días. </a:t>
          </a:r>
        </a:p>
      </dsp:txBody>
      <dsp:txXfrm>
        <a:off x="58209" y="882921"/>
        <a:ext cx="3050260" cy="2304208"/>
      </dsp:txXfrm>
    </dsp:sp>
    <dsp:sp modelId="{6CAFDC54-7220-4180-A9B7-1D288E9AA9C2}">
      <dsp:nvSpPr>
        <dsp:cNvPr id="0" name=""/>
        <dsp:cNvSpPr/>
      </dsp:nvSpPr>
      <dsp:spPr>
        <a:xfrm>
          <a:off x="2923" y="3187130"/>
          <a:ext cx="3160832" cy="101458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7. </a:t>
          </a:r>
          <a:r>
            <a:rPr lang="es-CO" sz="1400" u="sng" kern="1200" dirty="0">
              <a:latin typeface="Montserrat" panose="00000500000000000000" pitchFamily="50" charset="0"/>
              <a:cs typeface="Arial" panose="020B0604020202020204" pitchFamily="34" charset="0"/>
            </a:rPr>
            <a:t>Tratar la anemia grave: </a:t>
          </a:r>
        </a:p>
      </dsp:txBody>
      <dsp:txXfrm>
        <a:off x="2923" y="3187130"/>
        <a:ext cx="2225938" cy="1014582"/>
      </dsp:txXfrm>
    </dsp:sp>
    <dsp:sp modelId="{76907DDC-28C0-4E89-B942-6873A3A0FB2A}">
      <dsp:nvSpPr>
        <dsp:cNvPr id="0" name=""/>
        <dsp:cNvSpPr/>
      </dsp:nvSpPr>
      <dsp:spPr>
        <a:xfrm>
          <a:off x="2318277" y="3348287"/>
          <a:ext cx="1106291" cy="11062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C9C66-1F76-41B5-9D50-C8DE5E3B04CA}">
      <dsp:nvSpPr>
        <dsp:cNvPr id="0" name=""/>
        <dsp:cNvSpPr/>
      </dsp:nvSpPr>
      <dsp:spPr>
        <a:xfrm>
          <a:off x="3698645" y="827635"/>
          <a:ext cx="3160832" cy="23594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La F-75 contiene Vitamina A, Zinc pero no hierro.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Vitamina A: 5000 UI/día (500-1000 ml de F-75 al día).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Hierro: 3 </a:t>
          </a:r>
          <a:r>
            <a:rPr lang="es-CO" sz="1400" kern="1200" dirty="0" err="1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cc</a:t>
          </a: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/Kg/día.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112C45"/>
              </a:solidFill>
              <a:latin typeface="Montserrat" panose="00000500000000000000" pitchFamily="50" charset="0"/>
              <a:cs typeface="Arial" panose="020B0604020202020204" pitchFamily="34" charset="0"/>
            </a:rPr>
            <a:t>Ácido fólico: 5 mg día 1 y luego 1 mg/día hasta finalizar el tratamiento.</a:t>
          </a:r>
        </a:p>
      </dsp:txBody>
      <dsp:txXfrm>
        <a:off x="3753931" y="882921"/>
        <a:ext cx="3050260" cy="2304208"/>
      </dsp:txXfrm>
    </dsp:sp>
    <dsp:sp modelId="{D3AC700F-6253-4891-8CEC-68CFC4016F22}">
      <dsp:nvSpPr>
        <dsp:cNvPr id="0" name=""/>
        <dsp:cNvSpPr/>
      </dsp:nvSpPr>
      <dsp:spPr>
        <a:xfrm>
          <a:off x="3698645" y="3187130"/>
          <a:ext cx="3160832" cy="10145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8. </a:t>
          </a:r>
          <a:r>
            <a:rPr lang="es-CO" sz="1400" u="sng" kern="1200" dirty="0">
              <a:latin typeface="Montserrat" panose="00000500000000000000" pitchFamily="50" charset="0"/>
              <a:cs typeface="Arial" panose="020B0604020202020204" pitchFamily="34" charset="0"/>
            </a:rPr>
            <a:t>Deficiencias micronutrientes: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</a:t>
          </a:r>
        </a:p>
      </dsp:txBody>
      <dsp:txXfrm>
        <a:off x="3698645" y="3187130"/>
        <a:ext cx="2225938" cy="1014582"/>
      </dsp:txXfrm>
    </dsp:sp>
    <dsp:sp modelId="{873A015A-D090-4926-A2BB-5B721E010BA7}">
      <dsp:nvSpPr>
        <dsp:cNvPr id="0" name=""/>
        <dsp:cNvSpPr/>
      </dsp:nvSpPr>
      <dsp:spPr>
        <a:xfrm>
          <a:off x="6013998" y="3348287"/>
          <a:ext cx="1106291" cy="11062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3F94E-71F6-43F8-AEF0-3057D3065D52}">
      <dsp:nvSpPr>
        <dsp:cNvPr id="0" name=""/>
        <dsp:cNvSpPr/>
      </dsp:nvSpPr>
      <dsp:spPr>
        <a:xfrm>
          <a:off x="3091" y="964195"/>
          <a:ext cx="3341881" cy="34779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Hipo o hiperpigmentación, úlceras, quemaduras, descamación, lesiones exudativas.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La mayoría mejoran con la recuperación nutricional.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Si hay sospecha de infección bacteriana: Gentamicina 5 mg/kg/día + Oxacilina 200/mg/kg/día cada 4 horas.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Evitar uso de pañales, mantener áreas afectadas aireadas y secas. </a:t>
          </a:r>
        </a:p>
      </dsp:txBody>
      <dsp:txXfrm>
        <a:off x="81395" y="1042499"/>
        <a:ext cx="3185273" cy="3399653"/>
      </dsp:txXfrm>
    </dsp:sp>
    <dsp:sp modelId="{CD724200-EF45-4900-A881-AECD2EC2E993}">
      <dsp:nvSpPr>
        <dsp:cNvPr id="0" name=""/>
        <dsp:cNvSpPr/>
      </dsp:nvSpPr>
      <dsp:spPr>
        <a:xfrm>
          <a:off x="3091" y="3950496"/>
          <a:ext cx="3341881" cy="107269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9. </a:t>
          </a:r>
          <a:r>
            <a:rPr lang="es-CO" sz="1400" u="sng" kern="1200" dirty="0">
              <a:latin typeface="Montserrat" panose="00000500000000000000" pitchFamily="50" charset="0"/>
            </a:rPr>
            <a:t>Tratar la dermatosis: </a:t>
          </a:r>
        </a:p>
      </dsp:txBody>
      <dsp:txXfrm>
        <a:off x="3091" y="3950496"/>
        <a:ext cx="2353437" cy="1072696"/>
      </dsp:txXfrm>
    </dsp:sp>
    <dsp:sp modelId="{278AFEEF-7FFF-4114-8ED4-A07A5C80378B}">
      <dsp:nvSpPr>
        <dsp:cNvPr id="0" name=""/>
        <dsp:cNvSpPr/>
      </dsp:nvSpPr>
      <dsp:spPr>
        <a:xfrm>
          <a:off x="2451065" y="4120884"/>
          <a:ext cx="1169658" cy="11696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FAFE0-7A69-499B-9DDD-5AE81152EA54}">
      <dsp:nvSpPr>
        <dsp:cNvPr id="0" name=""/>
        <dsp:cNvSpPr/>
      </dsp:nvSpPr>
      <dsp:spPr>
        <a:xfrm>
          <a:off x="3910499" y="956586"/>
          <a:ext cx="3341881" cy="35083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Montserrat" panose="00000500000000000000" pitchFamily="50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F-75 (por 30 cc – 1 onza: 22 kcal, 0.27 gr de proteínas) 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Si no hay edemas: 11 cc/kg/toma o 130 cc/kg/día 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Si sí hay edemas: 8-9 cc/kg/toma o 100 cc/kg/día. Los cc se van aumentando diariamente, pero las tomas se van espaciando. </a:t>
          </a:r>
        </a:p>
      </dsp:txBody>
      <dsp:txXfrm>
        <a:off x="3988803" y="1034890"/>
        <a:ext cx="3185273" cy="3430088"/>
      </dsp:txXfrm>
    </dsp:sp>
    <dsp:sp modelId="{F1704593-CEBD-4AC3-A3FB-DB7F849CF900}">
      <dsp:nvSpPr>
        <dsp:cNvPr id="0" name=""/>
        <dsp:cNvSpPr/>
      </dsp:nvSpPr>
      <dsp:spPr>
        <a:xfrm>
          <a:off x="3910499" y="3958104"/>
          <a:ext cx="3341881" cy="107269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10. </a:t>
          </a:r>
          <a:r>
            <a:rPr lang="es-CO" sz="1400" u="sng" kern="1200" dirty="0">
              <a:latin typeface="Montserrat" panose="00000500000000000000" pitchFamily="50" charset="0"/>
            </a:rPr>
            <a:t>Inicio cauteloso de la alimentación:</a:t>
          </a:r>
        </a:p>
      </dsp:txBody>
      <dsp:txXfrm>
        <a:off x="3910499" y="3958104"/>
        <a:ext cx="2353437" cy="1072696"/>
      </dsp:txXfrm>
    </dsp:sp>
    <dsp:sp modelId="{A0247BF0-BE61-4C3A-877A-0238448C7B76}">
      <dsp:nvSpPr>
        <dsp:cNvPr id="0" name=""/>
        <dsp:cNvSpPr/>
      </dsp:nvSpPr>
      <dsp:spPr>
        <a:xfrm>
          <a:off x="6358473" y="4128492"/>
          <a:ext cx="1169658" cy="11696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63618-42E4-4AFB-9B86-D56419928A82}">
      <dsp:nvSpPr>
        <dsp:cNvPr id="0" name=""/>
        <dsp:cNvSpPr/>
      </dsp:nvSpPr>
      <dsp:spPr>
        <a:xfrm>
          <a:off x="1124259" y="22593"/>
          <a:ext cx="2671239" cy="1641133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Se hace paso de F-75 a FTLC.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- 100-135 kcal/kg/día.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- 130-150 cc/kg/día de líquidos. </a:t>
          </a:r>
        </a:p>
      </dsp:txBody>
      <dsp:txXfrm>
        <a:off x="1172326" y="70660"/>
        <a:ext cx="2575105" cy="1544999"/>
      </dsp:txXfrm>
    </dsp:sp>
    <dsp:sp modelId="{32E2147D-D141-425B-86C4-6D293D3A904F}">
      <dsp:nvSpPr>
        <dsp:cNvPr id="0" name=""/>
        <dsp:cNvSpPr/>
      </dsp:nvSpPr>
      <dsp:spPr>
        <a:xfrm>
          <a:off x="4006455" y="545902"/>
          <a:ext cx="508213" cy="594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006455" y="664805"/>
        <a:ext cx="355749" cy="356708"/>
      </dsp:txXfrm>
    </dsp:sp>
    <dsp:sp modelId="{98922418-9816-45CD-AFBB-3BEE235659EF}">
      <dsp:nvSpPr>
        <dsp:cNvPr id="0" name=""/>
        <dsp:cNvSpPr/>
      </dsp:nvSpPr>
      <dsp:spPr>
        <a:xfrm>
          <a:off x="4754393" y="2952"/>
          <a:ext cx="2630079" cy="168041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3 gr/kg/día de proteínas.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Se le puede ofrecer LM antes de iniciarle la fórmula. </a:t>
          </a:r>
        </a:p>
      </dsp:txBody>
      <dsp:txXfrm>
        <a:off x="4803611" y="52170"/>
        <a:ext cx="2531643" cy="1581978"/>
      </dsp:txXfrm>
    </dsp:sp>
    <dsp:sp modelId="{6AE80F72-A8DC-4641-B4FC-00A755239A45}">
      <dsp:nvSpPr>
        <dsp:cNvPr id="0" name=""/>
        <dsp:cNvSpPr/>
      </dsp:nvSpPr>
      <dsp:spPr>
        <a:xfrm rot="5400000">
          <a:off x="5856481" y="1885592"/>
          <a:ext cx="546378" cy="594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5951316" y="1909661"/>
        <a:ext cx="356708" cy="382465"/>
      </dsp:txXfrm>
    </dsp:sp>
    <dsp:sp modelId="{EEC28C48-0E04-4A60-B57C-C968C1F97F0D}">
      <dsp:nvSpPr>
        <dsp:cNvPr id="0" name=""/>
        <dsp:cNvSpPr/>
      </dsp:nvSpPr>
      <dsp:spPr>
        <a:xfrm>
          <a:off x="4987236" y="2713229"/>
          <a:ext cx="2397235" cy="143834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Agua hervida hasta lograr la cantidad de líquidos que requiere al día. </a:t>
          </a:r>
        </a:p>
      </dsp:txBody>
      <dsp:txXfrm>
        <a:off x="5029364" y="2755357"/>
        <a:ext cx="2312979" cy="1354085"/>
      </dsp:txXfrm>
    </dsp:sp>
    <dsp:sp modelId="{2134C0CF-4F7C-4556-B08C-EFE3D06B6A48}">
      <dsp:nvSpPr>
        <dsp:cNvPr id="0" name=""/>
        <dsp:cNvSpPr/>
      </dsp:nvSpPr>
      <dsp:spPr>
        <a:xfrm rot="10823159">
          <a:off x="4477035" y="3124844"/>
          <a:ext cx="360547" cy="594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10800000">
        <a:off x="4585198" y="3244111"/>
        <a:ext cx="252383" cy="356708"/>
      </dsp:txXfrm>
    </dsp:sp>
    <dsp:sp modelId="{8B1207A7-B8E4-4F52-A454-D6CFF49624D5}">
      <dsp:nvSpPr>
        <dsp:cNvPr id="0" name=""/>
        <dsp:cNvSpPr/>
      </dsp:nvSpPr>
      <dsp:spPr>
        <a:xfrm>
          <a:off x="1446136" y="2619966"/>
          <a:ext cx="2860836" cy="158027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Si con los días no consume la mitad de la FTLC se suspende y se regresa a la F-75.</a:t>
          </a:r>
        </a:p>
      </dsp:txBody>
      <dsp:txXfrm>
        <a:off x="1492421" y="2666251"/>
        <a:ext cx="2768266" cy="148770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5FC36-53B5-4A95-89A0-D18B7DE2D1D4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Aumenta peso</a:t>
          </a:r>
        </a:p>
      </dsp:txBody>
      <dsp:txXfrm>
        <a:off x="3230487" y="59640"/>
        <a:ext cx="1667024" cy="1044029"/>
      </dsp:txXfrm>
    </dsp:sp>
    <dsp:sp modelId="{3F4CAF31-1E75-4346-9B2D-6FEA90B7F1A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BC6F1-DE53-486F-9470-725710B445D3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Bebe ávidamente</a:t>
          </a:r>
        </a:p>
      </dsp:txBody>
      <dsp:txXfrm>
        <a:off x="5427548" y="1655898"/>
        <a:ext cx="1667024" cy="1044029"/>
      </dsp:txXfrm>
    </dsp:sp>
    <dsp:sp modelId="{B1D9AE2C-3433-4F7F-9AFB-05CB43A0AB86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1">
              <a:shade val="90000"/>
              <a:hueOff val="166170"/>
              <a:satOff val="-3548"/>
              <a:lumOff val="1324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5BD9B-4946-41DF-8D03-B978739C97B3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Cumple criterios para el egreso </a:t>
          </a:r>
        </a:p>
      </dsp:txBody>
      <dsp:txXfrm>
        <a:off x="4588345" y="4238698"/>
        <a:ext cx="1667024" cy="1044029"/>
      </dsp:txXfrm>
    </dsp:sp>
    <dsp:sp modelId="{9908AA3D-2C56-443A-B729-D021BFB4ECD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605358" y="4601309"/>
              </a:moveTo>
              <a:arcTo wR="2310126" hR="2310126" stAng="4959454" swAng="789557"/>
            </a:path>
          </a:pathLst>
        </a:custGeom>
        <a:noFill/>
        <a:ln w="6350" cap="flat" cmpd="sng" algn="ctr">
          <a:solidFill>
            <a:schemeClr val="accent1">
              <a:shade val="90000"/>
              <a:hueOff val="332341"/>
              <a:satOff val="-7097"/>
              <a:lumOff val="264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48A86-78D2-4C4F-8C38-6689896A171D}">
      <dsp:nvSpPr>
        <dsp:cNvPr id="0" name=""/>
        <dsp:cNvSpPr/>
      </dsp:nvSpPr>
      <dsp:spPr>
        <a:xfrm>
          <a:off x="1755754" y="4131466"/>
          <a:ext cx="1900774" cy="1258492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150-200 Kcal/kg/día, 150-200 cc/kg/día de líquidos</a:t>
          </a:r>
        </a:p>
      </dsp:txBody>
      <dsp:txXfrm>
        <a:off x="1817189" y="4192901"/>
        <a:ext cx="1777904" cy="1135622"/>
      </dsp:txXfrm>
    </dsp:sp>
    <dsp:sp modelId="{512D605F-2F04-43B5-996B-79EB1B9DA97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23442" y="3301304"/>
              </a:moveTo>
              <a:arcTo wR="2310126" hR="2310126" stAng="9275531" swAng="1303230"/>
            </a:path>
          </a:pathLst>
        </a:custGeom>
        <a:noFill/>
        <a:ln w="6350" cap="flat" cmpd="sng" algn="ctr">
          <a:solidFill>
            <a:schemeClr val="accent1">
              <a:shade val="90000"/>
              <a:hueOff val="332341"/>
              <a:satOff val="-7097"/>
              <a:lumOff val="264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CBA97-D6D7-4A07-AA25-1E1C4CB49ED2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4-6 gr/kg/día de proteínas </a:t>
          </a:r>
        </a:p>
      </dsp:txBody>
      <dsp:txXfrm>
        <a:off x="1033427" y="1655898"/>
        <a:ext cx="1667024" cy="1044029"/>
      </dsp:txXfrm>
    </dsp:sp>
    <dsp:sp modelId="{057EB602-E153-4404-8010-67DC2E4BB93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6350" cap="flat" cmpd="sng" algn="ctr">
          <a:solidFill>
            <a:schemeClr val="accent1">
              <a:shade val="90000"/>
              <a:hueOff val="166170"/>
              <a:satOff val="-3548"/>
              <a:lumOff val="1324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E0911-7D80-45BD-8EBF-C12BD8B06C47}">
      <dsp:nvSpPr>
        <dsp:cNvPr id="0" name=""/>
        <dsp:cNvSpPr/>
      </dsp:nvSpPr>
      <dsp:spPr>
        <a:xfrm>
          <a:off x="1269457" y="770997"/>
          <a:ext cx="4369885" cy="89640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u="sng" kern="1200" dirty="0">
              <a:latin typeface="Montserrat" panose="00000500000000000000" pitchFamily="50" charset="0"/>
              <a:cs typeface="Arial" panose="020B0604020202020204" pitchFamily="34" charset="0"/>
            </a:rPr>
            <a:t>Criterios de egreso </a:t>
          </a:r>
        </a:p>
      </dsp:txBody>
      <dsp:txXfrm>
        <a:off x="1295712" y="797252"/>
        <a:ext cx="2813620" cy="843894"/>
      </dsp:txXfrm>
    </dsp:sp>
    <dsp:sp modelId="{8CEA62BF-1665-4576-86A7-9A981082F7AD}">
      <dsp:nvSpPr>
        <dsp:cNvPr id="0" name=""/>
        <dsp:cNvSpPr/>
      </dsp:nvSpPr>
      <dsp:spPr>
        <a:xfrm>
          <a:off x="1219199" y="2980266"/>
          <a:ext cx="6908800" cy="243840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  <a:cs typeface="Arial" panose="020B0604020202020204" pitchFamily="34" charset="0"/>
            </a:rPr>
            <a:t>Sin edemas: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  <a:cs typeface="Arial" panose="020B0604020202020204" pitchFamily="34" charset="0"/>
            </a:rPr>
            <a:t>- FTLC mínimo 135 kcal/kg/día.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  <a:cs typeface="Arial" panose="020B0604020202020204" pitchFamily="34" charset="0"/>
            </a:rPr>
            <a:t>- Prueba de apetito positiva.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  <a:cs typeface="Arial" panose="020B0604020202020204" pitchFamily="34" charset="0"/>
            </a:rPr>
            <a:t>- Infecciones controladas.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  <a:cs typeface="Arial" panose="020B0604020202020204" pitchFamily="34" charset="0"/>
            </a:rPr>
            <a:t>- Clínicamente bien.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  <a:cs typeface="Arial" panose="020B0604020202020204" pitchFamily="34" charset="0"/>
            </a:rPr>
            <a:t>- Esquema de vacunas completo.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  <a:cs typeface="Arial" panose="020B0604020202020204" pitchFamily="34" charset="0"/>
            </a:rPr>
            <a:t>- Antiparasitario.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  <a:cs typeface="Arial" panose="020B0604020202020204" pitchFamily="34" charset="0"/>
            </a:rPr>
            <a:t>- Disponibilidad y entrega de la FTLC.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  <a:cs typeface="Arial" panose="020B0604020202020204" pitchFamily="34" charset="0"/>
            </a:rPr>
            <a:t>Resumen de HC. </a:t>
          </a:r>
        </a:p>
      </dsp:txBody>
      <dsp:txXfrm>
        <a:off x="1290617" y="3051684"/>
        <a:ext cx="3961803" cy="2295564"/>
      </dsp:txXfrm>
    </dsp:sp>
    <dsp:sp modelId="{218ACB42-4A8E-432A-A16A-C2901FA646B7}">
      <dsp:nvSpPr>
        <dsp:cNvPr id="0" name=""/>
        <dsp:cNvSpPr/>
      </dsp:nvSpPr>
      <dsp:spPr>
        <a:xfrm>
          <a:off x="4852203" y="1724344"/>
          <a:ext cx="1584960" cy="1584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latin typeface="Montserrat" panose="00000500000000000000" pitchFamily="50" charset="0"/>
          </a:endParaRPr>
        </a:p>
      </dsp:txBody>
      <dsp:txXfrm>
        <a:off x="5208819" y="1724344"/>
        <a:ext cx="871728" cy="1192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34E4F-FB05-425B-8037-0ED090EC8F5D}">
      <dsp:nvSpPr>
        <dsp:cNvPr id="0" name=""/>
        <dsp:cNvSpPr/>
      </dsp:nvSpPr>
      <dsp:spPr>
        <a:xfrm>
          <a:off x="8199" y="1517631"/>
          <a:ext cx="2705674" cy="197381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P/T menor de -2DE (Pérdida reciente de peso o incapacidad para aumentar principalmente por infecciones recientes o por bajo consumo de alimentos). Se clasifica en: </a:t>
          </a:r>
        </a:p>
      </dsp:txBody>
      <dsp:txXfrm>
        <a:off x="66010" y="1575442"/>
        <a:ext cx="2590052" cy="1858194"/>
      </dsp:txXfrm>
    </dsp:sp>
    <dsp:sp modelId="{FF8806DA-79B2-48EE-B0C6-5EE53F5FA388}">
      <dsp:nvSpPr>
        <dsp:cNvPr id="0" name=""/>
        <dsp:cNvSpPr/>
      </dsp:nvSpPr>
      <dsp:spPr>
        <a:xfrm rot="19354600">
          <a:off x="2573622" y="2065656"/>
          <a:ext cx="1362773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1362773" y="24804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3220939" y="2056392"/>
        <a:ext cx="68138" cy="68138"/>
      </dsp:txXfrm>
    </dsp:sp>
    <dsp:sp modelId="{0DC0E1A3-6461-4064-97A8-FAE314C6BD5F}">
      <dsp:nvSpPr>
        <dsp:cNvPr id="0" name=""/>
        <dsp:cNvSpPr/>
      </dsp:nvSpPr>
      <dsp:spPr>
        <a:xfrm>
          <a:off x="3796144" y="1169448"/>
          <a:ext cx="2705674" cy="1013870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Desnutrición Aguda Moderada </a:t>
          </a:r>
        </a:p>
      </dsp:txBody>
      <dsp:txXfrm>
        <a:off x="3825839" y="1199143"/>
        <a:ext cx="2646284" cy="954480"/>
      </dsp:txXfrm>
    </dsp:sp>
    <dsp:sp modelId="{A54AD95E-3387-49BC-A47D-F91064342E61}">
      <dsp:nvSpPr>
        <dsp:cNvPr id="0" name=""/>
        <dsp:cNvSpPr/>
      </dsp:nvSpPr>
      <dsp:spPr>
        <a:xfrm>
          <a:off x="6501818" y="1651578"/>
          <a:ext cx="1082269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1082269" y="2480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7015897" y="1649326"/>
        <a:ext cx="54113" cy="54113"/>
      </dsp:txXfrm>
    </dsp:sp>
    <dsp:sp modelId="{A997E3BE-53D7-4506-B3F2-B64D4949AF4C}">
      <dsp:nvSpPr>
        <dsp:cNvPr id="0" name=""/>
        <dsp:cNvSpPr/>
      </dsp:nvSpPr>
      <dsp:spPr>
        <a:xfrm>
          <a:off x="7584088" y="899415"/>
          <a:ext cx="2705674" cy="155393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P/T entre -2DE y -3DE. Tienen algún grado de emaciación, puede complicarse con enfermedades infecciosas. </a:t>
          </a:r>
        </a:p>
      </dsp:txBody>
      <dsp:txXfrm>
        <a:off x="7629601" y="944928"/>
        <a:ext cx="2614648" cy="1462910"/>
      </dsp:txXfrm>
    </dsp:sp>
    <dsp:sp modelId="{696316B9-CB93-4402-9606-FADCF212D116}">
      <dsp:nvSpPr>
        <dsp:cNvPr id="0" name=""/>
        <dsp:cNvSpPr/>
      </dsp:nvSpPr>
      <dsp:spPr>
        <a:xfrm rot="2245400">
          <a:off x="2573622" y="2893813"/>
          <a:ext cx="1362773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1362773" y="24804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3220939" y="2884548"/>
        <a:ext cx="68138" cy="68138"/>
      </dsp:txXfrm>
    </dsp:sp>
    <dsp:sp modelId="{07A270B4-CD2F-4398-8875-D4CA05D6B013}">
      <dsp:nvSpPr>
        <dsp:cNvPr id="0" name=""/>
        <dsp:cNvSpPr/>
      </dsp:nvSpPr>
      <dsp:spPr>
        <a:xfrm>
          <a:off x="3796144" y="2825760"/>
          <a:ext cx="2705674" cy="1013870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Desnutrición Aguda Severa</a:t>
          </a:r>
        </a:p>
      </dsp:txBody>
      <dsp:txXfrm>
        <a:off x="3825839" y="2855455"/>
        <a:ext cx="2646284" cy="954480"/>
      </dsp:txXfrm>
    </dsp:sp>
    <dsp:sp modelId="{6E373F35-B777-4AA7-9AFE-EA9ADF0668AD}">
      <dsp:nvSpPr>
        <dsp:cNvPr id="0" name=""/>
        <dsp:cNvSpPr/>
      </dsp:nvSpPr>
      <dsp:spPr>
        <a:xfrm>
          <a:off x="6501818" y="3307891"/>
          <a:ext cx="1082269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1082269" y="2480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7015897" y="3305639"/>
        <a:ext cx="54113" cy="54113"/>
      </dsp:txXfrm>
    </dsp:sp>
    <dsp:sp modelId="{0761E543-E656-44F4-8701-8938A2BACBC5}">
      <dsp:nvSpPr>
        <dsp:cNvPr id="0" name=""/>
        <dsp:cNvSpPr/>
      </dsp:nvSpPr>
      <dsp:spPr>
        <a:xfrm>
          <a:off x="7584088" y="2656277"/>
          <a:ext cx="2705674" cy="135283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P/T menor de -3 DE. En esta se produce el Marasmo y el </a:t>
          </a:r>
          <a:r>
            <a:rPr lang="es-CO" sz="1400" kern="1200" dirty="0" err="1">
              <a:latin typeface="Montserrat" panose="00000500000000000000" pitchFamily="50" charset="0"/>
              <a:cs typeface="Arial" panose="020B0604020202020204" pitchFamily="34" charset="0"/>
            </a:rPr>
            <a:t>Kwashorkor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o ambos.</a:t>
          </a:r>
        </a:p>
      </dsp:txBody>
      <dsp:txXfrm>
        <a:off x="7623711" y="2695900"/>
        <a:ext cx="2626428" cy="12735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E10B-FCD8-48A9-BC34-D5631637438F}">
      <dsp:nvSpPr>
        <dsp:cNvPr id="0" name=""/>
        <dsp:cNvSpPr/>
      </dsp:nvSpPr>
      <dsp:spPr>
        <a:xfrm>
          <a:off x="0" y="453514"/>
          <a:ext cx="723124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FB17C-0BE8-4AC1-B8C1-A745C3ADA422}">
      <dsp:nvSpPr>
        <dsp:cNvPr id="0" name=""/>
        <dsp:cNvSpPr/>
      </dsp:nvSpPr>
      <dsp:spPr>
        <a:xfrm>
          <a:off x="361562" y="54994"/>
          <a:ext cx="6038050" cy="7970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327" tIns="0" rIns="19132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Evaluación antropométrica completa. </a:t>
          </a:r>
        </a:p>
      </dsp:txBody>
      <dsp:txXfrm>
        <a:off x="400470" y="93902"/>
        <a:ext cx="5960234" cy="719224"/>
      </dsp:txXfrm>
    </dsp:sp>
    <dsp:sp modelId="{8ADC7C38-E327-4674-B648-460DD6360063}">
      <dsp:nvSpPr>
        <dsp:cNvPr id="0" name=""/>
        <dsp:cNvSpPr/>
      </dsp:nvSpPr>
      <dsp:spPr>
        <a:xfrm>
          <a:off x="0" y="1678235"/>
          <a:ext cx="723124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BF031-125E-43F9-9E8B-DB7EDFFF2173}">
      <dsp:nvSpPr>
        <dsp:cNvPr id="0" name=""/>
        <dsp:cNvSpPr/>
      </dsp:nvSpPr>
      <dsp:spPr>
        <a:xfrm>
          <a:off x="361562" y="1279714"/>
          <a:ext cx="6038050" cy="797040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327" tIns="0" rIns="19132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  <a:cs typeface="Arial" panose="020B0604020202020204" pitchFamily="34" charset="0"/>
            </a:rPr>
            <a:t>Evaluar signos de peligro: n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o bebe ni toma del pecho, convulsiones, intolerancia vía oral, letárgico o inconsciente. </a:t>
          </a:r>
        </a:p>
      </dsp:txBody>
      <dsp:txXfrm>
        <a:off x="400470" y="1318622"/>
        <a:ext cx="5960234" cy="719224"/>
      </dsp:txXfrm>
    </dsp:sp>
    <dsp:sp modelId="{6EC2E5D8-6748-4BF4-8314-CFDD8DA69064}">
      <dsp:nvSpPr>
        <dsp:cNvPr id="0" name=""/>
        <dsp:cNvSpPr/>
      </dsp:nvSpPr>
      <dsp:spPr>
        <a:xfrm>
          <a:off x="0" y="2902955"/>
          <a:ext cx="723124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C5A10-7BAF-476F-B1C4-2B5C11457913}">
      <dsp:nvSpPr>
        <dsp:cNvPr id="0" name=""/>
        <dsp:cNvSpPr/>
      </dsp:nvSpPr>
      <dsp:spPr>
        <a:xfrm>
          <a:off x="361562" y="2504435"/>
          <a:ext cx="6038050" cy="79704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327" tIns="0" rIns="19132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Se hacen los mismos 10 pasos que en el niño mayor. </a:t>
          </a:r>
        </a:p>
      </dsp:txBody>
      <dsp:txXfrm>
        <a:off x="400470" y="2543343"/>
        <a:ext cx="5960234" cy="71922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773F3-A79C-48CF-A3E8-3CDCBA71FCBC}">
      <dsp:nvSpPr>
        <dsp:cNvPr id="0" name=""/>
        <dsp:cNvSpPr/>
      </dsp:nvSpPr>
      <dsp:spPr>
        <a:xfrm>
          <a:off x="2931541" y="2486838"/>
          <a:ext cx="832445" cy="1789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222" y="0"/>
              </a:lnTo>
              <a:lnTo>
                <a:pt x="416222" y="1789757"/>
              </a:lnTo>
              <a:lnTo>
                <a:pt x="832445" y="178975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30FB0-7D11-4E03-A237-BACA5F7C2335}">
      <dsp:nvSpPr>
        <dsp:cNvPr id="0" name=""/>
        <dsp:cNvSpPr/>
      </dsp:nvSpPr>
      <dsp:spPr>
        <a:xfrm>
          <a:off x="2931541" y="2379675"/>
          <a:ext cx="832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7162"/>
              </a:moveTo>
              <a:lnTo>
                <a:pt x="416222" y="107162"/>
              </a:lnTo>
              <a:lnTo>
                <a:pt x="416222" y="45720"/>
              </a:lnTo>
              <a:lnTo>
                <a:pt x="832445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DAADE-BB6C-45CC-AE6F-19AAC2253004}">
      <dsp:nvSpPr>
        <dsp:cNvPr id="0" name=""/>
        <dsp:cNvSpPr/>
      </dsp:nvSpPr>
      <dsp:spPr>
        <a:xfrm>
          <a:off x="2931541" y="635637"/>
          <a:ext cx="832445" cy="1851200"/>
        </a:xfrm>
        <a:custGeom>
          <a:avLst/>
          <a:gdLst/>
          <a:ahLst/>
          <a:cxnLst/>
          <a:rect l="0" t="0" r="0" b="0"/>
          <a:pathLst>
            <a:path>
              <a:moveTo>
                <a:pt x="0" y="1851200"/>
              </a:moveTo>
              <a:lnTo>
                <a:pt x="416222" y="1851200"/>
              </a:lnTo>
              <a:lnTo>
                <a:pt x="416222" y="0"/>
              </a:lnTo>
              <a:lnTo>
                <a:pt x="832445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42187-0ED8-42A5-A5EF-BED56CCEF4B1}">
      <dsp:nvSpPr>
        <dsp:cNvPr id="0" name=""/>
        <dsp:cNvSpPr/>
      </dsp:nvSpPr>
      <dsp:spPr>
        <a:xfrm>
          <a:off x="201786" y="2008441"/>
          <a:ext cx="2729754" cy="95679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u="sng" kern="1200" dirty="0">
              <a:latin typeface="Montserrat" panose="00000500000000000000" pitchFamily="50" charset="0"/>
              <a:cs typeface="Arial" panose="020B0604020202020204" pitchFamily="34" charset="0"/>
            </a:rPr>
            <a:t>Suplementación </a:t>
          </a:r>
        </a:p>
      </dsp:txBody>
      <dsp:txXfrm>
        <a:off x="201786" y="2008441"/>
        <a:ext cx="2729754" cy="956793"/>
      </dsp:txXfrm>
    </dsp:sp>
    <dsp:sp modelId="{44E8252F-9779-40C7-AC39-C145CC1ACD0B}">
      <dsp:nvSpPr>
        <dsp:cNvPr id="0" name=""/>
        <dsp:cNvSpPr/>
      </dsp:nvSpPr>
      <dsp:spPr>
        <a:xfrm>
          <a:off x="3763986" y="898"/>
          <a:ext cx="4162226" cy="12694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  <a:cs typeface="Arial" panose="020B0604020202020204" pitchFamily="34" charset="0"/>
            </a:rPr>
            <a:t>Vitamina A: l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a leche materna y las fórmulas terapéuticas la tienen.</a:t>
          </a:r>
        </a:p>
      </dsp:txBody>
      <dsp:txXfrm>
        <a:off x="3763986" y="898"/>
        <a:ext cx="4162226" cy="1269479"/>
      </dsp:txXfrm>
    </dsp:sp>
    <dsp:sp modelId="{9F257532-DCB7-47DE-AA2A-1A7953031D89}">
      <dsp:nvSpPr>
        <dsp:cNvPr id="0" name=""/>
        <dsp:cNvSpPr/>
      </dsp:nvSpPr>
      <dsp:spPr>
        <a:xfrm>
          <a:off x="3763986" y="1790655"/>
          <a:ext cx="4162226" cy="126947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  <a:cs typeface="Arial" panose="020B0604020202020204" pitchFamily="34" charset="0"/>
            </a:rPr>
            <a:t>Hierro: 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3 mg/kg/día cuando se inicia la fase de rehabilitación. Contraindicado en la fase de estabilización. </a:t>
          </a:r>
        </a:p>
      </dsp:txBody>
      <dsp:txXfrm>
        <a:off x="3763986" y="1790655"/>
        <a:ext cx="4162226" cy="1269479"/>
      </dsp:txXfrm>
    </dsp:sp>
    <dsp:sp modelId="{6832C16E-0348-4B51-8AC5-55DD90AEDA72}">
      <dsp:nvSpPr>
        <dsp:cNvPr id="0" name=""/>
        <dsp:cNvSpPr/>
      </dsp:nvSpPr>
      <dsp:spPr>
        <a:xfrm>
          <a:off x="3763986" y="3580413"/>
          <a:ext cx="4162226" cy="139236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sng" kern="1200" dirty="0">
              <a:latin typeface="Montserrat" panose="00000500000000000000" pitchFamily="50" charset="0"/>
              <a:cs typeface="Arial" panose="020B0604020202020204" pitchFamily="34" charset="0"/>
            </a:rPr>
            <a:t>Ácido fólico: 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2.5 mg al ingreso en los casos severos. La LM y las fórmulas terapéuticas cumplen con los requerimientos diarios en este grupo de edad. </a:t>
          </a:r>
        </a:p>
      </dsp:txBody>
      <dsp:txXfrm>
        <a:off x="3763986" y="3580413"/>
        <a:ext cx="4162226" cy="139236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30BDA-E5F0-4CFA-B961-E37762EF3B8D}">
      <dsp:nvSpPr>
        <dsp:cNvPr id="0" name=""/>
        <dsp:cNvSpPr/>
      </dsp:nvSpPr>
      <dsp:spPr>
        <a:xfrm>
          <a:off x="2684769" y="0"/>
          <a:ext cx="2758460" cy="74873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Técnica de suplementación por succión</a:t>
          </a:r>
        </a:p>
      </dsp:txBody>
      <dsp:txXfrm>
        <a:off x="2706699" y="21930"/>
        <a:ext cx="2714600" cy="704871"/>
      </dsp:txXfrm>
    </dsp:sp>
    <dsp:sp modelId="{B761FCDC-B42D-4BC4-8324-09B6508DC30A}">
      <dsp:nvSpPr>
        <dsp:cNvPr id="0" name=""/>
        <dsp:cNvSpPr/>
      </dsp:nvSpPr>
      <dsp:spPr>
        <a:xfrm rot="5400000">
          <a:off x="3923612" y="767449"/>
          <a:ext cx="280774" cy="336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3962921" y="795526"/>
        <a:ext cx="202157" cy="196542"/>
      </dsp:txXfrm>
    </dsp:sp>
    <dsp:sp modelId="{DFA4C6F2-3C58-44DF-A0D3-E21DA3F22324}">
      <dsp:nvSpPr>
        <dsp:cNvPr id="0" name=""/>
        <dsp:cNvSpPr/>
      </dsp:nvSpPr>
      <dsp:spPr>
        <a:xfrm>
          <a:off x="2684769" y="1123096"/>
          <a:ext cx="2758460" cy="74873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Se inicia con F-75</a:t>
          </a:r>
        </a:p>
      </dsp:txBody>
      <dsp:txXfrm>
        <a:off x="2706699" y="1145026"/>
        <a:ext cx="2714600" cy="704871"/>
      </dsp:txXfrm>
    </dsp:sp>
    <dsp:sp modelId="{FB7D3C24-D80B-41AD-AAD9-958CCED083BE}">
      <dsp:nvSpPr>
        <dsp:cNvPr id="0" name=""/>
        <dsp:cNvSpPr/>
      </dsp:nvSpPr>
      <dsp:spPr>
        <a:xfrm rot="5400000">
          <a:off x="3923612" y="1890546"/>
          <a:ext cx="280774" cy="336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3962921" y="1918623"/>
        <a:ext cx="202157" cy="196542"/>
      </dsp:txXfrm>
    </dsp:sp>
    <dsp:sp modelId="{ED1CDBE9-43DC-4B24-B331-21DA089FFB6F}">
      <dsp:nvSpPr>
        <dsp:cNvPr id="0" name=""/>
        <dsp:cNvSpPr/>
      </dsp:nvSpPr>
      <dsp:spPr>
        <a:xfrm>
          <a:off x="2684769" y="2246193"/>
          <a:ext cx="2758460" cy="74873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Se disminuye cuando mejora la succión y gana peso</a:t>
          </a:r>
        </a:p>
      </dsp:txBody>
      <dsp:txXfrm>
        <a:off x="2706699" y="2268123"/>
        <a:ext cx="2714600" cy="70487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D956D-5991-4A8B-ADF6-1734C7BD9E1B}">
      <dsp:nvSpPr>
        <dsp:cNvPr id="0" name=""/>
        <dsp:cNvSpPr/>
      </dsp:nvSpPr>
      <dsp:spPr>
        <a:xfrm>
          <a:off x="-6172454" y="-944610"/>
          <a:ext cx="7349749" cy="7349749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6165E-0FAE-493D-95CF-991C34C1C38A}">
      <dsp:nvSpPr>
        <dsp:cNvPr id="0" name=""/>
        <dsp:cNvSpPr/>
      </dsp:nvSpPr>
      <dsp:spPr>
        <a:xfrm>
          <a:off x="757921" y="546052"/>
          <a:ext cx="5264597" cy="109210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85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Se hacen las mismas 3 fases que para el niño mayor (estabilización, transición, rehabilitación).</a:t>
          </a:r>
        </a:p>
      </dsp:txBody>
      <dsp:txXfrm>
        <a:off x="757921" y="546052"/>
        <a:ext cx="5264597" cy="1092105"/>
      </dsp:txXfrm>
    </dsp:sp>
    <dsp:sp modelId="{4A7760E9-3DC0-466A-A957-01F78CBE9469}">
      <dsp:nvSpPr>
        <dsp:cNvPr id="0" name=""/>
        <dsp:cNvSpPr/>
      </dsp:nvSpPr>
      <dsp:spPr>
        <a:xfrm>
          <a:off x="75355" y="409539"/>
          <a:ext cx="1365132" cy="1365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4DFBF-8AB1-4DFB-A872-9D12FCC4ED86}">
      <dsp:nvSpPr>
        <dsp:cNvPr id="0" name=""/>
        <dsp:cNvSpPr/>
      </dsp:nvSpPr>
      <dsp:spPr>
        <a:xfrm>
          <a:off x="1154901" y="2184211"/>
          <a:ext cx="4867617" cy="1092105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85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Se usa la F-75 hasta el momento del egreso, se aumenta la cantidad diaria a medida que el niño vaya mejorando su condición.</a:t>
          </a:r>
        </a:p>
      </dsp:txBody>
      <dsp:txXfrm>
        <a:off x="1154901" y="2184211"/>
        <a:ext cx="4867617" cy="1092105"/>
      </dsp:txXfrm>
    </dsp:sp>
    <dsp:sp modelId="{EC2AC9BB-0083-4402-978A-59FCBDCB8A3B}">
      <dsp:nvSpPr>
        <dsp:cNvPr id="0" name=""/>
        <dsp:cNvSpPr/>
      </dsp:nvSpPr>
      <dsp:spPr>
        <a:xfrm>
          <a:off x="472335" y="2047698"/>
          <a:ext cx="1365132" cy="1365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7D4C1-024E-43FA-A449-22F88909CCBA}">
      <dsp:nvSpPr>
        <dsp:cNvPr id="0" name=""/>
        <dsp:cNvSpPr/>
      </dsp:nvSpPr>
      <dsp:spPr>
        <a:xfrm>
          <a:off x="757921" y="3822369"/>
          <a:ext cx="5264597" cy="1092105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85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Pesar diariamente: ganancia de peso 20 gr/día por 3 días consecutivos es criterio de egreso. </a:t>
          </a:r>
        </a:p>
      </dsp:txBody>
      <dsp:txXfrm>
        <a:off x="757921" y="3822369"/>
        <a:ext cx="5264597" cy="1092105"/>
      </dsp:txXfrm>
    </dsp:sp>
    <dsp:sp modelId="{0064521E-B099-4F9A-894C-62816BE160A6}">
      <dsp:nvSpPr>
        <dsp:cNvPr id="0" name=""/>
        <dsp:cNvSpPr/>
      </dsp:nvSpPr>
      <dsp:spPr>
        <a:xfrm>
          <a:off x="75355" y="3685856"/>
          <a:ext cx="1365132" cy="1365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59FB9-E043-498D-A133-8758E6CEAE99}">
      <dsp:nvSpPr>
        <dsp:cNvPr id="0" name=""/>
        <dsp:cNvSpPr/>
      </dsp:nvSpPr>
      <dsp:spPr>
        <a:xfrm>
          <a:off x="1212486" y="1070386"/>
          <a:ext cx="3464619" cy="91685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u="sng" kern="1200" dirty="0">
              <a:latin typeface="Montserrat" panose="00000500000000000000" pitchFamily="50" charset="0"/>
              <a:cs typeface="Arial" panose="020B0604020202020204" pitchFamily="34" charset="0"/>
            </a:rPr>
            <a:t>Criterios de egreso: </a:t>
          </a:r>
        </a:p>
      </dsp:txBody>
      <dsp:txXfrm>
        <a:off x="1239340" y="1097240"/>
        <a:ext cx="3410911" cy="863148"/>
      </dsp:txXfrm>
    </dsp:sp>
    <dsp:sp modelId="{35544B95-B9C7-4438-A1DD-DD2D07F51B53}">
      <dsp:nvSpPr>
        <dsp:cNvPr id="0" name=""/>
        <dsp:cNvSpPr/>
      </dsp:nvSpPr>
      <dsp:spPr>
        <a:xfrm rot="5400000">
          <a:off x="2816054" y="2115984"/>
          <a:ext cx="257482" cy="2574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4011C-7E4A-4177-BF30-C9C5B587121D}">
      <dsp:nvSpPr>
        <dsp:cNvPr id="0" name=""/>
        <dsp:cNvSpPr/>
      </dsp:nvSpPr>
      <dsp:spPr>
        <a:xfrm>
          <a:off x="2143" y="2502207"/>
          <a:ext cx="5885304" cy="239428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- Están clínicamente estables.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- No edemas por 10 días consecutivos.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- Aumentan 20 gr/día por 3 días consecutivos.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- Cita de control programada.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- Esquema de vacunación.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- LM exclusiva y la madre acepta.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- Resumen de HC. </a:t>
          </a:r>
        </a:p>
      </dsp:txBody>
      <dsp:txXfrm>
        <a:off x="72269" y="2572333"/>
        <a:ext cx="5745052" cy="225403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DDEE-89E2-4257-99B6-222F61E04BE8}">
      <dsp:nvSpPr>
        <dsp:cNvPr id="0" name=""/>
        <dsp:cNvSpPr/>
      </dsp:nvSpPr>
      <dsp:spPr>
        <a:xfrm>
          <a:off x="8010" y="228287"/>
          <a:ext cx="2394219" cy="20425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Siempre se hospitalizan y requieren manejo igual que el niño mayor con desnutrición aguda severa. </a:t>
          </a:r>
        </a:p>
      </dsp:txBody>
      <dsp:txXfrm>
        <a:off x="67835" y="288112"/>
        <a:ext cx="2274569" cy="1922918"/>
      </dsp:txXfrm>
    </dsp:sp>
    <dsp:sp modelId="{44522CFC-EE0C-48EE-9039-C96AEAD1C382}">
      <dsp:nvSpPr>
        <dsp:cNvPr id="0" name=""/>
        <dsp:cNvSpPr/>
      </dsp:nvSpPr>
      <dsp:spPr>
        <a:xfrm>
          <a:off x="2641651" y="952688"/>
          <a:ext cx="507574" cy="593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641651" y="1071441"/>
        <a:ext cx="355302" cy="356260"/>
      </dsp:txXfrm>
    </dsp:sp>
    <dsp:sp modelId="{85CA5403-ACD6-4EFE-80FF-CD0EED31C61D}">
      <dsp:nvSpPr>
        <dsp:cNvPr id="0" name=""/>
        <dsp:cNvSpPr/>
      </dsp:nvSpPr>
      <dsp:spPr>
        <a:xfrm>
          <a:off x="3359917" y="228287"/>
          <a:ext cx="2394219" cy="20425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Hasta alcanzar los 4 Kg se usa F-75.</a:t>
          </a:r>
        </a:p>
      </dsp:txBody>
      <dsp:txXfrm>
        <a:off x="3419742" y="288112"/>
        <a:ext cx="2274569" cy="1922918"/>
      </dsp:txXfrm>
    </dsp:sp>
    <dsp:sp modelId="{BDCAD18A-9BA7-449D-8938-EEA7A22F0A4A}">
      <dsp:nvSpPr>
        <dsp:cNvPr id="0" name=""/>
        <dsp:cNvSpPr/>
      </dsp:nvSpPr>
      <dsp:spPr>
        <a:xfrm>
          <a:off x="5993559" y="952688"/>
          <a:ext cx="507574" cy="593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5993559" y="1071441"/>
        <a:ext cx="355302" cy="356260"/>
      </dsp:txXfrm>
    </dsp:sp>
    <dsp:sp modelId="{AAD7ABAC-A492-4FC0-A0B1-73C7467884FF}">
      <dsp:nvSpPr>
        <dsp:cNvPr id="0" name=""/>
        <dsp:cNvSpPr/>
      </dsp:nvSpPr>
      <dsp:spPr>
        <a:xfrm>
          <a:off x="6711825" y="228287"/>
          <a:ext cx="2394219" cy="204256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Cuando se logra llegar a los 4 Kg se pasa de F-75 a FTLC. </a:t>
          </a:r>
        </a:p>
      </dsp:txBody>
      <dsp:txXfrm>
        <a:off x="6771650" y="288112"/>
        <a:ext cx="2274569" cy="1922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9BDC7-1177-4586-A8EC-8DF101AF9E09}">
      <dsp:nvSpPr>
        <dsp:cNvPr id="0" name=""/>
        <dsp:cNvSpPr/>
      </dsp:nvSpPr>
      <dsp:spPr>
        <a:xfrm>
          <a:off x="0" y="1016400"/>
          <a:ext cx="3562851" cy="213771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Emaciación marcada, huesos forrados. Falta de calorías, proteínas. </a:t>
          </a:r>
        </a:p>
      </dsp:txBody>
      <dsp:txXfrm>
        <a:off x="0" y="1016400"/>
        <a:ext cx="3562851" cy="2137711"/>
      </dsp:txXfrm>
    </dsp:sp>
    <dsp:sp modelId="{1297B9D7-E1E1-4811-89C7-B492EB30C321}">
      <dsp:nvSpPr>
        <dsp:cNvPr id="0" name=""/>
        <dsp:cNvSpPr/>
      </dsp:nvSpPr>
      <dsp:spPr>
        <a:xfrm>
          <a:off x="3919137" y="1016400"/>
          <a:ext cx="3562851" cy="213771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Detención del crecimiento </a:t>
          </a: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disminuyen las necesidades de hierro (tanto las alteraciones hematológicas, como la deficiencia de hierro se evidencian en la fase de recuperación).</a:t>
          </a:r>
        </a:p>
      </dsp:txBody>
      <dsp:txXfrm>
        <a:off x="3919137" y="1016400"/>
        <a:ext cx="3562851" cy="2137711"/>
      </dsp:txXfrm>
    </dsp:sp>
    <dsp:sp modelId="{85F91E06-6585-4054-8ADB-F112EFD6967A}">
      <dsp:nvSpPr>
        <dsp:cNvPr id="0" name=""/>
        <dsp:cNvSpPr/>
      </dsp:nvSpPr>
      <dsp:spPr>
        <a:xfrm>
          <a:off x="7838274" y="1016400"/>
          <a:ext cx="3562851" cy="213771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Intestino: disminución de las criptas y la motilidad intestinal, no esteatorrea. </a:t>
          </a:r>
        </a:p>
      </dsp:txBody>
      <dsp:txXfrm>
        <a:off x="7838274" y="1016400"/>
        <a:ext cx="3562851" cy="2137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4075-D726-4BE2-A725-FDC19CB73738}">
      <dsp:nvSpPr>
        <dsp:cNvPr id="0" name=""/>
        <dsp:cNvSpPr/>
      </dsp:nvSpPr>
      <dsp:spPr>
        <a:xfrm>
          <a:off x="0" y="907493"/>
          <a:ext cx="3467768" cy="20806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Edema bilateral (manos y pies), lesiones en la piel, alopecia, cambios en el pelo. </a:t>
          </a:r>
        </a:p>
      </dsp:txBody>
      <dsp:txXfrm>
        <a:off x="0" y="907493"/>
        <a:ext cx="3467768" cy="2080660"/>
      </dsp:txXfrm>
    </dsp:sp>
    <dsp:sp modelId="{8774050F-F74F-41EB-BD23-A06DF7018083}">
      <dsp:nvSpPr>
        <dsp:cNvPr id="0" name=""/>
        <dsp:cNvSpPr/>
      </dsp:nvSpPr>
      <dsp:spPr>
        <a:xfrm>
          <a:off x="3814544" y="907493"/>
          <a:ext cx="3467768" cy="2080660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Disminuye la síntesis de proteínas en los músculos y se usan los aminoácidos producidos por el catabolismo para síntesis de nuevas proteínas, pero cuando el déficit sobrepasa la producción 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 E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dema. </a:t>
          </a:r>
        </a:p>
      </dsp:txBody>
      <dsp:txXfrm>
        <a:off x="3814544" y="907493"/>
        <a:ext cx="3467768" cy="2080660"/>
      </dsp:txXfrm>
    </dsp:sp>
    <dsp:sp modelId="{0AD7089A-6743-4724-997F-349C2788F6AB}">
      <dsp:nvSpPr>
        <dsp:cNvPr id="0" name=""/>
        <dsp:cNvSpPr/>
      </dsp:nvSpPr>
      <dsp:spPr>
        <a:xfrm>
          <a:off x="7629089" y="907493"/>
          <a:ext cx="3467768" cy="208066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Intestinal: lesiones severas, aplanamiento total de las vellosidades, las criptas se alargan, enterocitos inmaduros 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Esteatorrea, malabsorción.</a:t>
          </a:r>
        </a:p>
      </dsp:txBody>
      <dsp:txXfrm>
        <a:off x="7629089" y="907493"/>
        <a:ext cx="3467768" cy="2080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30B4D-DBE5-49C6-B74E-9A1BAD4326E8}">
      <dsp:nvSpPr>
        <dsp:cNvPr id="0" name=""/>
        <dsp:cNvSpPr/>
      </dsp:nvSpPr>
      <dsp:spPr>
        <a:xfrm>
          <a:off x="652432" y="30"/>
          <a:ext cx="2699050" cy="161943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Disminución del GC y de la TFG, retención de </a:t>
          </a:r>
          <a:r>
            <a:rPr lang="es-CO" sz="1600" kern="1200" dirty="0" err="1">
              <a:latin typeface="Montserrat" panose="00000500000000000000" pitchFamily="50" charset="0"/>
              <a:cs typeface="Arial" panose="020B0604020202020204" pitchFamily="34" charset="0"/>
            </a:rPr>
            <a:t>Na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 y H2O 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 Edema. </a:t>
          </a:r>
        </a:p>
      </dsp:txBody>
      <dsp:txXfrm>
        <a:off x="652432" y="30"/>
        <a:ext cx="2699050" cy="1619430"/>
      </dsp:txXfrm>
    </dsp:sp>
    <dsp:sp modelId="{8802D494-0FFC-4D65-AA9F-02AAC8274FB7}">
      <dsp:nvSpPr>
        <dsp:cNvPr id="0" name=""/>
        <dsp:cNvSpPr/>
      </dsp:nvSpPr>
      <dsp:spPr>
        <a:xfrm>
          <a:off x="3621388" y="30"/>
          <a:ext cx="2699050" cy="1619430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Hipoalbuminemia 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 salida de agua del espacio vascular al intersticio por disminución de la presión oncótica.</a:t>
          </a:r>
        </a:p>
      </dsp:txBody>
      <dsp:txXfrm>
        <a:off x="3621388" y="30"/>
        <a:ext cx="2699050" cy="1619430"/>
      </dsp:txXfrm>
    </dsp:sp>
    <dsp:sp modelId="{6F7555BF-743E-428C-A8C3-8ABC7CC80A99}">
      <dsp:nvSpPr>
        <dsp:cNvPr id="0" name=""/>
        <dsp:cNvSpPr/>
      </dsp:nvSpPr>
      <dsp:spPr>
        <a:xfrm>
          <a:off x="6590343" y="30"/>
          <a:ext cx="2699050" cy="1619430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Hígado graso 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 Triglicéridos incapaces de migrar. Hepatomegalia. &gt; riesgo de hipoglucemia.</a:t>
          </a:r>
        </a:p>
      </dsp:txBody>
      <dsp:txXfrm>
        <a:off x="6590343" y="30"/>
        <a:ext cx="2699050" cy="1619430"/>
      </dsp:txXfrm>
    </dsp:sp>
    <dsp:sp modelId="{80ADB50B-3743-499C-8625-F5B8D9FB5A56}">
      <dsp:nvSpPr>
        <dsp:cNvPr id="0" name=""/>
        <dsp:cNvSpPr/>
      </dsp:nvSpPr>
      <dsp:spPr>
        <a:xfrm>
          <a:off x="2136910" y="1889366"/>
          <a:ext cx="2699050" cy="1619430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Nivel de insulina normal. </a:t>
          </a:r>
        </a:p>
      </dsp:txBody>
      <dsp:txXfrm>
        <a:off x="2136910" y="1889366"/>
        <a:ext cx="2699050" cy="1619430"/>
      </dsp:txXfrm>
    </dsp:sp>
    <dsp:sp modelId="{F5F165BA-2133-4072-8019-1F807A4903AC}">
      <dsp:nvSpPr>
        <dsp:cNvPr id="0" name=""/>
        <dsp:cNvSpPr/>
      </dsp:nvSpPr>
      <dsp:spPr>
        <a:xfrm>
          <a:off x="5105866" y="1889366"/>
          <a:ext cx="2699050" cy="1619430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&gt; Riesgo de hipotermia (alteración de la generación y pérdida de calor).</a:t>
          </a:r>
        </a:p>
      </dsp:txBody>
      <dsp:txXfrm>
        <a:off x="5105866" y="1889366"/>
        <a:ext cx="2699050" cy="16194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02E13-8873-464A-A497-AD5140637DCE}">
      <dsp:nvSpPr>
        <dsp:cNvPr id="0" name=""/>
        <dsp:cNvSpPr/>
      </dsp:nvSpPr>
      <dsp:spPr>
        <a:xfrm>
          <a:off x="2914418" y="3185"/>
          <a:ext cx="1794101" cy="44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P/T</a:t>
          </a:r>
        </a:p>
      </dsp:txBody>
      <dsp:txXfrm>
        <a:off x="2927555" y="16322"/>
        <a:ext cx="1767827" cy="422251"/>
      </dsp:txXfrm>
    </dsp:sp>
    <dsp:sp modelId="{BF318227-E6EA-4227-AAFD-E2BBE8D71848}">
      <dsp:nvSpPr>
        <dsp:cNvPr id="0" name=""/>
        <dsp:cNvSpPr/>
      </dsp:nvSpPr>
      <dsp:spPr>
        <a:xfrm rot="5400000">
          <a:off x="3727370" y="462923"/>
          <a:ext cx="168197" cy="201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3750918" y="479743"/>
        <a:ext cx="121102" cy="117738"/>
      </dsp:txXfrm>
    </dsp:sp>
    <dsp:sp modelId="{A5ECFD52-5C40-4D14-A9FE-772EEDE70031}">
      <dsp:nvSpPr>
        <dsp:cNvPr id="0" name=""/>
        <dsp:cNvSpPr/>
      </dsp:nvSpPr>
      <dsp:spPr>
        <a:xfrm>
          <a:off x="2914418" y="675973"/>
          <a:ext cx="1794101" cy="114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T/E: </a:t>
          </a:r>
          <a:r>
            <a:rPr lang="es-CO" sz="1400" kern="1200" dirty="0" err="1">
              <a:latin typeface="Montserrat" panose="00000500000000000000" pitchFamily="50" charset="0"/>
              <a:cs typeface="Arial" panose="020B0604020202020204" pitchFamily="34" charset="0"/>
            </a:rPr>
            <a:t>Infantómetro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(&lt;2 años), </a:t>
          </a:r>
          <a:r>
            <a:rPr lang="es-CO" sz="1400" kern="1200" dirty="0" err="1">
              <a:latin typeface="Montserrat" panose="00000500000000000000" pitchFamily="50" charset="0"/>
              <a:cs typeface="Arial" panose="020B0604020202020204" pitchFamily="34" charset="0"/>
            </a:rPr>
            <a:t>Tallímetro</a:t>
          </a: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 (&gt;2 años)</a:t>
          </a:r>
        </a:p>
      </dsp:txBody>
      <dsp:txXfrm>
        <a:off x="2947980" y="709535"/>
        <a:ext cx="1726977" cy="1078755"/>
      </dsp:txXfrm>
    </dsp:sp>
    <dsp:sp modelId="{26AC3D63-5CA5-4381-B689-FB1E47A51A16}">
      <dsp:nvSpPr>
        <dsp:cNvPr id="0" name=""/>
        <dsp:cNvSpPr/>
      </dsp:nvSpPr>
      <dsp:spPr>
        <a:xfrm rot="5400000">
          <a:off x="3727370" y="1833065"/>
          <a:ext cx="168197" cy="201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3750918" y="1849885"/>
        <a:ext cx="121102" cy="117738"/>
      </dsp:txXfrm>
    </dsp:sp>
    <dsp:sp modelId="{4263076A-66C2-4B1D-BCD9-F4726A07D70E}">
      <dsp:nvSpPr>
        <dsp:cNvPr id="0" name=""/>
        <dsp:cNvSpPr/>
      </dsp:nvSpPr>
      <dsp:spPr>
        <a:xfrm>
          <a:off x="2914418" y="2046115"/>
          <a:ext cx="1794101" cy="44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PB</a:t>
          </a:r>
        </a:p>
      </dsp:txBody>
      <dsp:txXfrm>
        <a:off x="2927555" y="2059252"/>
        <a:ext cx="1767827" cy="422251"/>
      </dsp:txXfrm>
    </dsp:sp>
    <dsp:sp modelId="{8D99580F-3B31-4180-B5CD-AA9249EEEC1B}">
      <dsp:nvSpPr>
        <dsp:cNvPr id="0" name=""/>
        <dsp:cNvSpPr/>
      </dsp:nvSpPr>
      <dsp:spPr>
        <a:xfrm rot="5400000">
          <a:off x="3727370" y="2505853"/>
          <a:ext cx="168197" cy="201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-5400000">
        <a:off x="3750918" y="2522673"/>
        <a:ext cx="121102" cy="117738"/>
      </dsp:txXfrm>
    </dsp:sp>
    <dsp:sp modelId="{D4109753-D9F7-427E-8922-ADBC4DD3E745}">
      <dsp:nvSpPr>
        <dsp:cNvPr id="0" name=""/>
        <dsp:cNvSpPr/>
      </dsp:nvSpPr>
      <dsp:spPr>
        <a:xfrm>
          <a:off x="2914418" y="2718903"/>
          <a:ext cx="1794101" cy="44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  <a:cs typeface="Arial" panose="020B0604020202020204" pitchFamily="34" charset="0"/>
            </a:rPr>
            <a:t>Edemas</a:t>
          </a:r>
        </a:p>
      </dsp:txBody>
      <dsp:txXfrm>
        <a:off x="2927555" y="2732040"/>
        <a:ext cx="1767827" cy="4222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1B901-EC7E-4E9E-9F79-F02CE6C1B060}">
      <dsp:nvSpPr>
        <dsp:cNvPr id="0" name=""/>
        <dsp:cNvSpPr/>
      </dsp:nvSpPr>
      <dsp:spPr>
        <a:xfrm>
          <a:off x="1307" y="0"/>
          <a:ext cx="2033941" cy="519112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Edema leve (+) </a:t>
          </a:r>
        </a:p>
      </dsp:txBody>
      <dsp:txXfrm>
        <a:off x="1307" y="2076449"/>
        <a:ext cx="2033941" cy="2076449"/>
      </dsp:txXfrm>
    </dsp:sp>
    <dsp:sp modelId="{0D98DB78-E79C-4234-9728-72BCF31C50A7}">
      <dsp:nvSpPr>
        <dsp:cNvPr id="0" name=""/>
        <dsp:cNvSpPr/>
      </dsp:nvSpPr>
      <dsp:spPr>
        <a:xfrm>
          <a:off x="153955" y="311467"/>
          <a:ext cx="1728644" cy="17286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2D118-B770-4D36-815B-1086ED51FCE6}">
      <dsp:nvSpPr>
        <dsp:cNvPr id="0" name=""/>
        <dsp:cNvSpPr/>
      </dsp:nvSpPr>
      <dsp:spPr>
        <a:xfrm>
          <a:off x="2096267" y="0"/>
          <a:ext cx="2033941" cy="519112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Edema moderado (++) </a:t>
          </a:r>
        </a:p>
      </dsp:txBody>
      <dsp:txXfrm>
        <a:off x="2096267" y="2076449"/>
        <a:ext cx="2033941" cy="2076449"/>
      </dsp:txXfrm>
    </dsp:sp>
    <dsp:sp modelId="{97AA53E9-672B-4DBC-BDF0-5722E1E5FAA0}">
      <dsp:nvSpPr>
        <dsp:cNvPr id="0" name=""/>
        <dsp:cNvSpPr/>
      </dsp:nvSpPr>
      <dsp:spPr>
        <a:xfrm>
          <a:off x="2248915" y="311467"/>
          <a:ext cx="1728644" cy="17286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AD75C-0306-4561-9A3B-2596763C6C17}">
      <dsp:nvSpPr>
        <dsp:cNvPr id="0" name=""/>
        <dsp:cNvSpPr/>
      </dsp:nvSpPr>
      <dsp:spPr>
        <a:xfrm>
          <a:off x="4191227" y="0"/>
          <a:ext cx="2033941" cy="519112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  <a:cs typeface="Arial" panose="020B0604020202020204" pitchFamily="34" charset="0"/>
            </a:rPr>
            <a:t>Edema severo (+++) </a:t>
          </a:r>
        </a:p>
      </dsp:txBody>
      <dsp:txXfrm>
        <a:off x="4191227" y="2076449"/>
        <a:ext cx="2033941" cy="2076449"/>
      </dsp:txXfrm>
    </dsp:sp>
    <dsp:sp modelId="{2E5B24EA-376D-46B7-8168-8C6DCD57F95A}">
      <dsp:nvSpPr>
        <dsp:cNvPr id="0" name=""/>
        <dsp:cNvSpPr/>
      </dsp:nvSpPr>
      <dsp:spPr>
        <a:xfrm>
          <a:off x="4343875" y="311467"/>
          <a:ext cx="1728644" cy="172864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B1F8-44E4-4DBD-B2A3-B5AFDC8302E4}">
      <dsp:nvSpPr>
        <dsp:cNvPr id="0" name=""/>
        <dsp:cNvSpPr/>
      </dsp:nvSpPr>
      <dsp:spPr>
        <a:xfrm>
          <a:off x="249059" y="4152899"/>
          <a:ext cx="5728357" cy="778668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63D1F-82EB-465C-84BD-C6481227A2B1}">
      <dsp:nvSpPr>
        <dsp:cNvPr id="0" name=""/>
        <dsp:cNvSpPr/>
      </dsp:nvSpPr>
      <dsp:spPr>
        <a:xfrm>
          <a:off x="3103306" y="85"/>
          <a:ext cx="2452203" cy="122610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T/E menor de -2DE </a:t>
          </a:r>
        </a:p>
      </dsp:txBody>
      <dsp:txXfrm>
        <a:off x="3139217" y="35996"/>
        <a:ext cx="2380381" cy="1154279"/>
      </dsp:txXfrm>
    </dsp:sp>
    <dsp:sp modelId="{3D5F2E82-77E8-4588-82DD-7F3C18CBAC3A}">
      <dsp:nvSpPr>
        <dsp:cNvPr id="0" name=""/>
        <dsp:cNvSpPr/>
      </dsp:nvSpPr>
      <dsp:spPr>
        <a:xfrm rot="3600000">
          <a:off x="4701887" y="2154874"/>
          <a:ext cx="1283048" cy="4291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4830628" y="2240701"/>
        <a:ext cx="1025567" cy="257481"/>
      </dsp:txXfrm>
    </dsp:sp>
    <dsp:sp modelId="{690944A4-FF31-41D5-836B-864E058199D2}">
      <dsp:nvSpPr>
        <dsp:cNvPr id="0" name=""/>
        <dsp:cNvSpPr/>
      </dsp:nvSpPr>
      <dsp:spPr>
        <a:xfrm>
          <a:off x="5131313" y="3512697"/>
          <a:ext cx="2452203" cy="122610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Ingesta prolongada de alimentos pobres en nutrientes</a:t>
          </a:r>
        </a:p>
      </dsp:txBody>
      <dsp:txXfrm>
        <a:off x="5167224" y="3548608"/>
        <a:ext cx="2380381" cy="1154279"/>
      </dsp:txXfrm>
    </dsp:sp>
    <dsp:sp modelId="{8130B7EE-A715-4087-A36A-4D5D2AB74CB6}">
      <dsp:nvSpPr>
        <dsp:cNvPr id="0" name=""/>
        <dsp:cNvSpPr/>
      </dsp:nvSpPr>
      <dsp:spPr>
        <a:xfrm rot="10800000">
          <a:off x="3687883" y="3911180"/>
          <a:ext cx="1283048" cy="4291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 rot="10800000">
        <a:off x="3816623" y="3997007"/>
        <a:ext cx="1025567" cy="257481"/>
      </dsp:txXfrm>
    </dsp:sp>
    <dsp:sp modelId="{0AD12564-ED1B-4AFD-82A8-8D011A289814}">
      <dsp:nvSpPr>
        <dsp:cNvPr id="0" name=""/>
        <dsp:cNvSpPr/>
      </dsp:nvSpPr>
      <dsp:spPr>
        <a:xfrm>
          <a:off x="1075298" y="3512697"/>
          <a:ext cx="2452203" cy="122610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  <a:cs typeface="Arial" panose="020B0604020202020204" pitchFamily="34" charset="0"/>
            </a:rPr>
            <a:t>Es más severo si se inicia a edades más tempranas</a:t>
          </a:r>
        </a:p>
      </dsp:txBody>
      <dsp:txXfrm>
        <a:off x="1111209" y="3548608"/>
        <a:ext cx="2380381" cy="1154279"/>
      </dsp:txXfrm>
    </dsp:sp>
    <dsp:sp modelId="{2021A5A9-1A9D-4DAC-A805-4A7BC2B3F4C6}">
      <dsp:nvSpPr>
        <dsp:cNvPr id="0" name=""/>
        <dsp:cNvSpPr/>
      </dsp:nvSpPr>
      <dsp:spPr>
        <a:xfrm rot="18000000">
          <a:off x="2673880" y="2154874"/>
          <a:ext cx="1283048" cy="4291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  <a:cs typeface="Arial" panose="020B0604020202020204" pitchFamily="34" charset="0"/>
          </a:endParaRPr>
        </a:p>
      </dsp:txBody>
      <dsp:txXfrm>
        <a:off x="2802621" y="2240701"/>
        <a:ext cx="1025567" cy="257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7C685-7862-4B3D-89E5-1C0EC495CA23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6446-DA38-4B13-B4A2-2A6103648F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900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5C89-1E29-45AB-882A-5F7AEC632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9DF51-72EC-42D4-952D-715F01B3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8AD98-0823-444A-8FD3-5E07D86A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2D8C-C114-4D3C-96A0-E4880554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E797-0C8E-4B49-923F-73874173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45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B670-2B13-4502-A885-7D27731A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8BAA3-B61F-4844-9B2A-CA063E332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FBC9-B92D-4C2A-B716-EEA3E96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EB05-F43B-4A0C-8997-75B1A12E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1298-EB3D-417E-A953-3F0D8202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77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315D1-E8E1-4932-9699-1E7D11B5A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20CA7-CB8C-48EE-BE19-564BCEA65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0F46F-266D-4556-8E94-EA454C59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6EA6-25A8-48B7-98B6-3AB1453D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7D85A-6910-4DE1-8D44-53AFB251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11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B1DB-92FC-4873-8598-1407A178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EF25-EAF9-4104-8F1C-1DAC32E96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81649-35F2-420D-A9AB-29EB1D1D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D10EA-CBE2-4245-BEC8-88264165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CF0C-498E-4DB6-B0A4-AD1387BC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3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8EB3-C706-43FC-99C7-F8EC6A1A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3CB7C-D9C3-41A8-AAA7-DF0E1E392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0512C-4B39-4026-9046-37F63320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B453-6547-4B52-BC2D-489C6A8B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2D1A-9866-4B0C-9A58-332B16DA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54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2A9D-F6FA-4244-9330-D4FA55C3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413E-F18B-4F9F-A73C-34484DEAD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42AD4-5AAE-4B24-A371-FCC828E8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39ACD-935B-4043-AD00-7B861EE9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8E617-4D39-4140-9660-76B93FA2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F9535-F73A-479B-AB85-78C95D8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2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EC59-B81A-43EC-B785-7A3C46CA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CBE32-7470-4D1B-9FCD-08A6F794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2C83C-54D9-4781-AF78-E965BA667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A571C-A3F7-46E3-A86E-378811BF4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6197E-68E7-4D65-8674-B3BD47F2A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3BE35-5969-4F18-B6BD-43F52C05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3D51A-3102-48D8-8707-78385D5C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03C00-A7ED-486B-9FCA-C67D5636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19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30D0-DB1A-48C7-A6FA-42EE424F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063A7-1A40-4896-A2ED-BD690968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BCA3E-7111-4C63-ADE1-5AE496D9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CEFCA-6B31-46DA-A718-EEB92326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808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EE870-10A2-43D6-8D70-AA5D717E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464A3-0EA4-4C46-A7CE-9C7A7340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37AE-452B-4A93-A3A6-72167411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12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CB2B-22C7-4358-9A46-EF8F7045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606C-8EA9-4F98-9C0C-2D2025C7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0C2A9-1786-42D8-9EE8-CB94EE117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D6DDD-9500-4C4B-BE4C-8BC57E7F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98888-D467-4996-8A5F-647696A2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CF6D0-0B74-4121-8291-E5F17695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28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96D9-4419-4938-AE58-B18B269C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20F21-0FC5-4F47-8EF5-E68569F20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C75BD-D637-4C25-B988-3C9E3F766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A651F-7A17-4603-A852-EE618470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AB103-8EB0-4A91-BB97-B8538AE7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ADCED-D582-42B7-B57A-0A9F52C6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36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B3B43-0B17-45C5-A3BA-9A6FBD6A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137F0-2A52-4168-9002-ED7580EF5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64B2-7BFE-4EEB-A27C-4B1FD76B4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6D6-69BD-42B5-ADAC-E02D990CAA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C5DC-B62C-4220-A5BD-EF6039B71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F837E-27A5-4FA6-A528-4BB398541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1395-05EF-4260-903B-453378316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12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1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3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5.xml.rels><?xml version="1.0" encoding="UTF-8" standalone="yes" ?><Relationships xmlns="http://schemas.openxmlformats.org/package/2006/relationships"><Relationship Id="rId3" Target="../diagrams/data32.xml" Type="http://schemas.openxmlformats.org/officeDocument/2006/relationships/diagramData"/><Relationship Id="rId7" Target="../diagrams/drawing32.xml" Type="http://schemas.microsoft.com/office/2007/relationships/diagramDrawing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32.xml" Type="http://schemas.openxmlformats.org/officeDocument/2006/relationships/diagramColors"/><Relationship Id="rId5" Target="../diagrams/quickStyle32.xml" Type="http://schemas.openxmlformats.org/officeDocument/2006/relationships/diagramQuickStyle"/><Relationship Id="rId4" Target="../diagrams/layout32.xml" Type="http://schemas.openxmlformats.org/officeDocument/2006/relationships/diagramLayout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34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9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 ?><Relationships xmlns="http://schemas.openxmlformats.org/package/2006/relationships"><Relationship Id="rId3" Target="../diagrams/data7.xml" Type="http://schemas.openxmlformats.org/officeDocument/2006/relationships/diagramData"/><Relationship Id="rId7" Target="../diagrams/drawing7.xml" Type="http://schemas.microsoft.com/office/2007/relationships/diagramDrawing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7.xml" Type="http://schemas.openxmlformats.org/officeDocument/2006/relationships/diagramColors"/><Relationship Id="rId5" Target="../diagrams/quickStyle7.xml" Type="http://schemas.openxmlformats.org/officeDocument/2006/relationships/diagramQuickStyle"/><Relationship Id="rId4" Target="../diagrams/layout7.xml" Type="http://schemas.openxmlformats.org/officeDocument/2006/relationships/diagram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4357" y="1645920"/>
            <a:ext cx="8562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rgbClr val="00206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DESNUTRICIÓN</a:t>
            </a:r>
            <a:r>
              <a:rPr lang="es-CO" sz="3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CO" dirty="0"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dirty="0"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dirty="0">
              <a:latin typeface="Montserrat" panose="000005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CO" sz="2000">
                <a:latin typeface="Montserrat" panose="00000500000000000000" pitchFamily="50" charset="0"/>
                <a:cs typeface="Arial" panose="020B0604020202020204" pitchFamily="34" charset="0"/>
              </a:rPr>
              <a:t>Laura Álvarez </a:t>
            </a:r>
            <a:r>
              <a:rPr lang="es-CO" sz="2000" dirty="0">
                <a:latin typeface="Montserrat" panose="00000500000000000000" pitchFamily="50" charset="0"/>
                <a:cs typeface="Arial" panose="020B0604020202020204" pitchFamily="34" charset="0"/>
              </a:rPr>
              <a:t>Londoño </a:t>
            </a:r>
          </a:p>
          <a:p>
            <a:pPr algn="ctr"/>
            <a:r>
              <a:rPr lang="es-CO" sz="2000" dirty="0">
                <a:latin typeface="Montserrat" panose="00000500000000000000" pitchFamily="50" charset="0"/>
                <a:cs typeface="Arial" panose="020B0604020202020204" pitchFamily="34" charset="0"/>
              </a:rPr>
              <a:t>Residente Pediatría </a:t>
            </a:r>
          </a:p>
          <a:p>
            <a:pPr algn="ctr"/>
            <a:r>
              <a:rPr lang="es-CO" sz="2000" dirty="0">
                <a:latin typeface="Montserrat" panose="00000500000000000000" pitchFamily="50" charset="0"/>
                <a:cs typeface="Arial" panose="020B0604020202020204" pitchFamily="34" charset="0"/>
              </a:rPr>
              <a:t>UPB </a:t>
            </a:r>
          </a:p>
        </p:txBody>
      </p:sp>
    </p:spTree>
    <p:extLst>
      <p:ext uri="{BB962C8B-B14F-4D97-AF65-F5344CB8AC3E}">
        <p14:creationId xmlns:p14="http://schemas.microsoft.com/office/powerpoint/2010/main" val="33750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1967780"/>
              </p:ext>
            </p:extLst>
          </p:nvPr>
        </p:nvGraphicFramePr>
        <p:xfrm>
          <a:off x="5438919" y="833438"/>
          <a:ext cx="6226476" cy="519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32038" y="2219214"/>
            <a:ext cx="250780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u="sng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Prueba de edemas: </a:t>
            </a:r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Presionar ambos pies durante 3 segundos. </a:t>
            </a:r>
          </a:p>
        </p:txBody>
      </p:sp>
    </p:spTree>
    <p:extLst>
      <p:ext uri="{BB962C8B-B14F-4D97-AF65-F5344CB8AC3E}">
        <p14:creationId xmlns:p14="http://schemas.microsoft.com/office/powerpoint/2010/main" val="11095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08421" y="442817"/>
            <a:ext cx="577515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2. RETRASO EN LA TALLA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20347143"/>
              </p:ext>
            </p:extLst>
          </p:nvPr>
        </p:nvGraphicFramePr>
        <p:xfrm>
          <a:off x="3952284" y="1499990"/>
          <a:ext cx="8658816" cy="473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79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9924" y="452388"/>
            <a:ext cx="8653112" cy="553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3. DEFICIENCIA DE MICRONUTRIENTES </a:t>
            </a:r>
          </a:p>
        </p:txBody>
      </p:sp>
      <p:pic>
        <p:nvPicPr>
          <p:cNvPr id="2054" name="Picture 6" descr="Por qué es mejor comer fruta y verdura de temporada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75" y="1596784"/>
            <a:ext cx="3963971" cy="22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l cocinar carnes, no solo se trata del fogón | Cocina y V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93" y="2386589"/>
            <a:ext cx="3222892" cy="208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icar 4"/>
          <p:cNvSpPr/>
          <p:nvPr/>
        </p:nvSpPr>
        <p:spPr>
          <a:xfrm>
            <a:off x="2522286" y="1414437"/>
            <a:ext cx="3609474" cy="31378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8479857" y="2920033"/>
            <a:ext cx="207905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Montserrat" panose="00000500000000000000" pitchFamily="50" charset="0"/>
                <a:cs typeface="Arial" panose="020B0604020202020204" pitchFamily="34" charset="0"/>
              </a:rPr>
              <a:t>Mayor riesgo de adquirir infecciones</a:t>
            </a:r>
          </a:p>
        </p:txBody>
      </p:sp>
    </p:spTree>
    <p:extLst>
      <p:ext uri="{BB962C8B-B14F-4D97-AF65-F5344CB8AC3E}">
        <p14:creationId xmlns:p14="http://schemas.microsoft.com/office/powerpoint/2010/main" val="18401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08421" y="474702"/>
            <a:ext cx="577515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ESCENARIOS DE MANEJO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69423189"/>
              </p:ext>
            </p:extLst>
          </p:nvPr>
        </p:nvGraphicFramePr>
        <p:xfrm>
          <a:off x="3267076" y="1266825"/>
          <a:ext cx="10080448" cy="450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73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ños-de-cumpleaños-para-imprimir1.png (600×400) | Cartoon kids, Kids, Kids 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24" y="554527"/>
            <a:ext cx="8025215" cy="45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172309" y="2703094"/>
            <a:ext cx="5775158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2060"/>
                </a:solidFill>
                <a:latin typeface="Montserrat" panose="00000500000000000000" pitchFamily="50" charset="0"/>
              </a:rPr>
              <a:t>NIÑOS ENTRE 6-59 MESES</a:t>
            </a:r>
          </a:p>
        </p:txBody>
      </p:sp>
    </p:spTree>
    <p:extLst>
      <p:ext uri="{BB962C8B-B14F-4D97-AF65-F5344CB8AC3E}">
        <p14:creationId xmlns:p14="http://schemas.microsoft.com/office/powerpoint/2010/main" val="48800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15916" y="510139"/>
            <a:ext cx="5775158" cy="553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1. MANEJO EN EL HOGAR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0982"/>
              </p:ext>
            </p:extLst>
          </p:nvPr>
        </p:nvGraphicFramePr>
        <p:xfrm>
          <a:off x="1839495" y="1613599"/>
          <a:ext cx="81280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CRITERIOS: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alguno de los siguientes (signos de DA moderada o severa): </a:t>
                      </a:r>
                      <a:endParaRPr lang="es-CO" sz="1600" dirty="0"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PB &lt;11.5 cm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P/T &lt;-2DE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Edema bilateral (+) o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(++)</a:t>
                      </a:r>
                      <a:endParaRPr lang="es-CO" sz="1600" dirty="0"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u="sng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+ TODOS los siguientes:</a:t>
                      </a:r>
                      <a:r>
                        <a:rPr lang="es-CO" sz="1600" u="sng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rueba de apetito positiva, alerta y consciente, sin complicaciones médicas.</a:t>
                      </a:r>
                      <a:endParaRPr lang="es-CO" sz="1600" dirty="0"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65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35" y="1837623"/>
            <a:ext cx="6878839" cy="39028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250708" y="306404"/>
            <a:ext cx="7826943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¿Cómo realizar la prueba del apetito?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57293" y="1837623"/>
            <a:ext cx="28779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La pérdida del apetito es uno de los principales signos de complicación de los niños con desnutrición aguda. Se hace con la FTLC. </a:t>
            </a:r>
          </a:p>
        </p:txBody>
      </p:sp>
    </p:spTree>
    <p:extLst>
      <p:ext uri="{BB962C8B-B14F-4D97-AF65-F5344CB8AC3E}">
        <p14:creationId xmlns:p14="http://schemas.microsoft.com/office/powerpoint/2010/main" val="291621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00865928"/>
              </p:ext>
            </p:extLst>
          </p:nvPr>
        </p:nvGraphicFramePr>
        <p:xfrm>
          <a:off x="2857900" y="203640"/>
          <a:ext cx="88445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91415" y="421907"/>
            <a:ext cx="4332971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¿Cómo dar la FTLC?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09651" y="4538732"/>
            <a:ext cx="34544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Puede dar diarrea pero no DHT, se continúa con la fórmula y posterior a ella se dan líquidos. </a:t>
            </a:r>
          </a:p>
        </p:txBody>
      </p:sp>
    </p:spTree>
    <p:extLst>
      <p:ext uri="{BB962C8B-B14F-4D97-AF65-F5344CB8AC3E}">
        <p14:creationId xmlns:p14="http://schemas.microsoft.com/office/powerpoint/2010/main" val="32590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0DA0E8-AB0F-4341-B605-75D4B9704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3E88FF-9443-4B20-A609-6F4B7E9A5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39553-0792-4FDB-8F08-60B1C6776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B62AF7-39D8-4723-8345-38D9A763B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81A149-13B5-42BE-8A6C-BB62C8926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5307" y="545331"/>
            <a:ext cx="10281385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Indicaciones de antibiótico y antiparasitario</a:t>
            </a: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12" y="1831916"/>
            <a:ext cx="7018421" cy="319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61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2469" y="364156"/>
            <a:ext cx="7567061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Y, ¿en cuanto a los micronutrientes?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2625996"/>
              </p:ext>
            </p:extLst>
          </p:nvPr>
        </p:nvGraphicFramePr>
        <p:xfrm>
          <a:off x="5135738" y="2203893"/>
          <a:ext cx="6521382" cy="341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Almohadilla para el mouse Partido Feliz Píldoras Personajes de dibujos  animados Abuso Adicción Adicción Adictivo Tapete para portátiles,  Computadoras de escritorio Alfombrillas para ratón, Suministros: Amazon.es:  Electrón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6" y="918154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0F0BE3-45AD-4191-B570-DDDE63126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304DBC-3F57-4BDE-AA2E-3888579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AFE19C-7198-4CD3-9CC5-9C8A678B1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BEE063-3198-4D74-A091-DE89E9AAE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6878" y="963065"/>
            <a:ext cx="867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AAA7"/>
                </a:solidFill>
                <a:latin typeface="Montserrat" panose="00000500000000000000" pitchFamily="50" charset="0"/>
              </a:rPr>
              <a:t>¿Cuáles son los problemas principales?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804835"/>
              </p:ext>
            </p:extLst>
          </p:nvPr>
        </p:nvGraphicFramePr>
        <p:xfrm>
          <a:off x="1572735" y="821036"/>
          <a:ext cx="9248808" cy="422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908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312469" y="574468"/>
            <a:ext cx="7567061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Y, ¿en cuanto a los micronutrientes?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464644768"/>
              </p:ext>
            </p:extLst>
          </p:nvPr>
        </p:nvGraphicFramePr>
        <p:xfrm>
          <a:off x="5098036" y="2242794"/>
          <a:ext cx="6726989" cy="342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Productos ricos en ácido fólico ilustración de dibujos animados | Vector  Prem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6" y="1358033"/>
            <a:ext cx="3983288" cy="25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3622D33-3293-4EDD-A327-74F25A60D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16CE543-3980-4DB9-919B-4F56CF493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83C9840-07BF-41AA-A4C2-DCBFE5074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F97FC7F-F6D6-440A-AF9A-6F551E751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12403103"/>
              </p:ext>
            </p:extLst>
          </p:nvPr>
        </p:nvGraphicFramePr>
        <p:xfrm>
          <a:off x="1080489" y="2318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312469" y="373299"/>
            <a:ext cx="7567061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A TODOS…</a:t>
            </a:r>
          </a:p>
        </p:txBody>
      </p:sp>
      <p:pic>
        <p:nvPicPr>
          <p:cNvPr id="7170" name="Picture 2" descr="Pin en Bl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89" y="1764918"/>
            <a:ext cx="2028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69F067-4C1F-4465-8BF1-F7CCB24E3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94AF3E-A8EA-4637-AE67-B988B4391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F2D812-3E5D-4289-B706-537598EB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4DE655-7F09-41C7-9099-CE85FF94D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66535F-C601-4480-9A12-17463EA6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D87A0B-107C-402E-A97A-095A6DC5C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01088B-A428-4AAB-A1F3-1D93B3301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503623-4A21-404F-BACB-EFB51E03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90486554"/>
              </p:ext>
            </p:extLst>
          </p:nvPr>
        </p:nvGraphicFramePr>
        <p:xfrm>
          <a:off x="375921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8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5390FA-C9D5-486B-8293-5096DD7AD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D3261F-490F-4374-AC22-C1C58669F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FC99D-F69C-4275-86DF-F8C84E908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7FCF50-7F0D-4E12-A49B-5530C463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433C14-5D6F-4D31-9E6D-5BB6AF526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358EE-53B3-4A8D-B892-F3D93067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7397" y="503566"/>
            <a:ext cx="1073216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2. REMISIÓN A NIVEL DE MAYOR COMPLEJIDAD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02064086"/>
              </p:ext>
            </p:extLst>
          </p:nvPr>
        </p:nvGraphicFramePr>
        <p:xfrm>
          <a:off x="4335067" y="1815928"/>
          <a:ext cx="8128000" cy="378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17112" y="2228671"/>
            <a:ext cx="26758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Cuidado con la </a:t>
            </a:r>
            <a:r>
              <a:rPr lang="es-CO" u="sng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hipotermia</a:t>
            </a:r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. Mantener temperatura &gt;36.5°C.</a:t>
            </a:r>
          </a:p>
        </p:txBody>
      </p:sp>
    </p:spTree>
    <p:extLst>
      <p:ext uri="{BB962C8B-B14F-4D97-AF65-F5344CB8AC3E}">
        <p14:creationId xmlns:p14="http://schemas.microsoft.com/office/powerpoint/2010/main" val="11630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59ABFD-DDAB-4C15-90CC-CF8467208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5B4D8D-F46A-44E9-9E94-681DFDB7B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15FD4F-2805-4C98-8E78-C9A54256E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0AF077-1645-4D17-BDA9-40A01FBE6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DC1F75-77B4-4061-8796-AFC840676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7528552"/>
              </p:ext>
            </p:extLst>
          </p:nvPr>
        </p:nvGraphicFramePr>
        <p:xfrm>
          <a:off x="1645492" y="4793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Caricatura de mascota de gota de agua como juez, diseño de estilo lindo  para camiseta | Vector Prem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46" y="261140"/>
            <a:ext cx="2809006" cy="20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6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40384271"/>
              </p:ext>
            </p:extLst>
          </p:nvPr>
        </p:nvGraphicFramePr>
        <p:xfrm>
          <a:off x="3688615" y="478367"/>
          <a:ext cx="8128000" cy="445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75385" y="358210"/>
            <a:ext cx="6753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Deshidratación en </a:t>
            </a:r>
          </a:p>
          <a:p>
            <a:r>
              <a:rPr lang="es-CO" sz="2000" b="1" u="sng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desnutrición aguda severa: </a:t>
            </a:r>
          </a:p>
        </p:txBody>
      </p:sp>
      <p:pic>
        <p:nvPicPr>
          <p:cNvPr id="9220" name="Picture 4" descr="NUTRICIÓN PARA NUESTROS OJOS | Tu mejor nutri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564">
            <a:off x="4073119" y="1075974"/>
            <a:ext cx="1860464" cy="15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52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73542645"/>
              </p:ext>
            </p:extLst>
          </p:nvPr>
        </p:nvGraphicFramePr>
        <p:xfrm>
          <a:off x="4968293" y="719666"/>
          <a:ext cx="63835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37354" y="665934"/>
            <a:ext cx="387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00206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Deshidratación en desnutrición aguda severa: </a:t>
            </a:r>
          </a:p>
        </p:txBody>
      </p:sp>
    </p:spTree>
    <p:extLst>
      <p:ext uri="{BB962C8B-B14F-4D97-AF65-F5344CB8AC3E}">
        <p14:creationId xmlns:p14="http://schemas.microsoft.com/office/powerpoint/2010/main" val="3510536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42149" y="413886"/>
            <a:ext cx="73537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3. MANEJO INTRAHOSPITALARIO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58234"/>
              </p:ext>
            </p:extLst>
          </p:nvPr>
        </p:nvGraphicFramePr>
        <p:xfrm>
          <a:off x="5116004" y="1590676"/>
          <a:ext cx="6203580" cy="467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6382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CRITERIOS:</a:t>
                      </a:r>
                      <a:r>
                        <a:rPr lang="es-CO" sz="1800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alguno de los siguientes (signos de DA moderada o severa): </a:t>
                      </a:r>
                      <a:endParaRPr lang="es-CO" sz="1800" dirty="0"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08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Edema bilateral (+),</a:t>
                      </a:r>
                      <a:r>
                        <a:rPr lang="es-CO" sz="1800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(++), (+++)</a:t>
                      </a:r>
                      <a:endParaRPr lang="es-CO" sz="1800" dirty="0"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08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s-CO" sz="1800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&lt;11.5 cm</a:t>
                      </a:r>
                      <a:endParaRPr lang="es-CO" sz="1800" dirty="0"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808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P/T</a:t>
                      </a:r>
                      <a:r>
                        <a:rPr lang="es-CO" sz="1800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&lt;-2DE</a:t>
                      </a:r>
                      <a:endParaRPr lang="es-CO" sz="1800" dirty="0"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116">
                <a:tc>
                  <a:txBody>
                    <a:bodyPr/>
                    <a:lstStyle/>
                    <a:p>
                      <a:r>
                        <a:rPr lang="es-CO" sz="1800" u="sng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s-CO" sz="1800" u="sng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Alguno de los siguientes (signos de peligro):</a:t>
                      </a:r>
                      <a:r>
                        <a:rPr lang="es-CO" sz="1800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prueba de apetito negativo, intolerancia vía oral, convulsiones, alteración estado de conciencia. </a:t>
                      </a:r>
                      <a:endParaRPr lang="es-CO" sz="1800" dirty="0">
                        <a:latin typeface="Montserrat" panose="00000500000000000000" pitchFamily="50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851">
                <a:tc>
                  <a:txBody>
                    <a:bodyPr/>
                    <a:lstStyle/>
                    <a:p>
                      <a:r>
                        <a:rPr lang="es-CO" sz="1800" u="sng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+ Alguno de los siguientes</a:t>
                      </a:r>
                      <a:r>
                        <a:rPr lang="es-CO" sz="1800" u="sng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(aumento riesgo de muerte):</a:t>
                      </a:r>
                      <a:r>
                        <a:rPr lang="es-CO" sz="1800" baseline="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Hipotermia, fiebre, Hb &lt;4 mg/dl, Hb &lt;6 mg/dl + dificultad respiratoria, disnea, lesiones ulcerativas en piel.</a:t>
                      </a:r>
                      <a:r>
                        <a:rPr lang="es-CO" sz="1800" dirty="0">
                          <a:latin typeface="Montserrat" panose="00000500000000000000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54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ᐈ Hombre pensando caricatura imágenes de stock, dibujos hombre pensando  dibujo | descargar e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3" y="2859757"/>
            <a:ext cx="2578367" cy="25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12885" y="640992"/>
            <a:ext cx="7567061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¿Cuáles son las fases?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26595722"/>
              </p:ext>
            </p:extLst>
          </p:nvPr>
        </p:nvGraphicFramePr>
        <p:xfrm>
          <a:off x="1729606" y="1540040"/>
          <a:ext cx="8128000" cy="178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doblada hacia arriba 3"/>
          <p:cNvSpPr/>
          <p:nvPr/>
        </p:nvSpPr>
        <p:spPr>
          <a:xfrm rot="5400000">
            <a:off x="2675822" y="3033013"/>
            <a:ext cx="1010653" cy="1068405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4004110" y="3665765"/>
            <a:ext cx="245444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Consta de 10 pasos </a:t>
            </a:r>
          </a:p>
        </p:txBody>
      </p:sp>
    </p:spTree>
    <p:extLst>
      <p:ext uri="{BB962C8B-B14F-4D97-AF65-F5344CB8AC3E}">
        <p14:creationId xmlns:p14="http://schemas.microsoft.com/office/powerpoint/2010/main" val="30400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40B73-7512-4A7B-93EA-DE3922608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4E7FD9-81FD-449E-8BE0-39CE2D013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3F7DDD-C538-4774-8B30-34DCB6E4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D3BA92-8C4D-46A3-B777-6EDC639D9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3FE4F9-510F-4DDC-B92F-EBEDCEB70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0879" y="724604"/>
            <a:ext cx="44083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ESTABILIZACIÓN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40879" y="1590877"/>
            <a:ext cx="4408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00206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1. </a:t>
            </a:r>
            <a:r>
              <a:rPr lang="es-CO" sz="2000" u="sng" dirty="0">
                <a:solidFill>
                  <a:srgbClr val="00206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Prevenir y tratar la hipoglucemia: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2149687"/>
              </p:ext>
            </p:extLst>
          </p:nvPr>
        </p:nvGraphicFramePr>
        <p:xfrm>
          <a:off x="5070100" y="-338111"/>
          <a:ext cx="63901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35600034"/>
              </p:ext>
            </p:extLst>
          </p:nvPr>
        </p:nvGraphicFramePr>
        <p:xfrm>
          <a:off x="4879183" y="3043684"/>
          <a:ext cx="6771938" cy="282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9A944B-73B2-4FE3-BE47-C71ED791B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E1EF28-B1EB-414C-B6D4-492C0F7C7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859C69-4F4F-44C7-AADC-D42BE9F90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33C30E-3476-4AB9-9534-F4EB293AA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28827596"/>
              </p:ext>
            </p:extLst>
          </p:nvPr>
        </p:nvGraphicFramePr>
        <p:xfrm>
          <a:off x="16234" y="78916"/>
          <a:ext cx="8128000" cy="443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errar llave 2"/>
          <p:cNvSpPr/>
          <p:nvPr/>
        </p:nvSpPr>
        <p:spPr>
          <a:xfrm>
            <a:off x="6651072" y="1044472"/>
            <a:ext cx="587141" cy="2550694"/>
          </a:xfrm>
          <a:prstGeom prst="rightBrace">
            <a:avLst>
              <a:gd name="adj1" fmla="val 1639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7686381" y="2027432"/>
            <a:ext cx="2887579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Montserrat" panose="00000500000000000000" pitchFamily="50" charset="0"/>
                <a:cs typeface="Arial" panose="020B0604020202020204" pitchFamily="34" charset="0"/>
              </a:rPr>
              <a:t>Pueden estar presentes en una misma persona.</a:t>
            </a:r>
          </a:p>
        </p:txBody>
      </p:sp>
    </p:spTree>
    <p:extLst>
      <p:ext uri="{BB962C8B-B14F-4D97-AF65-F5344CB8AC3E}">
        <p14:creationId xmlns:p14="http://schemas.microsoft.com/office/powerpoint/2010/main" val="25793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594904-39A3-4356-BAA5-004497629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C836E6-D0AF-49F1-826A-FD836DD9B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2DA956-8C91-4C09-88E3-FF00D285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764113-3601-4549-AE3A-CC5D03EA0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01150D-5545-4195-A763-044DA445D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88F449-2165-4453-9833-6FBE08857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D67AF-ADCA-4A45-8CC0-67AFF8182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8763" y="2969567"/>
            <a:ext cx="4697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2. </a:t>
            </a:r>
            <a:r>
              <a:rPr lang="es-CO" sz="2800" u="sng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Prevenir y tratar la deshidratación: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11290928"/>
              </p:ext>
            </p:extLst>
          </p:nvPr>
        </p:nvGraphicFramePr>
        <p:xfrm>
          <a:off x="4892627" y="971037"/>
          <a:ext cx="6953791" cy="491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347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53" y="1514475"/>
            <a:ext cx="6332671" cy="4393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90889" y="365760"/>
            <a:ext cx="658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CO" sz="2400" u="sng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Manejo de deshidratación en p</a:t>
            </a:r>
            <a:r>
              <a:rPr lang="es-CO" sz="2400" u="sng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aciente consciente: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98896" y="2147474"/>
            <a:ext cx="31955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Se continúa con la reposición de las pérdidas: 50-100 cc de SRO posterior a cada deposición.</a:t>
            </a:r>
          </a:p>
        </p:txBody>
      </p:sp>
    </p:spTree>
    <p:extLst>
      <p:ext uri="{BB962C8B-B14F-4D97-AF65-F5344CB8AC3E}">
        <p14:creationId xmlns:p14="http://schemas.microsoft.com/office/powerpoint/2010/main" val="3119078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81078" y="1887391"/>
            <a:ext cx="3012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CO" sz="2000" u="sng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Manejo de deshidratación en p</a:t>
            </a:r>
            <a:r>
              <a:rPr lang="es-CO" sz="2000" u="sng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aciente inconsciente:</a:t>
            </a:r>
            <a:r>
              <a:rPr lang="es-CO" sz="2000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es-CO" sz="2000" u="sng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 bwMode="auto">
          <a:xfrm>
            <a:off x="4818674" y="267100"/>
            <a:ext cx="4899258" cy="6323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9717932" y="2105560"/>
            <a:ext cx="231006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Luego de 8 horas de rehidratación se puede iniciar F-75 11 cc/kg/toma cada 2 horas intercalado con LM. </a:t>
            </a:r>
          </a:p>
        </p:txBody>
      </p:sp>
    </p:spTree>
    <p:extLst>
      <p:ext uri="{BB962C8B-B14F-4D97-AF65-F5344CB8AC3E}">
        <p14:creationId xmlns:p14="http://schemas.microsoft.com/office/powerpoint/2010/main" val="173056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4145475"/>
              </p:ext>
            </p:extLst>
          </p:nvPr>
        </p:nvGraphicFramePr>
        <p:xfrm>
          <a:off x="732588" y="123930"/>
          <a:ext cx="10663723" cy="445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394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8488" y="536738"/>
            <a:ext cx="469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6. </a:t>
            </a:r>
            <a:r>
              <a:rPr lang="es-CO" sz="2400" b="1" u="sng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Tratar las infecciones: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032" y="1413038"/>
            <a:ext cx="7104848" cy="43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59355208"/>
              </p:ext>
            </p:extLst>
          </p:nvPr>
        </p:nvGraphicFramePr>
        <p:xfrm>
          <a:off x="4666517" y="787893"/>
          <a:ext cx="7123214" cy="528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783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4781203"/>
              </p:ext>
            </p:extLst>
          </p:nvPr>
        </p:nvGraphicFramePr>
        <p:xfrm>
          <a:off x="4475270" y="301631"/>
          <a:ext cx="7531223" cy="625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972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0046" y="690885"/>
            <a:ext cx="370572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TRANSICIÓN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9857633"/>
              </p:ext>
            </p:extLst>
          </p:nvPr>
        </p:nvGraphicFramePr>
        <p:xfrm>
          <a:off x="4064290" y="1316254"/>
          <a:ext cx="8508732" cy="422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2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63618-42E4-4AFB-9B86-D5641992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E2147D-D141-425B-86C4-6D293D3A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922418-9816-45CD-AFBB-3BEE2356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E80F72-A8DC-4641-B4FC-00A755239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C28C48-0E04-4A60-B57C-C968C1F9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34C0CF-4F7C-4556-B08C-EFE3D06B6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1207A7-B8E4-4F52-A454-D6CFF496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0732" y="2007282"/>
            <a:ext cx="671843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Riesgo de muerte, desequilibrio cardiovascular con el brusco aumento de la ingesta calórica </a:t>
            </a:r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Aumento de la FC y la FR, tirajes, </a:t>
            </a:r>
            <a:r>
              <a:rPr lang="es-CO" dirty="0" err="1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roncus</a:t>
            </a:r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, arritmias </a:t>
            </a:r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Si aumenta la FC &gt; 25 o la FR &gt; 5 en 2 tomas separadas de 4 h disminuir dosis de FTLC a la mitad durante 24 h y luego se va aumentando hasta lograr la cantidad de kcal/día.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30365" y="1483389"/>
            <a:ext cx="469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35D3C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Síndrome de Realimentación </a:t>
            </a:r>
          </a:p>
        </p:txBody>
      </p:sp>
      <p:pic>
        <p:nvPicPr>
          <p:cNvPr id="11266" name="Picture 2" descr="GERUNDS &amp; TO INFINITIVES (I) also known as the Jeckyl y Mr Hydes de la  Gramática – Soy un g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72" y="1483389"/>
            <a:ext cx="30384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934" y="575834"/>
            <a:ext cx="431586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REHABILITACIÓN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2919514"/>
              </p:ext>
            </p:extLst>
          </p:nvPr>
        </p:nvGraphicFramePr>
        <p:xfrm>
          <a:off x="4194783" y="7196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4" descr="886767afc54797564438a1ead1d85d98.jpg (225×225) | Dibujo bebe niña, Bebe  recien nacido dibujo, Caricatura de beb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95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F5FC36-53B5-4A95-89A0-D18B7DE2D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4CAF31-1E75-4346-9B2D-6FEA90B7F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5BC6F1-DE53-486F-9470-725710B44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D9AE2C-3433-4F7F-9AFB-05CB43A0A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D5BD9B-4946-41DF-8D03-B978739C9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08AA3D-2C56-443A-B729-D021BFB4E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548A86-78D2-4C4F-8C38-6689896A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605F-2F04-43B5-996B-79EB1B9DA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BCBA97-D6D7-4A07-AA25-1E1C4CB49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7EB602-E153-4404-8010-67DC2E4B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26080" y="510139"/>
            <a:ext cx="5775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1. DESNUTRICIÓN AGUDA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4536521"/>
              </p:ext>
            </p:extLst>
          </p:nvPr>
        </p:nvGraphicFramePr>
        <p:xfrm>
          <a:off x="879675" y="423153"/>
          <a:ext cx="10297963" cy="490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7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34E4F-FB05-425B-8037-0ED090EC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8806DA-79B2-48EE-B0C6-5EE53F5FA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C0E1A3-6461-4064-97A8-FAE314C6B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AD95E-3387-49BC-A47D-F91064342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97E3BE-53D7-4506-B3F2-B64D4949A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316B9-CB93-4402-9606-FADCF212D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A270B4-CD2F-4398-8875-D4CA05D6B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73F35-B777-4AA7-9AFE-EA9ADF066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61E543-E656-44F4-8701-8938A2BA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30647589"/>
              </p:ext>
            </p:extLst>
          </p:nvPr>
        </p:nvGraphicFramePr>
        <p:xfrm>
          <a:off x="3473629" y="398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Solución del Test de Sociología 5. 15 respuestas al te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796" y="3641991"/>
            <a:ext cx="1836854" cy="19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00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iños-de-cumpleaños-para-imprimir1.png (600×400) | Cartoon kids, Kids, Kids 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29" y="481691"/>
            <a:ext cx="8025215" cy="45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048855" y="2668757"/>
            <a:ext cx="5775158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2060"/>
                </a:solidFill>
                <a:latin typeface="Montserrat" panose="00000500000000000000" pitchFamily="50" charset="0"/>
              </a:rPr>
              <a:t>NIÑOS &lt;6 MESES O &lt;4 KG</a:t>
            </a:r>
          </a:p>
        </p:txBody>
      </p:sp>
    </p:spTree>
    <p:extLst>
      <p:ext uri="{BB962C8B-B14F-4D97-AF65-F5344CB8AC3E}">
        <p14:creationId xmlns:p14="http://schemas.microsoft.com/office/powerpoint/2010/main" val="1828596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5274" y="403420"/>
            <a:ext cx="477787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1. Menores de 6 meses 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5933090"/>
              </p:ext>
            </p:extLst>
          </p:nvPr>
        </p:nvGraphicFramePr>
        <p:xfrm>
          <a:off x="4598994" y="1851239"/>
          <a:ext cx="7231241" cy="363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1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FB17C-0BE8-4AC1-B8C1-A745C3ADA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1BF031-125E-43F9-9E8B-DB7EDFFF2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8C5A10-7BAF-476F-B1C4-2B5C11457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0E10B-FCD8-48A9-BC34-D56316374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C7C38-E327-4674-B648-460DD6360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2E5D8-6748-4BF4-8314-CFDD8DA69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4019" y="1731976"/>
            <a:ext cx="6006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¿Cómo usar </a:t>
            </a:r>
          </a:p>
          <a:p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los antibióticos?</a:t>
            </a: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80" y="1600107"/>
            <a:ext cx="7323501" cy="3657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514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85101704"/>
              </p:ext>
            </p:extLst>
          </p:nvPr>
        </p:nvGraphicFramePr>
        <p:xfrm>
          <a:off x="1407350" y="925435"/>
          <a:ext cx="8128000" cy="497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535427" y="2867025"/>
            <a:ext cx="26565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u="sng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Las vacunas </a:t>
            </a:r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se ponen en la fase de recuperación.</a:t>
            </a:r>
          </a:p>
        </p:txBody>
      </p:sp>
    </p:spTree>
    <p:extLst>
      <p:ext uri="{BB962C8B-B14F-4D97-AF65-F5344CB8AC3E}">
        <p14:creationId xmlns:p14="http://schemas.microsoft.com/office/powerpoint/2010/main" val="25777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42187-0ED8-42A5-A5EF-BED56CCE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AADE-BB6C-45CC-AE6F-19AAC225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E8252F-9779-40C7-AC39-C145CC1AC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30FB0-7D11-4E03-A237-BACA5F7C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57532-DCB7-47DE-AA2A-1A7953031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773F3-A79C-48CF-A3E8-3CDCBA71F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2C16E-0348-4B51-8AC5-55DD90AE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97217" y="275195"/>
            <a:ext cx="699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Y, ¿en cuanto al manejo nutricional?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2808" y="1097107"/>
            <a:ext cx="469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>
                <a:solidFill>
                  <a:srgbClr val="00206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Niños que reciben </a:t>
            </a:r>
          </a:p>
          <a:p>
            <a:r>
              <a:rPr lang="es-CO" b="1" dirty="0">
                <a:solidFill>
                  <a:srgbClr val="00206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    leche materna: 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78" y="2329119"/>
            <a:ext cx="5542688" cy="33237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99493129"/>
              </p:ext>
            </p:extLst>
          </p:nvPr>
        </p:nvGraphicFramePr>
        <p:xfrm>
          <a:off x="712365" y="1094530"/>
          <a:ext cx="8128000" cy="299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88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030BDA-E5F0-4CFA-B961-E37762EF3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61FCDC-B42D-4BC4-8324-09B6508DC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A4C6F2-3C58-44DF-A0D3-E21DA3F2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7D3C24-D80B-41AD-AAD9-958CCED08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1CDBE9-43DC-4B24-B331-21DA089FF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91412" y="283047"/>
            <a:ext cx="7945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Y, ¿en cuanto al manejo nutricional?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91412" y="3165378"/>
            <a:ext cx="479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2. Niños que no reciben </a:t>
            </a:r>
          </a:p>
          <a:p>
            <a:r>
              <a:rPr lang="es-CO" sz="2000" b="1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leche materna: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1710696"/>
              </p:ext>
            </p:extLst>
          </p:nvPr>
        </p:nvGraphicFramePr>
        <p:xfrm>
          <a:off x="5414006" y="837045"/>
          <a:ext cx="6097874" cy="546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370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72014399"/>
              </p:ext>
            </p:extLst>
          </p:nvPr>
        </p:nvGraphicFramePr>
        <p:xfrm>
          <a:off x="5508838" y="523875"/>
          <a:ext cx="5889592" cy="596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 descr="modelo final | Caricaturas, Dibujo de escuela, Niños felic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89" y="1179101"/>
            <a:ext cx="2760879" cy="26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75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7326" y="433137"/>
            <a:ext cx="477787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2. &gt;6 meses pero &lt;4 Kg</a:t>
            </a:r>
            <a:endParaRPr lang="es-CO" sz="3000" b="1" dirty="0">
              <a:solidFill>
                <a:srgbClr val="00AAA7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04564436"/>
              </p:ext>
            </p:extLst>
          </p:nvPr>
        </p:nvGraphicFramePr>
        <p:xfrm>
          <a:off x="1627738" y="1072796"/>
          <a:ext cx="9114055" cy="249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76" y="4128046"/>
            <a:ext cx="6523424" cy="220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87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1448" y="2193641"/>
            <a:ext cx="485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BIBLIOGRAFÍA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44" t="1314" r="3734" b="3104"/>
          <a:stretch/>
        </p:blipFill>
        <p:spPr>
          <a:xfrm>
            <a:off x="5969268" y="357755"/>
            <a:ext cx="4983376" cy="61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8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5267" y="602466"/>
            <a:ext cx="270469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MARASMO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12904002"/>
              </p:ext>
            </p:extLst>
          </p:nvPr>
        </p:nvGraphicFramePr>
        <p:xfrm>
          <a:off x="322444" y="742827"/>
          <a:ext cx="11401126" cy="417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6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9BDC7-1177-4586-A8EC-8DF101AF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97B9D7-E1E1-4811-89C7-B492EB30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F91E06-6585-4054-8ADB-F112EFD69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3;p21">
            <a:extLst>
              <a:ext uri="{FF2B5EF4-FFF2-40B4-BE49-F238E27FC236}">
                <a16:creationId xmlns:a16="http://schemas.microsoft.com/office/drawing/2014/main" id="{8DB9FD43-3485-4A1D-B0F8-32CE2B8413DC}"/>
              </a:ext>
            </a:extLst>
          </p:cNvPr>
          <p:cNvSpPr txBox="1">
            <a:spLocks/>
          </p:cNvSpPr>
          <p:nvPr/>
        </p:nvSpPr>
        <p:spPr>
          <a:xfrm>
            <a:off x="3339881" y="1650533"/>
            <a:ext cx="5459710" cy="13416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O" sz="9600" dirty="0">
                <a:solidFill>
                  <a:srgbClr val="112C45"/>
                </a:solidFill>
                <a:latin typeface="Montserrat" panose="00000500000000000000" pitchFamily="50" charset="0"/>
              </a:rPr>
              <a:t>¡Gracias!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2D1F5E-33B9-4FD6-BD2A-2993A3F7399C}"/>
              </a:ext>
            </a:extLst>
          </p:cNvPr>
          <p:cNvSpPr txBox="1"/>
          <p:nvPr/>
        </p:nvSpPr>
        <p:spPr>
          <a:xfrm>
            <a:off x="3508557" y="3244334"/>
            <a:ext cx="488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12C45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Correo: alvarezlondonolaura@gmail.com</a:t>
            </a:r>
          </a:p>
        </p:txBody>
      </p:sp>
    </p:spTree>
    <p:extLst>
      <p:ext uri="{BB962C8B-B14F-4D97-AF65-F5344CB8AC3E}">
        <p14:creationId xmlns:p14="http://schemas.microsoft.com/office/powerpoint/2010/main" val="246178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294572" y="2178167"/>
            <a:ext cx="3078580" cy="1847148"/>
            <a:chOff x="1693219" y="2239185"/>
            <a:chExt cx="3078580" cy="1847148"/>
          </a:xfrm>
        </p:grpSpPr>
        <p:sp>
          <p:nvSpPr>
            <p:cNvPr id="6" name="Rectángulo 5"/>
            <p:cNvSpPr/>
            <p:nvPr/>
          </p:nvSpPr>
          <p:spPr>
            <a:xfrm>
              <a:off x="1693219" y="2239185"/>
              <a:ext cx="3078580" cy="184714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321995"/>
                <a:satOff val="-7842"/>
                <a:lumOff val="34317"/>
                <a:alphaOff val="0"/>
              </a:schemeClr>
            </a:fillRef>
            <a:effectRef idx="0">
              <a:schemeClr val="accent1">
                <a:shade val="50000"/>
                <a:hueOff val="321995"/>
                <a:satOff val="-7842"/>
                <a:lumOff val="343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693219" y="2239185"/>
              <a:ext cx="3078580" cy="1847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kern="1200" dirty="0">
                  <a:latin typeface="Montserrat" panose="00000500000000000000" pitchFamily="50" charset="0"/>
                  <a:cs typeface="Arial" panose="020B0604020202020204" pitchFamily="34" charset="0"/>
                </a:rPr>
                <a:t>Piel normal, mucosas rosadas, no hígado graso (las LDL </a:t>
              </a:r>
              <a:r>
                <a:rPr lang="es-CO" sz="1800" kern="1200" dirty="0">
                  <a:latin typeface="Montserrat" panose="00000500000000000000" pitchFamily="50" charset="0"/>
                  <a:cs typeface="Arial" panose="020B0604020202020204" pitchFamily="34" charset="0"/>
                  <a:sym typeface="Wingdings" panose="05000000000000000000" pitchFamily="2" charset="2"/>
                </a:rPr>
                <a:t> M</a:t>
              </a:r>
              <a:r>
                <a:rPr lang="es-CO" sz="1800" kern="1200" dirty="0">
                  <a:latin typeface="Montserrat" panose="00000500000000000000" pitchFamily="50" charset="0"/>
                  <a:cs typeface="Arial" panose="020B0604020202020204" pitchFamily="34" charset="0"/>
                </a:rPr>
                <a:t>ovilización de triglicéridos del hígado a los tejidos periféricos).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681010" y="2178167"/>
            <a:ext cx="3078580" cy="1847148"/>
            <a:chOff x="5079657" y="2239185"/>
            <a:chExt cx="3078580" cy="1847148"/>
          </a:xfrm>
        </p:grpSpPr>
        <p:sp>
          <p:nvSpPr>
            <p:cNvPr id="4" name="Rectángulo 3"/>
            <p:cNvSpPr/>
            <p:nvPr/>
          </p:nvSpPr>
          <p:spPr>
            <a:xfrm>
              <a:off x="5079657" y="2239185"/>
              <a:ext cx="3078580" cy="184714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160997"/>
                <a:satOff val="-3921"/>
                <a:lumOff val="17158"/>
                <a:alphaOff val="0"/>
              </a:schemeClr>
            </a:fillRef>
            <a:effectRef idx="0">
              <a:schemeClr val="accent1">
                <a:shade val="50000"/>
                <a:hueOff val="160997"/>
                <a:satOff val="-3921"/>
                <a:lumOff val="171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ángulo 4"/>
            <p:cNvSpPr/>
            <p:nvPr/>
          </p:nvSpPr>
          <p:spPr>
            <a:xfrm>
              <a:off x="5079657" y="2239185"/>
              <a:ext cx="3078580" cy="1847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kern="1200" dirty="0">
                  <a:latin typeface="Montserrat" panose="00000500000000000000" pitchFamily="50" charset="0"/>
                  <a:cs typeface="Arial" panose="020B0604020202020204" pitchFamily="34" charset="0"/>
                </a:rPr>
                <a:t>No edema ni hipoalbuminemia.               El nivel de insulina está disminuido.</a:t>
              </a: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538283" y="899417"/>
            <a:ext cx="270469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MARASMO</a:t>
            </a:r>
          </a:p>
        </p:txBody>
      </p:sp>
      <p:pic>
        <p:nvPicPr>
          <p:cNvPr id="1030" name="Picture 6" descr="Desnutrición ( marasmo) | Nutrición y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48" y="1453415"/>
            <a:ext cx="2002819" cy="30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4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3019" y="519764"/>
            <a:ext cx="31378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AAA7"/>
                </a:solidFill>
                <a:latin typeface="Montserrat" panose="00000500000000000000" pitchFamily="50" charset="0"/>
              </a:rPr>
              <a:t>KWASHORKOR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3010358"/>
              </p:ext>
            </p:extLst>
          </p:nvPr>
        </p:nvGraphicFramePr>
        <p:xfrm>
          <a:off x="525113" y="780464"/>
          <a:ext cx="11096858" cy="389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940040" y="4284815"/>
            <a:ext cx="59676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Montserrat" panose="00000500000000000000" pitchFamily="50" charset="0"/>
                <a:cs typeface="Arial" panose="020B0604020202020204" pitchFamily="34" charset="0"/>
              </a:rPr>
              <a:t>Aporte normal de calorías, pero no de proteínas. Cambio de LM por alimentos ricos en almidones y azúcares.  </a:t>
            </a:r>
          </a:p>
        </p:txBody>
      </p:sp>
    </p:spTree>
    <p:extLst>
      <p:ext uri="{BB962C8B-B14F-4D97-AF65-F5344CB8AC3E}">
        <p14:creationId xmlns:p14="http://schemas.microsoft.com/office/powerpoint/2010/main" val="10258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2D4075-D726-4BE2-A725-FDC19CB7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74050F-F74F-41EB-BD23-A06DF7018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D7089A-6743-4724-997F-349C2788F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20985580"/>
              </p:ext>
            </p:extLst>
          </p:nvPr>
        </p:nvGraphicFramePr>
        <p:xfrm>
          <a:off x="2250173" y="1373891"/>
          <a:ext cx="9941827" cy="350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88561" y="475189"/>
            <a:ext cx="344864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00AAA7"/>
                </a:solidFill>
                <a:latin typeface="Montserrat" panose="00000500000000000000" pitchFamily="50" charset="0"/>
              </a:rPr>
              <a:t>KWASHORKOR</a:t>
            </a:r>
          </a:p>
        </p:txBody>
      </p:sp>
    </p:spTree>
    <p:extLst>
      <p:ext uri="{BB962C8B-B14F-4D97-AF65-F5344CB8AC3E}">
        <p14:creationId xmlns:p14="http://schemas.microsoft.com/office/powerpoint/2010/main" val="1977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B30B4D-DBE5-49C6-B74E-9A1BAD43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02D494-0FFC-4D65-AA9F-02AAC8274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7555BF-743E-428C-A8C3-8ABC7CC80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DB50B-3743-499C-8625-F5B8D9FB5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F165BA-2133-4072-8019-1F807A490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98833" y="300027"/>
            <a:ext cx="759433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AAA7"/>
                </a:solidFill>
                <a:latin typeface="Montserrat" panose="00000500000000000000" pitchFamily="50" charset="0"/>
              </a:rPr>
              <a:t>¿Cómo se evalúa la desnutrición aguda?</a:t>
            </a: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47" y="865281"/>
            <a:ext cx="6472478" cy="32077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83534817"/>
              </p:ext>
            </p:extLst>
          </p:nvPr>
        </p:nvGraphicFramePr>
        <p:xfrm>
          <a:off x="-997840" y="904907"/>
          <a:ext cx="7622939" cy="317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21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602E13-8873-464A-A497-AD514063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18227-E6EA-4227-AAFD-E2BBE8D71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CFD52-5C40-4D14-A9FE-772EEDE70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AC3D63-5CA5-4381-B689-FB1E47A5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63076A-66C2-4B1D-BCD9-F4726A07D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9580F-3B31-4180-B5CD-AA9249EEE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109753-D9F7-427E-8922-ADBC4DD3E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6D434D-E43E-46B1-B15C-3F8F1C7CD985}" vid="{2065B3BA-C76D-4BC7-A0DF-9D99B62B03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Presentation_FR_nueva</Template>
  <TotalTime>717</TotalTime>
  <Words>2640</Words>
  <Application>Microsoft Office PowerPoint</Application>
  <PresentationFormat>Panorámica</PresentationFormat>
  <Paragraphs>256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alvarez londoño</dc:creator>
  <cp:lastModifiedBy>Sentire Taller SAS</cp:lastModifiedBy>
  <cp:revision>75</cp:revision>
  <dcterms:created xsi:type="dcterms:W3CDTF">2020-11-01T16:13:43Z</dcterms:created>
  <dcterms:modified xsi:type="dcterms:W3CDTF">2020-11-11T02:22:24Z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1640726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