
<file path=[Content_Types].xml><?xml version="1.0" encoding="utf-8"?>
<Types xmlns="http://schemas.openxmlformats.org/package/2006/content-types">
  <Default ContentType="image/x-emf" Extension="emf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presentationml.notesSlide+xml" PartName="/ppt/notesSlides/notesSlide3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66" r:id="rId2"/>
    <p:sldId id="289" r:id="rId3"/>
    <p:sldId id="268" r:id="rId4"/>
    <p:sldId id="257" r:id="rId5"/>
    <p:sldId id="298" r:id="rId6"/>
    <p:sldId id="297" r:id="rId7"/>
    <p:sldId id="269" r:id="rId8"/>
    <p:sldId id="290" r:id="rId9"/>
    <p:sldId id="296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95" r:id="rId18"/>
    <p:sldId id="279" r:id="rId19"/>
    <p:sldId id="280" r:id="rId20"/>
    <p:sldId id="281" r:id="rId21"/>
    <p:sldId id="282" r:id="rId22"/>
    <p:sldId id="283" r:id="rId23"/>
    <p:sldId id="292" r:id="rId24"/>
    <p:sldId id="293" r:id="rId25"/>
    <p:sldId id="270" r:id="rId26"/>
    <p:sldId id="299" r:id="rId27"/>
    <p:sldId id="291" r:id="rId28"/>
    <p:sldId id="285" r:id="rId29"/>
    <p:sldId id="300" r:id="rId30"/>
    <p:sldId id="301" r:id="rId31"/>
    <p:sldId id="294" r:id="rId32"/>
    <p:sldId id="286" r:id="rId33"/>
    <p:sldId id="287" r:id="rId34"/>
    <p:sldId id="302" r:id="rId35"/>
    <p:sldId id="258" r:id="rId36"/>
    <p:sldId id="259" r:id="rId37"/>
    <p:sldId id="260" r:id="rId38"/>
    <p:sldId id="261" r:id="rId39"/>
    <p:sldId id="262" r:id="rId40"/>
    <p:sldId id="263" r:id="rId41"/>
    <p:sldId id="288" r:id="rId4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727" autoAdjust="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F82D3-EACB-4625-9B19-638C0ECAEA65}" type="doc">
      <dgm:prSet loTypeId="urn:microsoft.com/office/officeart/2008/layout/SquareAccent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5FC22F2E-E142-48FA-A42F-87F09297D281}">
      <dgm:prSet phldrT="[Texto]"/>
      <dgm:spPr/>
      <dgm:t>
        <a:bodyPr/>
        <a:lstStyle/>
        <a:p>
          <a:r>
            <a:rPr lang="es-ES" b="1" dirty="0">
              <a:solidFill>
                <a:schemeClr val="tx2"/>
              </a:solidFill>
              <a:latin typeface="Montserrat" panose="00000500000000000000"/>
            </a:rPr>
            <a:t>PATOLOGÍA FORENSE</a:t>
          </a:r>
        </a:p>
      </dgm:t>
    </dgm:pt>
    <dgm:pt modelId="{B869BA7B-1D25-456B-A10C-045E7E6C46EC}" type="parTrans" cxnId="{035955C6-FAC0-485D-B20E-A8883D93000A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2F799C22-86ED-40E9-A1F3-199A67A7ADE6}" type="sibTrans" cxnId="{035955C6-FAC0-485D-B20E-A8883D93000A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443250BB-B94A-4F7C-A95C-4A57CEC79F5A}">
      <dgm:prSet phldrT="[Texto]"/>
      <dgm:spPr/>
      <dgm:t>
        <a:bodyPr/>
        <a:lstStyle/>
        <a:p>
          <a:r>
            <a:rPr lang="es-CO" dirty="0">
              <a:solidFill>
                <a:schemeClr val="tx2"/>
              </a:solidFill>
              <a:latin typeface="Montserrat" panose="00000500000000000000"/>
            </a:rPr>
            <a:t>Técnica general de necropsia.</a:t>
          </a:r>
        </a:p>
      </dgm:t>
    </dgm:pt>
    <dgm:pt modelId="{E09C6671-9734-44C7-A0D4-831FF1486501}" type="parTrans" cxnId="{E2FA77CA-38EB-4365-9464-D736A0F7395B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0918CBDC-A8EE-44A3-BAF1-F931D5E534D4}" type="sibTrans" cxnId="{E2FA77CA-38EB-4365-9464-D736A0F7395B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88F5895B-5E81-466D-8716-E9E62A7CF708}">
      <dgm:prSet phldrT="[Texto]"/>
      <dgm:spPr/>
      <dgm:t>
        <a:bodyPr/>
        <a:lstStyle/>
        <a:p>
          <a:r>
            <a:rPr lang="es-CO" dirty="0">
              <a:solidFill>
                <a:schemeClr val="tx2"/>
              </a:solidFill>
              <a:latin typeface="Montserrat" panose="00000500000000000000"/>
            </a:rPr>
            <a:t>Muerte en estudio e indeterminada.</a:t>
          </a:r>
        </a:p>
      </dgm:t>
    </dgm:pt>
    <dgm:pt modelId="{1B16A703-204C-493D-9AA1-71DF7E9D6E1D}" type="parTrans" cxnId="{A8E04EB3-B06E-40DD-BB68-6BFF89CAFBD0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64895747-99D2-4CB2-932D-70E80188B608}" type="sibTrans" cxnId="{A8E04EB3-B06E-40DD-BB68-6BFF89CAFBD0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5A9C41FA-E0FC-40EF-8DDF-16B242BCB894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Montserrat" panose="00000500000000000000"/>
            </a:rPr>
            <a:t>Lesiones personales.</a:t>
          </a:r>
        </a:p>
      </dgm:t>
    </dgm:pt>
    <dgm:pt modelId="{F3916159-9128-4498-8359-7977B972C9D4}" type="parTrans" cxnId="{52DBC64F-E7DC-4463-8661-78FF52652D4A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726ACD91-4B39-47C5-B387-7735A8199166}" type="sibTrans" cxnId="{52DBC64F-E7DC-4463-8661-78FF52652D4A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F22947D7-0547-4C8F-982D-2BB54064351F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Montserrat" panose="00000500000000000000"/>
            </a:rPr>
            <a:t>Sexológico.</a:t>
          </a:r>
        </a:p>
      </dgm:t>
    </dgm:pt>
    <dgm:pt modelId="{F9C753D7-34E9-412F-8F6E-3C598B309D60}" type="parTrans" cxnId="{4BF00057-911E-40ED-9593-2C5ADE09962E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BC954D97-A3F3-4950-AC32-2A55344F7F6F}" type="sibTrans" cxnId="{4BF00057-911E-40ED-9593-2C5ADE09962E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BCC0F7AF-4550-4C0F-9F57-1BC7C22DFDD3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Montserrat" panose="00000500000000000000"/>
            </a:rPr>
            <a:t>Estado de salud.</a:t>
          </a:r>
        </a:p>
      </dgm:t>
    </dgm:pt>
    <dgm:pt modelId="{3896B65D-ABD9-4097-A92C-98042E8A5F32}" type="parTrans" cxnId="{3E23A253-9F3C-41B7-9576-F38431829A3F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D14DB154-E4EF-4E11-B03D-C8A5211DAE3F}" type="sibTrans" cxnId="{3E23A253-9F3C-41B7-9576-F38431829A3F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9DFBE46B-7DBC-4320-80FA-45DB247C1285}">
      <dgm:prSet phldrT="[Texto]"/>
      <dgm:spPr/>
      <dgm:t>
        <a:bodyPr/>
        <a:lstStyle/>
        <a:p>
          <a:r>
            <a:rPr lang="es-ES" b="1" dirty="0">
              <a:solidFill>
                <a:schemeClr val="tx2"/>
              </a:solidFill>
              <a:latin typeface="Montserrat" panose="00000500000000000000"/>
            </a:rPr>
            <a:t>CLÍNICA FORENSE</a:t>
          </a:r>
        </a:p>
      </dgm:t>
    </dgm:pt>
    <dgm:pt modelId="{E9D1DCF9-6FF3-4283-89AE-F4A5263586C2}" type="sibTrans" cxnId="{AB7BD6DC-CFEA-4634-9C53-F79D71366ECC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B0A59135-C18A-42E3-B947-8E9D14D05A3F}" type="parTrans" cxnId="{AB7BD6DC-CFEA-4634-9C53-F79D71366ECC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1BDECFCD-CEE2-4E32-800F-AB5EFB93B81A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Montserrat" panose="00000500000000000000"/>
            </a:rPr>
            <a:t>Edad. </a:t>
          </a:r>
        </a:p>
      </dgm:t>
    </dgm:pt>
    <dgm:pt modelId="{52E66AA4-8FD1-43A7-AED4-0CD9FC1F3483}" type="parTrans" cxnId="{7840C6D4-7D5E-4F70-93DC-D0BEAFB2E8DF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22358651-0360-44E7-B725-80E7CF6BE611}" type="sibTrans" cxnId="{7840C6D4-7D5E-4F70-93DC-D0BEAFB2E8DF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6D8C7973-E35A-4178-A1FF-360FEF5DF4AA}">
      <dgm:prSet phldrT="[Texto]"/>
      <dgm:spPr/>
      <dgm:t>
        <a:bodyPr/>
        <a:lstStyle/>
        <a:p>
          <a:r>
            <a:rPr lang="es-CO" dirty="0">
              <a:solidFill>
                <a:schemeClr val="tx2"/>
              </a:solidFill>
              <a:latin typeface="Montserrat" panose="00000500000000000000"/>
            </a:rPr>
            <a:t>Identificación de cadáveres.</a:t>
          </a:r>
        </a:p>
      </dgm:t>
    </dgm:pt>
    <dgm:pt modelId="{3AFF0D4D-1228-448E-825B-162E5BC0ED05}" type="parTrans" cxnId="{0B046F11-BD53-43DA-8A2F-7390C3D15220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EB2A3139-E756-49BE-8A92-2E44E6C98032}" type="sibTrans" cxnId="{0B046F11-BD53-43DA-8A2F-7390C3D15220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5F08B527-8A5F-4559-9C03-0B935AC99A53}">
      <dgm:prSet phldrT="[Texto]"/>
      <dgm:spPr/>
      <dgm:t>
        <a:bodyPr/>
        <a:lstStyle/>
        <a:p>
          <a:r>
            <a:rPr lang="es-CO" dirty="0">
              <a:solidFill>
                <a:schemeClr val="tx2"/>
              </a:solidFill>
              <a:latin typeface="Montserrat" panose="00000500000000000000"/>
            </a:rPr>
            <a:t>Cadena de custodia.</a:t>
          </a:r>
        </a:p>
      </dgm:t>
    </dgm:pt>
    <dgm:pt modelId="{AE7C6E48-D1B0-4C30-BF6B-07E9449C1388}" type="parTrans" cxnId="{2D87C980-17E6-4ABE-9B39-D9F265FE2D2F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7C3E50D1-229F-4123-80FC-410B59FA9A22}" type="sibTrans" cxnId="{2D87C980-17E6-4ABE-9B39-D9F265FE2D2F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187B4599-9FAF-45C9-AF1D-9C10317C98E5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Montserrat" panose="00000500000000000000"/>
            </a:rPr>
            <a:t>Embriaguez.</a:t>
          </a:r>
        </a:p>
      </dgm:t>
    </dgm:pt>
    <dgm:pt modelId="{D1B33420-590A-414D-BCA1-4550DAC5AABE}" type="parTrans" cxnId="{DA8F973C-9851-4542-A2B4-735ADF0F53AE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C7D1D4D9-0EAC-4869-B35C-85EF117F53D2}" type="sibTrans" cxnId="{DA8F973C-9851-4542-A2B4-735ADF0F53AE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DBA548B3-8B2B-40B4-8F7A-98F0FA0C544E}">
      <dgm:prSet phldrT="[Texto]"/>
      <dgm:spPr/>
      <dgm:t>
        <a:bodyPr/>
        <a:lstStyle/>
        <a:p>
          <a:r>
            <a:rPr lang="es-CO" dirty="0">
              <a:solidFill>
                <a:schemeClr val="tx2"/>
              </a:solidFill>
              <a:latin typeface="Montserrat" panose="00000500000000000000"/>
            </a:rPr>
            <a:t>Causa y manera de muerte.</a:t>
          </a:r>
        </a:p>
      </dgm:t>
    </dgm:pt>
    <dgm:pt modelId="{8855DD39-A99D-420B-A604-BCF9628AEF37}" type="parTrans" cxnId="{F380D706-A0B2-4937-8C01-432ED9851305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6D6F1FF4-8EDA-4550-B2D3-A6852BED97B5}" type="sibTrans" cxnId="{F380D706-A0B2-4937-8C01-432ED9851305}">
      <dgm:prSet/>
      <dgm:spPr/>
      <dgm:t>
        <a:bodyPr/>
        <a:lstStyle/>
        <a:p>
          <a:endParaRPr lang="es-ES">
            <a:latin typeface="Montserrat" panose="00000500000000000000"/>
          </a:endParaRPr>
        </a:p>
      </dgm:t>
    </dgm:pt>
    <dgm:pt modelId="{9A958E3B-ED2B-438E-A6A2-0B9B234EA049}" type="pres">
      <dgm:prSet presAssocID="{1CAF82D3-EACB-4625-9B19-638C0ECAEA65}" presName="layout" presStyleCnt="0">
        <dgm:presLayoutVars>
          <dgm:chMax/>
          <dgm:chPref/>
          <dgm:dir/>
          <dgm:resizeHandles/>
        </dgm:presLayoutVars>
      </dgm:prSet>
      <dgm:spPr/>
    </dgm:pt>
    <dgm:pt modelId="{B5D62088-6829-408F-9B89-E4CCEC8ADE1E}" type="pres">
      <dgm:prSet presAssocID="{5FC22F2E-E142-48FA-A42F-87F09297D281}" presName="root" presStyleCnt="0">
        <dgm:presLayoutVars>
          <dgm:chMax/>
          <dgm:chPref/>
        </dgm:presLayoutVars>
      </dgm:prSet>
      <dgm:spPr/>
    </dgm:pt>
    <dgm:pt modelId="{179111F2-F79D-4083-B198-AAFE528B67CB}" type="pres">
      <dgm:prSet presAssocID="{5FC22F2E-E142-48FA-A42F-87F09297D281}" presName="rootComposite" presStyleCnt="0">
        <dgm:presLayoutVars/>
      </dgm:prSet>
      <dgm:spPr/>
    </dgm:pt>
    <dgm:pt modelId="{0E69E191-CAA7-4109-8AE9-F716BF748F38}" type="pres">
      <dgm:prSet presAssocID="{5FC22F2E-E142-48FA-A42F-87F09297D281}" presName="ParentAccent" presStyleLbl="alignNode1" presStyleIdx="0" presStyleCnt="2"/>
      <dgm:spPr/>
    </dgm:pt>
    <dgm:pt modelId="{B38C92F2-C625-4B20-953F-9812926E9D7B}" type="pres">
      <dgm:prSet presAssocID="{5FC22F2E-E142-48FA-A42F-87F09297D281}" presName="ParentSmallAccent" presStyleLbl="fgAcc1" presStyleIdx="0" presStyleCnt="2"/>
      <dgm:spPr/>
    </dgm:pt>
    <dgm:pt modelId="{5C18B916-EA07-460B-B561-A2051D8D846A}" type="pres">
      <dgm:prSet presAssocID="{5FC22F2E-E142-48FA-A42F-87F09297D281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81F9152F-03BB-4871-A7B2-34D0D3A15F91}" type="pres">
      <dgm:prSet presAssocID="{5FC22F2E-E142-48FA-A42F-87F09297D281}" presName="childShape" presStyleCnt="0">
        <dgm:presLayoutVars>
          <dgm:chMax val="0"/>
          <dgm:chPref val="0"/>
        </dgm:presLayoutVars>
      </dgm:prSet>
      <dgm:spPr/>
    </dgm:pt>
    <dgm:pt modelId="{5A9F4F53-953D-49F4-A916-38E7016B3E52}" type="pres">
      <dgm:prSet presAssocID="{443250BB-B94A-4F7C-A95C-4A57CEC79F5A}" presName="childComposite" presStyleCnt="0">
        <dgm:presLayoutVars>
          <dgm:chMax val="0"/>
          <dgm:chPref val="0"/>
        </dgm:presLayoutVars>
      </dgm:prSet>
      <dgm:spPr/>
    </dgm:pt>
    <dgm:pt modelId="{F7594B71-523A-4578-A267-EBE8CA1F0D0B}" type="pres">
      <dgm:prSet presAssocID="{443250BB-B94A-4F7C-A95C-4A57CEC79F5A}" presName="ChildAccent" presStyleLbl="solidFgAcc1" presStyleIdx="0" presStyleCnt="10"/>
      <dgm:spPr/>
    </dgm:pt>
    <dgm:pt modelId="{6BB1F605-A640-4CEC-977F-AA3E2515F948}" type="pres">
      <dgm:prSet presAssocID="{443250BB-B94A-4F7C-A95C-4A57CEC79F5A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FB9DC45B-8C91-407F-BC37-5545BD8E3722}" type="pres">
      <dgm:prSet presAssocID="{DBA548B3-8B2B-40B4-8F7A-98F0FA0C544E}" presName="childComposite" presStyleCnt="0">
        <dgm:presLayoutVars>
          <dgm:chMax val="0"/>
          <dgm:chPref val="0"/>
        </dgm:presLayoutVars>
      </dgm:prSet>
      <dgm:spPr/>
    </dgm:pt>
    <dgm:pt modelId="{340C49EC-0D57-4F2F-8651-95FBF6723C68}" type="pres">
      <dgm:prSet presAssocID="{DBA548B3-8B2B-40B4-8F7A-98F0FA0C544E}" presName="ChildAccent" presStyleLbl="solidFgAcc1" presStyleIdx="1" presStyleCnt="10"/>
      <dgm:spPr/>
    </dgm:pt>
    <dgm:pt modelId="{F38C1536-9CFE-4480-BDC4-2787DE91DB0A}" type="pres">
      <dgm:prSet presAssocID="{DBA548B3-8B2B-40B4-8F7A-98F0FA0C544E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6C95DCBF-4365-476E-B240-2AD76E7636AF}" type="pres">
      <dgm:prSet presAssocID="{88F5895B-5E81-466D-8716-E9E62A7CF708}" presName="childComposite" presStyleCnt="0">
        <dgm:presLayoutVars>
          <dgm:chMax val="0"/>
          <dgm:chPref val="0"/>
        </dgm:presLayoutVars>
      </dgm:prSet>
      <dgm:spPr/>
    </dgm:pt>
    <dgm:pt modelId="{7B899653-DF3F-46DC-B33D-AB7ED4BD33D2}" type="pres">
      <dgm:prSet presAssocID="{88F5895B-5E81-466D-8716-E9E62A7CF708}" presName="ChildAccent" presStyleLbl="solidFgAcc1" presStyleIdx="2" presStyleCnt="10"/>
      <dgm:spPr/>
    </dgm:pt>
    <dgm:pt modelId="{590B5267-D4A4-4AA0-AD64-390261AF6631}" type="pres">
      <dgm:prSet presAssocID="{88F5895B-5E81-466D-8716-E9E62A7CF708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1636DFF9-55EC-460D-9BB6-C4F6BFF2658E}" type="pres">
      <dgm:prSet presAssocID="{6D8C7973-E35A-4178-A1FF-360FEF5DF4AA}" presName="childComposite" presStyleCnt="0">
        <dgm:presLayoutVars>
          <dgm:chMax val="0"/>
          <dgm:chPref val="0"/>
        </dgm:presLayoutVars>
      </dgm:prSet>
      <dgm:spPr/>
    </dgm:pt>
    <dgm:pt modelId="{018D9225-47EC-4911-9D8A-E57085D0F113}" type="pres">
      <dgm:prSet presAssocID="{6D8C7973-E35A-4178-A1FF-360FEF5DF4AA}" presName="ChildAccent" presStyleLbl="solidFgAcc1" presStyleIdx="3" presStyleCnt="10"/>
      <dgm:spPr/>
    </dgm:pt>
    <dgm:pt modelId="{957C7345-2864-4759-B400-47A3B4C64FB7}" type="pres">
      <dgm:prSet presAssocID="{6D8C7973-E35A-4178-A1FF-360FEF5DF4AA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68D13CBA-0E53-4F2E-94D0-D397482F2668}" type="pres">
      <dgm:prSet presAssocID="{5F08B527-8A5F-4559-9C03-0B935AC99A53}" presName="childComposite" presStyleCnt="0">
        <dgm:presLayoutVars>
          <dgm:chMax val="0"/>
          <dgm:chPref val="0"/>
        </dgm:presLayoutVars>
      </dgm:prSet>
      <dgm:spPr/>
    </dgm:pt>
    <dgm:pt modelId="{89A46D12-490D-41DD-AA2C-D06E9334C0BC}" type="pres">
      <dgm:prSet presAssocID="{5F08B527-8A5F-4559-9C03-0B935AC99A53}" presName="ChildAccent" presStyleLbl="solidFgAcc1" presStyleIdx="4" presStyleCnt="10"/>
      <dgm:spPr/>
    </dgm:pt>
    <dgm:pt modelId="{4F71114C-1891-46B9-80CC-15F25C2274A8}" type="pres">
      <dgm:prSet presAssocID="{5F08B527-8A5F-4559-9C03-0B935AC99A53}" presName="Child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0DBBFEEA-0227-486A-93BA-32B49CA52AF6}" type="pres">
      <dgm:prSet presAssocID="{9DFBE46B-7DBC-4320-80FA-45DB247C1285}" presName="root" presStyleCnt="0">
        <dgm:presLayoutVars>
          <dgm:chMax/>
          <dgm:chPref/>
        </dgm:presLayoutVars>
      </dgm:prSet>
      <dgm:spPr/>
    </dgm:pt>
    <dgm:pt modelId="{248AAAA7-6A8A-4168-9AC2-776E988972C0}" type="pres">
      <dgm:prSet presAssocID="{9DFBE46B-7DBC-4320-80FA-45DB247C1285}" presName="rootComposite" presStyleCnt="0">
        <dgm:presLayoutVars/>
      </dgm:prSet>
      <dgm:spPr/>
    </dgm:pt>
    <dgm:pt modelId="{5BC0A451-0523-4D79-8D19-F99781016CD1}" type="pres">
      <dgm:prSet presAssocID="{9DFBE46B-7DBC-4320-80FA-45DB247C1285}" presName="ParentAccent" presStyleLbl="alignNode1" presStyleIdx="1" presStyleCnt="2"/>
      <dgm:spPr/>
    </dgm:pt>
    <dgm:pt modelId="{45A8452E-DB9A-4815-984B-B9A18D11BBB9}" type="pres">
      <dgm:prSet presAssocID="{9DFBE46B-7DBC-4320-80FA-45DB247C1285}" presName="ParentSmallAccent" presStyleLbl="fgAcc1" presStyleIdx="1" presStyleCnt="2"/>
      <dgm:spPr/>
    </dgm:pt>
    <dgm:pt modelId="{0E279EC8-715A-4367-8853-BC91CEC4CC61}" type="pres">
      <dgm:prSet presAssocID="{9DFBE46B-7DBC-4320-80FA-45DB247C1285}" presName="Parent" presStyleLbl="revTx" presStyleIdx="6" presStyleCnt="12">
        <dgm:presLayoutVars>
          <dgm:chMax/>
          <dgm:chPref val="4"/>
          <dgm:bulletEnabled val="1"/>
        </dgm:presLayoutVars>
      </dgm:prSet>
      <dgm:spPr/>
    </dgm:pt>
    <dgm:pt modelId="{B2A2B1BB-9F0A-417D-AFEF-71FA994D0C4A}" type="pres">
      <dgm:prSet presAssocID="{9DFBE46B-7DBC-4320-80FA-45DB247C1285}" presName="childShape" presStyleCnt="0">
        <dgm:presLayoutVars>
          <dgm:chMax val="0"/>
          <dgm:chPref val="0"/>
        </dgm:presLayoutVars>
      </dgm:prSet>
      <dgm:spPr/>
    </dgm:pt>
    <dgm:pt modelId="{EEF06F29-6F9E-4E8E-AF7A-424B851A9302}" type="pres">
      <dgm:prSet presAssocID="{5A9C41FA-E0FC-40EF-8DDF-16B242BCB894}" presName="childComposite" presStyleCnt="0">
        <dgm:presLayoutVars>
          <dgm:chMax val="0"/>
          <dgm:chPref val="0"/>
        </dgm:presLayoutVars>
      </dgm:prSet>
      <dgm:spPr/>
    </dgm:pt>
    <dgm:pt modelId="{FF4D210B-B129-4D77-87EE-86BB5AE072A8}" type="pres">
      <dgm:prSet presAssocID="{5A9C41FA-E0FC-40EF-8DDF-16B242BCB894}" presName="ChildAccent" presStyleLbl="solidFgAcc1" presStyleIdx="5" presStyleCnt="10"/>
      <dgm:spPr/>
    </dgm:pt>
    <dgm:pt modelId="{3DD39857-FD82-4C94-80D8-D1AB1534D153}" type="pres">
      <dgm:prSet presAssocID="{5A9C41FA-E0FC-40EF-8DDF-16B242BCB894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5729E1FC-5EF2-4781-9BF5-705AFE064A86}" type="pres">
      <dgm:prSet presAssocID="{F22947D7-0547-4C8F-982D-2BB54064351F}" presName="childComposite" presStyleCnt="0">
        <dgm:presLayoutVars>
          <dgm:chMax val="0"/>
          <dgm:chPref val="0"/>
        </dgm:presLayoutVars>
      </dgm:prSet>
      <dgm:spPr/>
    </dgm:pt>
    <dgm:pt modelId="{352086CE-11CD-46F5-984E-78CF03332223}" type="pres">
      <dgm:prSet presAssocID="{F22947D7-0547-4C8F-982D-2BB54064351F}" presName="ChildAccent" presStyleLbl="solidFgAcc1" presStyleIdx="6" presStyleCnt="10"/>
      <dgm:spPr/>
    </dgm:pt>
    <dgm:pt modelId="{FDCB2553-78CD-4D6B-ADAF-A92A12E4F537}" type="pres">
      <dgm:prSet presAssocID="{F22947D7-0547-4C8F-982D-2BB54064351F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38A4EA2D-3CED-44BE-9C42-B4EA53F95FF7}" type="pres">
      <dgm:prSet presAssocID="{187B4599-9FAF-45C9-AF1D-9C10317C98E5}" presName="childComposite" presStyleCnt="0">
        <dgm:presLayoutVars>
          <dgm:chMax val="0"/>
          <dgm:chPref val="0"/>
        </dgm:presLayoutVars>
      </dgm:prSet>
      <dgm:spPr/>
    </dgm:pt>
    <dgm:pt modelId="{A6500C0C-AE98-4487-83BC-5FCD875E9B20}" type="pres">
      <dgm:prSet presAssocID="{187B4599-9FAF-45C9-AF1D-9C10317C98E5}" presName="ChildAccent" presStyleLbl="solidFgAcc1" presStyleIdx="7" presStyleCnt="10"/>
      <dgm:spPr/>
    </dgm:pt>
    <dgm:pt modelId="{E0A248F0-D726-4EFC-8AE9-82EDC5C80453}" type="pres">
      <dgm:prSet presAssocID="{187B4599-9FAF-45C9-AF1D-9C10317C98E5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77A742CB-A422-4CE7-950C-37FDF9108599}" type="pres">
      <dgm:prSet presAssocID="{BCC0F7AF-4550-4C0F-9F57-1BC7C22DFDD3}" presName="childComposite" presStyleCnt="0">
        <dgm:presLayoutVars>
          <dgm:chMax val="0"/>
          <dgm:chPref val="0"/>
        </dgm:presLayoutVars>
      </dgm:prSet>
      <dgm:spPr/>
    </dgm:pt>
    <dgm:pt modelId="{C18BABD2-4C74-4A29-B620-A27D394D7042}" type="pres">
      <dgm:prSet presAssocID="{BCC0F7AF-4550-4C0F-9F57-1BC7C22DFDD3}" presName="ChildAccent" presStyleLbl="solidFgAcc1" presStyleIdx="8" presStyleCnt="10"/>
      <dgm:spPr/>
    </dgm:pt>
    <dgm:pt modelId="{E10375C8-D075-4E7F-9C0C-925E040D9A4E}" type="pres">
      <dgm:prSet presAssocID="{BCC0F7AF-4550-4C0F-9F57-1BC7C22DFDD3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A5EF7FCD-DF12-4B85-9517-162B7A43CD0A}" type="pres">
      <dgm:prSet presAssocID="{1BDECFCD-CEE2-4E32-800F-AB5EFB93B81A}" presName="childComposite" presStyleCnt="0">
        <dgm:presLayoutVars>
          <dgm:chMax val="0"/>
          <dgm:chPref val="0"/>
        </dgm:presLayoutVars>
      </dgm:prSet>
      <dgm:spPr/>
    </dgm:pt>
    <dgm:pt modelId="{2CCCA572-5993-42BB-A342-358414CCF840}" type="pres">
      <dgm:prSet presAssocID="{1BDECFCD-CEE2-4E32-800F-AB5EFB93B81A}" presName="ChildAccent" presStyleLbl="solidFgAcc1" presStyleIdx="9" presStyleCnt="10"/>
      <dgm:spPr/>
    </dgm:pt>
    <dgm:pt modelId="{079C6407-C9B0-4EA6-B0B7-7C11A5D0C4A0}" type="pres">
      <dgm:prSet presAssocID="{1BDECFCD-CEE2-4E32-800F-AB5EFB93B81A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F380D706-A0B2-4937-8C01-432ED9851305}" srcId="{5FC22F2E-E142-48FA-A42F-87F09297D281}" destId="{DBA548B3-8B2B-40B4-8F7A-98F0FA0C544E}" srcOrd="1" destOrd="0" parTransId="{8855DD39-A99D-420B-A604-BCF9628AEF37}" sibTransId="{6D6F1FF4-8EDA-4550-B2D3-A6852BED97B5}"/>
    <dgm:cxn modelId="{1FBE4407-822A-49C8-A37E-805B10D8A159}" type="presOf" srcId="{9DFBE46B-7DBC-4320-80FA-45DB247C1285}" destId="{0E279EC8-715A-4367-8853-BC91CEC4CC61}" srcOrd="0" destOrd="0" presId="urn:microsoft.com/office/officeart/2008/layout/SquareAccentList"/>
    <dgm:cxn modelId="{0B046F11-BD53-43DA-8A2F-7390C3D15220}" srcId="{5FC22F2E-E142-48FA-A42F-87F09297D281}" destId="{6D8C7973-E35A-4178-A1FF-360FEF5DF4AA}" srcOrd="3" destOrd="0" parTransId="{3AFF0D4D-1228-448E-825B-162E5BC0ED05}" sibTransId="{EB2A3139-E756-49BE-8A92-2E44E6C98032}"/>
    <dgm:cxn modelId="{87E69412-2E3B-4B8A-A5D1-27321B733BFF}" type="presOf" srcId="{1CAF82D3-EACB-4625-9B19-638C0ECAEA65}" destId="{9A958E3B-ED2B-438E-A6A2-0B9B234EA049}" srcOrd="0" destOrd="0" presId="urn:microsoft.com/office/officeart/2008/layout/SquareAccentList"/>
    <dgm:cxn modelId="{845A0D29-F30C-457E-81D4-F35D1CAFB5F2}" type="presOf" srcId="{88F5895B-5E81-466D-8716-E9E62A7CF708}" destId="{590B5267-D4A4-4AA0-AD64-390261AF6631}" srcOrd="0" destOrd="0" presId="urn:microsoft.com/office/officeart/2008/layout/SquareAccentList"/>
    <dgm:cxn modelId="{DA8F973C-9851-4542-A2B4-735ADF0F53AE}" srcId="{9DFBE46B-7DBC-4320-80FA-45DB247C1285}" destId="{187B4599-9FAF-45C9-AF1D-9C10317C98E5}" srcOrd="2" destOrd="0" parTransId="{D1B33420-590A-414D-BCA1-4550DAC5AABE}" sibTransId="{C7D1D4D9-0EAC-4869-B35C-85EF117F53D2}"/>
    <dgm:cxn modelId="{52DBC64F-E7DC-4463-8661-78FF52652D4A}" srcId="{9DFBE46B-7DBC-4320-80FA-45DB247C1285}" destId="{5A9C41FA-E0FC-40EF-8DDF-16B242BCB894}" srcOrd="0" destOrd="0" parTransId="{F3916159-9128-4498-8359-7977B972C9D4}" sibTransId="{726ACD91-4B39-47C5-B387-7735A8199166}"/>
    <dgm:cxn modelId="{12062572-E034-4EB5-9C17-CBAE8E541453}" type="presOf" srcId="{6D8C7973-E35A-4178-A1FF-360FEF5DF4AA}" destId="{957C7345-2864-4759-B400-47A3B4C64FB7}" srcOrd="0" destOrd="0" presId="urn:microsoft.com/office/officeart/2008/layout/SquareAccentList"/>
    <dgm:cxn modelId="{3E23A253-9F3C-41B7-9576-F38431829A3F}" srcId="{9DFBE46B-7DBC-4320-80FA-45DB247C1285}" destId="{BCC0F7AF-4550-4C0F-9F57-1BC7C22DFDD3}" srcOrd="3" destOrd="0" parTransId="{3896B65D-ABD9-4097-A92C-98042E8A5F32}" sibTransId="{D14DB154-E4EF-4E11-B03D-C8A5211DAE3F}"/>
    <dgm:cxn modelId="{4BF00057-911E-40ED-9593-2C5ADE09962E}" srcId="{9DFBE46B-7DBC-4320-80FA-45DB247C1285}" destId="{F22947D7-0547-4C8F-982D-2BB54064351F}" srcOrd="1" destOrd="0" parTransId="{F9C753D7-34E9-412F-8F6E-3C598B309D60}" sibTransId="{BC954D97-A3F3-4950-AC32-2A55344F7F6F}"/>
    <dgm:cxn modelId="{2D87C980-17E6-4ABE-9B39-D9F265FE2D2F}" srcId="{5FC22F2E-E142-48FA-A42F-87F09297D281}" destId="{5F08B527-8A5F-4559-9C03-0B935AC99A53}" srcOrd="4" destOrd="0" parTransId="{AE7C6E48-D1B0-4C30-BF6B-07E9449C1388}" sibTransId="{7C3E50D1-229F-4123-80FC-410B59FA9A22}"/>
    <dgm:cxn modelId="{38880E83-B386-481C-A05B-5AAC04A745AA}" type="presOf" srcId="{5FC22F2E-E142-48FA-A42F-87F09297D281}" destId="{5C18B916-EA07-460B-B561-A2051D8D846A}" srcOrd="0" destOrd="0" presId="urn:microsoft.com/office/officeart/2008/layout/SquareAccentList"/>
    <dgm:cxn modelId="{3AF9D88C-A8A1-40C1-A684-1AACBA2FFB5E}" type="presOf" srcId="{5A9C41FA-E0FC-40EF-8DDF-16B242BCB894}" destId="{3DD39857-FD82-4C94-80D8-D1AB1534D153}" srcOrd="0" destOrd="0" presId="urn:microsoft.com/office/officeart/2008/layout/SquareAccentList"/>
    <dgm:cxn modelId="{28C5E08F-9C67-4857-AF0C-955616576E15}" type="presOf" srcId="{443250BB-B94A-4F7C-A95C-4A57CEC79F5A}" destId="{6BB1F605-A640-4CEC-977F-AA3E2515F948}" srcOrd="0" destOrd="0" presId="urn:microsoft.com/office/officeart/2008/layout/SquareAccentList"/>
    <dgm:cxn modelId="{7B2C3E9E-36EE-4F76-978B-156022052D9B}" type="presOf" srcId="{F22947D7-0547-4C8F-982D-2BB54064351F}" destId="{FDCB2553-78CD-4D6B-ADAF-A92A12E4F537}" srcOrd="0" destOrd="0" presId="urn:microsoft.com/office/officeart/2008/layout/SquareAccentList"/>
    <dgm:cxn modelId="{ED2E6D9E-B419-4132-A409-A130787F869A}" type="presOf" srcId="{187B4599-9FAF-45C9-AF1D-9C10317C98E5}" destId="{E0A248F0-D726-4EFC-8AE9-82EDC5C80453}" srcOrd="0" destOrd="0" presId="urn:microsoft.com/office/officeart/2008/layout/SquareAccentList"/>
    <dgm:cxn modelId="{A8E04EB3-B06E-40DD-BB68-6BFF89CAFBD0}" srcId="{5FC22F2E-E142-48FA-A42F-87F09297D281}" destId="{88F5895B-5E81-466D-8716-E9E62A7CF708}" srcOrd="2" destOrd="0" parTransId="{1B16A703-204C-493D-9AA1-71DF7E9D6E1D}" sibTransId="{64895747-99D2-4CB2-932D-70E80188B608}"/>
    <dgm:cxn modelId="{CD6166C1-00CC-4A44-A9BE-B3D927852A0D}" type="presOf" srcId="{5F08B527-8A5F-4559-9C03-0B935AC99A53}" destId="{4F71114C-1891-46B9-80CC-15F25C2274A8}" srcOrd="0" destOrd="0" presId="urn:microsoft.com/office/officeart/2008/layout/SquareAccentList"/>
    <dgm:cxn modelId="{035955C6-FAC0-485D-B20E-A8883D93000A}" srcId="{1CAF82D3-EACB-4625-9B19-638C0ECAEA65}" destId="{5FC22F2E-E142-48FA-A42F-87F09297D281}" srcOrd="0" destOrd="0" parTransId="{B869BA7B-1D25-456B-A10C-045E7E6C46EC}" sibTransId="{2F799C22-86ED-40E9-A1F3-199A67A7ADE6}"/>
    <dgm:cxn modelId="{E2FA77CA-38EB-4365-9464-D736A0F7395B}" srcId="{5FC22F2E-E142-48FA-A42F-87F09297D281}" destId="{443250BB-B94A-4F7C-A95C-4A57CEC79F5A}" srcOrd="0" destOrd="0" parTransId="{E09C6671-9734-44C7-A0D4-831FF1486501}" sibTransId="{0918CBDC-A8EE-44A3-BAF1-F931D5E534D4}"/>
    <dgm:cxn modelId="{7840C6D4-7D5E-4F70-93DC-D0BEAFB2E8DF}" srcId="{9DFBE46B-7DBC-4320-80FA-45DB247C1285}" destId="{1BDECFCD-CEE2-4E32-800F-AB5EFB93B81A}" srcOrd="4" destOrd="0" parTransId="{52E66AA4-8FD1-43A7-AED4-0CD9FC1F3483}" sibTransId="{22358651-0360-44E7-B725-80E7CF6BE611}"/>
    <dgm:cxn modelId="{CD8D48DB-B046-46C8-B27E-5BE0B3332C85}" type="presOf" srcId="{DBA548B3-8B2B-40B4-8F7A-98F0FA0C544E}" destId="{F38C1536-9CFE-4480-BDC4-2787DE91DB0A}" srcOrd="0" destOrd="0" presId="urn:microsoft.com/office/officeart/2008/layout/SquareAccentList"/>
    <dgm:cxn modelId="{AB7BD6DC-CFEA-4634-9C53-F79D71366ECC}" srcId="{1CAF82D3-EACB-4625-9B19-638C0ECAEA65}" destId="{9DFBE46B-7DBC-4320-80FA-45DB247C1285}" srcOrd="1" destOrd="0" parTransId="{B0A59135-C18A-42E3-B947-8E9D14D05A3F}" sibTransId="{E9D1DCF9-6FF3-4283-89AE-F4A5263586C2}"/>
    <dgm:cxn modelId="{78DD59FD-FC5C-401C-B748-0C433FE47A27}" type="presOf" srcId="{BCC0F7AF-4550-4C0F-9F57-1BC7C22DFDD3}" destId="{E10375C8-D075-4E7F-9C0C-925E040D9A4E}" srcOrd="0" destOrd="0" presId="urn:microsoft.com/office/officeart/2008/layout/SquareAccentList"/>
    <dgm:cxn modelId="{AAEA29FE-A658-49A8-B087-44670DBC3A02}" type="presOf" srcId="{1BDECFCD-CEE2-4E32-800F-AB5EFB93B81A}" destId="{079C6407-C9B0-4EA6-B0B7-7C11A5D0C4A0}" srcOrd="0" destOrd="0" presId="urn:microsoft.com/office/officeart/2008/layout/SquareAccentList"/>
    <dgm:cxn modelId="{F3184C51-C3E7-4910-94F5-9BD8D2012654}" type="presParOf" srcId="{9A958E3B-ED2B-438E-A6A2-0B9B234EA049}" destId="{B5D62088-6829-408F-9B89-E4CCEC8ADE1E}" srcOrd="0" destOrd="0" presId="urn:microsoft.com/office/officeart/2008/layout/SquareAccentList"/>
    <dgm:cxn modelId="{F4AB5CE3-E480-40F1-B401-F26BA7E9F7EA}" type="presParOf" srcId="{B5D62088-6829-408F-9B89-E4CCEC8ADE1E}" destId="{179111F2-F79D-4083-B198-AAFE528B67CB}" srcOrd="0" destOrd="0" presId="urn:microsoft.com/office/officeart/2008/layout/SquareAccentList"/>
    <dgm:cxn modelId="{9F095C37-515A-4ADD-AA94-0C047E1B5C17}" type="presParOf" srcId="{179111F2-F79D-4083-B198-AAFE528B67CB}" destId="{0E69E191-CAA7-4109-8AE9-F716BF748F38}" srcOrd="0" destOrd="0" presId="urn:microsoft.com/office/officeart/2008/layout/SquareAccentList"/>
    <dgm:cxn modelId="{5AC989DD-DAD3-4759-BC84-0B89CF86BDCD}" type="presParOf" srcId="{179111F2-F79D-4083-B198-AAFE528B67CB}" destId="{B38C92F2-C625-4B20-953F-9812926E9D7B}" srcOrd="1" destOrd="0" presId="urn:microsoft.com/office/officeart/2008/layout/SquareAccentList"/>
    <dgm:cxn modelId="{9935874E-539A-4220-AE1C-34DCEDF04F1F}" type="presParOf" srcId="{179111F2-F79D-4083-B198-AAFE528B67CB}" destId="{5C18B916-EA07-460B-B561-A2051D8D846A}" srcOrd="2" destOrd="0" presId="urn:microsoft.com/office/officeart/2008/layout/SquareAccentList"/>
    <dgm:cxn modelId="{27C5C5A9-83C6-4E7A-932B-277487083844}" type="presParOf" srcId="{B5D62088-6829-408F-9B89-E4CCEC8ADE1E}" destId="{81F9152F-03BB-4871-A7B2-34D0D3A15F91}" srcOrd="1" destOrd="0" presId="urn:microsoft.com/office/officeart/2008/layout/SquareAccentList"/>
    <dgm:cxn modelId="{77AE3ABF-E4B5-42E1-B3D3-830A97F5E237}" type="presParOf" srcId="{81F9152F-03BB-4871-A7B2-34D0D3A15F91}" destId="{5A9F4F53-953D-49F4-A916-38E7016B3E52}" srcOrd="0" destOrd="0" presId="urn:microsoft.com/office/officeart/2008/layout/SquareAccentList"/>
    <dgm:cxn modelId="{B5F4A2A1-A1C5-4955-93F2-68FEBBE448BC}" type="presParOf" srcId="{5A9F4F53-953D-49F4-A916-38E7016B3E52}" destId="{F7594B71-523A-4578-A267-EBE8CA1F0D0B}" srcOrd="0" destOrd="0" presId="urn:microsoft.com/office/officeart/2008/layout/SquareAccentList"/>
    <dgm:cxn modelId="{EAD1C80C-D369-4637-9A6A-D8EC32301EE7}" type="presParOf" srcId="{5A9F4F53-953D-49F4-A916-38E7016B3E52}" destId="{6BB1F605-A640-4CEC-977F-AA3E2515F948}" srcOrd="1" destOrd="0" presId="urn:microsoft.com/office/officeart/2008/layout/SquareAccentList"/>
    <dgm:cxn modelId="{5A2033E4-49DE-41D1-9BD4-8A821E0DC219}" type="presParOf" srcId="{81F9152F-03BB-4871-A7B2-34D0D3A15F91}" destId="{FB9DC45B-8C91-407F-BC37-5545BD8E3722}" srcOrd="1" destOrd="0" presId="urn:microsoft.com/office/officeart/2008/layout/SquareAccentList"/>
    <dgm:cxn modelId="{74DA1BAA-21DF-440F-9302-0E2908720F85}" type="presParOf" srcId="{FB9DC45B-8C91-407F-BC37-5545BD8E3722}" destId="{340C49EC-0D57-4F2F-8651-95FBF6723C68}" srcOrd="0" destOrd="0" presId="urn:microsoft.com/office/officeart/2008/layout/SquareAccentList"/>
    <dgm:cxn modelId="{47D823E9-3080-4B38-ACD7-D0010017AA5A}" type="presParOf" srcId="{FB9DC45B-8C91-407F-BC37-5545BD8E3722}" destId="{F38C1536-9CFE-4480-BDC4-2787DE91DB0A}" srcOrd="1" destOrd="0" presId="urn:microsoft.com/office/officeart/2008/layout/SquareAccentList"/>
    <dgm:cxn modelId="{F8FBDB21-FAF5-4C5D-8064-43FA8EDB6766}" type="presParOf" srcId="{81F9152F-03BB-4871-A7B2-34D0D3A15F91}" destId="{6C95DCBF-4365-476E-B240-2AD76E7636AF}" srcOrd="2" destOrd="0" presId="urn:microsoft.com/office/officeart/2008/layout/SquareAccentList"/>
    <dgm:cxn modelId="{726652D3-1E08-4B56-9414-FBA69A961C70}" type="presParOf" srcId="{6C95DCBF-4365-476E-B240-2AD76E7636AF}" destId="{7B899653-DF3F-46DC-B33D-AB7ED4BD33D2}" srcOrd="0" destOrd="0" presId="urn:microsoft.com/office/officeart/2008/layout/SquareAccentList"/>
    <dgm:cxn modelId="{2E74421F-6C2E-4424-BEC2-8B63F572C004}" type="presParOf" srcId="{6C95DCBF-4365-476E-B240-2AD76E7636AF}" destId="{590B5267-D4A4-4AA0-AD64-390261AF6631}" srcOrd="1" destOrd="0" presId="urn:microsoft.com/office/officeart/2008/layout/SquareAccentList"/>
    <dgm:cxn modelId="{C102A984-A2DD-4A27-869C-0501B744E32A}" type="presParOf" srcId="{81F9152F-03BB-4871-A7B2-34D0D3A15F91}" destId="{1636DFF9-55EC-460D-9BB6-C4F6BFF2658E}" srcOrd="3" destOrd="0" presId="urn:microsoft.com/office/officeart/2008/layout/SquareAccentList"/>
    <dgm:cxn modelId="{D9672601-362D-4E13-A8AB-D5ADC25EDACA}" type="presParOf" srcId="{1636DFF9-55EC-460D-9BB6-C4F6BFF2658E}" destId="{018D9225-47EC-4911-9D8A-E57085D0F113}" srcOrd="0" destOrd="0" presId="urn:microsoft.com/office/officeart/2008/layout/SquareAccentList"/>
    <dgm:cxn modelId="{282A971E-A5B7-400E-B59C-024E1CDD765A}" type="presParOf" srcId="{1636DFF9-55EC-460D-9BB6-C4F6BFF2658E}" destId="{957C7345-2864-4759-B400-47A3B4C64FB7}" srcOrd="1" destOrd="0" presId="urn:microsoft.com/office/officeart/2008/layout/SquareAccentList"/>
    <dgm:cxn modelId="{B9F71B00-6DAC-4331-8F14-59628CAC630E}" type="presParOf" srcId="{81F9152F-03BB-4871-A7B2-34D0D3A15F91}" destId="{68D13CBA-0E53-4F2E-94D0-D397482F2668}" srcOrd="4" destOrd="0" presId="urn:microsoft.com/office/officeart/2008/layout/SquareAccentList"/>
    <dgm:cxn modelId="{74A09589-4BBA-402B-BCC7-EF381E449454}" type="presParOf" srcId="{68D13CBA-0E53-4F2E-94D0-D397482F2668}" destId="{89A46D12-490D-41DD-AA2C-D06E9334C0BC}" srcOrd="0" destOrd="0" presId="urn:microsoft.com/office/officeart/2008/layout/SquareAccentList"/>
    <dgm:cxn modelId="{68FC560E-B0FE-41AC-AC69-55A1C81200F8}" type="presParOf" srcId="{68D13CBA-0E53-4F2E-94D0-D397482F2668}" destId="{4F71114C-1891-46B9-80CC-15F25C2274A8}" srcOrd="1" destOrd="0" presId="urn:microsoft.com/office/officeart/2008/layout/SquareAccentList"/>
    <dgm:cxn modelId="{732C30D1-3F29-40D5-8E64-20F25262A5DA}" type="presParOf" srcId="{9A958E3B-ED2B-438E-A6A2-0B9B234EA049}" destId="{0DBBFEEA-0227-486A-93BA-32B49CA52AF6}" srcOrd="1" destOrd="0" presId="urn:microsoft.com/office/officeart/2008/layout/SquareAccentList"/>
    <dgm:cxn modelId="{5D6665E9-6841-48D3-A32B-A733AB347B87}" type="presParOf" srcId="{0DBBFEEA-0227-486A-93BA-32B49CA52AF6}" destId="{248AAAA7-6A8A-4168-9AC2-776E988972C0}" srcOrd="0" destOrd="0" presId="urn:microsoft.com/office/officeart/2008/layout/SquareAccentList"/>
    <dgm:cxn modelId="{821476D1-F715-4E14-8E78-5118C20D1825}" type="presParOf" srcId="{248AAAA7-6A8A-4168-9AC2-776E988972C0}" destId="{5BC0A451-0523-4D79-8D19-F99781016CD1}" srcOrd="0" destOrd="0" presId="urn:microsoft.com/office/officeart/2008/layout/SquareAccentList"/>
    <dgm:cxn modelId="{E342100F-99DB-44B3-9095-B5CC1F47BE0D}" type="presParOf" srcId="{248AAAA7-6A8A-4168-9AC2-776E988972C0}" destId="{45A8452E-DB9A-4815-984B-B9A18D11BBB9}" srcOrd="1" destOrd="0" presId="urn:microsoft.com/office/officeart/2008/layout/SquareAccentList"/>
    <dgm:cxn modelId="{57C192B3-FF10-43EB-B453-5DD5C65BBEDC}" type="presParOf" srcId="{248AAAA7-6A8A-4168-9AC2-776E988972C0}" destId="{0E279EC8-715A-4367-8853-BC91CEC4CC61}" srcOrd="2" destOrd="0" presId="urn:microsoft.com/office/officeart/2008/layout/SquareAccentList"/>
    <dgm:cxn modelId="{6BCACE2F-76F0-4746-8191-8C87FC2CC43F}" type="presParOf" srcId="{0DBBFEEA-0227-486A-93BA-32B49CA52AF6}" destId="{B2A2B1BB-9F0A-417D-AFEF-71FA994D0C4A}" srcOrd="1" destOrd="0" presId="urn:microsoft.com/office/officeart/2008/layout/SquareAccentList"/>
    <dgm:cxn modelId="{F156942E-5285-43AA-B9C5-13FB6E1E9A69}" type="presParOf" srcId="{B2A2B1BB-9F0A-417D-AFEF-71FA994D0C4A}" destId="{EEF06F29-6F9E-4E8E-AF7A-424B851A9302}" srcOrd="0" destOrd="0" presId="urn:microsoft.com/office/officeart/2008/layout/SquareAccentList"/>
    <dgm:cxn modelId="{A79CA52A-EDA7-4E43-905A-BD30C6B73AD3}" type="presParOf" srcId="{EEF06F29-6F9E-4E8E-AF7A-424B851A9302}" destId="{FF4D210B-B129-4D77-87EE-86BB5AE072A8}" srcOrd="0" destOrd="0" presId="urn:microsoft.com/office/officeart/2008/layout/SquareAccentList"/>
    <dgm:cxn modelId="{B3B82E75-CF54-44FE-A87F-DFE69847683D}" type="presParOf" srcId="{EEF06F29-6F9E-4E8E-AF7A-424B851A9302}" destId="{3DD39857-FD82-4C94-80D8-D1AB1534D153}" srcOrd="1" destOrd="0" presId="urn:microsoft.com/office/officeart/2008/layout/SquareAccentList"/>
    <dgm:cxn modelId="{734F55D8-0BED-453E-B0F5-C3F5D411DE47}" type="presParOf" srcId="{B2A2B1BB-9F0A-417D-AFEF-71FA994D0C4A}" destId="{5729E1FC-5EF2-4781-9BF5-705AFE064A86}" srcOrd="1" destOrd="0" presId="urn:microsoft.com/office/officeart/2008/layout/SquareAccentList"/>
    <dgm:cxn modelId="{7C8FF3B9-6F4C-48B0-AC60-37666D4F51F1}" type="presParOf" srcId="{5729E1FC-5EF2-4781-9BF5-705AFE064A86}" destId="{352086CE-11CD-46F5-984E-78CF03332223}" srcOrd="0" destOrd="0" presId="urn:microsoft.com/office/officeart/2008/layout/SquareAccentList"/>
    <dgm:cxn modelId="{72AF7EFF-7670-4262-9BCA-2E8AB4893C08}" type="presParOf" srcId="{5729E1FC-5EF2-4781-9BF5-705AFE064A86}" destId="{FDCB2553-78CD-4D6B-ADAF-A92A12E4F537}" srcOrd="1" destOrd="0" presId="urn:microsoft.com/office/officeart/2008/layout/SquareAccentList"/>
    <dgm:cxn modelId="{0C7DE46C-9205-4476-9DD1-7B9EA88517AF}" type="presParOf" srcId="{B2A2B1BB-9F0A-417D-AFEF-71FA994D0C4A}" destId="{38A4EA2D-3CED-44BE-9C42-B4EA53F95FF7}" srcOrd="2" destOrd="0" presId="urn:microsoft.com/office/officeart/2008/layout/SquareAccentList"/>
    <dgm:cxn modelId="{0F00FEC2-BFFC-4AF9-9A77-BF178E5364DF}" type="presParOf" srcId="{38A4EA2D-3CED-44BE-9C42-B4EA53F95FF7}" destId="{A6500C0C-AE98-4487-83BC-5FCD875E9B20}" srcOrd="0" destOrd="0" presId="urn:microsoft.com/office/officeart/2008/layout/SquareAccentList"/>
    <dgm:cxn modelId="{DEF7C102-94ED-4055-9944-286F8CB35E9D}" type="presParOf" srcId="{38A4EA2D-3CED-44BE-9C42-B4EA53F95FF7}" destId="{E0A248F0-D726-4EFC-8AE9-82EDC5C80453}" srcOrd="1" destOrd="0" presId="urn:microsoft.com/office/officeart/2008/layout/SquareAccentList"/>
    <dgm:cxn modelId="{E6A4D02A-267E-4F74-862D-9D78B87E905D}" type="presParOf" srcId="{B2A2B1BB-9F0A-417D-AFEF-71FA994D0C4A}" destId="{77A742CB-A422-4CE7-950C-37FDF9108599}" srcOrd="3" destOrd="0" presId="urn:microsoft.com/office/officeart/2008/layout/SquareAccentList"/>
    <dgm:cxn modelId="{5B7D1277-06C0-48EA-B3E1-D85D11392D68}" type="presParOf" srcId="{77A742CB-A422-4CE7-950C-37FDF9108599}" destId="{C18BABD2-4C74-4A29-B620-A27D394D7042}" srcOrd="0" destOrd="0" presId="urn:microsoft.com/office/officeart/2008/layout/SquareAccentList"/>
    <dgm:cxn modelId="{7988EE46-D9FF-4A34-B5E6-591D6067851E}" type="presParOf" srcId="{77A742CB-A422-4CE7-950C-37FDF9108599}" destId="{E10375C8-D075-4E7F-9C0C-925E040D9A4E}" srcOrd="1" destOrd="0" presId="urn:microsoft.com/office/officeart/2008/layout/SquareAccentList"/>
    <dgm:cxn modelId="{5C15C8A4-1594-4996-BCA4-8220D488A89A}" type="presParOf" srcId="{B2A2B1BB-9F0A-417D-AFEF-71FA994D0C4A}" destId="{A5EF7FCD-DF12-4B85-9517-162B7A43CD0A}" srcOrd="4" destOrd="0" presId="urn:microsoft.com/office/officeart/2008/layout/SquareAccentList"/>
    <dgm:cxn modelId="{B2C9CD0F-D97F-4778-8DC6-D81D36216BD0}" type="presParOf" srcId="{A5EF7FCD-DF12-4B85-9517-162B7A43CD0A}" destId="{2CCCA572-5993-42BB-A342-358414CCF840}" srcOrd="0" destOrd="0" presId="urn:microsoft.com/office/officeart/2008/layout/SquareAccentList"/>
    <dgm:cxn modelId="{6539C1B6-6C1B-401B-9971-633D1CB86C05}" type="presParOf" srcId="{A5EF7FCD-DF12-4B85-9517-162B7A43CD0A}" destId="{079C6407-C9B0-4EA6-B0B7-7C11A5D0C4A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B43ED-40DE-41F9-A2FF-D9BCDF4D1D4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AE4BA4F2-3A7F-4ED3-A508-241EDACBE572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ARMAS DE FUEGO</a:t>
          </a:r>
        </a:p>
      </dgm:t>
    </dgm:pt>
    <dgm:pt modelId="{0512A846-CA84-48A0-8D6C-3C493488CCE5}" type="parTrans" cxnId="{76663FAB-FD90-41D9-8FF5-BA73E4C19B0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6F1EE3CC-127C-4E11-B597-9B968D8B5980}" type="sibTrans" cxnId="{76663FAB-FD90-41D9-8FF5-BA73E4C19B0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7FB4B86-B97E-47D9-98E3-0AD917104CD7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CARGA ÚNICA</a:t>
          </a:r>
        </a:p>
      </dgm:t>
    </dgm:pt>
    <dgm:pt modelId="{A3E311BC-F292-476D-A57D-709AABCCF0A8}" type="parTrans" cxnId="{7B07980F-5DCC-416A-8E8E-9E6B929D0B0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68978087-596F-478E-A2C7-97653E1C1E3F}" type="sibTrans" cxnId="{7B07980F-5DCC-416A-8E8E-9E6B929D0B0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BD225C5-2152-4D14-A4AA-623DE85DE6DD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CAÑÓN CORTO</a:t>
          </a:r>
        </a:p>
      </dgm:t>
    </dgm:pt>
    <dgm:pt modelId="{A286B95F-266C-4B9F-8E48-E3C8CB01E810}" type="parTrans" cxnId="{8D054A33-C028-4ADF-9BF5-91655707A69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81070C5-FACC-4504-B969-9EEAB2BD1876}" type="sibTrans" cxnId="{8D054A33-C028-4ADF-9BF5-91655707A69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0C97CA3-31C2-4D63-BB01-DFB604A5EB3C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CAÑÓN LARGO</a:t>
          </a:r>
        </a:p>
      </dgm:t>
    </dgm:pt>
    <dgm:pt modelId="{BBF8C2F4-7748-42A6-876B-066AAECBC8A2}" type="parTrans" cxnId="{EF9A0CD8-39C6-4A0E-9C9B-C6C4D3B0A18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BEBAB06-9C66-4274-AD06-255BBBCD0232}" type="sibTrans" cxnId="{EF9A0CD8-39C6-4A0E-9C9B-C6C4D3B0A18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02632A2-0BEA-4573-9D93-042535A137F8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CARGA MÚLTIPLE</a:t>
          </a:r>
        </a:p>
      </dgm:t>
    </dgm:pt>
    <dgm:pt modelId="{1D00E70E-1BC6-4CB4-B549-8B9F494C5858}" type="parTrans" cxnId="{7B53D8BD-2B75-433C-8849-064166B3851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7CFF96D-1101-42F4-9648-6EFF0C3ADB65}" type="sibTrans" cxnId="{7B53D8BD-2B75-433C-8849-064166B3851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280CA5F-8B16-4EDB-B3D4-E9EF66D6ED00}" type="pres">
      <dgm:prSet presAssocID="{929B43ED-40DE-41F9-A2FF-D9BCDF4D1D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B98E3D-A2E2-46C5-8398-17878236E83F}" type="pres">
      <dgm:prSet presAssocID="{AE4BA4F2-3A7F-4ED3-A508-241EDACBE572}" presName="hierRoot1" presStyleCnt="0"/>
      <dgm:spPr/>
    </dgm:pt>
    <dgm:pt modelId="{06503C24-6BDA-419E-B682-3968C9B32CB9}" type="pres">
      <dgm:prSet presAssocID="{AE4BA4F2-3A7F-4ED3-A508-241EDACBE572}" presName="composite" presStyleCnt="0"/>
      <dgm:spPr/>
    </dgm:pt>
    <dgm:pt modelId="{19439946-873F-4B4E-9986-A94DEA18D986}" type="pres">
      <dgm:prSet presAssocID="{AE4BA4F2-3A7F-4ED3-A508-241EDACBE572}" presName="background" presStyleLbl="node0" presStyleIdx="0" presStyleCnt="1"/>
      <dgm:spPr/>
    </dgm:pt>
    <dgm:pt modelId="{E84866CD-E7C3-436A-8CC5-ACF25929D28B}" type="pres">
      <dgm:prSet presAssocID="{AE4BA4F2-3A7F-4ED3-A508-241EDACBE572}" presName="text" presStyleLbl="fgAcc0" presStyleIdx="0" presStyleCnt="1">
        <dgm:presLayoutVars>
          <dgm:chPref val="3"/>
        </dgm:presLayoutVars>
      </dgm:prSet>
      <dgm:spPr/>
    </dgm:pt>
    <dgm:pt modelId="{2A4DDED5-3197-46AB-8660-6A04E20A9A2C}" type="pres">
      <dgm:prSet presAssocID="{AE4BA4F2-3A7F-4ED3-A508-241EDACBE572}" presName="hierChild2" presStyleCnt="0"/>
      <dgm:spPr/>
    </dgm:pt>
    <dgm:pt modelId="{774447DF-1C91-45E7-B9C6-C3ECB8A3B949}" type="pres">
      <dgm:prSet presAssocID="{A3E311BC-F292-476D-A57D-709AABCCF0A8}" presName="Name10" presStyleLbl="parChTrans1D2" presStyleIdx="0" presStyleCnt="2"/>
      <dgm:spPr/>
    </dgm:pt>
    <dgm:pt modelId="{43E7986A-43B8-4392-98F9-742A098B18BD}" type="pres">
      <dgm:prSet presAssocID="{A7FB4B86-B97E-47D9-98E3-0AD917104CD7}" presName="hierRoot2" presStyleCnt="0"/>
      <dgm:spPr/>
    </dgm:pt>
    <dgm:pt modelId="{5A57BDA6-4851-4078-9621-A409179EE398}" type="pres">
      <dgm:prSet presAssocID="{A7FB4B86-B97E-47D9-98E3-0AD917104CD7}" presName="composite2" presStyleCnt="0"/>
      <dgm:spPr/>
    </dgm:pt>
    <dgm:pt modelId="{0584921F-E7A5-4A65-B523-709C5FA3A63B}" type="pres">
      <dgm:prSet presAssocID="{A7FB4B86-B97E-47D9-98E3-0AD917104CD7}" presName="background2" presStyleLbl="node2" presStyleIdx="0" presStyleCnt="2"/>
      <dgm:spPr/>
    </dgm:pt>
    <dgm:pt modelId="{E0016ED7-B830-4E76-BD19-1FB24387C52A}" type="pres">
      <dgm:prSet presAssocID="{A7FB4B86-B97E-47D9-98E3-0AD917104CD7}" presName="text2" presStyleLbl="fgAcc2" presStyleIdx="0" presStyleCnt="2">
        <dgm:presLayoutVars>
          <dgm:chPref val="3"/>
        </dgm:presLayoutVars>
      </dgm:prSet>
      <dgm:spPr/>
    </dgm:pt>
    <dgm:pt modelId="{EE3842F3-4F9A-40C2-9E55-9EA5A3E2BAF6}" type="pres">
      <dgm:prSet presAssocID="{A7FB4B86-B97E-47D9-98E3-0AD917104CD7}" presName="hierChild3" presStyleCnt="0"/>
      <dgm:spPr/>
    </dgm:pt>
    <dgm:pt modelId="{5045D256-B855-482E-800B-59A298CAA838}" type="pres">
      <dgm:prSet presAssocID="{A286B95F-266C-4B9F-8E48-E3C8CB01E810}" presName="Name17" presStyleLbl="parChTrans1D3" presStyleIdx="0" presStyleCnt="2"/>
      <dgm:spPr/>
    </dgm:pt>
    <dgm:pt modelId="{70F9BFF9-640D-4D0C-82AB-0A31F8A3FA7D}" type="pres">
      <dgm:prSet presAssocID="{3BD225C5-2152-4D14-A4AA-623DE85DE6DD}" presName="hierRoot3" presStyleCnt="0"/>
      <dgm:spPr/>
    </dgm:pt>
    <dgm:pt modelId="{9077CBCD-08EB-4E4E-B377-F73B628E35CF}" type="pres">
      <dgm:prSet presAssocID="{3BD225C5-2152-4D14-A4AA-623DE85DE6DD}" presName="composite3" presStyleCnt="0"/>
      <dgm:spPr/>
    </dgm:pt>
    <dgm:pt modelId="{92DEC2F2-D93A-46BC-9C65-7D9BBF77D612}" type="pres">
      <dgm:prSet presAssocID="{3BD225C5-2152-4D14-A4AA-623DE85DE6DD}" presName="background3" presStyleLbl="node3" presStyleIdx="0" presStyleCnt="2"/>
      <dgm:spPr/>
    </dgm:pt>
    <dgm:pt modelId="{0B0EA583-1755-45B3-BF95-E130729CF040}" type="pres">
      <dgm:prSet presAssocID="{3BD225C5-2152-4D14-A4AA-623DE85DE6DD}" presName="text3" presStyleLbl="fgAcc3" presStyleIdx="0" presStyleCnt="2">
        <dgm:presLayoutVars>
          <dgm:chPref val="3"/>
        </dgm:presLayoutVars>
      </dgm:prSet>
      <dgm:spPr/>
    </dgm:pt>
    <dgm:pt modelId="{D49C5D39-8CC8-48E0-A076-A957B9389314}" type="pres">
      <dgm:prSet presAssocID="{3BD225C5-2152-4D14-A4AA-623DE85DE6DD}" presName="hierChild4" presStyleCnt="0"/>
      <dgm:spPr/>
    </dgm:pt>
    <dgm:pt modelId="{AEE86CBD-0395-4524-B338-A4172D1161FB}" type="pres">
      <dgm:prSet presAssocID="{BBF8C2F4-7748-42A6-876B-066AAECBC8A2}" presName="Name17" presStyleLbl="parChTrans1D3" presStyleIdx="1" presStyleCnt="2"/>
      <dgm:spPr/>
    </dgm:pt>
    <dgm:pt modelId="{40CFF0CE-B195-49A8-9090-998B4506EFFA}" type="pres">
      <dgm:prSet presAssocID="{50C97CA3-31C2-4D63-BB01-DFB604A5EB3C}" presName="hierRoot3" presStyleCnt="0"/>
      <dgm:spPr/>
    </dgm:pt>
    <dgm:pt modelId="{40FEF383-428C-4EFB-8650-0712A3BCBCEF}" type="pres">
      <dgm:prSet presAssocID="{50C97CA3-31C2-4D63-BB01-DFB604A5EB3C}" presName="composite3" presStyleCnt="0"/>
      <dgm:spPr/>
    </dgm:pt>
    <dgm:pt modelId="{54629D6B-C086-42A1-8A30-57C3A86F62AF}" type="pres">
      <dgm:prSet presAssocID="{50C97CA3-31C2-4D63-BB01-DFB604A5EB3C}" presName="background3" presStyleLbl="node3" presStyleIdx="1" presStyleCnt="2"/>
      <dgm:spPr/>
    </dgm:pt>
    <dgm:pt modelId="{B46292EF-84C0-4232-B572-F76178A79212}" type="pres">
      <dgm:prSet presAssocID="{50C97CA3-31C2-4D63-BB01-DFB604A5EB3C}" presName="text3" presStyleLbl="fgAcc3" presStyleIdx="1" presStyleCnt="2">
        <dgm:presLayoutVars>
          <dgm:chPref val="3"/>
        </dgm:presLayoutVars>
      </dgm:prSet>
      <dgm:spPr/>
    </dgm:pt>
    <dgm:pt modelId="{1ED309AB-548C-4C81-BE07-E951ACD8D1EF}" type="pres">
      <dgm:prSet presAssocID="{50C97CA3-31C2-4D63-BB01-DFB604A5EB3C}" presName="hierChild4" presStyleCnt="0"/>
      <dgm:spPr/>
    </dgm:pt>
    <dgm:pt modelId="{138115C9-1270-4D99-84F7-1EF62AD4A98E}" type="pres">
      <dgm:prSet presAssocID="{1D00E70E-1BC6-4CB4-B549-8B9F494C5858}" presName="Name10" presStyleLbl="parChTrans1D2" presStyleIdx="1" presStyleCnt="2"/>
      <dgm:spPr/>
    </dgm:pt>
    <dgm:pt modelId="{5E20FD61-E42C-4B59-9375-AB56777DBC79}" type="pres">
      <dgm:prSet presAssocID="{002632A2-0BEA-4573-9D93-042535A137F8}" presName="hierRoot2" presStyleCnt="0"/>
      <dgm:spPr/>
    </dgm:pt>
    <dgm:pt modelId="{5D19BAEC-2A03-4672-B3AE-C3572C4C3980}" type="pres">
      <dgm:prSet presAssocID="{002632A2-0BEA-4573-9D93-042535A137F8}" presName="composite2" presStyleCnt="0"/>
      <dgm:spPr/>
    </dgm:pt>
    <dgm:pt modelId="{FDD05F65-4CD3-4F53-AC07-80C3FEC7F395}" type="pres">
      <dgm:prSet presAssocID="{002632A2-0BEA-4573-9D93-042535A137F8}" presName="background2" presStyleLbl="node2" presStyleIdx="1" presStyleCnt="2"/>
      <dgm:spPr/>
    </dgm:pt>
    <dgm:pt modelId="{89129C60-554C-4EEC-BEEE-F9BFA811E882}" type="pres">
      <dgm:prSet presAssocID="{002632A2-0BEA-4573-9D93-042535A137F8}" presName="text2" presStyleLbl="fgAcc2" presStyleIdx="1" presStyleCnt="2">
        <dgm:presLayoutVars>
          <dgm:chPref val="3"/>
        </dgm:presLayoutVars>
      </dgm:prSet>
      <dgm:spPr/>
    </dgm:pt>
    <dgm:pt modelId="{152853BD-20C7-4793-BE3E-38543C3C2BF8}" type="pres">
      <dgm:prSet presAssocID="{002632A2-0BEA-4573-9D93-042535A137F8}" presName="hierChild3" presStyleCnt="0"/>
      <dgm:spPr/>
    </dgm:pt>
  </dgm:ptLst>
  <dgm:cxnLst>
    <dgm:cxn modelId="{7B07980F-5DCC-416A-8E8E-9E6B929D0B02}" srcId="{AE4BA4F2-3A7F-4ED3-A508-241EDACBE572}" destId="{A7FB4B86-B97E-47D9-98E3-0AD917104CD7}" srcOrd="0" destOrd="0" parTransId="{A3E311BC-F292-476D-A57D-709AABCCF0A8}" sibTransId="{68978087-596F-478E-A2C7-97653E1C1E3F}"/>
    <dgm:cxn modelId="{8D054A33-C028-4ADF-9BF5-91655707A69B}" srcId="{A7FB4B86-B97E-47D9-98E3-0AD917104CD7}" destId="{3BD225C5-2152-4D14-A4AA-623DE85DE6DD}" srcOrd="0" destOrd="0" parTransId="{A286B95F-266C-4B9F-8E48-E3C8CB01E810}" sibTransId="{F81070C5-FACC-4504-B969-9EEAB2BD1876}"/>
    <dgm:cxn modelId="{E0587C3B-D623-462D-ADCA-416427740E9E}" type="presOf" srcId="{929B43ED-40DE-41F9-A2FF-D9BCDF4D1D4E}" destId="{B280CA5F-8B16-4EDB-B3D4-E9EF66D6ED00}" srcOrd="0" destOrd="0" presId="urn:microsoft.com/office/officeart/2005/8/layout/hierarchy1"/>
    <dgm:cxn modelId="{D63C1D5E-6CFB-44A3-9219-FB784306AA36}" type="presOf" srcId="{002632A2-0BEA-4573-9D93-042535A137F8}" destId="{89129C60-554C-4EEC-BEEE-F9BFA811E882}" srcOrd="0" destOrd="0" presId="urn:microsoft.com/office/officeart/2005/8/layout/hierarchy1"/>
    <dgm:cxn modelId="{83828446-C84C-4693-BFE5-77AE5A5480CE}" type="presOf" srcId="{A7FB4B86-B97E-47D9-98E3-0AD917104CD7}" destId="{E0016ED7-B830-4E76-BD19-1FB24387C52A}" srcOrd="0" destOrd="0" presId="urn:microsoft.com/office/officeart/2005/8/layout/hierarchy1"/>
    <dgm:cxn modelId="{FB2E4950-93FE-4F66-A9EB-7FA0536AB449}" type="presOf" srcId="{1D00E70E-1BC6-4CB4-B549-8B9F494C5858}" destId="{138115C9-1270-4D99-84F7-1EF62AD4A98E}" srcOrd="0" destOrd="0" presId="urn:microsoft.com/office/officeart/2005/8/layout/hierarchy1"/>
    <dgm:cxn modelId="{A0A68C77-0444-4383-B0A6-168EB1113B05}" type="presOf" srcId="{3BD225C5-2152-4D14-A4AA-623DE85DE6DD}" destId="{0B0EA583-1755-45B3-BF95-E130729CF040}" srcOrd="0" destOrd="0" presId="urn:microsoft.com/office/officeart/2005/8/layout/hierarchy1"/>
    <dgm:cxn modelId="{D7D91978-6AC1-41CF-94C8-224296D0400D}" type="presOf" srcId="{AE4BA4F2-3A7F-4ED3-A508-241EDACBE572}" destId="{E84866CD-E7C3-436A-8CC5-ACF25929D28B}" srcOrd="0" destOrd="0" presId="urn:microsoft.com/office/officeart/2005/8/layout/hierarchy1"/>
    <dgm:cxn modelId="{51A93E94-693B-4F1A-97E6-F7A607FE6D1B}" type="presOf" srcId="{A3E311BC-F292-476D-A57D-709AABCCF0A8}" destId="{774447DF-1C91-45E7-B9C6-C3ECB8A3B949}" srcOrd="0" destOrd="0" presId="urn:microsoft.com/office/officeart/2005/8/layout/hierarchy1"/>
    <dgm:cxn modelId="{76663FAB-FD90-41D9-8FF5-BA73E4C19B08}" srcId="{929B43ED-40DE-41F9-A2FF-D9BCDF4D1D4E}" destId="{AE4BA4F2-3A7F-4ED3-A508-241EDACBE572}" srcOrd="0" destOrd="0" parTransId="{0512A846-CA84-48A0-8D6C-3C493488CCE5}" sibTransId="{6F1EE3CC-127C-4E11-B597-9B968D8B5980}"/>
    <dgm:cxn modelId="{919FEDB6-E493-4756-AE92-91DAC21BA933}" type="presOf" srcId="{A286B95F-266C-4B9F-8E48-E3C8CB01E810}" destId="{5045D256-B855-482E-800B-59A298CAA838}" srcOrd="0" destOrd="0" presId="urn:microsoft.com/office/officeart/2005/8/layout/hierarchy1"/>
    <dgm:cxn modelId="{7B53D8BD-2B75-433C-8849-064166B38510}" srcId="{AE4BA4F2-3A7F-4ED3-A508-241EDACBE572}" destId="{002632A2-0BEA-4573-9D93-042535A137F8}" srcOrd="1" destOrd="0" parTransId="{1D00E70E-1BC6-4CB4-B549-8B9F494C5858}" sibTransId="{57CFF96D-1101-42F4-9648-6EFF0C3ADB65}"/>
    <dgm:cxn modelId="{EF9A0CD8-39C6-4A0E-9C9B-C6C4D3B0A188}" srcId="{A7FB4B86-B97E-47D9-98E3-0AD917104CD7}" destId="{50C97CA3-31C2-4D63-BB01-DFB604A5EB3C}" srcOrd="1" destOrd="0" parTransId="{BBF8C2F4-7748-42A6-876B-066AAECBC8A2}" sibTransId="{3BEBAB06-9C66-4274-AD06-255BBBCD0232}"/>
    <dgm:cxn modelId="{7E3FF8E7-A76D-4E6B-B247-080B9E66FA8A}" type="presOf" srcId="{BBF8C2F4-7748-42A6-876B-066AAECBC8A2}" destId="{AEE86CBD-0395-4524-B338-A4172D1161FB}" srcOrd="0" destOrd="0" presId="urn:microsoft.com/office/officeart/2005/8/layout/hierarchy1"/>
    <dgm:cxn modelId="{B8051BFB-846E-4160-AB38-67D922B8BAA8}" type="presOf" srcId="{50C97CA3-31C2-4D63-BB01-DFB604A5EB3C}" destId="{B46292EF-84C0-4232-B572-F76178A79212}" srcOrd="0" destOrd="0" presId="urn:microsoft.com/office/officeart/2005/8/layout/hierarchy1"/>
    <dgm:cxn modelId="{499C66E4-B9C3-494D-9BA3-AB235CA73E89}" type="presParOf" srcId="{B280CA5F-8B16-4EDB-B3D4-E9EF66D6ED00}" destId="{5EB98E3D-A2E2-46C5-8398-17878236E83F}" srcOrd="0" destOrd="0" presId="urn:microsoft.com/office/officeart/2005/8/layout/hierarchy1"/>
    <dgm:cxn modelId="{4D79B695-5460-4A09-A1A5-AFEBF8DB7925}" type="presParOf" srcId="{5EB98E3D-A2E2-46C5-8398-17878236E83F}" destId="{06503C24-6BDA-419E-B682-3968C9B32CB9}" srcOrd="0" destOrd="0" presId="urn:microsoft.com/office/officeart/2005/8/layout/hierarchy1"/>
    <dgm:cxn modelId="{AEC7334A-3A58-4F43-9160-B404E36230FB}" type="presParOf" srcId="{06503C24-6BDA-419E-B682-3968C9B32CB9}" destId="{19439946-873F-4B4E-9986-A94DEA18D986}" srcOrd="0" destOrd="0" presId="urn:microsoft.com/office/officeart/2005/8/layout/hierarchy1"/>
    <dgm:cxn modelId="{2C088BA7-309D-43FD-9885-5EF5855EB80A}" type="presParOf" srcId="{06503C24-6BDA-419E-B682-3968C9B32CB9}" destId="{E84866CD-E7C3-436A-8CC5-ACF25929D28B}" srcOrd="1" destOrd="0" presId="urn:microsoft.com/office/officeart/2005/8/layout/hierarchy1"/>
    <dgm:cxn modelId="{ECAAA547-23BC-4987-8FF0-B72A07CA807A}" type="presParOf" srcId="{5EB98E3D-A2E2-46C5-8398-17878236E83F}" destId="{2A4DDED5-3197-46AB-8660-6A04E20A9A2C}" srcOrd="1" destOrd="0" presId="urn:microsoft.com/office/officeart/2005/8/layout/hierarchy1"/>
    <dgm:cxn modelId="{3B96BD95-733B-47AF-9E6F-736F3325A5AE}" type="presParOf" srcId="{2A4DDED5-3197-46AB-8660-6A04E20A9A2C}" destId="{774447DF-1C91-45E7-B9C6-C3ECB8A3B949}" srcOrd="0" destOrd="0" presId="urn:microsoft.com/office/officeart/2005/8/layout/hierarchy1"/>
    <dgm:cxn modelId="{6F8FE9E6-A59B-4379-8DDD-9C217F673FA9}" type="presParOf" srcId="{2A4DDED5-3197-46AB-8660-6A04E20A9A2C}" destId="{43E7986A-43B8-4392-98F9-742A098B18BD}" srcOrd="1" destOrd="0" presId="urn:microsoft.com/office/officeart/2005/8/layout/hierarchy1"/>
    <dgm:cxn modelId="{1F0F67E3-8544-4E60-A2E8-21C268A974CE}" type="presParOf" srcId="{43E7986A-43B8-4392-98F9-742A098B18BD}" destId="{5A57BDA6-4851-4078-9621-A409179EE398}" srcOrd="0" destOrd="0" presId="urn:microsoft.com/office/officeart/2005/8/layout/hierarchy1"/>
    <dgm:cxn modelId="{9AE3B2A1-B24B-4D8E-B9C2-D9433986A88C}" type="presParOf" srcId="{5A57BDA6-4851-4078-9621-A409179EE398}" destId="{0584921F-E7A5-4A65-B523-709C5FA3A63B}" srcOrd="0" destOrd="0" presId="urn:microsoft.com/office/officeart/2005/8/layout/hierarchy1"/>
    <dgm:cxn modelId="{BA654BDF-34BD-4213-9A83-898B5ECF125D}" type="presParOf" srcId="{5A57BDA6-4851-4078-9621-A409179EE398}" destId="{E0016ED7-B830-4E76-BD19-1FB24387C52A}" srcOrd="1" destOrd="0" presId="urn:microsoft.com/office/officeart/2005/8/layout/hierarchy1"/>
    <dgm:cxn modelId="{F41887AD-BB86-4C00-ABF2-374B07E4F40F}" type="presParOf" srcId="{43E7986A-43B8-4392-98F9-742A098B18BD}" destId="{EE3842F3-4F9A-40C2-9E55-9EA5A3E2BAF6}" srcOrd="1" destOrd="0" presId="urn:microsoft.com/office/officeart/2005/8/layout/hierarchy1"/>
    <dgm:cxn modelId="{9D7EF41E-F034-4B6B-978B-EE0FE371710E}" type="presParOf" srcId="{EE3842F3-4F9A-40C2-9E55-9EA5A3E2BAF6}" destId="{5045D256-B855-482E-800B-59A298CAA838}" srcOrd="0" destOrd="0" presId="urn:microsoft.com/office/officeart/2005/8/layout/hierarchy1"/>
    <dgm:cxn modelId="{8031D7B6-7C68-46B8-8FC1-C8417C557900}" type="presParOf" srcId="{EE3842F3-4F9A-40C2-9E55-9EA5A3E2BAF6}" destId="{70F9BFF9-640D-4D0C-82AB-0A31F8A3FA7D}" srcOrd="1" destOrd="0" presId="urn:microsoft.com/office/officeart/2005/8/layout/hierarchy1"/>
    <dgm:cxn modelId="{E2702D03-F685-4F14-81F1-39B8DBA259A2}" type="presParOf" srcId="{70F9BFF9-640D-4D0C-82AB-0A31F8A3FA7D}" destId="{9077CBCD-08EB-4E4E-B377-F73B628E35CF}" srcOrd="0" destOrd="0" presId="urn:microsoft.com/office/officeart/2005/8/layout/hierarchy1"/>
    <dgm:cxn modelId="{E56CE323-A27C-4982-928B-EC31EE68D129}" type="presParOf" srcId="{9077CBCD-08EB-4E4E-B377-F73B628E35CF}" destId="{92DEC2F2-D93A-46BC-9C65-7D9BBF77D612}" srcOrd="0" destOrd="0" presId="urn:microsoft.com/office/officeart/2005/8/layout/hierarchy1"/>
    <dgm:cxn modelId="{674902C9-70A1-47EA-BF43-A5C383BDED78}" type="presParOf" srcId="{9077CBCD-08EB-4E4E-B377-F73B628E35CF}" destId="{0B0EA583-1755-45B3-BF95-E130729CF040}" srcOrd="1" destOrd="0" presId="urn:microsoft.com/office/officeart/2005/8/layout/hierarchy1"/>
    <dgm:cxn modelId="{7F9463FE-1EA5-447E-9A3E-AE08337B200B}" type="presParOf" srcId="{70F9BFF9-640D-4D0C-82AB-0A31F8A3FA7D}" destId="{D49C5D39-8CC8-48E0-A076-A957B9389314}" srcOrd="1" destOrd="0" presId="urn:microsoft.com/office/officeart/2005/8/layout/hierarchy1"/>
    <dgm:cxn modelId="{1DD2300A-C769-417C-8448-5911F34F21CD}" type="presParOf" srcId="{EE3842F3-4F9A-40C2-9E55-9EA5A3E2BAF6}" destId="{AEE86CBD-0395-4524-B338-A4172D1161FB}" srcOrd="2" destOrd="0" presId="urn:microsoft.com/office/officeart/2005/8/layout/hierarchy1"/>
    <dgm:cxn modelId="{B6DB81B5-3F3B-4278-8207-3CAF9FF4D4AF}" type="presParOf" srcId="{EE3842F3-4F9A-40C2-9E55-9EA5A3E2BAF6}" destId="{40CFF0CE-B195-49A8-9090-998B4506EFFA}" srcOrd="3" destOrd="0" presId="urn:microsoft.com/office/officeart/2005/8/layout/hierarchy1"/>
    <dgm:cxn modelId="{2A85FC48-74E1-4D86-A5F5-AC15DF76F486}" type="presParOf" srcId="{40CFF0CE-B195-49A8-9090-998B4506EFFA}" destId="{40FEF383-428C-4EFB-8650-0712A3BCBCEF}" srcOrd="0" destOrd="0" presId="urn:microsoft.com/office/officeart/2005/8/layout/hierarchy1"/>
    <dgm:cxn modelId="{F24687BC-0EAF-45F0-A2FF-0DBC1754638A}" type="presParOf" srcId="{40FEF383-428C-4EFB-8650-0712A3BCBCEF}" destId="{54629D6B-C086-42A1-8A30-57C3A86F62AF}" srcOrd="0" destOrd="0" presId="urn:microsoft.com/office/officeart/2005/8/layout/hierarchy1"/>
    <dgm:cxn modelId="{E5E04955-70C5-44D8-ACFF-1206626F28B7}" type="presParOf" srcId="{40FEF383-428C-4EFB-8650-0712A3BCBCEF}" destId="{B46292EF-84C0-4232-B572-F76178A79212}" srcOrd="1" destOrd="0" presId="urn:microsoft.com/office/officeart/2005/8/layout/hierarchy1"/>
    <dgm:cxn modelId="{2AE42D92-A7B8-4BF0-A93A-7AACE31A72CC}" type="presParOf" srcId="{40CFF0CE-B195-49A8-9090-998B4506EFFA}" destId="{1ED309AB-548C-4C81-BE07-E951ACD8D1EF}" srcOrd="1" destOrd="0" presId="urn:microsoft.com/office/officeart/2005/8/layout/hierarchy1"/>
    <dgm:cxn modelId="{1CE23981-5D5F-4AFC-B05D-DD746DA2E709}" type="presParOf" srcId="{2A4DDED5-3197-46AB-8660-6A04E20A9A2C}" destId="{138115C9-1270-4D99-84F7-1EF62AD4A98E}" srcOrd="2" destOrd="0" presId="urn:microsoft.com/office/officeart/2005/8/layout/hierarchy1"/>
    <dgm:cxn modelId="{70DFBA0E-28E5-44BF-BA6B-7FECDEB34322}" type="presParOf" srcId="{2A4DDED5-3197-46AB-8660-6A04E20A9A2C}" destId="{5E20FD61-E42C-4B59-9375-AB56777DBC79}" srcOrd="3" destOrd="0" presId="urn:microsoft.com/office/officeart/2005/8/layout/hierarchy1"/>
    <dgm:cxn modelId="{3075DC00-36FF-46CF-A216-BC0499BF6880}" type="presParOf" srcId="{5E20FD61-E42C-4B59-9375-AB56777DBC79}" destId="{5D19BAEC-2A03-4672-B3AE-C3572C4C3980}" srcOrd="0" destOrd="0" presId="urn:microsoft.com/office/officeart/2005/8/layout/hierarchy1"/>
    <dgm:cxn modelId="{4AB34F16-49F4-4DD9-B9EA-7D54115C75F2}" type="presParOf" srcId="{5D19BAEC-2A03-4672-B3AE-C3572C4C3980}" destId="{FDD05F65-4CD3-4F53-AC07-80C3FEC7F395}" srcOrd="0" destOrd="0" presId="urn:microsoft.com/office/officeart/2005/8/layout/hierarchy1"/>
    <dgm:cxn modelId="{A217FC26-9345-4430-A0C8-47A7F847611F}" type="presParOf" srcId="{5D19BAEC-2A03-4672-B3AE-C3572C4C3980}" destId="{89129C60-554C-4EEC-BEEE-F9BFA811E882}" srcOrd="1" destOrd="0" presId="urn:microsoft.com/office/officeart/2005/8/layout/hierarchy1"/>
    <dgm:cxn modelId="{47C06E89-CE87-4423-8DC3-9043D904DA97}" type="presParOf" srcId="{5E20FD61-E42C-4B59-9375-AB56777DBC79}" destId="{152853BD-20C7-4793-BE3E-38543C3C2B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38302F-9407-422C-9EA5-BB113C7A964C}" type="doc">
      <dgm:prSet loTypeId="urn:microsoft.com/office/officeart/2005/8/layout/vList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148AE91E-B8B4-4AAA-A65D-525CF134F3A9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Medida y características: forma y bordes (redondo, estrellado, rasgado, aserrados, invertidos).</a:t>
          </a:r>
          <a:endParaRPr lang="es-ES" dirty="0">
            <a:latin typeface="Montserrat" panose="00000500000000000000" pitchFamily="50" charset="0"/>
          </a:endParaRPr>
        </a:p>
      </dgm:t>
    </dgm:pt>
    <dgm:pt modelId="{50F57497-4D5D-47BF-B8A7-91CB48F9DC45}" type="parTrans" cxnId="{2094DD21-EDB7-49F7-B552-B083C6AA2E0F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A3490EF-1F0D-4CB9-A3BC-B2025D913341}" type="sibTrans" cxnId="{2094DD21-EDB7-49F7-B552-B083C6AA2E0F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2941A01-0930-4763-8E8F-CC2B949B2B14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Presencia o no de anillo de contusión, si es concéntrico o excéntrico (reloj de manecillas o los cuadrantes).</a:t>
          </a:r>
          <a:endParaRPr lang="es-ES" dirty="0">
            <a:latin typeface="Montserrat" panose="00000500000000000000" pitchFamily="50" charset="0"/>
          </a:endParaRPr>
        </a:p>
      </dgm:t>
    </dgm:pt>
    <dgm:pt modelId="{D9DE6D91-45E0-4E25-AA3A-BC950B7FC092}" type="parTrans" cxnId="{C9B13775-7EBE-4015-BF76-85B7932E77AF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63BC333-03DE-4118-8359-E5F4467C7063}" type="sibTrans" cxnId="{C9B13775-7EBE-4015-BF76-85B7932E77AF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25E8174-A548-4B19-BBAE-F7E0C8DF17E1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Presencia o no de residuos macroscópicos de disparo, precisando el área y la forma de dispersión. </a:t>
          </a:r>
          <a:endParaRPr lang="es-ES" dirty="0">
            <a:latin typeface="Montserrat" panose="00000500000000000000" pitchFamily="50" charset="0"/>
          </a:endParaRPr>
        </a:p>
      </dgm:t>
    </dgm:pt>
    <dgm:pt modelId="{06E0F238-A459-4C8A-89CE-384F19BD82DC}" type="parTrans" cxnId="{9293752C-505B-4952-BA22-B80E3D8ECF67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7163214-AB8C-4D71-9796-F4CCE725CDB8}" type="sibTrans" cxnId="{9293752C-505B-4952-BA22-B80E3D8ECF67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E3D5E4DD-E027-4675-971B-E077C931A10D}" type="pres">
      <dgm:prSet presAssocID="{4F38302F-9407-422C-9EA5-BB113C7A964C}" presName="linearFlow" presStyleCnt="0">
        <dgm:presLayoutVars>
          <dgm:dir/>
          <dgm:resizeHandles val="exact"/>
        </dgm:presLayoutVars>
      </dgm:prSet>
      <dgm:spPr/>
    </dgm:pt>
    <dgm:pt modelId="{BF8846FC-1708-4EDD-826A-5C691E299C78}" type="pres">
      <dgm:prSet presAssocID="{148AE91E-B8B4-4AAA-A65D-525CF134F3A9}" presName="composite" presStyleCnt="0"/>
      <dgm:spPr/>
    </dgm:pt>
    <dgm:pt modelId="{42BD040A-B294-4B98-A32B-C8A68BC7750F}" type="pres">
      <dgm:prSet presAssocID="{148AE91E-B8B4-4AAA-A65D-525CF134F3A9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15000" b="-15000"/>
          </a:stretch>
        </a:blipFill>
      </dgm:spPr>
    </dgm:pt>
    <dgm:pt modelId="{25E0BBD4-D5E1-4146-9A99-57D941419A45}" type="pres">
      <dgm:prSet presAssocID="{148AE91E-B8B4-4AAA-A65D-525CF134F3A9}" presName="txShp" presStyleLbl="node1" presStyleIdx="0" presStyleCnt="3">
        <dgm:presLayoutVars>
          <dgm:bulletEnabled val="1"/>
        </dgm:presLayoutVars>
      </dgm:prSet>
      <dgm:spPr/>
    </dgm:pt>
    <dgm:pt modelId="{11DF5715-6A6E-490B-9891-626B5DB2F9B2}" type="pres">
      <dgm:prSet presAssocID="{FA3490EF-1F0D-4CB9-A3BC-B2025D913341}" presName="spacing" presStyleCnt="0"/>
      <dgm:spPr/>
    </dgm:pt>
    <dgm:pt modelId="{15982DE7-CDE8-4EF4-A4AC-10BD8AEBA96D}" type="pres">
      <dgm:prSet presAssocID="{B2941A01-0930-4763-8E8F-CC2B949B2B14}" presName="composite" presStyleCnt="0"/>
      <dgm:spPr/>
    </dgm:pt>
    <dgm:pt modelId="{14F738DE-B841-4C45-A5D6-955C92472276}" type="pres">
      <dgm:prSet presAssocID="{B2941A01-0930-4763-8E8F-CC2B949B2B14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3000" r="-23000"/>
          </a:stretch>
        </a:blipFill>
      </dgm:spPr>
    </dgm:pt>
    <dgm:pt modelId="{21ED5828-C150-4CA0-9FD0-5CC738F89072}" type="pres">
      <dgm:prSet presAssocID="{B2941A01-0930-4763-8E8F-CC2B949B2B14}" presName="txShp" presStyleLbl="node1" presStyleIdx="1" presStyleCnt="3">
        <dgm:presLayoutVars>
          <dgm:bulletEnabled val="1"/>
        </dgm:presLayoutVars>
      </dgm:prSet>
      <dgm:spPr/>
    </dgm:pt>
    <dgm:pt modelId="{B351D5A6-0F53-4A36-AAFF-26B23C5FD0DD}" type="pres">
      <dgm:prSet presAssocID="{463BC333-03DE-4118-8359-E5F4467C7063}" presName="spacing" presStyleCnt="0"/>
      <dgm:spPr/>
    </dgm:pt>
    <dgm:pt modelId="{7F72D4C8-EDF6-4E4C-97FF-A287D066699B}" type="pres">
      <dgm:prSet presAssocID="{025E8174-A548-4B19-BBAE-F7E0C8DF17E1}" presName="composite" presStyleCnt="0"/>
      <dgm:spPr/>
    </dgm:pt>
    <dgm:pt modelId="{864A5B81-E040-4391-BBEF-EE363AF22328}" type="pres">
      <dgm:prSet presAssocID="{025E8174-A548-4B19-BBAE-F7E0C8DF17E1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6000" r="-26000"/>
          </a:stretch>
        </a:blipFill>
      </dgm:spPr>
    </dgm:pt>
    <dgm:pt modelId="{4E2263C5-0545-4495-B5CB-8F2C94AB84F2}" type="pres">
      <dgm:prSet presAssocID="{025E8174-A548-4B19-BBAE-F7E0C8DF17E1}" presName="txShp" presStyleLbl="node1" presStyleIdx="2" presStyleCnt="3">
        <dgm:presLayoutVars>
          <dgm:bulletEnabled val="1"/>
        </dgm:presLayoutVars>
      </dgm:prSet>
      <dgm:spPr/>
    </dgm:pt>
  </dgm:ptLst>
  <dgm:cxnLst>
    <dgm:cxn modelId="{2094DD21-EDB7-49F7-B552-B083C6AA2E0F}" srcId="{4F38302F-9407-422C-9EA5-BB113C7A964C}" destId="{148AE91E-B8B4-4AAA-A65D-525CF134F3A9}" srcOrd="0" destOrd="0" parTransId="{50F57497-4D5D-47BF-B8A7-91CB48F9DC45}" sibTransId="{FA3490EF-1F0D-4CB9-A3BC-B2025D913341}"/>
    <dgm:cxn modelId="{9293752C-505B-4952-BA22-B80E3D8ECF67}" srcId="{4F38302F-9407-422C-9EA5-BB113C7A964C}" destId="{025E8174-A548-4B19-BBAE-F7E0C8DF17E1}" srcOrd="2" destOrd="0" parTransId="{06E0F238-A459-4C8A-89CE-384F19BD82DC}" sibTransId="{D7163214-AB8C-4D71-9796-F4CCE725CDB8}"/>
    <dgm:cxn modelId="{EE434C70-3A5D-45F9-B3E0-A54B13B800CF}" type="presOf" srcId="{4F38302F-9407-422C-9EA5-BB113C7A964C}" destId="{E3D5E4DD-E027-4675-971B-E077C931A10D}" srcOrd="0" destOrd="0" presId="urn:microsoft.com/office/officeart/2005/8/layout/vList3"/>
    <dgm:cxn modelId="{C9B13775-7EBE-4015-BF76-85B7932E77AF}" srcId="{4F38302F-9407-422C-9EA5-BB113C7A964C}" destId="{B2941A01-0930-4763-8E8F-CC2B949B2B14}" srcOrd="1" destOrd="0" parTransId="{D9DE6D91-45E0-4E25-AA3A-BC950B7FC092}" sibTransId="{463BC333-03DE-4118-8359-E5F4467C7063}"/>
    <dgm:cxn modelId="{E63E0077-6CFF-49D3-8D65-1667992003C1}" type="presOf" srcId="{025E8174-A548-4B19-BBAE-F7E0C8DF17E1}" destId="{4E2263C5-0545-4495-B5CB-8F2C94AB84F2}" srcOrd="0" destOrd="0" presId="urn:microsoft.com/office/officeart/2005/8/layout/vList3"/>
    <dgm:cxn modelId="{EF6B3097-CBFB-4206-A944-44CD48836F1A}" type="presOf" srcId="{148AE91E-B8B4-4AAA-A65D-525CF134F3A9}" destId="{25E0BBD4-D5E1-4146-9A99-57D941419A45}" srcOrd="0" destOrd="0" presId="urn:microsoft.com/office/officeart/2005/8/layout/vList3"/>
    <dgm:cxn modelId="{C8152CA0-3880-4C35-86FE-CE83274EBE2C}" type="presOf" srcId="{B2941A01-0930-4763-8E8F-CC2B949B2B14}" destId="{21ED5828-C150-4CA0-9FD0-5CC738F89072}" srcOrd="0" destOrd="0" presId="urn:microsoft.com/office/officeart/2005/8/layout/vList3"/>
    <dgm:cxn modelId="{7C532D54-DD05-489F-8EAD-581FE3A7C0ED}" type="presParOf" srcId="{E3D5E4DD-E027-4675-971B-E077C931A10D}" destId="{BF8846FC-1708-4EDD-826A-5C691E299C78}" srcOrd="0" destOrd="0" presId="urn:microsoft.com/office/officeart/2005/8/layout/vList3"/>
    <dgm:cxn modelId="{5BC0FCBE-A053-403D-9018-33188DD9B524}" type="presParOf" srcId="{BF8846FC-1708-4EDD-826A-5C691E299C78}" destId="{42BD040A-B294-4B98-A32B-C8A68BC7750F}" srcOrd="0" destOrd="0" presId="urn:microsoft.com/office/officeart/2005/8/layout/vList3"/>
    <dgm:cxn modelId="{B3CF90C6-6B7B-4E23-BF13-E7460017FB06}" type="presParOf" srcId="{BF8846FC-1708-4EDD-826A-5C691E299C78}" destId="{25E0BBD4-D5E1-4146-9A99-57D941419A45}" srcOrd="1" destOrd="0" presId="urn:microsoft.com/office/officeart/2005/8/layout/vList3"/>
    <dgm:cxn modelId="{7BF80AA0-44DF-4D0D-AAB6-6BDCF371B586}" type="presParOf" srcId="{E3D5E4DD-E027-4675-971B-E077C931A10D}" destId="{11DF5715-6A6E-490B-9891-626B5DB2F9B2}" srcOrd="1" destOrd="0" presId="urn:microsoft.com/office/officeart/2005/8/layout/vList3"/>
    <dgm:cxn modelId="{E37367CF-97F1-4C7F-B45D-D7CC237C1FCF}" type="presParOf" srcId="{E3D5E4DD-E027-4675-971B-E077C931A10D}" destId="{15982DE7-CDE8-4EF4-A4AC-10BD8AEBA96D}" srcOrd="2" destOrd="0" presId="urn:microsoft.com/office/officeart/2005/8/layout/vList3"/>
    <dgm:cxn modelId="{BB85B646-9EE8-44D5-880C-397E9EE4EF56}" type="presParOf" srcId="{15982DE7-CDE8-4EF4-A4AC-10BD8AEBA96D}" destId="{14F738DE-B841-4C45-A5D6-955C92472276}" srcOrd="0" destOrd="0" presId="urn:microsoft.com/office/officeart/2005/8/layout/vList3"/>
    <dgm:cxn modelId="{AEFA2F62-0631-4CC7-82E7-5BAC8513A809}" type="presParOf" srcId="{15982DE7-CDE8-4EF4-A4AC-10BD8AEBA96D}" destId="{21ED5828-C150-4CA0-9FD0-5CC738F89072}" srcOrd="1" destOrd="0" presId="urn:microsoft.com/office/officeart/2005/8/layout/vList3"/>
    <dgm:cxn modelId="{57043E7F-BF08-429C-AABC-E685C2EE3CF3}" type="presParOf" srcId="{E3D5E4DD-E027-4675-971B-E077C931A10D}" destId="{B351D5A6-0F53-4A36-AAFF-26B23C5FD0DD}" srcOrd="3" destOrd="0" presId="urn:microsoft.com/office/officeart/2005/8/layout/vList3"/>
    <dgm:cxn modelId="{B496ABF0-DF17-494D-911E-BA8AC13F4DF8}" type="presParOf" srcId="{E3D5E4DD-E027-4675-971B-E077C931A10D}" destId="{7F72D4C8-EDF6-4E4C-97FF-A287D066699B}" srcOrd="4" destOrd="0" presId="urn:microsoft.com/office/officeart/2005/8/layout/vList3"/>
    <dgm:cxn modelId="{E918C8B2-5C25-4274-8C6A-EBB3967B4087}" type="presParOf" srcId="{7F72D4C8-EDF6-4E4C-97FF-A287D066699B}" destId="{864A5B81-E040-4391-BBEF-EE363AF22328}" srcOrd="0" destOrd="0" presId="urn:microsoft.com/office/officeart/2005/8/layout/vList3"/>
    <dgm:cxn modelId="{9B6D3A9F-5216-4121-8885-2C687FAF8F62}" type="presParOf" srcId="{7F72D4C8-EDF6-4E4C-97FF-A287D066699B}" destId="{4E2263C5-0545-4495-B5CB-8F2C94AB84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8AE628-C055-4CAB-ACE9-52D8FE5C873F}" type="doc">
      <dgm:prSet loTypeId="urn:microsoft.com/office/officeart/2005/8/layout/vList4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FBDF0853-03FE-4EED-B6A9-D49FD124A301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1. </a:t>
          </a:r>
          <a:r>
            <a:rPr lang="es-CO" cap="none" dirty="0">
              <a:latin typeface="Montserrat" panose="00000500000000000000" pitchFamily="50" charset="0"/>
            </a:rPr>
            <a:t>Contacto firme: </a:t>
          </a:r>
          <a:endParaRPr lang="es-ES" dirty="0">
            <a:latin typeface="Montserrat" panose="00000500000000000000" pitchFamily="50" charset="0"/>
          </a:endParaRPr>
        </a:p>
      </dgm:t>
    </dgm:pt>
    <dgm:pt modelId="{6C6000DF-C91B-43DF-A1AE-7BDB4844E703}" type="parTrans" cxnId="{3D8090BB-3362-47B1-9371-16ACAA00AAA7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0CC7AE6-7577-4059-BE5F-04731B659CC2}" type="sibTrans" cxnId="{3D8090BB-3362-47B1-9371-16ACAA00AAA7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DAC94A8-FC1D-4F34-95C1-66DB2A6ECFF1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2. </a:t>
          </a:r>
          <a:r>
            <a:rPr lang="es-CO" cap="none" dirty="0">
              <a:latin typeface="Montserrat" panose="00000500000000000000" pitchFamily="50" charset="0"/>
            </a:rPr>
            <a:t>Contacto laxo: 0 a 20 cm</a:t>
          </a:r>
          <a:endParaRPr lang="es-ES" dirty="0">
            <a:latin typeface="Montserrat" panose="00000500000000000000" pitchFamily="50" charset="0"/>
          </a:endParaRPr>
        </a:p>
      </dgm:t>
    </dgm:pt>
    <dgm:pt modelId="{4D7CD9AA-988D-441C-9D88-1BE5BFAB0B68}" type="parTrans" cxnId="{55E26263-84B9-483B-B669-1BF72191B54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243F519-9254-45DA-8E0B-C3761CA628F0}" type="sibTrans" cxnId="{55E26263-84B9-483B-B669-1BF72191B54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BA46AE3-E184-4E62-9AE4-7F08D6A165FD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Quemadura, anillo de </a:t>
          </a:r>
          <a:r>
            <a:rPr lang="es-CO" dirty="0" err="1">
              <a:latin typeface="Montserrat" panose="00000500000000000000" pitchFamily="50" charset="0"/>
            </a:rPr>
            <a:t>enjuagamiento</a:t>
          </a:r>
          <a:r>
            <a:rPr lang="es-CO" dirty="0">
              <a:latin typeface="Montserrat" panose="00000500000000000000" pitchFamily="50" charset="0"/>
            </a:rPr>
            <a:t>, </a:t>
          </a:r>
          <a:r>
            <a:rPr lang="es-CO" dirty="0" err="1">
              <a:latin typeface="Montserrat" panose="00000500000000000000" pitchFamily="50" charset="0"/>
            </a:rPr>
            <a:t>ahumamiento</a:t>
          </a:r>
          <a:r>
            <a:rPr lang="es-CO" dirty="0">
              <a:latin typeface="Montserrat" panose="00000500000000000000" pitchFamily="50" charset="0"/>
            </a:rPr>
            <a:t> y </a:t>
          </a:r>
          <a:r>
            <a:rPr lang="es-CO" dirty="0" err="1">
              <a:latin typeface="Montserrat" panose="00000500000000000000" pitchFamily="50" charset="0"/>
            </a:rPr>
            <a:t>biselamiento</a:t>
          </a:r>
          <a:r>
            <a:rPr lang="es-CO" dirty="0">
              <a:latin typeface="Montserrat" panose="00000500000000000000" pitchFamily="50" charset="0"/>
            </a:rPr>
            <a:t> interno.</a:t>
          </a:r>
        </a:p>
      </dgm:t>
    </dgm:pt>
    <dgm:pt modelId="{5E1B9C6F-E570-4894-A655-FA0FF46B7C37}" type="parTrans" cxnId="{1E10456B-7D22-42DE-AEB2-735B71E23DC3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A436920-F4BC-43AC-8EA1-E01981D3872A}" type="sibTrans" cxnId="{1E10456B-7D22-42DE-AEB2-735B71E23DC3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772103B-E162-41FF-95B6-8FEE058DAD48}">
      <dgm:prSet/>
      <dgm:spPr/>
      <dgm:t>
        <a:bodyPr/>
        <a:lstStyle/>
        <a:p>
          <a:r>
            <a:rPr lang="es-CO" b="1" dirty="0">
              <a:latin typeface="Montserrat" panose="00000500000000000000" pitchFamily="50" charset="0"/>
            </a:rPr>
            <a:t>NO </a:t>
          </a:r>
          <a:r>
            <a:rPr lang="es-CO" b="0" dirty="0">
              <a:latin typeface="Montserrat" panose="00000500000000000000" pitchFamily="50" charset="0"/>
            </a:rPr>
            <a:t>hay tatuaje.</a:t>
          </a:r>
          <a:endParaRPr lang="es-CO" b="1" dirty="0">
            <a:latin typeface="Montserrat" panose="00000500000000000000" pitchFamily="50" charset="0"/>
          </a:endParaRPr>
        </a:p>
      </dgm:t>
    </dgm:pt>
    <dgm:pt modelId="{FB04176C-DB01-4CC0-BDCB-C833939670E5}" type="parTrans" cxnId="{522BC937-32B1-4596-A0F7-F2DCCE3225C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E631442-3D56-42F1-A048-973628A4546A}" type="sibTrans" cxnId="{522BC937-32B1-4596-A0F7-F2DCCE3225C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F81AE5E-A51F-403F-8C9E-31E9BC893BC9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Bandeleta contusiva excéntrica o concéntrica.</a:t>
          </a:r>
        </a:p>
      </dgm:t>
    </dgm:pt>
    <dgm:pt modelId="{77FD958F-A00B-418B-B1A2-3EF0EA3FC9D2}" type="parTrans" cxnId="{6B0E5544-FACD-4352-BA75-B9547FF8044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65198D3A-73E8-49DC-8F84-8FC524D1B81F}" type="sibTrans" cxnId="{6B0E5544-FACD-4352-BA75-B9547FF8044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4BCF4DF-5851-447E-8FD6-511039750F19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Ahumamiento excéntrico o concéntrico.</a:t>
          </a:r>
        </a:p>
      </dgm:t>
    </dgm:pt>
    <dgm:pt modelId="{85133917-1624-45B0-A2C1-9FFFEA2F9182}" type="parTrans" cxnId="{C6476CFC-0126-43FF-B62E-BD9B6B1A768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2EE405A-D60E-4C7E-A429-0EC59C0012AA}" type="sibTrans" cxnId="{C6476CFC-0126-43FF-B62E-BD9B6B1A768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4844585-4B1A-4650-AE95-0A9466E487E1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Herida producida por el proyectil.</a:t>
          </a:r>
          <a:endParaRPr lang="es-ES" dirty="0">
            <a:latin typeface="Montserrat" panose="00000500000000000000" pitchFamily="50" charset="0"/>
          </a:endParaRPr>
        </a:p>
      </dgm:t>
    </dgm:pt>
    <dgm:pt modelId="{20057D47-D823-4103-88DC-B939631A2631}" type="sibTrans" cxnId="{54DA8668-1368-400A-9D7C-F539FEC5250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53947FD-0D30-4575-9723-C436180C2F96}" type="parTrans" cxnId="{54DA8668-1368-400A-9D7C-F539FEC5250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D117875-943C-46DC-9C3D-8D2954D118E5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Duro, laxo, angulado o incompleto.</a:t>
          </a:r>
          <a:endParaRPr lang="es-ES" dirty="0">
            <a:latin typeface="Montserrat" panose="00000500000000000000" pitchFamily="50" charset="0"/>
          </a:endParaRPr>
        </a:p>
      </dgm:t>
    </dgm:pt>
    <dgm:pt modelId="{07D3A5C6-6E8B-478A-8023-1026BE6FFB18}" type="sibTrans" cxnId="{DC319B49-E0A3-4BBB-8DAE-DA4E5C8EEDBD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2DF5ECA-D135-4CF5-8637-98C9501A729B}" type="parTrans" cxnId="{DC319B49-E0A3-4BBB-8DAE-DA4E5C8EEDBD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AD12022-3F80-43C5-8BF0-37480E75C354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Patrón: boca de mina (hueso plano), boca de jarra.</a:t>
          </a:r>
          <a:endParaRPr lang="es-ES" dirty="0">
            <a:latin typeface="Montserrat" panose="00000500000000000000" pitchFamily="50" charset="0"/>
          </a:endParaRPr>
        </a:p>
      </dgm:t>
    </dgm:pt>
    <dgm:pt modelId="{7300F143-9301-425E-BD02-C64238B1B1C3}" type="parTrans" cxnId="{8E1C7A85-76DE-4B58-A83F-128506BBC58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10963CE-DC6A-4F66-9FF2-E4AEBB6CE57C}" type="sibTrans" cxnId="{8E1C7A85-76DE-4B58-A83F-128506BBC58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F67DA47-5FDF-44E8-BB6B-160CE64C4506}" type="pres">
      <dgm:prSet presAssocID="{858AE628-C055-4CAB-ACE9-52D8FE5C873F}" presName="linear" presStyleCnt="0">
        <dgm:presLayoutVars>
          <dgm:dir/>
          <dgm:resizeHandles val="exact"/>
        </dgm:presLayoutVars>
      </dgm:prSet>
      <dgm:spPr/>
    </dgm:pt>
    <dgm:pt modelId="{0A1B066A-1AB5-49C4-8558-545EA967205C}" type="pres">
      <dgm:prSet presAssocID="{FBDF0853-03FE-4EED-B6A9-D49FD124A301}" presName="comp" presStyleCnt="0"/>
      <dgm:spPr/>
    </dgm:pt>
    <dgm:pt modelId="{90EED9CB-46F1-4873-B04C-16275D074E83}" type="pres">
      <dgm:prSet presAssocID="{FBDF0853-03FE-4EED-B6A9-D49FD124A301}" presName="box" presStyleLbl="node1" presStyleIdx="0" presStyleCnt="2"/>
      <dgm:spPr/>
    </dgm:pt>
    <dgm:pt modelId="{9E54FC70-6F2E-4713-A9BC-19596308049A}" type="pres">
      <dgm:prSet presAssocID="{FBDF0853-03FE-4EED-B6A9-D49FD124A301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692FEFC-8A7C-4E2E-9BBA-D279DB235190}" type="pres">
      <dgm:prSet presAssocID="{FBDF0853-03FE-4EED-B6A9-D49FD124A301}" presName="text" presStyleLbl="node1" presStyleIdx="0" presStyleCnt="2">
        <dgm:presLayoutVars>
          <dgm:bulletEnabled val="1"/>
        </dgm:presLayoutVars>
      </dgm:prSet>
      <dgm:spPr/>
    </dgm:pt>
    <dgm:pt modelId="{5893241F-64B9-4B07-8FB1-34F3DC556A22}" type="pres">
      <dgm:prSet presAssocID="{20CC7AE6-7577-4059-BE5F-04731B659CC2}" presName="spacer" presStyleCnt="0"/>
      <dgm:spPr/>
    </dgm:pt>
    <dgm:pt modelId="{7A0911B2-5D00-4E9B-96FA-F0749C15A2DA}" type="pres">
      <dgm:prSet presAssocID="{9DAC94A8-FC1D-4F34-95C1-66DB2A6ECFF1}" presName="comp" presStyleCnt="0"/>
      <dgm:spPr/>
    </dgm:pt>
    <dgm:pt modelId="{70FC45E8-8AFF-4FF0-B6CC-4AE1A09FF09E}" type="pres">
      <dgm:prSet presAssocID="{9DAC94A8-FC1D-4F34-95C1-66DB2A6ECFF1}" presName="box" presStyleLbl="node1" presStyleIdx="1" presStyleCnt="2" custLinFactNeighborX="1786" custLinFactNeighborY="2287"/>
      <dgm:spPr/>
    </dgm:pt>
    <dgm:pt modelId="{6D88EE4D-9742-4D7A-841D-38DDC1731290}" type="pres">
      <dgm:prSet presAssocID="{9DAC94A8-FC1D-4F34-95C1-66DB2A6ECFF1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DE57F15-3546-4936-B16D-9E9D561ADB92}" type="pres">
      <dgm:prSet presAssocID="{9DAC94A8-FC1D-4F34-95C1-66DB2A6ECFF1}" presName="text" presStyleLbl="node1" presStyleIdx="1" presStyleCnt="2">
        <dgm:presLayoutVars>
          <dgm:bulletEnabled val="1"/>
        </dgm:presLayoutVars>
      </dgm:prSet>
      <dgm:spPr/>
    </dgm:pt>
  </dgm:ptLst>
  <dgm:cxnLst>
    <dgm:cxn modelId="{D8BFDF17-F6A5-4688-AB2C-1D69107EF69B}" type="presOf" srcId="{5BA46AE3-E184-4E62-9AE4-7F08D6A165FD}" destId="{5692FEFC-8A7C-4E2E-9BBA-D279DB235190}" srcOrd="1" destOrd="3" presId="urn:microsoft.com/office/officeart/2005/8/layout/vList4"/>
    <dgm:cxn modelId="{D5D11F22-4808-414A-856D-0369CE7E7EAB}" type="presOf" srcId="{8772103B-E162-41FF-95B6-8FEE058DAD48}" destId="{90EED9CB-46F1-4873-B04C-16275D074E83}" srcOrd="0" destOrd="4" presId="urn:microsoft.com/office/officeart/2005/8/layout/vList4"/>
    <dgm:cxn modelId="{7DF2C133-BBC7-421C-9644-1C58186322DC}" type="presOf" srcId="{4AD12022-3F80-43C5-8BF0-37480E75C354}" destId="{5692FEFC-8A7C-4E2E-9BBA-D279DB235190}" srcOrd="1" destOrd="2" presId="urn:microsoft.com/office/officeart/2005/8/layout/vList4"/>
    <dgm:cxn modelId="{522BC937-32B1-4596-A0F7-F2DCCE3225CC}" srcId="{FBDF0853-03FE-4EED-B6A9-D49FD124A301}" destId="{8772103B-E162-41FF-95B6-8FEE058DAD48}" srcOrd="3" destOrd="0" parTransId="{FB04176C-DB01-4CC0-BDCB-C833939670E5}" sibTransId="{4E631442-3D56-42F1-A048-973628A4546A}"/>
    <dgm:cxn modelId="{48DA0138-DE75-4B18-8ABC-D2CCDCAE8FDC}" type="presOf" srcId="{858AE628-C055-4CAB-ACE9-52D8FE5C873F}" destId="{DF67DA47-5FDF-44E8-BB6B-160CE64C4506}" srcOrd="0" destOrd="0" presId="urn:microsoft.com/office/officeart/2005/8/layout/vList4"/>
    <dgm:cxn modelId="{4123BF38-3AC9-4E18-99CE-E9E7F3013CB7}" type="presOf" srcId="{5D117875-943C-46DC-9C3D-8D2954D118E5}" destId="{5692FEFC-8A7C-4E2E-9BBA-D279DB235190}" srcOrd="1" destOrd="1" presId="urn:microsoft.com/office/officeart/2005/8/layout/vList4"/>
    <dgm:cxn modelId="{80DFDD3B-FD83-4C48-BAEA-9089896D57B0}" type="presOf" srcId="{4AD12022-3F80-43C5-8BF0-37480E75C354}" destId="{90EED9CB-46F1-4873-B04C-16275D074E83}" srcOrd="0" destOrd="2" presId="urn:microsoft.com/office/officeart/2005/8/layout/vList4"/>
    <dgm:cxn modelId="{74480A61-00F7-42A2-AAFB-A36354470F1D}" type="presOf" srcId="{FBDF0853-03FE-4EED-B6A9-D49FD124A301}" destId="{5692FEFC-8A7C-4E2E-9BBA-D279DB235190}" srcOrd="1" destOrd="0" presId="urn:microsoft.com/office/officeart/2005/8/layout/vList4"/>
    <dgm:cxn modelId="{55E26263-84B9-483B-B669-1BF72191B542}" srcId="{858AE628-C055-4CAB-ACE9-52D8FE5C873F}" destId="{9DAC94A8-FC1D-4F34-95C1-66DB2A6ECFF1}" srcOrd="1" destOrd="0" parTransId="{4D7CD9AA-988D-441C-9D88-1BE5BFAB0B68}" sibTransId="{5243F519-9254-45DA-8E0B-C3761CA628F0}"/>
    <dgm:cxn modelId="{6B0E5544-FACD-4352-BA75-B9547FF80445}" srcId="{9DAC94A8-FC1D-4F34-95C1-66DB2A6ECFF1}" destId="{4F81AE5E-A51F-403F-8C9E-31E9BC893BC9}" srcOrd="1" destOrd="0" parTransId="{77FD958F-A00B-418B-B1A2-3EF0EA3FC9D2}" sibTransId="{65198D3A-73E8-49DC-8F84-8FC524D1B81F}"/>
    <dgm:cxn modelId="{54DA8668-1368-400A-9D7C-F539FEC52508}" srcId="{9DAC94A8-FC1D-4F34-95C1-66DB2A6ECFF1}" destId="{44844585-4B1A-4650-AE95-0A9466E487E1}" srcOrd="0" destOrd="0" parTransId="{F53947FD-0D30-4575-9723-C436180C2F96}" sibTransId="{20057D47-D823-4103-88DC-B939631A2631}"/>
    <dgm:cxn modelId="{DC319B49-E0A3-4BBB-8DAE-DA4E5C8EEDBD}" srcId="{FBDF0853-03FE-4EED-B6A9-D49FD124A301}" destId="{5D117875-943C-46DC-9C3D-8D2954D118E5}" srcOrd="0" destOrd="0" parTransId="{22DF5ECA-D135-4CF5-8637-98C9501A729B}" sibTransId="{07D3A5C6-6E8B-478A-8023-1026BE6FFB18}"/>
    <dgm:cxn modelId="{1E10456B-7D22-42DE-AEB2-735B71E23DC3}" srcId="{FBDF0853-03FE-4EED-B6A9-D49FD124A301}" destId="{5BA46AE3-E184-4E62-9AE4-7F08D6A165FD}" srcOrd="2" destOrd="0" parTransId="{5E1B9C6F-E570-4894-A655-FA0FF46B7C37}" sibTransId="{AA436920-F4BC-43AC-8EA1-E01981D3872A}"/>
    <dgm:cxn modelId="{E60C9171-4C09-4921-81A5-9F32C8449C42}" type="presOf" srcId="{9DAC94A8-FC1D-4F34-95C1-66DB2A6ECFF1}" destId="{70FC45E8-8AFF-4FF0-B6CC-4AE1A09FF09E}" srcOrd="0" destOrd="0" presId="urn:microsoft.com/office/officeart/2005/8/layout/vList4"/>
    <dgm:cxn modelId="{22052978-DE17-4759-ABA0-B52CB34EAC8C}" type="presOf" srcId="{5BA46AE3-E184-4E62-9AE4-7F08D6A165FD}" destId="{90EED9CB-46F1-4873-B04C-16275D074E83}" srcOrd="0" destOrd="3" presId="urn:microsoft.com/office/officeart/2005/8/layout/vList4"/>
    <dgm:cxn modelId="{8E1C7A85-76DE-4B58-A83F-128506BBC588}" srcId="{FBDF0853-03FE-4EED-B6A9-D49FD124A301}" destId="{4AD12022-3F80-43C5-8BF0-37480E75C354}" srcOrd="1" destOrd="0" parTransId="{7300F143-9301-425E-BD02-C64238B1B1C3}" sibTransId="{410963CE-DC6A-4F66-9FF2-E4AEBB6CE57C}"/>
    <dgm:cxn modelId="{E43FCA95-6114-4609-9F17-8494CAEE1056}" type="presOf" srcId="{4F81AE5E-A51F-403F-8C9E-31E9BC893BC9}" destId="{70FC45E8-8AFF-4FF0-B6CC-4AE1A09FF09E}" srcOrd="0" destOrd="2" presId="urn:microsoft.com/office/officeart/2005/8/layout/vList4"/>
    <dgm:cxn modelId="{E94B0AAC-63EE-4BA4-9D6C-2A6112D00998}" type="presOf" srcId="{9DAC94A8-FC1D-4F34-95C1-66DB2A6ECFF1}" destId="{2DE57F15-3546-4936-B16D-9E9D561ADB92}" srcOrd="1" destOrd="0" presId="urn:microsoft.com/office/officeart/2005/8/layout/vList4"/>
    <dgm:cxn modelId="{3D8090BB-3362-47B1-9371-16ACAA00AAA7}" srcId="{858AE628-C055-4CAB-ACE9-52D8FE5C873F}" destId="{FBDF0853-03FE-4EED-B6A9-D49FD124A301}" srcOrd="0" destOrd="0" parTransId="{6C6000DF-C91B-43DF-A1AE-7BDB4844E703}" sibTransId="{20CC7AE6-7577-4059-BE5F-04731B659CC2}"/>
    <dgm:cxn modelId="{E238A2BD-19F8-4D6F-BA10-C35D76D0B43B}" type="presOf" srcId="{5D117875-943C-46DC-9C3D-8D2954D118E5}" destId="{90EED9CB-46F1-4873-B04C-16275D074E83}" srcOrd="0" destOrd="1" presId="urn:microsoft.com/office/officeart/2005/8/layout/vList4"/>
    <dgm:cxn modelId="{4EF42EC1-DB32-4AF4-8121-4794A31A68CB}" type="presOf" srcId="{04BCF4DF-5851-447E-8FD6-511039750F19}" destId="{70FC45E8-8AFF-4FF0-B6CC-4AE1A09FF09E}" srcOrd="0" destOrd="3" presId="urn:microsoft.com/office/officeart/2005/8/layout/vList4"/>
    <dgm:cxn modelId="{5E5655C4-DF26-4886-8886-89B8D0A8FF05}" type="presOf" srcId="{8772103B-E162-41FF-95B6-8FEE058DAD48}" destId="{5692FEFC-8A7C-4E2E-9BBA-D279DB235190}" srcOrd="1" destOrd="4" presId="urn:microsoft.com/office/officeart/2005/8/layout/vList4"/>
    <dgm:cxn modelId="{98B45ED4-ADE6-4032-9B2E-6B895707F9E4}" type="presOf" srcId="{44844585-4B1A-4650-AE95-0A9466E487E1}" destId="{2DE57F15-3546-4936-B16D-9E9D561ADB92}" srcOrd="1" destOrd="1" presId="urn:microsoft.com/office/officeart/2005/8/layout/vList4"/>
    <dgm:cxn modelId="{6D8B1BE7-DD6B-44F7-9589-FC7314FDFE2B}" type="presOf" srcId="{FBDF0853-03FE-4EED-B6A9-D49FD124A301}" destId="{90EED9CB-46F1-4873-B04C-16275D074E83}" srcOrd="0" destOrd="0" presId="urn:microsoft.com/office/officeart/2005/8/layout/vList4"/>
    <dgm:cxn modelId="{0B96D6F0-F4D6-4D99-B6B1-E3F9230F26AB}" type="presOf" srcId="{4F81AE5E-A51F-403F-8C9E-31E9BC893BC9}" destId="{2DE57F15-3546-4936-B16D-9E9D561ADB92}" srcOrd="1" destOrd="2" presId="urn:microsoft.com/office/officeart/2005/8/layout/vList4"/>
    <dgm:cxn modelId="{F8C47EF1-D206-49F2-BBA7-057B23BB6A8D}" type="presOf" srcId="{44844585-4B1A-4650-AE95-0A9466E487E1}" destId="{70FC45E8-8AFF-4FF0-B6CC-4AE1A09FF09E}" srcOrd="0" destOrd="1" presId="urn:microsoft.com/office/officeart/2005/8/layout/vList4"/>
    <dgm:cxn modelId="{E512F3F6-ED7F-4840-8443-D53BCEF345AD}" type="presOf" srcId="{04BCF4DF-5851-447E-8FD6-511039750F19}" destId="{2DE57F15-3546-4936-B16D-9E9D561ADB92}" srcOrd="1" destOrd="3" presId="urn:microsoft.com/office/officeart/2005/8/layout/vList4"/>
    <dgm:cxn modelId="{C6476CFC-0126-43FF-B62E-BD9B6B1A7682}" srcId="{9DAC94A8-FC1D-4F34-95C1-66DB2A6ECFF1}" destId="{04BCF4DF-5851-447E-8FD6-511039750F19}" srcOrd="2" destOrd="0" parTransId="{85133917-1624-45B0-A2C1-9FFFEA2F9182}" sibTransId="{02EE405A-D60E-4C7E-A429-0EC59C0012AA}"/>
    <dgm:cxn modelId="{4F8829D9-EFB1-4E66-857E-4F1AFC7A5054}" type="presParOf" srcId="{DF67DA47-5FDF-44E8-BB6B-160CE64C4506}" destId="{0A1B066A-1AB5-49C4-8558-545EA967205C}" srcOrd="0" destOrd="0" presId="urn:microsoft.com/office/officeart/2005/8/layout/vList4"/>
    <dgm:cxn modelId="{F2640FE2-9EF9-4D9F-942D-77EB6C0B5CA7}" type="presParOf" srcId="{0A1B066A-1AB5-49C4-8558-545EA967205C}" destId="{90EED9CB-46F1-4873-B04C-16275D074E83}" srcOrd="0" destOrd="0" presId="urn:microsoft.com/office/officeart/2005/8/layout/vList4"/>
    <dgm:cxn modelId="{96D35C3A-7002-4F5F-8E65-9A683C222F91}" type="presParOf" srcId="{0A1B066A-1AB5-49C4-8558-545EA967205C}" destId="{9E54FC70-6F2E-4713-A9BC-19596308049A}" srcOrd="1" destOrd="0" presId="urn:microsoft.com/office/officeart/2005/8/layout/vList4"/>
    <dgm:cxn modelId="{8025ACEA-2B64-47EA-9B37-E04BE385341F}" type="presParOf" srcId="{0A1B066A-1AB5-49C4-8558-545EA967205C}" destId="{5692FEFC-8A7C-4E2E-9BBA-D279DB235190}" srcOrd="2" destOrd="0" presId="urn:microsoft.com/office/officeart/2005/8/layout/vList4"/>
    <dgm:cxn modelId="{F3E2654F-3542-473B-8C7E-CACDAA32002F}" type="presParOf" srcId="{DF67DA47-5FDF-44E8-BB6B-160CE64C4506}" destId="{5893241F-64B9-4B07-8FB1-34F3DC556A22}" srcOrd="1" destOrd="0" presId="urn:microsoft.com/office/officeart/2005/8/layout/vList4"/>
    <dgm:cxn modelId="{D717B2FF-D094-4801-9048-7965D2A00BE8}" type="presParOf" srcId="{DF67DA47-5FDF-44E8-BB6B-160CE64C4506}" destId="{7A0911B2-5D00-4E9B-96FA-F0749C15A2DA}" srcOrd="2" destOrd="0" presId="urn:microsoft.com/office/officeart/2005/8/layout/vList4"/>
    <dgm:cxn modelId="{834EBDC3-D020-4170-A91B-2F642B121EBB}" type="presParOf" srcId="{7A0911B2-5D00-4E9B-96FA-F0749C15A2DA}" destId="{70FC45E8-8AFF-4FF0-B6CC-4AE1A09FF09E}" srcOrd="0" destOrd="0" presId="urn:microsoft.com/office/officeart/2005/8/layout/vList4"/>
    <dgm:cxn modelId="{87EFDAB1-66DE-43A6-9A14-87738922317F}" type="presParOf" srcId="{7A0911B2-5D00-4E9B-96FA-F0749C15A2DA}" destId="{6D88EE4D-9742-4D7A-841D-38DDC1731290}" srcOrd="1" destOrd="0" presId="urn:microsoft.com/office/officeart/2005/8/layout/vList4"/>
    <dgm:cxn modelId="{33166120-3E55-4A92-86CE-5C0FE8CC01FB}" type="presParOf" srcId="{7A0911B2-5D00-4E9B-96FA-F0749C15A2DA}" destId="{2DE57F15-3546-4936-B16D-9E9D561ADB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8AE628-C055-4CAB-ACE9-52D8FE5C873F}" type="doc">
      <dgm:prSet loTypeId="urn:microsoft.com/office/officeart/2005/8/layout/vList4" loCatId="list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9DAC94A8-FC1D-4F34-95C1-66DB2A6ECFF1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3. </a:t>
          </a:r>
          <a:r>
            <a:rPr lang="es-CO" cap="none" dirty="0">
              <a:latin typeface="Montserrat" panose="00000500000000000000" pitchFamily="50" charset="0"/>
            </a:rPr>
            <a:t>Distancia intermedia: 20 a 99 cm</a:t>
          </a:r>
          <a:endParaRPr lang="es-ES" dirty="0">
            <a:latin typeface="Montserrat" panose="00000500000000000000" pitchFamily="50" charset="0"/>
          </a:endParaRPr>
        </a:p>
      </dgm:t>
    </dgm:pt>
    <dgm:pt modelId="{4D7CD9AA-988D-441C-9D88-1BE5BFAB0B68}" type="parTrans" cxnId="{55E26263-84B9-483B-B669-1BF72191B54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243F519-9254-45DA-8E0B-C3761CA628F0}" type="sibTrans" cxnId="{55E26263-84B9-483B-B669-1BF72191B54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4844585-4B1A-4650-AE95-0A9466E487E1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Herida producida por el proyectil.</a:t>
          </a:r>
          <a:endParaRPr lang="es-ES" dirty="0">
            <a:latin typeface="Montserrat" panose="00000500000000000000" pitchFamily="50" charset="0"/>
          </a:endParaRPr>
        </a:p>
      </dgm:t>
    </dgm:pt>
    <dgm:pt modelId="{F53947FD-0D30-4575-9723-C436180C2F96}" type="parTrans" cxnId="{54DA8668-1368-400A-9D7C-F539FEC5250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0057D47-D823-4103-88DC-B939631A2631}" type="sibTrans" cxnId="{54DA8668-1368-400A-9D7C-F539FEC5250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63004056-6EFD-4AE9-807D-8A068FC34EEA}">
      <dgm:prSet phldrT="[Texto]"/>
      <dgm:spPr/>
      <dgm:t>
        <a:bodyPr/>
        <a:lstStyle/>
        <a:p>
          <a:pPr>
            <a:buNone/>
          </a:pPr>
          <a:r>
            <a:rPr lang="es-CO" dirty="0">
              <a:latin typeface="Montserrat" panose="00000500000000000000" pitchFamily="50" charset="0"/>
            </a:rPr>
            <a:t>4. Mayor a un metro de distancia</a:t>
          </a:r>
          <a:endParaRPr lang="es-ES" dirty="0">
            <a:latin typeface="Montserrat" panose="00000500000000000000" pitchFamily="50" charset="0"/>
          </a:endParaRPr>
        </a:p>
      </dgm:t>
    </dgm:pt>
    <dgm:pt modelId="{305B1BE2-8584-493A-8782-DFEE601C48EF}" type="parTrans" cxnId="{1CDF0BA2-6D94-4814-AAAB-21674D6871E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F64E26F-37D0-4B4A-9B4B-B4CB391258C4}" type="sibTrans" cxnId="{1CDF0BA2-6D94-4814-AAAB-21674D6871E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CFF3F14-487B-4CE7-B014-9C7B164EB31D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Herida producida por el proyectil.</a:t>
          </a:r>
          <a:endParaRPr lang="es-ES" dirty="0">
            <a:latin typeface="Montserrat" panose="00000500000000000000" pitchFamily="50" charset="0"/>
          </a:endParaRPr>
        </a:p>
      </dgm:t>
    </dgm:pt>
    <dgm:pt modelId="{29A00F96-0E06-4071-946E-A1034FE3768C}" type="parTrans" cxnId="{49F44095-125E-4F5C-9D36-C8E2D64323B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660C45A3-2489-4378-99E9-F339E8CCB7C0}" type="sibTrans" cxnId="{49F44095-125E-4F5C-9D36-C8E2D64323B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F81AE5E-A51F-403F-8C9E-31E9BC893BC9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Bandeleta contusiva excéntrica o concéntrica.</a:t>
          </a:r>
        </a:p>
      </dgm:t>
    </dgm:pt>
    <dgm:pt modelId="{77FD958F-A00B-418B-B1A2-3EF0EA3FC9D2}" type="parTrans" cxnId="{6B0E5544-FACD-4352-BA75-B9547FF8044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65198D3A-73E8-49DC-8F84-8FC524D1B81F}" type="sibTrans" cxnId="{6B0E5544-FACD-4352-BA75-B9547FF8044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4BCF4DF-5851-447E-8FD6-511039750F19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Ahumamiento excéntrico o concéntrico.</a:t>
          </a:r>
        </a:p>
      </dgm:t>
    </dgm:pt>
    <dgm:pt modelId="{85133917-1624-45B0-A2C1-9FFFEA2F9182}" type="parTrans" cxnId="{C6476CFC-0126-43FF-B62E-BD9B6B1A768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2EE405A-D60E-4C7E-A429-0EC59C0012AA}" type="sibTrans" cxnId="{C6476CFC-0126-43FF-B62E-BD9B6B1A768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A3381A7-3923-44D5-A650-0B068C96FC01}">
      <dgm:prSet/>
      <dgm:spPr/>
      <dgm:t>
        <a:bodyPr/>
        <a:lstStyle/>
        <a:p>
          <a:r>
            <a:rPr lang="es-CO" b="1" dirty="0">
              <a:latin typeface="Montserrat" panose="00000500000000000000" pitchFamily="50" charset="0"/>
            </a:rPr>
            <a:t>TATUAJE.</a:t>
          </a:r>
        </a:p>
      </dgm:t>
    </dgm:pt>
    <dgm:pt modelId="{19194E94-ABA3-4F18-8B46-D39127F9B550}" type="parTrans" cxnId="{32C7525D-1314-4D0D-8065-CAD6947E866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F97F563-21B7-4064-B5FF-FFE462FEF158}" type="sibTrans" cxnId="{32C7525D-1314-4D0D-8065-CAD6947E866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E5E49D1-8F00-4EFE-85CA-2FB8B4EF065C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Bandeleta contusiva.</a:t>
          </a:r>
        </a:p>
      </dgm:t>
    </dgm:pt>
    <dgm:pt modelId="{C04DF45B-E968-4AB9-970A-951BB1D50931}" type="parTrans" cxnId="{D6CE59A7-94C2-492F-9AF3-517CCED5575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37DDAFA-191D-437E-B0B4-778160143ACE}" type="sibTrans" cxnId="{D6CE59A7-94C2-492F-9AF3-517CCED5575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F67DA47-5FDF-44E8-BB6B-160CE64C4506}" type="pres">
      <dgm:prSet presAssocID="{858AE628-C055-4CAB-ACE9-52D8FE5C873F}" presName="linear" presStyleCnt="0">
        <dgm:presLayoutVars>
          <dgm:dir/>
          <dgm:resizeHandles val="exact"/>
        </dgm:presLayoutVars>
      </dgm:prSet>
      <dgm:spPr/>
    </dgm:pt>
    <dgm:pt modelId="{7A0911B2-5D00-4E9B-96FA-F0749C15A2DA}" type="pres">
      <dgm:prSet presAssocID="{9DAC94A8-FC1D-4F34-95C1-66DB2A6ECFF1}" presName="comp" presStyleCnt="0"/>
      <dgm:spPr/>
    </dgm:pt>
    <dgm:pt modelId="{70FC45E8-8AFF-4FF0-B6CC-4AE1A09FF09E}" type="pres">
      <dgm:prSet presAssocID="{9DAC94A8-FC1D-4F34-95C1-66DB2A6ECFF1}" presName="box" presStyleLbl="node1" presStyleIdx="0" presStyleCnt="2"/>
      <dgm:spPr/>
    </dgm:pt>
    <dgm:pt modelId="{6D88EE4D-9742-4D7A-841D-38DDC1731290}" type="pres">
      <dgm:prSet presAssocID="{9DAC94A8-FC1D-4F34-95C1-66DB2A6ECFF1}" presName="img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2DE57F15-3546-4936-B16D-9E9D561ADB92}" type="pres">
      <dgm:prSet presAssocID="{9DAC94A8-FC1D-4F34-95C1-66DB2A6ECFF1}" presName="text" presStyleLbl="node1" presStyleIdx="0" presStyleCnt="2">
        <dgm:presLayoutVars>
          <dgm:bulletEnabled val="1"/>
        </dgm:presLayoutVars>
      </dgm:prSet>
      <dgm:spPr/>
    </dgm:pt>
    <dgm:pt modelId="{AFA3A5F8-A4CE-4A7A-857F-321EF91337A8}" type="pres">
      <dgm:prSet presAssocID="{5243F519-9254-45DA-8E0B-C3761CA628F0}" presName="spacer" presStyleCnt="0"/>
      <dgm:spPr/>
    </dgm:pt>
    <dgm:pt modelId="{0167BBB5-E665-437A-B080-E2D491051D18}" type="pres">
      <dgm:prSet presAssocID="{63004056-6EFD-4AE9-807D-8A068FC34EEA}" presName="comp" presStyleCnt="0"/>
      <dgm:spPr/>
    </dgm:pt>
    <dgm:pt modelId="{AE77B376-AAF4-403A-AFA5-807F1020E6AA}" type="pres">
      <dgm:prSet presAssocID="{63004056-6EFD-4AE9-807D-8A068FC34EEA}" presName="box" presStyleLbl="node1" presStyleIdx="1" presStyleCnt="2"/>
      <dgm:spPr/>
    </dgm:pt>
    <dgm:pt modelId="{FCA83318-B772-483B-A262-ED7BF7ECBE0D}" type="pres">
      <dgm:prSet presAssocID="{63004056-6EFD-4AE9-807D-8A068FC34EEA}" presName="img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18000" b="-18000"/>
          </a:stretch>
        </a:blipFill>
      </dgm:spPr>
    </dgm:pt>
    <dgm:pt modelId="{FC4E3C5B-1D14-48D0-8180-B3C2E5571DAB}" type="pres">
      <dgm:prSet presAssocID="{63004056-6EFD-4AE9-807D-8A068FC34EEA}" presName="text" presStyleLbl="node1" presStyleIdx="1" presStyleCnt="2">
        <dgm:presLayoutVars>
          <dgm:bulletEnabled val="1"/>
        </dgm:presLayoutVars>
      </dgm:prSet>
      <dgm:spPr/>
    </dgm:pt>
  </dgm:ptLst>
  <dgm:cxnLst>
    <dgm:cxn modelId="{04B49018-D399-4DB4-948C-772FBFE39916}" type="presOf" srcId="{FE5E49D1-8F00-4EFE-85CA-2FB8B4EF065C}" destId="{FC4E3C5B-1D14-48D0-8180-B3C2E5571DAB}" srcOrd="1" destOrd="2" presId="urn:microsoft.com/office/officeart/2005/8/layout/vList4"/>
    <dgm:cxn modelId="{E2D0A127-332D-4FC4-8F91-D64C4435A0E6}" type="presOf" srcId="{63004056-6EFD-4AE9-807D-8A068FC34EEA}" destId="{AE77B376-AAF4-403A-AFA5-807F1020E6AA}" srcOrd="0" destOrd="0" presId="urn:microsoft.com/office/officeart/2005/8/layout/vList4"/>
    <dgm:cxn modelId="{48DA0138-DE75-4B18-8ABC-D2CCDCAE8FDC}" type="presOf" srcId="{858AE628-C055-4CAB-ACE9-52D8FE5C873F}" destId="{DF67DA47-5FDF-44E8-BB6B-160CE64C4506}" srcOrd="0" destOrd="0" presId="urn:microsoft.com/office/officeart/2005/8/layout/vList4"/>
    <dgm:cxn modelId="{32C7525D-1314-4D0D-8065-CAD6947E8662}" srcId="{9DAC94A8-FC1D-4F34-95C1-66DB2A6ECFF1}" destId="{9A3381A7-3923-44D5-A650-0B068C96FC01}" srcOrd="3" destOrd="0" parTransId="{19194E94-ABA3-4F18-8B46-D39127F9B550}" sibTransId="{8F97F563-21B7-4064-B5FF-FFE462FEF158}"/>
    <dgm:cxn modelId="{55E26263-84B9-483B-B669-1BF72191B542}" srcId="{858AE628-C055-4CAB-ACE9-52D8FE5C873F}" destId="{9DAC94A8-FC1D-4F34-95C1-66DB2A6ECFF1}" srcOrd="0" destOrd="0" parTransId="{4D7CD9AA-988D-441C-9D88-1BE5BFAB0B68}" sibTransId="{5243F519-9254-45DA-8E0B-C3761CA628F0}"/>
    <dgm:cxn modelId="{6B0E5544-FACD-4352-BA75-B9547FF80445}" srcId="{9DAC94A8-FC1D-4F34-95C1-66DB2A6ECFF1}" destId="{4F81AE5E-A51F-403F-8C9E-31E9BC893BC9}" srcOrd="1" destOrd="0" parTransId="{77FD958F-A00B-418B-B1A2-3EF0EA3FC9D2}" sibTransId="{65198D3A-73E8-49DC-8F84-8FC524D1B81F}"/>
    <dgm:cxn modelId="{54DA8668-1368-400A-9D7C-F539FEC52508}" srcId="{9DAC94A8-FC1D-4F34-95C1-66DB2A6ECFF1}" destId="{44844585-4B1A-4650-AE95-0A9466E487E1}" srcOrd="0" destOrd="0" parTransId="{F53947FD-0D30-4575-9723-C436180C2F96}" sibTransId="{20057D47-D823-4103-88DC-B939631A2631}"/>
    <dgm:cxn modelId="{D6B9264E-14D2-470B-A9C0-611FB0ECD8DE}" type="presOf" srcId="{9A3381A7-3923-44D5-A650-0B068C96FC01}" destId="{2DE57F15-3546-4936-B16D-9E9D561ADB92}" srcOrd="1" destOrd="4" presId="urn:microsoft.com/office/officeart/2005/8/layout/vList4"/>
    <dgm:cxn modelId="{2FE0FD6E-C053-4844-AE45-9D7C2342C3F5}" type="presOf" srcId="{FE5E49D1-8F00-4EFE-85CA-2FB8B4EF065C}" destId="{AE77B376-AAF4-403A-AFA5-807F1020E6AA}" srcOrd="0" destOrd="2" presId="urn:microsoft.com/office/officeart/2005/8/layout/vList4"/>
    <dgm:cxn modelId="{967E0A51-831E-4F83-8BE0-5541F5431291}" type="presOf" srcId="{9A3381A7-3923-44D5-A650-0B068C96FC01}" destId="{70FC45E8-8AFF-4FF0-B6CC-4AE1A09FF09E}" srcOrd="0" destOrd="4" presId="urn:microsoft.com/office/officeart/2005/8/layout/vList4"/>
    <dgm:cxn modelId="{E60C9171-4C09-4921-81A5-9F32C8449C42}" type="presOf" srcId="{9DAC94A8-FC1D-4F34-95C1-66DB2A6ECFF1}" destId="{70FC45E8-8AFF-4FF0-B6CC-4AE1A09FF09E}" srcOrd="0" destOrd="0" presId="urn:microsoft.com/office/officeart/2005/8/layout/vList4"/>
    <dgm:cxn modelId="{49F44095-125E-4F5C-9D36-C8E2D64323B4}" srcId="{63004056-6EFD-4AE9-807D-8A068FC34EEA}" destId="{7CFF3F14-487B-4CE7-B014-9C7B164EB31D}" srcOrd="0" destOrd="0" parTransId="{29A00F96-0E06-4071-946E-A1034FE3768C}" sibTransId="{660C45A3-2489-4378-99E9-F339E8CCB7C0}"/>
    <dgm:cxn modelId="{E43FCA95-6114-4609-9F17-8494CAEE1056}" type="presOf" srcId="{4F81AE5E-A51F-403F-8C9E-31E9BC893BC9}" destId="{70FC45E8-8AFF-4FF0-B6CC-4AE1A09FF09E}" srcOrd="0" destOrd="2" presId="urn:microsoft.com/office/officeart/2005/8/layout/vList4"/>
    <dgm:cxn modelId="{1CDF0BA2-6D94-4814-AAAB-21674D6871EC}" srcId="{858AE628-C055-4CAB-ACE9-52D8FE5C873F}" destId="{63004056-6EFD-4AE9-807D-8A068FC34EEA}" srcOrd="1" destOrd="0" parTransId="{305B1BE2-8584-493A-8782-DFEE601C48EF}" sibTransId="{7F64E26F-37D0-4B4A-9B4B-B4CB391258C4}"/>
    <dgm:cxn modelId="{A371D2A6-C668-4637-9FA1-5700547C655D}" type="presOf" srcId="{7CFF3F14-487B-4CE7-B014-9C7B164EB31D}" destId="{AE77B376-AAF4-403A-AFA5-807F1020E6AA}" srcOrd="0" destOrd="1" presId="urn:microsoft.com/office/officeart/2005/8/layout/vList4"/>
    <dgm:cxn modelId="{D6CE59A7-94C2-492F-9AF3-517CCED5575B}" srcId="{63004056-6EFD-4AE9-807D-8A068FC34EEA}" destId="{FE5E49D1-8F00-4EFE-85CA-2FB8B4EF065C}" srcOrd="1" destOrd="0" parTransId="{C04DF45B-E968-4AB9-970A-951BB1D50931}" sibTransId="{037DDAFA-191D-437E-B0B4-778160143ACE}"/>
    <dgm:cxn modelId="{E94B0AAC-63EE-4BA4-9D6C-2A6112D00998}" type="presOf" srcId="{9DAC94A8-FC1D-4F34-95C1-66DB2A6ECFF1}" destId="{2DE57F15-3546-4936-B16D-9E9D561ADB92}" srcOrd="1" destOrd="0" presId="urn:microsoft.com/office/officeart/2005/8/layout/vList4"/>
    <dgm:cxn modelId="{4EF42EC1-DB32-4AF4-8121-4794A31A68CB}" type="presOf" srcId="{04BCF4DF-5851-447E-8FD6-511039750F19}" destId="{70FC45E8-8AFF-4FF0-B6CC-4AE1A09FF09E}" srcOrd="0" destOrd="3" presId="urn:microsoft.com/office/officeart/2005/8/layout/vList4"/>
    <dgm:cxn modelId="{F5641FC4-4123-4C26-995F-ACDCD8BA068E}" type="presOf" srcId="{7CFF3F14-487B-4CE7-B014-9C7B164EB31D}" destId="{FC4E3C5B-1D14-48D0-8180-B3C2E5571DAB}" srcOrd="1" destOrd="1" presId="urn:microsoft.com/office/officeart/2005/8/layout/vList4"/>
    <dgm:cxn modelId="{95D43ACF-16FA-47FD-9021-D991DBCC3F4B}" type="presOf" srcId="{63004056-6EFD-4AE9-807D-8A068FC34EEA}" destId="{FC4E3C5B-1D14-48D0-8180-B3C2E5571DAB}" srcOrd="1" destOrd="0" presId="urn:microsoft.com/office/officeart/2005/8/layout/vList4"/>
    <dgm:cxn modelId="{98B45ED4-ADE6-4032-9B2E-6B895707F9E4}" type="presOf" srcId="{44844585-4B1A-4650-AE95-0A9466E487E1}" destId="{2DE57F15-3546-4936-B16D-9E9D561ADB92}" srcOrd="1" destOrd="1" presId="urn:microsoft.com/office/officeart/2005/8/layout/vList4"/>
    <dgm:cxn modelId="{0B96D6F0-F4D6-4D99-B6B1-E3F9230F26AB}" type="presOf" srcId="{4F81AE5E-A51F-403F-8C9E-31E9BC893BC9}" destId="{2DE57F15-3546-4936-B16D-9E9D561ADB92}" srcOrd="1" destOrd="2" presId="urn:microsoft.com/office/officeart/2005/8/layout/vList4"/>
    <dgm:cxn modelId="{F8C47EF1-D206-49F2-BBA7-057B23BB6A8D}" type="presOf" srcId="{44844585-4B1A-4650-AE95-0A9466E487E1}" destId="{70FC45E8-8AFF-4FF0-B6CC-4AE1A09FF09E}" srcOrd="0" destOrd="1" presId="urn:microsoft.com/office/officeart/2005/8/layout/vList4"/>
    <dgm:cxn modelId="{E512F3F6-ED7F-4840-8443-D53BCEF345AD}" type="presOf" srcId="{04BCF4DF-5851-447E-8FD6-511039750F19}" destId="{2DE57F15-3546-4936-B16D-9E9D561ADB92}" srcOrd="1" destOrd="3" presId="urn:microsoft.com/office/officeart/2005/8/layout/vList4"/>
    <dgm:cxn modelId="{C6476CFC-0126-43FF-B62E-BD9B6B1A7682}" srcId="{9DAC94A8-FC1D-4F34-95C1-66DB2A6ECFF1}" destId="{04BCF4DF-5851-447E-8FD6-511039750F19}" srcOrd="2" destOrd="0" parTransId="{85133917-1624-45B0-A2C1-9FFFEA2F9182}" sibTransId="{02EE405A-D60E-4C7E-A429-0EC59C0012AA}"/>
    <dgm:cxn modelId="{D717B2FF-D094-4801-9048-7965D2A00BE8}" type="presParOf" srcId="{DF67DA47-5FDF-44E8-BB6B-160CE64C4506}" destId="{7A0911B2-5D00-4E9B-96FA-F0749C15A2DA}" srcOrd="0" destOrd="0" presId="urn:microsoft.com/office/officeart/2005/8/layout/vList4"/>
    <dgm:cxn modelId="{834EBDC3-D020-4170-A91B-2F642B121EBB}" type="presParOf" srcId="{7A0911B2-5D00-4E9B-96FA-F0749C15A2DA}" destId="{70FC45E8-8AFF-4FF0-B6CC-4AE1A09FF09E}" srcOrd="0" destOrd="0" presId="urn:microsoft.com/office/officeart/2005/8/layout/vList4"/>
    <dgm:cxn modelId="{87EFDAB1-66DE-43A6-9A14-87738922317F}" type="presParOf" srcId="{7A0911B2-5D00-4E9B-96FA-F0749C15A2DA}" destId="{6D88EE4D-9742-4D7A-841D-38DDC1731290}" srcOrd="1" destOrd="0" presId="urn:microsoft.com/office/officeart/2005/8/layout/vList4"/>
    <dgm:cxn modelId="{33166120-3E55-4A92-86CE-5C0FE8CC01FB}" type="presParOf" srcId="{7A0911B2-5D00-4E9B-96FA-F0749C15A2DA}" destId="{2DE57F15-3546-4936-B16D-9E9D561ADB92}" srcOrd="2" destOrd="0" presId="urn:microsoft.com/office/officeart/2005/8/layout/vList4"/>
    <dgm:cxn modelId="{A0E26D80-A4FA-4CEE-99C4-9209838DD147}" type="presParOf" srcId="{DF67DA47-5FDF-44E8-BB6B-160CE64C4506}" destId="{AFA3A5F8-A4CE-4A7A-857F-321EF91337A8}" srcOrd="1" destOrd="0" presId="urn:microsoft.com/office/officeart/2005/8/layout/vList4"/>
    <dgm:cxn modelId="{232E3E62-A0CD-41D6-B421-E3DD82C4F922}" type="presParOf" srcId="{DF67DA47-5FDF-44E8-BB6B-160CE64C4506}" destId="{0167BBB5-E665-437A-B080-E2D491051D18}" srcOrd="2" destOrd="0" presId="urn:microsoft.com/office/officeart/2005/8/layout/vList4"/>
    <dgm:cxn modelId="{0FF43C2E-D81E-4BF6-8F6C-91B9CEB5945E}" type="presParOf" srcId="{0167BBB5-E665-437A-B080-E2D491051D18}" destId="{AE77B376-AAF4-403A-AFA5-807F1020E6AA}" srcOrd="0" destOrd="0" presId="urn:microsoft.com/office/officeart/2005/8/layout/vList4"/>
    <dgm:cxn modelId="{37F7B607-591C-4E8A-AD94-5B26AEE28499}" type="presParOf" srcId="{0167BBB5-E665-437A-B080-E2D491051D18}" destId="{FCA83318-B772-483B-A262-ED7BF7ECBE0D}" srcOrd="1" destOrd="0" presId="urn:microsoft.com/office/officeart/2005/8/layout/vList4"/>
    <dgm:cxn modelId="{59853A47-B52E-40DC-90BD-F47B1C8591B2}" type="presParOf" srcId="{0167BBB5-E665-437A-B080-E2D491051D18}" destId="{FC4E3C5B-1D14-48D0-8180-B3C2E5571D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A3634B-2694-4AC6-8047-4906ACF651C9}" type="doc">
      <dgm:prSet loTypeId="urn:microsoft.com/office/officeart/2005/8/layout/venn3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95437F1-8817-49DC-AA15-EF400A58F03C}">
      <dgm:prSet phldrT="[Texto]"/>
      <dgm:spPr/>
      <dgm:t>
        <a:bodyPr/>
        <a:lstStyle/>
        <a:p>
          <a:r>
            <a:rPr lang="es-ES" b="1" dirty="0">
              <a:latin typeface="Montserrat" panose="00000500000000000000" pitchFamily="50" charset="0"/>
            </a:rPr>
            <a:t>Compresión del cuello</a:t>
          </a:r>
        </a:p>
      </dgm:t>
    </dgm:pt>
    <dgm:pt modelId="{CD100C65-0FCE-4D1C-B9CF-98EC39B675DE}" type="parTrans" cxnId="{3782E786-CEFB-444C-9015-5EAA94821A5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94FAE14-FC81-43CE-9EAB-65DA7C459F40}" type="sibTrans" cxnId="{3782E786-CEFB-444C-9015-5EAA94821A5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C70E2E0-FED5-4049-B6C9-B0806E27B31D}">
      <dgm:prSet phldrT="[Texto]"/>
      <dgm:spPr/>
      <dgm:t>
        <a:bodyPr/>
        <a:lstStyle/>
        <a:p>
          <a:r>
            <a:rPr lang="es-ES" b="1" dirty="0">
              <a:latin typeface="Montserrat" panose="00000500000000000000" pitchFamily="50" charset="0"/>
            </a:rPr>
            <a:t>Trauma contundente</a:t>
          </a:r>
        </a:p>
      </dgm:t>
    </dgm:pt>
    <dgm:pt modelId="{6F1F8171-5122-48DF-BE49-BE2DBA068302}" type="parTrans" cxnId="{46CDD5A2-67EC-47BC-800F-CDC857C42E3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E2B0A0E-F5DB-4D94-94A7-F4B1DF68D54D}" type="sibTrans" cxnId="{46CDD5A2-67EC-47BC-800F-CDC857C42E3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ED29C01E-2F7D-4A9E-B449-2615689E9406}">
      <dgm:prSet phldrT="[Texto]"/>
      <dgm:spPr/>
      <dgm:t>
        <a:bodyPr/>
        <a:lstStyle/>
        <a:p>
          <a:r>
            <a:rPr lang="es-ES" b="1" dirty="0">
              <a:latin typeface="Montserrat" panose="00000500000000000000" pitchFamily="50" charset="0"/>
            </a:rPr>
            <a:t>Asociado a quemaduras</a:t>
          </a:r>
        </a:p>
      </dgm:t>
    </dgm:pt>
    <dgm:pt modelId="{6C33C8ED-1A86-4D29-99DF-C1314DFE2743}" type="parTrans" cxnId="{1DD6BACA-2DE2-4670-ACBC-A7B4D7E4BDF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BBC738A-82C2-4ECA-AC54-2618832E76E9}" type="sibTrans" cxnId="{1DD6BACA-2DE2-4670-ACBC-A7B4D7E4BDF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A6B5ED8-64F3-4C66-9025-58D881BD636E}">
      <dgm:prSet phldrT="[Texto]"/>
      <dgm:spPr/>
      <dgm:t>
        <a:bodyPr/>
        <a:lstStyle/>
        <a:p>
          <a:r>
            <a:rPr lang="es-ES" b="1" dirty="0">
              <a:latin typeface="Montserrat" panose="00000500000000000000" pitchFamily="50" charset="0"/>
            </a:rPr>
            <a:t>Asociado a drogas ilícitas</a:t>
          </a:r>
        </a:p>
      </dgm:t>
    </dgm:pt>
    <dgm:pt modelId="{10DBBA42-DC07-4645-ADDA-63B29AC658A5}" type="parTrans" cxnId="{D8A7D551-B15D-4B46-B7C5-98F33B326E5E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0B9BAB6-5CD7-489A-9908-F17F77A71FA3}" type="sibTrans" cxnId="{D8A7D551-B15D-4B46-B7C5-98F33B326E5E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12C30516-89F0-4FB1-92EB-F7C046B35AC6}" type="pres">
      <dgm:prSet presAssocID="{40A3634B-2694-4AC6-8047-4906ACF651C9}" presName="Name0" presStyleCnt="0">
        <dgm:presLayoutVars>
          <dgm:dir/>
          <dgm:resizeHandles val="exact"/>
        </dgm:presLayoutVars>
      </dgm:prSet>
      <dgm:spPr/>
    </dgm:pt>
    <dgm:pt modelId="{FC52C6C2-FFFF-4CC5-A1FF-75C8EE02A46B}" type="pres">
      <dgm:prSet presAssocID="{D95437F1-8817-49DC-AA15-EF400A58F03C}" presName="Name5" presStyleLbl="vennNode1" presStyleIdx="0" presStyleCnt="4">
        <dgm:presLayoutVars>
          <dgm:bulletEnabled val="1"/>
        </dgm:presLayoutVars>
      </dgm:prSet>
      <dgm:spPr/>
    </dgm:pt>
    <dgm:pt modelId="{9500F283-3768-43AB-B516-97F264F7B4FA}" type="pres">
      <dgm:prSet presAssocID="{494FAE14-FC81-43CE-9EAB-65DA7C459F40}" presName="space" presStyleCnt="0"/>
      <dgm:spPr/>
    </dgm:pt>
    <dgm:pt modelId="{4031D9BE-B721-448F-ACAE-8486D59F65D1}" type="pres">
      <dgm:prSet presAssocID="{4C70E2E0-FED5-4049-B6C9-B0806E27B31D}" presName="Name5" presStyleLbl="vennNode1" presStyleIdx="1" presStyleCnt="4">
        <dgm:presLayoutVars>
          <dgm:bulletEnabled val="1"/>
        </dgm:presLayoutVars>
      </dgm:prSet>
      <dgm:spPr/>
    </dgm:pt>
    <dgm:pt modelId="{96241ED1-BE33-442B-B4B8-731F2E869DF8}" type="pres">
      <dgm:prSet presAssocID="{2E2B0A0E-F5DB-4D94-94A7-F4B1DF68D54D}" presName="space" presStyleCnt="0"/>
      <dgm:spPr/>
    </dgm:pt>
    <dgm:pt modelId="{6BFAB8DA-FC38-4F73-A1F9-188B30251260}" type="pres">
      <dgm:prSet presAssocID="{ED29C01E-2F7D-4A9E-B449-2615689E9406}" presName="Name5" presStyleLbl="vennNode1" presStyleIdx="2" presStyleCnt="4">
        <dgm:presLayoutVars>
          <dgm:bulletEnabled val="1"/>
        </dgm:presLayoutVars>
      </dgm:prSet>
      <dgm:spPr/>
    </dgm:pt>
    <dgm:pt modelId="{9F340821-97DC-4F93-A173-94B0336CD8E8}" type="pres">
      <dgm:prSet presAssocID="{0BBC738A-82C2-4ECA-AC54-2618832E76E9}" presName="space" presStyleCnt="0"/>
      <dgm:spPr/>
    </dgm:pt>
    <dgm:pt modelId="{71B495FD-B8F6-4568-A379-12A51A68069F}" type="pres">
      <dgm:prSet presAssocID="{2A6B5ED8-64F3-4C66-9025-58D881BD636E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4D952402-B030-499D-AFA8-0E2FA1487F54}" type="presOf" srcId="{4C70E2E0-FED5-4049-B6C9-B0806E27B31D}" destId="{4031D9BE-B721-448F-ACAE-8486D59F65D1}" srcOrd="0" destOrd="0" presId="urn:microsoft.com/office/officeart/2005/8/layout/venn3"/>
    <dgm:cxn modelId="{F8796F15-AA06-4C75-8C39-F8C2E853D3BF}" type="presOf" srcId="{2A6B5ED8-64F3-4C66-9025-58D881BD636E}" destId="{71B495FD-B8F6-4568-A379-12A51A68069F}" srcOrd="0" destOrd="0" presId="urn:microsoft.com/office/officeart/2005/8/layout/venn3"/>
    <dgm:cxn modelId="{0C14033A-ED27-43C8-8231-418029FC0301}" type="presOf" srcId="{40A3634B-2694-4AC6-8047-4906ACF651C9}" destId="{12C30516-89F0-4FB1-92EB-F7C046B35AC6}" srcOrd="0" destOrd="0" presId="urn:microsoft.com/office/officeart/2005/8/layout/venn3"/>
    <dgm:cxn modelId="{D8A7D551-B15D-4B46-B7C5-98F33B326E5E}" srcId="{40A3634B-2694-4AC6-8047-4906ACF651C9}" destId="{2A6B5ED8-64F3-4C66-9025-58D881BD636E}" srcOrd="3" destOrd="0" parTransId="{10DBBA42-DC07-4645-ADDA-63B29AC658A5}" sibTransId="{90B9BAB6-5CD7-489A-9908-F17F77A71FA3}"/>
    <dgm:cxn modelId="{881F827F-A87D-41A2-9224-6F29ED5B1DE3}" type="presOf" srcId="{ED29C01E-2F7D-4A9E-B449-2615689E9406}" destId="{6BFAB8DA-FC38-4F73-A1F9-188B30251260}" srcOrd="0" destOrd="0" presId="urn:microsoft.com/office/officeart/2005/8/layout/venn3"/>
    <dgm:cxn modelId="{3782E786-CEFB-444C-9015-5EAA94821A5A}" srcId="{40A3634B-2694-4AC6-8047-4906ACF651C9}" destId="{D95437F1-8817-49DC-AA15-EF400A58F03C}" srcOrd="0" destOrd="0" parTransId="{CD100C65-0FCE-4D1C-B9CF-98EC39B675DE}" sibTransId="{494FAE14-FC81-43CE-9EAB-65DA7C459F40}"/>
    <dgm:cxn modelId="{46CDD5A2-67EC-47BC-800F-CDC857C42E36}" srcId="{40A3634B-2694-4AC6-8047-4906ACF651C9}" destId="{4C70E2E0-FED5-4049-B6C9-B0806E27B31D}" srcOrd="1" destOrd="0" parTransId="{6F1F8171-5122-48DF-BE49-BE2DBA068302}" sibTransId="{2E2B0A0E-F5DB-4D94-94A7-F4B1DF68D54D}"/>
    <dgm:cxn modelId="{074C47C3-C0D7-472E-AAA9-FDEC620A5AA7}" type="presOf" srcId="{D95437F1-8817-49DC-AA15-EF400A58F03C}" destId="{FC52C6C2-FFFF-4CC5-A1FF-75C8EE02A46B}" srcOrd="0" destOrd="0" presId="urn:microsoft.com/office/officeart/2005/8/layout/venn3"/>
    <dgm:cxn modelId="{1DD6BACA-2DE2-4670-ACBC-A7B4D7E4BDF2}" srcId="{40A3634B-2694-4AC6-8047-4906ACF651C9}" destId="{ED29C01E-2F7D-4A9E-B449-2615689E9406}" srcOrd="2" destOrd="0" parTransId="{6C33C8ED-1A86-4D29-99DF-C1314DFE2743}" sibTransId="{0BBC738A-82C2-4ECA-AC54-2618832E76E9}"/>
    <dgm:cxn modelId="{239CC280-2D97-4DB2-A1A7-6EB313752540}" type="presParOf" srcId="{12C30516-89F0-4FB1-92EB-F7C046B35AC6}" destId="{FC52C6C2-FFFF-4CC5-A1FF-75C8EE02A46B}" srcOrd="0" destOrd="0" presId="urn:microsoft.com/office/officeart/2005/8/layout/venn3"/>
    <dgm:cxn modelId="{F74689BE-D09C-4B87-AAE4-1004AE34E95F}" type="presParOf" srcId="{12C30516-89F0-4FB1-92EB-F7C046B35AC6}" destId="{9500F283-3768-43AB-B516-97F264F7B4FA}" srcOrd="1" destOrd="0" presId="urn:microsoft.com/office/officeart/2005/8/layout/venn3"/>
    <dgm:cxn modelId="{B4466B7C-04C8-4FBA-8FF8-9959B0A3C975}" type="presParOf" srcId="{12C30516-89F0-4FB1-92EB-F7C046B35AC6}" destId="{4031D9BE-B721-448F-ACAE-8486D59F65D1}" srcOrd="2" destOrd="0" presId="urn:microsoft.com/office/officeart/2005/8/layout/venn3"/>
    <dgm:cxn modelId="{9C4D09D8-0C85-491F-987E-027F78D5F88B}" type="presParOf" srcId="{12C30516-89F0-4FB1-92EB-F7C046B35AC6}" destId="{96241ED1-BE33-442B-B4B8-731F2E869DF8}" srcOrd="3" destOrd="0" presId="urn:microsoft.com/office/officeart/2005/8/layout/venn3"/>
    <dgm:cxn modelId="{387584DD-22A0-448C-A05B-98813FEEAB4F}" type="presParOf" srcId="{12C30516-89F0-4FB1-92EB-F7C046B35AC6}" destId="{6BFAB8DA-FC38-4F73-A1F9-188B30251260}" srcOrd="4" destOrd="0" presId="urn:microsoft.com/office/officeart/2005/8/layout/venn3"/>
    <dgm:cxn modelId="{B16D2BCB-EC53-4DA2-8CCB-DA6D2EC78C02}" type="presParOf" srcId="{12C30516-89F0-4FB1-92EB-F7C046B35AC6}" destId="{9F340821-97DC-4F93-A173-94B0336CD8E8}" srcOrd="5" destOrd="0" presId="urn:microsoft.com/office/officeart/2005/8/layout/venn3"/>
    <dgm:cxn modelId="{5ED58669-F903-42C2-B02F-F8C8A19B72EB}" type="presParOf" srcId="{12C30516-89F0-4FB1-92EB-F7C046B35AC6}" destId="{71B495FD-B8F6-4568-A379-12A51A68069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DF7477-5172-440F-AD27-7B603B2688A6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7ACD04-9FC6-402C-B6F7-6817618D80FE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Montserrat" panose="00000500000000000000" pitchFamily="50" charset="0"/>
            </a:rPr>
            <a:t>INDICIARIA</a:t>
          </a:r>
        </a:p>
      </dgm:t>
    </dgm:pt>
    <dgm:pt modelId="{139E88EF-D2C0-4223-8986-5CE7586658A7}" type="parTrans" cxnId="{B61EB8B9-E4FB-405D-93A5-A689EB0A9EE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DFC25B1-C9DF-4F1C-813D-EA9926CFC742}" type="sibTrans" cxnId="{B61EB8B9-E4FB-405D-93A5-A689EB0A9EE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D3CB014-34A6-4BFD-ACEC-0D917512F81C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Montserrat" panose="00000500000000000000" pitchFamily="50" charset="0"/>
            </a:rPr>
            <a:t>- Aspectos </a:t>
          </a:r>
          <a:r>
            <a:rPr lang="es-ES" dirty="0" err="1">
              <a:solidFill>
                <a:schemeClr val="tx2"/>
              </a:solidFill>
              <a:latin typeface="Montserrat" panose="00000500000000000000" pitchFamily="50" charset="0"/>
            </a:rPr>
            <a:t>morfocromáticos</a:t>
          </a:r>
          <a:r>
            <a:rPr lang="es-ES" dirty="0">
              <a:solidFill>
                <a:schemeClr val="tx2"/>
              </a:solidFill>
              <a:latin typeface="Montserrat" panose="00000500000000000000" pitchFamily="50" charset="0"/>
            </a:rPr>
            <a:t> y características </a:t>
          </a:r>
          <a:r>
            <a:rPr lang="es-ES" dirty="0" err="1">
              <a:solidFill>
                <a:schemeClr val="tx2"/>
              </a:solidFill>
              <a:latin typeface="Montserrat" panose="00000500000000000000" pitchFamily="50" charset="0"/>
            </a:rPr>
            <a:t>bioantropológicas</a:t>
          </a:r>
          <a:r>
            <a:rPr lang="es-ES" dirty="0">
              <a:solidFill>
                <a:schemeClr val="tx2"/>
              </a:solidFill>
              <a:latin typeface="Montserrat" panose="00000500000000000000" pitchFamily="50" charset="0"/>
            </a:rPr>
            <a:t> (talla, peso, edad, </a:t>
          </a:r>
          <a:r>
            <a:rPr lang="es-CO" dirty="0">
              <a:solidFill>
                <a:schemeClr val="tx2"/>
              </a:solidFill>
              <a:latin typeface="Montserrat" panose="00000500000000000000" pitchFamily="50" charset="0"/>
            </a:rPr>
            <a:t>color de ojos, piel y cabello).</a:t>
          </a:r>
          <a:endParaRPr lang="es-ES" dirty="0">
            <a:solidFill>
              <a:schemeClr val="tx2"/>
            </a:solidFill>
            <a:latin typeface="Montserrat" panose="00000500000000000000" pitchFamily="50" charset="0"/>
          </a:endParaRPr>
        </a:p>
      </dgm:t>
    </dgm:pt>
    <dgm:pt modelId="{7A3D7F1C-A6BB-470D-B821-B33201A8BAC8}" type="parTrans" cxnId="{45DAE980-9C97-4F58-9464-C86C656AB49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FF6F82C-8EB3-458F-92C5-D1EE4EBC5372}" type="sibTrans" cxnId="{45DAE980-9C97-4F58-9464-C86C656AB49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C3E2ABA-D74A-4D17-8CFA-A76595ABC958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Montserrat" panose="00000500000000000000" pitchFamily="50" charset="0"/>
            </a:rPr>
            <a:t>FEHACIENTE</a:t>
          </a:r>
        </a:p>
      </dgm:t>
    </dgm:pt>
    <dgm:pt modelId="{3EBACB8E-7C1D-48C7-914A-FA244FC9E0D3}" type="parTrans" cxnId="{8B27D462-4C71-4A0E-A75C-C95BB0EF560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A54031C-BE24-42FB-B19C-5E590CE01DF4}" type="sibTrans" cxnId="{8B27D462-4C71-4A0E-A75C-C95BB0EF560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6649B45-EF44-48DF-B1F3-F387A87B02E6}">
      <dgm:prSet phldrT="[Texto]"/>
      <dgm:spPr/>
      <dgm:t>
        <a:bodyPr/>
        <a:lstStyle/>
        <a:p>
          <a:r>
            <a:rPr lang="es-CO" dirty="0">
              <a:solidFill>
                <a:schemeClr val="tx2"/>
              </a:solidFill>
              <a:latin typeface="Montserrat" panose="00000500000000000000" pitchFamily="50" charset="0"/>
            </a:rPr>
            <a:t>- Cotejo dactiloscópico.</a:t>
          </a:r>
          <a:endParaRPr lang="es-ES" dirty="0">
            <a:solidFill>
              <a:schemeClr val="tx2"/>
            </a:solidFill>
            <a:latin typeface="Montserrat" panose="00000500000000000000" pitchFamily="50" charset="0"/>
          </a:endParaRPr>
        </a:p>
      </dgm:t>
    </dgm:pt>
    <dgm:pt modelId="{9BCABB63-6013-4EED-A9FC-330252F67462}" type="parTrans" cxnId="{1B47FA9A-548D-4691-AA65-6D62401AAD4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19599F5-9A84-4753-B038-B3A6D1E65A55}" type="sibTrans" cxnId="{1B47FA9A-548D-4691-AA65-6D62401AAD4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1BF78A8-F7B8-4A06-AA5F-7543503A3C2A}">
      <dgm:prSet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Montserrat" panose="00000500000000000000" pitchFamily="50" charset="0"/>
            </a:rPr>
            <a:t>- Señales particulares.</a:t>
          </a:r>
        </a:p>
      </dgm:t>
    </dgm:pt>
    <dgm:pt modelId="{FCB5BA9C-A0E1-49B4-B5FF-B8A54FEFF241}" type="parTrans" cxnId="{0BDC557E-38E8-496B-948D-836DBE09614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C0E77FD-CF45-4F57-AC75-A7EFC6F89F71}" type="sibTrans" cxnId="{0BDC557E-38E8-496B-948D-836DBE09614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5ABC559-B713-4AD9-837E-B8E5D9AEC788}">
      <dgm:prSet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Montserrat" panose="00000500000000000000" pitchFamily="50" charset="0"/>
            </a:rPr>
            <a:t>- Descripción dental.</a:t>
          </a:r>
        </a:p>
        <a:p>
          <a:r>
            <a:rPr lang="es-CO" dirty="0">
              <a:solidFill>
                <a:schemeClr val="tx2"/>
              </a:solidFill>
              <a:latin typeface="Montserrat" panose="00000500000000000000" pitchFamily="50" charset="0"/>
            </a:rPr>
            <a:t>- Descripción de prendas de vestir y pertenencias.</a:t>
          </a:r>
          <a:endParaRPr lang="es-ES" dirty="0">
            <a:solidFill>
              <a:schemeClr val="tx2"/>
            </a:solidFill>
            <a:latin typeface="Montserrat" panose="00000500000000000000" pitchFamily="50" charset="0"/>
          </a:endParaRPr>
        </a:p>
      </dgm:t>
    </dgm:pt>
    <dgm:pt modelId="{BB85D70B-0BB8-4475-8CDF-59F04E15BA70}" type="parTrans" cxnId="{0A90734E-4D53-4BF4-8C3B-87061281630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C413F9F0-9C2A-4C0D-A037-28687C617BC2}" type="sibTrans" cxnId="{0A90734E-4D53-4BF4-8C3B-87061281630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1A4B1A6-FB86-4AB1-BBAB-83BBE50A9ED0}">
      <dgm:prSet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Montserrat" panose="00000500000000000000" pitchFamily="50" charset="0"/>
            </a:rPr>
            <a:t>- Cotejo odontológico o comparación de rasgos correspondientes a tratamientos.</a:t>
          </a:r>
        </a:p>
      </dgm:t>
    </dgm:pt>
    <dgm:pt modelId="{72197B86-7A35-4A53-BAD7-2B0C51B6F95D}" type="parTrans" cxnId="{E07DE026-3C22-4390-AA8A-7EEFCDB71DC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18845D1-AD5F-45E8-A607-F4EE6C754B8C}" type="sibTrans" cxnId="{E07DE026-3C22-4390-AA8A-7EEFCDB71DC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FCE9467-64CB-4441-8690-96E0C101C318}">
      <dgm:prSet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Montserrat" panose="00000500000000000000" pitchFamily="50" charset="0"/>
            </a:rPr>
            <a:t>- Cotejo genético o comparación de perfiles genéticos mediante análisis de </a:t>
          </a:r>
          <a:r>
            <a:rPr lang="es-CO" dirty="0">
              <a:solidFill>
                <a:schemeClr val="tx2"/>
              </a:solidFill>
              <a:latin typeface="Montserrat" panose="00000500000000000000" pitchFamily="50" charset="0"/>
            </a:rPr>
            <a:t>muestras biológicas </a:t>
          </a:r>
          <a:r>
            <a:rPr lang="es-CO" dirty="0" err="1">
              <a:solidFill>
                <a:schemeClr val="tx2"/>
              </a:solidFill>
              <a:latin typeface="Montserrat" panose="00000500000000000000" pitchFamily="50" charset="0"/>
            </a:rPr>
            <a:t>antemortem</a:t>
          </a:r>
          <a:r>
            <a:rPr lang="es-CO" dirty="0">
              <a:solidFill>
                <a:schemeClr val="tx2"/>
              </a:solidFill>
              <a:latin typeface="Montserrat" panose="00000500000000000000" pitchFamily="50" charset="0"/>
            </a:rPr>
            <a:t> del mismo individuo o de muestras de familiares (1°)</a:t>
          </a:r>
          <a:r>
            <a:rPr lang="es-ES" dirty="0">
              <a:solidFill>
                <a:schemeClr val="tx2"/>
              </a:solidFill>
              <a:latin typeface="Montserrat" panose="00000500000000000000" pitchFamily="50" charset="0"/>
            </a:rPr>
            <a:t>.</a:t>
          </a:r>
        </a:p>
      </dgm:t>
    </dgm:pt>
    <dgm:pt modelId="{7EC3B706-1701-408F-B6D4-038AB4BB0034}" type="parTrans" cxnId="{392E08A8-8243-4EA4-855A-E536F5F6C40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5E70A57-9817-4397-BFD4-1BA5883EC50B}" type="sibTrans" cxnId="{392E08A8-8243-4EA4-855A-E536F5F6C40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7F49CED-4367-4B26-AF90-5152767856BB}" type="pres">
      <dgm:prSet presAssocID="{F5DF7477-5172-440F-AD27-7B603B2688A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E5F6874F-179F-4ACF-AA57-54BB19D6DFC0}" type="pres">
      <dgm:prSet presAssocID="{9C7ACD04-9FC6-402C-B6F7-6817618D80FE}" presName="ParentComposite" presStyleCnt="0"/>
      <dgm:spPr/>
    </dgm:pt>
    <dgm:pt modelId="{1388E4AA-7324-424D-BFB8-A918E6AEAE63}" type="pres">
      <dgm:prSet presAssocID="{9C7ACD04-9FC6-402C-B6F7-6817618D80FE}" presName="Chord" presStyleLbl="bgShp" presStyleIdx="0" presStyleCnt="2"/>
      <dgm:spPr/>
    </dgm:pt>
    <dgm:pt modelId="{1BF28E9B-C581-46E2-85E4-81ABC29313E6}" type="pres">
      <dgm:prSet presAssocID="{9C7ACD04-9FC6-402C-B6F7-6817618D80FE}" presName="Pie" presStyleLbl="alignNode1" presStyleIdx="0" presStyleCnt="2"/>
      <dgm:spPr/>
    </dgm:pt>
    <dgm:pt modelId="{865B3C22-3896-40B3-A55D-A0783D210BDD}" type="pres">
      <dgm:prSet presAssocID="{9C7ACD04-9FC6-402C-B6F7-6817618D80FE}" presName="Paren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ABCE1261-B5EB-46F8-98B7-7A3966490292}" type="pres">
      <dgm:prSet presAssocID="{3FF6F82C-8EB3-458F-92C5-D1EE4EBC5372}" presName="negSibTrans" presStyleCnt="0"/>
      <dgm:spPr/>
    </dgm:pt>
    <dgm:pt modelId="{2C0E44D9-BA0B-4CFB-938F-A3976781BE07}" type="pres">
      <dgm:prSet presAssocID="{9C7ACD04-9FC6-402C-B6F7-6817618D80FE}" presName="composite" presStyleCnt="0"/>
      <dgm:spPr/>
    </dgm:pt>
    <dgm:pt modelId="{39D6D461-01A5-4DCF-9C6F-1541D66D4952}" type="pres">
      <dgm:prSet presAssocID="{9C7ACD04-9FC6-402C-B6F7-6817618D80FE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212E0E4-E710-4CBE-B00C-E0ED9645F573}" type="pres">
      <dgm:prSet presAssocID="{9DFC25B1-C9DF-4F1C-813D-EA9926CFC742}" presName="sibTrans" presStyleCnt="0"/>
      <dgm:spPr/>
    </dgm:pt>
    <dgm:pt modelId="{A8E82D3F-C1CD-4FAB-AB04-3B1100EA56AF}" type="pres">
      <dgm:prSet presAssocID="{DC3E2ABA-D74A-4D17-8CFA-A76595ABC958}" presName="ParentComposite" presStyleCnt="0"/>
      <dgm:spPr/>
    </dgm:pt>
    <dgm:pt modelId="{C39DFB2C-68E1-483F-8441-0DC856B6B811}" type="pres">
      <dgm:prSet presAssocID="{DC3E2ABA-D74A-4D17-8CFA-A76595ABC958}" presName="Chord" presStyleLbl="bgShp" presStyleIdx="1" presStyleCnt="2"/>
      <dgm:spPr/>
    </dgm:pt>
    <dgm:pt modelId="{DBFBAF70-7252-4AF2-9FF2-AB5D7C56C01A}" type="pres">
      <dgm:prSet presAssocID="{DC3E2ABA-D74A-4D17-8CFA-A76595ABC958}" presName="Pie" presStyleLbl="alignNode1" presStyleIdx="1" presStyleCnt="2"/>
      <dgm:spPr/>
    </dgm:pt>
    <dgm:pt modelId="{F666506A-2D6C-4CFB-B3E3-2C80CDABECEA}" type="pres">
      <dgm:prSet presAssocID="{DC3E2ABA-D74A-4D17-8CFA-A76595ABC958}" presName="Paren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7C7C042D-B380-4598-A084-2C96F0A69D63}" type="pres">
      <dgm:prSet presAssocID="{F19599F5-9A84-4753-B038-B3A6D1E65A55}" presName="negSibTrans" presStyleCnt="0"/>
      <dgm:spPr/>
    </dgm:pt>
    <dgm:pt modelId="{D958EEEA-37F2-4216-9B1A-E874ED41E019}" type="pres">
      <dgm:prSet presAssocID="{DC3E2ABA-D74A-4D17-8CFA-A76595ABC958}" presName="composite" presStyleCnt="0"/>
      <dgm:spPr/>
    </dgm:pt>
    <dgm:pt modelId="{B58F392F-D727-4ED9-A379-80FDF354DFA9}" type="pres">
      <dgm:prSet presAssocID="{DC3E2ABA-D74A-4D17-8CFA-A76595ABC958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0E01A1E-9DA7-40DE-A705-B96A8DB852E0}" type="presOf" srcId="{F5DF7477-5172-440F-AD27-7B603B2688A6}" destId="{47F49CED-4367-4B26-AF90-5152767856BB}" srcOrd="0" destOrd="0" presId="urn:microsoft.com/office/officeart/2009/3/layout/PieProcess"/>
    <dgm:cxn modelId="{E07DE026-3C22-4390-AA8A-7EEFCDB71DC8}" srcId="{DC3E2ABA-D74A-4D17-8CFA-A76595ABC958}" destId="{A1A4B1A6-FB86-4AB1-BBAB-83BBE50A9ED0}" srcOrd="1" destOrd="0" parTransId="{72197B86-7A35-4A53-BAD7-2B0C51B6F95D}" sibTransId="{218845D1-AD5F-45E8-A607-F4EE6C754B8C}"/>
    <dgm:cxn modelId="{8B27D462-4C71-4A0E-A75C-C95BB0EF5602}" srcId="{F5DF7477-5172-440F-AD27-7B603B2688A6}" destId="{DC3E2ABA-D74A-4D17-8CFA-A76595ABC958}" srcOrd="1" destOrd="0" parTransId="{3EBACB8E-7C1D-48C7-914A-FA244FC9E0D3}" sibTransId="{BA54031C-BE24-42FB-B19C-5E590CE01DF4}"/>
    <dgm:cxn modelId="{0A90734E-4D53-4BF4-8C3B-870612816306}" srcId="{9C7ACD04-9FC6-402C-B6F7-6817618D80FE}" destId="{95ABC559-B713-4AD9-837E-B8E5D9AEC788}" srcOrd="2" destOrd="0" parTransId="{BB85D70B-0BB8-4475-8CDF-59F04E15BA70}" sibTransId="{C413F9F0-9C2A-4C0D-A037-28687C617BC2}"/>
    <dgm:cxn modelId="{0BDC557E-38E8-496B-948D-836DBE096145}" srcId="{9C7ACD04-9FC6-402C-B6F7-6817618D80FE}" destId="{51BF78A8-F7B8-4A06-AA5F-7543503A3C2A}" srcOrd="1" destOrd="0" parTransId="{FCB5BA9C-A0E1-49B4-B5FF-B8A54FEFF241}" sibTransId="{FC0E77FD-CF45-4F57-AC75-A7EFC6F89F71}"/>
    <dgm:cxn modelId="{45DAE980-9C97-4F58-9464-C86C656AB492}" srcId="{9C7ACD04-9FC6-402C-B6F7-6817618D80FE}" destId="{2D3CB014-34A6-4BFD-ACEC-0D917512F81C}" srcOrd="0" destOrd="0" parTransId="{7A3D7F1C-A6BB-470D-B821-B33201A8BAC8}" sibTransId="{3FF6F82C-8EB3-458F-92C5-D1EE4EBC5372}"/>
    <dgm:cxn modelId="{7FBAAF85-CF8B-4D7A-87ED-C8EB3A211072}" type="presOf" srcId="{DC3E2ABA-D74A-4D17-8CFA-A76595ABC958}" destId="{F666506A-2D6C-4CFB-B3E3-2C80CDABECEA}" srcOrd="0" destOrd="0" presId="urn:microsoft.com/office/officeart/2009/3/layout/PieProcess"/>
    <dgm:cxn modelId="{F05D9487-D4C2-47D7-83A4-20A26F79E68F}" type="presOf" srcId="{9C7ACD04-9FC6-402C-B6F7-6817618D80FE}" destId="{865B3C22-3896-40B3-A55D-A0783D210BDD}" srcOrd="0" destOrd="0" presId="urn:microsoft.com/office/officeart/2009/3/layout/PieProcess"/>
    <dgm:cxn modelId="{0955DF8F-609D-4CD9-87D8-84B2B905AC32}" type="presOf" srcId="{95ABC559-B713-4AD9-837E-B8E5D9AEC788}" destId="{39D6D461-01A5-4DCF-9C6F-1541D66D4952}" srcOrd="0" destOrd="2" presId="urn:microsoft.com/office/officeart/2009/3/layout/PieProcess"/>
    <dgm:cxn modelId="{1B47FA9A-548D-4691-AA65-6D62401AAD44}" srcId="{DC3E2ABA-D74A-4D17-8CFA-A76595ABC958}" destId="{06649B45-EF44-48DF-B1F3-F387A87B02E6}" srcOrd="0" destOrd="0" parTransId="{9BCABB63-6013-4EED-A9FC-330252F67462}" sibTransId="{F19599F5-9A84-4753-B038-B3A6D1E65A55}"/>
    <dgm:cxn modelId="{392E08A8-8243-4EA4-855A-E536F5F6C406}" srcId="{DC3E2ABA-D74A-4D17-8CFA-A76595ABC958}" destId="{9FCE9467-64CB-4441-8690-96E0C101C318}" srcOrd="2" destOrd="0" parTransId="{7EC3B706-1701-408F-B6D4-038AB4BB0034}" sibTransId="{35E70A57-9817-4397-BFD4-1BA5883EC50B}"/>
    <dgm:cxn modelId="{51A749AE-88A0-4139-B3C4-1C00F938D063}" type="presOf" srcId="{9FCE9467-64CB-4441-8690-96E0C101C318}" destId="{B58F392F-D727-4ED9-A379-80FDF354DFA9}" srcOrd="0" destOrd="2" presId="urn:microsoft.com/office/officeart/2009/3/layout/PieProcess"/>
    <dgm:cxn modelId="{B3AB53B8-5C48-4140-9C58-B1646766B894}" type="presOf" srcId="{51BF78A8-F7B8-4A06-AA5F-7543503A3C2A}" destId="{39D6D461-01A5-4DCF-9C6F-1541D66D4952}" srcOrd="0" destOrd="1" presId="urn:microsoft.com/office/officeart/2009/3/layout/PieProcess"/>
    <dgm:cxn modelId="{B61EB8B9-E4FB-405D-93A5-A689EB0A9EE4}" srcId="{F5DF7477-5172-440F-AD27-7B603B2688A6}" destId="{9C7ACD04-9FC6-402C-B6F7-6817618D80FE}" srcOrd="0" destOrd="0" parTransId="{139E88EF-D2C0-4223-8986-5CE7586658A7}" sibTransId="{9DFC25B1-C9DF-4F1C-813D-EA9926CFC742}"/>
    <dgm:cxn modelId="{A2F2A6D2-34CA-46F8-95C5-DA8CBF16CB07}" type="presOf" srcId="{A1A4B1A6-FB86-4AB1-BBAB-83BBE50A9ED0}" destId="{B58F392F-D727-4ED9-A379-80FDF354DFA9}" srcOrd="0" destOrd="1" presId="urn:microsoft.com/office/officeart/2009/3/layout/PieProcess"/>
    <dgm:cxn modelId="{E80D24D5-5786-4528-93A6-3D35CD16933A}" type="presOf" srcId="{2D3CB014-34A6-4BFD-ACEC-0D917512F81C}" destId="{39D6D461-01A5-4DCF-9C6F-1541D66D4952}" srcOrd="0" destOrd="0" presId="urn:microsoft.com/office/officeart/2009/3/layout/PieProcess"/>
    <dgm:cxn modelId="{40BCBCE9-6510-47A1-9F91-820E47B69B57}" type="presOf" srcId="{06649B45-EF44-48DF-B1F3-F387A87B02E6}" destId="{B58F392F-D727-4ED9-A379-80FDF354DFA9}" srcOrd="0" destOrd="0" presId="urn:microsoft.com/office/officeart/2009/3/layout/PieProcess"/>
    <dgm:cxn modelId="{D15CCD58-C7D1-48FE-9F0C-E04D3F3005DE}" type="presParOf" srcId="{47F49CED-4367-4B26-AF90-5152767856BB}" destId="{E5F6874F-179F-4ACF-AA57-54BB19D6DFC0}" srcOrd="0" destOrd="0" presId="urn:microsoft.com/office/officeart/2009/3/layout/PieProcess"/>
    <dgm:cxn modelId="{C52932D2-8FDB-4DB9-B98A-495F400B82F3}" type="presParOf" srcId="{E5F6874F-179F-4ACF-AA57-54BB19D6DFC0}" destId="{1388E4AA-7324-424D-BFB8-A918E6AEAE63}" srcOrd="0" destOrd="0" presId="urn:microsoft.com/office/officeart/2009/3/layout/PieProcess"/>
    <dgm:cxn modelId="{8CACBD31-33E5-40A8-B0E9-36963229EF07}" type="presParOf" srcId="{E5F6874F-179F-4ACF-AA57-54BB19D6DFC0}" destId="{1BF28E9B-C581-46E2-85E4-81ABC29313E6}" srcOrd="1" destOrd="0" presId="urn:microsoft.com/office/officeart/2009/3/layout/PieProcess"/>
    <dgm:cxn modelId="{DF056C1D-F0C5-41AC-B81D-D5A5B201FEBD}" type="presParOf" srcId="{E5F6874F-179F-4ACF-AA57-54BB19D6DFC0}" destId="{865B3C22-3896-40B3-A55D-A0783D210BDD}" srcOrd="2" destOrd="0" presId="urn:microsoft.com/office/officeart/2009/3/layout/PieProcess"/>
    <dgm:cxn modelId="{1485C01C-B6E6-4F38-99CC-080D28F42A2B}" type="presParOf" srcId="{47F49CED-4367-4B26-AF90-5152767856BB}" destId="{ABCE1261-B5EB-46F8-98B7-7A3966490292}" srcOrd="1" destOrd="0" presId="urn:microsoft.com/office/officeart/2009/3/layout/PieProcess"/>
    <dgm:cxn modelId="{01F8E69A-D0DD-4674-BE81-F1E2EABC2EB1}" type="presParOf" srcId="{47F49CED-4367-4B26-AF90-5152767856BB}" destId="{2C0E44D9-BA0B-4CFB-938F-A3976781BE07}" srcOrd="2" destOrd="0" presId="urn:microsoft.com/office/officeart/2009/3/layout/PieProcess"/>
    <dgm:cxn modelId="{79C1781A-56DE-4BA4-8FF4-F25397C00E32}" type="presParOf" srcId="{2C0E44D9-BA0B-4CFB-938F-A3976781BE07}" destId="{39D6D461-01A5-4DCF-9C6F-1541D66D4952}" srcOrd="0" destOrd="0" presId="urn:microsoft.com/office/officeart/2009/3/layout/PieProcess"/>
    <dgm:cxn modelId="{20CB95EE-2183-434A-B1C1-4065DCC89BED}" type="presParOf" srcId="{47F49CED-4367-4B26-AF90-5152767856BB}" destId="{3212E0E4-E710-4CBE-B00C-E0ED9645F573}" srcOrd="3" destOrd="0" presId="urn:microsoft.com/office/officeart/2009/3/layout/PieProcess"/>
    <dgm:cxn modelId="{91388927-35E1-4489-89D9-91AAEAA36F83}" type="presParOf" srcId="{47F49CED-4367-4B26-AF90-5152767856BB}" destId="{A8E82D3F-C1CD-4FAB-AB04-3B1100EA56AF}" srcOrd="4" destOrd="0" presId="urn:microsoft.com/office/officeart/2009/3/layout/PieProcess"/>
    <dgm:cxn modelId="{0E556D8D-20AD-410F-BCC1-23963C184B1E}" type="presParOf" srcId="{A8E82D3F-C1CD-4FAB-AB04-3B1100EA56AF}" destId="{C39DFB2C-68E1-483F-8441-0DC856B6B811}" srcOrd="0" destOrd="0" presId="urn:microsoft.com/office/officeart/2009/3/layout/PieProcess"/>
    <dgm:cxn modelId="{0D590464-31BD-470C-A8F1-9B20C16FEDDE}" type="presParOf" srcId="{A8E82D3F-C1CD-4FAB-AB04-3B1100EA56AF}" destId="{DBFBAF70-7252-4AF2-9FF2-AB5D7C56C01A}" srcOrd="1" destOrd="0" presId="urn:microsoft.com/office/officeart/2009/3/layout/PieProcess"/>
    <dgm:cxn modelId="{979AC6FB-E1AF-4535-B8FF-F40A24445655}" type="presParOf" srcId="{A8E82D3F-C1CD-4FAB-AB04-3B1100EA56AF}" destId="{F666506A-2D6C-4CFB-B3E3-2C80CDABECEA}" srcOrd="2" destOrd="0" presId="urn:microsoft.com/office/officeart/2009/3/layout/PieProcess"/>
    <dgm:cxn modelId="{1F16B7B6-8682-4F6B-9F8E-78D94CFF31F2}" type="presParOf" srcId="{47F49CED-4367-4B26-AF90-5152767856BB}" destId="{7C7C042D-B380-4598-A084-2C96F0A69D63}" srcOrd="5" destOrd="0" presId="urn:microsoft.com/office/officeart/2009/3/layout/PieProcess"/>
    <dgm:cxn modelId="{FA980CA7-2C1F-47D8-B5F6-477485EAB674}" type="presParOf" srcId="{47F49CED-4367-4B26-AF90-5152767856BB}" destId="{D958EEEA-37F2-4216-9B1A-E874ED41E019}" srcOrd="6" destOrd="0" presId="urn:microsoft.com/office/officeart/2009/3/layout/PieProcess"/>
    <dgm:cxn modelId="{2887CD12-4883-48B8-8E1E-DF6F4B0D8022}" type="presParOf" srcId="{D958EEEA-37F2-4216-9B1A-E874ED41E019}" destId="{B58F392F-D727-4ED9-A379-80FDF354DFA9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AF2FC8-9B2F-48F7-A34C-84C2C22C9084}" type="doc">
      <dgm:prSet loTypeId="urn:microsoft.com/office/officeart/2005/8/layout/bProcess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A50DBA1-39C0-497A-ACF6-AF460B6109C9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Hallar</a:t>
          </a:r>
        </a:p>
      </dgm:t>
    </dgm:pt>
    <dgm:pt modelId="{870FC9A0-7284-43AB-8BC6-54736D59C31B}" type="parTrans" cxnId="{6691FF1E-97F9-4AB5-B30A-5C03C4A850F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EA5BB11-FD26-4884-9E71-DE9F18D711A0}" type="sibTrans" cxnId="{6691FF1E-97F9-4AB5-B30A-5C03C4A850F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A3F6308-6CE9-489E-8BBD-AC2310A788AB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Fijar</a:t>
          </a:r>
        </a:p>
      </dgm:t>
    </dgm:pt>
    <dgm:pt modelId="{CBC2C8F6-2316-4EF3-ABD2-C2E2B9CC7F64}" type="parTrans" cxnId="{738A66C4-186E-4DBC-A250-1394D8472DA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996534D-33C6-4FA1-BBFD-F9D36DE04B45}" type="sibTrans" cxnId="{738A66C4-186E-4DBC-A250-1394D8472DA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F6BF7A5-C593-4FAC-8EF6-4C8BCA0E04AD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Recolectar</a:t>
          </a:r>
        </a:p>
      </dgm:t>
    </dgm:pt>
    <dgm:pt modelId="{11CAB5A7-07FB-4351-B692-6C77FD0A6AAB}" type="parTrans" cxnId="{2560B3C6-DD8F-4D66-BA78-86B5B1B125B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59942DF-3272-4319-8AD8-E53535A1369A}" type="sibTrans" cxnId="{2560B3C6-DD8F-4D66-BA78-86B5B1B125B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8D045AB-43CD-4CF7-8DA0-A506114C7C10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Cadena de custodia</a:t>
          </a:r>
        </a:p>
      </dgm:t>
    </dgm:pt>
    <dgm:pt modelId="{A97D0D8C-67D3-4C10-A8BE-8C68B7228841}" type="parTrans" cxnId="{AE62167E-D922-4060-96F4-67C3B223F85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66CAF025-5053-4536-AEBD-6E11A0CB0C9F}" type="sibTrans" cxnId="{AE62167E-D922-4060-96F4-67C3B223F85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1C21B42F-3A8D-4B4C-915C-0F549571E151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Rotular</a:t>
          </a:r>
        </a:p>
      </dgm:t>
    </dgm:pt>
    <dgm:pt modelId="{E6C00712-68B7-41C7-90BA-7085AD92045E}" type="parTrans" cxnId="{3C16CF73-AEAF-4EFB-AC41-B4D18043F79D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DDF1504-24DC-4123-B0DA-50F4FBCA1D91}" type="sibTrans" cxnId="{3C16CF73-AEAF-4EFB-AC41-B4D18043F79D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98FA501-299D-4156-844A-F487AD2DF0C3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Embalar</a:t>
          </a:r>
        </a:p>
      </dgm:t>
    </dgm:pt>
    <dgm:pt modelId="{BB27B734-5FC3-4774-A332-453C7C9D6822}" type="parTrans" cxnId="{4BC486FF-CE92-4675-A2B4-7B591B95AC6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9D093A5-2CD3-44DF-901E-B49669B9668F}" type="sibTrans" cxnId="{4BC486FF-CE92-4675-A2B4-7B591B95AC6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7484B7C-F40F-4482-833A-5990A87AFCD5}" type="pres">
      <dgm:prSet presAssocID="{ACAF2FC8-9B2F-48F7-A34C-84C2C22C9084}" presName="diagram" presStyleCnt="0">
        <dgm:presLayoutVars>
          <dgm:dir/>
          <dgm:resizeHandles/>
        </dgm:presLayoutVars>
      </dgm:prSet>
      <dgm:spPr/>
    </dgm:pt>
    <dgm:pt modelId="{342368FC-BF48-4118-918F-1756032C2082}" type="pres">
      <dgm:prSet presAssocID="{2A50DBA1-39C0-497A-ACF6-AF460B6109C9}" presName="firstNode" presStyleLbl="node1" presStyleIdx="0" presStyleCnt="6">
        <dgm:presLayoutVars>
          <dgm:bulletEnabled val="1"/>
        </dgm:presLayoutVars>
      </dgm:prSet>
      <dgm:spPr/>
    </dgm:pt>
    <dgm:pt modelId="{3BE527E7-12C8-43B5-A230-08B840D5606B}" type="pres">
      <dgm:prSet presAssocID="{7EA5BB11-FD26-4884-9E71-DE9F18D711A0}" presName="sibTrans" presStyleLbl="sibTrans2D1" presStyleIdx="0" presStyleCnt="5"/>
      <dgm:spPr/>
    </dgm:pt>
    <dgm:pt modelId="{B70F68AF-A15C-4795-8700-3B406CA89180}" type="pres">
      <dgm:prSet presAssocID="{8A3F6308-6CE9-489E-8BBD-AC2310A788AB}" presName="middleNode" presStyleCnt="0"/>
      <dgm:spPr/>
    </dgm:pt>
    <dgm:pt modelId="{4992ABB0-94F7-4877-915D-E3DD0078E807}" type="pres">
      <dgm:prSet presAssocID="{8A3F6308-6CE9-489E-8BBD-AC2310A788AB}" presName="padding" presStyleLbl="node1" presStyleIdx="0" presStyleCnt="6"/>
      <dgm:spPr/>
    </dgm:pt>
    <dgm:pt modelId="{B7B8E28C-E343-4774-A860-F083EFA6B4CB}" type="pres">
      <dgm:prSet presAssocID="{8A3F6308-6CE9-489E-8BBD-AC2310A788AB}" presName="shape" presStyleLbl="node1" presStyleIdx="1" presStyleCnt="6" custScaleX="146410" custScaleY="146410">
        <dgm:presLayoutVars>
          <dgm:bulletEnabled val="1"/>
        </dgm:presLayoutVars>
      </dgm:prSet>
      <dgm:spPr/>
    </dgm:pt>
    <dgm:pt modelId="{35E70639-D7C6-4E62-BCC6-BE833D6FA7F1}" type="pres">
      <dgm:prSet presAssocID="{4996534D-33C6-4FA1-BBFD-F9D36DE04B45}" presName="sibTrans" presStyleLbl="sibTrans2D1" presStyleIdx="1" presStyleCnt="5"/>
      <dgm:spPr/>
    </dgm:pt>
    <dgm:pt modelId="{AE3B4217-579C-4F22-B06F-19FF789269AC}" type="pres">
      <dgm:prSet presAssocID="{4F6BF7A5-C593-4FAC-8EF6-4C8BCA0E04AD}" presName="middleNode" presStyleCnt="0"/>
      <dgm:spPr/>
    </dgm:pt>
    <dgm:pt modelId="{AB2F3799-199E-4A36-9748-4BC030BEF9F6}" type="pres">
      <dgm:prSet presAssocID="{4F6BF7A5-C593-4FAC-8EF6-4C8BCA0E04AD}" presName="padding" presStyleLbl="node1" presStyleIdx="1" presStyleCnt="6"/>
      <dgm:spPr/>
    </dgm:pt>
    <dgm:pt modelId="{00247533-C3D8-4BA6-8355-CB1CACDC3DD1}" type="pres">
      <dgm:prSet presAssocID="{4F6BF7A5-C593-4FAC-8EF6-4C8BCA0E04AD}" presName="shape" presStyleLbl="node1" presStyleIdx="2" presStyleCnt="6" custScaleX="146410" custScaleY="146410">
        <dgm:presLayoutVars>
          <dgm:bulletEnabled val="1"/>
        </dgm:presLayoutVars>
      </dgm:prSet>
      <dgm:spPr/>
    </dgm:pt>
    <dgm:pt modelId="{6C4DFD65-3654-4AAA-8096-25A1A1DE5AEA}" type="pres">
      <dgm:prSet presAssocID="{059942DF-3272-4319-8AD8-E53535A1369A}" presName="sibTrans" presStyleLbl="sibTrans2D1" presStyleIdx="2" presStyleCnt="5"/>
      <dgm:spPr/>
    </dgm:pt>
    <dgm:pt modelId="{FA119A5A-ADF9-4A87-A434-CB938505CD93}" type="pres">
      <dgm:prSet presAssocID="{88D045AB-43CD-4CF7-8DA0-A506114C7C10}" presName="middleNode" presStyleCnt="0"/>
      <dgm:spPr/>
    </dgm:pt>
    <dgm:pt modelId="{B6747464-327E-4A77-BD19-635A5DF94296}" type="pres">
      <dgm:prSet presAssocID="{88D045AB-43CD-4CF7-8DA0-A506114C7C10}" presName="padding" presStyleLbl="node1" presStyleIdx="2" presStyleCnt="6"/>
      <dgm:spPr/>
    </dgm:pt>
    <dgm:pt modelId="{E2411D2C-3113-4AC7-B14D-00B3FA65A37B}" type="pres">
      <dgm:prSet presAssocID="{88D045AB-43CD-4CF7-8DA0-A506114C7C10}" presName="shape" presStyleLbl="node1" presStyleIdx="3" presStyleCnt="6" custScaleX="146410" custScaleY="146410">
        <dgm:presLayoutVars>
          <dgm:bulletEnabled val="1"/>
        </dgm:presLayoutVars>
      </dgm:prSet>
      <dgm:spPr/>
    </dgm:pt>
    <dgm:pt modelId="{63C41C35-C130-4D8F-BB43-3146A394B9AA}" type="pres">
      <dgm:prSet presAssocID="{66CAF025-5053-4536-AEBD-6E11A0CB0C9F}" presName="sibTrans" presStyleLbl="sibTrans2D1" presStyleIdx="3" presStyleCnt="5"/>
      <dgm:spPr/>
    </dgm:pt>
    <dgm:pt modelId="{E08BBF1C-3854-444E-AFB1-5C529DCCE348}" type="pres">
      <dgm:prSet presAssocID="{1C21B42F-3A8D-4B4C-915C-0F549571E151}" presName="middleNode" presStyleCnt="0"/>
      <dgm:spPr/>
    </dgm:pt>
    <dgm:pt modelId="{E7EE70D4-84D4-442D-B60D-739119E9AB83}" type="pres">
      <dgm:prSet presAssocID="{1C21B42F-3A8D-4B4C-915C-0F549571E151}" presName="padding" presStyleLbl="node1" presStyleIdx="3" presStyleCnt="6"/>
      <dgm:spPr/>
    </dgm:pt>
    <dgm:pt modelId="{D385297E-56D2-4D6F-BE9F-795DAFDEE1F3}" type="pres">
      <dgm:prSet presAssocID="{1C21B42F-3A8D-4B4C-915C-0F549571E151}" presName="shape" presStyleLbl="node1" presStyleIdx="4" presStyleCnt="6" custScaleX="146410" custScaleY="146410">
        <dgm:presLayoutVars>
          <dgm:bulletEnabled val="1"/>
        </dgm:presLayoutVars>
      </dgm:prSet>
      <dgm:spPr/>
    </dgm:pt>
    <dgm:pt modelId="{A6A9B417-32C5-4C5E-8FD9-490BA02EAB51}" type="pres">
      <dgm:prSet presAssocID="{0DDF1504-24DC-4123-B0DA-50F4FBCA1D91}" presName="sibTrans" presStyleLbl="sibTrans2D1" presStyleIdx="4" presStyleCnt="5"/>
      <dgm:spPr/>
    </dgm:pt>
    <dgm:pt modelId="{5B837C81-367B-4440-AA68-2577A48025CE}" type="pres">
      <dgm:prSet presAssocID="{298FA501-299D-4156-844A-F487AD2DF0C3}" presName="lastNode" presStyleLbl="node1" presStyleIdx="5" presStyleCnt="6">
        <dgm:presLayoutVars>
          <dgm:bulletEnabled val="1"/>
        </dgm:presLayoutVars>
      </dgm:prSet>
      <dgm:spPr/>
    </dgm:pt>
  </dgm:ptLst>
  <dgm:cxnLst>
    <dgm:cxn modelId="{50440B02-2043-4794-B18A-6CA845E6B62F}" type="presOf" srcId="{298FA501-299D-4156-844A-F487AD2DF0C3}" destId="{5B837C81-367B-4440-AA68-2577A48025CE}" srcOrd="0" destOrd="0" presId="urn:microsoft.com/office/officeart/2005/8/layout/bProcess2"/>
    <dgm:cxn modelId="{02DFB41B-E2F9-4F4A-B16F-4B49C539A84B}" type="presOf" srcId="{1C21B42F-3A8D-4B4C-915C-0F549571E151}" destId="{D385297E-56D2-4D6F-BE9F-795DAFDEE1F3}" srcOrd="0" destOrd="0" presId="urn:microsoft.com/office/officeart/2005/8/layout/bProcess2"/>
    <dgm:cxn modelId="{6691FF1E-97F9-4AB5-B30A-5C03C4A850F4}" srcId="{ACAF2FC8-9B2F-48F7-A34C-84C2C22C9084}" destId="{2A50DBA1-39C0-497A-ACF6-AF460B6109C9}" srcOrd="0" destOrd="0" parTransId="{870FC9A0-7284-43AB-8BC6-54736D59C31B}" sibTransId="{7EA5BB11-FD26-4884-9E71-DE9F18D711A0}"/>
    <dgm:cxn modelId="{FE1B293F-7250-49A4-8B9E-07373097F94C}" type="presOf" srcId="{4F6BF7A5-C593-4FAC-8EF6-4C8BCA0E04AD}" destId="{00247533-C3D8-4BA6-8355-CB1CACDC3DD1}" srcOrd="0" destOrd="0" presId="urn:microsoft.com/office/officeart/2005/8/layout/bProcess2"/>
    <dgm:cxn modelId="{6EFA723F-74D0-4911-BAE5-ECA0FB3EFB53}" type="presOf" srcId="{2A50DBA1-39C0-497A-ACF6-AF460B6109C9}" destId="{342368FC-BF48-4118-918F-1756032C2082}" srcOrd="0" destOrd="0" presId="urn:microsoft.com/office/officeart/2005/8/layout/bProcess2"/>
    <dgm:cxn modelId="{B899DC5C-D2BF-4FCE-938A-E70BE3CFABC0}" type="presOf" srcId="{4996534D-33C6-4FA1-BBFD-F9D36DE04B45}" destId="{35E70639-D7C6-4E62-BCC6-BE833D6FA7F1}" srcOrd="0" destOrd="0" presId="urn:microsoft.com/office/officeart/2005/8/layout/bProcess2"/>
    <dgm:cxn modelId="{0CBB794E-E99F-405D-B2FD-3D12F6E460C0}" type="presOf" srcId="{8A3F6308-6CE9-489E-8BBD-AC2310A788AB}" destId="{B7B8E28C-E343-4774-A860-F083EFA6B4CB}" srcOrd="0" destOrd="0" presId="urn:microsoft.com/office/officeart/2005/8/layout/bProcess2"/>
    <dgm:cxn modelId="{3C16CF73-AEAF-4EFB-AC41-B4D18043F79D}" srcId="{ACAF2FC8-9B2F-48F7-A34C-84C2C22C9084}" destId="{1C21B42F-3A8D-4B4C-915C-0F549571E151}" srcOrd="4" destOrd="0" parTransId="{E6C00712-68B7-41C7-90BA-7085AD92045E}" sibTransId="{0DDF1504-24DC-4123-B0DA-50F4FBCA1D91}"/>
    <dgm:cxn modelId="{AE62167E-D922-4060-96F4-67C3B223F858}" srcId="{ACAF2FC8-9B2F-48F7-A34C-84C2C22C9084}" destId="{88D045AB-43CD-4CF7-8DA0-A506114C7C10}" srcOrd="3" destOrd="0" parTransId="{A97D0D8C-67D3-4C10-A8BE-8C68B7228841}" sibTransId="{66CAF025-5053-4536-AEBD-6E11A0CB0C9F}"/>
    <dgm:cxn modelId="{47B99E84-D9AE-42C9-86F5-F0FA9F346FF6}" type="presOf" srcId="{ACAF2FC8-9B2F-48F7-A34C-84C2C22C9084}" destId="{87484B7C-F40F-4482-833A-5990A87AFCD5}" srcOrd="0" destOrd="0" presId="urn:microsoft.com/office/officeart/2005/8/layout/bProcess2"/>
    <dgm:cxn modelId="{E5D1E886-81DE-432A-8D5E-4C4CD2943273}" type="presOf" srcId="{88D045AB-43CD-4CF7-8DA0-A506114C7C10}" destId="{E2411D2C-3113-4AC7-B14D-00B3FA65A37B}" srcOrd="0" destOrd="0" presId="urn:microsoft.com/office/officeart/2005/8/layout/bProcess2"/>
    <dgm:cxn modelId="{F57D8390-497D-4402-9593-90BCD8D8F336}" type="presOf" srcId="{059942DF-3272-4319-8AD8-E53535A1369A}" destId="{6C4DFD65-3654-4AAA-8096-25A1A1DE5AEA}" srcOrd="0" destOrd="0" presId="urn:microsoft.com/office/officeart/2005/8/layout/bProcess2"/>
    <dgm:cxn modelId="{A82523A9-4D3E-408A-AEFA-2879BAD13555}" type="presOf" srcId="{0DDF1504-24DC-4123-B0DA-50F4FBCA1D91}" destId="{A6A9B417-32C5-4C5E-8FD9-490BA02EAB51}" srcOrd="0" destOrd="0" presId="urn:microsoft.com/office/officeart/2005/8/layout/bProcess2"/>
    <dgm:cxn modelId="{738A66C4-186E-4DBC-A250-1394D8472DA5}" srcId="{ACAF2FC8-9B2F-48F7-A34C-84C2C22C9084}" destId="{8A3F6308-6CE9-489E-8BBD-AC2310A788AB}" srcOrd="1" destOrd="0" parTransId="{CBC2C8F6-2316-4EF3-ABD2-C2E2B9CC7F64}" sibTransId="{4996534D-33C6-4FA1-BBFD-F9D36DE04B45}"/>
    <dgm:cxn modelId="{2560B3C6-DD8F-4D66-BA78-86B5B1B125BB}" srcId="{ACAF2FC8-9B2F-48F7-A34C-84C2C22C9084}" destId="{4F6BF7A5-C593-4FAC-8EF6-4C8BCA0E04AD}" srcOrd="2" destOrd="0" parTransId="{11CAB5A7-07FB-4351-B692-6C77FD0A6AAB}" sibTransId="{059942DF-3272-4319-8AD8-E53535A1369A}"/>
    <dgm:cxn modelId="{B67CD3D0-5898-4377-9DC7-B7F973E29CBD}" type="presOf" srcId="{66CAF025-5053-4536-AEBD-6E11A0CB0C9F}" destId="{63C41C35-C130-4D8F-BB43-3146A394B9AA}" srcOrd="0" destOrd="0" presId="urn:microsoft.com/office/officeart/2005/8/layout/bProcess2"/>
    <dgm:cxn modelId="{D724C1EB-ECFB-4A20-8647-AE3DBA279161}" type="presOf" srcId="{7EA5BB11-FD26-4884-9E71-DE9F18D711A0}" destId="{3BE527E7-12C8-43B5-A230-08B840D5606B}" srcOrd="0" destOrd="0" presId="urn:microsoft.com/office/officeart/2005/8/layout/bProcess2"/>
    <dgm:cxn modelId="{4BC486FF-CE92-4675-A2B4-7B591B95AC68}" srcId="{ACAF2FC8-9B2F-48F7-A34C-84C2C22C9084}" destId="{298FA501-299D-4156-844A-F487AD2DF0C3}" srcOrd="5" destOrd="0" parTransId="{BB27B734-5FC3-4774-A332-453C7C9D6822}" sibTransId="{89D093A5-2CD3-44DF-901E-B49669B9668F}"/>
    <dgm:cxn modelId="{00E7D856-4162-47A7-AC4D-20C9A748F26E}" type="presParOf" srcId="{87484B7C-F40F-4482-833A-5990A87AFCD5}" destId="{342368FC-BF48-4118-918F-1756032C2082}" srcOrd="0" destOrd="0" presId="urn:microsoft.com/office/officeart/2005/8/layout/bProcess2"/>
    <dgm:cxn modelId="{3F354209-4268-4EB2-94D2-04D00D956C75}" type="presParOf" srcId="{87484B7C-F40F-4482-833A-5990A87AFCD5}" destId="{3BE527E7-12C8-43B5-A230-08B840D5606B}" srcOrd="1" destOrd="0" presId="urn:microsoft.com/office/officeart/2005/8/layout/bProcess2"/>
    <dgm:cxn modelId="{5CB1EBF0-0B4C-4157-8021-0BA8A6E3CB24}" type="presParOf" srcId="{87484B7C-F40F-4482-833A-5990A87AFCD5}" destId="{B70F68AF-A15C-4795-8700-3B406CA89180}" srcOrd="2" destOrd="0" presId="urn:microsoft.com/office/officeart/2005/8/layout/bProcess2"/>
    <dgm:cxn modelId="{C615E9A1-7DA0-4B94-AC48-7398EE1FBE11}" type="presParOf" srcId="{B70F68AF-A15C-4795-8700-3B406CA89180}" destId="{4992ABB0-94F7-4877-915D-E3DD0078E807}" srcOrd="0" destOrd="0" presId="urn:microsoft.com/office/officeart/2005/8/layout/bProcess2"/>
    <dgm:cxn modelId="{96B82BAF-B8E5-49A5-80CD-590312AC2274}" type="presParOf" srcId="{B70F68AF-A15C-4795-8700-3B406CA89180}" destId="{B7B8E28C-E343-4774-A860-F083EFA6B4CB}" srcOrd="1" destOrd="0" presId="urn:microsoft.com/office/officeart/2005/8/layout/bProcess2"/>
    <dgm:cxn modelId="{EC32F88B-75ED-4AED-9025-E7A15D1BCE9A}" type="presParOf" srcId="{87484B7C-F40F-4482-833A-5990A87AFCD5}" destId="{35E70639-D7C6-4E62-BCC6-BE833D6FA7F1}" srcOrd="3" destOrd="0" presId="urn:microsoft.com/office/officeart/2005/8/layout/bProcess2"/>
    <dgm:cxn modelId="{7850270B-C70C-40AE-9124-009E2A6FC036}" type="presParOf" srcId="{87484B7C-F40F-4482-833A-5990A87AFCD5}" destId="{AE3B4217-579C-4F22-B06F-19FF789269AC}" srcOrd="4" destOrd="0" presId="urn:microsoft.com/office/officeart/2005/8/layout/bProcess2"/>
    <dgm:cxn modelId="{989C0EAA-8BC5-426D-86FF-053D048D32CA}" type="presParOf" srcId="{AE3B4217-579C-4F22-B06F-19FF789269AC}" destId="{AB2F3799-199E-4A36-9748-4BC030BEF9F6}" srcOrd="0" destOrd="0" presId="urn:microsoft.com/office/officeart/2005/8/layout/bProcess2"/>
    <dgm:cxn modelId="{08CDE6D7-17E0-44F5-A4D4-55A42BF4C93D}" type="presParOf" srcId="{AE3B4217-579C-4F22-B06F-19FF789269AC}" destId="{00247533-C3D8-4BA6-8355-CB1CACDC3DD1}" srcOrd="1" destOrd="0" presId="urn:microsoft.com/office/officeart/2005/8/layout/bProcess2"/>
    <dgm:cxn modelId="{B4723404-CC5A-4379-AFC2-8BD0A8C108AB}" type="presParOf" srcId="{87484B7C-F40F-4482-833A-5990A87AFCD5}" destId="{6C4DFD65-3654-4AAA-8096-25A1A1DE5AEA}" srcOrd="5" destOrd="0" presId="urn:microsoft.com/office/officeart/2005/8/layout/bProcess2"/>
    <dgm:cxn modelId="{AAD39031-7E66-481C-B81A-D3C24B494775}" type="presParOf" srcId="{87484B7C-F40F-4482-833A-5990A87AFCD5}" destId="{FA119A5A-ADF9-4A87-A434-CB938505CD93}" srcOrd="6" destOrd="0" presId="urn:microsoft.com/office/officeart/2005/8/layout/bProcess2"/>
    <dgm:cxn modelId="{40CE43F6-5ABE-40E4-B2F3-75591B486DD8}" type="presParOf" srcId="{FA119A5A-ADF9-4A87-A434-CB938505CD93}" destId="{B6747464-327E-4A77-BD19-635A5DF94296}" srcOrd="0" destOrd="0" presId="urn:microsoft.com/office/officeart/2005/8/layout/bProcess2"/>
    <dgm:cxn modelId="{78270600-2979-4BF8-86F0-BA9F56141BA3}" type="presParOf" srcId="{FA119A5A-ADF9-4A87-A434-CB938505CD93}" destId="{E2411D2C-3113-4AC7-B14D-00B3FA65A37B}" srcOrd="1" destOrd="0" presId="urn:microsoft.com/office/officeart/2005/8/layout/bProcess2"/>
    <dgm:cxn modelId="{91876409-5C5F-4811-8D92-2352CB4B4E47}" type="presParOf" srcId="{87484B7C-F40F-4482-833A-5990A87AFCD5}" destId="{63C41C35-C130-4D8F-BB43-3146A394B9AA}" srcOrd="7" destOrd="0" presId="urn:microsoft.com/office/officeart/2005/8/layout/bProcess2"/>
    <dgm:cxn modelId="{F301717B-30E6-4DB8-A288-13022FE1A8CE}" type="presParOf" srcId="{87484B7C-F40F-4482-833A-5990A87AFCD5}" destId="{E08BBF1C-3854-444E-AFB1-5C529DCCE348}" srcOrd="8" destOrd="0" presId="urn:microsoft.com/office/officeart/2005/8/layout/bProcess2"/>
    <dgm:cxn modelId="{2F50C6BD-4D7E-4BB4-8756-2E1B51C72626}" type="presParOf" srcId="{E08BBF1C-3854-444E-AFB1-5C529DCCE348}" destId="{E7EE70D4-84D4-442D-B60D-739119E9AB83}" srcOrd="0" destOrd="0" presId="urn:microsoft.com/office/officeart/2005/8/layout/bProcess2"/>
    <dgm:cxn modelId="{940E7DC8-41AE-4C2C-BDE2-8EE9D7F71CEC}" type="presParOf" srcId="{E08BBF1C-3854-444E-AFB1-5C529DCCE348}" destId="{D385297E-56D2-4D6F-BE9F-795DAFDEE1F3}" srcOrd="1" destOrd="0" presId="urn:microsoft.com/office/officeart/2005/8/layout/bProcess2"/>
    <dgm:cxn modelId="{1787037F-56DA-4523-8917-2DD0B5BA17C2}" type="presParOf" srcId="{87484B7C-F40F-4482-833A-5990A87AFCD5}" destId="{A6A9B417-32C5-4C5E-8FD9-490BA02EAB51}" srcOrd="9" destOrd="0" presId="urn:microsoft.com/office/officeart/2005/8/layout/bProcess2"/>
    <dgm:cxn modelId="{219E7A33-26F1-46AC-86AD-AF01E2FCF71E}" type="presParOf" srcId="{87484B7C-F40F-4482-833A-5990A87AFCD5}" destId="{5B837C81-367B-4440-AA68-2577A48025CE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9E191-CAA7-4109-8AE9-F716BF748F38}">
      <dsp:nvSpPr>
        <dsp:cNvPr id="0" name=""/>
        <dsp:cNvSpPr/>
      </dsp:nvSpPr>
      <dsp:spPr>
        <a:xfrm>
          <a:off x="1003" y="734880"/>
          <a:ext cx="3477183" cy="4090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C92F2-C625-4B20-953F-9812926E9D7B}">
      <dsp:nvSpPr>
        <dsp:cNvPr id="0" name=""/>
        <dsp:cNvSpPr/>
      </dsp:nvSpPr>
      <dsp:spPr>
        <a:xfrm>
          <a:off x="1003" y="888514"/>
          <a:ext cx="255446" cy="25544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8B916-EA07-460B-B561-A2051D8D846A}">
      <dsp:nvSpPr>
        <dsp:cNvPr id="0" name=""/>
        <dsp:cNvSpPr/>
      </dsp:nvSpPr>
      <dsp:spPr>
        <a:xfrm>
          <a:off x="1003" y="0"/>
          <a:ext cx="3477183" cy="7348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tx2"/>
              </a:solidFill>
              <a:latin typeface="Montserrat" panose="00000500000000000000"/>
            </a:rPr>
            <a:t>PATOLOGÍA FORENSE</a:t>
          </a:r>
        </a:p>
      </dsp:txBody>
      <dsp:txXfrm>
        <a:off x="1003" y="0"/>
        <a:ext cx="3477183" cy="734880"/>
      </dsp:txXfrm>
    </dsp:sp>
    <dsp:sp modelId="{F7594B71-523A-4578-A267-EBE8CA1F0D0B}">
      <dsp:nvSpPr>
        <dsp:cNvPr id="0" name=""/>
        <dsp:cNvSpPr/>
      </dsp:nvSpPr>
      <dsp:spPr>
        <a:xfrm>
          <a:off x="1003" y="1483952"/>
          <a:ext cx="255440" cy="25544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1F605-A640-4CEC-977F-AA3E2515F948}">
      <dsp:nvSpPr>
        <dsp:cNvPr id="0" name=""/>
        <dsp:cNvSpPr/>
      </dsp:nvSpPr>
      <dsp:spPr>
        <a:xfrm>
          <a:off x="244406" y="1313956"/>
          <a:ext cx="3233781" cy="5954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solidFill>
                <a:schemeClr val="tx2"/>
              </a:solidFill>
              <a:latin typeface="Montserrat" panose="00000500000000000000"/>
            </a:rPr>
            <a:t>Técnica general de necropsia.</a:t>
          </a:r>
        </a:p>
      </dsp:txBody>
      <dsp:txXfrm>
        <a:off x="244406" y="1313956"/>
        <a:ext cx="3233781" cy="595431"/>
      </dsp:txXfrm>
    </dsp:sp>
    <dsp:sp modelId="{340C49EC-0D57-4F2F-8651-95FBF6723C68}">
      <dsp:nvSpPr>
        <dsp:cNvPr id="0" name=""/>
        <dsp:cNvSpPr/>
      </dsp:nvSpPr>
      <dsp:spPr>
        <a:xfrm>
          <a:off x="1003" y="2079384"/>
          <a:ext cx="255440" cy="25544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C1536-9CFE-4480-BDC4-2787DE91DB0A}">
      <dsp:nvSpPr>
        <dsp:cNvPr id="0" name=""/>
        <dsp:cNvSpPr/>
      </dsp:nvSpPr>
      <dsp:spPr>
        <a:xfrm>
          <a:off x="244406" y="1909388"/>
          <a:ext cx="3233781" cy="5954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solidFill>
                <a:schemeClr val="tx2"/>
              </a:solidFill>
              <a:latin typeface="Montserrat" panose="00000500000000000000"/>
            </a:rPr>
            <a:t>Causa y manera de muerte.</a:t>
          </a:r>
        </a:p>
      </dsp:txBody>
      <dsp:txXfrm>
        <a:off x="244406" y="1909388"/>
        <a:ext cx="3233781" cy="595431"/>
      </dsp:txXfrm>
    </dsp:sp>
    <dsp:sp modelId="{7B899653-DF3F-46DC-B33D-AB7ED4BD33D2}">
      <dsp:nvSpPr>
        <dsp:cNvPr id="0" name=""/>
        <dsp:cNvSpPr/>
      </dsp:nvSpPr>
      <dsp:spPr>
        <a:xfrm>
          <a:off x="1003" y="2674815"/>
          <a:ext cx="255440" cy="25544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B5267-D4A4-4AA0-AD64-390261AF6631}">
      <dsp:nvSpPr>
        <dsp:cNvPr id="0" name=""/>
        <dsp:cNvSpPr/>
      </dsp:nvSpPr>
      <dsp:spPr>
        <a:xfrm>
          <a:off x="244406" y="2504820"/>
          <a:ext cx="3233781" cy="5954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solidFill>
                <a:schemeClr val="tx2"/>
              </a:solidFill>
              <a:latin typeface="Montserrat" panose="00000500000000000000"/>
            </a:rPr>
            <a:t>Muerte en estudio e indeterminada.</a:t>
          </a:r>
        </a:p>
      </dsp:txBody>
      <dsp:txXfrm>
        <a:off x="244406" y="2504820"/>
        <a:ext cx="3233781" cy="595431"/>
      </dsp:txXfrm>
    </dsp:sp>
    <dsp:sp modelId="{018D9225-47EC-4911-9D8A-E57085D0F113}">
      <dsp:nvSpPr>
        <dsp:cNvPr id="0" name=""/>
        <dsp:cNvSpPr/>
      </dsp:nvSpPr>
      <dsp:spPr>
        <a:xfrm>
          <a:off x="1003" y="3270247"/>
          <a:ext cx="255440" cy="25544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C7345-2864-4759-B400-47A3B4C64FB7}">
      <dsp:nvSpPr>
        <dsp:cNvPr id="0" name=""/>
        <dsp:cNvSpPr/>
      </dsp:nvSpPr>
      <dsp:spPr>
        <a:xfrm>
          <a:off x="244406" y="3100251"/>
          <a:ext cx="3233781" cy="5954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solidFill>
                <a:schemeClr val="tx2"/>
              </a:solidFill>
              <a:latin typeface="Montserrat" panose="00000500000000000000"/>
            </a:rPr>
            <a:t>Identificación de cadáveres.</a:t>
          </a:r>
        </a:p>
      </dsp:txBody>
      <dsp:txXfrm>
        <a:off x="244406" y="3100251"/>
        <a:ext cx="3233781" cy="595431"/>
      </dsp:txXfrm>
    </dsp:sp>
    <dsp:sp modelId="{89A46D12-490D-41DD-AA2C-D06E9334C0BC}">
      <dsp:nvSpPr>
        <dsp:cNvPr id="0" name=""/>
        <dsp:cNvSpPr/>
      </dsp:nvSpPr>
      <dsp:spPr>
        <a:xfrm>
          <a:off x="1003" y="3865679"/>
          <a:ext cx="255440" cy="25544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1114C-1891-46B9-80CC-15F25C2274A8}">
      <dsp:nvSpPr>
        <dsp:cNvPr id="0" name=""/>
        <dsp:cNvSpPr/>
      </dsp:nvSpPr>
      <dsp:spPr>
        <a:xfrm>
          <a:off x="244406" y="3695683"/>
          <a:ext cx="3233781" cy="5954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solidFill>
                <a:schemeClr val="tx2"/>
              </a:solidFill>
              <a:latin typeface="Montserrat" panose="00000500000000000000"/>
            </a:rPr>
            <a:t>Cadena de custodia.</a:t>
          </a:r>
        </a:p>
      </dsp:txBody>
      <dsp:txXfrm>
        <a:off x="244406" y="3695683"/>
        <a:ext cx="3233781" cy="595431"/>
      </dsp:txXfrm>
    </dsp:sp>
    <dsp:sp modelId="{5BC0A451-0523-4D79-8D19-F99781016CD1}">
      <dsp:nvSpPr>
        <dsp:cNvPr id="0" name=""/>
        <dsp:cNvSpPr/>
      </dsp:nvSpPr>
      <dsp:spPr>
        <a:xfrm>
          <a:off x="3652046" y="734880"/>
          <a:ext cx="3477183" cy="4090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A8452E-DB9A-4815-984B-B9A18D11BBB9}">
      <dsp:nvSpPr>
        <dsp:cNvPr id="0" name=""/>
        <dsp:cNvSpPr/>
      </dsp:nvSpPr>
      <dsp:spPr>
        <a:xfrm>
          <a:off x="3652046" y="888514"/>
          <a:ext cx="255446" cy="25544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79EC8-715A-4367-8853-BC91CEC4CC61}">
      <dsp:nvSpPr>
        <dsp:cNvPr id="0" name=""/>
        <dsp:cNvSpPr/>
      </dsp:nvSpPr>
      <dsp:spPr>
        <a:xfrm>
          <a:off x="3652046" y="0"/>
          <a:ext cx="3477183" cy="7348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tx2"/>
              </a:solidFill>
              <a:latin typeface="Montserrat" panose="00000500000000000000"/>
            </a:rPr>
            <a:t>CLÍNICA FORENSE</a:t>
          </a:r>
        </a:p>
      </dsp:txBody>
      <dsp:txXfrm>
        <a:off x="3652046" y="0"/>
        <a:ext cx="3477183" cy="734880"/>
      </dsp:txXfrm>
    </dsp:sp>
    <dsp:sp modelId="{FF4D210B-B129-4D77-87EE-86BB5AE072A8}">
      <dsp:nvSpPr>
        <dsp:cNvPr id="0" name=""/>
        <dsp:cNvSpPr/>
      </dsp:nvSpPr>
      <dsp:spPr>
        <a:xfrm>
          <a:off x="3652046" y="1483952"/>
          <a:ext cx="255440" cy="25544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39857-FD82-4C94-80D8-D1AB1534D153}">
      <dsp:nvSpPr>
        <dsp:cNvPr id="0" name=""/>
        <dsp:cNvSpPr/>
      </dsp:nvSpPr>
      <dsp:spPr>
        <a:xfrm>
          <a:off x="3895449" y="1313956"/>
          <a:ext cx="3233781" cy="5954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2"/>
              </a:solidFill>
              <a:latin typeface="Montserrat" panose="00000500000000000000"/>
            </a:rPr>
            <a:t>Lesiones personales.</a:t>
          </a:r>
        </a:p>
      </dsp:txBody>
      <dsp:txXfrm>
        <a:off x="3895449" y="1313956"/>
        <a:ext cx="3233781" cy="595431"/>
      </dsp:txXfrm>
    </dsp:sp>
    <dsp:sp modelId="{352086CE-11CD-46F5-984E-78CF03332223}">
      <dsp:nvSpPr>
        <dsp:cNvPr id="0" name=""/>
        <dsp:cNvSpPr/>
      </dsp:nvSpPr>
      <dsp:spPr>
        <a:xfrm>
          <a:off x="3652046" y="2079384"/>
          <a:ext cx="255440" cy="25544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B2553-78CD-4D6B-ADAF-A92A12E4F537}">
      <dsp:nvSpPr>
        <dsp:cNvPr id="0" name=""/>
        <dsp:cNvSpPr/>
      </dsp:nvSpPr>
      <dsp:spPr>
        <a:xfrm>
          <a:off x="3895449" y="1909388"/>
          <a:ext cx="3233781" cy="5954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2"/>
              </a:solidFill>
              <a:latin typeface="Montserrat" panose="00000500000000000000"/>
            </a:rPr>
            <a:t>Sexológico.</a:t>
          </a:r>
        </a:p>
      </dsp:txBody>
      <dsp:txXfrm>
        <a:off x="3895449" y="1909388"/>
        <a:ext cx="3233781" cy="595431"/>
      </dsp:txXfrm>
    </dsp:sp>
    <dsp:sp modelId="{A6500C0C-AE98-4487-83BC-5FCD875E9B20}">
      <dsp:nvSpPr>
        <dsp:cNvPr id="0" name=""/>
        <dsp:cNvSpPr/>
      </dsp:nvSpPr>
      <dsp:spPr>
        <a:xfrm>
          <a:off x="3652046" y="2674815"/>
          <a:ext cx="255440" cy="25544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248F0-D726-4EFC-8AE9-82EDC5C80453}">
      <dsp:nvSpPr>
        <dsp:cNvPr id="0" name=""/>
        <dsp:cNvSpPr/>
      </dsp:nvSpPr>
      <dsp:spPr>
        <a:xfrm>
          <a:off x="3895449" y="2504820"/>
          <a:ext cx="3233781" cy="5954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2"/>
              </a:solidFill>
              <a:latin typeface="Montserrat" panose="00000500000000000000"/>
            </a:rPr>
            <a:t>Embriaguez.</a:t>
          </a:r>
        </a:p>
      </dsp:txBody>
      <dsp:txXfrm>
        <a:off x="3895449" y="2504820"/>
        <a:ext cx="3233781" cy="595431"/>
      </dsp:txXfrm>
    </dsp:sp>
    <dsp:sp modelId="{C18BABD2-4C74-4A29-B620-A27D394D7042}">
      <dsp:nvSpPr>
        <dsp:cNvPr id="0" name=""/>
        <dsp:cNvSpPr/>
      </dsp:nvSpPr>
      <dsp:spPr>
        <a:xfrm>
          <a:off x="3652046" y="3270247"/>
          <a:ext cx="255440" cy="25544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375C8-D075-4E7F-9C0C-925E040D9A4E}">
      <dsp:nvSpPr>
        <dsp:cNvPr id="0" name=""/>
        <dsp:cNvSpPr/>
      </dsp:nvSpPr>
      <dsp:spPr>
        <a:xfrm>
          <a:off x="3895449" y="3100251"/>
          <a:ext cx="3233781" cy="5954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2"/>
              </a:solidFill>
              <a:latin typeface="Montserrat" panose="00000500000000000000"/>
            </a:rPr>
            <a:t>Estado de salud.</a:t>
          </a:r>
        </a:p>
      </dsp:txBody>
      <dsp:txXfrm>
        <a:off x="3895449" y="3100251"/>
        <a:ext cx="3233781" cy="595431"/>
      </dsp:txXfrm>
    </dsp:sp>
    <dsp:sp modelId="{2CCCA572-5993-42BB-A342-358414CCF840}">
      <dsp:nvSpPr>
        <dsp:cNvPr id="0" name=""/>
        <dsp:cNvSpPr/>
      </dsp:nvSpPr>
      <dsp:spPr>
        <a:xfrm>
          <a:off x="3652046" y="3865679"/>
          <a:ext cx="255440" cy="25544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C6407-C9B0-4EA6-B0B7-7C11A5D0C4A0}">
      <dsp:nvSpPr>
        <dsp:cNvPr id="0" name=""/>
        <dsp:cNvSpPr/>
      </dsp:nvSpPr>
      <dsp:spPr>
        <a:xfrm>
          <a:off x="3895449" y="3695683"/>
          <a:ext cx="3233781" cy="5954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2"/>
              </a:solidFill>
              <a:latin typeface="Montserrat" panose="00000500000000000000"/>
            </a:rPr>
            <a:t>Edad. </a:t>
          </a:r>
        </a:p>
      </dsp:txBody>
      <dsp:txXfrm>
        <a:off x="3895449" y="3695683"/>
        <a:ext cx="3233781" cy="595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115C9-1270-4D99-84F7-1EF62AD4A98E}">
      <dsp:nvSpPr>
        <dsp:cNvPr id="0" name=""/>
        <dsp:cNvSpPr/>
      </dsp:nvSpPr>
      <dsp:spPr>
        <a:xfrm>
          <a:off x="4300108" y="1113844"/>
          <a:ext cx="1068543" cy="508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547"/>
              </a:lnTo>
              <a:lnTo>
                <a:pt x="1068543" y="346547"/>
              </a:lnTo>
              <a:lnTo>
                <a:pt x="1068543" y="50852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86CBD-0395-4524-B338-A4172D1161FB}">
      <dsp:nvSpPr>
        <dsp:cNvPr id="0" name=""/>
        <dsp:cNvSpPr/>
      </dsp:nvSpPr>
      <dsp:spPr>
        <a:xfrm>
          <a:off x="3231565" y="2732686"/>
          <a:ext cx="1068543" cy="508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547"/>
              </a:lnTo>
              <a:lnTo>
                <a:pt x="1068543" y="346547"/>
              </a:lnTo>
              <a:lnTo>
                <a:pt x="1068543" y="50852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5D256-B855-482E-800B-59A298CAA838}">
      <dsp:nvSpPr>
        <dsp:cNvPr id="0" name=""/>
        <dsp:cNvSpPr/>
      </dsp:nvSpPr>
      <dsp:spPr>
        <a:xfrm>
          <a:off x="2163021" y="2732686"/>
          <a:ext cx="1068543" cy="508529"/>
        </a:xfrm>
        <a:custGeom>
          <a:avLst/>
          <a:gdLst/>
          <a:ahLst/>
          <a:cxnLst/>
          <a:rect l="0" t="0" r="0" b="0"/>
          <a:pathLst>
            <a:path>
              <a:moveTo>
                <a:pt x="1068543" y="0"/>
              </a:moveTo>
              <a:lnTo>
                <a:pt x="1068543" y="346547"/>
              </a:lnTo>
              <a:lnTo>
                <a:pt x="0" y="346547"/>
              </a:lnTo>
              <a:lnTo>
                <a:pt x="0" y="50852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447DF-1C91-45E7-B9C6-C3ECB8A3B949}">
      <dsp:nvSpPr>
        <dsp:cNvPr id="0" name=""/>
        <dsp:cNvSpPr/>
      </dsp:nvSpPr>
      <dsp:spPr>
        <a:xfrm>
          <a:off x="3231565" y="1113844"/>
          <a:ext cx="1068543" cy="508529"/>
        </a:xfrm>
        <a:custGeom>
          <a:avLst/>
          <a:gdLst/>
          <a:ahLst/>
          <a:cxnLst/>
          <a:rect l="0" t="0" r="0" b="0"/>
          <a:pathLst>
            <a:path>
              <a:moveTo>
                <a:pt x="1068543" y="0"/>
              </a:moveTo>
              <a:lnTo>
                <a:pt x="1068543" y="346547"/>
              </a:lnTo>
              <a:lnTo>
                <a:pt x="0" y="346547"/>
              </a:lnTo>
              <a:lnTo>
                <a:pt x="0" y="50852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39946-873F-4B4E-9986-A94DEA18D986}">
      <dsp:nvSpPr>
        <dsp:cNvPr id="0" name=""/>
        <dsp:cNvSpPr/>
      </dsp:nvSpPr>
      <dsp:spPr>
        <a:xfrm>
          <a:off x="3425845" y="3530"/>
          <a:ext cx="1748525" cy="11103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866CD-E7C3-436A-8CC5-ACF25929D28B}">
      <dsp:nvSpPr>
        <dsp:cNvPr id="0" name=""/>
        <dsp:cNvSpPr/>
      </dsp:nvSpPr>
      <dsp:spPr>
        <a:xfrm>
          <a:off x="3620126" y="188097"/>
          <a:ext cx="1748525" cy="111031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Montserrat" panose="00000500000000000000" pitchFamily="50" charset="0"/>
            </a:rPr>
            <a:t>ARMAS DE FUEGO</a:t>
          </a:r>
        </a:p>
      </dsp:txBody>
      <dsp:txXfrm>
        <a:off x="3652646" y="220617"/>
        <a:ext cx="1683485" cy="1045273"/>
      </dsp:txXfrm>
    </dsp:sp>
    <dsp:sp modelId="{0584921F-E7A5-4A65-B523-709C5FA3A63B}">
      <dsp:nvSpPr>
        <dsp:cNvPr id="0" name=""/>
        <dsp:cNvSpPr/>
      </dsp:nvSpPr>
      <dsp:spPr>
        <a:xfrm>
          <a:off x="2357302" y="1622373"/>
          <a:ext cx="1748525" cy="11103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16ED7-B830-4E76-BD19-1FB24387C52A}">
      <dsp:nvSpPr>
        <dsp:cNvPr id="0" name=""/>
        <dsp:cNvSpPr/>
      </dsp:nvSpPr>
      <dsp:spPr>
        <a:xfrm>
          <a:off x="2551583" y="1806940"/>
          <a:ext cx="1748525" cy="111031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Montserrat" panose="00000500000000000000" pitchFamily="50" charset="0"/>
            </a:rPr>
            <a:t>CARGA ÚNICA</a:t>
          </a:r>
        </a:p>
      </dsp:txBody>
      <dsp:txXfrm>
        <a:off x="2584103" y="1839460"/>
        <a:ext cx="1683485" cy="1045273"/>
      </dsp:txXfrm>
    </dsp:sp>
    <dsp:sp modelId="{92DEC2F2-D93A-46BC-9C65-7D9BBF77D612}">
      <dsp:nvSpPr>
        <dsp:cNvPr id="0" name=""/>
        <dsp:cNvSpPr/>
      </dsp:nvSpPr>
      <dsp:spPr>
        <a:xfrm>
          <a:off x="1288759" y="3241216"/>
          <a:ext cx="1748525" cy="11103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EA583-1755-45B3-BF95-E130729CF040}">
      <dsp:nvSpPr>
        <dsp:cNvPr id="0" name=""/>
        <dsp:cNvSpPr/>
      </dsp:nvSpPr>
      <dsp:spPr>
        <a:xfrm>
          <a:off x="1483039" y="3425782"/>
          <a:ext cx="1748525" cy="111031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Montserrat" panose="00000500000000000000" pitchFamily="50" charset="0"/>
            </a:rPr>
            <a:t>CAÑÓN CORTO</a:t>
          </a:r>
        </a:p>
      </dsp:txBody>
      <dsp:txXfrm>
        <a:off x="1515559" y="3458302"/>
        <a:ext cx="1683485" cy="1045273"/>
      </dsp:txXfrm>
    </dsp:sp>
    <dsp:sp modelId="{54629D6B-C086-42A1-8A30-57C3A86F62AF}">
      <dsp:nvSpPr>
        <dsp:cNvPr id="0" name=""/>
        <dsp:cNvSpPr/>
      </dsp:nvSpPr>
      <dsp:spPr>
        <a:xfrm>
          <a:off x="3425845" y="3241216"/>
          <a:ext cx="1748525" cy="11103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292EF-84C0-4232-B572-F76178A79212}">
      <dsp:nvSpPr>
        <dsp:cNvPr id="0" name=""/>
        <dsp:cNvSpPr/>
      </dsp:nvSpPr>
      <dsp:spPr>
        <a:xfrm>
          <a:off x="3620126" y="3425782"/>
          <a:ext cx="1748525" cy="111031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Montserrat" panose="00000500000000000000" pitchFamily="50" charset="0"/>
            </a:rPr>
            <a:t>CAÑÓN LARGO</a:t>
          </a:r>
        </a:p>
      </dsp:txBody>
      <dsp:txXfrm>
        <a:off x="3652646" y="3458302"/>
        <a:ext cx="1683485" cy="1045273"/>
      </dsp:txXfrm>
    </dsp:sp>
    <dsp:sp modelId="{FDD05F65-4CD3-4F53-AC07-80C3FEC7F395}">
      <dsp:nvSpPr>
        <dsp:cNvPr id="0" name=""/>
        <dsp:cNvSpPr/>
      </dsp:nvSpPr>
      <dsp:spPr>
        <a:xfrm>
          <a:off x="4494388" y="1622373"/>
          <a:ext cx="1748525" cy="11103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29C60-554C-4EEC-BEEE-F9BFA811E882}">
      <dsp:nvSpPr>
        <dsp:cNvPr id="0" name=""/>
        <dsp:cNvSpPr/>
      </dsp:nvSpPr>
      <dsp:spPr>
        <a:xfrm>
          <a:off x="4688669" y="1806940"/>
          <a:ext cx="1748525" cy="111031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Montserrat" panose="00000500000000000000" pitchFamily="50" charset="0"/>
            </a:rPr>
            <a:t>CARGA MÚLTIPLE</a:t>
          </a:r>
        </a:p>
      </dsp:txBody>
      <dsp:txXfrm>
        <a:off x="4721189" y="1839460"/>
        <a:ext cx="1683485" cy="1045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0BBD4-D5E1-4146-9A99-57D941419A45}">
      <dsp:nvSpPr>
        <dsp:cNvPr id="0" name=""/>
        <dsp:cNvSpPr/>
      </dsp:nvSpPr>
      <dsp:spPr>
        <a:xfrm rot="10800000">
          <a:off x="1705305" y="428"/>
          <a:ext cx="5632992" cy="114587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5300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anose="00000500000000000000" pitchFamily="50" charset="0"/>
            </a:rPr>
            <a:t>Medida y características: forma y bordes (redondo, estrellado, rasgado, aserrados, invertidos).</a:t>
          </a:r>
          <a:endParaRPr lang="es-ES" sz="1900" kern="1200" dirty="0">
            <a:latin typeface="Montserrat" panose="00000500000000000000" pitchFamily="50" charset="0"/>
          </a:endParaRPr>
        </a:p>
      </dsp:txBody>
      <dsp:txXfrm rot="10800000">
        <a:off x="1991774" y="428"/>
        <a:ext cx="5346523" cy="1145876"/>
      </dsp:txXfrm>
    </dsp:sp>
    <dsp:sp modelId="{42BD040A-B294-4B98-A32B-C8A68BC7750F}">
      <dsp:nvSpPr>
        <dsp:cNvPr id="0" name=""/>
        <dsp:cNvSpPr/>
      </dsp:nvSpPr>
      <dsp:spPr>
        <a:xfrm>
          <a:off x="1132367" y="428"/>
          <a:ext cx="1145876" cy="114587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5000" b="-15000"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ED5828-C150-4CA0-9FD0-5CC738F89072}">
      <dsp:nvSpPr>
        <dsp:cNvPr id="0" name=""/>
        <dsp:cNvSpPr/>
      </dsp:nvSpPr>
      <dsp:spPr>
        <a:xfrm rot="10800000">
          <a:off x="1705305" y="1488357"/>
          <a:ext cx="5632992" cy="114587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5300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anose="00000500000000000000" pitchFamily="50" charset="0"/>
            </a:rPr>
            <a:t>Presencia o no de anillo de contusión, si es concéntrico o excéntrico (reloj de manecillas o los cuadrantes).</a:t>
          </a:r>
          <a:endParaRPr lang="es-ES" sz="1900" kern="1200" dirty="0">
            <a:latin typeface="Montserrat" panose="00000500000000000000" pitchFamily="50" charset="0"/>
          </a:endParaRPr>
        </a:p>
      </dsp:txBody>
      <dsp:txXfrm rot="10800000">
        <a:off x="1991774" y="1488357"/>
        <a:ext cx="5346523" cy="1145876"/>
      </dsp:txXfrm>
    </dsp:sp>
    <dsp:sp modelId="{14F738DE-B841-4C45-A5D6-955C92472276}">
      <dsp:nvSpPr>
        <dsp:cNvPr id="0" name=""/>
        <dsp:cNvSpPr/>
      </dsp:nvSpPr>
      <dsp:spPr>
        <a:xfrm>
          <a:off x="1132367" y="1488357"/>
          <a:ext cx="1145876" cy="114587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3000" r="-23000"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2263C5-0545-4495-B5CB-8F2C94AB84F2}">
      <dsp:nvSpPr>
        <dsp:cNvPr id="0" name=""/>
        <dsp:cNvSpPr/>
      </dsp:nvSpPr>
      <dsp:spPr>
        <a:xfrm rot="10800000">
          <a:off x="1705305" y="2976287"/>
          <a:ext cx="5632992" cy="114587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5300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anose="00000500000000000000" pitchFamily="50" charset="0"/>
            </a:rPr>
            <a:t>Presencia o no de residuos macroscópicos de disparo, precisando el área y la forma de dispersión. </a:t>
          </a:r>
          <a:endParaRPr lang="es-ES" sz="1900" kern="1200" dirty="0">
            <a:latin typeface="Montserrat" panose="00000500000000000000" pitchFamily="50" charset="0"/>
          </a:endParaRPr>
        </a:p>
      </dsp:txBody>
      <dsp:txXfrm rot="10800000">
        <a:off x="1991774" y="2976287"/>
        <a:ext cx="5346523" cy="1145876"/>
      </dsp:txXfrm>
    </dsp:sp>
    <dsp:sp modelId="{864A5B81-E040-4391-BBEF-EE363AF22328}">
      <dsp:nvSpPr>
        <dsp:cNvPr id="0" name=""/>
        <dsp:cNvSpPr/>
      </dsp:nvSpPr>
      <dsp:spPr>
        <a:xfrm>
          <a:off x="1132367" y="2976287"/>
          <a:ext cx="1145876" cy="114587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6000" r="-26000"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ED9CB-46F1-4873-B04C-16275D074E83}">
      <dsp:nvSpPr>
        <dsp:cNvPr id="0" name=""/>
        <dsp:cNvSpPr/>
      </dsp:nvSpPr>
      <dsp:spPr>
        <a:xfrm>
          <a:off x="0" y="0"/>
          <a:ext cx="6734628" cy="2365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>
              <a:latin typeface="Montserrat" panose="00000500000000000000" pitchFamily="50" charset="0"/>
            </a:rPr>
            <a:t>1. </a:t>
          </a:r>
          <a:r>
            <a:rPr lang="es-CO" sz="2100" kern="1200" cap="none" dirty="0">
              <a:latin typeface="Montserrat" panose="00000500000000000000" pitchFamily="50" charset="0"/>
            </a:rPr>
            <a:t>Contacto firme: </a:t>
          </a:r>
          <a:endParaRPr lang="es-ES" sz="21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</a:rPr>
            <a:t>Duro, laxo, angulado o incompleto.</a:t>
          </a:r>
          <a:endParaRPr lang="es-ES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</a:rPr>
            <a:t>Patrón: boca de mina (hueso plano), boca de jarra.</a:t>
          </a:r>
          <a:endParaRPr lang="es-ES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</a:rPr>
            <a:t>Quemadura, anillo de </a:t>
          </a:r>
          <a:r>
            <a:rPr lang="es-CO" sz="1600" kern="1200" dirty="0" err="1">
              <a:latin typeface="Montserrat" panose="00000500000000000000" pitchFamily="50" charset="0"/>
            </a:rPr>
            <a:t>enjuagamiento</a:t>
          </a:r>
          <a:r>
            <a:rPr lang="es-CO" sz="1600" kern="1200" dirty="0">
              <a:latin typeface="Montserrat" panose="00000500000000000000" pitchFamily="50" charset="0"/>
            </a:rPr>
            <a:t>, </a:t>
          </a:r>
          <a:r>
            <a:rPr lang="es-CO" sz="1600" kern="1200" dirty="0" err="1">
              <a:latin typeface="Montserrat" panose="00000500000000000000" pitchFamily="50" charset="0"/>
            </a:rPr>
            <a:t>ahumamiento</a:t>
          </a:r>
          <a:r>
            <a:rPr lang="es-CO" sz="1600" kern="1200" dirty="0">
              <a:latin typeface="Montserrat" panose="00000500000000000000" pitchFamily="50" charset="0"/>
            </a:rPr>
            <a:t> y </a:t>
          </a:r>
          <a:r>
            <a:rPr lang="es-CO" sz="1600" kern="1200" dirty="0" err="1">
              <a:latin typeface="Montserrat" panose="00000500000000000000" pitchFamily="50" charset="0"/>
            </a:rPr>
            <a:t>biselamiento</a:t>
          </a:r>
          <a:r>
            <a:rPr lang="es-CO" sz="1600" kern="1200" dirty="0">
              <a:latin typeface="Montserrat" panose="00000500000000000000" pitchFamily="50" charset="0"/>
            </a:rPr>
            <a:t> interno.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latin typeface="Montserrat" panose="00000500000000000000" pitchFamily="50" charset="0"/>
            </a:rPr>
            <a:t>NO </a:t>
          </a:r>
          <a:r>
            <a:rPr lang="es-CO" sz="1600" b="0" kern="1200" dirty="0">
              <a:latin typeface="Montserrat" panose="00000500000000000000" pitchFamily="50" charset="0"/>
            </a:rPr>
            <a:t>hay tatuaje.</a:t>
          </a:r>
          <a:endParaRPr lang="es-CO" sz="1600" b="1" kern="1200" dirty="0">
            <a:latin typeface="Montserrat" panose="00000500000000000000" pitchFamily="50" charset="0"/>
          </a:endParaRPr>
        </a:p>
      </dsp:txBody>
      <dsp:txXfrm>
        <a:off x="1583513" y="0"/>
        <a:ext cx="5151114" cy="2365879"/>
      </dsp:txXfrm>
    </dsp:sp>
    <dsp:sp modelId="{9E54FC70-6F2E-4713-A9BC-19596308049A}">
      <dsp:nvSpPr>
        <dsp:cNvPr id="0" name=""/>
        <dsp:cNvSpPr/>
      </dsp:nvSpPr>
      <dsp:spPr>
        <a:xfrm>
          <a:off x="236587" y="236587"/>
          <a:ext cx="1346925" cy="18927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FC45E8-8AFF-4FF0-B6CC-4AE1A09FF09E}">
      <dsp:nvSpPr>
        <dsp:cNvPr id="0" name=""/>
        <dsp:cNvSpPr/>
      </dsp:nvSpPr>
      <dsp:spPr>
        <a:xfrm>
          <a:off x="0" y="2603680"/>
          <a:ext cx="6734628" cy="2365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>
              <a:latin typeface="Montserrat" panose="00000500000000000000" pitchFamily="50" charset="0"/>
            </a:rPr>
            <a:t>2. </a:t>
          </a:r>
          <a:r>
            <a:rPr lang="es-CO" sz="2100" kern="1200" cap="none" dirty="0">
              <a:latin typeface="Montserrat" panose="00000500000000000000" pitchFamily="50" charset="0"/>
            </a:rPr>
            <a:t>Contacto laxo: 0 a 20 cm</a:t>
          </a:r>
          <a:endParaRPr lang="es-ES" sz="21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</a:rPr>
            <a:t>Herida producida por el proyectil.</a:t>
          </a:r>
          <a:endParaRPr lang="es-ES" sz="1600" kern="1200" dirty="0">
            <a:latin typeface="Montserrat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</a:rPr>
            <a:t>Bandeleta contusiva excéntrica o concéntrica.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</a:rPr>
            <a:t>Ahumamiento excéntrico o concéntrico.</a:t>
          </a:r>
        </a:p>
      </dsp:txBody>
      <dsp:txXfrm>
        <a:off x="1583513" y="2603680"/>
        <a:ext cx="5151114" cy="2365879"/>
      </dsp:txXfrm>
    </dsp:sp>
    <dsp:sp modelId="{6D88EE4D-9742-4D7A-841D-38DDC1731290}">
      <dsp:nvSpPr>
        <dsp:cNvPr id="0" name=""/>
        <dsp:cNvSpPr/>
      </dsp:nvSpPr>
      <dsp:spPr>
        <a:xfrm>
          <a:off x="236587" y="2839055"/>
          <a:ext cx="1346925" cy="18927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C45E8-8AFF-4FF0-B6CC-4AE1A09FF09E}">
      <dsp:nvSpPr>
        <dsp:cNvPr id="0" name=""/>
        <dsp:cNvSpPr/>
      </dsp:nvSpPr>
      <dsp:spPr>
        <a:xfrm>
          <a:off x="0" y="0"/>
          <a:ext cx="7072811" cy="2250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latin typeface="Montserrat" panose="00000500000000000000" pitchFamily="50" charset="0"/>
            </a:rPr>
            <a:t>3. </a:t>
          </a:r>
          <a:r>
            <a:rPr lang="es-CO" sz="2300" kern="1200" cap="none" dirty="0">
              <a:latin typeface="Montserrat" panose="00000500000000000000" pitchFamily="50" charset="0"/>
            </a:rPr>
            <a:t>Distancia intermedia: 20 a 99 cm</a:t>
          </a:r>
          <a:endParaRPr lang="es-ES" sz="2300" kern="1200" dirty="0">
            <a:latin typeface="Montserrat" panose="00000500000000000000" pitchFamily="50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Montserrat" panose="00000500000000000000" pitchFamily="50" charset="0"/>
            </a:rPr>
            <a:t>Herida producida por el proyectil.</a:t>
          </a:r>
          <a:endParaRPr lang="es-ES" sz="1800" kern="1200" dirty="0">
            <a:latin typeface="Montserrat" panose="00000500000000000000" pitchFamily="50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Montserrat" panose="00000500000000000000" pitchFamily="50" charset="0"/>
            </a:rPr>
            <a:t>Bandeleta contusiva excéntrica o concéntrica.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Montserrat" panose="00000500000000000000" pitchFamily="50" charset="0"/>
            </a:rPr>
            <a:t>Ahumamiento excéntrico o concéntrico.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b="1" kern="1200" dirty="0">
              <a:latin typeface="Montserrat" panose="00000500000000000000" pitchFamily="50" charset="0"/>
            </a:rPr>
            <a:t>TATUAJE.</a:t>
          </a:r>
        </a:p>
      </dsp:txBody>
      <dsp:txXfrm>
        <a:off x="1639628" y="0"/>
        <a:ext cx="5433182" cy="2250662"/>
      </dsp:txXfrm>
    </dsp:sp>
    <dsp:sp modelId="{6D88EE4D-9742-4D7A-841D-38DDC1731290}">
      <dsp:nvSpPr>
        <dsp:cNvPr id="0" name=""/>
        <dsp:cNvSpPr/>
      </dsp:nvSpPr>
      <dsp:spPr>
        <a:xfrm>
          <a:off x="225066" y="225066"/>
          <a:ext cx="1414562" cy="18005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77B376-AAF4-403A-AFA5-807F1020E6AA}">
      <dsp:nvSpPr>
        <dsp:cNvPr id="0" name=""/>
        <dsp:cNvSpPr/>
      </dsp:nvSpPr>
      <dsp:spPr>
        <a:xfrm>
          <a:off x="0" y="2475728"/>
          <a:ext cx="7072811" cy="2250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latin typeface="Montserrat" panose="00000500000000000000" pitchFamily="50" charset="0"/>
            </a:rPr>
            <a:t>4. Mayor a un metro de distancia</a:t>
          </a:r>
          <a:endParaRPr lang="es-ES" sz="2300" kern="1200" dirty="0">
            <a:latin typeface="Montserrat" panose="00000500000000000000" pitchFamily="50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Montserrat" panose="00000500000000000000" pitchFamily="50" charset="0"/>
            </a:rPr>
            <a:t>Herida producida por el proyectil.</a:t>
          </a:r>
          <a:endParaRPr lang="es-ES" sz="1800" kern="1200" dirty="0">
            <a:latin typeface="Montserrat" panose="00000500000000000000" pitchFamily="50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Montserrat" panose="00000500000000000000" pitchFamily="50" charset="0"/>
            </a:rPr>
            <a:t>Bandeleta contusiva.</a:t>
          </a:r>
        </a:p>
      </dsp:txBody>
      <dsp:txXfrm>
        <a:off x="1639628" y="2475728"/>
        <a:ext cx="5433182" cy="2250662"/>
      </dsp:txXfrm>
    </dsp:sp>
    <dsp:sp modelId="{FCA83318-B772-483B-A262-ED7BF7ECBE0D}">
      <dsp:nvSpPr>
        <dsp:cNvPr id="0" name=""/>
        <dsp:cNvSpPr/>
      </dsp:nvSpPr>
      <dsp:spPr>
        <a:xfrm>
          <a:off x="225066" y="2700794"/>
          <a:ext cx="1414562" cy="18005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8000" b="-1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2C6C2-FFFF-4CC5-A1FF-75C8EE02A46B}">
      <dsp:nvSpPr>
        <dsp:cNvPr id="0" name=""/>
        <dsp:cNvSpPr/>
      </dsp:nvSpPr>
      <dsp:spPr>
        <a:xfrm>
          <a:off x="3080" y="26119"/>
          <a:ext cx="3091011" cy="309101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26670" rIns="170109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latin typeface="Montserrat" panose="00000500000000000000" pitchFamily="50" charset="0"/>
            </a:rPr>
            <a:t>Compresión del cuello</a:t>
          </a:r>
        </a:p>
      </dsp:txBody>
      <dsp:txXfrm>
        <a:off x="455748" y="478787"/>
        <a:ext cx="2185675" cy="2185675"/>
      </dsp:txXfrm>
    </dsp:sp>
    <dsp:sp modelId="{4031D9BE-B721-448F-ACAE-8486D59F65D1}">
      <dsp:nvSpPr>
        <dsp:cNvPr id="0" name=""/>
        <dsp:cNvSpPr/>
      </dsp:nvSpPr>
      <dsp:spPr>
        <a:xfrm>
          <a:off x="2475889" y="26119"/>
          <a:ext cx="3091011" cy="3091011"/>
        </a:xfrm>
        <a:prstGeom prst="ellipse">
          <a:avLst/>
        </a:prstGeom>
        <a:solidFill>
          <a:schemeClr val="accent5">
            <a:alpha val="50000"/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26670" rIns="170109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latin typeface="Montserrat" panose="00000500000000000000" pitchFamily="50" charset="0"/>
            </a:rPr>
            <a:t>Trauma contundente</a:t>
          </a:r>
        </a:p>
      </dsp:txBody>
      <dsp:txXfrm>
        <a:off x="2928557" y="478787"/>
        <a:ext cx="2185675" cy="2185675"/>
      </dsp:txXfrm>
    </dsp:sp>
    <dsp:sp modelId="{6BFAB8DA-FC38-4F73-A1F9-188B30251260}">
      <dsp:nvSpPr>
        <dsp:cNvPr id="0" name=""/>
        <dsp:cNvSpPr/>
      </dsp:nvSpPr>
      <dsp:spPr>
        <a:xfrm>
          <a:off x="4948698" y="26119"/>
          <a:ext cx="3091011" cy="3091011"/>
        </a:xfrm>
        <a:prstGeom prst="ellipse">
          <a:avLst/>
        </a:prstGeom>
        <a:solidFill>
          <a:schemeClr val="accent5">
            <a:alpha val="50000"/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26670" rIns="170109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latin typeface="Montserrat" panose="00000500000000000000" pitchFamily="50" charset="0"/>
            </a:rPr>
            <a:t>Asociado a quemaduras</a:t>
          </a:r>
        </a:p>
      </dsp:txBody>
      <dsp:txXfrm>
        <a:off x="5401366" y="478787"/>
        <a:ext cx="2185675" cy="2185675"/>
      </dsp:txXfrm>
    </dsp:sp>
    <dsp:sp modelId="{71B495FD-B8F6-4568-A379-12A51A68069F}">
      <dsp:nvSpPr>
        <dsp:cNvPr id="0" name=""/>
        <dsp:cNvSpPr/>
      </dsp:nvSpPr>
      <dsp:spPr>
        <a:xfrm>
          <a:off x="7421507" y="26119"/>
          <a:ext cx="3091011" cy="3091011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26670" rIns="170109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latin typeface="Montserrat" panose="00000500000000000000" pitchFamily="50" charset="0"/>
            </a:rPr>
            <a:t>Asociado a drogas ilícitas</a:t>
          </a:r>
        </a:p>
      </dsp:txBody>
      <dsp:txXfrm>
        <a:off x="7874175" y="478787"/>
        <a:ext cx="2185675" cy="2185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8E4AA-7324-424D-BFB8-A918E6AEAE63}">
      <dsp:nvSpPr>
        <dsp:cNvPr id="0" name=""/>
        <dsp:cNvSpPr/>
      </dsp:nvSpPr>
      <dsp:spPr>
        <a:xfrm>
          <a:off x="98023" y="0"/>
          <a:ext cx="1150034" cy="1150034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28E9B-C581-46E2-85E4-81ABC29313E6}">
      <dsp:nvSpPr>
        <dsp:cNvPr id="0" name=""/>
        <dsp:cNvSpPr/>
      </dsp:nvSpPr>
      <dsp:spPr>
        <a:xfrm>
          <a:off x="213027" y="115003"/>
          <a:ext cx="920027" cy="92002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B3C22-3896-40B3-A55D-A0783D210BDD}">
      <dsp:nvSpPr>
        <dsp:cNvPr id="0" name=""/>
        <dsp:cNvSpPr/>
      </dsp:nvSpPr>
      <dsp:spPr>
        <a:xfrm rot="16200000">
          <a:off x="-1224515" y="2587576"/>
          <a:ext cx="3335098" cy="69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>
              <a:solidFill>
                <a:schemeClr val="tx2"/>
              </a:solidFill>
              <a:latin typeface="Montserrat" panose="00000500000000000000" pitchFamily="50" charset="0"/>
            </a:rPr>
            <a:t>INDICIARIA</a:t>
          </a:r>
        </a:p>
      </dsp:txBody>
      <dsp:txXfrm>
        <a:off x="-1224515" y="2587576"/>
        <a:ext cx="3335098" cy="690020"/>
      </dsp:txXfrm>
    </dsp:sp>
    <dsp:sp modelId="{39D6D461-01A5-4DCF-9C6F-1541D66D4952}">
      <dsp:nvSpPr>
        <dsp:cNvPr id="0" name=""/>
        <dsp:cNvSpPr/>
      </dsp:nvSpPr>
      <dsp:spPr>
        <a:xfrm>
          <a:off x="903047" y="0"/>
          <a:ext cx="2300068" cy="4600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2"/>
              </a:solidFill>
              <a:latin typeface="Montserrat" panose="00000500000000000000" pitchFamily="50" charset="0"/>
            </a:rPr>
            <a:t>- Aspectos </a:t>
          </a:r>
          <a:r>
            <a:rPr lang="es-ES" sz="1600" kern="1200" dirty="0" err="1">
              <a:solidFill>
                <a:schemeClr val="tx2"/>
              </a:solidFill>
              <a:latin typeface="Montserrat" panose="00000500000000000000" pitchFamily="50" charset="0"/>
            </a:rPr>
            <a:t>morfocromáticos</a:t>
          </a:r>
          <a:r>
            <a:rPr lang="es-ES" sz="1600" kern="1200" dirty="0">
              <a:solidFill>
                <a:schemeClr val="tx2"/>
              </a:solidFill>
              <a:latin typeface="Montserrat" panose="00000500000000000000" pitchFamily="50" charset="0"/>
            </a:rPr>
            <a:t> y características </a:t>
          </a:r>
          <a:r>
            <a:rPr lang="es-ES" sz="1600" kern="1200" dirty="0" err="1">
              <a:solidFill>
                <a:schemeClr val="tx2"/>
              </a:solidFill>
              <a:latin typeface="Montserrat" panose="00000500000000000000" pitchFamily="50" charset="0"/>
            </a:rPr>
            <a:t>bioantropológicas</a:t>
          </a:r>
          <a:r>
            <a:rPr lang="es-ES" sz="1600" kern="1200" dirty="0">
              <a:solidFill>
                <a:schemeClr val="tx2"/>
              </a:solidFill>
              <a:latin typeface="Montserrat" panose="00000500000000000000" pitchFamily="50" charset="0"/>
            </a:rPr>
            <a:t> (talla, peso, edad, </a:t>
          </a:r>
          <a:r>
            <a:rPr lang="es-CO" sz="1600" kern="1200" dirty="0">
              <a:solidFill>
                <a:schemeClr val="tx2"/>
              </a:solidFill>
              <a:latin typeface="Montserrat" panose="00000500000000000000" pitchFamily="50" charset="0"/>
            </a:rPr>
            <a:t>color de ojos, piel y cabello).</a:t>
          </a:r>
          <a:endParaRPr lang="es-ES" sz="1600" kern="1200" dirty="0">
            <a:solidFill>
              <a:schemeClr val="tx2"/>
            </a:solidFill>
            <a:latin typeface="Montserrat" panose="00000500000000000000" pitchFamily="50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2"/>
              </a:solidFill>
              <a:latin typeface="Montserrat" panose="00000500000000000000" pitchFamily="50" charset="0"/>
            </a:rPr>
            <a:t>- Señales particulares.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2"/>
              </a:solidFill>
              <a:latin typeface="Montserrat" panose="00000500000000000000" pitchFamily="50" charset="0"/>
            </a:rPr>
            <a:t>- Descripción dental.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2"/>
              </a:solidFill>
              <a:latin typeface="Montserrat" panose="00000500000000000000" pitchFamily="50" charset="0"/>
            </a:rPr>
            <a:t>- Descripción de prendas de vestir y pertenencias.</a:t>
          </a:r>
          <a:endParaRPr lang="es-ES" sz="1600" kern="1200" dirty="0">
            <a:solidFill>
              <a:schemeClr val="tx2"/>
            </a:solidFill>
            <a:latin typeface="Montserrat" panose="00000500000000000000" pitchFamily="50" charset="0"/>
          </a:endParaRPr>
        </a:p>
      </dsp:txBody>
      <dsp:txXfrm>
        <a:off x="903047" y="0"/>
        <a:ext cx="2300068" cy="4600136"/>
      </dsp:txXfrm>
    </dsp:sp>
    <dsp:sp modelId="{C39DFB2C-68E1-483F-8441-0DC856B6B811}">
      <dsp:nvSpPr>
        <dsp:cNvPr id="0" name=""/>
        <dsp:cNvSpPr/>
      </dsp:nvSpPr>
      <dsp:spPr>
        <a:xfrm>
          <a:off x="3487465" y="0"/>
          <a:ext cx="1150034" cy="1150034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BAF70-7252-4AF2-9FF2-AB5D7C56C01A}">
      <dsp:nvSpPr>
        <dsp:cNvPr id="0" name=""/>
        <dsp:cNvSpPr/>
      </dsp:nvSpPr>
      <dsp:spPr>
        <a:xfrm>
          <a:off x="3602468" y="115003"/>
          <a:ext cx="920027" cy="9200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6506A-2D6C-4CFB-B3E3-2C80CDABECEA}">
      <dsp:nvSpPr>
        <dsp:cNvPr id="0" name=""/>
        <dsp:cNvSpPr/>
      </dsp:nvSpPr>
      <dsp:spPr>
        <a:xfrm rot="16200000">
          <a:off x="2164926" y="2587576"/>
          <a:ext cx="3335098" cy="69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>
              <a:solidFill>
                <a:schemeClr val="tx2"/>
              </a:solidFill>
              <a:latin typeface="Montserrat" panose="00000500000000000000" pitchFamily="50" charset="0"/>
            </a:rPr>
            <a:t>FEHACIENTE</a:t>
          </a:r>
        </a:p>
      </dsp:txBody>
      <dsp:txXfrm>
        <a:off x="2164926" y="2587576"/>
        <a:ext cx="3335098" cy="690020"/>
      </dsp:txXfrm>
    </dsp:sp>
    <dsp:sp modelId="{B58F392F-D727-4ED9-A379-80FDF354DFA9}">
      <dsp:nvSpPr>
        <dsp:cNvPr id="0" name=""/>
        <dsp:cNvSpPr/>
      </dsp:nvSpPr>
      <dsp:spPr>
        <a:xfrm>
          <a:off x="4292489" y="0"/>
          <a:ext cx="2300068" cy="4600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2"/>
              </a:solidFill>
              <a:latin typeface="Montserrat" panose="00000500000000000000" pitchFamily="50" charset="0"/>
            </a:rPr>
            <a:t>- Cotejo dactiloscópico.</a:t>
          </a:r>
          <a:endParaRPr lang="es-ES" sz="1600" kern="1200" dirty="0">
            <a:solidFill>
              <a:schemeClr val="tx2"/>
            </a:solidFill>
            <a:latin typeface="Montserrat" panose="00000500000000000000" pitchFamily="50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2"/>
              </a:solidFill>
              <a:latin typeface="Montserrat" panose="00000500000000000000" pitchFamily="50" charset="0"/>
            </a:rPr>
            <a:t>- Cotejo odontológico o comparación de rasgos correspondientes a tratamientos.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2"/>
              </a:solidFill>
              <a:latin typeface="Montserrat" panose="00000500000000000000" pitchFamily="50" charset="0"/>
            </a:rPr>
            <a:t>- Cotejo genético o comparación de perfiles genéticos mediante análisis de </a:t>
          </a:r>
          <a:r>
            <a:rPr lang="es-CO" sz="1600" kern="1200" dirty="0">
              <a:solidFill>
                <a:schemeClr val="tx2"/>
              </a:solidFill>
              <a:latin typeface="Montserrat" panose="00000500000000000000" pitchFamily="50" charset="0"/>
            </a:rPr>
            <a:t>muestras biológicas </a:t>
          </a:r>
          <a:r>
            <a:rPr lang="es-CO" sz="1600" kern="1200" dirty="0" err="1">
              <a:solidFill>
                <a:schemeClr val="tx2"/>
              </a:solidFill>
              <a:latin typeface="Montserrat" panose="00000500000000000000" pitchFamily="50" charset="0"/>
            </a:rPr>
            <a:t>antemortem</a:t>
          </a:r>
          <a:r>
            <a:rPr lang="es-CO" sz="1600" kern="1200" dirty="0">
              <a:solidFill>
                <a:schemeClr val="tx2"/>
              </a:solidFill>
              <a:latin typeface="Montserrat" panose="00000500000000000000" pitchFamily="50" charset="0"/>
            </a:rPr>
            <a:t> del mismo individuo o de muestras de familiares (1°)</a:t>
          </a:r>
          <a:r>
            <a:rPr lang="es-ES" sz="1600" kern="1200" dirty="0">
              <a:solidFill>
                <a:schemeClr val="tx2"/>
              </a:solidFill>
              <a:latin typeface="Montserrat" panose="00000500000000000000" pitchFamily="50" charset="0"/>
            </a:rPr>
            <a:t>.</a:t>
          </a:r>
        </a:p>
      </dsp:txBody>
      <dsp:txXfrm>
        <a:off x="4292489" y="0"/>
        <a:ext cx="2300068" cy="46001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368FC-BF48-4118-918F-1756032C2082}">
      <dsp:nvSpPr>
        <dsp:cNvPr id="0" name=""/>
        <dsp:cNvSpPr/>
      </dsp:nvSpPr>
      <dsp:spPr>
        <a:xfrm>
          <a:off x="466" y="33105"/>
          <a:ext cx="1527690" cy="152769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latin typeface="Montserrat" panose="00000500000000000000" pitchFamily="50" charset="0"/>
            </a:rPr>
            <a:t>Hallar</a:t>
          </a:r>
        </a:p>
      </dsp:txBody>
      <dsp:txXfrm>
        <a:off x="224191" y="256830"/>
        <a:ext cx="1080240" cy="1080240"/>
      </dsp:txXfrm>
    </dsp:sp>
    <dsp:sp modelId="{3BE527E7-12C8-43B5-A230-08B840D5606B}">
      <dsp:nvSpPr>
        <dsp:cNvPr id="0" name=""/>
        <dsp:cNvSpPr/>
      </dsp:nvSpPr>
      <dsp:spPr>
        <a:xfrm rot="10800000">
          <a:off x="496965" y="1698946"/>
          <a:ext cx="534691" cy="292878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B8E28C-E343-4774-A860-F083EFA6B4CB}">
      <dsp:nvSpPr>
        <dsp:cNvPr id="0" name=""/>
        <dsp:cNvSpPr/>
      </dsp:nvSpPr>
      <dsp:spPr>
        <a:xfrm>
          <a:off x="18374" y="2113396"/>
          <a:ext cx="1491873" cy="1491873"/>
        </a:xfrm>
        <a:prstGeom prst="ellipse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Fijar</a:t>
          </a:r>
        </a:p>
      </dsp:txBody>
      <dsp:txXfrm>
        <a:off x="236854" y="2331876"/>
        <a:ext cx="1054913" cy="1054913"/>
      </dsp:txXfrm>
    </dsp:sp>
    <dsp:sp modelId="{35E70639-D7C6-4E62-BCC6-BE833D6FA7F1}">
      <dsp:nvSpPr>
        <dsp:cNvPr id="0" name=""/>
        <dsp:cNvSpPr/>
      </dsp:nvSpPr>
      <dsp:spPr>
        <a:xfrm rot="10800000">
          <a:off x="496965" y="3752374"/>
          <a:ext cx="534691" cy="292878"/>
        </a:xfrm>
        <a:prstGeom prst="triangle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247533-C3D8-4BA6-8355-CB1CACDC3DD1}">
      <dsp:nvSpPr>
        <dsp:cNvPr id="0" name=""/>
        <dsp:cNvSpPr/>
      </dsp:nvSpPr>
      <dsp:spPr>
        <a:xfrm>
          <a:off x="18374" y="4175779"/>
          <a:ext cx="1491873" cy="1491873"/>
        </a:xfrm>
        <a:prstGeom prst="ellipse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Recolectar</a:t>
          </a:r>
        </a:p>
      </dsp:txBody>
      <dsp:txXfrm>
        <a:off x="236854" y="4394259"/>
        <a:ext cx="1054913" cy="1054913"/>
      </dsp:txXfrm>
    </dsp:sp>
    <dsp:sp modelId="{6C4DFD65-3654-4AAA-8096-25A1A1DE5AEA}">
      <dsp:nvSpPr>
        <dsp:cNvPr id="0" name=""/>
        <dsp:cNvSpPr/>
      </dsp:nvSpPr>
      <dsp:spPr>
        <a:xfrm rot="5400000">
          <a:off x="1651023" y="4775277"/>
          <a:ext cx="534691" cy="292878"/>
        </a:xfrm>
        <a:prstGeom prst="triangl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411D2C-3113-4AC7-B14D-00B3FA65A37B}">
      <dsp:nvSpPr>
        <dsp:cNvPr id="0" name=""/>
        <dsp:cNvSpPr/>
      </dsp:nvSpPr>
      <dsp:spPr>
        <a:xfrm>
          <a:off x="2309911" y="4175779"/>
          <a:ext cx="1491873" cy="1491873"/>
        </a:xfrm>
        <a:prstGeom prst="ellipse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Cadena de custodia</a:t>
          </a:r>
        </a:p>
      </dsp:txBody>
      <dsp:txXfrm>
        <a:off x="2528391" y="4394259"/>
        <a:ext cx="1054913" cy="1054913"/>
      </dsp:txXfrm>
    </dsp:sp>
    <dsp:sp modelId="{63C41C35-C130-4D8F-BB43-3146A394B9AA}">
      <dsp:nvSpPr>
        <dsp:cNvPr id="0" name=""/>
        <dsp:cNvSpPr/>
      </dsp:nvSpPr>
      <dsp:spPr>
        <a:xfrm>
          <a:off x="2788502" y="3735796"/>
          <a:ext cx="534691" cy="292878"/>
        </a:xfrm>
        <a:prstGeom prst="triangle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85297E-56D2-4D6F-BE9F-795DAFDEE1F3}">
      <dsp:nvSpPr>
        <dsp:cNvPr id="0" name=""/>
        <dsp:cNvSpPr/>
      </dsp:nvSpPr>
      <dsp:spPr>
        <a:xfrm>
          <a:off x="2309911" y="2113396"/>
          <a:ext cx="1491873" cy="1491873"/>
        </a:xfrm>
        <a:prstGeom prst="ellipse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Rotular</a:t>
          </a:r>
        </a:p>
      </dsp:txBody>
      <dsp:txXfrm>
        <a:off x="2528391" y="2331876"/>
        <a:ext cx="1054913" cy="1054913"/>
      </dsp:txXfrm>
    </dsp:sp>
    <dsp:sp modelId="{A6A9B417-32C5-4C5E-8FD9-490BA02EAB51}">
      <dsp:nvSpPr>
        <dsp:cNvPr id="0" name=""/>
        <dsp:cNvSpPr/>
      </dsp:nvSpPr>
      <dsp:spPr>
        <a:xfrm>
          <a:off x="2788502" y="1682368"/>
          <a:ext cx="534691" cy="292878"/>
        </a:xfrm>
        <a:prstGeom prst="triangl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837C81-367B-4440-AA68-2577A48025CE}">
      <dsp:nvSpPr>
        <dsp:cNvPr id="0" name=""/>
        <dsp:cNvSpPr/>
      </dsp:nvSpPr>
      <dsp:spPr>
        <a:xfrm>
          <a:off x="2292002" y="33105"/>
          <a:ext cx="1527690" cy="1527690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latin typeface="Montserrat" panose="00000500000000000000" pitchFamily="50" charset="0"/>
            </a:rPr>
            <a:t>Embalar</a:t>
          </a:r>
        </a:p>
      </dsp:txBody>
      <dsp:txXfrm>
        <a:off x="2515727" y="256830"/>
        <a:ext cx="1080240" cy="108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A00D7-BAB2-4A2F-9780-EDF6ED524819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75D5-149E-4DC7-B850-46406AE638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26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dirty="0"/>
              <a:t>Muerte en estudio o indeterminada</a:t>
            </a:r>
          </a:p>
          <a:p>
            <a:pPr lvl="0"/>
            <a:r>
              <a:rPr lang="es-CO" dirty="0"/>
              <a:t>Antropología forense</a:t>
            </a:r>
            <a:endParaRPr lang="es-ES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B75D5-149E-4DC7-B850-46406AE6384A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612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B75D5-149E-4DC7-B850-46406AE6384A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783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CO" dirty="0"/>
              <a:t>¿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B75D5-149E-4DC7-B850-46406AE6384A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140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047A-6EC4-4A2D-B8AF-4C5A172A4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972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12E75-5901-4AB9-BA44-79DAC562E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464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F14C973-513F-41DA-A3AB-77550ECE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87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8FCC-6E3B-47E9-801A-B6268B66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372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0BF2F-53A6-45FA-BA44-A39B9CD76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63193"/>
            <a:ext cx="10515600" cy="3874416"/>
          </a:xfrm>
        </p:spPr>
        <p:txBody>
          <a:bodyPr vert="eaVert"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4837F9C-EF2D-4624-8666-D15412D8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95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1AAF6-645E-45DB-88C5-B685DED3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08153"/>
          </a:xfrm>
        </p:spPr>
        <p:txBody>
          <a:bodyPr vert="eaVert"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A42E8-4EE7-4CDB-82E1-0D6F70FB5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08153"/>
          </a:xfrm>
        </p:spPr>
        <p:txBody>
          <a:bodyPr vert="eaVert"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16C949A-1DB0-484C-B83A-73B79303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5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07E2-18A0-4E89-8129-4F3B4CE5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76"/>
            <a:ext cx="10515600" cy="1325563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E751E-DC67-45AE-AC21-1BAF627A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176"/>
            <a:ext cx="10515600" cy="3142301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B8CF820-BA39-44DA-B961-85651CA3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87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EBAD-7D2B-47CB-80B5-6403037F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6229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489C9-371B-45E3-A6DB-E33EE1A30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959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029BDD4-EE3B-47E9-A956-B5F90223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2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702F-78D2-4AF1-983C-DA18C98D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9DBA-9112-4EFB-B9A3-F8978A8B1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0327"/>
            <a:ext cx="5181600" cy="3987538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2B617-1355-47D0-8D4F-5AC8EDA4C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0327"/>
            <a:ext cx="5181600" cy="3987538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D606-F212-4585-9FAA-747E256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61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B48D-F53C-414C-84D0-89B177AB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994F5-3A06-471D-814D-DC1C1A451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638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751E4-B757-4C66-94E7-CE7C81137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90296"/>
            <a:ext cx="5157787" cy="3332455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03A93-6FB4-44E7-8C29-347536F75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638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2DC14-50BB-4409-B856-127CD069E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0297"/>
            <a:ext cx="5183188" cy="3332454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AD5AE52-F7EF-4469-B97A-6232CC89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91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65D4-46AF-4EC5-9850-A3103999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D86CA-CE51-4727-B90C-9AE9BDC7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1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D957EEA-F866-4147-A1E6-014124E6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64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D072-B9E5-442A-A8D1-C784A3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39CC3-7CE2-400C-AC74-ADEF44A5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19866"/>
          </a:xfrm>
        </p:spPr>
        <p:txBody>
          <a:bodyPr/>
          <a:lstStyle>
            <a:lvl1pPr>
              <a:defRPr sz="32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 sz="2800"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 sz="2000"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 sz="2000">
                <a:solidFill>
                  <a:srgbClr val="152B48"/>
                </a:solidFill>
                <a:latin typeface="Montserrat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08FEE-50F8-4AB8-BB85-E508A07F9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9891"/>
          </a:xfrm>
        </p:spPr>
        <p:txBody>
          <a:bodyPr/>
          <a:lstStyle>
            <a:lvl1pPr marL="0" indent="0">
              <a:buNone/>
              <a:defRPr sz="16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2E27C76-4A91-47CA-B503-7097C21B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866C-B389-49E5-8F02-3D333584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6A72E-87D8-40FA-A59C-EC6BDDF6F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404707"/>
          </a:xfrm>
        </p:spPr>
        <p:txBody>
          <a:bodyPr/>
          <a:lstStyle>
            <a:lvl1pPr marL="0" indent="0">
              <a:buNone/>
              <a:defRPr sz="32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373FC-0E16-41C4-BE15-F8C74A78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34732"/>
          </a:xfrm>
        </p:spPr>
        <p:txBody>
          <a:bodyPr/>
          <a:lstStyle>
            <a:lvl1pPr marL="0" indent="0">
              <a:buNone/>
              <a:defRPr sz="16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E7B3239-B346-4CBD-BEDB-FCE674D5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81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1E9BE-6297-4FF5-8CFC-C0643BD2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05350-59D5-4EFA-92C0-A5BEBAD80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3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CD52E45-B1F2-47DC-949B-127B2639E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79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6AEAA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2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GENERALIDADES EN MEDICINA LEGAL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4814" y="3555429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s-CO" sz="1800" b="1" dirty="0"/>
              <a:t>Julieth Alexandra Franco Mira</a:t>
            </a:r>
          </a:p>
          <a:p>
            <a:pPr algn="r"/>
            <a:r>
              <a:rPr lang="es-CO" sz="1800" b="1" dirty="0"/>
              <a:t>Estudiante tercer año</a:t>
            </a:r>
          </a:p>
          <a:p>
            <a:pPr algn="r"/>
            <a:r>
              <a:rPr lang="es-CO" sz="1800" b="1" dirty="0"/>
              <a:t>Posgrado en Patología </a:t>
            </a:r>
          </a:p>
          <a:p>
            <a:pPr algn="r"/>
            <a:r>
              <a:rPr lang="es-CO" sz="1800" b="1" dirty="0"/>
              <a:t>Universidad de Cartagena</a:t>
            </a:r>
          </a:p>
        </p:txBody>
      </p:sp>
    </p:spTree>
    <p:extLst>
      <p:ext uri="{BB962C8B-B14F-4D97-AF65-F5344CB8AC3E}">
        <p14:creationId xmlns:p14="http://schemas.microsoft.com/office/powerpoint/2010/main" val="91805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044D307-75EA-4937-89BA-E57704FC0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748188"/>
              </p:ext>
            </p:extLst>
          </p:nvPr>
        </p:nvGraphicFramePr>
        <p:xfrm>
          <a:off x="4466046" y="1150457"/>
          <a:ext cx="7725954" cy="4539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487676"/>
            <a:ext cx="10515600" cy="1325563"/>
          </a:xfrm>
        </p:spPr>
        <p:txBody>
          <a:bodyPr>
            <a:norm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ARMAS DE FUEGO</a:t>
            </a:r>
          </a:p>
        </p:txBody>
      </p:sp>
    </p:spTree>
    <p:extLst>
      <p:ext uri="{BB962C8B-B14F-4D97-AF65-F5344CB8AC3E}">
        <p14:creationId xmlns:p14="http://schemas.microsoft.com/office/powerpoint/2010/main" val="120667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018E7-CA59-487B-A3DF-C2E8D48C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447"/>
            <a:ext cx="10515600" cy="1325563"/>
          </a:xfrm>
        </p:spPr>
        <p:txBody>
          <a:bodyPr>
            <a:normAutofit/>
          </a:bodyPr>
          <a:lstStyle/>
          <a:p>
            <a:r>
              <a:rPr lang="es-CO" b="1" dirty="0"/>
              <a:t>DESCRIPCIÓN MÉDICO LEGAL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A79F7-8F3E-4913-BD4B-8A8039CD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9" y="1857849"/>
            <a:ext cx="6836230" cy="31423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>
                <a:solidFill>
                  <a:schemeClr val="tx2"/>
                </a:solidFill>
              </a:rPr>
              <a:t>Numeración de las lesiones.</a:t>
            </a:r>
          </a:p>
          <a:p>
            <a:pPr marL="0" indent="0">
              <a:buNone/>
            </a:pPr>
            <a:r>
              <a:rPr lang="es-CO" sz="2400" dirty="0">
                <a:solidFill>
                  <a:schemeClr val="tx2"/>
                </a:solidFill>
              </a:rPr>
              <a:t>1.1. Orificio de entrada.</a:t>
            </a:r>
          </a:p>
          <a:p>
            <a:pPr marL="0" indent="0">
              <a:buNone/>
            </a:pPr>
            <a:r>
              <a:rPr lang="es-CO" sz="2400" dirty="0">
                <a:solidFill>
                  <a:schemeClr val="tx2"/>
                </a:solidFill>
              </a:rPr>
              <a:t>1.2. Orificio de salida o el proyectil alojado y recuperado.</a:t>
            </a:r>
          </a:p>
          <a:p>
            <a:pPr marL="0" indent="0">
              <a:buNone/>
            </a:pPr>
            <a:r>
              <a:rPr lang="es-CO" sz="2400" dirty="0">
                <a:solidFill>
                  <a:schemeClr val="tx2"/>
                </a:solidFill>
              </a:rPr>
              <a:t>1.3. Lesiones: estructuras comprometidas.</a:t>
            </a:r>
          </a:p>
          <a:p>
            <a:pPr marL="0" indent="0">
              <a:buNone/>
            </a:pPr>
            <a:r>
              <a:rPr lang="es-CO" sz="2400" dirty="0">
                <a:solidFill>
                  <a:schemeClr val="tx2"/>
                </a:solidFill>
              </a:rPr>
              <a:t>1.4. Trayectoria: dirección en los tres planos (coronal, transversal y sagital).</a:t>
            </a:r>
          </a:p>
        </p:txBody>
      </p:sp>
    </p:spTree>
    <p:extLst>
      <p:ext uri="{BB962C8B-B14F-4D97-AF65-F5344CB8AC3E}">
        <p14:creationId xmlns:p14="http://schemas.microsoft.com/office/powerpoint/2010/main" val="211891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160F9A7-DAAB-403C-8FAA-B1B6DD41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363" y="278938"/>
            <a:ext cx="7200729" cy="1165030"/>
          </a:xfrm>
        </p:spPr>
        <p:txBody>
          <a:bodyPr>
            <a:normAutofit/>
          </a:bodyPr>
          <a:lstStyle/>
          <a:p>
            <a:r>
              <a:rPr lang="es-CO" sz="3600" b="1" dirty="0"/>
              <a:t>1.1 ORIFICIO </a:t>
            </a:r>
            <a:br>
              <a:rPr lang="es-CO" sz="3600" b="1" dirty="0"/>
            </a:br>
            <a:r>
              <a:rPr lang="es-CO" sz="3600" b="1" dirty="0"/>
              <a:t>DE ENTRADA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7449295-DD3F-4551-92D2-D0D83A721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826487"/>
              </p:ext>
            </p:extLst>
          </p:nvPr>
        </p:nvGraphicFramePr>
        <p:xfrm>
          <a:off x="4163707" y="1644916"/>
          <a:ext cx="8470665" cy="412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32D96BB-47D7-4067-A792-E6F0ED803C1B}"/>
              </a:ext>
            </a:extLst>
          </p:cNvPr>
          <p:cNvSpPr txBox="1"/>
          <p:nvPr/>
        </p:nvSpPr>
        <p:spPr>
          <a:xfrm>
            <a:off x="1606352" y="1644916"/>
            <a:ext cx="2186610" cy="10215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Relación de dichos residuos con las prendas.</a:t>
            </a:r>
          </a:p>
        </p:txBody>
      </p:sp>
    </p:spTree>
    <p:extLst>
      <p:ext uri="{BB962C8B-B14F-4D97-AF65-F5344CB8AC3E}">
        <p14:creationId xmlns:p14="http://schemas.microsoft.com/office/powerpoint/2010/main" val="839321942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CFB80FD1-CA12-4C2B-923F-1F7B158B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412" y="864884"/>
            <a:ext cx="6625884" cy="1325563"/>
          </a:xfrm>
        </p:spPr>
        <p:txBody>
          <a:bodyPr>
            <a:normAutofit/>
          </a:bodyPr>
          <a:lstStyle/>
          <a:p>
            <a:r>
              <a:rPr b="1" dirty="0" lang="es-CO" sz="3600"/>
              <a:t>1.1 ORIFICIO DE ENTRADA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DF26814-09D5-4372-8B41-E99D7BC0F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412" y="2190447"/>
            <a:ext cx="6653348" cy="3987131"/>
          </a:xfrm>
        </p:spPr>
        <p:txBody>
          <a:bodyPr>
            <a:normAutofit fontScale="92500" lnSpcReduction="20000"/>
          </a:bodyPr>
          <a:lstStyle/>
          <a:p>
            <a:r>
              <a:rPr dirty="0" lang="es-CO" sz="2400"/>
              <a:t>Presencia de patrón </a:t>
            </a:r>
            <a:r>
              <a:rPr dirty="0" lang="es-CO" sz="2400">
                <a:sym charset="2" panose="05000000000000000000" pitchFamily="2" typeface="Wingdings"/>
              </a:rPr>
              <a:t> Apagallamas</a:t>
            </a:r>
            <a:r>
              <a:rPr dirty="0" lang="es-CO" sz="2400"/>
              <a:t> u otros artefactos como silenciadores.</a:t>
            </a:r>
          </a:p>
          <a:p>
            <a:r>
              <a:rPr dirty="0" lang="es-CO" sz="2400"/>
              <a:t>Ubicación anatómica.</a:t>
            </a:r>
          </a:p>
          <a:p>
            <a:r>
              <a:rPr dirty="0" lang="es-CO" sz="2400"/>
              <a:t>Presencia o no de biselamiento interno (hueso).</a:t>
            </a:r>
          </a:p>
          <a:p>
            <a:r>
              <a:rPr dirty="0" lang="es-CO" sz="2400"/>
              <a:t>Distancia al vértice y la línea media en centímetros, precisando si esta es anterior o posterior y si está al lado izquierdo o derecho. Tomadas desde el centro de la herida.</a:t>
            </a:r>
          </a:p>
          <a:p>
            <a:r>
              <a:rPr b="1" dirty="0" lang="es-CO" sz="2400"/>
              <a:t>MIEMBROS: </a:t>
            </a:r>
            <a:r>
              <a:rPr dirty="0" lang="es-CO" sz="2400"/>
              <a:t>tomar la medida al acromion (superiores), o la distancia al talón (inferiores).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-15" r="31"/>
          <a:stretch/>
        </p:blipFill>
        <p:spPr>
          <a:xfrm>
            <a:off x="695879" y="296696"/>
            <a:ext cx="3973775" cy="30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2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14141" y="1400286"/>
            <a:ext cx="4775200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/>
              <a:t>DETERMINACIÓN DISTANCIA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6BD2F8E4-7CAD-41E0-AA46-D6C43148D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496918"/>
              </p:ext>
            </p:extLst>
          </p:nvPr>
        </p:nvGraphicFramePr>
        <p:xfrm>
          <a:off x="5109028" y="944220"/>
          <a:ext cx="6734628" cy="496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818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BD2F8E4-7CAD-41E0-AA46-D6C43148D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121090"/>
              </p:ext>
            </p:extLst>
          </p:nvPr>
        </p:nvGraphicFramePr>
        <p:xfrm>
          <a:off x="4843418" y="1065227"/>
          <a:ext cx="7072811" cy="4727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7"/>
          <p:cNvSpPr txBox="1">
            <a:spLocks/>
          </p:cNvSpPr>
          <p:nvPr/>
        </p:nvSpPr>
        <p:spPr>
          <a:xfrm>
            <a:off x="68218" y="1390665"/>
            <a:ext cx="47752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6AEAA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/>
              <a:t>DETERMINACIÓN DISTANCIA</a:t>
            </a:r>
          </a:p>
        </p:txBody>
      </p:sp>
    </p:spTree>
    <p:extLst>
      <p:ext uri="{BB962C8B-B14F-4D97-AF65-F5344CB8AC3E}">
        <p14:creationId xmlns:p14="http://schemas.microsoft.com/office/powerpoint/2010/main" val="317327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F80A7E5-C66C-4002-8E6E-953AAC903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506" y="1617784"/>
            <a:ext cx="6358596" cy="1751304"/>
          </a:xfrm>
        </p:spPr>
        <p:txBody>
          <a:bodyPr>
            <a:normAutofit/>
          </a:bodyPr>
          <a:lstStyle/>
          <a:p>
            <a:pPr lvl="0"/>
            <a:r>
              <a:rPr lang="es-CO" sz="2000" dirty="0"/>
              <a:t>Herida central producida por el pistón y múltiples heridas circunferenciales producidas por perdigones o postas.</a:t>
            </a:r>
            <a:endParaRPr lang="es-ES" sz="2000" dirty="0"/>
          </a:p>
          <a:p>
            <a:pPr lvl="0"/>
            <a:r>
              <a:rPr lang="es-CO" sz="2000" dirty="0"/>
              <a:t>Bandeleta contusiva perilesional.</a:t>
            </a:r>
          </a:p>
          <a:p>
            <a:pPr lvl="0"/>
            <a:r>
              <a:rPr lang="es-CO" sz="2000" dirty="0"/>
              <a:t>Generalmente no hay orificio de salida.</a:t>
            </a:r>
          </a:p>
          <a:p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706DBD-47AB-497C-AE68-03F1ACC2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775" y="778183"/>
            <a:ext cx="4358965" cy="28955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5D7C9E-BF95-4D49-8EB4-CAAAF73B4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386" y="3978477"/>
            <a:ext cx="3611758" cy="2406034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EBE7101-7FD2-45C9-8F23-5529E1EE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60" y="453903"/>
            <a:ext cx="5499295" cy="906926"/>
          </a:xfrm>
        </p:spPr>
        <p:txBody>
          <a:bodyPr>
            <a:noAutofit/>
          </a:bodyPr>
          <a:lstStyle/>
          <a:p>
            <a:r>
              <a:rPr lang="es-CO" sz="3600" b="1" dirty="0"/>
              <a:t>ARMAS DE FUEGO DE CARGA MÚLTIPLE</a:t>
            </a:r>
          </a:p>
        </p:txBody>
      </p:sp>
    </p:spTree>
    <p:extLst>
      <p:ext uri="{BB962C8B-B14F-4D97-AF65-F5344CB8AC3E}">
        <p14:creationId xmlns:p14="http://schemas.microsoft.com/office/powerpoint/2010/main" val="2135826159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CF60700-7980-44AD-9372-10B9CE6A4516}"/>
              </a:ext>
            </a:extLst>
          </p:cNvPr>
          <p:cNvSpPr>
            <a:spLocks noGrp="1"/>
          </p:cNvSpPr>
          <p:nvPr>
            <p:ph idx="4" sz="quarter"/>
          </p:nvPr>
        </p:nvSpPr>
        <p:spPr>
          <a:xfrm>
            <a:off x="552154" y="1457175"/>
            <a:ext cx="5690383" cy="2127154"/>
          </a:xfrm>
        </p:spPr>
        <p:txBody>
          <a:bodyPr>
            <a:normAutofit/>
          </a:bodyPr>
          <a:lstStyle/>
          <a:p>
            <a:pPr lvl="0"/>
            <a:r>
              <a:rPr dirty="0" lang="es-CO" sz="2000"/>
              <a:t>Herida producida por el proyectil (circular, oval, estrellada).</a:t>
            </a:r>
            <a:endParaRPr dirty="0" lang="es-ES" sz="2000"/>
          </a:p>
          <a:p>
            <a:pPr lvl="0"/>
            <a:r>
              <a:rPr dirty="0" lang="es-CO" sz="2000"/>
              <a:t>Bandeleta contusiva perilesional.</a:t>
            </a:r>
          </a:p>
          <a:p>
            <a:pPr lvl="0"/>
            <a:r>
              <a:rPr dirty="0" lang="es-CO" sz="2000"/>
              <a:t>Grandes lesiones en órganos.</a:t>
            </a:r>
          </a:p>
          <a:p>
            <a:pPr lvl="0"/>
            <a:r>
              <a:rPr dirty="0" lang="es-CO" sz="2000"/>
              <a:t>Orificio de salida atípico (gran magnitud).</a:t>
            </a:r>
          </a:p>
          <a:p>
            <a:endParaRPr dirty="0" lang="es-CO" sz="200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5F69D70-BD36-4A2E-82D3-817347E5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288" y="800397"/>
            <a:ext cx="4829175" cy="25311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E12674C-A4E9-4975-BD2C-B1862F939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"/>
          <a:stretch/>
        </p:blipFill>
        <p:spPr>
          <a:xfrm>
            <a:off x="5316122" y="3870906"/>
            <a:ext cx="4027733" cy="2640159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EBE7101-7FD2-45C9-8F23-5529E1EE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54" y="346934"/>
            <a:ext cx="5289453" cy="906926"/>
          </a:xfrm>
        </p:spPr>
        <p:txBody>
          <a:bodyPr>
            <a:noAutofit/>
          </a:bodyPr>
          <a:lstStyle/>
          <a:p>
            <a:r>
              <a:rPr b="1" dirty="0" lang="es-CO" sz="3600"/>
              <a:t>ARMAS DE FUEGO DE ALTA VELOCIDAD</a:t>
            </a:r>
          </a:p>
        </p:txBody>
      </p:sp>
    </p:spTree>
    <p:extLst>
      <p:ext uri="{BB962C8B-B14F-4D97-AF65-F5344CB8AC3E}">
        <p14:creationId xmlns:p14="http://schemas.microsoft.com/office/powerpoint/2010/main" val="3759082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E7101-7FD2-45C9-8F23-5529E1EE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168865"/>
            <a:ext cx="6428935" cy="859912"/>
          </a:xfrm>
        </p:spPr>
        <p:txBody>
          <a:bodyPr>
            <a:normAutofit fontScale="90000"/>
          </a:bodyPr>
          <a:lstStyle/>
          <a:p>
            <a:r>
              <a:rPr lang="es-CO" sz="4000" b="1" dirty="0"/>
              <a:t>1.2 ORIFICIO DE SALIDA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2F6611-5832-44C2-9ECC-8F26ED591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32" y="1028777"/>
            <a:ext cx="7441810" cy="2672809"/>
          </a:xfrm>
        </p:spPr>
        <p:txBody>
          <a:bodyPr>
            <a:noAutofit/>
          </a:bodyPr>
          <a:lstStyle/>
          <a:p>
            <a:r>
              <a:rPr lang="es-CO" sz="2000" dirty="0"/>
              <a:t>Medida del orificio y características particulares (forma, bordes).</a:t>
            </a:r>
          </a:p>
          <a:p>
            <a:r>
              <a:rPr lang="es-CO" sz="2000" dirty="0"/>
              <a:t>Pseudotatuaje. </a:t>
            </a:r>
          </a:p>
          <a:p>
            <a:r>
              <a:rPr lang="es-CO" sz="2000" dirty="0"/>
              <a:t>Relación con las prendas.</a:t>
            </a:r>
          </a:p>
          <a:p>
            <a:r>
              <a:rPr lang="es-CO" sz="2000" dirty="0"/>
              <a:t>Región anatómica afectada.</a:t>
            </a:r>
          </a:p>
          <a:p>
            <a:r>
              <a:rPr lang="es-CO" sz="2000" dirty="0"/>
              <a:t>Distancia al vértice y a la línea media.</a:t>
            </a:r>
          </a:p>
          <a:p>
            <a:r>
              <a:rPr lang="es-CO" sz="2000" dirty="0"/>
              <a:t>Presencia de biselamiento externo.</a:t>
            </a:r>
          </a:p>
          <a:p>
            <a:pPr marL="0" indent="0">
              <a:buNone/>
            </a:pP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0B49C9-0642-4E7A-B02D-68BED958E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72" y="3701586"/>
            <a:ext cx="3168761" cy="293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DB40C3-663D-4E59-8383-D639C42B5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501" y="339955"/>
            <a:ext cx="3323653" cy="3064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3212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E3283-B2F4-47AD-909D-6CAEFB73C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943" y="1878299"/>
            <a:ext cx="6555545" cy="3541714"/>
          </a:xfrm>
        </p:spPr>
        <p:txBody>
          <a:bodyPr>
            <a:noAutofit/>
          </a:bodyPr>
          <a:lstStyle/>
          <a:p>
            <a:r>
              <a:rPr lang="es-CO" sz="2200" dirty="0"/>
              <a:t>En caso de ausencia del orificio de salida, debe localizarse el proyectil, documentar la región de donde fue recuperado (incluyendo además la distancia al vértice y la línea media) y, si es posible, describir el tipo de proyectil recuperado (Vg. blindado, semiblindado, fragmentos metálicos –especialmente útiles en armas de alta velocidad-; medida de la base del proyectil).</a:t>
            </a:r>
          </a:p>
          <a:p>
            <a:endParaRPr lang="es-CO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909D1B-A593-4E71-969C-6F8B4AFE4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" y="322495"/>
            <a:ext cx="4636536" cy="32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7676"/>
            <a:ext cx="3831454" cy="1325563"/>
          </a:xfrm>
        </p:spPr>
        <p:txBody>
          <a:bodyPr/>
          <a:lstStyle/>
          <a:p>
            <a:r>
              <a:rPr lang="es-CO" b="1" dirty="0"/>
              <a:t>CONTENIDO</a:t>
            </a: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725978"/>
              </p:ext>
            </p:extLst>
          </p:nvPr>
        </p:nvGraphicFramePr>
        <p:xfrm>
          <a:off x="4864230" y="1490059"/>
          <a:ext cx="7130234" cy="473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702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700CC-EA05-4146-8607-A75C4405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44" y="57150"/>
            <a:ext cx="4133199" cy="1087166"/>
          </a:xfrm>
        </p:spPr>
        <p:txBody>
          <a:bodyPr>
            <a:normAutofit/>
          </a:bodyPr>
          <a:lstStyle/>
          <a:p>
            <a:r>
              <a:rPr lang="es-CO" sz="3600" b="1" dirty="0"/>
              <a:t>1.3 LESIONES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EC9D5B-7152-495D-AC89-816E296B3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645" y="1689591"/>
            <a:ext cx="6787467" cy="4558748"/>
          </a:xfrm>
        </p:spPr>
        <p:txBody>
          <a:bodyPr>
            <a:noAutofit/>
          </a:bodyPr>
          <a:lstStyle/>
          <a:p>
            <a:r>
              <a:rPr lang="es-CO" sz="2200" dirty="0"/>
              <a:t>Describir secuencialmente las estructuras anatómicas lesionadas por el paso del proyectil, detallando dimensiones y características de la lesión.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s-CO" sz="2200" dirty="0"/>
              <a:t>Realizar una completa disección guiada por la laceración y los hematomas presentes.</a:t>
            </a:r>
          </a:p>
          <a:p>
            <a:r>
              <a:rPr lang="es-CO" sz="2200" dirty="0"/>
              <a:t>Incluir, cuando sea el caso, técnicas especiales de exploración, Ej. En lesiones de columna vertebral examinar y describir la médula espinal precisando sangrado, reblandecimiento etc.</a:t>
            </a:r>
          </a:p>
          <a:p>
            <a:pPr>
              <a:buFont typeface="Wingdings" panose="05000000000000000000" pitchFamily="2" charset="2"/>
              <a:buChar char="Ø"/>
            </a:pPr>
            <a:endParaRPr lang="es-CO" sz="2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056378-6667-4DA2-8D81-7C23C5A4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41" y="1087166"/>
            <a:ext cx="3867207" cy="2573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8219030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A23BE-2B79-4FE4-B80B-2BE8878C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43" y="255512"/>
            <a:ext cx="4468607" cy="1165325"/>
          </a:xfrm>
        </p:spPr>
        <p:txBody>
          <a:bodyPr>
            <a:normAutofit/>
          </a:bodyPr>
          <a:lstStyle/>
          <a:p>
            <a:r>
              <a:rPr b="1" dirty="0" lang="es-CO" sz="3600"/>
              <a:t>1.4 TRAYECTORIA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226A74-D11B-4845-A83B-F80518203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98" y="1420837"/>
            <a:ext cx="6316395" cy="2269428"/>
          </a:xfrm>
        </p:spPr>
        <p:txBody>
          <a:bodyPr>
            <a:noAutofit/>
          </a:bodyPr>
          <a:lstStyle/>
          <a:p>
            <a:r>
              <a:rPr b="1" dirty="0" lang="es-CO" sz="2200"/>
              <a:t>PLANO SAGITAL O MEDIAL: </a:t>
            </a:r>
            <a:r>
              <a:rPr dirty="0" lang="es-CO" sz="2200"/>
              <a:t>derecha-izquierda/izquierda-derecha.</a:t>
            </a:r>
          </a:p>
          <a:p>
            <a:r>
              <a:rPr b="1" dirty="0" lang="es-CO" sz="2200"/>
              <a:t>PLANO CORONAL O FRONTAL: </a:t>
            </a:r>
            <a:r>
              <a:rPr dirty="0" lang="es-CO" sz="2200"/>
              <a:t>antero-posterior/postero-anterior.</a:t>
            </a:r>
          </a:p>
          <a:p>
            <a:r>
              <a:rPr b="1" dirty="0" lang="es-CO" sz="2200"/>
              <a:t>PLANO HORIZONTAL O TRANSVERSO: </a:t>
            </a:r>
            <a:r>
              <a:rPr dirty="0" lang="es-CO" sz="2200"/>
              <a:t>supero-inferior/</a:t>
            </a:r>
            <a:r>
              <a:rPr dirty="0" err="1" lang="es-CO" sz="2200"/>
              <a:t>infero</a:t>
            </a:r>
            <a:r>
              <a:rPr dirty="0" lang="es-CO" sz="2200"/>
              <a:t>-superior.</a:t>
            </a:r>
          </a:p>
          <a:p>
            <a:pPr indent="0" marL="0">
              <a:buNone/>
            </a:pPr>
            <a:endParaRPr dirty="0" lang="es-CO" sz="22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B9AFA4-23FC-4E25-8AB7-D1804AD38431}"/>
              </a:ext>
            </a:extLst>
          </p:cNvPr>
          <p:cNvSpPr txBox="1"/>
          <p:nvPr/>
        </p:nvSpPr>
        <p:spPr>
          <a:xfrm>
            <a:off x="492728" y="1420837"/>
            <a:ext cx="4174522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rtlCol="0" wrap="square">
            <a:spAutoFit/>
          </a:bodyPr>
          <a:lstStyle/>
          <a:p>
            <a:r>
              <a:rPr dirty="0" lang="es-CO">
                <a:latin panose="00000500000000000000" typeface="Montserrat"/>
              </a:rPr>
              <a:t>Hacer un examen detallado de las prendas, describiendo las rasgaduras presentes en estas y relacionándolas con las heridas para confirmar o descartar la correspondencia entre ellas.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C029C2C-3E27-45FA-B10F-616271B3A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"/>
          <a:stretch/>
        </p:blipFill>
        <p:spPr>
          <a:xfrm>
            <a:off x="5603924" y="3690265"/>
            <a:ext cx="5978769" cy="25450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19835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467" y="334560"/>
            <a:ext cx="4225349" cy="1325563"/>
          </a:xfrm>
        </p:spPr>
        <p:txBody>
          <a:bodyPr>
            <a:normAutofit/>
          </a:bodyPr>
          <a:lstStyle/>
          <a:p>
            <a:r>
              <a:rPr lang="es-C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 BLANCA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65238" y="1450573"/>
            <a:ext cx="6036212" cy="4302686"/>
          </a:xfrm>
        </p:spPr>
        <p:txBody>
          <a:bodyPr>
            <a:normAutofit fontScale="77500" lnSpcReduction="20000"/>
          </a:bodyPr>
          <a:lstStyle/>
          <a:p>
            <a:r>
              <a:rPr lang="es-CO" dirty="0">
                <a:solidFill>
                  <a:schemeClr val="tx2"/>
                </a:solidFill>
                <a:latin typeface="Montserrat" panose="00000500000000000000"/>
              </a:rPr>
              <a:t>El </a:t>
            </a:r>
            <a:r>
              <a:rPr lang="es-CO" i="1" dirty="0">
                <a:solidFill>
                  <a:schemeClr val="tx2"/>
                </a:solidFill>
                <a:latin typeface="Montserrat" panose="00000500000000000000"/>
              </a:rPr>
              <a:t>tipo específico de arma </a:t>
            </a:r>
            <a:r>
              <a:rPr lang="es-CO" dirty="0">
                <a:solidFill>
                  <a:schemeClr val="tx2"/>
                </a:solidFill>
                <a:latin typeface="Montserrat" panose="00000500000000000000"/>
              </a:rPr>
              <a:t>(cuchillo, navaja, machete, cuchilla), no puede establecerse per se, sino sus características generales de clase. </a:t>
            </a:r>
          </a:p>
          <a:p>
            <a:pPr marL="0" indent="0">
              <a:buNone/>
            </a:pPr>
            <a:r>
              <a:rPr lang="es-CO" dirty="0">
                <a:sym typeface="Wingdings" panose="05000000000000000000" pitchFamily="2" charset="2"/>
              </a:rPr>
              <a:t> P</a:t>
            </a:r>
            <a:r>
              <a:rPr lang="es-CO" dirty="0"/>
              <a:t>ermite inferir, el </a:t>
            </a:r>
            <a:r>
              <a:rPr lang="es-CO" i="1" dirty="0"/>
              <a:t>mecanismo de acción</a:t>
            </a:r>
            <a:r>
              <a:rPr lang="es-CO" dirty="0"/>
              <a:t>, lo que determina la siguiente clasificación:</a:t>
            </a:r>
          </a:p>
          <a:p>
            <a:r>
              <a:rPr lang="pt-BR" b="1" dirty="0" err="1"/>
              <a:t>Heridas</a:t>
            </a:r>
            <a:r>
              <a:rPr lang="pt-BR" b="1" dirty="0"/>
              <a:t> incisas o por deslizamento: </a:t>
            </a:r>
            <a:r>
              <a:rPr lang="es-CO" dirty="0"/>
              <a:t>fuerza de corte.</a:t>
            </a:r>
          </a:p>
          <a:p>
            <a:r>
              <a:rPr lang="es-CO" b="1" dirty="0"/>
              <a:t>Heridas </a:t>
            </a:r>
            <a:r>
              <a:rPr lang="es-CO" b="1" dirty="0" err="1"/>
              <a:t>cortopunzantes</a:t>
            </a:r>
            <a:r>
              <a:rPr lang="es-CO" b="1" dirty="0"/>
              <a:t>:</a:t>
            </a:r>
            <a:r>
              <a:rPr lang="es-CO" dirty="0"/>
              <a:t> fuerza </a:t>
            </a:r>
            <a:r>
              <a:rPr lang="pt-BR" dirty="0"/>
              <a:t>que corta + penetra o </a:t>
            </a:r>
            <a:r>
              <a:rPr lang="pt-BR" dirty="0" err="1"/>
              <a:t>perfora</a:t>
            </a:r>
            <a:r>
              <a:rPr lang="pt-BR" dirty="0"/>
              <a:t>.</a:t>
            </a:r>
          </a:p>
          <a:p>
            <a:r>
              <a:rPr lang="es-CO" b="1" dirty="0"/>
              <a:t>Heridas punzantes:</a:t>
            </a:r>
            <a:r>
              <a:rPr lang="es-CO" dirty="0"/>
              <a:t> fuerza que penetra o perfora.</a:t>
            </a:r>
          </a:p>
          <a:p>
            <a:r>
              <a:rPr lang="es-CO" b="1" dirty="0"/>
              <a:t>Heridas </a:t>
            </a:r>
            <a:r>
              <a:rPr lang="es-CO" b="1" dirty="0" err="1"/>
              <a:t>cortocontundentes</a:t>
            </a:r>
            <a:r>
              <a:rPr lang="es-CO" b="1" dirty="0"/>
              <a:t>:</a:t>
            </a:r>
            <a:r>
              <a:rPr lang="es-CO" dirty="0"/>
              <a:t> fuerza de corte + contusión.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56598" y="1450573"/>
            <a:ext cx="4591929" cy="178510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tx2"/>
                </a:solidFill>
                <a:latin typeface="Montserrat" panose="00000500000000000000"/>
                <a:sym typeface="Wingdings" panose="05000000000000000000" pitchFamily="2" charset="2"/>
              </a:rPr>
              <a:t> </a:t>
            </a:r>
            <a:r>
              <a:rPr lang="es-CO" dirty="0">
                <a:latin typeface="Montserrat" panose="00000500000000000000"/>
              </a:rPr>
              <a:t>La adecuada documentación de estas características puede sustentar hipótesis de relación o asociación que el investigador plantea sobre elementos hallados en la escena o al indiciado.</a:t>
            </a:r>
            <a:endParaRPr lang="es-CO" sz="2000" dirty="0">
              <a:solidFill>
                <a:schemeClr val="tx2"/>
              </a:solidFill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37273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6" y="408585"/>
            <a:ext cx="10297551" cy="861730"/>
          </a:xfrm>
        </p:spPr>
        <p:txBody>
          <a:bodyPr>
            <a:noAutofit/>
          </a:bodyPr>
          <a:lstStyle/>
          <a:p>
            <a:pPr algn="ctr"/>
            <a:r>
              <a:rPr lang="es-CO" b="1" dirty="0"/>
              <a:t>DESCRIPCIÓN MÉDICO LEGAL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14" y="1572065"/>
            <a:ext cx="6977848" cy="37138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>
                <a:solidFill>
                  <a:schemeClr val="tx2"/>
                </a:solidFill>
              </a:rPr>
              <a:t>Numeración de las lesiones.</a:t>
            </a:r>
          </a:p>
          <a:p>
            <a:pPr marL="0" indent="0">
              <a:buNone/>
            </a:pPr>
            <a:r>
              <a:rPr lang="es-CO" sz="2400" dirty="0">
                <a:solidFill>
                  <a:schemeClr val="tx2"/>
                </a:solidFill>
              </a:rPr>
              <a:t>1.1. Descripción: características de clase.</a:t>
            </a:r>
          </a:p>
          <a:p>
            <a:pPr marL="0" indent="0">
              <a:buNone/>
            </a:pPr>
            <a:r>
              <a:rPr lang="es-CO" sz="2400" dirty="0">
                <a:solidFill>
                  <a:schemeClr val="tx2"/>
                </a:solidFill>
              </a:rPr>
              <a:t>1.2. Profundidad.</a:t>
            </a:r>
          </a:p>
          <a:p>
            <a:pPr marL="0" indent="0">
              <a:buNone/>
            </a:pPr>
            <a:r>
              <a:rPr lang="es-CO" sz="2400" dirty="0">
                <a:solidFill>
                  <a:schemeClr val="tx2"/>
                </a:solidFill>
              </a:rPr>
              <a:t>1.3. Lesiones: estructuras comprometidas.</a:t>
            </a:r>
          </a:p>
          <a:p>
            <a:pPr marL="0" indent="0">
              <a:buNone/>
            </a:pPr>
            <a:r>
              <a:rPr lang="es-CO" sz="2400" dirty="0">
                <a:solidFill>
                  <a:schemeClr val="tx2"/>
                </a:solidFill>
              </a:rPr>
              <a:t>1.4. Trayectoria: dirección en los tres planos (coronal, transversal y sagital). </a:t>
            </a:r>
          </a:p>
          <a:p>
            <a:pPr marL="0" indent="0">
              <a:buNone/>
            </a:pP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137027256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0" y="398898"/>
            <a:ext cx="4875616" cy="861730"/>
          </a:xfrm>
        </p:spPr>
        <p:txBody>
          <a:bodyPr>
            <a:normAutofit/>
          </a:bodyPr>
          <a:lstStyle/>
          <a:p>
            <a:pPr algn="r"/>
            <a:r>
              <a:rPr b="1" dirty="0" lang="es-CO" sz="3600"/>
              <a:t>1.1 DESCRIPCIÓN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07" y="454182"/>
            <a:ext cx="4434394" cy="2974818"/>
          </a:xfrm>
        </p:spPr>
        <p:txBody>
          <a:bodyPr>
            <a:noAutofit/>
          </a:bodyPr>
          <a:lstStyle/>
          <a:p>
            <a:pPr indent="0" marL="0">
              <a:buNone/>
            </a:pPr>
            <a:r>
              <a:rPr dirty="0" lang="es-CO" sz="2000"/>
              <a:t>Todas las características, estableciendo su ubicación anatómica precisa y los puntos de referencia topográficos:</a:t>
            </a:r>
          </a:p>
          <a:p>
            <a:r>
              <a:rPr dirty="0" lang="es-CO" sz="2000"/>
              <a:t>Vértice y a la línea media, anterior o posterior.</a:t>
            </a:r>
          </a:p>
          <a:p>
            <a:r>
              <a:rPr dirty="0" lang="es-CO" sz="2000"/>
              <a:t>Ángulos y colas de salida.</a:t>
            </a:r>
          </a:p>
          <a:p>
            <a:r>
              <a:rPr dirty="0" lang="es-CO" sz="2000"/>
              <a:t>Relación con las prendas.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60" r="19"/>
          <a:stretch/>
        </p:blipFill>
        <p:spPr>
          <a:xfrm>
            <a:off x="8494703" y="1260628"/>
            <a:ext cx="3330353" cy="2372147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 txBox="1">
            <a:spLocks/>
          </p:cNvSpPr>
          <p:nvPr/>
        </p:nvSpPr>
        <p:spPr>
          <a:xfrm>
            <a:off x="5785932" y="1523466"/>
            <a:ext cx="1773349" cy="1313760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rgbClr val="152B48"/>
                </a:solidFill>
                <a:latin charset="0" panose="00000500000000000000" pitchFamily="50" typeface="Montserra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s-CO" sz="2000">
                <a:solidFill>
                  <a:schemeClr val="tx1"/>
                </a:solidFill>
              </a:rPr>
              <a:t>Bordes </a:t>
            </a:r>
          </a:p>
          <a:p>
            <a:r>
              <a:rPr dirty="0" lang="es-CO" sz="2000">
                <a:solidFill>
                  <a:schemeClr val="tx1"/>
                </a:solidFill>
              </a:rPr>
              <a:t>Ángulos</a:t>
            </a:r>
          </a:p>
          <a:p>
            <a:r>
              <a:rPr dirty="0" lang="es-CO" sz="2000">
                <a:solidFill>
                  <a:schemeClr val="tx1"/>
                </a:solidFill>
              </a:rPr>
              <a:t>Longitud</a:t>
            </a:r>
            <a:endParaRPr dirty="0" lang="es-CO" sz="20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-49" r="47"/>
          <a:stretch/>
        </p:blipFill>
        <p:spPr>
          <a:xfrm>
            <a:off x="4878976" y="3429000"/>
            <a:ext cx="3587263" cy="26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26340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33045" y="65644"/>
            <a:ext cx="2729280" cy="1325563"/>
          </a:xfrm>
        </p:spPr>
        <p:txBody>
          <a:bodyPr/>
          <a:lstStyle/>
          <a:p>
            <a:r>
              <a:rPr b="1" dirty="0" lang="es-CO"/>
              <a:t>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643804" y="1391207"/>
            <a:ext cx="7133491" cy="4970589"/>
          </a:xfrm>
        </p:spPr>
        <p:txBody>
          <a:bodyPr>
            <a:noAutofit/>
          </a:bodyPr>
          <a:lstStyle/>
          <a:p>
            <a:r>
              <a:rPr b="1" dirty="0" i="1" lang="es-CO" sz="1800">
                <a:solidFill>
                  <a:schemeClr val="tx2"/>
                </a:solidFill>
              </a:rPr>
              <a:t>Heridas de vacilación</a:t>
            </a:r>
            <a:r>
              <a:rPr b="1" dirty="0" lang="es-CO" sz="1800">
                <a:solidFill>
                  <a:schemeClr val="tx2"/>
                </a:solidFill>
              </a:rPr>
              <a:t>:</a:t>
            </a:r>
            <a:r>
              <a:rPr dirty="0" lang="es-CO" sz="1800">
                <a:solidFill>
                  <a:schemeClr val="tx2"/>
                </a:solidFill>
              </a:rPr>
              <a:t> consecuencia del deslizamiento del borde cortante </a:t>
            </a:r>
            <a:r>
              <a:rPr dirty="0" lang="es-CO" sz="1800">
                <a:solidFill>
                  <a:schemeClr val="tx2"/>
                </a:solidFill>
                <a:sym charset="2" panose="05000000000000000000" pitchFamily="2" typeface="Wingdings"/>
              </a:rPr>
              <a:t></a:t>
            </a:r>
            <a:r>
              <a:rPr dirty="0" lang="es-CO" sz="1800">
                <a:solidFill>
                  <a:schemeClr val="tx2"/>
                </a:solidFill>
              </a:rPr>
              <a:t> Autoinfligidas.</a:t>
            </a:r>
          </a:p>
          <a:p>
            <a:r>
              <a:rPr b="1" dirty="0" i="1" lang="es-CO" sz="1800">
                <a:solidFill>
                  <a:schemeClr val="tx2"/>
                </a:solidFill>
              </a:rPr>
              <a:t>Heridas de defensa</a:t>
            </a:r>
            <a:r>
              <a:rPr b="1" dirty="0" lang="es-CO" sz="1800">
                <a:solidFill>
                  <a:schemeClr val="tx2"/>
                </a:solidFill>
              </a:rPr>
              <a:t>:</a:t>
            </a:r>
            <a:r>
              <a:rPr dirty="0" lang="es-CO" sz="1800">
                <a:solidFill>
                  <a:schemeClr val="tx2"/>
                </a:solidFill>
              </a:rPr>
              <a:t> ubicadas en zonas interpuestas de forma refleja como mecanismo de defensa o de protección de regiones vitales o vulnerables.</a:t>
            </a:r>
          </a:p>
          <a:p>
            <a:r>
              <a:rPr b="1" dirty="0" i="1" lang="es-CO" sz="1800">
                <a:solidFill>
                  <a:schemeClr val="tx2"/>
                </a:solidFill>
              </a:rPr>
              <a:t>Degüello</a:t>
            </a:r>
            <a:r>
              <a:rPr b="1" dirty="0" lang="es-CO" sz="1800">
                <a:solidFill>
                  <a:schemeClr val="tx2"/>
                </a:solidFill>
              </a:rPr>
              <a:t>:</a:t>
            </a:r>
            <a:r>
              <a:rPr dirty="0" lang="es-CO" sz="1800">
                <a:solidFill>
                  <a:schemeClr val="tx2"/>
                </a:solidFill>
              </a:rPr>
              <a:t> herida amplia, transversal en región anterior de cuello </a:t>
            </a:r>
            <a:r>
              <a:rPr dirty="0" lang="es-CO" sz="1800">
                <a:solidFill>
                  <a:schemeClr val="tx2"/>
                </a:solidFill>
                <a:sym charset="2" panose="05000000000000000000" pitchFamily="2" typeface="Wingdings"/>
              </a:rPr>
              <a:t></a:t>
            </a:r>
            <a:r>
              <a:rPr dirty="0" lang="es-CO" sz="1800">
                <a:solidFill>
                  <a:schemeClr val="tx2"/>
                </a:solidFill>
              </a:rPr>
              <a:t> Secciones de vía aérea y </a:t>
            </a:r>
            <a:r>
              <a:rPr dirty="0" err="1" lang="es-CO" sz="1800">
                <a:solidFill>
                  <a:schemeClr val="tx2"/>
                </a:solidFill>
              </a:rPr>
              <a:t>VsSs</a:t>
            </a:r>
            <a:r>
              <a:rPr dirty="0" lang="es-CO" sz="1800">
                <a:solidFill>
                  <a:schemeClr val="tx2"/>
                </a:solidFill>
              </a:rPr>
              <a:t>, de profundidad y compromiso variable.</a:t>
            </a:r>
          </a:p>
          <a:p>
            <a:r>
              <a:rPr b="1" dirty="0" i="1" lang="es-CO" sz="1800">
                <a:solidFill>
                  <a:schemeClr val="tx2"/>
                </a:solidFill>
              </a:rPr>
              <a:t>Decapitación</a:t>
            </a:r>
            <a:r>
              <a:rPr b="1" dirty="0" lang="es-CO" sz="1800">
                <a:solidFill>
                  <a:schemeClr val="tx2"/>
                </a:solidFill>
              </a:rPr>
              <a:t>:</a:t>
            </a:r>
            <a:r>
              <a:rPr dirty="0" lang="es-CO" sz="1800">
                <a:solidFill>
                  <a:schemeClr val="tx2"/>
                </a:solidFill>
              </a:rPr>
              <a:t> herida amplia, transversal en región posterior de cuello </a:t>
            </a:r>
            <a:r>
              <a:rPr dirty="0" lang="es-CO" sz="1800">
                <a:solidFill>
                  <a:schemeClr val="tx2"/>
                </a:solidFill>
                <a:sym charset="2" panose="05000000000000000000" pitchFamily="2" typeface="Wingdings"/>
              </a:rPr>
              <a:t> T</a:t>
            </a:r>
            <a:r>
              <a:rPr dirty="0" lang="es-CO" sz="1800">
                <a:solidFill>
                  <a:schemeClr val="tx2"/>
                </a:solidFill>
              </a:rPr>
              <a:t>ejidos blandos y columna cervical.</a:t>
            </a:r>
          </a:p>
          <a:p>
            <a:r>
              <a:rPr b="1" dirty="0" i="1" lang="es-CO" sz="1800">
                <a:solidFill>
                  <a:schemeClr val="tx2"/>
                </a:solidFill>
              </a:rPr>
              <a:t>Desmembramiento</a:t>
            </a:r>
            <a:r>
              <a:rPr dirty="0" lang="es-CO" sz="1800">
                <a:solidFill>
                  <a:schemeClr val="tx2"/>
                </a:solidFill>
              </a:rPr>
              <a:t>.</a:t>
            </a:r>
          </a:p>
          <a:p>
            <a:r>
              <a:rPr b="1" dirty="0" i="1" lang="es-CO" sz="1800">
                <a:solidFill>
                  <a:schemeClr val="tx2"/>
                </a:solidFill>
              </a:rPr>
              <a:t>Overkill:</a:t>
            </a:r>
            <a:r>
              <a:rPr dirty="0" i="1" lang="es-CO" sz="1800">
                <a:solidFill>
                  <a:schemeClr val="tx2"/>
                </a:solidFill>
              </a:rPr>
              <a:t> c</a:t>
            </a:r>
            <a:r>
              <a:rPr dirty="0" lang="es-CO" sz="1800">
                <a:solidFill>
                  <a:schemeClr val="tx2"/>
                </a:solidFill>
              </a:rPr>
              <a:t>uando se observa gran cantidad de heridas, en número mucho mayor que el necesario para causar la muerte </a:t>
            </a:r>
            <a:r>
              <a:rPr dirty="0" lang="es-CO" sz="1800">
                <a:solidFill>
                  <a:schemeClr val="tx2"/>
                </a:solidFill>
                <a:sym charset="2" panose="05000000000000000000" pitchFamily="2" typeface="Wingdings"/>
              </a:rPr>
              <a:t> C</a:t>
            </a:r>
            <a:r>
              <a:rPr dirty="0" lang="es-CO" sz="1800">
                <a:solidFill>
                  <a:schemeClr val="tx2"/>
                </a:solidFill>
              </a:rPr>
              <a:t>uello y tórax (pasional o emocional).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-154" r="31"/>
          <a:stretch/>
        </p:blipFill>
        <p:spPr>
          <a:xfrm>
            <a:off x="822549" y="1093705"/>
            <a:ext cx="3341487" cy="25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23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735" y="1204544"/>
            <a:ext cx="6977848" cy="861730"/>
          </a:xfrm>
        </p:spPr>
        <p:txBody>
          <a:bodyPr>
            <a:normAutofit/>
          </a:bodyPr>
          <a:lstStyle/>
          <a:p>
            <a:r>
              <a:rPr lang="es-CO" sz="3600" b="1" dirty="0"/>
              <a:t>1.2 PROFUNDIDAD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735" y="1894835"/>
            <a:ext cx="4254589" cy="530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>
                <a:solidFill>
                  <a:schemeClr val="tx2"/>
                </a:solidFill>
              </a:rPr>
              <a:t>Aproximada en </a:t>
            </a:r>
            <a:r>
              <a:rPr lang="es-CO" sz="2000" dirty="0" err="1">
                <a:solidFill>
                  <a:schemeClr val="tx2"/>
                </a:solidFill>
              </a:rPr>
              <a:t>cms</a:t>
            </a:r>
            <a:r>
              <a:rPr lang="es-CO" sz="20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 txBox="1">
            <a:spLocks/>
          </p:cNvSpPr>
          <p:nvPr/>
        </p:nvSpPr>
        <p:spPr>
          <a:xfrm>
            <a:off x="4993735" y="2391822"/>
            <a:ext cx="6977848" cy="861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6AEAA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CO" sz="3600" b="1" dirty="0"/>
              <a:t>1.3 LESIONES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 txBox="1">
            <a:spLocks/>
          </p:cNvSpPr>
          <p:nvPr/>
        </p:nvSpPr>
        <p:spPr>
          <a:xfrm>
            <a:off x="4993735" y="4218501"/>
            <a:ext cx="6977848" cy="861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6AEAA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CO" sz="3600" b="1" dirty="0"/>
              <a:t>1.4 TRAYECTORIA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 txBox="1">
            <a:spLocks/>
          </p:cNvSpPr>
          <p:nvPr/>
        </p:nvSpPr>
        <p:spPr>
          <a:xfrm>
            <a:off x="4993735" y="3076281"/>
            <a:ext cx="6941518" cy="1285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2000" dirty="0">
                <a:solidFill>
                  <a:schemeClr val="tx2"/>
                </a:solidFill>
              </a:rPr>
              <a:t>Descripción detallada de las estructuras comprometidas y aspecto de la lesión, que incluya la localización anatómica y las dimensiones precisas.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 txBox="1">
            <a:spLocks/>
          </p:cNvSpPr>
          <p:nvPr/>
        </p:nvSpPr>
        <p:spPr>
          <a:xfrm>
            <a:off x="4993735" y="4937369"/>
            <a:ext cx="6977848" cy="75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2000" dirty="0">
                <a:solidFill>
                  <a:schemeClr val="tx2"/>
                </a:solidFill>
              </a:rPr>
              <a:t>En los tres planos (sagital, coronal y transverso).</a:t>
            </a:r>
          </a:p>
        </p:txBody>
      </p:sp>
    </p:spTree>
    <p:extLst>
      <p:ext uri="{BB962C8B-B14F-4D97-AF65-F5344CB8AC3E}">
        <p14:creationId xmlns:p14="http://schemas.microsoft.com/office/powerpoint/2010/main" val="239296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068976"/>
              </p:ext>
            </p:extLst>
          </p:nvPr>
        </p:nvGraphicFramePr>
        <p:xfrm>
          <a:off x="795996" y="414485"/>
          <a:ext cx="10515600" cy="31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118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MUERTE EN ESTUDIO </a:t>
            </a:r>
            <a:br>
              <a:rPr lang="es-CO" b="1" dirty="0"/>
            </a:br>
            <a:r>
              <a:rPr lang="es-CO" b="1" dirty="0"/>
              <a:t>E INDETERMINADA</a:t>
            </a:r>
          </a:p>
        </p:txBody>
      </p:sp>
    </p:spTree>
    <p:extLst>
      <p:ext uri="{BB962C8B-B14F-4D97-AF65-F5344CB8AC3E}">
        <p14:creationId xmlns:p14="http://schemas.microsoft.com/office/powerpoint/2010/main" val="2449753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70973" y="91905"/>
            <a:ext cx="5157787" cy="823912"/>
          </a:xfrm>
        </p:spPr>
        <p:txBody>
          <a:bodyPr/>
          <a:lstStyle/>
          <a:p>
            <a:r>
              <a:rPr lang="es-CO" dirty="0"/>
              <a:t>MUERTE EN ESTUDIO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73" y="915817"/>
            <a:ext cx="5501227" cy="1744101"/>
          </a:xfrm>
        </p:spPr>
        <p:txBody>
          <a:bodyPr>
            <a:noAutofit/>
          </a:bodyPr>
          <a:lstStyle/>
          <a:p>
            <a:r>
              <a:rPr lang="es-CO" sz="2400" dirty="0"/>
              <a:t>Clasificación empleada para aquellos casos en que se requiere mayor investigación criminalística y/o estudios forenses complementarios para definir la manera de muerte.</a:t>
            </a:r>
            <a:endParaRPr lang="es-CO" sz="2400" dirty="0">
              <a:solidFill>
                <a:schemeClr val="tx2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78637" y="2247962"/>
            <a:ext cx="5183188" cy="823912"/>
          </a:xfrm>
        </p:spPr>
        <p:txBody>
          <a:bodyPr/>
          <a:lstStyle/>
          <a:p>
            <a:r>
              <a:rPr lang="es-CO" dirty="0"/>
              <a:t>MUERTE INDETERMINADA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78637" y="3071874"/>
            <a:ext cx="5183188" cy="3332454"/>
          </a:xfrm>
        </p:spPr>
        <p:txBody>
          <a:bodyPr>
            <a:normAutofit/>
          </a:bodyPr>
          <a:lstStyle/>
          <a:p>
            <a:r>
              <a:rPr lang="es-CO" sz="2400" dirty="0"/>
              <a:t>Se asigna esta denominación solamente cuando no ha sido posible precisar la manera de muerte al finalizar los estudios periciales y la investigación judicial. </a:t>
            </a:r>
          </a:p>
        </p:txBody>
      </p:sp>
    </p:spTree>
    <p:extLst>
      <p:ext uri="{BB962C8B-B14F-4D97-AF65-F5344CB8AC3E}">
        <p14:creationId xmlns:p14="http://schemas.microsoft.com/office/powerpoint/2010/main" val="124843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50742" y="1962517"/>
            <a:ext cx="9490515" cy="1286679"/>
          </a:xfrm>
        </p:spPr>
        <p:txBody>
          <a:bodyPr>
            <a:noAutofit/>
          </a:bodyPr>
          <a:lstStyle/>
          <a:p>
            <a:pPr algn="ctr"/>
            <a:r>
              <a:rPr lang="es-CO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 GENERAL DE NECROPSIA</a:t>
            </a:r>
          </a:p>
        </p:txBody>
      </p:sp>
    </p:spTree>
    <p:extLst>
      <p:ext uri="{BB962C8B-B14F-4D97-AF65-F5344CB8AC3E}">
        <p14:creationId xmlns:p14="http://schemas.microsoft.com/office/powerpoint/2010/main" val="3287021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IDENTIFICACIÓN </a:t>
            </a:r>
            <a:br>
              <a:rPr lang="es-CO" b="1" dirty="0"/>
            </a:br>
            <a:r>
              <a:rPr lang="es-CO" b="1" dirty="0"/>
              <a:t>DE CADÁVERES</a:t>
            </a:r>
          </a:p>
        </p:txBody>
      </p:sp>
    </p:spTree>
    <p:extLst>
      <p:ext uri="{BB962C8B-B14F-4D97-AF65-F5344CB8AC3E}">
        <p14:creationId xmlns:p14="http://schemas.microsoft.com/office/powerpoint/2010/main" val="3262371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775719"/>
              </p:ext>
            </p:extLst>
          </p:nvPr>
        </p:nvGraphicFramePr>
        <p:xfrm>
          <a:off x="5077557" y="1128932"/>
          <a:ext cx="6690581" cy="460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759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850" y="616229"/>
            <a:ext cx="10515600" cy="2422393"/>
          </a:xfrm>
        </p:spPr>
        <p:txBody>
          <a:bodyPr/>
          <a:lstStyle/>
          <a:p>
            <a:pPr algn="ctr"/>
            <a:r>
              <a:rPr lang="es-CO" b="1" dirty="0"/>
              <a:t>CADENA DE CUSTODIA</a:t>
            </a:r>
          </a:p>
        </p:txBody>
      </p:sp>
    </p:spTree>
    <p:extLst>
      <p:ext uri="{BB962C8B-B14F-4D97-AF65-F5344CB8AC3E}">
        <p14:creationId xmlns:p14="http://schemas.microsoft.com/office/powerpoint/2010/main" val="3025349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1576" y="670410"/>
            <a:ext cx="5641143" cy="3142301"/>
          </a:xfrm>
        </p:spPr>
        <p:txBody>
          <a:bodyPr>
            <a:normAutofit/>
          </a:bodyPr>
          <a:lstStyle/>
          <a:p>
            <a:r>
              <a:rPr lang="es-CO" sz="2200" dirty="0"/>
              <a:t>Conjunto de procedimientos que permiten el seguimiento y control de los EMP y la información, con el fin de garantizar la </a:t>
            </a:r>
            <a:r>
              <a:rPr lang="es-CO" sz="2200" b="1" dirty="0"/>
              <a:t>integridad, identidad, preservación, seguridad, almacenamiento, continuidad  y registro</a:t>
            </a:r>
            <a:r>
              <a:rPr lang="es-CO" sz="2200" dirty="0"/>
              <a:t> de los mismos a lo largo del proceso investigativo.</a:t>
            </a:r>
          </a:p>
        </p:txBody>
      </p:sp>
      <p:graphicFrame>
        <p:nvGraphicFramePr>
          <p:cNvPr id="37" name="Diagrama 36"/>
          <p:cNvGraphicFramePr/>
          <p:nvPr>
            <p:extLst>
              <p:ext uri="{D42A27DB-BD31-4B8C-83A1-F6EECF244321}">
                <p14:modId xmlns:p14="http://schemas.microsoft.com/office/powerpoint/2010/main" val="1429219834"/>
              </p:ext>
            </p:extLst>
          </p:nvPr>
        </p:nvGraphicFramePr>
        <p:xfrm>
          <a:off x="7394136" y="569666"/>
          <a:ext cx="3820160" cy="57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85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DENA DE CUSTODIA: septiembre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53" y="1100797"/>
            <a:ext cx="7470026" cy="46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62565" y="1209114"/>
            <a:ext cx="4192173" cy="1325563"/>
          </a:xfrm>
        </p:spPr>
        <p:txBody>
          <a:bodyPr/>
          <a:lstStyle/>
          <a:p>
            <a:pPr algn="ctr"/>
            <a:r>
              <a:rPr lang="es-CO" b="1" dirty="0"/>
              <a:t>CADENA DE CUSTODIA</a:t>
            </a:r>
          </a:p>
        </p:txBody>
      </p:sp>
    </p:spTree>
    <p:extLst>
      <p:ext uri="{BB962C8B-B14F-4D97-AF65-F5344CB8AC3E}">
        <p14:creationId xmlns:p14="http://schemas.microsoft.com/office/powerpoint/2010/main" val="613118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850" y="616229"/>
            <a:ext cx="10515600" cy="2112903"/>
          </a:xfrm>
        </p:spPr>
        <p:txBody>
          <a:bodyPr/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CLÍNICA FORENSE</a:t>
            </a:r>
          </a:p>
        </p:txBody>
      </p:sp>
    </p:spTree>
    <p:extLst>
      <p:ext uri="{BB962C8B-B14F-4D97-AF65-F5344CB8AC3E}">
        <p14:creationId xmlns:p14="http://schemas.microsoft.com/office/powerpoint/2010/main" val="2125723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4" y="1253971"/>
            <a:ext cx="6566062" cy="86173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/>
              <a:t>LESIONES PERSONALES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775" y="2570871"/>
            <a:ext cx="6549671" cy="3033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000" dirty="0"/>
              <a:t>Valoración médico forense en la que se conceptúa sobre la presencia de daño en el cuerpo o en la salud de una persona viva, con el fin de aportar elementos útiles en la investigación de los delitos en los cuales se vulnera la integridad personal. </a:t>
            </a:r>
          </a:p>
          <a:p>
            <a:r>
              <a:rPr lang="es-CO" sz="2000" dirty="0"/>
              <a:t>Violencia intrafamiliar (de pareja, maltrato infantil, maltrato al adulto mayor).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29" y="653144"/>
            <a:ext cx="3785441" cy="29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1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274" y="1293369"/>
            <a:ext cx="3987303" cy="86173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/>
              <a:t>SEXOLÓGICO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156" y="2399714"/>
            <a:ext cx="5930693" cy="3753991"/>
          </a:xfrm>
        </p:spPr>
        <p:txBody>
          <a:bodyPr>
            <a:normAutofit/>
          </a:bodyPr>
          <a:lstStyle/>
          <a:p>
            <a:r>
              <a:rPr lang="es-CO" sz="2000" dirty="0"/>
              <a:t>Mediante la realización de un examen médico legal, recuperación de EMP en la persona examinada, debidamente contextualizados y analizados </a:t>
            </a:r>
            <a:r>
              <a:rPr lang="es-CO" sz="2000" dirty="0">
                <a:sym typeface="Wingdings" panose="05000000000000000000" pitchFamily="2" charset="2"/>
              </a:rPr>
              <a:t></a:t>
            </a:r>
            <a:r>
              <a:rPr lang="es-CO" sz="2000" dirty="0"/>
              <a:t>Aportando elementos forenses para establecer si una persona ha sido víctima de un delito contra su libertad, integridad y formación sexuales. </a:t>
            </a:r>
          </a:p>
          <a:p>
            <a:r>
              <a:rPr lang="es-CO" sz="2000" dirty="0"/>
              <a:t>Igualmente se examinan los posibles victimarios de estos delitos para recuperar EMP útiles a la investigación.</a:t>
            </a:r>
          </a:p>
        </p:txBody>
      </p:sp>
      <p:pic>
        <p:nvPicPr>
          <p:cNvPr id="6146" name="Picture 2" descr="Derecho del Bienestar Familiar [RESOLUCION_MEDICINALEGAL_0549_2018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t="1608" r="3978" b="64537"/>
          <a:stretch/>
        </p:blipFill>
        <p:spPr bwMode="auto">
          <a:xfrm>
            <a:off x="239151" y="582767"/>
            <a:ext cx="5613009" cy="28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87799"/>
      </p:ext>
    </p:extLst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158" y="1198998"/>
            <a:ext cx="6977848" cy="861730"/>
          </a:xfrm>
        </p:spPr>
        <p:txBody>
          <a:bodyPr>
            <a:normAutofit/>
          </a:bodyPr>
          <a:lstStyle/>
          <a:p>
            <a:pPr algn="ctr"/>
            <a:r>
              <a:rPr b="1" dirty="0" lang="es-CO"/>
              <a:t>EMBRIAGUEZ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604" y="2225160"/>
            <a:ext cx="6493401" cy="3493169"/>
          </a:xfrm>
        </p:spPr>
        <p:txBody>
          <a:bodyPr>
            <a:normAutofit fontScale="85000" lnSpcReduction="10000"/>
          </a:bodyPr>
          <a:lstStyle/>
          <a:p>
            <a:r>
              <a:rPr dirty="0" lang="es-CO"/>
              <a:t>Realización de examen médico forense que permite establecer el estado de embriaguez clínica de una persona. </a:t>
            </a:r>
          </a:p>
          <a:p>
            <a:r>
              <a:rPr dirty="0" lang="es-CO"/>
              <a:t>De acuerdo con los hallazgos del examen clínico y a criterio del perito, puede requerirse en algunos casos la toma de muestras de sangre y/u orina para interconsulta al laboratorio de Toxicología Forense, con cuyo resultado analizado y contextualizado se concluye el caso.</a:t>
            </a:r>
            <a:endParaRPr dirty="0" lang="es-CO" sz="1600"/>
          </a:p>
        </p:txBody>
      </p:sp>
      <p:pic>
        <p:nvPicPr>
          <p:cNvPr descr="Cerebelo dedo nariz - YouTube" id="717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/>
          <a:stretch/>
        </p:blipFill>
        <p:spPr bwMode="auto">
          <a:xfrm>
            <a:off x="810094" y="289496"/>
            <a:ext cx="368573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87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317" y="1218048"/>
            <a:ext cx="6977848" cy="861730"/>
          </a:xfrm>
        </p:spPr>
        <p:txBody>
          <a:bodyPr>
            <a:normAutofit/>
          </a:bodyPr>
          <a:lstStyle/>
          <a:p>
            <a:r>
              <a:rPr lang="es-CO" b="1" dirty="0"/>
              <a:t>ESTADO DE SALUD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317" y="2196585"/>
            <a:ext cx="6226114" cy="3925957"/>
          </a:xfrm>
        </p:spPr>
        <p:txBody>
          <a:bodyPr>
            <a:normAutofit fontScale="92500" lnSpcReduction="20000"/>
          </a:bodyPr>
          <a:lstStyle/>
          <a:p>
            <a:r>
              <a:rPr lang="es-CO" sz="2400" dirty="0"/>
              <a:t>Se establece mediante evaluación médica forense si una persona se encuentra en ‘</a:t>
            </a:r>
            <a:r>
              <a:rPr lang="es-CO" sz="2400" i="1" dirty="0"/>
              <a:t>estado grave por enfermedad’ </a:t>
            </a:r>
            <a:r>
              <a:rPr lang="es-CO" sz="2400" dirty="0">
                <a:sym typeface="Wingdings" panose="05000000000000000000" pitchFamily="2" charset="2"/>
              </a:rPr>
              <a:t></a:t>
            </a:r>
            <a:r>
              <a:rPr lang="es-CO" sz="2400" dirty="0"/>
              <a:t> Personas privadas de la libertad.</a:t>
            </a:r>
          </a:p>
          <a:p>
            <a:r>
              <a:rPr lang="es-CO" sz="2400" dirty="0"/>
              <a:t>Condición clínica documentada técnicamente que evidencia un menoscabo en la salud de una persona, derivado de una alteración seria de las condiciones físicas y mentales, que amerita tratamiento médico o psiquiátrico urgente, so pena de poner en peligro la vida de la persona si no se suministra esta atención.</a:t>
            </a:r>
          </a:p>
        </p:txBody>
      </p:sp>
      <p:pic>
        <p:nvPicPr>
          <p:cNvPr id="8194" name="Picture 2" descr="Los 4 tipos de pronósticos y estados de salud: algunos términos clín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2" y="733179"/>
            <a:ext cx="4999935" cy="2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583" y="1446648"/>
            <a:ext cx="6977848" cy="861730"/>
          </a:xfrm>
        </p:spPr>
        <p:txBody>
          <a:bodyPr>
            <a:normAutofit/>
          </a:bodyPr>
          <a:lstStyle/>
          <a:p>
            <a:pPr algn="r"/>
            <a:r>
              <a:rPr lang="es-CO" b="1" dirty="0"/>
              <a:t>EXAMEN EXTERNO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446" y="2308378"/>
            <a:ext cx="5705610" cy="3493169"/>
          </a:xfrm>
        </p:spPr>
        <p:txBody>
          <a:bodyPr>
            <a:noAutofit/>
          </a:bodyPr>
          <a:lstStyle/>
          <a:p>
            <a:r>
              <a:rPr lang="es-CO" sz="2000" dirty="0"/>
              <a:t>Documentación del embalaje.</a:t>
            </a:r>
          </a:p>
          <a:p>
            <a:r>
              <a:rPr lang="es-CO" sz="2000" dirty="0"/>
              <a:t>Prendas </a:t>
            </a:r>
            <a:r>
              <a:rPr lang="es-CO" sz="2000" dirty="0">
                <a:sym typeface="Wingdings" panose="05000000000000000000" pitchFamily="2" charset="2"/>
              </a:rPr>
              <a:t>o desnudez.</a:t>
            </a:r>
          </a:p>
          <a:p>
            <a:pPr lvl="1"/>
            <a:r>
              <a:rPr lang="es-CO" sz="2000" dirty="0">
                <a:sym typeface="Wingdings" panose="05000000000000000000" pitchFamily="2" charset="2"/>
              </a:rPr>
              <a:t>Describir todas las prendas, pertenencias y accesorios.</a:t>
            </a:r>
          </a:p>
          <a:p>
            <a:r>
              <a:rPr lang="es-CO" sz="2000" dirty="0">
                <a:sym typeface="Wingdings" panose="05000000000000000000" pitchFamily="2" charset="2"/>
              </a:rPr>
              <a:t>Pesar, medir e inspeccionar el cuerpo.</a:t>
            </a:r>
          </a:p>
          <a:p>
            <a:r>
              <a:rPr lang="es-CO" sz="2000" dirty="0">
                <a:sym typeface="Wingdings" panose="05000000000000000000" pitchFamily="2" charset="2"/>
              </a:rPr>
              <a:t>Verificar los fenómenos cadavéricos. </a:t>
            </a:r>
          </a:p>
          <a:p>
            <a:pPr lvl="1"/>
            <a:r>
              <a:rPr lang="es-CO" sz="2000" dirty="0">
                <a:sym typeface="Wingdings" panose="05000000000000000000" pitchFamily="2" charset="2"/>
              </a:rPr>
              <a:t>Tempranos:</a:t>
            </a:r>
          </a:p>
          <a:p>
            <a:pPr lvl="1"/>
            <a:r>
              <a:rPr lang="es-CO" sz="2000" dirty="0">
                <a:sym typeface="Wingdings" panose="05000000000000000000" pitchFamily="2" charset="2"/>
              </a:rPr>
              <a:t>Tardíos:</a:t>
            </a:r>
          </a:p>
          <a:p>
            <a:r>
              <a:rPr lang="es-CO" sz="2000" dirty="0">
                <a:sym typeface="Wingdings" panose="05000000000000000000" pitchFamily="2" charset="2"/>
              </a:rPr>
              <a:t>Orientar la identificación.</a:t>
            </a:r>
            <a:endParaRPr lang="es-CO" sz="2000" dirty="0"/>
          </a:p>
        </p:txBody>
      </p:sp>
      <p:pic>
        <p:nvPicPr>
          <p:cNvPr id="1026" name="Picture 2" descr="Autopsia - Wikipedia, la enciclopedia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" y="398898"/>
            <a:ext cx="5151962" cy="310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82772"/>
      </p:ext>
    </p:extLst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72" y="911206"/>
            <a:ext cx="6977848" cy="861730"/>
          </a:xfrm>
        </p:spPr>
        <p:txBody>
          <a:bodyPr>
            <a:normAutofit/>
          </a:bodyPr>
          <a:lstStyle/>
          <a:p>
            <a:pPr algn="r"/>
            <a:r>
              <a:rPr b="1" dirty="0" lang="es-CO"/>
              <a:t>EDAD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80" y="548640"/>
            <a:ext cx="5209019" cy="3224370"/>
          </a:xfrm>
        </p:spPr>
        <p:txBody>
          <a:bodyPr>
            <a:noAutofit/>
          </a:bodyPr>
          <a:lstStyle/>
          <a:p>
            <a:pPr indent="0" marL="0">
              <a:buNone/>
            </a:pPr>
            <a:r>
              <a:rPr dirty="0" lang="es-CO" sz="2200"/>
              <a:t>Se establece la edad clínica aproximada de una persona, mediante la realización de examen médico legal en el cual se valoran, con criterios científicos, las características clínicas y exámenes paraclínicos, según el caso.</a:t>
            </a:r>
          </a:p>
        </p:txBody>
      </p:sp>
      <p:pic>
        <p:nvPicPr>
          <p:cNvPr descr="Resultado de imagen de estadios de tanner en 2020 | Mamario, Sexualmente,  Planos" id="102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"/>
          <a:stretch/>
        </p:blipFill>
        <p:spPr bwMode="auto">
          <a:xfrm>
            <a:off x="5512363" y="1772936"/>
            <a:ext cx="6459243" cy="400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32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62E99-B025-471F-87EF-9735E772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05" y="340004"/>
            <a:ext cx="4225349" cy="1325563"/>
          </a:xfrm>
        </p:spPr>
        <p:txBody>
          <a:bodyPr>
            <a:normAutofit/>
          </a:bodyPr>
          <a:lstStyle/>
          <a:p>
            <a:r>
              <a:rPr lang="es-CO" sz="4000" b="1" dirty="0"/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1DC98-473A-4635-87D7-BAE712950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399" y="1263929"/>
            <a:ext cx="6838463" cy="5458136"/>
          </a:xfrm>
        </p:spPr>
        <p:txBody>
          <a:bodyPr>
            <a:normAutofit/>
          </a:bodyPr>
          <a:lstStyle/>
          <a:p>
            <a:r>
              <a:rPr lang="es-CO" sz="2400" dirty="0"/>
              <a:t>Guía de procedimientos para la realización de necropsias </a:t>
            </a:r>
            <a:r>
              <a:rPr lang="es-CO" sz="2400" dirty="0" err="1"/>
              <a:t>médicolegales</a:t>
            </a:r>
            <a:r>
              <a:rPr lang="es-CO" sz="2400" dirty="0"/>
              <a:t>. Luis Camilo Osorio Isaza. Segunda edición. Instituto Nacional De Medicina Legal Y Ciencias Forenses.</a:t>
            </a:r>
            <a:endParaRPr lang="en-US" sz="2400" dirty="0"/>
          </a:p>
          <a:p>
            <a:r>
              <a:rPr lang="en-US" sz="2400" dirty="0"/>
              <a:t>Forensic pathology. I. Di </a:t>
            </a:r>
            <a:r>
              <a:rPr lang="en-US" sz="2400" dirty="0" err="1"/>
              <a:t>Maio</a:t>
            </a:r>
            <a:r>
              <a:rPr lang="en-US" sz="2400" dirty="0"/>
              <a:t>, Vincent J.M., 1941- II. Title .III. CRC series in practical aspects of criminal and forensic investigations.</a:t>
            </a:r>
          </a:p>
          <a:p>
            <a:r>
              <a:rPr lang="en-US" sz="2400" dirty="0"/>
              <a:t>Forensic pathology of trauma : common problems for the pathologist. </a:t>
            </a:r>
            <a:r>
              <a:rPr lang="es-CO" sz="2400" dirty="0" err="1"/>
              <a:t>Shkrum</a:t>
            </a:r>
            <a:r>
              <a:rPr lang="es-CO" sz="2400" dirty="0"/>
              <a:t>, Michael J. Humana </a:t>
            </a:r>
            <a:r>
              <a:rPr lang="es-CO" sz="2400" dirty="0" err="1"/>
              <a:t>Press</a:t>
            </a:r>
            <a:r>
              <a:rPr lang="es-CO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1817797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663" y="1313298"/>
            <a:ext cx="6977848" cy="861730"/>
          </a:xfrm>
        </p:spPr>
        <p:txBody>
          <a:bodyPr>
            <a:normAutofit/>
          </a:bodyPr>
          <a:lstStyle/>
          <a:p>
            <a:r>
              <a:rPr b="1" dirty="0" lang="es-CO"/>
              <a:t>EXAMEN INTERNO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663" y="2339460"/>
            <a:ext cx="6732551" cy="3493169"/>
          </a:xfrm>
        </p:spPr>
        <p:txBody>
          <a:bodyPr>
            <a:normAutofit/>
          </a:bodyPr>
          <a:lstStyle/>
          <a:p>
            <a:r>
              <a:rPr dirty="0" lang="es-CO" sz="2000"/>
              <a:t>Apertura de cavidad craneana.</a:t>
            </a:r>
          </a:p>
          <a:p>
            <a:r>
              <a:rPr dirty="0" lang="es-CO" sz="2000"/>
              <a:t>Apertura de cavidad toracoabdominal.</a:t>
            </a:r>
          </a:p>
          <a:p>
            <a:r>
              <a:rPr dirty="0" lang="es-CO" sz="2000"/>
              <a:t>Muestras de fluidos: sangre, orina.</a:t>
            </a:r>
          </a:p>
          <a:p>
            <a:r>
              <a:rPr dirty="0" lang="es-CO" sz="2000"/>
              <a:t>Estudio de vísceras.</a:t>
            </a:r>
          </a:p>
          <a:p>
            <a:pPr lvl="1"/>
            <a:r>
              <a:rPr dirty="0" lang="es-CO" sz="2000"/>
              <a:t>En masa (</a:t>
            </a:r>
            <a:r>
              <a:rPr dirty="0" err="1" lang="es-CO" sz="2000"/>
              <a:t>Letulle</a:t>
            </a:r>
            <a:r>
              <a:rPr dirty="0" lang="es-CO" sz="2000"/>
              <a:t>).</a:t>
            </a:r>
          </a:p>
          <a:p>
            <a:pPr lvl="1"/>
            <a:r>
              <a:rPr dirty="0" lang="es-CO" sz="2000"/>
              <a:t>En bloque (</a:t>
            </a:r>
            <a:r>
              <a:rPr dirty="0" err="1" lang="es-CO" sz="2000"/>
              <a:t>Ghon</a:t>
            </a:r>
            <a:r>
              <a:rPr dirty="0" lang="es-CO" sz="2000"/>
              <a:t>).</a:t>
            </a:r>
          </a:p>
          <a:p>
            <a:pPr lvl="1"/>
            <a:r>
              <a:rPr dirty="0" lang="es-CO" sz="2000"/>
              <a:t>Órganos individuales (Virchow).</a:t>
            </a:r>
          </a:p>
          <a:p>
            <a:pPr lvl="1"/>
            <a:r>
              <a:rPr dirty="0" lang="es-CO" sz="2000"/>
              <a:t>In situ (Rokitansky).</a:t>
            </a:r>
          </a:p>
          <a:p>
            <a:pPr indent="0" marL="0">
              <a:buNone/>
            </a:pPr>
            <a:r>
              <a:rPr dirty="0" lang="es-CO" sz="2400">
                <a:sym charset="2" panose="05000000000000000000" pitchFamily="2" typeface="Wingdings"/>
              </a:rPr>
              <a:t> </a:t>
            </a:r>
            <a:r>
              <a:rPr b="1" dirty="0" lang="es-CO" sz="2400">
                <a:sym charset="2" panose="05000000000000000000" pitchFamily="2" typeface="Wingdings"/>
              </a:rPr>
              <a:t>Técnicas especiales de abordaje.</a:t>
            </a:r>
            <a:endParaRPr b="1" dirty="0" lang="es-CO" sz="24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-107"/>
          <a:stretch/>
        </p:blipFill>
        <p:spPr>
          <a:xfrm>
            <a:off x="496398" y="696413"/>
            <a:ext cx="4862113" cy="24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6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928814"/>
            <a:ext cx="10515600" cy="1294922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 Y MANERA </a:t>
            </a:r>
            <a:b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MUERTE</a:t>
            </a:r>
          </a:p>
        </p:txBody>
      </p:sp>
    </p:spTree>
    <p:extLst>
      <p:ext uri="{BB962C8B-B14F-4D97-AF65-F5344CB8AC3E}">
        <p14:creationId xmlns:p14="http://schemas.microsoft.com/office/powerpoint/2010/main" val="161579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126874"/>
            <a:ext cx="10515600" cy="1325563"/>
          </a:xfrm>
        </p:spPr>
        <p:txBody>
          <a:bodyPr/>
          <a:lstStyle/>
          <a:p>
            <a:r>
              <a:rPr lang="es-CO" b="1" dirty="0"/>
              <a:t>CAUSA DE MUERTE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442912"/>
            <a:ext cx="5365653" cy="2052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/>
              <a:t>DEFINICIÓN:</a:t>
            </a:r>
            <a:r>
              <a:rPr lang="es-CO" sz="2400" dirty="0"/>
              <a:t> Cualquier lesión o enfermedad que produzca un trastorno fisiológico en el cuerpo que resulte en la muerte del individuo.</a:t>
            </a:r>
          </a:p>
        </p:txBody>
      </p:sp>
      <p:sp>
        <p:nvSpPr>
          <p:cNvPr id="9" name="Marcador de contenido 4"/>
          <p:cNvSpPr txBox="1">
            <a:spLocks/>
          </p:cNvSpPr>
          <p:nvPr/>
        </p:nvSpPr>
        <p:spPr>
          <a:xfrm>
            <a:off x="6500152" y="2945617"/>
            <a:ext cx="5009272" cy="2179520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O" sz="2400" dirty="0"/>
              <a:t>Proyectil de arma de fuego.</a:t>
            </a:r>
          </a:p>
          <a:p>
            <a:pPr lvl="0"/>
            <a:r>
              <a:rPr lang="es-CO" sz="2400" dirty="0"/>
              <a:t>Arma blanca.</a:t>
            </a:r>
          </a:p>
          <a:p>
            <a:pPr lvl="0"/>
            <a:r>
              <a:rPr lang="es-CO" sz="2400" dirty="0"/>
              <a:t>Adenocarcinoma de pulmón.</a:t>
            </a:r>
          </a:p>
          <a:p>
            <a:pPr lvl="0"/>
            <a:r>
              <a:rPr lang="es-CO" sz="2400" dirty="0"/>
              <a:t>Aterosclerosis coronaria.</a:t>
            </a:r>
          </a:p>
        </p:txBody>
      </p:sp>
    </p:spTree>
    <p:extLst>
      <p:ext uri="{BB962C8B-B14F-4D97-AF65-F5344CB8AC3E}">
        <p14:creationId xmlns:p14="http://schemas.microsoft.com/office/powerpoint/2010/main" val="255357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11589" y="180652"/>
            <a:ext cx="10515600" cy="1325563"/>
          </a:xfrm>
        </p:spPr>
        <p:txBody>
          <a:bodyPr/>
          <a:lstStyle/>
          <a:p>
            <a:r>
              <a:rPr lang="es-CO" b="1" dirty="0"/>
              <a:t>MANERA DE MUERTE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11589" y="1506216"/>
            <a:ext cx="6477001" cy="3142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/>
              <a:t>DEFINICIÓN</a:t>
            </a:r>
            <a:r>
              <a:rPr lang="es-CO" sz="2400" dirty="0"/>
              <a:t>: Es la explicación de cómo actúa el evento causal para producir la muerte del sujeto por alteración intrínseca o extrínseca de su equilibrio biológico.</a:t>
            </a:r>
          </a:p>
        </p:txBody>
      </p:sp>
      <p:sp>
        <p:nvSpPr>
          <p:cNvPr id="9" name="Marcador de contenido 4"/>
          <p:cNvSpPr txBox="1">
            <a:spLocks/>
          </p:cNvSpPr>
          <p:nvPr/>
        </p:nvSpPr>
        <p:spPr>
          <a:xfrm>
            <a:off x="7849770" y="2553965"/>
            <a:ext cx="3377419" cy="2587483"/>
          </a:xfrm>
          <a:prstGeom prst="rect">
            <a:avLst/>
          </a:prstGeom>
          <a:ln w="28575">
            <a:solidFill>
              <a:schemeClr val="tx2"/>
            </a:solidFill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O" sz="2400" dirty="0"/>
              <a:t>Natural.</a:t>
            </a:r>
          </a:p>
          <a:p>
            <a:pPr lvl="0"/>
            <a:r>
              <a:rPr lang="es-CO" sz="2400" dirty="0"/>
              <a:t>Violenta.</a:t>
            </a:r>
          </a:p>
          <a:p>
            <a:pPr lvl="1"/>
            <a:r>
              <a:rPr lang="es-CO" dirty="0"/>
              <a:t>Accidental.</a:t>
            </a:r>
          </a:p>
          <a:p>
            <a:pPr lvl="1"/>
            <a:r>
              <a:rPr lang="es-CO" dirty="0"/>
              <a:t>Homicida.</a:t>
            </a:r>
          </a:p>
          <a:p>
            <a:pPr lvl="1"/>
            <a:r>
              <a:rPr lang="es-CO" dirty="0"/>
              <a:t>Suicida.</a:t>
            </a:r>
          </a:p>
          <a:p>
            <a:r>
              <a:rPr lang="es-CO" sz="2400" dirty="0"/>
              <a:t>Indeterminada.</a:t>
            </a:r>
          </a:p>
        </p:txBody>
      </p:sp>
    </p:spTree>
    <p:extLst>
      <p:ext uri="{BB962C8B-B14F-4D97-AF65-F5344CB8AC3E}">
        <p14:creationId xmlns:p14="http://schemas.microsoft.com/office/powerpoint/2010/main" val="67134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11590" y="180654"/>
            <a:ext cx="10515600" cy="1325563"/>
          </a:xfrm>
        </p:spPr>
        <p:txBody>
          <a:bodyPr/>
          <a:lstStyle/>
          <a:p>
            <a:r>
              <a:rPr lang="es-CO" b="1" dirty="0"/>
              <a:t>MECANISMO DE MUERTE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11590" y="1506217"/>
            <a:ext cx="5858022" cy="19544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CO" sz="2400" b="1" dirty="0"/>
              <a:t>DEFINICIÓN:</a:t>
            </a:r>
            <a:r>
              <a:rPr lang="es-CO" sz="2400" dirty="0"/>
              <a:t> Trastorno fisiológico producido por la causa de la muerte que resulta en la muerte del individuo. </a:t>
            </a:r>
            <a:endParaRPr lang="es-ES" sz="2400" dirty="0"/>
          </a:p>
        </p:txBody>
      </p:sp>
      <p:sp>
        <p:nvSpPr>
          <p:cNvPr id="9" name="Marcador de contenido 4"/>
          <p:cNvSpPr txBox="1">
            <a:spLocks/>
          </p:cNvSpPr>
          <p:nvPr/>
        </p:nvSpPr>
        <p:spPr>
          <a:xfrm>
            <a:off x="7123527" y="2999736"/>
            <a:ext cx="3549747" cy="1841896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O" sz="2400" dirty="0"/>
              <a:t>Hemorragia.</a:t>
            </a:r>
            <a:endParaRPr lang="es-ES" sz="2400" dirty="0"/>
          </a:p>
          <a:p>
            <a:pPr lvl="0"/>
            <a:r>
              <a:rPr lang="es-CO" sz="2400" dirty="0"/>
              <a:t>Sepsis.</a:t>
            </a:r>
            <a:endParaRPr lang="es-ES" sz="2400" dirty="0"/>
          </a:p>
          <a:p>
            <a:pPr lvl="0"/>
            <a:r>
              <a:rPr lang="es-CO" sz="2400" dirty="0"/>
              <a:t>Arritmia cardíaca.</a:t>
            </a:r>
          </a:p>
          <a:p>
            <a:pPr lvl="0"/>
            <a:r>
              <a:rPr lang="es-CO" sz="2400" dirty="0"/>
              <a:t>Peritonitis.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8748805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7E1B3DF-0BB0-4C66-B149-D1D47889E4A5}" vid="{BF97386F-A394-4AC0-8781-7EAE8F5D257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1877</Words>
  <Application>Microsoft Office PowerPoint</Application>
  <PresentationFormat>Panorámica</PresentationFormat>
  <Paragraphs>215</Paragraphs>
  <Slides>41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6" baseType="lpstr">
      <vt:lpstr>Arial</vt:lpstr>
      <vt:lpstr>Calibri</vt:lpstr>
      <vt:lpstr>Montserrat</vt:lpstr>
      <vt:lpstr>Wingdings</vt:lpstr>
      <vt:lpstr>1_Tema de Office</vt:lpstr>
      <vt:lpstr>GENERALIDADES EN MEDICINA LEGAL</vt:lpstr>
      <vt:lpstr>CONTENIDO</vt:lpstr>
      <vt:lpstr>TÉCNICA GENERAL DE NECROPSIA</vt:lpstr>
      <vt:lpstr>EXAMEN EXTERNO</vt:lpstr>
      <vt:lpstr>EXAMEN INTERNO</vt:lpstr>
      <vt:lpstr>CAUSA Y MANERA  DE MUERTE</vt:lpstr>
      <vt:lpstr>CAUSA DE MUERTE</vt:lpstr>
      <vt:lpstr>MANERA DE MUERTE</vt:lpstr>
      <vt:lpstr>MECANISMO DE MUERTE</vt:lpstr>
      <vt:lpstr>ARMAS DE FUEGO</vt:lpstr>
      <vt:lpstr>DESCRIPCIÓN MÉDICO LEGAL</vt:lpstr>
      <vt:lpstr>1.1 ORIFICIO  DE ENTRADA</vt:lpstr>
      <vt:lpstr>1.1 ORIFICIO DE ENTRADA</vt:lpstr>
      <vt:lpstr>DETERMINACIÓN DISTANCIA</vt:lpstr>
      <vt:lpstr>Presentación de PowerPoint</vt:lpstr>
      <vt:lpstr>ARMAS DE FUEGO DE CARGA MÚLTIPLE</vt:lpstr>
      <vt:lpstr>ARMAS DE FUEGO DE ALTA VELOCIDAD</vt:lpstr>
      <vt:lpstr>1.2 ORIFICIO DE SALIDA</vt:lpstr>
      <vt:lpstr>Presentación de PowerPoint</vt:lpstr>
      <vt:lpstr>1.3 LESIONES</vt:lpstr>
      <vt:lpstr>1.4 TRAYECTORIA</vt:lpstr>
      <vt:lpstr>ARMA BLANCA</vt:lpstr>
      <vt:lpstr>DESCRIPCIÓN MÉDICO LEGAL</vt:lpstr>
      <vt:lpstr>1.1 DESCRIPCIÓN</vt:lpstr>
      <vt:lpstr>PATRÓN</vt:lpstr>
      <vt:lpstr>1.2 PROFUNDIDAD</vt:lpstr>
      <vt:lpstr>Presentación de PowerPoint</vt:lpstr>
      <vt:lpstr>MUERTE EN ESTUDIO  E INDETERMINADA</vt:lpstr>
      <vt:lpstr>Presentación de PowerPoint</vt:lpstr>
      <vt:lpstr>IDENTIFICACIÓN  DE CADÁVERES</vt:lpstr>
      <vt:lpstr>Presentación de PowerPoint</vt:lpstr>
      <vt:lpstr>CADENA DE CUSTODIA</vt:lpstr>
      <vt:lpstr>Presentación de PowerPoint</vt:lpstr>
      <vt:lpstr>CADENA DE CUSTODIA</vt:lpstr>
      <vt:lpstr>CLÍNICA FORENSE</vt:lpstr>
      <vt:lpstr>LESIONES PERSONALES</vt:lpstr>
      <vt:lpstr>SEXOLÓGICO</vt:lpstr>
      <vt:lpstr>EMBRIAGUEZ</vt:lpstr>
      <vt:lpstr>ESTADO DE SALUD</vt:lpstr>
      <vt:lpstr>EDAD</vt:lpstr>
      <vt:lpstr>BIBLIOGRAFÍA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master</dc:creator>
  <cp:lastModifiedBy>Sentire Taller SAS</cp:lastModifiedBy>
  <cp:revision>59</cp:revision>
  <dcterms:created xsi:type="dcterms:W3CDTF">2020-11-08T23:15:01Z</dcterms:created>
  <dcterms:modified xsi:type="dcterms:W3CDTF">2020-11-11T03:30:40Z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2203327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