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9" r:id="rId9"/>
    <p:sldId id="270" r:id="rId10"/>
    <p:sldId id="288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75" r:id="rId25"/>
    <p:sldId id="276" r:id="rId26"/>
    <p:sldId id="281" r:id="rId27"/>
    <p:sldId id="284" r:id="rId28"/>
    <p:sldId id="269" r:id="rId29"/>
    <p:sldId id="283" r:id="rId30"/>
    <p:sldId id="282" r:id="rId31"/>
    <p:sldId id="285" r:id="rId32"/>
    <p:sldId id="286" r:id="rId33"/>
    <p:sldId id="287" r:id="rId34"/>
    <p:sldId id="290" r:id="rId3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C45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8B869-00B7-42A6-959E-77433313907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A2878C7-5BB3-4721-8221-17F959AAE531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Pueden ser</a:t>
          </a:r>
        </a:p>
      </dgm:t>
    </dgm:pt>
    <dgm:pt modelId="{997EEAE5-E2C7-4D03-A717-16934B3F44BE}" type="parTrans" cxnId="{B323810E-B9D8-497D-AD23-94F2E852E9FB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7760523-5EF9-407F-8642-2929D6AEB122}" type="sibTrans" cxnId="{B323810E-B9D8-497D-AD23-94F2E852E9FB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83FE44A-D8A7-4AB8-A30B-093564573A4D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Agudas</a:t>
          </a:r>
        </a:p>
      </dgm:t>
    </dgm:pt>
    <dgm:pt modelId="{78E8D0BF-743D-40A2-BA44-9E74019BC885}" type="parTrans" cxnId="{FD361015-A213-485D-A531-9A79C755A8DA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220F222-8B32-46C9-8214-6031ECB5D0CE}" type="sibTrans" cxnId="{FD361015-A213-485D-A531-9A79C755A8DA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42D8DBD-5EA2-446A-ADE2-A584AE5E29DD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Virus, bacterias, asépticas</a:t>
          </a:r>
        </a:p>
      </dgm:t>
    </dgm:pt>
    <dgm:pt modelId="{6C1F5619-8503-45EF-B2BF-BE2C90143B54}" type="parTrans" cxnId="{D57BA334-B208-4586-82FA-3630D5AEBCDD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1F88629-1A12-4AF4-AD1C-A198A93417E0}" type="sibTrans" cxnId="{D57BA334-B208-4586-82FA-3630D5AEBCDD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5D1CE00-2499-4ABE-AD46-C0A1E756B716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Crónicas</a:t>
          </a:r>
        </a:p>
      </dgm:t>
    </dgm:pt>
    <dgm:pt modelId="{62561481-F80A-4E77-B965-CCA34FC9EBCE}" type="parTrans" cxnId="{24747F2E-F26E-41D7-8105-68489D2C0E0D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473E268-9760-4E78-B7ED-FB7553514B80}" type="sibTrans" cxnId="{24747F2E-F26E-41D7-8105-68489D2C0E0D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30140A8-4171-46EA-9736-2C8AAC6A2494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Tuberculosis</a:t>
          </a:r>
        </a:p>
      </dgm:t>
    </dgm:pt>
    <dgm:pt modelId="{58F42AC2-EF7E-40E4-95CD-C5150C8EFFA6}" type="parTrans" cxnId="{A1C0C591-71CE-4E7C-906C-38682124DD40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667BFA8-AF31-4BA9-B3D2-1299AAD44146}" type="sibTrans" cxnId="{A1C0C591-71CE-4E7C-906C-38682124DD40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A24F057-AE11-425E-BAD9-5FFA35201D4C}" type="pres">
      <dgm:prSet presAssocID="{B958B869-00B7-42A6-959E-7743331390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F9F868-1DAB-4173-AC73-D123A3C34901}" type="pres">
      <dgm:prSet presAssocID="{CA2878C7-5BB3-4721-8221-17F959AAE531}" presName="hierRoot1" presStyleCnt="0"/>
      <dgm:spPr/>
    </dgm:pt>
    <dgm:pt modelId="{3126AC1E-2160-4D7A-95E4-5A1A622151B7}" type="pres">
      <dgm:prSet presAssocID="{CA2878C7-5BB3-4721-8221-17F959AAE531}" presName="composite" presStyleCnt="0"/>
      <dgm:spPr/>
    </dgm:pt>
    <dgm:pt modelId="{073304A0-5EE5-4F39-8BDA-4FEA65048F7D}" type="pres">
      <dgm:prSet presAssocID="{CA2878C7-5BB3-4721-8221-17F959AAE531}" presName="background" presStyleLbl="node0" presStyleIdx="0" presStyleCnt="1"/>
      <dgm:spPr/>
    </dgm:pt>
    <dgm:pt modelId="{9988DB20-43EC-4014-AD44-A6944075FE18}" type="pres">
      <dgm:prSet presAssocID="{CA2878C7-5BB3-4721-8221-17F959AAE531}" presName="text" presStyleLbl="fgAcc0" presStyleIdx="0" presStyleCnt="1">
        <dgm:presLayoutVars>
          <dgm:chPref val="3"/>
        </dgm:presLayoutVars>
      </dgm:prSet>
      <dgm:spPr/>
    </dgm:pt>
    <dgm:pt modelId="{41C334F8-BE65-43EB-A343-A6523FA33A92}" type="pres">
      <dgm:prSet presAssocID="{CA2878C7-5BB3-4721-8221-17F959AAE531}" presName="hierChild2" presStyleCnt="0"/>
      <dgm:spPr/>
    </dgm:pt>
    <dgm:pt modelId="{EE0B8BC1-EC2E-4325-BBDD-984C9BFE421F}" type="pres">
      <dgm:prSet presAssocID="{78E8D0BF-743D-40A2-BA44-9E74019BC885}" presName="Name10" presStyleLbl="parChTrans1D2" presStyleIdx="0" presStyleCnt="2"/>
      <dgm:spPr/>
    </dgm:pt>
    <dgm:pt modelId="{CDC40025-7D83-4D82-BEC2-1992CE6E67D6}" type="pres">
      <dgm:prSet presAssocID="{A83FE44A-D8A7-4AB8-A30B-093564573A4D}" presName="hierRoot2" presStyleCnt="0"/>
      <dgm:spPr/>
    </dgm:pt>
    <dgm:pt modelId="{35BEAF88-548E-455D-A707-F5E596D3F4A2}" type="pres">
      <dgm:prSet presAssocID="{A83FE44A-D8A7-4AB8-A30B-093564573A4D}" presName="composite2" presStyleCnt="0"/>
      <dgm:spPr/>
    </dgm:pt>
    <dgm:pt modelId="{4D547787-FEBE-4C83-B74A-09A538A47C35}" type="pres">
      <dgm:prSet presAssocID="{A83FE44A-D8A7-4AB8-A30B-093564573A4D}" presName="background2" presStyleLbl="node2" presStyleIdx="0" presStyleCnt="2"/>
      <dgm:spPr>
        <a:solidFill>
          <a:schemeClr val="accent1">
            <a:lumMod val="40000"/>
            <a:lumOff val="60000"/>
          </a:schemeClr>
        </a:solidFill>
      </dgm:spPr>
    </dgm:pt>
    <dgm:pt modelId="{C09173A6-8D66-4DC2-984D-B48EDE676218}" type="pres">
      <dgm:prSet presAssocID="{A83FE44A-D8A7-4AB8-A30B-093564573A4D}" presName="text2" presStyleLbl="fgAcc2" presStyleIdx="0" presStyleCnt="2">
        <dgm:presLayoutVars>
          <dgm:chPref val="3"/>
        </dgm:presLayoutVars>
      </dgm:prSet>
      <dgm:spPr/>
    </dgm:pt>
    <dgm:pt modelId="{66F1BC1A-437A-43D2-B64F-45547A45CDEE}" type="pres">
      <dgm:prSet presAssocID="{A83FE44A-D8A7-4AB8-A30B-093564573A4D}" presName="hierChild3" presStyleCnt="0"/>
      <dgm:spPr/>
    </dgm:pt>
    <dgm:pt modelId="{008826A6-5E01-4294-BCA0-602EF54680B2}" type="pres">
      <dgm:prSet presAssocID="{6C1F5619-8503-45EF-B2BF-BE2C90143B54}" presName="Name17" presStyleLbl="parChTrans1D3" presStyleIdx="0" presStyleCnt="2"/>
      <dgm:spPr/>
    </dgm:pt>
    <dgm:pt modelId="{42C28329-86BF-4D5A-9972-2823AA24207D}" type="pres">
      <dgm:prSet presAssocID="{A42D8DBD-5EA2-446A-ADE2-A584AE5E29DD}" presName="hierRoot3" presStyleCnt="0"/>
      <dgm:spPr/>
    </dgm:pt>
    <dgm:pt modelId="{B4EB941D-F064-48DA-ADE9-997E17C64B83}" type="pres">
      <dgm:prSet presAssocID="{A42D8DBD-5EA2-446A-ADE2-A584AE5E29DD}" presName="composite3" presStyleCnt="0"/>
      <dgm:spPr/>
    </dgm:pt>
    <dgm:pt modelId="{791108D0-54B2-4DF6-83F6-609631FB8488}" type="pres">
      <dgm:prSet presAssocID="{A42D8DBD-5EA2-446A-ADE2-A584AE5E29DD}" presName="background3" presStyleLbl="node3" presStyleIdx="0" presStyleCnt="2"/>
      <dgm:spPr/>
    </dgm:pt>
    <dgm:pt modelId="{3292C7CD-6857-44E4-8B99-BD5DCC59B794}" type="pres">
      <dgm:prSet presAssocID="{A42D8DBD-5EA2-446A-ADE2-A584AE5E29DD}" presName="text3" presStyleLbl="fgAcc3" presStyleIdx="0" presStyleCnt="2">
        <dgm:presLayoutVars>
          <dgm:chPref val="3"/>
        </dgm:presLayoutVars>
      </dgm:prSet>
      <dgm:spPr/>
    </dgm:pt>
    <dgm:pt modelId="{7686B5E5-4260-4687-98E0-DA1762757DA9}" type="pres">
      <dgm:prSet presAssocID="{A42D8DBD-5EA2-446A-ADE2-A584AE5E29DD}" presName="hierChild4" presStyleCnt="0"/>
      <dgm:spPr/>
    </dgm:pt>
    <dgm:pt modelId="{6B0CDAF1-C689-451C-B6AC-3E8D9E69E03E}" type="pres">
      <dgm:prSet presAssocID="{62561481-F80A-4E77-B965-CCA34FC9EBCE}" presName="Name10" presStyleLbl="parChTrans1D2" presStyleIdx="1" presStyleCnt="2"/>
      <dgm:spPr/>
    </dgm:pt>
    <dgm:pt modelId="{5D5DB1AC-54E5-4254-B83A-5F7C4FDA2A5C}" type="pres">
      <dgm:prSet presAssocID="{25D1CE00-2499-4ABE-AD46-C0A1E756B716}" presName="hierRoot2" presStyleCnt="0"/>
      <dgm:spPr/>
    </dgm:pt>
    <dgm:pt modelId="{746716CA-DB6F-4AAD-B0D8-84D361D5BFBB}" type="pres">
      <dgm:prSet presAssocID="{25D1CE00-2499-4ABE-AD46-C0A1E756B716}" presName="composite2" presStyleCnt="0"/>
      <dgm:spPr/>
    </dgm:pt>
    <dgm:pt modelId="{0F74B225-ED1D-4FB8-B37C-599DCFE10057}" type="pres">
      <dgm:prSet presAssocID="{25D1CE00-2499-4ABE-AD46-C0A1E756B716}" presName="background2" presStyleLbl="node2" presStyleIdx="1" presStyleCnt="2"/>
      <dgm:spPr>
        <a:solidFill>
          <a:schemeClr val="accent1">
            <a:lumMod val="40000"/>
            <a:lumOff val="60000"/>
          </a:schemeClr>
        </a:solidFill>
      </dgm:spPr>
    </dgm:pt>
    <dgm:pt modelId="{0A5BE2C5-6942-4656-8DB9-514599CD5AE3}" type="pres">
      <dgm:prSet presAssocID="{25D1CE00-2499-4ABE-AD46-C0A1E756B716}" presName="text2" presStyleLbl="fgAcc2" presStyleIdx="1" presStyleCnt="2">
        <dgm:presLayoutVars>
          <dgm:chPref val="3"/>
        </dgm:presLayoutVars>
      </dgm:prSet>
      <dgm:spPr/>
    </dgm:pt>
    <dgm:pt modelId="{C09CE6B2-216D-4A8C-BC9E-E920EF5F1A11}" type="pres">
      <dgm:prSet presAssocID="{25D1CE00-2499-4ABE-AD46-C0A1E756B716}" presName="hierChild3" presStyleCnt="0"/>
      <dgm:spPr/>
    </dgm:pt>
    <dgm:pt modelId="{142DB557-4607-4B92-A4DE-BAC9785E31FD}" type="pres">
      <dgm:prSet presAssocID="{58F42AC2-EF7E-40E4-95CD-C5150C8EFFA6}" presName="Name17" presStyleLbl="parChTrans1D3" presStyleIdx="1" presStyleCnt="2"/>
      <dgm:spPr/>
    </dgm:pt>
    <dgm:pt modelId="{41E171C8-B631-4281-9764-24C59DE9E2BE}" type="pres">
      <dgm:prSet presAssocID="{B30140A8-4171-46EA-9736-2C8AAC6A2494}" presName="hierRoot3" presStyleCnt="0"/>
      <dgm:spPr/>
    </dgm:pt>
    <dgm:pt modelId="{142487C7-C94F-4712-8895-4EAE75CFEA7E}" type="pres">
      <dgm:prSet presAssocID="{B30140A8-4171-46EA-9736-2C8AAC6A2494}" presName="composite3" presStyleCnt="0"/>
      <dgm:spPr/>
    </dgm:pt>
    <dgm:pt modelId="{CDC16A68-AAD2-46AD-A1C3-95B4B3FC3D20}" type="pres">
      <dgm:prSet presAssocID="{B30140A8-4171-46EA-9736-2C8AAC6A2494}" presName="background3" presStyleLbl="node3" presStyleIdx="1" presStyleCnt="2"/>
      <dgm:spPr/>
    </dgm:pt>
    <dgm:pt modelId="{6C617FCD-5C2E-43BA-A1D1-E859CE49B04C}" type="pres">
      <dgm:prSet presAssocID="{B30140A8-4171-46EA-9736-2C8AAC6A2494}" presName="text3" presStyleLbl="fgAcc3" presStyleIdx="1" presStyleCnt="2">
        <dgm:presLayoutVars>
          <dgm:chPref val="3"/>
        </dgm:presLayoutVars>
      </dgm:prSet>
      <dgm:spPr/>
    </dgm:pt>
    <dgm:pt modelId="{0CCD00CC-1929-48D5-8E97-3553B1386C6B}" type="pres">
      <dgm:prSet presAssocID="{B30140A8-4171-46EA-9736-2C8AAC6A2494}" presName="hierChild4" presStyleCnt="0"/>
      <dgm:spPr/>
    </dgm:pt>
  </dgm:ptLst>
  <dgm:cxnLst>
    <dgm:cxn modelId="{0D2A1506-9DAC-4B13-AD8B-6B4E4330FD84}" type="presOf" srcId="{62561481-F80A-4E77-B965-CCA34FC9EBCE}" destId="{6B0CDAF1-C689-451C-B6AC-3E8D9E69E03E}" srcOrd="0" destOrd="0" presId="urn:microsoft.com/office/officeart/2005/8/layout/hierarchy1"/>
    <dgm:cxn modelId="{B323810E-B9D8-497D-AD23-94F2E852E9FB}" srcId="{B958B869-00B7-42A6-959E-774333139078}" destId="{CA2878C7-5BB3-4721-8221-17F959AAE531}" srcOrd="0" destOrd="0" parTransId="{997EEAE5-E2C7-4D03-A717-16934B3F44BE}" sibTransId="{D7760523-5EF9-407F-8642-2929D6AEB122}"/>
    <dgm:cxn modelId="{FD361015-A213-485D-A531-9A79C755A8DA}" srcId="{CA2878C7-5BB3-4721-8221-17F959AAE531}" destId="{A83FE44A-D8A7-4AB8-A30B-093564573A4D}" srcOrd="0" destOrd="0" parTransId="{78E8D0BF-743D-40A2-BA44-9E74019BC885}" sibTransId="{D220F222-8B32-46C9-8214-6031ECB5D0CE}"/>
    <dgm:cxn modelId="{A354B020-AA05-4CE4-A9F6-5100ABB6B48C}" type="presOf" srcId="{6C1F5619-8503-45EF-B2BF-BE2C90143B54}" destId="{008826A6-5E01-4294-BCA0-602EF54680B2}" srcOrd="0" destOrd="0" presId="urn:microsoft.com/office/officeart/2005/8/layout/hierarchy1"/>
    <dgm:cxn modelId="{24747F2E-F26E-41D7-8105-68489D2C0E0D}" srcId="{CA2878C7-5BB3-4721-8221-17F959AAE531}" destId="{25D1CE00-2499-4ABE-AD46-C0A1E756B716}" srcOrd="1" destOrd="0" parTransId="{62561481-F80A-4E77-B965-CCA34FC9EBCE}" sibTransId="{3473E268-9760-4E78-B7ED-FB7553514B80}"/>
    <dgm:cxn modelId="{D57BA334-B208-4586-82FA-3630D5AEBCDD}" srcId="{A83FE44A-D8A7-4AB8-A30B-093564573A4D}" destId="{A42D8DBD-5EA2-446A-ADE2-A584AE5E29DD}" srcOrd="0" destOrd="0" parTransId="{6C1F5619-8503-45EF-B2BF-BE2C90143B54}" sibTransId="{91F88629-1A12-4AF4-AD1C-A198A93417E0}"/>
    <dgm:cxn modelId="{D11F1741-7715-4CB0-9DBE-744DFD9A02DE}" type="presOf" srcId="{CA2878C7-5BB3-4721-8221-17F959AAE531}" destId="{9988DB20-43EC-4014-AD44-A6944075FE18}" srcOrd="0" destOrd="0" presId="urn:microsoft.com/office/officeart/2005/8/layout/hierarchy1"/>
    <dgm:cxn modelId="{A1C0C591-71CE-4E7C-906C-38682124DD40}" srcId="{25D1CE00-2499-4ABE-AD46-C0A1E756B716}" destId="{B30140A8-4171-46EA-9736-2C8AAC6A2494}" srcOrd="0" destOrd="0" parTransId="{58F42AC2-EF7E-40E4-95CD-C5150C8EFFA6}" sibTransId="{0667BFA8-AF31-4BA9-B3D2-1299AAD44146}"/>
    <dgm:cxn modelId="{3F22BD99-37FE-4576-A32C-9011ACBF7BC6}" type="presOf" srcId="{25D1CE00-2499-4ABE-AD46-C0A1E756B716}" destId="{0A5BE2C5-6942-4656-8DB9-514599CD5AE3}" srcOrd="0" destOrd="0" presId="urn:microsoft.com/office/officeart/2005/8/layout/hierarchy1"/>
    <dgm:cxn modelId="{B7FE8EA5-CB77-461A-9606-4F1023E124B5}" type="presOf" srcId="{58F42AC2-EF7E-40E4-95CD-C5150C8EFFA6}" destId="{142DB557-4607-4B92-A4DE-BAC9785E31FD}" srcOrd="0" destOrd="0" presId="urn:microsoft.com/office/officeart/2005/8/layout/hierarchy1"/>
    <dgm:cxn modelId="{2C6FAFB9-62C5-41DA-8281-93DDDED00E5B}" type="presOf" srcId="{B30140A8-4171-46EA-9736-2C8AAC6A2494}" destId="{6C617FCD-5C2E-43BA-A1D1-E859CE49B04C}" srcOrd="0" destOrd="0" presId="urn:microsoft.com/office/officeart/2005/8/layout/hierarchy1"/>
    <dgm:cxn modelId="{8BD086CB-018B-4431-A41B-6DD8DA83A630}" type="presOf" srcId="{B958B869-00B7-42A6-959E-774333139078}" destId="{0A24F057-AE11-425E-BAD9-5FFA35201D4C}" srcOrd="0" destOrd="0" presId="urn:microsoft.com/office/officeart/2005/8/layout/hierarchy1"/>
    <dgm:cxn modelId="{886904E2-66C1-46E8-A063-136BA87B8567}" type="presOf" srcId="{78E8D0BF-743D-40A2-BA44-9E74019BC885}" destId="{EE0B8BC1-EC2E-4325-BBDD-984C9BFE421F}" srcOrd="0" destOrd="0" presId="urn:microsoft.com/office/officeart/2005/8/layout/hierarchy1"/>
    <dgm:cxn modelId="{A7775DE8-2F49-4696-AB26-B980794A78FF}" type="presOf" srcId="{A83FE44A-D8A7-4AB8-A30B-093564573A4D}" destId="{C09173A6-8D66-4DC2-984D-B48EDE676218}" srcOrd="0" destOrd="0" presId="urn:microsoft.com/office/officeart/2005/8/layout/hierarchy1"/>
    <dgm:cxn modelId="{003226ED-87E7-48FE-B7C2-199DF14FEDBD}" type="presOf" srcId="{A42D8DBD-5EA2-446A-ADE2-A584AE5E29DD}" destId="{3292C7CD-6857-44E4-8B99-BD5DCC59B794}" srcOrd="0" destOrd="0" presId="urn:microsoft.com/office/officeart/2005/8/layout/hierarchy1"/>
    <dgm:cxn modelId="{5CC77E06-9B38-431B-A36D-40430290D0A5}" type="presParOf" srcId="{0A24F057-AE11-425E-BAD9-5FFA35201D4C}" destId="{ABF9F868-1DAB-4173-AC73-D123A3C34901}" srcOrd="0" destOrd="0" presId="urn:microsoft.com/office/officeart/2005/8/layout/hierarchy1"/>
    <dgm:cxn modelId="{31641384-4B9C-4DFC-9F3F-506059C1CB42}" type="presParOf" srcId="{ABF9F868-1DAB-4173-AC73-D123A3C34901}" destId="{3126AC1E-2160-4D7A-95E4-5A1A622151B7}" srcOrd="0" destOrd="0" presId="urn:microsoft.com/office/officeart/2005/8/layout/hierarchy1"/>
    <dgm:cxn modelId="{228BC2C7-F8C0-47AF-A89A-3F6FE1F459C9}" type="presParOf" srcId="{3126AC1E-2160-4D7A-95E4-5A1A622151B7}" destId="{073304A0-5EE5-4F39-8BDA-4FEA65048F7D}" srcOrd="0" destOrd="0" presId="urn:microsoft.com/office/officeart/2005/8/layout/hierarchy1"/>
    <dgm:cxn modelId="{BE49B805-C520-4BBA-874E-99B36D5CCA22}" type="presParOf" srcId="{3126AC1E-2160-4D7A-95E4-5A1A622151B7}" destId="{9988DB20-43EC-4014-AD44-A6944075FE18}" srcOrd="1" destOrd="0" presId="urn:microsoft.com/office/officeart/2005/8/layout/hierarchy1"/>
    <dgm:cxn modelId="{6B74A4B9-C987-4FBE-8D6B-4F9B2890D626}" type="presParOf" srcId="{ABF9F868-1DAB-4173-AC73-D123A3C34901}" destId="{41C334F8-BE65-43EB-A343-A6523FA33A92}" srcOrd="1" destOrd="0" presId="urn:microsoft.com/office/officeart/2005/8/layout/hierarchy1"/>
    <dgm:cxn modelId="{63BEE285-F39E-40B7-980E-A399C70ED969}" type="presParOf" srcId="{41C334F8-BE65-43EB-A343-A6523FA33A92}" destId="{EE0B8BC1-EC2E-4325-BBDD-984C9BFE421F}" srcOrd="0" destOrd="0" presId="urn:microsoft.com/office/officeart/2005/8/layout/hierarchy1"/>
    <dgm:cxn modelId="{5C4ED37B-2559-458D-909A-E0251186C07A}" type="presParOf" srcId="{41C334F8-BE65-43EB-A343-A6523FA33A92}" destId="{CDC40025-7D83-4D82-BEC2-1992CE6E67D6}" srcOrd="1" destOrd="0" presId="urn:microsoft.com/office/officeart/2005/8/layout/hierarchy1"/>
    <dgm:cxn modelId="{A9A0E1CE-B91D-4FB5-8BAF-F5CA2D99FDCC}" type="presParOf" srcId="{CDC40025-7D83-4D82-BEC2-1992CE6E67D6}" destId="{35BEAF88-548E-455D-A707-F5E596D3F4A2}" srcOrd="0" destOrd="0" presId="urn:microsoft.com/office/officeart/2005/8/layout/hierarchy1"/>
    <dgm:cxn modelId="{11EDD86D-2398-4698-A448-14C7BDA7DB66}" type="presParOf" srcId="{35BEAF88-548E-455D-A707-F5E596D3F4A2}" destId="{4D547787-FEBE-4C83-B74A-09A538A47C35}" srcOrd="0" destOrd="0" presId="urn:microsoft.com/office/officeart/2005/8/layout/hierarchy1"/>
    <dgm:cxn modelId="{FBD6E444-D788-4060-8E03-595F1B13998A}" type="presParOf" srcId="{35BEAF88-548E-455D-A707-F5E596D3F4A2}" destId="{C09173A6-8D66-4DC2-984D-B48EDE676218}" srcOrd="1" destOrd="0" presId="urn:microsoft.com/office/officeart/2005/8/layout/hierarchy1"/>
    <dgm:cxn modelId="{4A014AA5-B5C9-4402-9156-C97BD9AF46D9}" type="presParOf" srcId="{CDC40025-7D83-4D82-BEC2-1992CE6E67D6}" destId="{66F1BC1A-437A-43D2-B64F-45547A45CDEE}" srcOrd="1" destOrd="0" presId="urn:microsoft.com/office/officeart/2005/8/layout/hierarchy1"/>
    <dgm:cxn modelId="{EDC860A7-8EFA-4E8A-8839-39F586B976DD}" type="presParOf" srcId="{66F1BC1A-437A-43D2-B64F-45547A45CDEE}" destId="{008826A6-5E01-4294-BCA0-602EF54680B2}" srcOrd="0" destOrd="0" presId="urn:microsoft.com/office/officeart/2005/8/layout/hierarchy1"/>
    <dgm:cxn modelId="{FA90542A-C3B3-4CE7-ACBB-2F0865B726F0}" type="presParOf" srcId="{66F1BC1A-437A-43D2-B64F-45547A45CDEE}" destId="{42C28329-86BF-4D5A-9972-2823AA24207D}" srcOrd="1" destOrd="0" presId="urn:microsoft.com/office/officeart/2005/8/layout/hierarchy1"/>
    <dgm:cxn modelId="{21614954-5360-4159-B717-220B0A932248}" type="presParOf" srcId="{42C28329-86BF-4D5A-9972-2823AA24207D}" destId="{B4EB941D-F064-48DA-ADE9-997E17C64B83}" srcOrd="0" destOrd="0" presId="urn:microsoft.com/office/officeart/2005/8/layout/hierarchy1"/>
    <dgm:cxn modelId="{5AE535B3-5FF7-48BD-8704-79D6592E0F26}" type="presParOf" srcId="{B4EB941D-F064-48DA-ADE9-997E17C64B83}" destId="{791108D0-54B2-4DF6-83F6-609631FB8488}" srcOrd="0" destOrd="0" presId="urn:microsoft.com/office/officeart/2005/8/layout/hierarchy1"/>
    <dgm:cxn modelId="{98F1BD70-1BD5-4174-9CDA-9504226BBAF5}" type="presParOf" srcId="{B4EB941D-F064-48DA-ADE9-997E17C64B83}" destId="{3292C7CD-6857-44E4-8B99-BD5DCC59B794}" srcOrd="1" destOrd="0" presId="urn:microsoft.com/office/officeart/2005/8/layout/hierarchy1"/>
    <dgm:cxn modelId="{C0027B5C-AEC9-4C59-9E3B-89A9FED8B720}" type="presParOf" srcId="{42C28329-86BF-4D5A-9972-2823AA24207D}" destId="{7686B5E5-4260-4687-98E0-DA1762757DA9}" srcOrd="1" destOrd="0" presId="urn:microsoft.com/office/officeart/2005/8/layout/hierarchy1"/>
    <dgm:cxn modelId="{273830C9-8CC6-4407-AE32-748A79206316}" type="presParOf" srcId="{41C334F8-BE65-43EB-A343-A6523FA33A92}" destId="{6B0CDAF1-C689-451C-B6AC-3E8D9E69E03E}" srcOrd="2" destOrd="0" presId="urn:microsoft.com/office/officeart/2005/8/layout/hierarchy1"/>
    <dgm:cxn modelId="{F50F7F10-2101-426D-BECA-7003676A9232}" type="presParOf" srcId="{41C334F8-BE65-43EB-A343-A6523FA33A92}" destId="{5D5DB1AC-54E5-4254-B83A-5F7C4FDA2A5C}" srcOrd="3" destOrd="0" presId="urn:microsoft.com/office/officeart/2005/8/layout/hierarchy1"/>
    <dgm:cxn modelId="{803EDAA6-9282-4F1D-8862-A5D1A72B2DF4}" type="presParOf" srcId="{5D5DB1AC-54E5-4254-B83A-5F7C4FDA2A5C}" destId="{746716CA-DB6F-4AAD-B0D8-84D361D5BFBB}" srcOrd="0" destOrd="0" presId="urn:microsoft.com/office/officeart/2005/8/layout/hierarchy1"/>
    <dgm:cxn modelId="{57E36567-A94B-4907-8FD3-E78F73300C77}" type="presParOf" srcId="{746716CA-DB6F-4AAD-B0D8-84D361D5BFBB}" destId="{0F74B225-ED1D-4FB8-B37C-599DCFE10057}" srcOrd="0" destOrd="0" presId="urn:microsoft.com/office/officeart/2005/8/layout/hierarchy1"/>
    <dgm:cxn modelId="{08449DAB-A7CA-4242-82D5-AE149C6DD8D4}" type="presParOf" srcId="{746716CA-DB6F-4AAD-B0D8-84D361D5BFBB}" destId="{0A5BE2C5-6942-4656-8DB9-514599CD5AE3}" srcOrd="1" destOrd="0" presId="urn:microsoft.com/office/officeart/2005/8/layout/hierarchy1"/>
    <dgm:cxn modelId="{DE59AC69-4CC9-4022-BA94-DFD738CBA61C}" type="presParOf" srcId="{5D5DB1AC-54E5-4254-B83A-5F7C4FDA2A5C}" destId="{C09CE6B2-216D-4A8C-BC9E-E920EF5F1A11}" srcOrd="1" destOrd="0" presId="urn:microsoft.com/office/officeart/2005/8/layout/hierarchy1"/>
    <dgm:cxn modelId="{B89DE5C7-BBB0-405B-A45B-3B0936098F62}" type="presParOf" srcId="{C09CE6B2-216D-4A8C-BC9E-E920EF5F1A11}" destId="{142DB557-4607-4B92-A4DE-BAC9785E31FD}" srcOrd="0" destOrd="0" presId="urn:microsoft.com/office/officeart/2005/8/layout/hierarchy1"/>
    <dgm:cxn modelId="{2F53D5A0-EE76-49E5-9C31-358ABA85957C}" type="presParOf" srcId="{C09CE6B2-216D-4A8C-BC9E-E920EF5F1A11}" destId="{41E171C8-B631-4281-9764-24C59DE9E2BE}" srcOrd="1" destOrd="0" presId="urn:microsoft.com/office/officeart/2005/8/layout/hierarchy1"/>
    <dgm:cxn modelId="{19BAC2D9-34DA-4B79-B21E-68F0C6EED437}" type="presParOf" srcId="{41E171C8-B631-4281-9764-24C59DE9E2BE}" destId="{142487C7-C94F-4712-8895-4EAE75CFEA7E}" srcOrd="0" destOrd="0" presId="urn:microsoft.com/office/officeart/2005/8/layout/hierarchy1"/>
    <dgm:cxn modelId="{53116EFC-AFC8-4DEB-B2BC-262AEC72B882}" type="presParOf" srcId="{142487C7-C94F-4712-8895-4EAE75CFEA7E}" destId="{CDC16A68-AAD2-46AD-A1C3-95B4B3FC3D20}" srcOrd="0" destOrd="0" presId="urn:microsoft.com/office/officeart/2005/8/layout/hierarchy1"/>
    <dgm:cxn modelId="{A3FD1E9E-0CE8-4D3B-BBC3-DAD185E16A65}" type="presParOf" srcId="{142487C7-C94F-4712-8895-4EAE75CFEA7E}" destId="{6C617FCD-5C2E-43BA-A1D1-E859CE49B04C}" srcOrd="1" destOrd="0" presId="urn:microsoft.com/office/officeart/2005/8/layout/hierarchy1"/>
    <dgm:cxn modelId="{CA48963C-3B50-4ED1-AD79-DA681E52120C}" type="presParOf" srcId="{41E171C8-B631-4281-9764-24C59DE9E2BE}" destId="{0CCD00CC-1929-48D5-8E97-3553B1386C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589438-D49D-4E23-B6C2-3A14009E3D8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B23CBDAE-7172-460B-8DF2-AB5B26C547F0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Clínica </a:t>
          </a:r>
        </a:p>
      </dgm:t>
    </dgm:pt>
    <dgm:pt modelId="{B3CA4D75-29D2-4B97-A109-71A64833DFFB}" type="parTrans" cxnId="{8B718225-D743-45C6-B870-650723001098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CF94C12-ECE7-48DE-9A9A-88B8951BD7BE}" type="sibTrans" cxnId="{8B718225-D743-45C6-B870-650723001098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EC47491-DCB1-4845-82C7-62CFC9B062AB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Laboratorio</a:t>
          </a:r>
        </a:p>
      </dgm:t>
    </dgm:pt>
    <dgm:pt modelId="{BA752506-60D5-4437-959C-B4D7349A3F1D}" type="parTrans" cxnId="{55BC7875-14C8-4141-825F-9416AFF4F68F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BDF617F-FC5D-4B04-AA08-361EDE822802}" type="sibTrans" cxnId="{55BC7875-14C8-4141-825F-9416AFF4F68F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DCC6EF5-E720-4236-A55B-9F3AC10132AA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Imágenes </a:t>
          </a:r>
        </a:p>
      </dgm:t>
    </dgm:pt>
    <dgm:pt modelId="{419E2EFC-E372-429F-AD88-75BB95F4DE82}" type="parTrans" cxnId="{2829E03E-BDE2-48B6-9CE5-6930D1DF1BFB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B47882A-16E1-4D78-938E-84E8999C4316}" type="sibTrans" cxnId="{2829E03E-BDE2-48B6-9CE5-6930D1DF1BFB}">
      <dgm:prSet/>
      <dgm:spPr/>
      <dgm:t>
        <a:bodyPr/>
        <a:lstStyle/>
        <a:p>
          <a:pPr algn="ctr"/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A0E3CA6-AE89-40C6-A04A-AACFFF109B94}" type="pres">
      <dgm:prSet presAssocID="{1C589438-D49D-4E23-B6C2-3A14009E3D89}" presName="rootnode" presStyleCnt="0">
        <dgm:presLayoutVars>
          <dgm:chMax/>
          <dgm:chPref/>
          <dgm:dir/>
          <dgm:animLvl val="lvl"/>
        </dgm:presLayoutVars>
      </dgm:prSet>
      <dgm:spPr/>
    </dgm:pt>
    <dgm:pt modelId="{7B92AE08-3309-4EAD-8472-A383FA01E40E}" type="pres">
      <dgm:prSet presAssocID="{B23CBDAE-7172-460B-8DF2-AB5B26C547F0}" presName="composite" presStyleCnt="0"/>
      <dgm:spPr/>
    </dgm:pt>
    <dgm:pt modelId="{BD9499EB-D876-4698-ABD1-2D1672301CED}" type="pres">
      <dgm:prSet presAssocID="{B23CBDAE-7172-460B-8DF2-AB5B26C547F0}" presName="LShape" presStyleLbl="alignNode1" presStyleIdx="0" presStyleCnt="5"/>
      <dgm:spPr/>
    </dgm:pt>
    <dgm:pt modelId="{C349C9EA-80CB-4AFD-BC1E-8EBD3006C6E5}" type="pres">
      <dgm:prSet presAssocID="{B23CBDAE-7172-460B-8DF2-AB5B26C547F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6F14B0F-9168-4619-AFFF-46077D4C8483}" type="pres">
      <dgm:prSet presAssocID="{B23CBDAE-7172-460B-8DF2-AB5B26C547F0}" presName="Triangle" presStyleLbl="alignNode1" presStyleIdx="1" presStyleCnt="5"/>
      <dgm:spPr/>
    </dgm:pt>
    <dgm:pt modelId="{79981FF2-E78A-49D2-AB26-9700EDA2308D}" type="pres">
      <dgm:prSet presAssocID="{FCF94C12-ECE7-48DE-9A9A-88B8951BD7BE}" presName="sibTrans" presStyleCnt="0"/>
      <dgm:spPr/>
    </dgm:pt>
    <dgm:pt modelId="{C5942DE3-DB50-4926-B795-2240E83B527A}" type="pres">
      <dgm:prSet presAssocID="{FCF94C12-ECE7-48DE-9A9A-88B8951BD7BE}" presName="space" presStyleCnt="0"/>
      <dgm:spPr/>
    </dgm:pt>
    <dgm:pt modelId="{A1132EFD-A95F-4E4B-9FC5-2FB004A55FD0}" type="pres">
      <dgm:prSet presAssocID="{0EC47491-DCB1-4845-82C7-62CFC9B062AB}" presName="composite" presStyleCnt="0"/>
      <dgm:spPr/>
    </dgm:pt>
    <dgm:pt modelId="{8BCC0595-5B11-4F13-A26B-88131518B9E9}" type="pres">
      <dgm:prSet presAssocID="{0EC47491-DCB1-4845-82C7-62CFC9B062AB}" presName="LShape" presStyleLbl="alignNode1" presStyleIdx="2" presStyleCnt="5"/>
      <dgm:spPr/>
    </dgm:pt>
    <dgm:pt modelId="{FE0F6E94-A34C-4759-BA34-A70278008EBF}" type="pres">
      <dgm:prSet presAssocID="{0EC47491-DCB1-4845-82C7-62CFC9B062A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111F738-D423-48D2-9F7E-F43AD04CE267}" type="pres">
      <dgm:prSet presAssocID="{0EC47491-DCB1-4845-82C7-62CFC9B062AB}" presName="Triangle" presStyleLbl="alignNode1" presStyleIdx="3" presStyleCnt="5"/>
      <dgm:spPr/>
    </dgm:pt>
    <dgm:pt modelId="{5FBE0101-687E-4FFB-A531-852330E94E0B}" type="pres">
      <dgm:prSet presAssocID="{DBDF617F-FC5D-4B04-AA08-361EDE822802}" presName="sibTrans" presStyleCnt="0"/>
      <dgm:spPr/>
    </dgm:pt>
    <dgm:pt modelId="{E41FA596-8A03-40E3-9DB2-2C713A395C1F}" type="pres">
      <dgm:prSet presAssocID="{DBDF617F-FC5D-4B04-AA08-361EDE822802}" presName="space" presStyleCnt="0"/>
      <dgm:spPr/>
    </dgm:pt>
    <dgm:pt modelId="{F417C69C-54EB-4E3B-881E-1416A756CE93}" type="pres">
      <dgm:prSet presAssocID="{BDCC6EF5-E720-4236-A55B-9F3AC10132AA}" presName="composite" presStyleCnt="0"/>
      <dgm:spPr/>
    </dgm:pt>
    <dgm:pt modelId="{A912838A-9677-41A7-A5DE-059BCC988442}" type="pres">
      <dgm:prSet presAssocID="{BDCC6EF5-E720-4236-A55B-9F3AC10132AA}" presName="LShape" presStyleLbl="alignNode1" presStyleIdx="4" presStyleCnt="5"/>
      <dgm:spPr/>
    </dgm:pt>
    <dgm:pt modelId="{C48FFCC5-F28E-49F7-AFA1-F634EBA5A3DB}" type="pres">
      <dgm:prSet presAssocID="{BDCC6EF5-E720-4236-A55B-9F3AC10132A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DE83013-C33D-4640-B982-5E5CF7E6C706}" type="presOf" srcId="{B23CBDAE-7172-460B-8DF2-AB5B26C547F0}" destId="{C349C9EA-80CB-4AFD-BC1E-8EBD3006C6E5}" srcOrd="0" destOrd="0" presId="urn:microsoft.com/office/officeart/2009/3/layout/StepUpProcess"/>
    <dgm:cxn modelId="{299D061B-B9AB-46A9-9ED7-7828A80DED59}" type="presOf" srcId="{0EC47491-DCB1-4845-82C7-62CFC9B062AB}" destId="{FE0F6E94-A34C-4759-BA34-A70278008EBF}" srcOrd="0" destOrd="0" presId="urn:microsoft.com/office/officeart/2009/3/layout/StepUpProcess"/>
    <dgm:cxn modelId="{8B718225-D743-45C6-B870-650723001098}" srcId="{1C589438-D49D-4E23-B6C2-3A14009E3D89}" destId="{B23CBDAE-7172-460B-8DF2-AB5B26C547F0}" srcOrd="0" destOrd="0" parTransId="{B3CA4D75-29D2-4B97-A109-71A64833DFFB}" sibTransId="{FCF94C12-ECE7-48DE-9A9A-88B8951BD7BE}"/>
    <dgm:cxn modelId="{2829E03E-BDE2-48B6-9CE5-6930D1DF1BFB}" srcId="{1C589438-D49D-4E23-B6C2-3A14009E3D89}" destId="{BDCC6EF5-E720-4236-A55B-9F3AC10132AA}" srcOrd="2" destOrd="0" parTransId="{419E2EFC-E372-429F-AD88-75BB95F4DE82}" sibTransId="{8B47882A-16E1-4D78-938E-84E8999C4316}"/>
    <dgm:cxn modelId="{9D242075-2028-4A95-929B-C3E48410E4BD}" type="presOf" srcId="{1C589438-D49D-4E23-B6C2-3A14009E3D89}" destId="{2A0E3CA6-AE89-40C6-A04A-AACFFF109B94}" srcOrd="0" destOrd="0" presId="urn:microsoft.com/office/officeart/2009/3/layout/StepUpProcess"/>
    <dgm:cxn modelId="{55BC7875-14C8-4141-825F-9416AFF4F68F}" srcId="{1C589438-D49D-4E23-B6C2-3A14009E3D89}" destId="{0EC47491-DCB1-4845-82C7-62CFC9B062AB}" srcOrd="1" destOrd="0" parTransId="{BA752506-60D5-4437-959C-B4D7349A3F1D}" sibTransId="{DBDF617F-FC5D-4B04-AA08-361EDE822802}"/>
    <dgm:cxn modelId="{30A0B5FC-7B31-4B7A-B5AF-E599585BE69A}" type="presOf" srcId="{BDCC6EF5-E720-4236-A55B-9F3AC10132AA}" destId="{C48FFCC5-F28E-49F7-AFA1-F634EBA5A3DB}" srcOrd="0" destOrd="0" presId="urn:microsoft.com/office/officeart/2009/3/layout/StepUpProcess"/>
    <dgm:cxn modelId="{BE3C0F10-8C20-4B06-9733-78EF1FD0C235}" type="presParOf" srcId="{2A0E3CA6-AE89-40C6-A04A-AACFFF109B94}" destId="{7B92AE08-3309-4EAD-8472-A383FA01E40E}" srcOrd="0" destOrd="0" presId="urn:microsoft.com/office/officeart/2009/3/layout/StepUpProcess"/>
    <dgm:cxn modelId="{6E297784-43E2-4E6B-B95A-145080AB16A0}" type="presParOf" srcId="{7B92AE08-3309-4EAD-8472-A383FA01E40E}" destId="{BD9499EB-D876-4698-ABD1-2D1672301CED}" srcOrd="0" destOrd="0" presId="urn:microsoft.com/office/officeart/2009/3/layout/StepUpProcess"/>
    <dgm:cxn modelId="{23900DE6-AE51-4937-92CC-B853F6FA4B16}" type="presParOf" srcId="{7B92AE08-3309-4EAD-8472-A383FA01E40E}" destId="{C349C9EA-80CB-4AFD-BC1E-8EBD3006C6E5}" srcOrd="1" destOrd="0" presId="urn:microsoft.com/office/officeart/2009/3/layout/StepUpProcess"/>
    <dgm:cxn modelId="{3158C243-8042-4E8D-B055-2A3D717F9E52}" type="presParOf" srcId="{7B92AE08-3309-4EAD-8472-A383FA01E40E}" destId="{B6F14B0F-9168-4619-AFFF-46077D4C8483}" srcOrd="2" destOrd="0" presId="urn:microsoft.com/office/officeart/2009/3/layout/StepUpProcess"/>
    <dgm:cxn modelId="{DC404AA7-3AFC-427A-A62C-8B2DA48C4E3E}" type="presParOf" srcId="{2A0E3CA6-AE89-40C6-A04A-AACFFF109B94}" destId="{79981FF2-E78A-49D2-AB26-9700EDA2308D}" srcOrd="1" destOrd="0" presId="urn:microsoft.com/office/officeart/2009/3/layout/StepUpProcess"/>
    <dgm:cxn modelId="{26D16B34-BC32-421C-8964-9C073D7FA422}" type="presParOf" srcId="{79981FF2-E78A-49D2-AB26-9700EDA2308D}" destId="{C5942DE3-DB50-4926-B795-2240E83B527A}" srcOrd="0" destOrd="0" presId="urn:microsoft.com/office/officeart/2009/3/layout/StepUpProcess"/>
    <dgm:cxn modelId="{ED4BE0A1-11C8-4BE2-9594-F25E2859BE14}" type="presParOf" srcId="{2A0E3CA6-AE89-40C6-A04A-AACFFF109B94}" destId="{A1132EFD-A95F-4E4B-9FC5-2FB004A55FD0}" srcOrd="2" destOrd="0" presId="urn:microsoft.com/office/officeart/2009/3/layout/StepUpProcess"/>
    <dgm:cxn modelId="{66EDF646-250E-448E-B44E-A4378433DF8E}" type="presParOf" srcId="{A1132EFD-A95F-4E4B-9FC5-2FB004A55FD0}" destId="{8BCC0595-5B11-4F13-A26B-88131518B9E9}" srcOrd="0" destOrd="0" presId="urn:microsoft.com/office/officeart/2009/3/layout/StepUpProcess"/>
    <dgm:cxn modelId="{D65406A5-D0D1-4263-867F-909B49A6436D}" type="presParOf" srcId="{A1132EFD-A95F-4E4B-9FC5-2FB004A55FD0}" destId="{FE0F6E94-A34C-4759-BA34-A70278008EBF}" srcOrd="1" destOrd="0" presId="urn:microsoft.com/office/officeart/2009/3/layout/StepUpProcess"/>
    <dgm:cxn modelId="{0A3780B4-94F4-4114-8048-373A2013C5D5}" type="presParOf" srcId="{A1132EFD-A95F-4E4B-9FC5-2FB004A55FD0}" destId="{0111F738-D423-48D2-9F7E-F43AD04CE267}" srcOrd="2" destOrd="0" presId="urn:microsoft.com/office/officeart/2009/3/layout/StepUpProcess"/>
    <dgm:cxn modelId="{1943D027-FEB4-4FBB-BF3B-9694F0505889}" type="presParOf" srcId="{2A0E3CA6-AE89-40C6-A04A-AACFFF109B94}" destId="{5FBE0101-687E-4FFB-A531-852330E94E0B}" srcOrd="3" destOrd="0" presId="urn:microsoft.com/office/officeart/2009/3/layout/StepUpProcess"/>
    <dgm:cxn modelId="{6384D3DF-4044-4D51-ACE1-9B596892D261}" type="presParOf" srcId="{5FBE0101-687E-4FFB-A531-852330E94E0B}" destId="{E41FA596-8A03-40E3-9DB2-2C713A395C1F}" srcOrd="0" destOrd="0" presId="urn:microsoft.com/office/officeart/2009/3/layout/StepUpProcess"/>
    <dgm:cxn modelId="{47C46121-C41F-4C0A-B590-E2A048D0BDA6}" type="presParOf" srcId="{2A0E3CA6-AE89-40C6-A04A-AACFFF109B94}" destId="{F417C69C-54EB-4E3B-881E-1416A756CE93}" srcOrd="4" destOrd="0" presId="urn:microsoft.com/office/officeart/2009/3/layout/StepUpProcess"/>
    <dgm:cxn modelId="{EB19737E-E476-47F5-995A-FBC7780E9A87}" type="presParOf" srcId="{F417C69C-54EB-4E3B-881E-1416A756CE93}" destId="{A912838A-9677-41A7-A5DE-059BCC988442}" srcOrd="0" destOrd="0" presId="urn:microsoft.com/office/officeart/2009/3/layout/StepUpProcess"/>
    <dgm:cxn modelId="{D6345C24-705A-42CE-87AA-5233D6C0DD4F}" type="presParOf" srcId="{F417C69C-54EB-4E3B-881E-1416A756CE93}" destId="{C48FFCC5-F28E-49F7-AFA1-F634EBA5A3D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024926-0337-4D35-8B0A-F45133D2C6F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52547CF-716F-49D2-B064-D35E30A8F86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dirty="0">
              <a:latin typeface="Montserrat" panose="00000500000000000000" pitchFamily="50" charset="0"/>
              <a:cs typeface="Arial" panose="020B0604020202020204" pitchFamily="34" charset="0"/>
            </a:rPr>
            <a:t>Hemocultivos </a:t>
          </a:r>
        </a:p>
      </dgm:t>
    </dgm:pt>
    <dgm:pt modelId="{09D626B9-D544-4DA9-9576-E1B259FA82E4}" type="parTrans" cxnId="{106606F2-B68F-4F1B-A897-3DE38FD195DB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1BC5B93-4CFE-494D-81AD-0E76C0ECFF3B}" type="sibTrans" cxnId="{106606F2-B68F-4F1B-A897-3DE38FD195DB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635A9C3-8E76-4577-9390-2F7152C4D32B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Siempre tomarlos junto con la punción lumbar. </a:t>
          </a:r>
        </a:p>
      </dgm:t>
    </dgm:pt>
    <dgm:pt modelId="{BF32FC52-C23E-43D9-AAE2-ADD18D77CC40}" type="parTrans" cxnId="{67CF0C4A-C537-4ACE-97CC-207910789B9C}">
      <dgm:prSet custT="1"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485CB3D-4302-47ED-8465-7D46F58926B3}" type="sibTrans" cxnId="{67CF0C4A-C537-4ACE-97CC-207910789B9C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0C6887A-F6DE-4160-973E-F1999B32C29C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Entre el 80-90% son positivos (90% HIB, 75% Neumococo, 40% Meningococo).</a:t>
          </a:r>
        </a:p>
      </dgm:t>
    </dgm:pt>
    <dgm:pt modelId="{46B7ECB4-FEFF-4847-8278-734BC6A3235B}" type="parTrans" cxnId="{1E37AC7B-091B-46E2-BA4B-9928FE978538}">
      <dgm:prSet custT="1"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338E0C6-5326-41BE-BDCC-5EC41C8DCF16}" type="sibTrans" cxnId="{1E37AC7B-091B-46E2-BA4B-9928FE978538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A67F72D-DCFA-4735-94DE-F017A0DA8DA8}" type="pres">
      <dgm:prSet presAssocID="{62024926-0337-4D35-8B0A-F45133D2C6F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5BA52D4-1F71-4AA0-BE37-F01F751BF9A4}" type="pres">
      <dgm:prSet presAssocID="{052547CF-716F-49D2-B064-D35E30A8F867}" presName="root1" presStyleCnt="0"/>
      <dgm:spPr/>
    </dgm:pt>
    <dgm:pt modelId="{CCC339FF-AD73-4E88-86CF-A4B9352998A1}" type="pres">
      <dgm:prSet presAssocID="{052547CF-716F-49D2-B064-D35E30A8F867}" presName="LevelOneTextNode" presStyleLbl="node0" presStyleIdx="0" presStyleCnt="1" custScaleY="34425">
        <dgm:presLayoutVars>
          <dgm:chPref val="3"/>
        </dgm:presLayoutVars>
      </dgm:prSet>
      <dgm:spPr/>
    </dgm:pt>
    <dgm:pt modelId="{A7217C66-8904-4DAB-924E-D4609FE58FF3}" type="pres">
      <dgm:prSet presAssocID="{052547CF-716F-49D2-B064-D35E30A8F867}" presName="level2hierChild" presStyleCnt="0"/>
      <dgm:spPr/>
    </dgm:pt>
    <dgm:pt modelId="{C73735D4-E037-43CD-BC92-ED27861B6AF4}" type="pres">
      <dgm:prSet presAssocID="{BF32FC52-C23E-43D9-AAE2-ADD18D77CC40}" presName="conn2-1" presStyleLbl="parChTrans1D2" presStyleIdx="0" presStyleCnt="2"/>
      <dgm:spPr/>
    </dgm:pt>
    <dgm:pt modelId="{92CB26BB-84B0-4154-B00E-11E78FEA6402}" type="pres">
      <dgm:prSet presAssocID="{BF32FC52-C23E-43D9-AAE2-ADD18D77CC40}" presName="connTx" presStyleLbl="parChTrans1D2" presStyleIdx="0" presStyleCnt="2"/>
      <dgm:spPr/>
    </dgm:pt>
    <dgm:pt modelId="{37CD09A1-2887-46E9-A8C5-74A157DC1BB6}" type="pres">
      <dgm:prSet presAssocID="{6635A9C3-8E76-4577-9390-2F7152C4D32B}" presName="root2" presStyleCnt="0"/>
      <dgm:spPr/>
    </dgm:pt>
    <dgm:pt modelId="{9F79B52D-5EA5-44D0-8B2E-732F8D97E2D5}" type="pres">
      <dgm:prSet presAssocID="{6635A9C3-8E76-4577-9390-2F7152C4D32B}" presName="LevelTwoTextNode" presStyleLbl="node2" presStyleIdx="0" presStyleCnt="2">
        <dgm:presLayoutVars>
          <dgm:chPref val="3"/>
        </dgm:presLayoutVars>
      </dgm:prSet>
      <dgm:spPr/>
    </dgm:pt>
    <dgm:pt modelId="{B12E22E6-3523-4809-AD10-AF755B0B2200}" type="pres">
      <dgm:prSet presAssocID="{6635A9C3-8E76-4577-9390-2F7152C4D32B}" presName="level3hierChild" presStyleCnt="0"/>
      <dgm:spPr/>
    </dgm:pt>
    <dgm:pt modelId="{64DC64F5-A7D1-4CCA-A18D-AF675F010E49}" type="pres">
      <dgm:prSet presAssocID="{46B7ECB4-FEFF-4847-8278-734BC6A3235B}" presName="conn2-1" presStyleLbl="parChTrans1D2" presStyleIdx="1" presStyleCnt="2"/>
      <dgm:spPr/>
    </dgm:pt>
    <dgm:pt modelId="{4D94C6D0-1015-479D-8E39-1774A23B4487}" type="pres">
      <dgm:prSet presAssocID="{46B7ECB4-FEFF-4847-8278-734BC6A3235B}" presName="connTx" presStyleLbl="parChTrans1D2" presStyleIdx="1" presStyleCnt="2"/>
      <dgm:spPr/>
    </dgm:pt>
    <dgm:pt modelId="{CC75EFAA-B499-4660-ADBE-8649AD11D54A}" type="pres">
      <dgm:prSet presAssocID="{A0C6887A-F6DE-4160-973E-F1999B32C29C}" presName="root2" presStyleCnt="0"/>
      <dgm:spPr/>
    </dgm:pt>
    <dgm:pt modelId="{16862D0A-27E6-435A-A573-C70257110AD5}" type="pres">
      <dgm:prSet presAssocID="{A0C6887A-F6DE-4160-973E-F1999B32C29C}" presName="LevelTwoTextNode" presStyleLbl="node2" presStyleIdx="1" presStyleCnt="2">
        <dgm:presLayoutVars>
          <dgm:chPref val="3"/>
        </dgm:presLayoutVars>
      </dgm:prSet>
      <dgm:spPr/>
    </dgm:pt>
    <dgm:pt modelId="{4C3E8425-5E4F-4FB8-B83C-A3C1F4D9BA89}" type="pres">
      <dgm:prSet presAssocID="{A0C6887A-F6DE-4160-973E-F1999B32C29C}" presName="level3hierChild" presStyleCnt="0"/>
      <dgm:spPr/>
    </dgm:pt>
  </dgm:ptLst>
  <dgm:cxnLst>
    <dgm:cxn modelId="{31EF7F0F-B36F-4537-AC1A-2E322437185C}" type="presOf" srcId="{052547CF-716F-49D2-B064-D35E30A8F867}" destId="{CCC339FF-AD73-4E88-86CF-A4B9352998A1}" srcOrd="0" destOrd="0" presId="urn:microsoft.com/office/officeart/2008/layout/HorizontalMultiLevelHierarchy"/>
    <dgm:cxn modelId="{A7ADA424-9A3A-4468-8F9E-20440E78728A}" type="presOf" srcId="{BF32FC52-C23E-43D9-AAE2-ADD18D77CC40}" destId="{92CB26BB-84B0-4154-B00E-11E78FEA6402}" srcOrd="1" destOrd="0" presId="urn:microsoft.com/office/officeart/2008/layout/HorizontalMultiLevelHierarchy"/>
    <dgm:cxn modelId="{4DA6B92D-1846-44ED-BDF6-BBD29A1CEC61}" type="presOf" srcId="{6635A9C3-8E76-4577-9390-2F7152C4D32B}" destId="{9F79B52D-5EA5-44D0-8B2E-732F8D97E2D5}" srcOrd="0" destOrd="0" presId="urn:microsoft.com/office/officeart/2008/layout/HorizontalMultiLevelHierarchy"/>
    <dgm:cxn modelId="{CA377835-E14D-41C6-B8D3-CC999EC1977E}" type="presOf" srcId="{46B7ECB4-FEFF-4847-8278-734BC6A3235B}" destId="{4D94C6D0-1015-479D-8E39-1774A23B4487}" srcOrd="1" destOrd="0" presId="urn:microsoft.com/office/officeart/2008/layout/HorizontalMultiLevelHierarchy"/>
    <dgm:cxn modelId="{67CF0C4A-C537-4ACE-97CC-207910789B9C}" srcId="{052547CF-716F-49D2-B064-D35E30A8F867}" destId="{6635A9C3-8E76-4577-9390-2F7152C4D32B}" srcOrd="0" destOrd="0" parTransId="{BF32FC52-C23E-43D9-AAE2-ADD18D77CC40}" sibTransId="{4485CB3D-4302-47ED-8465-7D46F58926B3}"/>
    <dgm:cxn modelId="{80732D4C-226B-4C64-A1A2-C6EEAC4D6B37}" type="presOf" srcId="{62024926-0337-4D35-8B0A-F45133D2C6F8}" destId="{4A67F72D-DCFA-4735-94DE-F017A0DA8DA8}" srcOrd="0" destOrd="0" presId="urn:microsoft.com/office/officeart/2008/layout/HorizontalMultiLevelHierarchy"/>
    <dgm:cxn modelId="{E3B9134E-2F96-485B-AC8D-6F230FDC296A}" type="presOf" srcId="{A0C6887A-F6DE-4160-973E-F1999B32C29C}" destId="{16862D0A-27E6-435A-A573-C70257110AD5}" srcOrd="0" destOrd="0" presId="urn:microsoft.com/office/officeart/2008/layout/HorizontalMultiLevelHierarchy"/>
    <dgm:cxn modelId="{8305734E-4DA5-4DD5-AC4D-45C5DB0A8A2E}" type="presOf" srcId="{BF32FC52-C23E-43D9-AAE2-ADD18D77CC40}" destId="{C73735D4-E037-43CD-BC92-ED27861B6AF4}" srcOrd="0" destOrd="0" presId="urn:microsoft.com/office/officeart/2008/layout/HorizontalMultiLevelHierarchy"/>
    <dgm:cxn modelId="{1E37AC7B-091B-46E2-BA4B-9928FE978538}" srcId="{052547CF-716F-49D2-B064-D35E30A8F867}" destId="{A0C6887A-F6DE-4160-973E-F1999B32C29C}" srcOrd="1" destOrd="0" parTransId="{46B7ECB4-FEFF-4847-8278-734BC6A3235B}" sibTransId="{6338E0C6-5326-41BE-BDCC-5EC41C8DCF16}"/>
    <dgm:cxn modelId="{106606F2-B68F-4F1B-A897-3DE38FD195DB}" srcId="{62024926-0337-4D35-8B0A-F45133D2C6F8}" destId="{052547CF-716F-49D2-B064-D35E30A8F867}" srcOrd="0" destOrd="0" parTransId="{09D626B9-D544-4DA9-9576-E1B259FA82E4}" sibTransId="{D1BC5B93-4CFE-494D-81AD-0E76C0ECFF3B}"/>
    <dgm:cxn modelId="{946A09FF-36F8-481A-927B-3AB8EE86CE4D}" type="presOf" srcId="{46B7ECB4-FEFF-4847-8278-734BC6A3235B}" destId="{64DC64F5-A7D1-4CCA-A18D-AF675F010E49}" srcOrd="0" destOrd="0" presId="urn:microsoft.com/office/officeart/2008/layout/HorizontalMultiLevelHierarchy"/>
    <dgm:cxn modelId="{C0C4ECC4-1E9D-4D35-A4CB-BA07CCBF63B8}" type="presParOf" srcId="{4A67F72D-DCFA-4735-94DE-F017A0DA8DA8}" destId="{A5BA52D4-1F71-4AA0-BE37-F01F751BF9A4}" srcOrd="0" destOrd="0" presId="urn:microsoft.com/office/officeart/2008/layout/HorizontalMultiLevelHierarchy"/>
    <dgm:cxn modelId="{540B4963-1465-4D75-8CAF-21549014F31D}" type="presParOf" srcId="{A5BA52D4-1F71-4AA0-BE37-F01F751BF9A4}" destId="{CCC339FF-AD73-4E88-86CF-A4B9352998A1}" srcOrd="0" destOrd="0" presId="urn:microsoft.com/office/officeart/2008/layout/HorizontalMultiLevelHierarchy"/>
    <dgm:cxn modelId="{696147C1-6908-47AC-AC4E-CCE4B04BD944}" type="presParOf" srcId="{A5BA52D4-1F71-4AA0-BE37-F01F751BF9A4}" destId="{A7217C66-8904-4DAB-924E-D4609FE58FF3}" srcOrd="1" destOrd="0" presId="urn:microsoft.com/office/officeart/2008/layout/HorizontalMultiLevelHierarchy"/>
    <dgm:cxn modelId="{481447EE-56DC-4225-9C2A-84D36E78FFDB}" type="presParOf" srcId="{A7217C66-8904-4DAB-924E-D4609FE58FF3}" destId="{C73735D4-E037-43CD-BC92-ED27861B6AF4}" srcOrd="0" destOrd="0" presId="urn:microsoft.com/office/officeart/2008/layout/HorizontalMultiLevelHierarchy"/>
    <dgm:cxn modelId="{9D1CE5BF-689F-4EA8-A3F9-630E6853C9CF}" type="presParOf" srcId="{C73735D4-E037-43CD-BC92-ED27861B6AF4}" destId="{92CB26BB-84B0-4154-B00E-11E78FEA6402}" srcOrd="0" destOrd="0" presId="urn:microsoft.com/office/officeart/2008/layout/HorizontalMultiLevelHierarchy"/>
    <dgm:cxn modelId="{0A7C448C-23B5-4500-89B6-B8FEB5EE001D}" type="presParOf" srcId="{A7217C66-8904-4DAB-924E-D4609FE58FF3}" destId="{37CD09A1-2887-46E9-A8C5-74A157DC1BB6}" srcOrd="1" destOrd="0" presId="urn:microsoft.com/office/officeart/2008/layout/HorizontalMultiLevelHierarchy"/>
    <dgm:cxn modelId="{CB909A80-0AE2-44BB-B4D4-97806C68FA78}" type="presParOf" srcId="{37CD09A1-2887-46E9-A8C5-74A157DC1BB6}" destId="{9F79B52D-5EA5-44D0-8B2E-732F8D97E2D5}" srcOrd="0" destOrd="0" presId="urn:microsoft.com/office/officeart/2008/layout/HorizontalMultiLevelHierarchy"/>
    <dgm:cxn modelId="{9858450F-CF4F-40EE-B8A7-5A75094D98D1}" type="presParOf" srcId="{37CD09A1-2887-46E9-A8C5-74A157DC1BB6}" destId="{B12E22E6-3523-4809-AD10-AF755B0B2200}" srcOrd="1" destOrd="0" presId="urn:microsoft.com/office/officeart/2008/layout/HorizontalMultiLevelHierarchy"/>
    <dgm:cxn modelId="{9AAFAE3B-BD14-4174-9F70-734D15E5A6D2}" type="presParOf" srcId="{A7217C66-8904-4DAB-924E-D4609FE58FF3}" destId="{64DC64F5-A7D1-4CCA-A18D-AF675F010E49}" srcOrd="2" destOrd="0" presId="urn:microsoft.com/office/officeart/2008/layout/HorizontalMultiLevelHierarchy"/>
    <dgm:cxn modelId="{29260CBA-8BEE-42F2-8FEA-26A57D5D276A}" type="presParOf" srcId="{64DC64F5-A7D1-4CCA-A18D-AF675F010E49}" destId="{4D94C6D0-1015-479D-8E39-1774A23B4487}" srcOrd="0" destOrd="0" presId="urn:microsoft.com/office/officeart/2008/layout/HorizontalMultiLevelHierarchy"/>
    <dgm:cxn modelId="{48089FC9-7D6E-4416-9E9F-3BBCE78512BB}" type="presParOf" srcId="{A7217C66-8904-4DAB-924E-D4609FE58FF3}" destId="{CC75EFAA-B499-4660-ADBE-8649AD11D54A}" srcOrd="3" destOrd="0" presId="urn:microsoft.com/office/officeart/2008/layout/HorizontalMultiLevelHierarchy"/>
    <dgm:cxn modelId="{CEA33083-32E2-4A4D-BDE5-25E395C7756D}" type="presParOf" srcId="{CC75EFAA-B499-4660-ADBE-8649AD11D54A}" destId="{16862D0A-27E6-435A-A573-C70257110AD5}" srcOrd="0" destOrd="0" presId="urn:microsoft.com/office/officeart/2008/layout/HorizontalMultiLevelHierarchy"/>
    <dgm:cxn modelId="{263078E4-AB86-4900-A110-B1622F657094}" type="presParOf" srcId="{CC75EFAA-B499-4660-ADBE-8649AD11D54A}" destId="{4C3E8425-5E4F-4FB8-B83C-A3C1F4D9BA8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166670-FFCA-43EF-8ACD-12868B4CC4BE}" type="doc">
      <dgm:prSet loTypeId="urn:microsoft.com/office/officeart/2005/8/layout/process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F6BE586-6FEA-41FA-8380-79FAC10505D7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Hemograma</a:t>
          </a:r>
        </a:p>
      </dgm:t>
    </dgm:pt>
    <dgm:pt modelId="{5CD0FCD5-06E0-4940-859F-87B3305A5A04}" type="parTrans" cxnId="{9406060A-D1F4-4319-B0FC-952223A09AE4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7B1CBC5-3844-4839-AD65-6181AC14BF26}" type="sibTrans" cxnId="{9406060A-D1F4-4319-B0FC-952223A09AE4}">
      <dgm:prSet custT="1"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81F2D4B-1926-46B2-89EA-49F555FD6C0E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Electrolitos </a:t>
          </a:r>
        </a:p>
      </dgm:t>
    </dgm:pt>
    <dgm:pt modelId="{3E3B3A45-B8B0-43DA-B3AE-275D8CED9174}" type="parTrans" cxnId="{242D1E8D-7770-4854-9A47-5C6C60F90B8B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93852BC-B151-4671-A905-42518EAE873D}" type="sibTrans" cxnId="{242D1E8D-7770-4854-9A47-5C6C60F90B8B}">
      <dgm:prSet custT="1"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32DB190-4BB0-4EE7-8B7C-76C1C0A60405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Glucosa </a:t>
          </a:r>
        </a:p>
      </dgm:t>
    </dgm:pt>
    <dgm:pt modelId="{BB541739-78FA-4A5E-93A0-FBC423A5ADC2}" type="parTrans" cxnId="{3032CB84-3F38-4BCC-BCF7-3B0417575B28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12C0033-5EFA-4614-B17B-A39DC99C30D2}" type="sibTrans" cxnId="{3032CB84-3F38-4BCC-BCF7-3B0417575B28}">
      <dgm:prSet custT="1"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F2FB90E-73EC-4AD6-9E86-8624F40534D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Función renal  </a:t>
          </a:r>
        </a:p>
      </dgm:t>
    </dgm:pt>
    <dgm:pt modelId="{E101FB51-B398-4DAD-B8A4-ACFB7E48E7A3}" type="parTrans" cxnId="{5F962DAF-1C7C-4AA4-B1BD-B17A4026E437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93C8AD1-ED24-4E8A-90B8-F95203CC1478}" type="sibTrans" cxnId="{5F962DAF-1C7C-4AA4-B1BD-B17A4026E437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E316AF2-0DA3-4FE0-8E4F-C5070EFEA73C}" type="pres">
      <dgm:prSet presAssocID="{DF166670-FFCA-43EF-8ACD-12868B4CC4BE}" presName="linearFlow" presStyleCnt="0">
        <dgm:presLayoutVars>
          <dgm:resizeHandles val="exact"/>
        </dgm:presLayoutVars>
      </dgm:prSet>
      <dgm:spPr/>
    </dgm:pt>
    <dgm:pt modelId="{167E83A6-AAB6-4963-802B-237239975EC5}" type="pres">
      <dgm:prSet presAssocID="{CF6BE586-6FEA-41FA-8380-79FAC10505D7}" presName="node" presStyleLbl="node1" presStyleIdx="0" presStyleCnt="4">
        <dgm:presLayoutVars>
          <dgm:bulletEnabled val="1"/>
        </dgm:presLayoutVars>
      </dgm:prSet>
      <dgm:spPr/>
    </dgm:pt>
    <dgm:pt modelId="{06182207-E9D7-4A53-92D5-8E28F299967D}" type="pres">
      <dgm:prSet presAssocID="{77B1CBC5-3844-4839-AD65-6181AC14BF26}" presName="sibTrans" presStyleLbl="sibTrans2D1" presStyleIdx="0" presStyleCnt="3"/>
      <dgm:spPr/>
    </dgm:pt>
    <dgm:pt modelId="{450A771E-82A1-446D-9642-E089C3E85661}" type="pres">
      <dgm:prSet presAssocID="{77B1CBC5-3844-4839-AD65-6181AC14BF26}" presName="connectorText" presStyleLbl="sibTrans2D1" presStyleIdx="0" presStyleCnt="3"/>
      <dgm:spPr/>
    </dgm:pt>
    <dgm:pt modelId="{702454E8-181D-41D9-9549-534F99096BF8}" type="pres">
      <dgm:prSet presAssocID="{581F2D4B-1926-46B2-89EA-49F555FD6C0E}" presName="node" presStyleLbl="node1" presStyleIdx="1" presStyleCnt="4">
        <dgm:presLayoutVars>
          <dgm:bulletEnabled val="1"/>
        </dgm:presLayoutVars>
      </dgm:prSet>
      <dgm:spPr/>
    </dgm:pt>
    <dgm:pt modelId="{56BEAD44-5A0C-430A-980D-F334FA442CC5}" type="pres">
      <dgm:prSet presAssocID="{393852BC-B151-4671-A905-42518EAE873D}" presName="sibTrans" presStyleLbl="sibTrans2D1" presStyleIdx="1" presStyleCnt="3"/>
      <dgm:spPr/>
    </dgm:pt>
    <dgm:pt modelId="{86105977-5212-4A4E-9DCD-9D69B0E7839F}" type="pres">
      <dgm:prSet presAssocID="{393852BC-B151-4671-A905-42518EAE873D}" presName="connectorText" presStyleLbl="sibTrans2D1" presStyleIdx="1" presStyleCnt="3"/>
      <dgm:spPr/>
    </dgm:pt>
    <dgm:pt modelId="{FCC9924A-F49F-48C1-91FC-71D5D74A3469}" type="pres">
      <dgm:prSet presAssocID="{D32DB190-4BB0-4EE7-8B7C-76C1C0A60405}" presName="node" presStyleLbl="node1" presStyleIdx="2" presStyleCnt="4">
        <dgm:presLayoutVars>
          <dgm:bulletEnabled val="1"/>
        </dgm:presLayoutVars>
      </dgm:prSet>
      <dgm:spPr/>
    </dgm:pt>
    <dgm:pt modelId="{4604FA8D-9EEB-4FE3-916A-D134C8186DAF}" type="pres">
      <dgm:prSet presAssocID="{E12C0033-5EFA-4614-B17B-A39DC99C30D2}" presName="sibTrans" presStyleLbl="sibTrans2D1" presStyleIdx="2" presStyleCnt="3"/>
      <dgm:spPr/>
    </dgm:pt>
    <dgm:pt modelId="{E3B58C35-4494-43C1-9B7D-56D89EA653A5}" type="pres">
      <dgm:prSet presAssocID="{E12C0033-5EFA-4614-B17B-A39DC99C30D2}" presName="connectorText" presStyleLbl="sibTrans2D1" presStyleIdx="2" presStyleCnt="3"/>
      <dgm:spPr/>
    </dgm:pt>
    <dgm:pt modelId="{D175B0D5-FB87-44E2-8C6E-120EE33BD2E2}" type="pres">
      <dgm:prSet presAssocID="{5F2FB90E-73EC-4AD6-9E86-8624F40534DB}" presName="node" presStyleLbl="node1" presStyleIdx="3" presStyleCnt="4">
        <dgm:presLayoutVars>
          <dgm:bulletEnabled val="1"/>
        </dgm:presLayoutVars>
      </dgm:prSet>
      <dgm:spPr/>
    </dgm:pt>
  </dgm:ptLst>
  <dgm:cxnLst>
    <dgm:cxn modelId="{D6F56A01-6BBB-4795-9CC1-D032F43D7E99}" type="presOf" srcId="{77B1CBC5-3844-4839-AD65-6181AC14BF26}" destId="{450A771E-82A1-446D-9642-E089C3E85661}" srcOrd="1" destOrd="0" presId="urn:microsoft.com/office/officeart/2005/8/layout/process2"/>
    <dgm:cxn modelId="{9406060A-D1F4-4319-B0FC-952223A09AE4}" srcId="{DF166670-FFCA-43EF-8ACD-12868B4CC4BE}" destId="{CF6BE586-6FEA-41FA-8380-79FAC10505D7}" srcOrd="0" destOrd="0" parTransId="{5CD0FCD5-06E0-4940-859F-87B3305A5A04}" sibTransId="{77B1CBC5-3844-4839-AD65-6181AC14BF26}"/>
    <dgm:cxn modelId="{21399238-4EE5-4871-9BAA-CE7A4E3E4D86}" type="presOf" srcId="{393852BC-B151-4671-A905-42518EAE873D}" destId="{56BEAD44-5A0C-430A-980D-F334FA442CC5}" srcOrd="0" destOrd="0" presId="urn:microsoft.com/office/officeart/2005/8/layout/process2"/>
    <dgm:cxn modelId="{CD23E265-C217-47CE-A89B-8E538C2CB611}" type="presOf" srcId="{CF6BE586-6FEA-41FA-8380-79FAC10505D7}" destId="{167E83A6-AAB6-4963-802B-237239975EC5}" srcOrd="0" destOrd="0" presId="urn:microsoft.com/office/officeart/2005/8/layout/process2"/>
    <dgm:cxn modelId="{8B0EFD66-D8C5-4C62-AA6E-9BD797AF7731}" type="presOf" srcId="{E12C0033-5EFA-4614-B17B-A39DC99C30D2}" destId="{4604FA8D-9EEB-4FE3-916A-D134C8186DAF}" srcOrd="0" destOrd="0" presId="urn:microsoft.com/office/officeart/2005/8/layout/process2"/>
    <dgm:cxn modelId="{47037C69-C5A3-4523-BB6B-8A088AC3AEAA}" type="presOf" srcId="{77B1CBC5-3844-4839-AD65-6181AC14BF26}" destId="{06182207-E9D7-4A53-92D5-8E28F299967D}" srcOrd="0" destOrd="0" presId="urn:microsoft.com/office/officeart/2005/8/layout/process2"/>
    <dgm:cxn modelId="{3032CB84-3F38-4BCC-BCF7-3B0417575B28}" srcId="{DF166670-FFCA-43EF-8ACD-12868B4CC4BE}" destId="{D32DB190-4BB0-4EE7-8B7C-76C1C0A60405}" srcOrd="2" destOrd="0" parTransId="{BB541739-78FA-4A5E-93A0-FBC423A5ADC2}" sibTransId="{E12C0033-5EFA-4614-B17B-A39DC99C30D2}"/>
    <dgm:cxn modelId="{242D1E8D-7770-4854-9A47-5C6C60F90B8B}" srcId="{DF166670-FFCA-43EF-8ACD-12868B4CC4BE}" destId="{581F2D4B-1926-46B2-89EA-49F555FD6C0E}" srcOrd="1" destOrd="0" parTransId="{3E3B3A45-B8B0-43DA-B3AE-275D8CED9174}" sibTransId="{393852BC-B151-4671-A905-42518EAE873D}"/>
    <dgm:cxn modelId="{4FBDFC94-3D37-4442-9ED8-7D94E4037FFA}" type="presOf" srcId="{581F2D4B-1926-46B2-89EA-49F555FD6C0E}" destId="{702454E8-181D-41D9-9549-534F99096BF8}" srcOrd="0" destOrd="0" presId="urn:microsoft.com/office/officeart/2005/8/layout/process2"/>
    <dgm:cxn modelId="{25D89CA5-D32B-443C-A270-3CD38ECD1D7B}" type="presOf" srcId="{DF166670-FFCA-43EF-8ACD-12868B4CC4BE}" destId="{AE316AF2-0DA3-4FE0-8E4F-C5070EFEA73C}" srcOrd="0" destOrd="0" presId="urn:microsoft.com/office/officeart/2005/8/layout/process2"/>
    <dgm:cxn modelId="{5F962DAF-1C7C-4AA4-B1BD-B17A4026E437}" srcId="{DF166670-FFCA-43EF-8ACD-12868B4CC4BE}" destId="{5F2FB90E-73EC-4AD6-9E86-8624F40534DB}" srcOrd="3" destOrd="0" parTransId="{E101FB51-B398-4DAD-B8A4-ACFB7E48E7A3}" sibTransId="{093C8AD1-ED24-4E8A-90B8-F95203CC1478}"/>
    <dgm:cxn modelId="{D8B310D9-F731-477F-BC3A-20B985592BE6}" type="presOf" srcId="{5F2FB90E-73EC-4AD6-9E86-8624F40534DB}" destId="{D175B0D5-FB87-44E2-8C6E-120EE33BD2E2}" srcOrd="0" destOrd="0" presId="urn:microsoft.com/office/officeart/2005/8/layout/process2"/>
    <dgm:cxn modelId="{A5EB97E2-12DB-4880-8604-14C078328FE7}" type="presOf" srcId="{393852BC-B151-4671-A905-42518EAE873D}" destId="{86105977-5212-4A4E-9DCD-9D69B0E7839F}" srcOrd="1" destOrd="0" presId="urn:microsoft.com/office/officeart/2005/8/layout/process2"/>
    <dgm:cxn modelId="{54041CFA-4BCD-4A6B-8E9F-EC3EA2DA44BB}" type="presOf" srcId="{E12C0033-5EFA-4614-B17B-A39DC99C30D2}" destId="{E3B58C35-4494-43C1-9B7D-56D89EA653A5}" srcOrd="1" destOrd="0" presId="urn:microsoft.com/office/officeart/2005/8/layout/process2"/>
    <dgm:cxn modelId="{A3D2D4FD-FBD2-4FB4-AFC4-D6A9C950A26F}" type="presOf" srcId="{D32DB190-4BB0-4EE7-8B7C-76C1C0A60405}" destId="{FCC9924A-F49F-48C1-91FC-71D5D74A3469}" srcOrd="0" destOrd="0" presId="urn:microsoft.com/office/officeart/2005/8/layout/process2"/>
    <dgm:cxn modelId="{662F753F-8E1B-4E7F-B4DB-041123BF6CD7}" type="presParOf" srcId="{AE316AF2-0DA3-4FE0-8E4F-C5070EFEA73C}" destId="{167E83A6-AAB6-4963-802B-237239975EC5}" srcOrd="0" destOrd="0" presId="urn:microsoft.com/office/officeart/2005/8/layout/process2"/>
    <dgm:cxn modelId="{F7F11F6C-1D87-4456-B2CD-79A1734EF949}" type="presParOf" srcId="{AE316AF2-0DA3-4FE0-8E4F-C5070EFEA73C}" destId="{06182207-E9D7-4A53-92D5-8E28F299967D}" srcOrd="1" destOrd="0" presId="urn:microsoft.com/office/officeart/2005/8/layout/process2"/>
    <dgm:cxn modelId="{0C0C9538-2B00-462F-8AE2-CD9E7C9F61E8}" type="presParOf" srcId="{06182207-E9D7-4A53-92D5-8E28F299967D}" destId="{450A771E-82A1-446D-9642-E089C3E85661}" srcOrd="0" destOrd="0" presId="urn:microsoft.com/office/officeart/2005/8/layout/process2"/>
    <dgm:cxn modelId="{D6403A92-DBA5-4BC1-B623-5F54A3C10282}" type="presParOf" srcId="{AE316AF2-0DA3-4FE0-8E4F-C5070EFEA73C}" destId="{702454E8-181D-41D9-9549-534F99096BF8}" srcOrd="2" destOrd="0" presId="urn:microsoft.com/office/officeart/2005/8/layout/process2"/>
    <dgm:cxn modelId="{27EE028D-2E82-42F7-B823-50F2DADDC3F0}" type="presParOf" srcId="{AE316AF2-0DA3-4FE0-8E4F-C5070EFEA73C}" destId="{56BEAD44-5A0C-430A-980D-F334FA442CC5}" srcOrd="3" destOrd="0" presId="urn:microsoft.com/office/officeart/2005/8/layout/process2"/>
    <dgm:cxn modelId="{2E4F68FA-670E-410E-B998-1F27858384EA}" type="presParOf" srcId="{56BEAD44-5A0C-430A-980D-F334FA442CC5}" destId="{86105977-5212-4A4E-9DCD-9D69B0E7839F}" srcOrd="0" destOrd="0" presId="urn:microsoft.com/office/officeart/2005/8/layout/process2"/>
    <dgm:cxn modelId="{A9833853-2E03-4C2F-921D-75FC8949A68E}" type="presParOf" srcId="{AE316AF2-0DA3-4FE0-8E4F-C5070EFEA73C}" destId="{FCC9924A-F49F-48C1-91FC-71D5D74A3469}" srcOrd="4" destOrd="0" presId="urn:microsoft.com/office/officeart/2005/8/layout/process2"/>
    <dgm:cxn modelId="{DD5B5C8A-AC52-46E6-9DC2-362F3AE93521}" type="presParOf" srcId="{AE316AF2-0DA3-4FE0-8E4F-C5070EFEA73C}" destId="{4604FA8D-9EEB-4FE3-916A-D134C8186DAF}" srcOrd="5" destOrd="0" presId="urn:microsoft.com/office/officeart/2005/8/layout/process2"/>
    <dgm:cxn modelId="{8F333AEB-DA5D-4B68-8C58-F83A9540003D}" type="presParOf" srcId="{4604FA8D-9EEB-4FE3-916A-D134C8186DAF}" destId="{E3B58C35-4494-43C1-9B7D-56D89EA653A5}" srcOrd="0" destOrd="0" presId="urn:microsoft.com/office/officeart/2005/8/layout/process2"/>
    <dgm:cxn modelId="{71C78A6C-AC78-4F82-922D-9F484480B287}" type="presParOf" srcId="{AE316AF2-0DA3-4FE0-8E4F-C5070EFEA73C}" destId="{D175B0D5-FB87-44E2-8C6E-120EE33BD2E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73AEAAF-517E-49FC-A239-74B2885EEB39}" type="doc">
      <dgm:prSet loTypeId="urn:microsoft.com/office/officeart/2005/8/layout/cycle6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3B0E00C-73A0-4F6F-921D-FC3E678CE25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No retrasar inicio de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Tto</a:t>
          </a:r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BED3C47-1F91-423E-A8C0-E814D8DD3FC5}" type="parTrans" cxnId="{52FA23E8-D174-410F-B06F-9920C7371740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5418697-7A62-4E7C-84AC-7089AC2594D5}" type="sibTrans" cxnId="{52FA23E8-D174-410F-B06F-9920C7371740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288F2F9-F0D8-4093-9ADB-A64ABA4521CA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3 muestras, mínimo 2 (1.5 cm)</a:t>
          </a:r>
        </a:p>
      </dgm:t>
    </dgm:pt>
    <dgm:pt modelId="{A4F7FB93-4FFA-4151-89BE-9ADA17F1DABE}" type="parTrans" cxnId="{27867072-740A-4970-BF53-7C5CE2C39A1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F1890E5-3444-4B6C-A234-14AA91A971D1}" type="sibTrans" cxnId="{27867072-740A-4970-BF53-7C5CE2C39A1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ECDFA1F-D0E1-4F9A-8448-709CD69D218A}">
      <dgm:prSet phldrT="[Texto]" custT="1"/>
      <dgm:spPr/>
      <dgm:t>
        <a:bodyPr/>
        <a:lstStyle/>
        <a:p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Citoquímico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,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gram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y cultivo. La 3 por si recibió Ab (PCR, estudios especiales)</a:t>
          </a:r>
        </a:p>
      </dgm:t>
    </dgm:pt>
    <dgm:pt modelId="{15165416-1EC3-4C4D-AA45-98A64D193C9F}" type="parTrans" cxnId="{0DE810FF-2B1C-4562-B17B-E18A9A2DBD9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049C267-3DAC-4869-8CAE-819E6E2C207A}" type="sibTrans" cxnId="{0DE810FF-2B1C-4562-B17B-E18A9A2DBD9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C44C016-68D4-4759-ADE3-D6AB9CFCE827}" type="pres">
      <dgm:prSet presAssocID="{B73AEAAF-517E-49FC-A239-74B2885EEB39}" presName="cycle" presStyleCnt="0">
        <dgm:presLayoutVars>
          <dgm:dir/>
          <dgm:resizeHandles val="exact"/>
        </dgm:presLayoutVars>
      </dgm:prSet>
      <dgm:spPr/>
    </dgm:pt>
    <dgm:pt modelId="{BF766F53-D74C-4103-A989-DF9EE1DB00F2}" type="pres">
      <dgm:prSet presAssocID="{73B0E00C-73A0-4F6F-921D-FC3E678CE257}" presName="node" presStyleLbl="node1" presStyleIdx="0" presStyleCnt="3">
        <dgm:presLayoutVars>
          <dgm:bulletEnabled val="1"/>
        </dgm:presLayoutVars>
      </dgm:prSet>
      <dgm:spPr/>
    </dgm:pt>
    <dgm:pt modelId="{55274478-8CEC-47D4-AA59-AAC9EF512AE7}" type="pres">
      <dgm:prSet presAssocID="{73B0E00C-73A0-4F6F-921D-FC3E678CE257}" presName="spNode" presStyleCnt="0"/>
      <dgm:spPr/>
    </dgm:pt>
    <dgm:pt modelId="{6FB64ADE-C3B9-4E5B-8228-36D4CE3CA0D0}" type="pres">
      <dgm:prSet presAssocID="{05418697-7A62-4E7C-84AC-7089AC2594D5}" presName="sibTrans" presStyleLbl="sibTrans1D1" presStyleIdx="0" presStyleCnt="3"/>
      <dgm:spPr/>
    </dgm:pt>
    <dgm:pt modelId="{339E9081-106A-42B2-A582-A6B3D462F6D0}" type="pres">
      <dgm:prSet presAssocID="{A288F2F9-F0D8-4093-9ADB-A64ABA4521CA}" presName="node" presStyleLbl="node1" presStyleIdx="1" presStyleCnt="3">
        <dgm:presLayoutVars>
          <dgm:bulletEnabled val="1"/>
        </dgm:presLayoutVars>
      </dgm:prSet>
      <dgm:spPr/>
    </dgm:pt>
    <dgm:pt modelId="{502534FB-703A-4F7E-A5AF-38AB94CEAC7E}" type="pres">
      <dgm:prSet presAssocID="{A288F2F9-F0D8-4093-9ADB-A64ABA4521CA}" presName="spNode" presStyleCnt="0"/>
      <dgm:spPr/>
    </dgm:pt>
    <dgm:pt modelId="{EA60D0BD-2ACB-443E-8157-D664006D5D71}" type="pres">
      <dgm:prSet presAssocID="{4F1890E5-3444-4B6C-A234-14AA91A971D1}" presName="sibTrans" presStyleLbl="sibTrans1D1" presStyleIdx="1" presStyleCnt="3"/>
      <dgm:spPr/>
    </dgm:pt>
    <dgm:pt modelId="{CFB97CAA-085E-4F16-93F0-A1C5B79E30C3}" type="pres">
      <dgm:prSet presAssocID="{8ECDFA1F-D0E1-4F9A-8448-709CD69D218A}" presName="node" presStyleLbl="node1" presStyleIdx="2" presStyleCnt="3">
        <dgm:presLayoutVars>
          <dgm:bulletEnabled val="1"/>
        </dgm:presLayoutVars>
      </dgm:prSet>
      <dgm:spPr/>
    </dgm:pt>
    <dgm:pt modelId="{B7B5EB4C-334D-4DC1-B7CA-B7DBFBEC03E1}" type="pres">
      <dgm:prSet presAssocID="{8ECDFA1F-D0E1-4F9A-8448-709CD69D218A}" presName="spNode" presStyleCnt="0"/>
      <dgm:spPr/>
    </dgm:pt>
    <dgm:pt modelId="{DDB371F5-8088-4C15-A26F-0C8B5F8303C3}" type="pres">
      <dgm:prSet presAssocID="{0049C267-3DAC-4869-8CAE-819E6E2C207A}" presName="sibTrans" presStyleLbl="sibTrans1D1" presStyleIdx="2" presStyleCnt="3"/>
      <dgm:spPr/>
    </dgm:pt>
  </dgm:ptLst>
  <dgm:cxnLst>
    <dgm:cxn modelId="{3E18BB10-54AA-40B9-B373-D0D187E4C457}" type="presOf" srcId="{0049C267-3DAC-4869-8CAE-819E6E2C207A}" destId="{DDB371F5-8088-4C15-A26F-0C8B5F8303C3}" srcOrd="0" destOrd="0" presId="urn:microsoft.com/office/officeart/2005/8/layout/cycle6"/>
    <dgm:cxn modelId="{3F04143E-B422-41C2-9032-603E0DAA0198}" type="presOf" srcId="{4F1890E5-3444-4B6C-A234-14AA91A971D1}" destId="{EA60D0BD-2ACB-443E-8157-D664006D5D71}" srcOrd="0" destOrd="0" presId="urn:microsoft.com/office/officeart/2005/8/layout/cycle6"/>
    <dgm:cxn modelId="{DA58DB6A-DD89-445F-B003-1F83824F0AA9}" type="presOf" srcId="{8ECDFA1F-D0E1-4F9A-8448-709CD69D218A}" destId="{CFB97CAA-085E-4F16-93F0-A1C5B79E30C3}" srcOrd="0" destOrd="0" presId="urn:microsoft.com/office/officeart/2005/8/layout/cycle6"/>
    <dgm:cxn modelId="{27867072-740A-4970-BF53-7C5CE2C39A14}" srcId="{B73AEAAF-517E-49FC-A239-74B2885EEB39}" destId="{A288F2F9-F0D8-4093-9ADB-A64ABA4521CA}" srcOrd="1" destOrd="0" parTransId="{A4F7FB93-4FFA-4151-89BE-9ADA17F1DABE}" sibTransId="{4F1890E5-3444-4B6C-A234-14AA91A971D1}"/>
    <dgm:cxn modelId="{54098576-6EEC-4CEF-89B4-52669FAB24B5}" type="presOf" srcId="{73B0E00C-73A0-4F6F-921D-FC3E678CE257}" destId="{BF766F53-D74C-4103-A989-DF9EE1DB00F2}" srcOrd="0" destOrd="0" presId="urn:microsoft.com/office/officeart/2005/8/layout/cycle6"/>
    <dgm:cxn modelId="{749E959E-8983-4364-906B-EB01F126BA81}" type="presOf" srcId="{05418697-7A62-4E7C-84AC-7089AC2594D5}" destId="{6FB64ADE-C3B9-4E5B-8228-36D4CE3CA0D0}" srcOrd="0" destOrd="0" presId="urn:microsoft.com/office/officeart/2005/8/layout/cycle6"/>
    <dgm:cxn modelId="{0FA7D9D2-1C5A-4DC5-9B28-AE2567D37E35}" type="presOf" srcId="{B73AEAAF-517E-49FC-A239-74B2885EEB39}" destId="{9C44C016-68D4-4759-ADE3-D6AB9CFCE827}" srcOrd="0" destOrd="0" presId="urn:microsoft.com/office/officeart/2005/8/layout/cycle6"/>
    <dgm:cxn modelId="{52FA23E8-D174-410F-B06F-9920C7371740}" srcId="{B73AEAAF-517E-49FC-A239-74B2885EEB39}" destId="{73B0E00C-73A0-4F6F-921D-FC3E678CE257}" srcOrd="0" destOrd="0" parTransId="{3BED3C47-1F91-423E-A8C0-E814D8DD3FC5}" sibTransId="{05418697-7A62-4E7C-84AC-7089AC2594D5}"/>
    <dgm:cxn modelId="{741258FE-C49F-426D-BC82-29363FFA1182}" type="presOf" srcId="{A288F2F9-F0D8-4093-9ADB-A64ABA4521CA}" destId="{339E9081-106A-42B2-A582-A6B3D462F6D0}" srcOrd="0" destOrd="0" presId="urn:microsoft.com/office/officeart/2005/8/layout/cycle6"/>
    <dgm:cxn modelId="{0DE810FF-2B1C-4562-B17B-E18A9A2DBD9B}" srcId="{B73AEAAF-517E-49FC-A239-74B2885EEB39}" destId="{8ECDFA1F-D0E1-4F9A-8448-709CD69D218A}" srcOrd="2" destOrd="0" parTransId="{15165416-1EC3-4C4D-AA45-98A64D193C9F}" sibTransId="{0049C267-3DAC-4869-8CAE-819E6E2C207A}"/>
    <dgm:cxn modelId="{3025C0D0-D8AF-4FD2-B9AB-4B25A2E60850}" type="presParOf" srcId="{9C44C016-68D4-4759-ADE3-D6AB9CFCE827}" destId="{BF766F53-D74C-4103-A989-DF9EE1DB00F2}" srcOrd="0" destOrd="0" presId="urn:microsoft.com/office/officeart/2005/8/layout/cycle6"/>
    <dgm:cxn modelId="{126AD361-F538-45CC-A830-D357B0385A88}" type="presParOf" srcId="{9C44C016-68D4-4759-ADE3-D6AB9CFCE827}" destId="{55274478-8CEC-47D4-AA59-AAC9EF512AE7}" srcOrd="1" destOrd="0" presId="urn:microsoft.com/office/officeart/2005/8/layout/cycle6"/>
    <dgm:cxn modelId="{3371DD92-D7CD-4656-A972-76ACB7179BF7}" type="presParOf" srcId="{9C44C016-68D4-4759-ADE3-D6AB9CFCE827}" destId="{6FB64ADE-C3B9-4E5B-8228-36D4CE3CA0D0}" srcOrd="2" destOrd="0" presId="urn:microsoft.com/office/officeart/2005/8/layout/cycle6"/>
    <dgm:cxn modelId="{27C20706-848E-430E-B617-02305EB93010}" type="presParOf" srcId="{9C44C016-68D4-4759-ADE3-D6AB9CFCE827}" destId="{339E9081-106A-42B2-A582-A6B3D462F6D0}" srcOrd="3" destOrd="0" presId="urn:microsoft.com/office/officeart/2005/8/layout/cycle6"/>
    <dgm:cxn modelId="{D5540FC2-FBF4-41C2-8984-F62622ECEC95}" type="presParOf" srcId="{9C44C016-68D4-4759-ADE3-D6AB9CFCE827}" destId="{502534FB-703A-4F7E-A5AF-38AB94CEAC7E}" srcOrd="4" destOrd="0" presId="urn:microsoft.com/office/officeart/2005/8/layout/cycle6"/>
    <dgm:cxn modelId="{F5BD05E9-BE30-4DC8-86CD-325D809D8DFE}" type="presParOf" srcId="{9C44C016-68D4-4759-ADE3-D6AB9CFCE827}" destId="{EA60D0BD-2ACB-443E-8157-D664006D5D71}" srcOrd="5" destOrd="0" presId="urn:microsoft.com/office/officeart/2005/8/layout/cycle6"/>
    <dgm:cxn modelId="{CF4EEDCE-0127-425A-8D14-9F66F2D1D23B}" type="presParOf" srcId="{9C44C016-68D4-4759-ADE3-D6AB9CFCE827}" destId="{CFB97CAA-085E-4F16-93F0-A1C5B79E30C3}" srcOrd="6" destOrd="0" presId="urn:microsoft.com/office/officeart/2005/8/layout/cycle6"/>
    <dgm:cxn modelId="{217E6B24-B8FB-4888-9D08-DC2140696CE6}" type="presParOf" srcId="{9C44C016-68D4-4759-ADE3-D6AB9CFCE827}" destId="{B7B5EB4C-334D-4DC1-B7CA-B7DBFBEC03E1}" srcOrd="7" destOrd="0" presId="urn:microsoft.com/office/officeart/2005/8/layout/cycle6"/>
    <dgm:cxn modelId="{D9EE79EB-FF89-4211-9049-FB68E8517513}" type="presParOf" srcId="{9C44C016-68D4-4759-ADE3-D6AB9CFCE827}" destId="{DDB371F5-8088-4C15-A26F-0C8B5F8303C3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C7A3A12-8E26-492E-AC8D-A4BA192679C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53D58982-B49A-4800-9E07-F133EE1A8A19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BGN en 24-48 h luego del Ab hasta tener líquido estéril.</a:t>
          </a:r>
        </a:p>
      </dgm:t>
    </dgm:pt>
    <dgm:pt modelId="{9D99D758-06DC-4217-A348-BBC0421681D5}" type="parTrans" cxnId="{5000414D-34E0-488A-86D3-6A721E2B084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00EC306-7C3A-4584-AB00-9B8D461E01B2}" type="sibTrans" cxnId="{5000414D-34E0-488A-86D3-6A721E2B084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4EEA6A2-C19D-4FF6-BE75-9B732057A41D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Deterioro clínico, RFA que no disminuyen, hallazgos neurológicos a pesar del Ab.</a:t>
          </a:r>
        </a:p>
      </dgm:t>
    </dgm:pt>
    <dgm:pt modelId="{8B05AF94-6AD5-484D-ACD5-699801F7CDA9}" type="parTrans" cxnId="{0744231E-D2F9-4A12-A96D-8474A578F21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B2A0C78-0313-4C97-A0D5-B1994B835070}" type="sibTrans" cxnId="{0744231E-D2F9-4A12-A96D-8474A578F21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158AE92-26F2-43E3-8F58-CC439E5D4EA6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Neumococo resistente sin mejoría clínica a las 48 horas. </a:t>
          </a:r>
        </a:p>
      </dgm:t>
    </dgm:pt>
    <dgm:pt modelId="{6883044A-110A-4CC3-9052-9C5E4F67269B}" type="parTrans" cxnId="{008832E1-C950-4047-873C-F0EC4200442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154C603-96BA-4A61-AC05-5240578FB71B}" type="sibTrans" cxnId="{008832E1-C950-4047-873C-F0EC4200442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B51D4CB-7580-4C8E-BF45-784B0DF232AA}" type="pres">
      <dgm:prSet presAssocID="{CC7A3A12-8E26-492E-AC8D-A4BA192679CD}" presName="Name0" presStyleCnt="0">
        <dgm:presLayoutVars>
          <dgm:chMax val="7"/>
          <dgm:chPref val="7"/>
          <dgm:dir/>
        </dgm:presLayoutVars>
      </dgm:prSet>
      <dgm:spPr/>
    </dgm:pt>
    <dgm:pt modelId="{8A175A3B-614C-4402-B006-FACE2A605BA2}" type="pres">
      <dgm:prSet presAssocID="{CC7A3A12-8E26-492E-AC8D-A4BA192679CD}" presName="Name1" presStyleCnt="0"/>
      <dgm:spPr/>
    </dgm:pt>
    <dgm:pt modelId="{AE3900B6-32B5-4600-9CB5-5D491D97FA81}" type="pres">
      <dgm:prSet presAssocID="{CC7A3A12-8E26-492E-AC8D-A4BA192679CD}" presName="cycle" presStyleCnt="0"/>
      <dgm:spPr/>
    </dgm:pt>
    <dgm:pt modelId="{74AE0A46-E749-4395-A400-D4F04FC81677}" type="pres">
      <dgm:prSet presAssocID="{CC7A3A12-8E26-492E-AC8D-A4BA192679CD}" presName="srcNode" presStyleLbl="node1" presStyleIdx="0" presStyleCnt="3"/>
      <dgm:spPr/>
    </dgm:pt>
    <dgm:pt modelId="{21DB7FF8-28CC-4611-BC25-D8F0B4BB2FE1}" type="pres">
      <dgm:prSet presAssocID="{CC7A3A12-8E26-492E-AC8D-A4BA192679CD}" presName="conn" presStyleLbl="parChTrans1D2" presStyleIdx="0" presStyleCnt="1"/>
      <dgm:spPr/>
    </dgm:pt>
    <dgm:pt modelId="{576AFF61-62FD-44F1-8E62-D55A913B0312}" type="pres">
      <dgm:prSet presAssocID="{CC7A3A12-8E26-492E-AC8D-A4BA192679CD}" presName="extraNode" presStyleLbl="node1" presStyleIdx="0" presStyleCnt="3"/>
      <dgm:spPr/>
    </dgm:pt>
    <dgm:pt modelId="{0C6A6ADA-18D3-4C19-8BEF-1C0E55DA16D1}" type="pres">
      <dgm:prSet presAssocID="{CC7A3A12-8E26-492E-AC8D-A4BA192679CD}" presName="dstNode" presStyleLbl="node1" presStyleIdx="0" presStyleCnt="3"/>
      <dgm:spPr/>
    </dgm:pt>
    <dgm:pt modelId="{0F8F8CD9-4875-4686-8BE5-ACD176B958D3}" type="pres">
      <dgm:prSet presAssocID="{53D58982-B49A-4800-9E07-F133EE1A8A19}" presName="text_1" presStyleLbl="node1" presStyleIdx="0" presStyleCnt="3">
        <dgm:presLayoutVars>
          <dgm:bulletEnabled val="1"/>
        </dgm:presLayoutVars>
      </dgm:prSet>
      <dgm:spPr/>
    </dgm:pt>
    <dgm:pt modelId="{CC86C1CC-81CC-49F3-8C54-76B26E8B702E}" type="pres">
      <dgm:prSet presAssocID="{53D58982-B49A-4800-9E07-F133EE1A8A19}" presName="accent_1" presStyleCnt="0"/>
      <dgm:spPr/>
    </dgm:pt>
    <dgm:pt modelId="{859C53C3-2FF3-4DFE-86F1-89F9356EEA86}" type="pres">
      <dgm:prSet presAssocID="{53D58982-B49A-4800-9E07-F133EE1A8A19}" presName="accentRepeatNode" presStyleLbl="solidFgAcc1" presStyleIdx="0" presStyleCnt="3"/>
      <dgm:spPr/>
    </dgm:pt>
    <dgm:pt modelId="{2728FB24-E4C2-4268-8542-3C794AD754E3}" type="pres">
      <dgm:prSet presAssocID="{A4EEA6A2-C19D-4FF6-BE75-9B732057A41D}" presName="text_2" presStyleLbl="node1" presStyleIdx="1" presStyleCnt="3">
        <dgm:presLayoutVars>
          <dgm:bulletEnabled val="1"/>
        </dgm:presLayoutVars>
      </dgm:prSet>
      <dgm:spPr/>
    </dgm:pt>
    <dgm:pt modelId="{39B6ABDB-AF1B-407A-8822-61E8AA97FDEA}" type="pres">
      <dgm:prSet presAssocID="{A4EEA6A2-C19D-4FF6-BE75-9B732057A41D}" presName="accent_2" presStyleCnt="0"/>
      <dgm:spPr/>
    </dgm:pt>
    <dgm:pt modelId="{34965C45-413D-42A9-BE5C-51D690FC96CF}" type="pres">
      <dgm:prSet presAssocID="{A4EEA6A2-C19D-4FF6-BE75-9B732057A41D}" presName="accentRepeatNode" presStyleLbl="solidFgAcc1" presStyleIdx="1" presStyleCnt="3"/>
      <dgm:spPr/>
    </dgm:pt>
    <dgm:pt modelId="{7EDF7D80-9CDD-48C5-8D3A-B536C7DBA9A1}" type="pres">
      <dgm:prSet presAssocID="{7158AE92-26F2-43E3-8F58-CC439E5D4EA6}" presName="text_3" presStyleLbl="node1" presStyleIdx="2" presStyleCnt="3">
        <dgm:presLayoutVars>
          <dgm:bulletEnabled val="1"/>
        </dgm:presLayoutVars>
      </dgm:prSet>
      <dgm:spPr/>
    </dgm:pt>
    <dgm:pt modelId="{BF806EB9-B1EB-4251-9DFE-395F56841B46}" type="pres">
      <dgm:prSet presAssocID="{7158AE92-26F2-43E3-8F58-CC439E5D4EA6}" presName="accent_3" presStyleCnt="0"/>
      <dgm:spPr/>
    </dgm:pt>
    <dgm:pt modelId="{CD4FF030-7FE6-485E-9BA7-DCDCE9F061B4}" type="pres">
      <dgm:prSet presAssocID="{7158AE92-26F2-43E3-8F58-CC439E5D4EA6}" presName="accentRepeatNode" presStyleLbl="solidFgAcc1" presStyleIdx="2" presStyleCnt="3"/>
      <dgm:spPr/>
    </dgm:pt>
  </dgm:ptLst>
  <dgm:cxnLst>
    <dgm:cxn modelId="{6898D21C-D84D-4955-B04E-5605503A30F6}" type="presOf" srcId="{400EC306-7C3A-4584-AB00-9B8D461E01B2}" destId="{21DB7FF8-28CC-4611-BC25-D8F0B4BB2FE1}" srcOrd="0" destOrd="0" presId="urn:microsoft.com/office/officeart/2008/layout/VerticalCurvedList"/>
    <dgm:cxn modelId="{0744231E-D2F9-4A12-A96D-8474A578F21F}" srcId="{CC7A3A12-8E26-492E-AC8D-A4BA192679CD}" destId="{A4EEA6A2-C19D-4FF6-BE75-9B732057A41D}" srcOrd="1" destOrd="0" parTransId="{8B05AF94-6AD5-484D-ACD5-699801F7CDA9}" sibTransId="{2B2A0C78-0313-4C97-A0D5-B1994B835070}"/>
    <dgm:cxn modelId="{EBA85836-C6BD-49E8-9CF9-380352A40971}" type="presOf" srcId="{A4EEA6A2-C19D-4FF6-BE75-9B732057A41D}" destId="{2728FB24-E4C2-4268-8542-3C794AD754E3}" srcOrd="0" destOrd="0" presId="urn:microsoft.com/office/officeart/2008/layout/VerticalCurvedList"/>
    <dgm:cxn modelId="{5000414D-34E0-488A-86D3-6A721E2B0841}" srcId="{CC7A3A12-8E26-492E-AC8D-A4BA192679CD}" destId="{53D58982-B49A-4800-9E07-F133EE1A8A19}" srcOrd="0" destOrd="0" parTransId="{9D99D758-06DC-4217-A348-BBC0421681D5}" sibTransId="{400EC306-7C3A-4584-AB00-9B8D461E01B2}"/>
    <dgm:cxn modelId="{20AF2F8D-1FE9-4083-9077-E0418079A6E0}" type="presOf" srcId="{7158AE92-26F2-43E3-8F58-CC439E5D4EA6}" destId="{7EDF7D80-9CDD-48C5-8D3A-B536C7DBA9A1}" srcOrd="0" destOrd="0" presId="urn:microsoft.com/office/officeart/2008/layout/VerticalCurvedList"/>
    <dgm:cxn modelId="{30181191-D9FE-4779-AF51-9A59138443C8}" type="presOf" srcId="{53D58982-B49A-4800-9E07-F133EE1A8A19}" destId="{0F8F8CD9-4875-4686-8BE5-ACD176B958D3}" srcOrd="0" destOrd="0" presId="urn:microsoft.com/office/officeart/2008/layout/VerticalCurvedList"/>
    <dgm:cxn modelId="{69E4E79E-0C71-46E7-AF2C-1BE098CB04DF}" type="presOf" srcId="{CC7A3A12-8E26-492E-AC8D-A4BA192679CD}" destId="{0B51D4CB-7580-4C8E-BF45-784B0DF232AA}" srcOrd="0" destOrd="0" presId="urn:microsoft.com/office/officeart/2008/layout/VerticalCurvedList"/>
    <dgm:cxn modelId="{008832E1-C950-4047-873C-F0EC4200442F}" srcId="{CC7A3A12-8E26-492E-AC8D-A4BA192679CD}" destId="{7158AE92-26F2-43E3-8F58-CC439E5D4EA6}" srcOrd="2" destOrd="0" parTransId="{6883044A-110A-4CC3-9052-9C5E4F67269B}" sibTransId="{3154C603-96BA-4A61-AC05-5240578FB71B}"/>
    <dgm:cxn modelId="{BB4567C4-366A-4E8C-A86D-6F704BAFFF5D}" type="presParOf" srcId="{0B51D4CB-7580-4C8E-BF45-784B0DF232AA}" destId="{8A175A3B-614C-4402-B006-FACE2A605BA2}" srcOrd="0" destOrd="0" presId="urn:microsoft.com/office/officeart/2008/layout/VerticalCurvedList"/>
    <dgm:cxn modelId="{5A27A287-CE31-4DBA-AD9D-A70ABA589F51}" type="presParOf" srcId="{8A175A3B-614C-4402-B006-FACE2A605BA2}" destId="{AE3900B6-32B5-4600-9CB5-5D491D97FA81}" srcOrd="0" destOrd="0" presId="urn:microsoft.com/office/officeart/2008/layout/VerticalCurvedList"/>
    <dgm:cxn modelId="{B5A06D63-22A6-4558-BA0C-A5FFDFC836CD}" type="presParOf" srcId="{AE3900B6-32B5-4600-9CB5-5D491D97FA81}" destId="{74AE0A46-E749-4395-A400-D4F04FC81677}" srcOrd="0" destOrd="0" presId="urn:microsoft.com/office/officeart/2008/layout/VerticalCurvedList"/>
    <dgm:cxn modelId="{098718CC-E456-48DA-9008-792D46B4CE64}" type="presParOf" srcId="{AE3900B6-32B5-4600-9CB5-5D491D97FA81}" destId="{21DB7FF8-28CC-4611-BC25-D8F0B4BB2FE1}" srcOrd="1" destOrd="0" presId="urn:microsoft.com/office/officeart/2008/layout/VerticalCurvedList"/>
    <dgm:cxn modelId="{CDB8FBD0-6AC8-4604-AD46-AFDB454CB998}" type="presParOf" srcId="{AE3900B6-32B5-4600-9CB5-5D491D97FA81}" destId="{576AFF61-62FD-44F1-8E62-D55A913B0312}" srcOrd="2" destOrd="0" presId="urn:microsoft.com/office/officeart/2008/layout/VerticalCurvedList"/>
    <dgm:cxn modelId="{231D15C6-AE7C-410F-A779-DEC249D3D6BE}" type="presParOf" srcId="{AE3900B6-32B5-4600-9CB5-5D491D97FA81}" destId="{0C6A6ADA-18D3-4C19-8BEF-1C0E55DA16D1}" srcOrd="3" destOrd="0" presId="urn:microsoft.com/office/officeart/2008/layout/VerticalCurvedList"/>
    <dgm:cxn modelId="{C1A0764F-3099-4E7E-9BFD-177531150679}" type="presParOf" srcId="{8A175A3B-614C-4402-B006-FACE2A605BA2}" destId="{0F8F8CD9-4875-4686-8BE5-ACD176B958D3}" srcOrd="1" destOrd="0" presId="urn:microsoft.com/office/officeart/2008/layout/VerticalCurvedList"/>
    <dgm:cxn modelId="{0AFF9062-D8FC-468E-AB1F-3A6326AAAD5A}" type="presParOf" srcId="{8A175A3B-614C-4402-B006-FACE2A605BA2}" destId="{CC86C1CC-81CC-49F3-8C54-76B26E8B702E}" srcOrd="2" destOrd="0" presId="urn:microsoft.com/office/officeart/2008/layout/VerticalCurvedList"/>
    <dgm:cxn modelId="{C55FA8AA-2C7C-416B-9099-39A6AAC5083D}" type="presParOf" srcId="{CC86C1CC-81CC-49F3-8C54-76B26E8B702E}" destId="{859C53C3-2FF3-4DFE-86F1-89F9356EEA86}" srcOrd="0" destOrd="0" presId="urn:microsoft.com/office/officeart/2008/layout/VerticalCurvedList"/>
    <dgm:cxn modelId="{D0C317CE-8327-4555-9675-242675058C47}" type="presParOf" srcId="{8A175A3B-614C-4402-B006-FACE2A605BA2}" destId="{2728FB24-E4C2-4268-8542-3C794AD754E3}" srcOrd="3" destOrd="0" presId="urn:microsoft.com/office/officeart/2008/layout/VerticalCurvedList"/>
    <dgm:cxn modelId="{E1107240-3A77-4B0D-AB48-F667A551E215}" type="presParOf" srcId="{8A175A3B-614C-4402-B006-FACE2A605BA2}" destId="{39B6ABDB-AF1B-407A-8822-61E8AA97FDEA}" srcOrd="4" destOrd="0" presId="urn:microsoft.com/office/officeart/2008/layout/VerticalCurvedList"/>
    <dgm:cxn modelId="{6BD5393D-CE25-491E-AFF5-AF72EDCA391D}" type="presParOf" srcId="{39B6ABDB-AF1B-407A-8822-61E8AA97FDEA}" destId="{34965C45-413D-42A9-BE5C-51D690FC96CF}" srcOrd="0" destOrd="0" presId="urn:microsoft.com/office/officeart/2008/layout/VerticalCurvedList"/>
    <dgm:cxn modelId="{2FF74CC0-9EC6-4D28-80D7-7354E4AFB67A}" type="presParOf" srcId="{8A175A3B-614C-4402-B006-FACE2A605BA2}" destId="{7EDF7D80-9CDD-48C5-8D3A-B536C7DBA9A1}" srcOrd="5" destOrd="0" presId="urn:microsoft.com/office/officeart/2008/layout/VerticalCurvedList"/>
    <dgm:cxn modelId="{B9989897-A75A-4B01-8626-AFA74847D8C0}" type="presParOf" srcId="{8A175A3B-614C-4402-B006-FACE2A605BA2}" destId="{BF806EB9-B1EB-4251-9DFE-395F56841B46}" srcOrd="6" destOrd="0" presId="urn:microsoft.com/office/officeart/2008/layout/VerticalCurvedList"/>
    <dgm:cxn modelId="{842CE5DC-8B16-4B1C-A835-B17FD72247B6}" type="presParOf" srcId="{BF806EB9-B1EB-4251-9DFE-395F56841B46}" destId="{CD4FF030-7FE6-485E-9BA7-DCDCE9F061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7A3A12-8E26-492E-AC8D-A4BA192679C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53D58982-B49A-4800-9E07-F133EE1A8A19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Inmunosuprimidos siempre a las 48 h.</a:t>
          </a:r>
        </a:p>
      </dgm:t>
    </dgm:pt>
    <dgm:pt modelId="{9D99D758-06DC-4217-A348-BBC0421681D5}" type="parTrans" cxnId="{5000414D-34E0-488A-86D3-6A721E2B084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00EC306-7C3A-4584-AB00-9B8D461E01B2}" type="sibTrans" cxnId="{5000414D-34E0-488A-86D3-6A721E2B084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4EEA6A2-C19D-4FF6-BE75-9B732057A41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Infección por herpes virus simple (Meningoencefalitis) siempre al finalizar tratamiento </a:t>
          </a:r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Es la única indicación para repetir la punción SIEMPRE. </a:t>
          </a:r>
          <a:endParaRPr lang="es-CO" sz="18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B05AF94-6AD5-484D-ACD5-699801F7CDA9}" type="parTrans" cxnId="{0744231E-D2F9-4A12-A96D-8474A578F21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B2A0C78-0313-4C97-A0D5-B1994B835070}" type="sibTrans" cxnId="{0744231E-D2F9-4A12-A96D-8474A578F21F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B51D4CB-7580-4C8E-BF45-784B0DF232AA}" type="pres">
      <dgm:prSet presAssocID="{CC7A3A12-8E26-492E-AC8D-A4BA192679CD}" presName="Name0" presStyleCnt="0">
        <dgm:presLayoutVars>
          <dgm:chMax val="7"/>
          <dgm:chPref val="7"/>
          <dgm:dir/>
        </dgm:presLayoutVars>
      </dgm:prSet>
      <dgm:spPr/>
    </dgm:pt>
    <dgm:pt modelId="{8A175A3B-614C-4402-B006-FACE2A605BA2}" type="pres">
      <dgm:prSet presAssocID="{CC7A3A12-8E26-492E-AC8D-A4BA192679CD}" presName="Name1" presStyleCnt="0"/>
      <dgm:spPr/>
    </dgm:pt>
    <dgm:pt modelId="{AE3900B6-32B5-4600-9CB5-5D491D97FA81}" type="pres">
      <dgm:prSet presAssocID="{CC7A3A12-8E26-492E-AC8D-A4BA192679CD}" presName="cycle" presStyleCnt="0"/>
      <dgm:spPr/>
    </dgm:pt>
    <dgm:pt modelId="{74AE0A46-E749-4395-A400-D4F04FC81677}" type="pres">
      <dgm:prSet presAssocID="{CC7A3A12-8E26-492E-AC8D-A4BA192679CD}" presName="srcNode" presStyleLbl="node1" presStyleIdx="0" presStyleCnt="2"/>
      <dgm:spPr/>
    </dgm:pt>
    <dgm:pt modelId="{21DB7FF8-28CC-4611-BC25-D8F0B4BB2FE1}" type="pres">
      <dgm:prSet presAssocID="{CC7A3A12-8E26-492E-AC8D-A4BA192679CD}" presName="conn" presStyleLbl="parChTrans1D2" presStyleIdx="0" presStyleCnt="1"/>
      <dgm:spPr/>
    </dgm:pt>
    <dgm:pt modelId="{576AFF61-62FD-44F1-8E62-D55A913B0312}" type="pres">
      <dgm:prSet presAssocID="{CC7A3A12-8E26-492E-AC8D-A4BA192679CD}" presName="extraNode" presStyleLbl="node1" presStyleIdx="0" presStyleCnt="2"/>
      <dgm:spPr/>
    </dgm:pt>
    <dgm:pt modelId="{0C6A6ADA-18D3-4C19-8BEF-1C0E55DA16D1}" type="pres">
      <dgm:prSet presAssocID="{CC7A3A12-8E26-492E-AC8D-A4BA192679CD}" presName="dstNode" presStyleLbl="node1" presStyleIdx="0" presStyleCnt="2"/>
      <dgm:spPr/>
    </dgm:pt>
    <dgm:pt modelId="{0F8F8CD9-4875-4686-8BE5-ACD176B958D3}" type="pres">
      <dgm:prSet presAssocID="{53D58982-B49A-4800-9E07-F133EE1A8A19}" presName="text_1" presStyleLbl="node1" presStyleIdx="0" presStyleCnt="2">
        <dgm:presLayoutVars>
          <dgm:bulletEnabled val="1"/>
        </dgm:presLayoutVars>
      </dgm:prSet>
      <dgm:spPr/>
    </dgm:pt>
    <dgm:pt modelId="{CC86C1CC-81CC-49F3-8C54-76B26E8B702E}" type="pres">
      <dgm:prSet presAssocID="{53D58982-B49A-4800-9E07-F133EE1A8A19}" presName="accent_1" presStyleCnt="0"/>
      <dgm:spPr/>
    </dgm:pt>
    <dgm:pt modelId="{859C53C3-2FF3-4DFE-86F1-89F9356EEA86}" type="pres">
      <dgm:prSet presAssocID="{53D58982-B49A-4800-9E07-F133EE1A8A19}" presName="accentRepeatNode" presStyleLbl="solidFgAcc1" presStyleIdx="0" presStyleCnt="2"/>
      <dgm:spPr/>
    </dgm:pt>
    <dgm:pt modelId="{2728FB24-E4C2-4268-8542-3C794AD754E3}" type="pres">
      <dgm:prSet presAssocID="{A4EEA6A2-C19D-4FF6-BE75-9B732057A41D}" presName="text_2" presStyleLbl="node1" presStyleIdx="1" presStyleCnt="2">
        <dgm:presLayoutVars>
          <dgm:bulletEnabled val="1"/>
        </dgm:presLayoutVars>
      </dgm:prSet>
      <dgm:spPr/>
    </dgm:pt>
    <dgm:pt modelId="{39B6ABDB-AF1B-407A-8822-61E8AA97FDEA}" type="pres">
      <dgm:prSet presAssocID="{A4EEA6A2-C19D-4FF6-BE75-9B732057A41D}" presName="accent_2" presStyleCnt="0"/>
      <dgm:spPr/>
    </dgm:pt>
    <dgm:pt modelId="{34965C45-413D-42A9-BE5C-51D690FC96CF}" type="pres">
      <dgm:prSet presAssocID="{A4EEA6A2-C19D-4FF6-BE75-9B732057A41D}" presName="accentRepeatNode" presStyleLbl="solidFgAcc1" presStyleIdx="1" presStyleCnt="2"/>
      <dgm:spPr/>
    </dgm:pt>
  </dgm:ptLst>
  <dgm:cxnLst>
    <dgm:cxn modelId="{0744231E-D2F9-4A12-A96D-8474A578F21F}" srcId="{CC7A3A12-8E26-492E-AC8D-A4BA192679CD}" destId="{A4EEA6A2-C19D-4FF6-BE75-9B732057A41D}" srcOrd="1" destOrd="0" parTransId="{8B05AF94-6AD5-484D-ACD5-699801F7CDA9}" sibTransId="{2B2A0C78-0313-4C97-A0D5-B1994B835070}"/>
    <dgm:cxn modelId="{1C45295B-7C2B-469C-AD1A-8457AA822448}" type="presOf" srcId="{53D58982-B49A-4800-9E07-F133EE1A8A19}" destId="{0F8F8CD9-4875-4686-8BE5-ACD176B958D3}" srcOrd="0" destOrd="0" presId="urn:microsoft.com/office/officeart/2008/layout/VerticalCurvedList"/>
    <dgm:cxn modelId="{372C1768-484F-44F4-A9B9-8A6D44468D29}" type="presOf" srcId="{CC7A3A12-8E26-492E-AC8D-A4BA192679CD}" destId="{0B51D4CB-7580-4C8E-BF45-784B0DF232AA}" srcOrd="0" destOrd="0" presId="urn:microsoft.com/office/officeart/2008/layout/VerticalCurvedList"/>
    <dgm:cxn modelId="{5000414D-34E0-488A-86D3-6A721E2B0841}" srcId="{CC7A3A12-8E26-492E-AC8D-A4BA192679CD}" destId="{53D58982-B49A-4800-9E07-F133EE1A8A19}" srcOrd="0" destOrd="0" parTransId="{9D99D758-06DC-4217-A348-BBC0421681D5}" sibTransId="{400EC306-7C3A-4584-AB00-9B8D461E01B2}"/>
    <dgm:cxn modelId="{DB8F15A7-5CF2-4D9D-811D-C4D5AA4DBCD1}" type="presOf" srcId="{A4EEA6A2-C19D-4FF6-BE75-9B732057A41D}" destId="{2728FB24-E4C2-4268-8542-3C794AD754E3}" srcOrd="0" destOrd="0" presId="urn:microsoft.com/office/officeart/2008/layout/VerticalCurvedList"/>
    <dgm:cxn modelId="{5F0859F7-8106-4112-BAE4-7A5F5978CDE1}" type="presOf" srcId="{400EC306-7C3A-4584-AB00-9B8D461E01B2}" destId="{21DB7FF8-28CC-4611-BC25-D8F0B4BB2FE1}" srcOrd="0" destOrd="0" presId="urn:microsoft.com/office/officeart/2008/layout/VerticalCurvedList"/>
    <dgm:cxn modelId="{3FE470A1-63F9-4DEE-8545-4EC95B8A7A89}" type="presParOf" srcId="{0B51D4CB-7580-4C8E-BF45-784B0DF232AA}" destId="{8A175A3B-614C-4402-B006-FACE2A605BA2}" srcOrd="0" destOrd="0" presId="urn:microsoft.com/office/officeart/2008/layout/VerticalCurvedList"/>
    <dgm:cxn modelId="{F83DB2F2-E503-4709-BD54-B5D8773BFA7B}" type="presParOf" srcId="{8A175A3B-614C-4402-B006-FACE2A605BA2}" destId="{AE3900B6-32B5-4600-9CB5-5D491D97FA81}" srcOrd="0" destOrd="0" presId="urn:microsoft.com/office/officeart/2008/layout/VerticalCurvedList"/>
    <dgm:cxn modelId="{F697F40E-B2FC-41A6-8940-F6083367182D}" type="presParOf" srcId="{AE3900B6-32B5-4600-9CB5-5D491D97FA81}" destId="{74AE0A46-E749-4395-A400-D4F04FC81677}" srcOrd="0" destOrd="0" presId="urn:microsoft.com/office/officeart/2008/layout/VerticalCurvedList"/>
    <dgm:cxn modelId="{431C0921-8E8B-41F7-A135-2EEC0136090B}" type="presParOf" srcId="{AE3900B6-32B5-4600-9CB5-5D491D97FA81}" destId="{21DB7FF8-28CC-4611-BC25-D8F0B4BB2FE1}" srcOrd="1" destOrd="0" presId="urn:microsoft.com/office/officeart/2008/layout/VerticalCurvedList"/>
    <dgm:cxn modelId="{CFA09788-9DF0-402D-8194-46CC8D934873}" type="presParOf" srcId="{AE3900B6-32B5-4600-9CB5-5D491D97FA81}" destId="{576AFF61-62FD-44F1-8E62-D55A913B0312}" srcOrd="2" destOrd="0" presId="urn:microsoft.com/office/officeart/2008/layout/VerticalCurvedList"/>
    <dgm:cxn modelId="{C85D1051-48D2-422E-BA6B-1FAD529E5D0C}" type="presParOf" srcId="{AE3900B6-32B5-4600-9CB5-5D491D97FA81}" destId="{0C6A6ADA-18D3-4C19-8BEF-1C0E55DA16D1}" srcOrd="3" destOrd="0" presId="urn:microsoft.com/office/officeart/2008/layout/VerticalCurvedList"/>
    <dgm:cxn modelId="{FB2896A1-085A-48AF-B9A1-33C49F06FB53}" type="presParOf" srcId="{8A175A3B-614C-4402-B006-FACE2A605BA2}" destId="{0F8F8CD9-4875-4686-8BE5-ACD176B958D3}" srcOrd="1" destOrd="0" presId="urn:microsoft.com/office/officeart/2008/layout/VerticalCurvedList"/>
    <dgm:cxn modelId="{2A00F1D4-BFBB-4A95-867E-FDFA3D72DEB9}" type="presParOf" srcId="{8A175A3B-614C-4402-B006-FACE2A605BA2}" destId="{CC86C1CC-81CC-49F3-8C54-76B26E8B702E}" srcOrd="2" destOrd="0" presId="urn:microsoft.com/office/officeart/2008/layout/VerticalCurvedList"/>
    <dgm:cxn modelId="{40F0FF34-FC8E-4767-9C92-AE1ABF9A1D32}" type="presParOf" srcId="{CC86C1CC-81CC-49F3-8C54-76B26E8B702E}" destId="{859C53C3-2FF3-4DFE-86F1-89F9356EEA86}" srcOrd="0" destOrd="0" presId="urn:microsoft.com/office/officeart/2008/layout/VerticalCurvedList"/>
    <dgm:cxn modelId="{5E8E5FC6-E482-4DA3-B858-F09586A537D2}" type="presParOf" srcId="{8A175A3B-614C-4402-B006-FACE2A605BA2}" destId="{2728FB24-E4C2-4268-8542-3C794AD754E3}" srcOrd="3" destOrd="0" presId="urn:microsoft.com/office/officeart/2008/layout/VerticalCurvedList"/>
    <dgm:cxn modelId="{DBFCAB33-8AAE-4B18-BD33-C21276CD4261}" type="presParOf" srcId="{8A175A3B-614C-4402-B006-FACE2A605BA2}" destId="{39B6ABDB-AF1B-407A-8822-61E8AA97FDEA}" srcOrd="4" destOrd="0" presId="urn:microsoft.com/office/officeart/2008/layout/VerticalCurvedList"/>
    <dgm:cxn modelId="{C7D7F529-86E1-43E6-A8A3-D30FEBDEE6B1}" type="presParOf" srcId="{39B6ABDB-AF1B-407A-8822-61E8AA97FDEA}" destId="{34965C45-413D-42A9-BE5C-51D690FC96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5690E85-B446-40E5-AFE3-C75CA72629D9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2BE801D0-CF9D-4578-80E7-83C5D4526E64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Puede dificultar la interpretación del LCR. </a:t>
          </a:r>
        </a:p>
      </dgm:t>
    </dgm:pt>
    <dgm:pt modelId="{048456BE-8B89-498F-8F01-423F8B9B2FEF}" type="parTrans" cxnId="{0F324D30-E969-455C-ACCB-820C974AFDBF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2DD6DDF-08BD-40CB-8868-62B92E00E024}" type="sibTrans" cxnId="{0F324D30-E969-455C-ACCB-820C974AFDBF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50959FD-C0AD-45A7-81FE-2F3976D9DDD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Algunas formas de corrección: disminuir 1 GR por C/1000 GR, disminuir 1 Gr/dl de proteínas por C/10000 GR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Fórmulas inexactas. En neonatos se acepta un mayor número de proteínas y pueden tener hasta 30 leucocitos y el 60% ser PMN.</a:t>
          </a:r>
        </a:p>
      </dgm:t>
    </dgm:pt>
    <dgm:pt modelId="{59C5B391-49AE-4873-BBEE-FF87E8FD6423}" type="parTrans" cxnId="{2F9C330B-89F0-444B-AB30-631A3CFA42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E966927-CD9F-449E-869D-0DD0BE6BC9B5}" type="sibTrans" cxnId="{2F9C330B-89F0-444B-AB30-631A3CFA42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8B1C8E9-122B-4057-B057-5441556FE53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Se inicia Ab temprano ante la sospecha clínica. </a:t>
          </a:r>
        </a:p>
      </dgm:t>
    </dgm:pt>
    <dgm:pt modelId="{2AB38342-8A21-4BFB-BB7D-1D4731C19958}" type="parTrans" cxnId="{6B3DFB8A-68AD-41CB-9F11-1910B0A0446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2D531AD-66E7-45B0-9CE8-70FD4A74F8D0}" type="sibTrans" cxnId="{6B3DFB8A-68AD-41CB-9F11-1910B0A0446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F5382DF-80B5-4618-80D2-65241F8271D9}" type="pres">
      <dgm:prSet presAssocID="{25690E85-B446-40E5-AFE3-C75CA72629D9}" presName="linear" presStyleCnt="0">
        <dgm:presLayoutVars>
          <dgm:dir/>
          <dgm:animLvl val="lvl"/>
          <dgm:resizeHandles val="exact"/>
        </dgm:presLayoutVars>
      </dgm:prSet>
      <dgm:spPr/>
    </dgm:pt>
    <dgm:pt modelId="{BE8A848A-4815-4D47-A16E-94BF4338C909}" type="pres">
      <dgm:prSet presAssocID="{2BE801D0-CF9D-4578-80E7-83C5D4526E64}" presName="parentLin" presStyleCnt="0"/>
      <dgm:spPr/>
    </dgm:pt>
    <dgm:pt modelId="{D98B6970-9470-4F0F-87C0-1BFBDC5D0227}" type="pres">
      <dgm:prSet presAssocID="{2BE801D0-CF9D-4578-80E7-83C5D4526E64}" presName="parentLeftMargin" presStyleLbl="node1" presStyleIdx="0" presStyleCnt="3"/>
      <dgm:spPr/>
    </dgm:pt>
    <dgm:pt modelId="{26D4F1EE-156E-4934-838F-A92882894E89}" type="pres">
      <dgm:prSet presAssocID="{2BE801D0-CF9D-4578-80E7-83C5D4526E64}" presName="parentText" presStyleLbl="node1" presStyleIdx="0" presStyleCnt="3" custScaleX="128286">
        <dgm:presLayoutVars>
          <dgm:chMax val="0"/>
          <dgm:bulletEnabled val="1"/>
        </dgm:presLayoutVars>
      </dgm:prSet>
      <dgm:spPr/>
    </dgm:pt>
    <dgm:pt modelId="{4889F12F-3CBE-4CB2-BFFD-0AC96E68CF6A}" type="pres">
      <dgm:prSet presAssocID="{2BE801D0-CF9D-4578-80E7-83C5D4526E64}" presName="negativeSpace" presStyleCnt="0"/>
      <dgm:spPr/>
    </dgm:pt>
    <dgm:pt modelId="{F506CE64-DA1E-476C-A982-4971545026A6}" type="pres">
      <dgm:prSet presAssocID="{2BE801D0-CF9D-4578-80E7-83C5D4526E64}" presName="childText" presStyleLbl="conFgAcc1" presStyleIdx="0" presStyleCnt="3">
        <dgm:presLayoutVars>
          <dgm:bulletEnabled val="1"/>
        </dgm:presLayoutVars>
      </dgm:prSet>
      <dgm:spPr/>
    </dgm:pt>
    <dgm:pt modelId="{D2531445-A7C9-4E18-A7EE-91B2AC784CBD}" type="pres">
      <dgm:prSet presAssocID="{B2DD6DDF-08BD-40CB-8868-62B92E00E024}" presName="spaceBetweenRectangles" presStyleCnt="0"/>
      <dgm:spPr/>
    </dgm:pt>
    <dgm:pt modelId="{D456651A-7ABD-4FB2-B9E9-821997060102}" type="pres">
      <dgm:prSet presAssocID="{B50959FD-C0AD-45A7-81FE-2F3976D9DDDD}" presName="parentLin" presStyleCnt="0"/>
      <dgm:spPr/>
    </dgm:pt>
    <dgm:pt modelId="{4ADDE724-D290-4B9D-A585-714431F9340F}" type="pres">
      <dgm:prSet presAssocID="{B50959FD-C0AD-45A7-81FE-2F3976D9DDDD}" presName="parentLeftMargin" presStyleLbl="node1" presStyleIdx="0" presStyleCnt="3"/>
      <dgm:spPr/>
    </dgm:pt>
    <dgm:pt modelId="{5DD1D2AB-49CC-4918-9C98-DF061A41CE28}" type="pres">
      <dgm:prSet presAssocID="{B50959FD-C0AD-45A7-81FE-2F3976D9DDDD}" presName="parentText" presStyleLbl="node1" presStyleIdx="1" presStyleCnt="3" custScaleX="128286" custScaleY="124889">
        <dgm:presLayoutVars>
          <dgm:chMax val="0"/>
          <dgm:bulletEnabled val="1"/>
        </dgm:presLayoutVars>
      </dgm:prSet>
      <dgm:spPr/>
    </dgm:pt>
    <dgm:pt modelId="{4B001AF2-AFA3-45BD-B9AD-05C9C35721B9}" type="pres">
      <dgm:prSet presAssocID="{B50959FD-C0AD-45A7-81FE-2F3976D9DDDD}" presName="negativeSpace" presStyleCnt="0"/>
      <dgm:spPr/>
    </dgm:pt>
    <dgm:pt modelId="{485DC7DB-D296-4293-AB57-2412F3E89405}" type="pres">
      <dgm:prSet presAssocID="{B50959FD-C0AD-45A7-81FE-2F3976D9DDDD}" presName="childText" presStyleLbl="conFgAcc1" presStyleIdx="1" presStyleCnt="3">
        <dgm:presLayoutVars>
          <dgm:bulletEnabled val="1"/>
        </dgm:presLayoutVars>
      </dgm:prSet>
      <dgm:spPr/>
    </dgm:pt>
    <dgm:pt modelId="{B689B689-867D-46DB-A5D9-8C7FC10B2DA1}" type="pres">
      <dgm:prSet presAssocID="{0E966927-CD9F-449E-869D-0DD0BE6BC9B5}" presName="spaceBetweenRectangles" presStyleCnt="0"/>
      <dgm:spPr/>
    </dgm:pt>
    <dgm:pt modelId="{F878FED1-EEEF-4548-9C03-47A99FB66917}" type="pres">
      <dgm:prSet presAssocID="{D8B1C8E9-122B-4057-B057-5441556FE536}" presName="parentLin" presStyleCnt="0"/>
      <dgm:spPr/>
    </dgm:pt>
    <dgm:pt modelId="{8FFC363D-0A70-4028-BABD-EC049F7086F9}" type="pres">
      <dgm:prSet presAssocID="{D8B1C8E9-122B-4057-B057-5441556FE536}" presName="parentLeftMargin" presStyleLbl="node1" presStyleIdx="1" presStyleCnt="3"/>
      <dgm:spPr/>
    </dgm:pt>
    <dgm:pt modelId="{99C21AD8-F7CF-437C-9E9D-C35D0380E6CB}" type="pres">
      <dgm:prSet presAssocID="{D8B1C8E9-122B-4057-B057-5441556FE536}" presName="parentText" presStyleLbl="node1" presStyleIdx="2" presStyleCnt="3" custScaleX="128286">
        <dgm:presLayoutVars>
          <dgm:chMax val="0"/>
          <dgm:bulletEnabled val="1"/>
        </dgm:presLayoutVars>
      </dgm:prSet>
      <dgm:spPr/>
    </dgm:pt>
    <dgm:pt modelId="{0EA5D48E-FE93-45D0-99A8-4328FC234D35}" type="pres">
      <dgm:prSet presAssocID="{D8B1C8E9-122B-4057-B057-5441556FE536}" presName="negativeSpace" presStyleCnt="0"/>
      <dgm:spPr/>
    </dgm:pt>
    <dgm:pt modelId="{4A145925-C1C0-4240-82FA-E864084D36DC}" type="pres">
      <dgm:prSet presAssocID="{D8B1C8E9-122B-4057-B057-5441556FE53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F9C330B-89F0-444B-AB30-631A3CFA42CA}" srcId="{25690E85-B446-40E5-AFE3-C75CA72629D9}" destId="{B50959FD-C0AD-45A7-81FE-2F3976D9DDDD}" srcOrd="1" destOrd="0" parTransId="{59C5B391-49AE-4873-BBEE-FF87E8FD6423}" sibTransId="{0E966927-CD9F-449E-869D-0DD0BE6BC9B5}"/>
    <dgm:cxn modelId="{36AB771A-5F5E-43F1-ABA8-A0BD3A0A2894}" type="presOf" srcId="{2BE801D0-CF9D-4578-80E7-83C5D4526E64}" destId="{D98B6970-9470-4F0F-87C0-1BFBDC5D0227}" srcOrd="0" destOrd="0" presId="urn:microsoft.com/office/officeart/2005/8/layout/list1"/>
    <dgm:cxn modelId="{5DDF732B-440B-4921-A231-9114BD9F5ADA}" type="presOf" srcId="{B50959FD-C0AD-45A7-81FE-2F3976D9DDDD}" destId="{4ADDE724-D290-4B9D-A585-714431F9340F}" srcOrd="0" destOrd="0" presId="urn:microsoft.com/office/officeart/2005/8/layout/list1"/>
    <dgm:cxn modelId="{5EE03030-5443-4A3D-9041-BB33F3BAC708}" type="presOf" srcId="{D8B1C8E9-122B-4057-B057-5441556FE536}" destId="{99C21AD8-F7CF-437C-9E9D-C35D0380E6CB}" srcOrd="1" destOrd="0" presId="urn:microsoft.com/office/officeart/2005/8/layout/list1"/>
    <dgm:cxn modelId="{0F324D30-E969-455C-ACCB-820C974AFDBF}" srcId="{25690E85-B446-40E5-AFE3-C75CA72629D9}" destId="{2BE801D0-CF9D-4578-80E7-83C5D4526E64}" srcOrd="0" destOrd="0" parTransId="{048456BE-8B89-498F-8F01-423F8B9B2FEF}" sibTransId="{B2DD6DDF-08BD-40CB-8868-62B92E00E024}"/>
    <dgm:cxn modelId="{77D9B382-A057-49EA-B054-7EC08C406663}" type="presOf" srcId="{2BE801D0-CF9D-4578-80E7-83C5D4526E64}" destId="{26D4F1EE-156E-4934-838F-A92882894E89}" srcOrd="1" destOrd="0" presId="urn:microsoft.com/office/officeart/2005/8/layout/list1"/>
    <dgm:cxn modelId="{6B3DFB8A-68AD-41CB-9F11-1910B0A04460}" srcId="{25690E85-B446-40E5-AFE3-C75CA72629D9}" destId="{D8B1C8E9-122B-4057-B057-5441556FE536}" srcOrd="2" destOrd="0" parTransId="{2AB38342-8A21-4BFB-BB7D-1D4731C19958}" sibTransId="{12D531AD-66E7-45B0-9CE8-70FD4A74F8D0}"/>
    <dgm:cxn modelId="{6DAE57A0-5BAA-4FC9-9868-98943543ABE3}" type="presOf" srcId="{B50959FD-C0AD-45A7-81FE-2F3976D9DDDD}" destId="{5DD1D2AB-49CC-4918-9C98-DF061A41CE28}" srcOrd="1" destOrd="0" presId="urn:microsoft.com/office/officeart/2005/8/layout/list1"/>
    <dgm:cxn modelId="{0CCB64B1-C1F0-4F3F-9ECF-DB8C0A3D6C97}" type="presOf" srcId="{D8B1C8E9-122B-4057-B057-5441556FE536}" destId="{8FFC363D-0A70-4028-BABD-EC049F7086F9}" srcOrd="0" destOrd="0" presId="urn:microsoft.com/office/officeart/2005/8/layout/list1"/>
    <dgm:cxn modelId="{ADAF99CF-FA64-4AEC-900D-CCDD15BA5C67}" type="presOf" srcId="{25690E85-B446-40E5-AFE3-C75CA72629D9}" destId="{0F5382DF-80B5-4618-80D2-65241F8271D9}" srcOrd="0" destOrd="0" presId="urn:microsoft.com/office/officeart/2005/8/layout/list1"/>
    <dgm:cxn modelId="{341791A5-D534-4EF7-844E-67CF20DC071D}" type="presParOf" srcId="{0F5382DF-80B5-4618-80D2-65241F8271D9}" destId="{BE8A848A-4815-4D47-A16E-94BF4338C909}" srcOrd="0" destOrd="0" presId="urn:microsoft.com/office/officeart/2005/8/layout/list1"/>
    <dgm:cxn modelId="{E419B289-8A85-49DA-A251-A4E85979D609}" type="presParOf" srcId="{BE8A848A-4815-4D47-A16E-94BF4338C909}" destId="{D98B6970-9470-4F0F-87C0-1BFBDC5D0227}" srcOrd="0" destOrd="0" presId="urn:microsoft.com/office/officeart/2005/8/layout/list1"/>
    <dgm:cxn modelId="{28953BF3-8319-4975-8DDA-FD246B2090E8}" type="presParOf" srcId="{BE8A848A-4815-4D47-A16E-94BF4338C909}" destId="{26D4F1EE-156E-4934-838F-A92882894E89}" srcOrd="1" destOrd="0" presId="urn:microsoft.com/office/officeart/2005/8/layout/list1"/>
    <dgm:cxn modelId="{B1B78BF8-ACF0-4449-B938-6EEE007A772D}" type="presParOf" srcId="{0F5382DF-80B5-4618-80D2-65241F8271D9}" destId="{4889F12F-3CBE-4CB2-BFFD-0AC96E68CF6A}" srcOrd="1" destOrd="0" presId="urn:microsoft.com/office/officeart/2005/8/layout/list1"/>
    <dgm:cxn modelId="{796D097B-AAF8-4A78-AEAF-72D711EFDFA0}" type="presParOf" srcId="{0F5382DF-80B5-4618-80D2-65241F8271D9}" destId="{F506CE64-DA1E-476C-A982-4971545026A6}" srcOrd="2" destOrd="0" presId="urn:microsoft.com/office/officeart/2005/8/layout/list1"/>
    <dgm:cxn modelId="{0884B452-46C3-4702-A42C-C3F2BB11C076}" type="presParOf" srcId="{0F5382DF-80B5-4618-80D2-65241F8271D9}" destId="{D2531445-A7C9-4E18-A7EE-91B2AC784CBD}" srcOrd="3" destOrd="0" presId="urn:microsoft.com/office/officeart/2005/8/layout/list1"/>
    <dgm:cxn modelId="{6286A608-62C8-490C-A256-284E77A10BC4}" type="presParOf" srcId="{0F5382DF-80B5-4618-80D2-65241F8271D9}" destId="{D456651A-7ABD-4FB2-B9E9-821997060102}" srcOrd="4" destOrd="0" presId="urn:microsoft.com/office/officeart/2005/8/layout/list1"/>
    <dgm:cxn modelId="{E9E9BF2F-39D0-402F-B0CC-FE4FB846FCB6}" type="presParOf" srcId="{D456651A-7ABD-4FB2-B9E9-821997060102}" destId="{4ADDE724-D290-4B9D-A585-714431F9340F}" srcOrd="0" destOrd="0" presId="urn:microsoft.com/office/officeart/2005/8/layout/list1"/>
    <dgm:cxn modelId="{15FAF1B1-6A08-475F-AAB3-42AD02AAD70F}" type="presParOf" srcId="{D456651A-7ABD-4FB2-B9E9-821997060102}" destId="{5DD1D2AB-49CC-4918-9C98-DF061A41CE28}" srcOrd="1" destOrd="0" presId="urn:microsoft.com/office/officeart/2005/8/layout/list1"/>
    <dgm:cxn modelId="{2788057B-39FE-4409-B2E3-5DC049655689}" type="presParOf" srcId="{0F5382DF-80B5-4618-80D2-65241F8271D9}" destId="{4B001AF2-AFA3-45BD-B9AD-05C9C35721B9}" srcOrd="5" destOrd="0" presId="urn:microsoft.com/office/officeart/2005/8/layout/list1"/>
    <dgm:cxn modelId="{10505466-1AEF-427F-A5D6-17669AEEB05E}" type="presParOf" srcId="{0F5382DF-80B5-4618-80D2-65241F8271D9}" destId="{485DC7DB-D296-4293-AB57-2412F3E89405}" srcOrd="6" destOrd="0" presId="urn:microsoft.com/office/officeart/2005/8/layout/list1"/>
    <dgm:cxn modelId="{7F1C1CFE-0CEB-44AE-B184-D36A99DA8C24}" type="presParOf" srcId="{0F5382DF-80B5-4618-80D2-65241F8271D9}" destId="{B689B689-867D-46DB-A5D9-8C7FC10B2DA1}" srcOrd="7" destOrd="0" presId="urn:microsoft.com/office/officeart/2005/8/layout/list1"/>
    <dgm:cxn modelId="{31C30459-D9B5-49D8-8A84-C8458C293B16}" type="presParOf" srcId="{0F5382DF-80B5-4618-80D2-65241F8271D9}" destId="{F878FED1-EEEF-4548-9C03-47A99FB66917}" srcOrd="8" destOrd="0" presId="urn:microsoft.com/office/officeart/2005/8/layout/list1"/>
    <dgm:cxn modelId="{6D845620-E681-47CB-895B-1196EE4FD92A}" type="presParOf" srcId="{F878FED1-EEEF-4548-9C03-47A99FB66917}" destId="{8FFC363D-0A70-4028-BABD-EC049F7086F9}" srcOrd="0" destOrd="0" presId="urn:microsoft.com/office/officeart/2005/8/layout/list1"/>
    <dgm:cxn modelId="{7BCE54F5-AA4E-4A19-B77F-22E46CCCD333}" type="presParOf" srcId="{F878FED1-EEEF-4548-9C03-47A99FB66917}" destId="{99C21AD8-F7CF-437C-9E9D-C35D0380E6CB}" srcOrd="1" destOrd="0" presId="urn:microsoft.com/office/officeart/2005/8/layout/list1"/>
    <dgm:cxn modelId="{76886322-C581-4F4F-86E3-E31CE3C866FB}" type="presParOf" srcId="{0F5382DF-80B5-4618-80D2-65241F8271D9}" destId="{0EA5D48E-FE93-45D0-99A8-4328FC234D35}" srcOrd="9" destOrd="0" presId="urn:microsoft.com/office/officeart/2005/8/layout/list1"/>
    <dgm:cxn modelId="{9DEF51D2-D5D2-4289-B835-2699BA8D6897}" type="presParOf" srcId="{0F5382DF-80B5-4618-80D2-65241F8271D9}" destId="{4A145925-C1C0-4240-82FA-E864084D36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9EC757-B002-49F7-826C-A1902A855AE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6FCBFF64-1347-4802-88B0-D1A42DB05771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Gram de LCR </a:t>
          </a:r>
        </a:p>
      </dgm:t>
    </dgm:pt>
    <dgm:pt modelId="{A7240D05-BC37-4F29-88B0-EAF9E22B977A}" type="parTrans" cxnId="{F83A2B3D-A20B-4D75-8915-E5F7A7C5C37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F459995-E5F7-47C1-9DEF-E0C0C8ACA145}" type="sibTrans" cxnId="{F83A2B3D-A20B-4D75-8915-E5F7A7C5C37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91C57DB-4771-4081-959F-089161C8E784}" type="asst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Alto valor predictivo positivo para el cultivo </a:t>
          </a:r>
        </a:p>
      </dgm:t>
    </dgm:pt>
    <dgm:pt modelId="{BECDB9B1-ACE3-420D-B0A0-4C7CC537C95F}" type="parTrans" cxnId="{5426CD42-06BD-4A7B-A068-49F860ACD9F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CCA0576-5881-464F-AAA8-EFC0B01FF951}" type="sibTrans" cxnId="{5426CD42-06BD-4A7B-A068-49F860ACD9F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C4D3986-869F-4BCF-9D3E-EB3B77CF5178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90% Neumococo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Diplococo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+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5866E96-76C9-4123-AEDF-89DC7DA483D8}" type="parTrans" cxnId="{B518A7F0-4083-4AE3-8F1D-0BFAC2BBAD48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4C8F558-9418-45D8-A61F-42EFABA94E40}" type="sibTrans" cxnId="{B518A7F0-4083-4AE3-8F1D-0BFAC2BBAD48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326FB3C-A287-463E-AD70-762E9F2EF0C5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86% HIB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Cocobacilo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-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1AFE49E-CDA7-419D-B762-465BC2AB8B7C}" type="parTrans" cxnId="{3512A8E1-BA47-4067-9F0D-37A0ED6D6DB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3E73A0F-2AD5-4993-BABD-8B5B8F614C85}" type="sibTrans" cxnId="{3512A8E1-BA47-4067-9F0D-37A0ED6D6DB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07A25AE-6F3A-457D-AB73-150AFD2B4F01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76% Meningococo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Diplococo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-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930F488-63D0-44DB-B099-2359CB521874}" type="parTrans" cxnId="{AE3B37EF-FACB-42D1-9ACC-A7CAC029276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8A20B2C-2BE1-4F8D-938A-B7EEC72AB3A1}" type="sibTrans" cxnId="{AE3B37EF-FACB-42D1-9ACC-A7CAC029276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76A3AC7-A37A-4792-B01D-5F267F033776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50%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</a:rPr>
            <a:t>E.Coli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BGN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A8B8547-BAE6-4761-A2E7-DD3F1DD76C3B}" type="parTrans" cxnId="{D0D27363-76C2-4E93-A33D-0062D809593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C8E5A32-953A-44C4-98EE-3B0BE707842F}" type="sibTrans" cxnId="{D0D27363-76C2-4E93-A33D-0062D809593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203DD7E-8B40-4447-A29A-1301926A13A5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30% Listeria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Baastones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y cocobacilos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+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77F67C5-6B9A-4AAC-99CE-9A8374DF9E6D}" type="parTrans" cxnId="{A53430F1-B169-483D-9D5C-CD737906F08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805FD69-AE1C-4BB9-96E4-EFC8D7C23C54}" type="sibTrans" cxnId="{A53430F1-B169-483D-9D5C-CD737906F08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F7B4A98-B967-4097-8E9E-0D2AA2300C56}" type="pres">
      <dgm:prSet presAssocID="{279EC757-B002-49F7-826C-A1902A855A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B93F24-369D-4184-A24D-3578F3721556}" type="pres">
      <dgm:prSet presAssocID="{6FCBFF64-1347-4802-88B0-D1A42DB05771}" presName="hierRoot1" presStyleCnt="0">
        <dgm:presLayoutVars>
          <dgm:hierBranch val="init"/>
        </dgm:presLayoutVars>
      </dgm:prSet>
      <dgm:spPr/>
    </dgm:pt>
    <dgm:pt modelId="{CD77035E-C1E3-4F8B-8965-B36583FB128D}" type="pres">
      <dgm:prSet presAssocID="{6FCBFF64-1347-4802-88B0-D1A42DB05771}" presName="rootComposite1" presStyleCnt="0"/>
      <dgm:spPr/>
    </dgm:pt>
    <dgm:pt modelId="{B5E61423-5C96-4D6E-B1B1-F67671FE7BFE}" type="pres">
      <dgm:prSet presAssocID="{6FCBFF64-1347-4802-88B0-D1A42DB05771}" presName="rootText1" presStyleLbl="node0" presStyleIdx="0" presStyleCnt="1">
        <dgm:presLayoutVars>
          <dgm:chPref val="3"/>
        </dgm:presLayoutVars>
      </dgm:prSet>
      <dgm:spPr/>
    </dgm:pt>
    <dgm:pt modelId="{A901FAB5-98C8-4B32-BCD8-2A9CAF40A24C}" type="pres">
      <dgm:prSet presAssocID="{6FCBFF64-1347-4802-88B0-D1A42DB05771}" presName="rootConnector1" presStyleLbl="node1" presStyleIdx="0" presStyleCnt="0"/>
      <dgm:spPr/>
    </dgm:pt>
    <dgm:pt modelId="{D7E98C1A-CAAC-43FA-9E15-60A23FFC176D}" type="pres">
      <dgm:prSet presAssocID="{6FCBFF64-1347-4802-88B0-D1A42DB05771}" presName="hierChild2" presStyleCnt="0"/>
      <dgm:spPr/>
    </dgm:pt>
    <dgm:pt modelId="{B88395E5-BF3E-48D4-AB5A-50E5A3CF9A92}" type="pres">
      <dgm:prSet presAssocID="{B5866E96-76C9-4123-AEDF-89DC7DA483D8}" presName="Name64" presStyleLbl="parChTrans1D2" presStyleIdx="0" presStyleCnt="6"/>
      <dgm:spPr/>
    </dgm:pt>
    <dgm:pt modelId="{AFF19870-2A7A-42D5-A8F9-54492A83F145}" type="pres">
      <dgm:prSet presAssocID="{EC4D3986-869F-4BCF-9D3E-EB3B77CF5178}" presName="hierRoot2" presStyleCnt="0">
        <dgm:presLayoutVars>
          <dgm:hierBranch val="init"/>
        </dgm:presLayoutVars>
      </dgm:prSet>
      <dgm:spPr/>
    </dgm:pt>
    <dgm:pt modelId="{42BBBD7D-D48A-462A-990C-B31170C62FE6}" type="pres">
      <dgm:prSet presAssocID="{EC4D3986-869F-4BCF-9D3E-EB3B77CF5178}" presName="rootComposite" presStyleCnt="0"/>
      <dgm:spPr/>
    </dgm:pt>
    <dgm:pt modelId="{615918A2-96DC-46A1-9B39-FE43D6E7337B}" type="pres">
      <dgm:prSet presAssocID="{EC4D3986-869F-4BCF-9D3E-EB3B77CF5178}" presName="rootText" presStyleLbl="node2" presStyleIdx="0" presStyleCnt="5">
        <dgm:presLayoutVars>
          <dgm:chPref val="3"/>
        </dgm:presLayoutVars>
      </dgm:prSet>
      <dgm:spPr/>
    </dgm:pt>
    <dgm:pt modelId="{970CBB41-594D-4F76-AB68-D907AB05D664}" type="pres">
      <dgm:prSet presAssocID="{EC4D3986-869F-4BCF-9D3E-EB3B77CF5178}" presName="rootConnector" presStyleLbl="node2" presStyleIdx="0" presStyleCnt="5"/>
      <dgm:spPr/>
    </dgm:pt>
    <dgm:pt modelId="{C9D1C900-F5DB-4C0C-950A-9AD71101CC67}" type="pres">
      <dgm:prSet presAssocID="{EC4D3986-869F-4BCF-9D3E-EB3B77CF5178}" presName="hierChild4" presStyleCnt="0"/>
      <dgm:spPr/>
    </dgm:pt>
    <dgm:pt modelId="{10A9E44F-8790-4EF0-AF06-BBA158DA71DC}" type="pres">
      <dgm:prSet presAssocID="{EC4D3986-869F-4BCF-9D3E-EB3B77CF5178}" presName="hierChild5" presStyleCnt="0"/>
      <dgm:spPr/>
    </dgm:pt>
    <dgm:pt modelId="{5F52A07C-64BB-49B6-B305-45CEFA6E8F0D}" type="pres">
      <dgm:prSet presAssocID="{21AFE49E-CDA7-419D-B762-465BC2AB8B7C}" presName="Name64" presStyleLbl="parChTrans1D2" presStyleIdx="1" presStyleCnt="6"/>
      <dgm:spPr/>
    </dgm:pt>
    <dgm:pt modelId="{4BAD4964-4484-4508-B7D0-0C7C4EC3C77A}" type="pres">
      <dgm:prSet presAssocID="{8326FB3C-A287-463E-AD70-762E9F2EF0C5}" presName="hierRoot2" presStyleCnt="0">
        <dgm:presLayoutVars>
          <dgm:hierBranch val="init"/>
        </dgm:presLayoutVars>
      </dgm:prSet>
      <dgm:spPr/>
    </dgm:pt>
    <dgm:pt modelId="{4C68D17E-1580-4E31-A6B1-24BCCBA92C50}" type="pres">
      <dgm:prSet presAssocID="{8326FB3C-A287-463E-AD70-762E9F2EF0C5}" presName="rootComposite" presStyleCnt="0"/>
      <dgm:spPr/>
    </dgm:pt>
    <dgm:pt modelId="{AF1B5D6E-66E5-45DC-A64E-B685CEBF5155}" type="pres">
      <dgm:prSet presAssocID="{8326FB3C-A287-463E-AD70-762E9F2EF0C5}" presName="rootText" presStyleLbl="node2" presStyleIdx="1" presStyleCnt="5">
        <dgm:presLayoutVars>
          <dgm:chPref val="3"/>
        </dgm:presLayoutVars>
      </dgm:prSet>
      <dgm:spPr/>
    </dgm:pt>
    <dgm:pt modelId="{312EEE81-DACB-4B95-A3D4-8DF231D2BCCC}" type="pres">
      <dgm:prSet presAssocID="{8326FB3C-A287-463E-AD70-762E9F2EF0C5}" presName="rootConnector" presStyleLbl="node2" presStyleIdx="1" presStyleCnt="5"/>
      <dgm:spPr/>
    </dgm:pt>
    <dgm:pt modelId="{36C93202-FA17-4013-B4CE-36E3D7667323}" type="pres">
      <dgm:prSet presAssocID="{8326FB3C-A287-463E-AD70-762E9F2EF0C5}" presName="hierChild4" presStyleCnt="0"/>
      <dgm:spPr/>
    </dgm:pt>
    <dgm:pt modelId="{6E0C4FAB-3E22-434F-9A2F-3A8F94B33916}" type="pres">
      <dgm:prSet presAssocID="{8326FB3C-A287-463E-AD70-762E9F2EF0C5}" presName="hierChild5" presStyleCnt="0"/>
      <dgm:spPr/>
    </dgm:pt>
    <dgm:pt modelId="{74542B9C-E144-41E6-A531-A2EC920569CD}" type="pres">
      <dgm:prSet presAssocID="{2930F488-63D0-44DB-B099-2359CB521874}" presName="Name64" presStyleLbl="parChTrans1D2" presStyleIdx="2" presStyleCnt="6"/>
      <dgm:spPr/>
    </dgm:pt>
    <dgm:pt modelId="{F5C8E6E3-4894-457C-AA6C-A1A25AC0FFF1}" type="pres">
      <dgm:prSet presAssocID="{E07A25AE-6F3A-457D-AB73-150AFD2B4F01}" presName="hierRoot2" presStyleCnt="0">
        <dgm:presLayoutVars>
          <dgm:hierBranch val="init"/>
        </dgm:presLayoutVars>
      </dgm:prSet>
      <dgm:spPr/>
    </dgm:pt>
    <dgm:pt modelId="{BC63A137-2EBD-4570-8D1A-4FB0D5E4A9EE}" type="pres">
      <dgm:prSet presAssocID="{E07A25AE-6F3A-457D-AB73-150AFD2B4F01}" presName="rootComposite" presStyleCnt="0"/>
      <dgm:spPr/>
    </dgm:pt>
    <dgm:pt modelId="{FB79B481-870B-4E11-899A-EE3B7343EE4D}" type="pres">
      <dgm:prSet presAssocID="{E07A25AE-6F3A-457D-AB73-150AFD2B4F01}" presName="rootText" presStyleLbl="node2" presStyleIdx="2" presStyleCnt="5">
        <dgm:presLayoutVars>
          <dgm:chPref val="3"/>
        </dgm:presLayoutVars>
      </dgm:prSet>
      <dgm:spPr/>
    </dgm:pt>
    <dgm:pt modelId="{D2CCCDCE-5FBA-4259-8481-1ADE82304713}" type="pres">
      <dgm:prSet presAssocID="{E07A25AE-6F3A-457D-AB73-150AFD2B4F01}" presName="rootConnector" presStyleLbl="node2" presStyleIdx="2" presStyleCnt="5"/>
      <dgm:spPr/>
    </dgm:pt>
    <dgm:pt modelId="{824B8898-3B67-49D7-AD8E-0E634C2BD673}" type="pres">
      <dgm:prSet presAssocID="{E07A25AE-6F3A-457D-AB73-150AFD2B4F01}" presName="hierChild4" presStyleCnt="0"/>
      <dgm:spPr/>
    </dgm:pt>
    <dgm:pt modelId="{4082761C-2925-4FE7-945A-CC755EDBA6F0}" type="pres">
      <dgm:prSet presAssocID="{E07A25AE-6F3A-457D-AB73-150AFD2B4F01}" presName="hierChild5" presStyleCnt="0"/>
      <dgm:spPr/>
    </dgm:pt>
    <dgm:pt modelId="{1277E8E5-3817-4281-B611-AA5855AE4A30}" type="pres">
      <dgm:prSet presAssocID="{FA8B8547-BAE6-4761-A2E7-DD3F1DD76C3B}" presName="Name64" presStyleLbl="parChTrans1D2" presStyleIdx="3" presStyleCnt="6"/>
      <dgm:spPr/>
    </dgm:pt>
    <dgm:pt modelId="{0F618E30-37FD-4B62-A95F-EEF9A8F1E68B}" type="pres">
      <dgm:prSet presAssocID="{E76A3AC7-A37A-4792-B01D-5F267F033776}" presName="hierRoot2" presStyleCnt="0">
        <dgm:presLayoutVars>
          <dgm:hierBranch val="init"/>
        </dgm:presLayoutVars>
      </dgm:prSet>
      <dgm:spPr/>
    </dgm:pt>
    <dgm:pt modelId="{24DECA43-6B6E-431E-BA5D-41D5EE8812CF}" type="pres">
      <dgm:prSet presAssocID="{E76A3AC7-A37A-4792-B01D-5F267F033776}" presName="rootComposite" presStyleCnt="0"/>
      <dgm:spPr/>
    </dgm:pt>
    <dgm:pt modelId="{70446DBF-7966-4CD4-A082-6F69EF92667A}" type="pres">
      <dgm:prSet presAssocID="{E76A3AC7-A37A-4792-B01D-5F267F033776}" presName="rootText" presStyleLbl="node2" presStyleIdx="3" presStyleCnt="5">
        <dgm:presLayoutVars>
          <dgm:chPref val="3"/>
        </dgm:presLayoutVars>
      </dgm:prSet>
      <dgm:spPr/>
    </dgm:pt>
    <dgm:pt modelId="{3C6A3853-0A3F-455E-9150-A7A0066CFAF2}" type="pres">
      <dgm:prSet presAssocID="{E76A3AC7-A37A-4792-B01D-5F267F033776}" presName="rootConnector" presStyleLbl="node2" presStyleIdx="3" presStyleCnt="5"/>
      <dgm:spPr/>
    </dgm:pt>
    <dgm:pt modelId="{BCFE7350-3302-4D02-8114-C13CEE4FE60B}" type="pres">
      <dgm:prSet presAssocID="{E76A3AC7-A37A-4792-B01D-5F267F033776}" presName="hierChild4" presStyleCnt="0"/>
      <dgm:spPr/>
    </dgm:pt>
    <dgm:pt modelId="{EAF0CD16-1C5E-4DDC-A66E-CAC6406D5E35}" type="pres">
      <dgm:prSet presAssocID="{E76A3AC7-A37A-4792-B01D-5F267F033776}" presName="hierChild5" presStyleCnt="0"/>
      <dgm:spPr/>
    </dgm:pt>
    <dgm:pt modelId="{66B2813B-4E9B-4863-B070-503B5B666561}" type="pres">
      <dgm:prSet presAssocID="{477F67C5-6B9A-4AAC-99CE-9A8374DF9E6D}" presName="Name64" presStyleLbl="parChTrans1D2" presStyleIdx="4" presStyleCnt="6"/>
      <dgm:spPr/>
    </dgm:pt>
    <dgm:pt modelId="{88EAEB21-AFD3-49AC-B9E8-0FA0C073F97C}" type="pres">
      <dgm:prSet presAssocID="{D203DD7E-8B40-4447-A29A-1301926A13A5}" presName="hierRoot2" presStyleCnt="0">
        <dgm:presLayoutVars>
          <dgm:hierBranch val="init"/>
        </dgm:presLayoutVars>
      </dgm:prSet>
      <dgm:spPr/>
    </dgm:pt>
    <dgm:pt modelId="{5B7DCE80-E901-447B-A4C1-0F2956B09BAD}" type="pres">
      <dgm:prSet presAssocID="{D203DD7E-8B40-4447-A29A-1301926A13A5}" presName="rootComposite" presStyleCnt="0"/>
      <dgm:spPr/>
    </dgm:pt>
    <dgm:pt modelId="{55CD1F24-788A-44B7-8A68-277F508D1638}" type="pres">
      <dgm:prSet presAssocID="{D203DD7E-8B40-4447-A29A-1301926A13A5}" presName="rootText" presStyleLbl="node2" presStyleIdx="4" presStyleCnt="5">
        <dgm:presLayoutVars>
          <dgm:chPref val="3"/>
        </dgm:presLayoutVars>
      </dgm:prSet>
      <dgm:spPr/>
    </dgm:pt>
    <dgm:pt modelId="{7295DAB8-B407-4DF3-BD54-B4DEBA54F653}" type="pres">
      <dgm:prSet presAssocID="{D203DD7E-8B40-4447-A29A-1301926A13A5}" presName="rootConnector" presStyleLbl="node2" presStyleIdx="4" presStyleCnt="5"/>
      <dgm:spPr/>
    </dgm:pt>
    <dgm:pt modelId="{CC32E5EA-83C3-4182-AA6C-87E7BF11FE12}" type="pres">
      <dgm:prSet presAssocID="{D203DD7E-8B40-4447-A29A-1301926A13A5}" presName="hierChild4" presStyleCnt="0"/>
      <dgm:spPr/>
    </dgm:pt>
    <dgm:pt modelId="{E29C7222-4AE4-4C8D-BDD4-1DA11A3E6C08}" type="pres">
      <dgm:prSet presAssocID="{D203DD7E-8B40-4447-A29A-1301926A13A5}" presName="hierChild5" presStyleCnt="0"/>
      <dgm:spPr/>
    </dgm:pt>
    <dgm:pt modelId="{0C8E00C2-F97F-4DA6-879C-ED2175B8CCFD}" type="pres">
      <dgm:prSet presAssocID="{6FCBFF64-1347-4802-88B0-D1A42DB05771}" presName="hierChild3" presStyleCnt="0"/>
      <dgm:spPr/>
    </dgm:pt>
    <dgm:pt modelId="{C2BCD019-C7FC-4971-8903-7FB45BA1F2D3}" type="pres">
      <dgm:prSet presAssocID="{BECDB9B1-ACE3-420D-B0A0-4C7CC537C95F}" presName="Name115" presStyleLbl="parChTrans1D2" presStyleIdx="5" presStyleCnt="6"/>
      <dgm:spPr/>
    </dgm:pt>
    <dgm:pt modelId="{3EDCD253-2F4E-4A95-9B98-6C590561C3A1}" type="pres">
      <dgm:prSet presAssocID="{B91C57DB-4771-4081-959F-089161C8E784}" presName="hierRoot3" presStyleCnt="0">
        <dgm:presLayoutVars>
          <dgm:hierBranch val="init"/>
        </dgm:presLayoutVars>
      </dgm:prSet>
      <dgm:spPr/>
    </dgm:pt>
    <dgm:pt modelId="{DEB69426-AA22-456C-97AC-1D14FC6AAA47}" type="pres">
      <dgm:prSet presAssocID="{B91C57DB-4771-4081-959F-089161C8E784}" presName="rootComposite3" presStyleCnt="0"/>
      <dgm:spPr/>
    </dgm:pt>
    <dgm:pt modelId="{2EAB94CB-B2C4-429C-895A-21B1BDC2B240}" type="pres">
      <dgm:prSet presAssocID="{B91C57DB-4771-4081-959F-089161C8E784}" presName="rootText3" presStyleLbl="asst1" presStyleIdx="0" presStyleCnt="1">
        <dgm:presLayoutVars>
          <dgm:chPref val="3"/>
        </dgm:presLayoutVars>
      </dgm:prSet>
      <dgm:spPr/>
    </dgm:pt>
    <dgm:pt modelId="{0D1F3F9B-DC0B-4002-B25E-F180911EB187}" type="pres">
      <dgm:prSet presAssocID="{B91C57DB-4771-4081-959F-089161C8E784}" presName="rootConnector3" presStyleLbl="asst1" presStyleIdx="0" presStyleCnt="1"/>
      <dgm:spPr/>
    </dgm:pt>
    <dgm:pt modelId="{A20C0A57-E22D-4BBB-9F5A-152C5974C59A}" type="pres">
      <dgm:prSet presAssocID="{B91C57DB-4771-4081-959F-089161C8E784}" presName="hierChild6" presStyleCnt="0"/>
      <dgm:spPr/>
    </dgm:pt>
    <dgm:pt modelId="{38BEAA9F-6CFA-4195-AA23-11137FFEA234}" type="pres">
      <dgm:prSet presAssocID="{B91C57DB-4771-4081-959F-089161C8E784}" presName="hierChild7" presStyleCnt="0"/>
      <dgm:spPr/>
    </dgm:pt>
  </dgm:ptLst>
  <dgm:cxnLst>
    <dgm:cxn modelId="{B9EE8212-FDC9-4B6A-979F-51F77F6A8BF8}" type="presOf" srcId="{E76A3AC7-A37A-4792-B01D-5F267F033776}" destId="{70446DBF-7966-4CD4-A082-6F69EF92667A}" srcOrd="0" destOrd="0" presId="urn:microsoft.com/office/officeart/2009/3/layout/HorizontalOrganizationChart"/>
    <dgm:cxn modelId="{F7080F15-290E-4B09-BD57-657360DA91CE}" type="presOf" srcId="{D203DD7E-8B40-4447-A29A-1301926A13A5}" destId="{55CD1F24-788A-44B7-8A68-277F508D1638}" srcOrd="0" destOrd="0" presId="urn:microsoft.com/office/officeart/2009/3/layout/HorizontalOrganizationChart"/>
    <dgm:cxn modelId="{64878A21-5919-4D36-B2D9-2C820D8B7D3E}" type="presOf" srcId="{EC4D3986-869F-4BCF-9D3E-EB3B77CF5178}" destId="{615918A2-96DC-46A1-9B39-FE43D6E7337B}" srcOrd="0" destOrd="0" presId="urn:microsoft.com/office/officeart/2009/3/layout/HorizontalOrganizationChart"/>
    <dgm:cxn modelId="{36EE7137-045A-412C-ABDE-AC7691CE3885}" type="presOf" srcId="{BECDB9B1-ACE3-420D-B0A0-4C7CC537C95F}" destId="{C2BCD019-C7FC-4971-8903-7FB45BA1F2D3}" srcOrd="0" destOrd="0" presId="urn:microsoft.com/office/officeart/2009/3/layout/HorizontalOrganizationChart"/>
    <dgm:cxn modelId="{D596D838-ECF5-41C3-8F97-867154C2DCC2}" type="presOf" srcId="{E07A25AE-6F3A-457D-AB73-150AFD2B4F01}" destId="{D2CCCDCE-5FBA-4259-8481-1ADE82304713}" srcOrd="1" destOrd="0" presId="urn:microsoft.com/office/officeart/2009/3/layout/HorizontalOrganizationChart"/>
    <dgm:cxn modelId="{F83A2B3D-A20B-4D75-8915-E5F7A7C5C374}" srcId="{279EC757-B002-49F7-826C-A1902A855AE6}" destId="{6FCBFF64-1347-4802-88B0-D1A42DB05771}" srcOrd="0" destOrd="0" parTransId="{A7240D05-BC37-4F29-88B0-EAF9E22B977A}" sibTransId="{7F459995-E5F7-47C1-9DEF-E0C0C8ACA145}"/>
    <dgm:cxn modelId="{C35B6F3D-BF0D-4245-9480-C939E94305A3}" type="presOf" srcId="{B91C57DB-4771-4081-959F-089161C8E784}" destId="{0D1F3F9B-DC0B-4002-B25E-F180911EB187}" srcOrd="1" destOrd="0" presId="urn:microsoft.com/office/officeart/2009/3/layout/HorizontalOrganizationChart"/>
    <dgm:cxn modelId="{978B1F5C-7314-4489-BDC2-9E8CC9023F04}" type="presOf" srcId="{E76A3AC7-A37A-4792-B01D-5F267F033776}" destId="{3C6A3853-0A3F-455E-9150-A7A0066CFAF2}" srcOrd="1" destOrd="0" presId="urn:microsoft.com/office/officeart/2009/3/layout/HorizontalOrganizationChart"/>
    <dgm:cxn modelId="{5426CD42-06BD-4A7B-A068-49F860ACD9FA}" srcId="{6FCBFF64-1347-4802-88B0-D1A42DB05771}" destId="{B91C57DB-4771-4081-959F-089161C8E784}" srcOrd="0" destOrd="0" parTransId="{BECDB9B1-ACE3-420D-B0A0-4C7CC537C95F}" sibTransId="{7CCA0576-5881-464F-AAA8-EFC0B01FF951}"/>
    <dgm:cxn modelId="{D0D27363-76C2-4E93-A33D-0062D8095934}" srcId="{6FCBFF64-1347-4802-88B0-D1A42DB05771}" destId="{E76A3AC7-A37A-4792-B01D-5F267F033776}" srcOrd="4" destOrd="0" parTransId="{FA8B8547-BAE6-4761-A2E7-DD3F1DD76C3B}" sibTransId="{BC8E5A32-953A-44C4-98EE-3B0BE707842F}"/>
    <dgm:cxn modelId="{23DC5864-CF90-411C-A46A-6E660B48A0EB}" type="presOf" srcId="{21AFE49E-CDA7-419D-B762-465BC2AB8B7C}" destId="{5F52A07C-64BB-49B6-B305-45CEFA6E8F0D}" srcOrd="0" destOrd="0" presId="urn:microsoft.com/office/officeart/2009/3/layout/HorizontalOrganizationChart"/>
    <dgm:cxn modelId="{93A1E244-9D71-4511-B8ED-332694DF5967}" type="presOf" srcId="{EC4D3986-869F-4BCF-9D3E-EB3B77CF5178}" destId="{970CBB41-594D-4F76-AB68-D907AB05D664}" srcOrd="1" destOrd="0" presId="urn:microsoft.com/office/officeart/2009/3/layout/HorizontalOrganizationChart"/>
    <dgm:cxn modelId="{782C376F-2C5B-4AEB-9288-061B4CE95609}" type="presOf" srcId="{B5866E96-76C9-4123-AEDF-89DC7DA483D8}" destId="{B88395E5-BF3E-48D4-AB5A-50E5A3CF9A92}" srcOrd="0" destOrd="0" presId="urn:microsoft.com/office/officeart/2009/3/layout/HorizontalOrganizationChart"/>
    <dgm:cxn modelId="{3CDA6171-2833-45AF-8EF7-59F97A943184}" type="presOf" srcId="{2930F488-63D0-44DB-B099-2359CB521874}" destId="{74542B9C-E144-41E6-A531-A2EC920569CD}" srcOrd="0" destOrd="0" presId="urn:microsoft.com/office/officeart/2009/3/layout/HorizontalOrganizationChart"/>
    <dgm:cxn modelId="{AA9BBE82-B4D2-418C-BAF2-A08E46AC9B60}" type="presOf" srcId="{FA8B8547-BAE6-4761-A2E7-DD3F1DD76C3B}" destId="{1277E8E5-3817-4281-B611-AA5855AE4A30}" srcOrd="0" destOrd="0" presId="urn:microsoft.com/office/officeart/2009/3/layout/HorizontalOrganizationChart"/>
    <dgm:cxn modelId="{C25E4388-084A-462D-AE17-5D87B9483C89}" type="presOf" srcId="{6FCBFF64-1347-4802-88B0-D1A42DB05771}" destId="{B5E61423-5C96-4D6E-B1B1-F67671FE7BFE}" srcOrd="0" destOrd="0" presId="urn:microsoft.com/office/officeart/2009/3/layout/HorizontalOrganizationChart"/>
    <dgm:cxn modelId="{52812890-E7EB-4F72-8ECD-507063C90372}" type="presOf" srcId="{477F67C5-6B9A-4AAC-99CE-9A8374DF9E6D}" destId="{66B2813B-4E9B-4863-B070-503B5B666561}" srcOrd="0" destOrd="0" presId="urn:microsoft.com/office/officeart/2009/3/layout/HorizontalOrganizationChart"/>
    <dgm:cxn modelId="{39BDE695-110E-4E73-9694-3C5BC1DC90A6}" type="presOf" srcId="{D203DD7E-8B40-4447-A29A-1301926A13A5}" destId="{7295DAB8-B407-4DF3-BD54-B4DEBA54F653}" srcOrd="1" destOrd="0" presId="urn:microsoft.com/office/officeart/2009/3/layout/HorizontalOrganizationChart"/>
    <dgm:cxn modelId="{385490A1-C1DE-4561-80A2-100C95963C76}" type="presOf" srcId="{B91C57DB-4771-4081-959F-089161C8E784}" destId="{2EAB94CB-B2C4-429C-895A-21B1BDC2B240}" srcOrd="0" destOrd="0" presId="urn:microsoft.com/office/officeart/2009/3/layout/HorizontalOrganizationChart"/>
    <dgm:cxn modelId="{CFE1A9A5-6613-4698-91D6-7FF3C3AC84EA}" type="presOf" srcId="{8326FB3C-A287-463E-AD70-762E9F2EF0C5}" destId="{312EEE81-DACB-4B95-A3D4-8DF231D2BCCC}" srcOrd="1" destOrd="0" presId="urn:microsoft.com/office/officeart/2009/3/layout/HorizontalOrganizationChart"/>
    <dgm:cxn modelId="{0075DFDE-F538-4C9E-811A-37C63731E2EB}" type="presOf" srcId="{E07A25AE-6F3A-457D-AB73-150AFD2B4F01}" destId="{FB79B481-870B-4E11-899A-EE3B7343EE4D}" srcOrd="0" destOrd="0" presId="urn:microsoft.com/office/officeart/2009/3/layout/HorizontalOrganizationChart"/>
    <dgm:cxn modelId="{3512A8E1-BA47-4067-9F0D-37A0ED6D6DB5}" srcId="{6FCBFF64-1347-4802-88B0-D1A42DB05771}" destId="{8326FB3C-A287-463E-AD70-762E9F2EF0C5}" srcOrd="2" destOrd="0" parTransId="{21AFE49E-CDA7-419D-B762-465BC2AB8B7C}" sibTransId="{B3E73A0F-2AD5-4993-BABD-8B5B8F614C85}"/>
    <dgm:cxn modelId="{E9891EEA-7534-43AA-9BAC-25F7F1D6162C}" type="presOf" srcId="{6FCBFF64-1347-4802-88B0-D1A42DB05771}" destId="{A901FAB5-98C8-4B32-BCD8-2A9CAF40A24C}" srcOrd="1" destOrd="0" presId="urn:microsoft.com/office/officeart/2009/3/layout/HorizontalOrganizationChart"/>
    <dgm:cxn modelId="{AE3B37EF-FACB-42D1-9ACC-A7CAC0292765}" srcId="{6FCBFF64-1347-4802-88B0-D1A42DB05771}" destId="{E07A25AE-6F3A-457D-AB73-150AFD2B4F01}" srcOrd="3" destOrd="0" parTransId="{2930F488-63D0-44DB-B099-2359CB521874}" sibTransId="{A8A20B2C-2BE1-4F8D-938A-B7EEC72AB3A1}"/>
    <dgm:cxn modelId="{2CC2F9EF-AF4A-4A51-871F-6575496FF5F4}" type="presOf" srcId="{8326FB3C-A287-463E-AD70-762E9F2EF0C5}" destId="{AF1B5D6E-66E5-45DC-A64E-B685CEBF5155}" srcOrd="0" destOrd="0" presId="urn:microsoft.com/office/officeart/2009/3/layout/HorizontalOrganizationChart"/>
    <dgm:cxn modelId="{B518A7F0-4083-4AE3-8F1D-0BFAC2BBAD48}" srcId="{6FCBFF64-1347-4802-88B0-D1A42DB05771}" destId="{EC4D3986-869F-4BCF-9D3E-EB3B77CF5178}" srcOrd="1" destOrd="0" parTransId="{B5866E96-76C9-4123-AEDF-89DC7DA483D8}" sibTransId="{D4C8F558-9418-45D8-A61F-42EFABA94E40}"/>
    <dgm:cxn modelId="{A53430F1-B169-483D-9D5C-CD737906F08E}" srcId="{6FCBFF64-1347-4802-88B0-D1A42DB05771}" destId="{D203DD7E-8B40-4447-A29A-1301926A13A5}" srcOrd="5" destOrd="0" parTransId="{477F67C5-6B9A-4AAC-99CE-9A8374DF9E6D}" sibTransId="{E805FD69-AE1C-4BB9-96E4-EFC8D7C23C54}"/>
    <dgm:cxn modelId="{3F047FF4-6897-412B-915A-4021B6460455}" type="presOf" srcId="{279EC757-B002-49F7-826C-A1902A855AE6}" destId="{9F7B4A98-B967-4097-8E9E-0D2AA2300C56}" srcOrd="0" destOrd="0" presId="urn:microsoft.com/office/officeart/2009/3/layout/HorizontalOrganizationChart"/>
    <dgm:cxn modelId="{B05D102B-4A1C-4FE0-B0CF-FF5BEB3FA71E}" type="presParOf" srcId="{9F7B4A98-B967-4097-8E9E-0D2AA2300C56}" destId="{A8B93F24-369D-4184-A24D-3578F3721556}" srcOrd="0" destOrd="0" presId="urn:microsoft.com/office/officeart/2009/3/layout/HorizontalOrganizationChart"/>
    <dgm:cxn modelId="{34DF6311-C6C9-4CC6-B0EF-C2C1A51BD8AB}" type="presParOf" srcId="{A8B93F24-369D-4184-A24D-3578F3721556}" destId="{CD77035E-C1E3-4F8B-8965-B36583FB128D}" srcOrd="0" destOrd="0" presId="urn:microsoft.com/office/officeart/2009/3/layout/HorizontalOrganizationChart"/>
    <dgm:cxn modelId="{6185D21C-457C-49C7-AB35-57703A6FE6D7}" type="presParOf" srcId="{CD77035E-C1E3-4F8B-8965-B36583FB128D}" destId="{B5E61423-5C96-4D6E-B1B1-F67671FE7BFE}" srcOrd="0" destOrd="0" presId="urn:microsoft.com/office/officeart/2009/3/layout/HorizontalOrganizationChart"/>
    <dgm:cxn modelId="{9A2B3C57-AE25-4C49-A4C2-581CFCE048FE}" type="presParOf" srcId="{CD77035E-C1E3-4F8B-8965-B36583FB128D}" destId="{A901FAB5-98C8-4B32-BCD8-2A9CAF40A24C}" srcOrd="1" destOrd="0" presId="urn:microsoft.com/office/officeart/2009/3/layout/HorizontalOrganizationChart"/>
    <dgm:cxn modelId="{60BA79BC-9228-49E1-89FD-3238403AA25F}" type="presParOf" srcId="{A8B93F24-369D-4184-A24D-3578F3721556}" destId="{D7E98C1A-CAAC-43FA-9E15-60A23FFC176D}" srcOrd="1" destOrd="0" presId="urn:microsoft.com/office/officeart/2009/3/layout/HorizontalOrganizationChart"/>
    <dgm:cxn modelId="{231878A3-5356-4B1C-A9B1-66B7D647B02C}" type="presParOf" srcId="{D7E98C1A-CAAC-43FA-9E15-60A23FFC176D}" destId="{B88395E5-BF3E-48D4-AB5A-50E5A3CF9A92}" srcOrd="0" destOrd="0" presId="urn:microsoft.com/office/officeart/2009/3/layout/HorizontalOrganizationChart"/>
    <dgm:cxn modelId="{B98BE938-9AA9-44DE-9740-3B04D961688F}" type="presParOf" srcId="{D7E98C1A-CAAC-43FA-9E15-60A23FFC176D}" destId="{AFF19870-2A7A-42D5-A8F9-54492A83F145}" srcOrd="1" destOrd="0" presId="urn:microsoft.com/office/officeart/2009/3/layout/HorizontalOrganizationChart"/>
    <dgm:cxn modelId="{3BD07C3F-BD62-4E89-87A0-0BFF1B11327D}" type="presParOf" srcId="{AFF19870-2A7A-42D5-A8F9-54492A83F145}" destId="{42BBBD7D-D48A-462A-990C-B31170C62FE6}" srcOrd="0" destOrd="0" presId="urn:microsoft.com/office/officeart/2009/3/layout/HorizontalOrganizationChart"/>
    <dgm:cxn modelId="{5E9E2E9A-2DA1-4843-8007-8B570EA4C0FA}" type="presParOf" srcId="{42BBBD7D-D48A-462A-990C-B31170C62FE6}" destId="{615918A2-96DC-46A1-9B39-FE43D6E7337B}" srcOrd="0" destOrd="0" presId="urn:microsoft.com/office/officeart/2009/3/layout/HorizontalOrganizationChart"/>
    <dgm:cxn modelId="{511AA4DA-14E7-4574-8903-D4BD2A97E870}" type="presParOf" srcId="{42BBBD7D-D48A-462A-990C-B31170C62FE6}" destId="{970CBB41-594D-4F76-AB68-D907AB05D664}" srcOrd="1" destOrd="0" presId="urn:microsoft.com/office/officeart/2009/3/layout/HorizontalOrganizationChart"/>
    <dgm:cxn modelId="{BAC87DFB-81B4-4EA2-B0C7-3CA5A19EAB2F}" type="presParOf" srcId="{AFF19870-2A7A-42D5-A8F9-54492A83F145}" destId="{C9D1C900-F5DB-4C0C-950A-9AD71101CC67}" srcOrd="1" destOrd="0" presId="urn:microsoft.com/office/officeart/2009/3/layout/HorizontalOrganizationChart"/>
    <dgm:cxn modelId="{28553E80-951A-4D51-BEE4-D81F2B1B0A17}" type="presParOf" srcId="{AFF19870-2A7A-42D5-A8F9-54492A83F145}" destId="{10A9E44F-8790-4EF0-AF06-BBA158DA71DC}" srcOrd="2" destOrd="0" presId="urn:microsoft.com/office/officeart/2009/3/layout/HorizontalOrganizationChart"/>
    <dgm:cxn modelId="{BF6E5ACA-DBE8-4EE1-94B5-DBCC5EE429B0}" type="presParOf" srcId="{D7E98C1A-CAAC-43FA-9E15-60A23FFC176D}" destId="{5F52A07C-64BB-49B6-B305-45CEFA6E8F0D}" srcOrd="2" destOrd="0" presId="urn:microsoft.com/office/officeart/2009/3/layout/HorizontalOrganizationChart"/>
    <dgm:cxn modelId="{A6387513-B2EA-46B1-87CB-81DC12F78014}" type="presParOf" srcId="{D7E98C1A-CAAC-43FA-9E15-60A23FFC176D}" destId="{4BAD4964-4484-4508-B7D0-0C7C4EC3C77A}" srcOrd="3" destOrd="0" presId="urn:microsoft.com/office/officeart/2009/3/layout/HorizontalOrganizationChart"/>
    <dgm:cxn modelId="{1E5E2D29-242F-48D9-86DF-EB0E17DB8C81}" type="presParOf" srcId="{4BAD4964-4484-4508-B7D0-0C7C4EC3C77A}" destId="{4C68D17E-1580-4E31-A6B1-24BCCBA92C50}" srcOrd="0" destOrd="0" presId="urn:microsoft.com/office/officeart/2009/3/layout/HorizontalOrganizationChart"/>
    <dgm:cxn modelId="{E371B439-5C30-4656-9AC7-0E9BD1AB5367}" type="presParOf" srcId="{4C68D17E-1580-4E31-A6B1-24BCCBA92C50}" destId="{AF1B5D6E-66E5-45DC-A64E-B685CEBF5155}" srcOrd="0" destOrd="0" presId="urn:microsoft.com/office/officeart/2009/3/layout/HorizontalOrganizationChart"/>
    <dgm:cxn modelId="{97DF374C-973F-4203-8159-FB5D0D11CA99}" type="presParOf" srcId="{4C68D17E-1580-4E31-A6B1-24BCCBA92C50}" destId="{312EEE81-DACB-4B95-A3D4-8DF231D2BCCC}" srcOrd="1" destOrd="0" presId="urn:microsoft.com/office/officeart/2009/3/layout/HorizontalOrganizationChart"/>
    <dgm:cxn modelId="{C3AD4AED-EDFE-4772-8EB6-7F42A0FB9596}" type="presParOf" srcId="{4BAD4964-4484-4508-B7D0-0C7C4EC3C77A}" destId="{36C93202-FA17-4013-B4CE-36E3D7667323}" srcOrd="1" destOrd="0" presId="urn:microsoft.com/office/officeart/2009/3/layout/HorizontalOrganizationChart"/>
    <dgm:cxn modelId="{BD2C6DE3-EC55-4736-85DA-B1B28BCA6A34}" type="presParOf" srcId="{4BAD4964-4484-4508-B7D0-0C7C4EC3C77A}" destId="{6E0C4FAB-3E22-434F-9A2F-3A8F94B33916}" srcOrd="2" destOrd="0" presId="urn:microsoft.com/office/officeart/2009/3/layout/HorizontalOrganizationChart"/>
    <dgm:cxn modelId="{00A8F392-A319-44CA-BF30-5AA0CCA44907}" type="presParOf" srcId="{D7E98C1A-CAAC-43FA-9E15-60A23FFC176D}" destId="{74542B9C-E144-41E6-A531-A2EC920569CD}" srcOrd="4" destOrd="0" presId="urn:microsoft.com/office/officeart/2009/3/layout/HorizontalOrganizationChart"/>
    <dgm:cxn modelId="{607847D0-2652-408E-9EB3-6F34BC770769}" type="presParOf" srcId="{D7E98C1A-CAAC-43FA-9E15-60A23FFC176D}" destId="{F5C8E6E3-4894-457C-AA6C-A1A25AC0FFF1}" srcOrd="5" destOrd="0" presId="urn:microsoft.com/office/officeart/2009/3/layout/HorizontalOrganizationChart"/>
    <dgm:cxn modelId="{849C2438-E335-4227-AC90-FF5DDF5F2D1A}" type="presParOf" srcId="{F5C8E6E3-4894-457C-AA6C-A1A25AC0FFF1}" destId="{BC63A137-2EBD-4570-8D1A-4FB0D5E4A9EE}" srcOrd="0" destOrd="0" presId="urn:microsoft.com/office/officeart/2009/3/layout/HorizontalOrganizationChart"/>
    <dgm:cxn modelId="{632E24DF-AC4B-4B02-8BA4-53FC76C2A11C}" type="presParOf" srcId="{BC63A137-2EBD-4570-8D1A-4FB0D5E4A9EE}" destId="{FB79B481-870B-4E11-899A-EE3B7343EE4D}" srcOrd="0" destOrd="0" presId="urn:microsoft.com/office/officeart/2009/3/layout/HorizontalOrganizationChart"/>
    <dgm:cxn modelId="{3731EC10-F254-4DD0-8D54-8FD39DCA28DA}" type="presParOf" srcId="{BC63A137-2EBD-4570-8D1A-4FB0D5E4A9EE}" destId="{D2CCCDCE-5FBA-4259-8481-1ADE82304713}" srcOrd="1" destOrd="0" presId="urn:microsoft.com/office/officeart/2009/3/layout/HorizontalOrganizationChart"/>
    <dgm:cxn modelId="{FA8B7081-3EBB-4C74-AD9F-A45F147714F0}" type="presParOf" srcId="{F5C8E6E3-4894-457C-AA6C-A1A25AC0FFF1}" destId="{824B8898-3B67-49D7-AD8E-0E634C2BD673}" srcOrd="1" destOrd="0" presId="urn:microsoft.com/office/officeart/2009/3/layout/HorizontalOrganizationChart"/>
    <dgm:cxn modelId="{19D9DC4A-B5B4-43F4-B9FE-7CA47628E253}" type="presParOf" srcId="{F5C8E6E3-4894-457C-AA6C-A1A25AC0FFF1}" destId="{4082761C-2925-4FE7-945A-CC755EDBA6F0}" srcOrd="2" destOrd="0" presId="urn:microsoft.com/office/officeart/2009/3/layout/HorizontalOrganizationChart"/>
    <dgm:cxn modelId="{CA3A539C-E614-4C97-B2D7-B3B09C6CAB3D}" type="presParOf" srcId="{D7E98C1A-CAAC-43FA-9E15-60A23FFC176D}" destId="{1277E8E5-3817-4281-B611-AA5855AE4A30}" srcOrd="6" destOrd="0" presId="urn:microsoft.com/office/officeart/2009/3/layout/HorizontalOrganizationChart"/>
    <dgm:cxn modelId="{28C12DED-CF99-4D03-97A5-1892429178C8}" type="presParOf" srcId="{D7E98C1A-CAAC-43FA-9E15-60A23FFC176D}" destId="{0F618E30-37FD-4B62-A95F-EEF9A8F1E68B}" srcOrd="7" destOrd="0" presId="urn:microsoft.com/office/officeart/2009/3/layout/HorizontalOrganizationChart"/>
    <dgm:cxn modelId="{02CA8EFD-B79A-4F66-B412-0F86E8A8DE32}" type="presParOf" srcId="{0F618E30-37FD-4B62-A95F-EEF9A8F1E68B}" destId="{24DECA43-6B6E-431E-BA5D-41D5EE8812CF}" srcOrd="0" destOrd="0" presId="urn:microsoft.com/office/officeart/2009/3/layout/HorizontalOrganizationChart"/>
    <dgm:cxn modelId="{1498B357-510A-4C7C-9755-B8F2BFCC9B88}" type="presParOf" srcId="{24DECA43-6B6E-431E-BA5D-41D5EE8812CF}" destId="{70446DBF-7966-4CD4-A082-6F69EF92667A}" srcOrd="0" destOrd="0" presId="urn:microsoft.com/office/officeart/2009/3/layout/HorizontalOrganizationChart"/>
    <dgm:cxn modelId="{99E81A98-E5AE-4D91-801F-8F2826B86E3E}" type="presParOf" srcId="{24DECA43-6B6E-431E-BA5D-41D5EE8812CF}" destId="{3C6A3853-0A3F-455E-9150-A7A0066CFAF2}" srcOrd="1" destOrd="0" presId="urn:microsoft.com/office/officeart/2009/3/layout/HorizontalOrganizationChart"/>
    <dgm:cxn modelId="{705FB82C-CDE5-4F7D-8B12-DC925006ADAE}" type="presParOf" srcId="{0F618E30-37FD-4B62-A95F-EEF9A8F1E68B}" destId="{BCFE7350-3302-4D02-8114-C13CEE4FE60B}" srcOrd="1" destOrd="0" presId="urn:microsoft.com/office/officeart/2009/3/layout/HorizontalOrganizationChart"/>
    <dgm:cxn modelId="{7A1349BD-A9CC-48F2-A7D6-D10DA58BD75A}" type="presParOf" srcId="{0F618E30-37FD-4B62-A95F-EEF9A8F1E68B}" destId="{EAF0CD16-1C5E-4DDC-A66E-CAC6406D5E35}" srcOrd="2" destOrd="0" presId="urn:microsoft.com/office/officeart/2009/3/layout/HorizontalOrganizationChart"/>
    <dgm:cxn modelId="{68F5D313-0CFC-4908-B798-4884434C3CBD}" type="presParOf" srcId="{D7E98C1A-CAAC-43FA-9E15-60A23FFC176D}" destId="{66B2813B-4E9B-4863-B070-503B5B666561}" srcOrd="8" destOrd="0" presId="urn:microsoft.com/office/officeart/2009/3/layout/HorizontalOrganizationChart"/>
    <dgm:cxn modelId="{64C20BC6-38A6-4326-90FA-858F49BF1C50}" type="presParOf" srcId="{D7E98C1A-CAAC-43FA-9E15-60A23FFC176D}" destId="{88EAEB21-AFD3-49AC-B9E8-0FA0C073F97C}" srcOrd="9" destOrd="0" presId="urn:microsoft.com/office/officeart/2009/3/layout/HorizontalOrganizationChart"/>
    <dgm:cxn modelId="{B5B0AFF4-47E3-4669-8393-8799379CF40B}" type="presParOf" srcId="{88EAEB21-AFD3-49AC-B9E8-0FA0C073F97C}" destId="{5B7DCE80-E901-447B-A4C1-0F2956B09BAD}" srcOrd="0" destOrd="0" presId="urn:microsoft.com/office/officeart/2009/3/layout/HorizontalOrganizationChart"/>
    <dgm:cxn modelId="{C363C6E3-59C4-4FDE-BBCF-F4A180C3F330}" type="presParOf" srcId="{5B7DCE80-E901-447B-A4C1-0F2956B09BAD}" destId="{55CD1F24-788A-44B7-8A68-277F508D1638}" srcOrd="0" destOrd="0" presId="urn:microsoft.com/office/officeart/2009/3/layout/HorizontalOrganizationChart"/>
    <dgm:cxn modelId="{B03FDA48-56F7-4F70-AFAD-53602FF8567E}" type="presParOf" srcId="{5B7DCE80-E901-447B-A4C1-0F2956B09BAD}" destId="{7295DAB8-B407-4DF3-BD54-B4DEBA54F653}" srcOrd="1" destOrd="0" presId="urn:microsoft.com/office/officeart/2009/3/layout/HorizontalOrganizationChart"/>
    <dgm:cxn modelId="{F8E03A5D-AEA9-46A4-B7F4-17F8D2404345}" type="presParOf" srcId="{88EAEB21-AFD3-49AC-B9E8-0FA0C073F97C}" destId="{CC32E5EA-83C3-4182-AA6C-87E7BF11FE12}" srcOrd="1" destOrd="0" presId="urn:microsoft.com/office/officeart/2009/3/layout/HorizontalOrganizationChart"/>
    <dgm:cxn modelId="{DC0F013F-1412-46B9-86ED-7B1AEFD259DD}" type="presParOf" srcId="{88EAEB21-AFD3-49AC-B9E8-0FA0C073F97C}" destId="{E29C7222-4AE4-4C8D-BDD4-1DA11A3E6C08}" srcOrd="2" destOrd="0" presId="urn:microsoft.com/office/officeart/2009/3/layout/HorizontalOrganizationChart"/>
    <dgm:cxn modelId="{23B7760E-3237-408C-83DF-188B08311E33}" type="presParOf" srcId="{A8B93F24-369D-4184-A24D-3578F3721556}" destId="{0C8E00C2-F97F-4DA6-879C-ED2175B8CCFD}" srcOrd="2" destOrd="0" presId="urn:microsoft.com/office/officeart/2009/3/layout/HorizontalOrganizationChart"/>
    <dgm:cxn modelId="{7A4BBA01-B082-4CE6-AA02-A5D880084085}" type="presParOf" srcId="{0C8E00C2-F97F-4DA6-879C-ED2175B8CCFD}" destId="{C2BCD019-C7FC-4971-8903-7FB45BA1F2D3}" srcOrd="0" destOrd="0" presId="urn:microsoft.com/office/officeart/2009/3/layout/HorizontalOrganizationChart"/>
    <dgm:cxn modelId="{075D1F01-9631-42D1-AB2B-029156AE82CF}" type="presParOf" srcId="{0C8E00C2-F97F-4DA6-879C-ED2175B8CCFD}" destId="{3EDCD253-2F4E-4A95-9B98-6C590561C3A1}" srcOrd="1" destOrd="0" presId="urn:microsoft.com/office/officeart/2009/3/layout/HorizontalOrganizationChart"/>
    <dgm:cxn modelId="{2C125F96-43FC-40FC-A00E-E71AAE16E251}" type="presParOf" srcId="{3EDCD253-2F4E-4A95-9B98-6C590561C3A1}" destId="{DEB69426-AA22-456C-97AC-1D14FC6AAA47}" srcOrd="0" destOrd="0" presId="urn:microsoft.com/office/officeart/2009/3/layout/HorizontalOrganizationChart"/>
    <dgm:cxn modelId="{6B7B574F-A8EB-4ABA-8BEF-BC731AC9854F}" type="presParOf" srcId="{DEB69426-AA22-456C-97AC-1D14FC6AAA47}" destId="{2EAB94CB-B2C4-429C-895A-21B1BDC2B240}" srcOrd="0" destOrd="0" presId="urn:microsoft.com/office/officeart/2009/3/layout/HorizontalOrganizationChart"/>
    <dgm:cxn modelId="{90D6CABE-F5B6-49E4-B3A2-0F0B825B9A66}" type="presParOf" srcId="{DEB69426-AA22-456C-97AC-1D14FC6AAA47}" destId="{0D1F3F9B-DC0B-4002-B25E-F180911EB187}" srcOrd="1" destOrd="0" presId="urn:microsoft.com/office/officeart/2009/3/layout/HorizontalOrganizationChart"/>
    <dgm:cxn modelId="{D0543DAE-A67A-44A7-92B4-FEA6E6CB9018}" type="presParOf" srcId="{3EDCD253-2F4E-4A95-9B98-6C590561C3A1}" destId="{A20C0A57-E22D-4BBB-9F5A-152C5974C59A}" srcOrd="1" destOrd="0" presId="urn:microsoft.com/office/officeart/2009/3/layout/HorizontalOrganizationChart"/>
    <dgm:cxn modelId="{EE9CA21D-DA33-4E1C-B790-51E1C7187B0A}" type="presParOf" srcId="{3EDCD253-2F4E-4A95-9B98-6C590561C3A1}" destId="{38BEAA9F-6CFA-4195-AA23-11137FFEA23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7D43CD5-DBBF-4002-B4C0-721845A74F6F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0EE2ACC5-B4E4-4DEF-9A8E-A6DD07140DE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Aglutinación por látex </a:t>
          </a:r>
        </a:p>
      </dgm:t>
    </dgm:pt>
    <dgm:pt modelId="{B2DC2D91-7D1F-4338-AA79-F5491F054FA7}" type="parTrans" cxnId="{28308E24-0130-4A9F-B903-2BFCF61F525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4E72EDF-43C6-4787-AA92-974CD6B9D985}" type="sibTrans" cxnId="{28308E24-0130-4A9F-B903-2BFCF61F525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B8278CB-7A8B-4D2A-8917-55C8D86C287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Detecta Ag bacterianos.</a:t>
          </a:r>
        </a:p>
      </dgm:t>
    </dgm:pt>
    <dgm:pt modelId="{DF14777C-B5CD-45F1-935B-2AD27BDFBCFD}" type="parTrans" cxnId="{FB41FD14-EF62-49AA-9EA0-87A651418D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97A941B-8784-4D95-946F-5415B94CB3B5}" type="sibTrans" cxnId="{FB41FD14-EF62-49AA-9EA0-87A651418D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027B9E1-78BC-43A9-84C5-B1AAFB954D9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Útil en pacientes que han recibido Ab (se pueden detectar hasta 10 días después).</a:t>
          </a:r>
        </a:p>
      </dgm:t>
    </dgm:pt>
    <dgm:pt modelId="{B1996D2E-D95B-4619-8314-182330E47E48}" type="parTrans" cxnId="{61E37DE7-A797-4FAB-8FE3-3D9C551EF1E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8674F01-4F9D-42E0-B613-9207B51A879B}" type="sibTrans" cxnId="{61E37DE7-A797-4FAB-8FE3-3D9C551EF1E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71D5CDE-6FEF-42DD-86D5-05467D1AEF3E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Ag polisacárido urinario</a:t>
          </a:r>
        </a:p>
      </dgm:t>
    </dgm:pt>
    <dgm:pt modelId="{8BB2DFE9-553B-452A-A971-19BDA75110A4}" type="parTrans" cxnId="{8E63958A-7669-44DF-8932-7FC3103A5903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A62A6FE-CF2F-418B-810C-D3733C0E2F28}" type="sibTrans" cxnId="{8E63958A-7669-44DF-8932-7FC3103A5903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F366BC1-CDDB-488F-B5DF-66C64F5E19A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No es tan útil. </a:t>
          </a:r>
        </a:p>
      </dgm:t>
    </dgm:pt>
    <dgm:pt modelId="{E24568AA-14F7-4F0D-8C90-FA2B6BB28038}" type="parTrans" cxnId="{12C6DC63-D9CB-4214-BEDC-597F5940112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4D60A93-954A-458A-972F-3269CEF7E2BA}" type="sibTrans" cxnId="{12C6DC63-D9CB-4214-BEDC-597F5940112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FDB3D12-CCB3-4D20-A762-C3796F5B06EA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Falsos positivos en pacientes vacunados. </a:t>
          </a:r>
        </a:p>
      </dgm:t>
    </dgm:pt>
    <dgm:pt modelId="{C8109C53-1B02-450A-AE39-13652DB96DCA}" type="parTrans" cxnId="{A6E3EA6E-ECB7-435F-9FAD-0757F664DBED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CE87CD8-7D4D-4C5B-9987-B34ACAC945FF}" type="sibTrans" cxnId="{A6E3EA6E-ECB7-435F-9FAD-0757F664DBED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A63511A-024B-4A3B-9CD1-F40815CFC7F2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PCR </a:t>
          </a:r>
        </a:p>
      </dgm:t>
    </dgm:pt>
    <dgm:pt modelId="{5DD30B45-5046-4927-9986-37B868255BE0}" type="parTrans" cxnId="{800D802D-31B1-4BA1-87D4-C971400078E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71604B3-73BB-4424-9300-67947A324B27}" type="sibTrans" cxnId="{800D802D-31B1-4BA1-87D4-C971400078E0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D7EF939-2418-4033-B7BD-14B982E10587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Más para Enterovirus.</a:t>
          </a:r>
        </a:p>
      </dgm:t>
    </dgm:pt>
    <dgm:pt modelId="{54DB0B5E-3BA9-4A27-9A6A-A1EE85DEAF48}" type="parTrans" cxnId="{DC6ACA5B-D424-46A6-9792-3CEA0DEAB83F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B01514F-074C-48BB-859A-BA33FF0CC627}" type="sibTrans" cxnId="{DC6ACA5B-D424-46A6-9792-3CEA0DEAB83F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5831DDC-605A-4456-A3E6-477C5DDC1385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Se puede usar en sangre o en LCR.</a:t>
          </a:r>
        </a:p>
      </dgm:t>
    </dgm:pt>
    <dgm:pt modelId="{E4608D0C-ED69-4055-900B-585B9E921DCD}" type="parTrans" cxnId="{26EBBDC4-5BC8-4EA7-8D37-55A4E41D770B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091F65C-AC69-4DE4-B404-36DBB0022700}" type="sibTrans" cxnId="{26EBBDC4-5BC8-4EA7-8D37-55A4E41D770B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8F1B8FA-5377-429F-88A4-9243A945DD7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100% en HIB y Neumococo y 80% en Meningococo.</a:t>
          </a:r>
        </a:p>
      </dgm:t>
    </dgm:pt>
    <dgm:pt modelId="{73DA5133-0BDB-473F-8D99-301104FBFB00}" type="parTrans" cxnId="{D101A7E9-9219-4960-AB1E-3A17081AAEC7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05CC90A-7D4B-41C4-B81B-5605E911C5D3}" type="sibTrans" cxnId="{D101A7E9-9219-4960-AB1E-3A17081AAEC7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0CAFA5A-14F4-47D2-8315-221BB4D34847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Fácil detección en meningitis por Neumococo y meningococo.</a:t>
          </a:r>
        </a:p>
      </dgm:t>
    </dgm:pt>
    <dgm:pt modelId="{CF41B795-48EF-4570-AD47-56D19A3D7B2E}" type="parTrans" cxnId="{E9127963-4C79-4379-80F2-924B3BEACB7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A63D0AA-C396-4C11-87F8-E00887C14A66}" type="sibTrans" cxnId="{E9127963-4C79-4379-80F2-924B3BEACB7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AB844C5-C284-42D2-9F56-B62549877B3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En pacientes pretratados.</a:t>
          </a:r>
        </a:p>
      </dgm:t>
    </dgm:pt>
    <dgm:pt modelId="{CD700076-65A4-4FE4-BD37-D8118085BE52}" type="parTrans" cxnId="{F6003214-53F2-41BA-8DC2-AF6942119C0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6C335B0-FCB8-4EA1-B033-24F7252F1D5F}" type="sibTrans" cxnId="{F6003214-53F2-41BA-8DC2-AF6942119C0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2FDB1C9-E082-4DC2-A302-2A6A014FE3E9}">
      <dgm:prSet phldrT="[Texto]" custT="1"/>
      <dgm:spPr/>
      <dgm:t>
        <a:bodyPr/>
        <a:lstStyle/>
        <a:p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32979BD-0D5B-4AC6-A5BF-14DD30073A37}" type="parTrans" cxnId="{2F1E61A7-59A7-49DE-B7B4-6E82D559C3C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4E51E18-525F-4CC6-9309-40123C3BA992}" type="sibTrans" cxnId="{2F1E61A7-59A7-49DE-B7B4-6E82D559C3CA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00B5BA39-0055-458E-A175-8A655B68E4D1}">
      <dgm:prSet phldrT="[Texto]" custT="1"/>
      <dgm:spPr/>
      <dgm:t>
        <a:bodyPr/>
        <a:lstStyle/>
        <a:p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D797633-769B-4F6B-BB24-B46C6D99A985}" type="parTrans" cxnId="{240091F2-FE27-4BE4-BD28-BC0313CC4C3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8D5DEB6-5481-49DA-B391-8581DE844119}" type="sibTrans" cxnId="{240091F2-FE27-4BE4-BD28-BC0313CC4C3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3A3535A-BCDA-44C1-90AE-0203102EEC96}" type="pres">
      <dgm:prSet presAssocID="{57D43CD5-DBBF-4002-B4C0-721845A74F6F}" presName="Name0" presStyleCnt="0">
        <dgm:presLayoutVars>
          <dgm:dir/>
          <dgm:animLvl val="lvl"/>
          <dgm:resizeHandles val="exact"/>
        </dgm:presLayoutVars>
      </dgm:prSet>
      <dgm:spPr/>
    </dgm:pt>
    <dgm:pt modelId="{20771F87-F363-40FB-AEA2-67282AA0ECF2}" type="pres">
      <dgm:prSet presAssocID="{0EE2ACC5-B4E4-4DEF-9A8E-A6DD07140DE0}" presName="composite" presStyleCnt="0"/>
      <dgm:spPr/>
    </dgm:pt>
    <dgm:pt modelId="{082B0885-7750-45A3-9D6C-C13745C43D8C}" type="pres">
      <dgm:prSet presAssocID="{0EE2ACC5-B4E4-4DEF-9A8E-A6DD07140D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E1F96C-11DC-40C8-8782-777055D3FB29}" type="pres">
      <dgm:prSet presAssocID="{0EE2ACC5-B4E4-4DEF-9A8E-A6DD07140DE0}" presName="desTx" presStyleLbl="alignAccFollowNode1" presStyleIdx="0" presStyleCnt="3">
        <dgm:presLayoutVars>
          <dgm:bulletEnabled val="1"/>
        </dgm:presLayoutVars>
      </dgm:prSet>
      <dgm:spPr/>
    </dgm:pt>
    <dgm:pt modelId="{398F0E54-01E8-422B-9A0D-C2217D3A5F08}" type="pres">
      <dgm:prSet presAssocID="{24E72EDF-43C6-4787-AA92-974CD6B9D985}" presName="space" presStyleCnt="0"/>
      <dgm:spPr/>
    </dgm:pt>
    <dgm:pt modelId="{ADEADB18-5E94-4843-909A-37A16A118AB1}" type="pres">
      <dgm:prSet presAssocID="{771D5CDE-6FEF-42DD-86D5-05467D1AEF3E}" presName="composite" presStyleCnt="0"/>
      <dgm:spPr/>
    </dgm:pt>
    <dgm:pt modelId="{5B0D08EE-AABC-466F-94D2-ECA77F219858}" type="pres">
      <dgm:prSet presAssocID="{771D5CDE-6FEF-42DD-86D5-05467D1AEF3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97AAB8A-0525-4175-B746-6FEAAE050797}" type="pres">
      <dgm:prSet presAssocID="{771D5CDE-6FEF-42DD-86D5-05467D1AEF3E}" presName="desTx" presStyleLbl="alignAccFollowNode1" presStyleIdx="1" presStyleCnt="3">
        <dgm:presLayoutVars>
          <dgm:bulletEnabled val="1"/>
        </dgm:presLayoutVars>
      </dgm:prSet>
      <dgm:spPr/>
    </dgm:pt>
    <dgm:pt modelId="{DDA1C07D-B466-4E83-B9A3-16E7A04A6741}" type="pres">
      <dgm:prSet presAssocID="{6A62A6FE-CF2F-418B-810C-D3733C0E2F28}" presName="space" presStyleCnt="0"/>
      <dgm:spPr/>
    </dgm:pt>
    <dgm:pt modelId="{EAD2FFFE-E8FC-4505-A2C7-02F0C52AD270}" type="pres">
      <dgm:prSet presAssocID="{8A63511A-024B-4A3B-9CD1-F40815CFC7F2}" presName="composite" presStyleCnt="0"/>
      <dgm:spPr/>
    </dgm:pt>
    <dgm:pt modelId="{2A423D29-3E74-4D04-9E4A-8FE1DA2475A1}" type="pres">
      <dgm:prSet presAssocID="{8A63511A-024B-4A3B-9CD1-F40815CFC7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701024C-2B6D-4015-B283-36867AF5764C}" type="pres">
      <dgm:prSet presAssocID="{8A63511A-024B-4A3B-9CD1-F40815CFC7F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6003214-53F2-41BA-8DC2-AF6942119C0A}" srcId="{8A63511A-024B-4A3B-9CD1-F40815CFC7F2}" destId="{9AB844C5-C284-42D2-9F56-B62549877B3C}" srcOrd="2" destOrd="0" parTransId="{CD700076-65A4-4FE4-BD37-D8118085BE52}" sibTransId="{46C335B0-FCB8-4EA1-B033-24F7252F1D5F}"/>
    <dgm:cxn modelId="{FB41FD14-EF62-49AA-9EA0-87A651418DCA}" srcId="{0EE2ACC5-B4E4-4DEF-9A8E-A6DD07140DE0}" destId="{AB8278CB-7A8B-4D2A-8917-55C8D86C2873}" srcOrd="0" destOrd="0" parTransId="{DF14777C-B5CD-45F1-935B-2AD27BDFBCFD}" sibTransId="{C97A941B-8784-4D95-946F-5415B94CB3B5}"/>
    <dgm:cxn modelId="{36FDF817-FDF5-4EFF-AFCB-D0808809A75A}" type="presOf" srcId="{70CAFA5A-14F4-47D2-8315-221BB4D34847}" destId="{C97AAB8A-0525-4175-B746-6FEAAE050797}" srcOrd="0" destOrd="3" presId="urn:microsoft.com/office/officeart/2005/8/layout/hList1"/>
    <dgm:cxn modelId="{400C8821-D1FB-4158-982B-2EFD4BCBD506}" type="presOf" srcId="{771D5CDE-6FEF-42DD-86D5-05467D1AEF3E}" destId="{5B0D08EE-AABC-466F-94D2-ECA77F219858}" srcOrd="0" destOrd="0" presId="urn:microsoft.com/office/officeart/2005/8/layout/hList1"/>
    <dgm:cxn modelId="{28308E24-0130-4A9F-B903-2BFCF61F5256}" srcId="{57D43CD5-DBBF-4002-B4C0-721845A74F6F}" destId="{0EE2ACC5-B4E4-4DEF-9A8E-A6DD07140DE0}" srcOrd="0" destOrd="0" parTransId="{B2DC2D91-7D1F-4338-AA79-F5491F054FA7}" sibTransId="{24E72EDF-43C6-4787-AA92-974CD6B9D985}"/>
    <dgm:cxn modelId="{800D802D-31B1-4BA1-87D4-C971400078E0}" srcId="{57D43CD5-DBBF-4002-B4C0-721845A74F6F}" destId="{8A63511A-024B-4A3B-9CD1-F40815CFC7F2}" srcOrd="2" destOrd="0" parTransId="{5DD30B45-5046-4927-9986-37B868255BE0}" sibTransId="{971604B3-73BB-4424-9300-67947A324B27}"/>
    <dgm:cxn modelId="{263A5037-AF6A-4693-B084-A4B86B50EDCB}" type="presOf" srcId="{AB8278CB-7A8B-4D2A-8917-55C8D86C2873}" destId="{57E1F96C-11DC-40C8-8782-777055D3FB29}" srcOrd="0" destOrd="0" presId="urn:microsoft.com/office/officeart/2005/8/layout/hList1"/>
    <dgm:cxn modelId="{DC6ACA5B-D424-46A6-9792-3CEA0DEAB83F}" srcId="{8A63511A-024B-4A3B-9CD1-F40815CFC7F2}" destId="{5D7EF939-2418-4033-B7BD-14B982E10587}" srcOrd="1" destOrd="0" parTransId="{54DB0B5E-3BA9-4A27-9A6A-A1EE85DEAF48}" sibTransId="{4B01514F-074C-48BB-859A-BA33FF0CC627}"/>
    <dgm:cxn modelId="{76DC8F5C-8C44-4AAB-A5F9-18017CC92ABD}" type="presOf" srcId="{8A63511A-024B-4A3B-9CD1-F40815CFC7F2}" destId="{2A423D29-3E74-4D04-9E4A-8FE1DA2475A1}" srcOrd="0" destOrd="0" presId="urn:microsoft.com/office/officeart/2005/8/layout/hList1"/>
    <dgm:cxn modelId="{7AA4D75C-0098-45E6-AC40-4316831ED715}" type="presOf" srcId="{22FDB1C9-E082-4DC2-A302-2A6A014FE3E9}" destId="{3701024C-2B6D-4015-B283-36867AF5764C}" srcOrd="0" destOrd="0" presId="urn:microsoft.com/office/officeart/2005/8/layout/hList1"/>
    <dgm:cxn modelId="{F92E3663-6749-42BC-8E29-27A9D5FD2029}" type="presOf" srcId="{5D7EF939-2418-4033-B7BD-14B982E10587}" destId="{3701024C-2B6D-4015-B283-36867AF5764C}" srcOrd="0" destOrd="1" presId="urn:microsoft.com/office/officeart/2005/8/layout/hList1"/>
    <dgm:cxn modelId="{E9127963-4C79-4379-80F2-924B3BEACB74}" srcId="{771D5CDE-6FEF-42DD-86D5-05467D1AEF3E}" destId="{70CAFA5A-14F4-47D2-8315-221BB4D34847}" srcOrd="3" destOrd="0" parTransId="{CF41B795-48EF-4570-AD47-56D19A3D7B2E}" sibTransId="{4A63D0AA-C396-4C11-87F8-E00887C14A66}"/>
    <dgm:cxn modelId="{12C6DC63-D9CB-4214-BEDC-597F5940112E}" srcId="{771D5CDE-6FEF-42DD-86D5-05467D1AEF3E}" destId="{AF366BC1-CDDB-488F-B5DF-66C64F5E19AE}" srcOrd="1" destOrd="0" parTransId="{E24568AA-14F7-4F0D-8C90-FA2B6BB28038}" sibTransId="{A4D60A93-954A-458A-972F-3269CEF7E2BA}"/>
    <dgm:cxn modelId="{7776E068-9361-48B0-9985-B89EB5CD0F1D}" type="presOf" srcId="{CFDB3D12-CCB3-4D20-A762-C3796F5B06EA}" destId="{C97AAB8A-0525-4175-B746-6FEAAE050797}" srcOrd="0" destOrd="2" presId="urn:microsoft.com/office/officeart/2005/8/layout/hList1"/>
    <dgm:cxn modelId="{A6E3EA6E-ECB7-435F-9FAD-0757F664DBED}" srcId="{771D5CDE-6FEF-42DD-86D5-05467D1AEF3E}" destId="{CFDB3D12-CCB3-4D20-A762-C3796F5B06EA}" srcOrd="2" destOrd="0" parTransId="{C8109C53-1B02-450A-AE39-13652DB96DCA}" sibTransId="{4CE87CD8-7D4D-4C5B-9987-B34ACAC945FF}"/>
    <dgm:cxn modelId="{624D5F51-E84E-449A-BCD2-5DA2FE271016}" type="presOf" srcId="{9AB844C5-C284-42D2-9F56-B62549877B3C}" destId="{3701024C-2B6D-4015-B283-36867AF5764C}" srcOrd="0" destOrd="2" presId="urn:microsoft.com/office/officeart/2005/8/layout/hList1"/>
    <dgm:cxn modelId="{4EAA9E79-BA99-4950-A388-76505A31968F}" type="presOf" srcId="{0EE2ACC5-B4E4-4DEF-9A8E-A6DD07140DE0}" destId="{082B0885-7750-45A3-9D6C-C13745C43D8C}" srcOrd="0" destOrd="0" presId="urn:microsoft.com/office/officeart/2005/8/layout/hList1"/>
    <dgm:cxn modelId="{183D8E7D-5D9A-4B75-9570-DD8ED0D8640A}" type="presOf" srcId="{38F1B8FA-5377-429F-88A4-9243A945DD79}" destId="{57E1F96C-11DC-40C8-8782-777055D3FB29}" srcOrd="0" destOrd="2" presId="urn:microsoft.com/office/officeart/2005/8/layout/hList1"/>
    <dgm:cxn modelId="{8E63958A-7669-44DF-8932-7FC3103A5903}" srcId="{57D43CD5-DBBF-4002-B4C0-721845A74F6F}" destId="{771D5CDE-6FEF-42DD-86D5-05467D1AEF3E}" srcOrd="1" destOrd="0" parTransId="{8BB2DFE9-553B-452A-A971-19BDA75110A4}" sibTransId="{6A62A6FE-CF2F-418B-810C-D3733C0E2F28}"/>
    <dgm:cxn modelId="{C624B98F-0981-426A-BB10-F398E284091A}" type="presOf" srcId="{57D43CD5-DBBF-4002-B4C0-721845A74F6F}" destId="{23A3535A-BCDA-44C1-90AE-0203102EEC96}" srcOrd="0" destOrd="0" presId="urn:microsoft.com/office/officeart/2005/8/layout/hList1"/>
    <dgm:cxn modelId="{92DBF49E-4270-4D7A-9942-019E79F0C3A1}" type="presOf" srcId="{25831DDC-605A-4456-A3E6-477C5DDC1385}" destId="{3701024C-2B6D-4015-B283-36867AF5764C}" srcOrd="0" destOrd="3" presId="urn:microsoft.com/office/officeart/2005/8/layout/hList1"/>
    <dgm:cxn modelId="{2F1E61A7-59A7-49DE-B7B4-6E82D559C3CA}" srcId="{8A63511A-024B-4A3B-9CD1-F40815CFC7F2}" destId="{22FDB1C9-E082-4DC2-A302-2A6A014FE3E9}" srcOrd="0" destOrd="0" parTransId="{E32979BD-0D5B-4AC6-A5BF-14DD30073A37}" sibTransId="{A4E51E18-525F-4CC6-9309-40123C3BA992}"/>
    <dgm:cxn modelId="{26EBBDC4-5BC8-4EA7-8D37-55A4E41D770B}" srcId="{8A63511A-024B-4A3B-9CD1-F40815CFC7F2}" destId="{25831DDC-605A-4456-A3E6-477C5DDC1385}" srcOrd="3" destOrd="0" parTransId="{E4608D0C-ED69-4055-900B-585B9E921DCD}" sibTransId="{7091F65C-AC69-4DE4-B404-36DBB0022700}"/>
    <dgm:cxn modelId="{369C56C8-DB95-47D4-A779-C4A7C5CC9B5B}" type="presOf" srcId="{00B5BA39-0055-458E-A175-8A655B68E4D1}" destId="{C97AAB8A-0525-4175-B746-6FEAAE050797}" srcOrd="0" destOrd="0" presId="urn:microsoft.com/office/officeart/2005/8/layout/hList1"/>
    <dgm:cxn modelId="{4A1F2CCC-8EB5-49A5-88CB-654234245A99}" type="presOf" srcId="{AF366BC1-CDDB-488F-B5DF-66C64F5E19AE}" destId="{C97AAB8A-0525-4175-B746-6FEAAE050797}" srcOrd="0" destOrd="1" presId="urn:microsoft.com/office/officeart/2005/8/layout/hList1"/>
    <dgm:cxn modelId="{39D3B7DB-EB0B-40D4-AE82-441762A6A377}" type="presOf" srcId="{9027B9E1-78BC-43A9-84C5-B1AAFB954D93}" destId="{57E1F96C-11DC-40C8-8782-777055D3FB29}" srcOrd="0" destOrd="1" presId="urn:microsoft.com/office/officeart/2005/8/layout/hList1"/>
    <dgm:cxn modelId="{61E37DE7-A797-4FAB-8FE3-3D9C551EF1E0}" srcId="{0EE2ACC5-B4E4-4DEF-9A8E-A6DD07140DE0}" destId="{9027B9E1-78BC-43A9-84C5-B1AAFB954D93}" srcOrd="1" destOrd="0" parTransId="{B1996D2E-D95B-4619-8314-182330E47E48}" sibTransId="{F8674F01-4F9D-42E0-B613-9207B51A879B}"/>
    <dgm:cxn modelId="{D101A7E9-9219-4960-AB1E-3A17081AAEC7}" srcId="{0EE2ACC5-B4E4-4DEF-9A8E-A6DD07140DE0}" destId="{38F1B8FA-5377-429F-88A4-9243A945DD79}" srcOrd="2" destOrd="0" parTransId="{73DA5133-0BDB-473F-8D99-301104FBFB00}" sibTransId="{A05CC90A-7D4B-41C4-B81B-5605E911C5D3}"/>
    <dgm:cxn modelId="{240091F2-FE27-4BE4-BD28-BC0313CC4C39}" srcId="{771D5CDE-6FEF-42DD-86D5-05467D1AEF3E}" destId="{00B5BA39-0055-458E-A175-8A655B68E4D1}" srcOrd="0" destOrd="0" parTransId="{BD797633-769B-4F6B-BB24-B46C6D99A985}" sibTransId="{C8D5DEB6-5481-49DA-B391-8581DE844119}"/>
    <dgm:cxn modelId="{E3D3F968-595B-4568-81F0-A1D5B9C0E2F9}" type="presParOf" srcId="{23A3535A-BCDA-44C1-90AE-0203102EEC96}" destId="{20771F87-F363-40FB-AEA2-67282AA0ECF2}" srcOrd="0" destOrd="0" presId="urn:microsoft.com/office/officeart/2005/8/layout/hList1"/>
    <dgm:cxn modelId="{07EA6F4B-030C-4B81-94E8-842E1ECA7FBE}" type="presParOf" srcId="{20771F87-F363-40FB-AEA2-67282AA0ECF2}" destId="{082B0885-7750-45A3-9D6C-C13745C43D8C}" srcOrd="0" destOrd="0" presId="urn:microsoft.com/office/officeart/2005/8/layout/hList1"/>
    <dgm:cxn modelId="{4C6981D1-A6B2-4EB1-8661-0218300CDAD6}" type="presParOf" srcId="{20771F87-F363-40FB-AEA2-67282AA0ECF2}" destId="{57E1F96C-11DC-40C8-8782-777055D3FB29}" srcOrd="1" destOrd="0" presId="urn:microsoft.com/office/officeart/2005/8/layout/hList1"/>
    <dgm:cxn modelId="{DF37A0E2-941E-4CAD-A6C8-B2EA9DB907F1}" type="presParOf" srcId="{23A3535A-BCDA-44C1-90AE-0203102EEC96}" destId="{398F0E54-01E8-422B-9A0D-C2217D3A5F08}" srcOrd="1" destOrd="0" presId="urn:microsoft.com/office/officeart/2005/8/layout/hList1"/>
    <dgm:cxn modelId="{5C6C2AF2-D797-4F34-9FA2-916583508CFD}" type="presParOf" srcId="{23A3535A-BCDA-44C1-90AE-0203102EEC96}" destId="{ADEADB18-5E94-4843-909A-37A16A118AB1}" srcOrd="2" destOrd="0" presId="urn:microsoft.com/office/officeart/2005/8/layout/hList1"/>
    <dgm:cxn modelId="{D6BE37BB-102C-4E26-BF4D-2B3F1FD696BA}" type="presParOf" srcId="{ADEADB18-5E94-4843-909A-37A16A118AB1}" destId="{5B0D08EE-AABC-466F-94D2-ECA77F219858}" srcOrd="0" destOrd="0" presId="urn:microsoft.com/office/officeart/2005/8/layout/hList1"/>
    <dgm:cxn modelId="{0C33C9FB-60AE-4509-91F7-4BABDB88AC0F}" type="presParOf" srcId="{ADEADB18-5E94-4843-909A-37A16A118AB1}" destId="{C97AAB8A-0525-4175-B746-6FEAAE050797}" srcOrd="1" destOrd="0" presId="urn:microsoft.com/office/officeart/2005/8/layout/hList1"/>
    <dgm:cxn modelId="{B66FD18C-367F-4F8A-8D03-28F4C5263732}" type="presParOf" srcId="{23A3535A-BCDA-44C1-90AE-0203102EEC96}" destId="{DDA1C07D-B466-4E83-B9A3-16E7A04A6741}" srcOrd="3" destOrd="0" presId="urn:microsoft.com/office/officeart/2005/8/layout/hList1"/>
    <dgm:cxn modelId="{6B746A8E-B442-4347-A3C9-7BB588E6FECA}" type="presParOf" srcId="{23A3535A-BCDA-44C1-90AE-0203102EEC96}" destId="{EAD2FFFE-E8FC-4505-A2C7-02F0C52AD270}" srcOrd="4" destOrd="0" presId="urn:microsoft.com/office/officeart/2005/8/layout/hList1"/>
    <dgm:cxn modelId="{9089E175-2E00-4364-9311-B6A1D76D89CE}" type="presParOf" srcId="{EAD2FFFE-E8FC-4505-A2C7-02F0C52AD270}" destId="{2A423D29-3E74-4D04-9E4A-8FE1DA2475A1}" srcOrd="0" destOrd="0" presId="urn:microsoft.com/office/officeart/2005/8/layout/hList1"/>
    <dgm:cxn modelId="{43B9915D-0C93-4E12-923C-A128012DB2BE}" type="presParOf" srcId="{EAD2FFFE-E8FC-4505-A2C7-02F0C52AD270}" destId="{3701024C-2B6D-4015-B283-36867AF576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7D43CD5-DBBF-4002-B4C0-721845A74F6F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0EE2ACC5-B4E4-4DEF-9A8E-A6DD07140DE0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Filmarray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gm:t>
    </dgm:pt>
    <dgm:pt modelId="{B2DC2D91-7D1F-4338-AA79-F5491F054FA7}" type="parTrans" cxnId="{28308E24-0130-4A9F-B903-2BFCF61F525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4E72EDF-43C6-4787-AA92-974CD6B9D985}" type="sibTrans" cxnId="{28308E24-0130-4A9F-B903-2BFCF61F525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B8278CB-7A8B-4D2A-8917-55C8D86C287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No está disponible en todas partes. </a:t>
          </a:r>
        </a:p>
      </dgm:t>
    </dgm:pt>
    <dgm:pt modelId="{DF14777C-B5CD-45F1-935B-2AD27BDFBCFD}" type="parTrans" cxnId="{FB41FD14-EF62-49AA-9EA0-87A651418D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97A941B-8784-4D95-946F-5415B94CB3B5}" type="sibTrans" cxnId="{FB41FD14-EF62-49AA-9EA0-87A651418DC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71D5CDE-6FEF-42DD-86D5-05467D1AEF3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Lactato en LCR </a:t>
          </a:r>
        </a:p>
      </dgm:t>
    </dgm:pt>
    <dgm:pt modelId="{8BB2DFE9-553B-452A-A971-19BDA75110A4}" type="parTrans" cxnId="{8E63958A-7669-44DF-8932-7FC3103A5903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A62A6FE-CF2F-418B-810C-D3733C0E2F28}" type="sibTrans" cxnId="{8E63958A-7669-44DF-8932-7FC3103A5903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F366BC1-CDDB-488F-B5DF-66C64F5E19A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Puede ayudar a diferenciar entre bacteriana y aséptica. </a:t>
          </a:r>
        </a:p>
      </dgm:t>
    </dgm:pt>
    <dgm:pt modelId="{E24568AA-14F7-4F0D-8C90-FA2B6BB28038}" type="parTrans" cxnId="{12C6DC63-D9CB-4214-BEDC-597F5940112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4D60A93-954A-458A-972F-3269CEF7E2BA}" type="sibTrans" cxnId="{12C6DC63-D9CB-4214-BEDC-597F5940112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0B5BA39-0055-458E-A175-8A655B68E4D1}">
      <dgm:prSet phldrT="[Texto]" custT="1"/>
      <dgm:spPr/>
      <dgm:t>
        <a:bodyPr/>
        <a:lstStyle/>
        <a:p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D797633-769B-4F6B-BB24-B46C6D99A985}" type="parTrans" cxnId="{240091F2-FE27-4BE4-BD28-BC0313CC4C3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8D5DEB6-5481-49DA-B391-8581DE844119}" type="sibTrans" cxnId="{240091F2-FE27-4BE4-BD28-BC0313CC4C3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9DA26C6-EB7D-4D0E-BD6F-1DB722D9E08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Detección de múltiples etiologías (bacterias, virus, hongos).</a:t>
          </a:r>
        </a:p>
      </dgm:t>
    </dgm:pt>
    <dgm:pt modelId="{BE618C51-F5D0-4E2F-A5B3-CED171734692}" type="parTrans" cxnId="{1E03FCAD-ACE8-4DE5-B3DA-9E9B77658B1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DCF9524-6B30-4E01-B1C9-6D703588DFB9}" type="sibTrans" cxnId="{1E03FCAD-ACE8-4DE5-B3DA-9E9B77658B1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145AB793-0664-464E-A738-F05752A2431B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Puede usarse en pacientes pretratados. </a:t>
          </a:r>
        </a:p>
      </dgm:t>
    </dgm:pt>
    <dgm:pt modelId="{652DD0E7-6614-48DA-BF65-C71DB91C173B}" type="parTrans" cxnId="{7B75E130-ACC4-489B-8D40-19040BC23FF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DD100F0-5C8E-400B-8EEC-98AC10445552}" type="sibTrans" cxnId="{7B75E130-ACC4-489B-8D40-19040BC23FF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F484A2D-0098-4DCF-BE9E-D2B0FD1EDB6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Es en sangre y es una prueba rápida. </a:t>
          </a:r>
        </a:p>
      </dgm:t>
    </dgm:pt>
    <dgm:pt modelId="{BE33EC3A-B29B-4395-BB89-AA74FFDCCD47}" type="parTrans" cxnId="{187B45CA-BCFA-4A8F-A2A4-B3966F7999D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E1A56E6-1FFC-4546-8B78-32918889F180}" type="sibTrans" cxnId="{187B45CA-BCFA-4A8F-A2A4-B3966F7999D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D107526E-279A-4720-A6BD-ED53AB162FA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En bacteriana su valor es más alto (algunos estudios punto de corte 3 pero no está claro).</a:t>
          </a:r>
        </a:p>
      </dgm:t>
    </dgm:pt>
    <dgm:pt modelId="{C244D571-4C02-4D0D-B22E-F16AF30B5408}" type="parTrans" cxnId="{2A0D26E0-4FFD-4F2A-894E-219072A4D2A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64871C0-924C-41B8-837A-1D9B74E204BF}" type="sibTrans" cxnId="{2A0D26E0-4FFD-4F2A-894E-219072A4D2A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D6E7170-01D6-476D-97E4-92D63C1F45F0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No se solicita de rutina. </a:t>
          </a:r>
        </a:p>
      </dgm:t>
    </dgm:pt>
    <dgm:pt modelId="{5EA49980-E4AC-41D3-9AA5-29D3668DEE5D}" type="parTrans" cxnId="{D6A68785-D440-4EFE-98D3-113FAF465F5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025192B-7B2E-444A-AA6C-990A1968828C}" type="sibTrans" cxnId="{D6A68785-D440-4EFE-98D3-113FAF465F5B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3A3535A-BCDA-44C1-90AE-0203102EEC96}" type="pres">
      <dgm:prSet presAssocID="{57D43CD5-DBBF-4002-B4C0-721845A74F6F}" presName="Name0" presStyleCnt="0">
        <dgm:presLayoutVars>
          <dgm:dir/>
          <dgm:animLvl val="lvl"/>
          <dgm:resizeHandles val="exact"/>
        </dgm:presLayoutVars>
      </dgm:prSet>
      <dgm:spPr/>
    </dgm:pt>
    <dgm:pt modelId="{20771F87-F363-40FB-AEA2-67282AA0ECF2}" type="pres">
      <dgm:prSet presAssocID="{0EE2ACC5-B4E4-4DEF-9A8E-A6DD07140DE0}" presName="composite" presStyleCnt="0"/>
      <dgm:spPr/>
    </dgm:pt>
    <dgm:pt modelId="{082B0885-7750-45A3-9D6C-C13745C43D8C}" type="pres">
      <dgm:prSet presAssocID="{0EE2ACC5-B4E4-4DEF-9A8E-A6DD07140DE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7E1F96C-11DC-40C8-8782-777055D3FB29}" type="pres">
      <dgm:prSet presAssocID="{0EE2ACC5-B4E4-4DEF-9A8E-A6DD07140DE0}" presName="desTx" presStyleLbl="alignAccFollowNode1" presStyleIdx="0" presStyleCnt="2">
        <dgm:presLayoutVars>
          <dgm:bulletEnabled val="1"/>
        </dgm:presLayoutVars>
      </dgm:prSet>
      <dgm:spPr/>
    </dgm:pt>
    <dgm:pt modelId="{398F0E54-01E8-422B-9A0D-C2217D3A5F08}" type="pres">
      <dgm:prSet presAssocID="{24E72EDF-43C6-4787-AA92-974CD6B9D985}" presName="space" presStyleCnt="0"/>
      <dgm:spPr/>
    </dgm:pt>
    <dgm:pt modelId="{ADEADB18-5E94-4843-909A-37A16A118AB1}" type="pres">
      <dgm:prSet presAssocID="{771D5CDE-6FEF-42DD-86D5-05467D1AEF3E}" presName="composite" presStyleCnt="0"/>
      <dgm:spPr/>
    </dgm:pt>
    <dgm:pt modelId="{5B0D08EE-AABC-466F-94D2-ECA77F219858}" type="pres">
      <dgm:prSet presAssocID="{771D5CDE-6FEF-42DD-86D5-05467D1AEF3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97AAB8A-0525-4175-B746-6FEAAE050797}" type="pres">
      <dgm:prSet presAssocID="{771D5CDE-6FEF-42DD-86D5-05467D1AEF3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CC69909-DC07-4474-87C3-E3C3047FC175}" type="presOf" srcId="{AF366BC1-CDDB-488F-B5DF-66C64F5E19AE}" destId="{C97AAB8A-0525-4175-B746-6FEAAE050797}" srcOrd="0" destOrd="1" presId="urn:microsoft.com/office/officeart/2005/8/layout/hList1"/>
    <dgm:cxn modelId="{69DF5B0C-190D-4AB7-B1E5-2B44BAE7565A}" type="presOf" srcId="{771D5CDE-6FEF-42DD-86D5-05467D1AEF3E}" destId="{5B0D08EE-AABC-466F-94D2-ECA77F219858}" srcOrd="0" destOrd="0" presId="urn:microsoft.com/office/officeart/2005/8/layout/hList1"/>
    <dgm:cxn modelId="{C33CE60D-ECDD-4E39-9530-1B1AFC9D3CB5}" type="presOf" srcId="{145AB793-0664-464E-A738-F05752A2431B}" destId="{57E1F96C-11DC-40C8-8782-777055D3FB29}" srcOrd="0" destOrd="2" presId="urn:microsoft.com/office/officeart/2005/8/layout/hList1"/>
    <dgm:cxn modelId="{FB41FD14-EF62-49AA-9EA0-87A651418DCA}" srcId="{0EE2ACC5-B4E4-4DEF-9A8E-A6DD07140DE0}" destId="{AB8278CB-7A8B-4D2A-8917-55C8D86C2873}" srcOrd="0" destOrd="0" parTransId="{DF14777C-B5CD-45F1-935B-2AD27BDFBCFD}" sibTransId="{C97A941B-8784-4D95-946F-5415B94CB3B5}"/>
    <dgm:cxn modelId="{28308E24-0130-4A9F-B903-2BFCF61F5256}" srcId="{57D43CD5-DBBF-4002-B4C0-721845A74F6F}" destId="{0EE2ACC5-B4E4-4DEF-9A8E-A6DD07140DE0}" srcOrd="0" destOrd="0" parTransId="{B2DC2D91-7D1F-4338-AA79-F5491F054FA7}" sibTransId="{24E72EDF-43C6-4787-AA92-974CD6B9D985}"/>
    <dgm:cxn modelId="{7B75E130-ACC4-489B-8D40-19040BC23FF1}" srcId="{0EE2ACC5-B4E4-4DEF-9A8E-A6DD07140DE0}" destId="{145AB793-0664-464E-A738-F05752A2431B}" srcOrd="2" destOrd="0" parTransId="{652DD0E7-6614-48DA-BF65-C71DB91C173B}" sibTransId="{9DD100F0-5C8E-400B-8EEC-98AC10445552}"/>
    <dgm:cxn modelId="{08DD5B5D-76E7-491F-88AC-51A9DC083E55}" type="presOf" srcId="{89DA26C6-EB7D-4D0E-BD6F-1DB722D9E082}" destId="{57E1F96C-11DC-40C8-8782-777055D3FB29}" srcOrd="0" destOrd="1" presId="urn:microsoft.com/office/officeart/2005/8/layout/hList1"/>
    <dgm:cxn modelId="{12C6DC63-D9CB-4214-BEDC-597F5940112E}" srcId="{771D5CDE-6FEF-42DD-86D5-05467D1AEF3E}" destId="{AF366BC1-CDDB-488F-B5DF-66C64F5E19AE}" srcOrd="1" destOrd="0" parTransId="{E24568AA-14F7-4F0D-8C90-FA2B6BB28038}" sibTransId="{A4D60A93-954A-458A-972F-3269CEF7E2BA}"/>
    <dgm:cxn modelId="{D6A68785-D440-4EFE-98D3-113FAF465F5B}" srcId="{771D5CDE-6FEF-42DD-86D5-05467D1AEF3E}" destId="{6D6E7170-01D6-476D-97E4-92D63C1F45F0}" srcOrd="3" destOrd="0" parTransId="{5EA49980-E4AC-41D3-9AA5-29D3668DEE5D}" sibTransId="{A025192B-7B2E-444A-AA6C-990A1968828C}"/>
    <dgm:cxn modelId="{D36F2988-EF03-4CCF-8AE3-89426C21A082}" type="presOf" srcId="{D107526E-279A-4720-A6BD-ED53AB162FAD}" destId="{C97AAB8A-0525-4175-B746-6FEAAE050797}" srcOrd="0" destOrd="2" presId="urn:microsoft.com/office/officeart/2005/8/layout/hList1"/>
    <dgm:cxn modelId="{8E63958A-7669-44DF-8932-7FC3103A5903}" srcId="{57D43CD5-DBBF-4002-B4C0-721845A74F6F}" destId="{771D5CDE-6FEF-42DD-86D5-05467D1AEF3E}" srcOrd="1" destOrd="0" parTransId="{8BB2DFE9-553B-452A-A971-19BDA75110A4}" sibTransId="{6A62A6FE-CF2F-418B-810C-D3733C0E2F28}"/>
    <dgm:cxn modelId="{88D99F8D-D3E6-4483-BC03-8C7E029D478B}" type="presOf" srcId="{57D43CD5-DBBF-4002-B4C0-721845A74F6F}" destId="{23A3535A-BCDA-44C1-90AE-0203102EEC96}" srcOrd="0" destOrd="0" presId="urn:microsoft.com/office/officeart/2005/8/layout/hList1"/>
    <dgm:cxn modelId="{1E03FCAD-ACE8-4DE5-B3DA-9E9B77658B1C}" srcId="{0EE2ACC5-B4E4-4DEF-9A8E-A6DD07140DE0}" destId="{89DA26C6-EB7D-4D0E-BD6F-1DB722D9E082}" srcOrd="1" destOrd="0" parTransId="{BE618C51-F5D0-4E2F-A5B3-CED171734692}" sibTransId="{3DCF9524-6B30-4E01-B1C9-6D703588DFB9}"/>
    <dgm:cxn modelId="{C93664BB-17C6-47FB-8B0F-8C8836D178F8}" type="presOf" srcId="{00B5BA39-0055-458E-A175-8A655B68E4D1}" destId="{C97AAB8A-0525-4175-B746-6FEAAE050797}" srcOrd="0" destOrd="0" presId="urn:microsoft.com/office/officeart/2005/8/layout/hList1"/>
    <dgm:cxn modelId="{96C215C4-CB91-4705-B7D8-B91A121ACEC0}" type="presOf" srcId="{6D6E7170-01D6-476D-97E4-92D63C1F45F0}" destId="{C97AAB8A-0525-4175-B746-6FEAAE050797}" srcOrd="0" destOrd="3" presId="urn:microsoft.com/office/officeart/2005/8/layout/hList1"/>
    <dgm:cxn modelId="{187B45CA-BCFA-4A8F-A2A4-B3966F7999D9}" srcId="{0EE2ACC5-B4E4-4DEF-9A8E-A6DD07140DE0}" destId="{8F484A2D-0098-4DCF-BE9E-D2B0FD1EDB6C}" srcOrd="3" destOrd="0" parTransId="{BE33EC3A-B29B-4395-BB89-AA74FFDCCD47}" sibTransId="{6E1A56E6-1FFC-4546-8B78-32918889F180}"/>
    <dgm:cxn modelId="{21A124D2-D688-454C-B38A-C849C517A842}" type="presOf" srcId="{8F484A2D-0098-4DCF-BE9E-D2B0FD1EDB6C}" destId="{57E1F96C-11DC-40C8-8782-777055D3FB29}" srcOrd="0" destOrd="3" presId="urn:microsoft.com/office/officeart/2005/8/layout/hList1"/>
    <dgm:cxn modelId="{EC8C2ADB-04B2-4368-9557-1DFBA4EA74F6}" type="presOf" srcId="{AB8278CB-7A8B-4D2A-8917-55C8D86C2873}" destId="{57E1F96C-11DC-40C8-8782-777055D3FB29}" srcOrd="0" destOrd="0" presId="urn:microsoft.com/office/officeart/2005/8/layout/hList1"/>
    <dgm:cxn modelId="{2A0D26E0-4FFD-4F2A-894E-219072A4D2A0}" srcId="{771D5CDE-6FEF-42DD-86D5-05467D1AEF3E}" destId="{D107526E-279A-4720-A6BD-ED53AB162FAD}" srcOrd="2" destOrd="0" parTransId="{C244D571-4C02-4D0D-B22E-F16AF30B5408}" sibTransId="{564871C0-924C-41B8-837A-1D9B74E204BF}"/>
    <dgm:cxn modelId="{EC8B60E5-76E6-4CA4-AEE2-A181C776A88B}" type="presOf" srcId="{0EE2ACC5-B4E4-4DEF-9A8E-A6DD07140DE0}" destId="{082B0885-7750-45A3-9D6C-C13745C43D8C}" srcOrd="0" destOrd="0" presId="urn:microsoft.com/office/officeart/2005/8/layout/hList1"/>
    <dgm:cxn modelId="{240091F2-FE27-4BE4-BD28-BC0313CC4C39}" srcId="{771D5CDE-6FEF-42DD-86D5-05467D1AEF3E}" destId="{00B5BA39-0055-458E-A175-8A655B68E4D1}" srcOrd="0" destOrd="0" parTransId="{BD797633-769B-4F6B-BB24-B46C6D99A985}" sibTransId="{C8D5DEB6-5481-49DA-B391-8581DE844119}"/>
    <dgm:cxn modelId="{585A5DF1-C576-45D0-8138-37D1FA23F611}" type="presParOf" srcId="{23A3535A-BCDA-44C1-90AE-0203102EEC96}" destId="{20771F87-F363-40FB-AEA2-67282AA0ECF2}" srcOrd="0" destOrd="0" presId="urn:microsoft.com/office/officeart/2005/8/layout/hList1"/>
    <dgm:cxn modelId="{3B21110E-8756-4DCB-B3EC-FCCA26FC2A15}" type="presParOf" srcId="{20771F87-F363-40FB-AEA2-67282AA0ECF2}" destId="{082B0885-7750-45A3-9D6C-C13745C43D8C}" srcOrd="0" destOrd="0" presId="urn:microsoft.com/office/officeart/2005/8/layout/hList1"/>
    <dgm:cxn modelId="{6860CA72-DDBA-459D-9184-90F9D2F89F09}" type="presParOf" srcId="{20771F87-F363-40FB-AEA2-67282AA0ECF2}" destId="{57E1F96C-11DC-40C8-8782-777055D3FB29}" srcOrd="1" destOrd="0" presId="urn:microsoft.com/office/officeart/2005/8/layout/hList1"/>
    <dgm:cxn modelId="{6C757E01-1F35-4533-9469-18F2E9EA1686}" type="presParOf" srcId="{23A3535A-BCDA-44C1-90AE-0203102EEC96}" destId="{398F0E54-01E8-422B-9A0D-C2217D3A5F08}" srcOrd="1" destOrd="0" presId="urn:microsoft.com/office/officeart/2005/8/layout/hList1"/>
    <dgm:cxn modelId="{AF24AFC5-7868-4D7E-84FE-4B672E5DA106}" type="presParOf" srcId="{23A3535A-BCDA-44C1-90AE-0203102EEC96}" destId="{ADEADB18-5E94-4843-909A-37A16A118AB1}" srcOrd="2" destOrd="0" presId="urn:microsoft.com/office/officeart/2005/8/layout/hList1"/>
    <dgm:cxn modelId="{8AE09DA7-5A9F-40A0-9FEB-62CBCF25E56B}" type="presParOf" srcId="{ADEADB18-5E94-4843-909A-37A16A118AB1}" destId="{5B0D08EE-AABC-466F-94D2-ECA77F219858}" srcOrd="0" destOrd="0" presId="urn:microsoft.com/office/officeart/2005/8/layout/hList1"/>
    <dgm:cxn modelId="{BD2154F6-B2E4-48CE-AE4B-C0B9D87585F0}" type="presParOf" srcId="{ADEADB18-5E94-4843-909A-37A16A118AB1}" destId="{C97AAB8A-0525-4175-B746-6FEAAE0507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625389-2C8D-454C-9371-138C1426F8BB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9CC2E2D-8CD4-4967-89DF-96835683C4E6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Causa importante de morbimortalidad, alto riesgo de secuelas.</a:t>
          </a:r>
        </a:p>
      </dgm:t>
    </dgm:pt>
    <dgm:pt modelId="{AE116F1B-2576-4573-BCF2-3B78C345BB6E}" type="parTrans" cxnId="{C69AAC59-F54C-499A-A0DD-8B5514D96AE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808F74E-6234-442A-980C-681801C41E8C}" type="sibTrans" cxnId="{C69AAC59-F54C-499A-A0DD-8B5514D96AE1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744A096-2BF5-4E22-A3C7-45647AA5D9A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Enfermedad inflamatoria de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leptomeninges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Inflamación aracnoides  Infección LCR. </a:t>
          </a:r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33DB7F1-E05F-4FA7-A539-02795AD5925F}" type="parTrans" cxnId="{0F188E4B-5160-497D-8978-92647C530B4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E876C26-CEBE-4649-BF38-7F44CAD6BBC5}" type="sibTrans" cxnId="{0F188E4B-5160-497D-8978-92647C530B4B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67505B6-EE5E-4DCA-B271-AECE65B6D4B7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Hasta el 75% en menores de 5 años.</a:t>
          </a:r>
        </a:p>
      </dgm:t>
    </dgm:pt>
    <dgm:pt modelId="{2F0698A5-F4AF-4061-835D-CD87831FC07A}" type="parTrans" cxnId="{27DDBF17-EF35-4CC8-BF34-28A2DA481F5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B3582E0-4CE4-44F4-81B7-8C2FF11B126B}" type="sibTrans" cxnId="{27DDBF17-EF35-4CC8-BF34-28A2DA481F55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51E35F3-08AD-4135-B391-63FD4E8B347F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La vacunación ha impactado sobre la incidencia pero no sobre la mortalidad.  </a:t>
          </a:r>
        </a:p>
      </dgm:t>
    </dgm:pt>
    <dgm:pt modelId="{6CFD9821-2035-4B22-BA69-4C1534E01E21}" type="parTrans" cxnId="{BE062497-DC28-404A-9219-A9776BBD1082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4D0BD62-5A4F-472F-9617-BF1C507FE338}" type="sibTrans" cxnId="{BE062497-DC28-404A-9219-A9776BBD1082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6D3E52C-B908-450A-9032-C757773F2713}" type="pres">
      <dgm:prSet presAssocID="{35625389-2C8D-454C-9371-138C1426F8BB}" presName="diagram" presStyleCnt="0">
        <dgm:presLayoutVars>
          <dgm:dir/>
          <dgm:resizeHandles val="exact"/>
        </dgm:presLayoutVars>
      </dgm:prSet>
      <dgm:spPr/>
    </dgm:pt>
    <dgm:pt modelId="{C8786938-049C-4679-BF8E-E5B267ED1493}" type="pres">
      <dgm:prSet presAssocID="{99CC2E2D-8CD4-4967-89DF-96835683C4E6}" presName="node" presStyleLbl="node1" presStyleIdx="0" presStyleCnt="4">
        <dgm:presLayoutVars>
          <dgm:bulletEnabled val="1"/>
        </dgm:presLayoutVars>
      </dgm:prSet>
      <dgm:spPr/>
    </dgm:pt>
    <dgm:pt modelId="{5BD45349-B5EB-44A6-B77A-AD78AB0F143C}" type="pres">
      <dgm:prSet presAssocID="{A808F74E-6234-442A-980C-681801C41E8C}" presName="sibTrans" presStyleLbl="sibTrans2D1" presStyleIdx="0" presStyleCnt="3"/>
      <dgm:spPr/>
    </dgm:pt>
    <dgm:pt modelId="{508E9462-44DE-4AD6-89CC-B8484DF3B824}" type="pres">
      <dgm:prSet presAssocID="{A808F74E-6234-442A-980C-681801C41E8C}" presName="connectorText" presStyleLbl="sibTrans2D1" presStyleIdx="0" presStyleCnt="3"/>
      <dgm:spPr/>
    </dgm:pt>
    <dgm:pt modelId="{4B48D6A8-D26D-4210-8946-5E5E99C55FD7}" type="pres">
      <dgm:prSet presAssocID="{4744A096-2BF5-4E22-A3C7-45647AA5D9A0}" presName="node" presStyleLbl="node1" presStyleIdx="1" presStyleCnt="4">
        <dgm:presLayoutVars>
          <dgm:bulletEnabled val="1"/>
        </dgm:presLayoutVars>
      </dgm:prSet>
      <dgm:spPr/>
    </dgm:pt>
    <dgm:pt modelId="{CE802C71-5154-4B87-8E6D-A0BA4D6D8703}" type="pres">
      <dgm:prSet presAssocID="{7E876C26-CEBE-4649-BF38-7F44CAD6BBC5}" presName="sibTrans" presStyleLbl="sibTrans2D1" presStyleIdx="1" presStyleCnt="3"/>
      <dgm:spPr/>
    </dgm:pt>
    <dgm:pt modelId="{4DDB4C5B-3BF7-47DB-8176-246DD4A73055}" type="pres">
      <dgm:prSet presAssocID="{7E876C26-CEBE-4649-BF38-7F44CAD6BBC5}" presName="connectorText" presStyleLbl="sibTrans2D1" presStyleIdx="1" presStyleCnt="3"/>
      <dgm:spPr/>
    </dgm:pt>
    <dgm:pt modelId="{4BC77605-CA15-443B-B650-5E089D411A55}" type="pres">
      <dgm:prSet presAssocID="{567505B6-EE5E-4DCA-B271-AECE65B6D4B7}" presName="node" presStyleLbl="node1" presStyleIdx="2" presStyleCnt="4">
        <dgm:presLayoutVars>
          <dgm:bulletEnabled val="1"/>
        </dgm:presLayoutVars>
      </dgm:prSet>
      <dgm:spPr/>
    </dgm:pt>
    <dgm:pt modelId="{46E2FF29-88BD-4B35-BFC0-000B929970CE}" type="pres">
      <dgm:prSet presAssocID="{7B3582E0-4CE4-44F4-81B7-8C2FF11B126B}" presName="sibTrans" presStyleLbl="sibTrans2D1" presStyleIdx="2" presStyleCnt="3"/>
      <dgm:spPr/>
    </dgm:pt>
    <dgm:pt modelId="{C57D42F7-5319-4985-94DC-D2031518019F}" type="pres">
      <dgm:prSet presAssocID="{7B3582E0-4CE4-44F4-81B7-8C2FF11B126B}" presName="connectorText" presStyleLbl="sibTrans2D1" presStyleIdx="2" presStyleCnt="3"/>
      <dgm:spPr/>
    </dgm:pt>
    <dgm:pt modelId="{004E1104-FB88-4EC4-A93F-F6AEF8B1BCA5}" type="pres">
      <dgm:prSet presAssocID="{851E35F3-08AD-4135-B391-63FD4E8B347F}" presName="node" presStyleLbl="node1" presStyleIdx="3" presStyleCnt="4">
        <dgm:presLayoutVars>
          <dgm:bulletEnabled val="1"/>
        </dgm:presLayoutVars>
      </dgm:prSet>
      <dgm:spPr/>
    </dgm:pt>
  </dgm:ptLst>
  <dgm:cxnLst>
    <dgm:cxn modelId="{6E43C203-B199-4986-A835-D928E41C8857}" type="presOf" srcId="{A808F74E-6234-442A-980C-681801C41E8C}" destId="{5BD45349-B5EB-44A6-B77A-AD78AB0F143C}" srcOrd="0" destOrd="0" presId="urn:microsoft.com/office/officeart/2005/8/layout/process5"/>
    <dgm:cxn modelId="{F93D9805-4B7D-4A47-B0F4-0197D5319688}" type="presOf" srcId="{35625389-2C8D-454C-9371-138C1426F8BB}" destId="{26D3E52C-B908-450A-9032-C757773F2713}" srcOrd="0" destOrd="0" presId="urn:microsoft.com/office/officeart/2005/8/layout/process5"/>
    <dgm:cxn modelId="{27DDBF17-EF35-4CC8-BF34-28A2DA481F55}" srcId="{35625389-2C8D-454C-9371-138C1426F8BB}" destId="{567505B6-EE5E-4DCA-B271-AECE65B6D4B7}" srcOrd="2" destOrd="0" parTransId="{2F0698A5-F4AF-4061-835D-CD87831FC07A}" sibTransId="{7B3582E0-4CE4-44F4-81B7-8C2FF11B126B}"/>
    <dgm:cxn modelId="{0C3C3623-D095-4107-B2D6-FE52C3A7AB9D}" type="presOf" srcId="{7B3582E0-4CE4-44F4-81B7-8C2FF11B126B}" destId="{46E2FF29-88BD-4B35-BFC0-000B929970CE}" srcOrd="0" destOrd="0" presId="urn:microsoft.com/office/officeart/2005/8/layout/process5"/>
    <dgm:cxn modelId="{D6C02B2F-9B0F-4330-8F43-3CA4434EF9E3}" type="presOf" srcId="{7E876C26-CEBE-4649-BF38-7F44CAD6BBC5}" destId="{4DDB4C5B-3BF7-47DB-8176-246DD4A73055}" srcOrd="1" destOrd="0" presId="urn:microsoft.com/office/officeart/2005/8/layout/process5"/>
    <dgm:cxn modelId="{EDF35140-8B91-4B03-A9A1-EA652B19C62D}" type="presOf" srcId="{567505B6-EE5E-4DCA-B271-AECE65B6D4B7}" destId="{4BC77605-CA15-443B-B650-5E089D411A55}" srcOrd="0" destOrd="0" presId="urn:microsoft.com/office/officeart/2005/8/layout/process5"/>
    <dgm:cxn modelId="{8EB9C960-F33D-44A6-9357-EBB8F9697B2D}" type="presOf" srcId="{851E35F3-08AD-4135-B391-63FD4E8B347F}" destId="{004E1104-FB88-4EC4-A93F-F6AEF8B1BCA5}" srcOrd="0" destOrd="0" presId="urn:microsoft.com/office/officeart/2005/8/layout/process5"/>
    <dgm:cxn modelId="{0F188E4B-5160-497D-8978-92647C530B4B}" srcId="{35625389-2C8D-454C-9371-138C1426F8BB}" destId="{4744A096-2BF5-4E22-A3C7-45647AA5D9A0}" srcOrd="1" destOrd="0" parTransId="{333DB7F1-E05F-4FA7-A539-02795AD5925F}" sibTransId="{7E876C26-CEBE-4649-BF38-7F44CAD6BBC5}"/>
    <dgm:cxn modelId="{C69AAC59-F54C-499A-A0DD-8B5514D96AE1}" srcId="{35625389-2C8D-454C-9371-138C1426F8BB}" destId="{99CC2E2D-8CD4-4967-89DF-96835683C4E6}" srcOrd="0" destOrd="0" parTransId="{AE116F1B-2576-4573-BCF2-3B78C345BB6E}" sibTransId="{A808F74E-6234-442A-980C-681801C41E8C}"/>
    <dgm:cxn modelId="{570A658C-201B-4BA3-BE38-ABC975687491}" type="presOf" srcId="{7E876C26-CEBE-4649-BF38-7F44CAD6BBC5}" destId="{CE802C71-5154-4B87-8E6D-A0BA4D6D8703}" srcOrd="0" destOrd="0" presId="urn:microsoft.com/office/officeart/2005/8/layout/process5"/>
    <dgm:cxn modelId="{FA9A388E-0021-4A20-A5C2-035EEECB4764}" type="presOf" srcId="{4744A096-2BF5-4E22-A3C7-45647AA5D9A0}" destId="{4B48D6A8-D26D-4210-8946-5E5E99C55FD7}" srcOrd="0" destOrd="0" presId="urn:microsoft.com/office/officeart/2005/8/layout/process5"/>
    <dgm:cxn modelId="{BE062497-DC28-404A-9219-A9776BBD1082}" srcId="{35625389-2C8D-454C-9371-138C1426F8BB}" destId="{851E35F3-08AD-4135-B391-63FD4E8B347F}" srcOrd="3" destOrd="0" parTransId="{6CFD9821-2035-4B22-BA69-4C1534E01E21}" sibTransId="{24D0BD62-5A4F-472F-9617-BF1C507FE338}"/>
    <dgm:cxn modelId="{6FB20A9D-6709-485C-95D3-BA2875164306}" type="presOf" srcId="{A808F74E-6234-442A-980C-681801C41E8C}" destId="{508E9462-44DE-4AD6-89CC-B8484DF3B824}" srcOrd="1" destOrd="0" presId="urn:microsoft.com/office/officeart/2005/8/layout/process5"/>
    <dgm:cxn modelId="{D8007BA4-9D09-499B-9578-957D1CF61A95}" type="presOf" srcId="{99CC2E2D-8CD4-4967-89DF-96835683C4E6}" destId="{C8786938-049C-4679-BF8E-E5B267ED1493}" srcOrd="0" destOrd="0" presId="urn:microsoft.com/office/officeart/2005/8/layout/process5"/>
    <dgm:cxn modelId="{B183EADC-EC02-4AAE-9AA0-D3F36635B20A}" type="presOf" srcId="{7B3582E0-4CE4-44F4-81B7-8C2FF11B126B}" destId="{C57D42F7-5319-4985-94DC-D2031518019F}" srcOrd="1" destOrd="0" presId="urn:microsoft.com/office/officeart/2005/8/layout/process5"/>
    <dgm:cxn modelId="{657D5966-3361-45FD-A866-44D530C42EBA}" type="presParOf" srcId="{26D3E52C-B908-450A-9032-C757773F2713}" destId="{C8786938-049C-4679-BF8E-E5B267ED1493}" srcOrd="0" destOrd="0" presId="urn:microsoft.com/office/officeart/2005/8/layout/process5"/>
    <dgm:cxn modelId="{5D4D7879-9329-45F1-B755-2963897DABC9}" type="presParOf" srcId="{26D3E52C-B908-450A-9032-C757773F2713}" destId="{5BD45349-B5EB-44A6-B77A-AD78AB0F143C}" srcOrd="1" destOrd="0" presId="urn:microsoft.com/office/officeart/2005/8/layout/process5"/>
    <dgm:cxn modelId="{C55D633C-A5B1-4089-83D2-07A9E56925D1}" type="presParOf" srcId="{5BD45349-B5EB-44A6-B77A-AD78AB0F143C}" destId="{508E9462-44DE-4AD6-89CC-B8484DF3B824}" srcOrd="0" destOrd="0" presId="urn:microsoft.com/office/officeart/2005/8/layout/process5"/>
    <dgm:cxn modelId="{DD3BE44D-DCA6-40DC-8124-456497541924}" type="presParOf" srcId="{26D3E52C-B908-450A-9032-C757773F2713}" destId="{4B48D6A8-D26D-4210-8946-5E5E99C55FD7}" srcOrd="2" destOrd="0" presId="urn:microsoft.com/office/officeart/2005/8/layout/process5"/>
    <dgm:cxn modelId="{8F4FA5BA-7BD5-4793-92BF-D55A772740F7}" type="presParOf" srcId="{26D3E52C-B908-450A-9032-C757773F2713}" destId="{CE802C71-5154-4B87-8E6D-A0BA4D6D8703}" srcOrd="3" destOrd="0" presId="urn:microsoft.com/office/officeart/2005/8/layout/process5"/>
    <dgm:cxn modelId="{403C2010-B56F-480D-B948-44A0CFE52E9D}" type="presParOf" srcId="{CE802C71-5154-4B87-8E6D-A0BA4D6D8703}" destId="{4DDB4C5B-3BF7-47DB-8176-246DD4A73055}" srcOrd="0" destOrd="0" presId="urn:microsoft.com/office/officeart/2005/8/layout/process5"/>
    <dgm:cxn modelId="{83C703B0-EB57-4CBA-BE47-B01E00C340D4}" type="presParOf" srcId="{26D3E52C-B908-450A-9032-C757773F2713}" destId="{4BC77605-CA15-443B-B650-5E089D411A55}" srcOrd="4" destOrd="0" presId="urn:microsoft.com/office/officeart/2005/8/layout/process5"/>
    <dgm:cxn modelId="{35D3E21D-61A0-4B12-B328-6F2802AB9EEE}" type="presParOf" srcId="{26D3E52C-B908-450A-9032-C757773F2713}" destId="{46E2FF29-88BD-4B35-BFC0-000B929970CE}" srcOrd="5" destOrd="0" presId="urn:microsoft.com/office/officeart/2005/8/layout/process5"/>
    <dgm:cxn modelId="{8028247F-6855-46AF-B554-31D90B1E1375}" type="presParOf" srcId="{46E2FF29-88BD-4B35-BFC0-000B929970CE}" destId="{C57D42F7-5319-4985-94DC-D2031518019F}" srcOrd="0" destOrd="0" presId="urn:microsoft.com/office/officeart/2005/8/layout/process5"/>
    <dgm:cxn modelId="{9FBD747D-9684-4636-9419-30A2BB329900}" type="presParOf" srcId="{26D3E52C-B908-450A-9032-C757773F2713}" destId="{004E1104-FB88-4EC4-A93F-F6AEF8B1BCA5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7FF75C-768C-4F4C-BBF5-18570A43C0CD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314E356A-5A82-4B74-B0B1-07DB8EBD2398}">
      <dgm:prSet phldrT="[Texto]" custT="1"/>
      <dgm:spPr/>
      <dgm:t>
        <a:bodyPr/>
        <a:lstStyle/>
        <a:p>
          <a:r>
            <a:rPr lang="es-CO" sz="1600" u="sng" dirty="0">
              <a:latin typeface="Montserrat" panose="00000500000000000000" pitchFamily="50" charset="0"/>
              <a:cs typeface="Arial" panose="020B0604020202020204" pitchFamily="34" charset="0"/>
            </a:rPr>
            <a:t>RNM: m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ás sensible para evaluar extensión de inflamación y complicaciones. </a:t>
          </a:r>
        </a:p>
      </dgm:t>
    </dgm:pt>
    <dgm:pt modelId="{D8A32A1F-BEA4-4864-B241-E4AE33BC175F}" type="parTrans" cxnId="{8455EBB7-402D-4EF1-8BFA-A77B22BFAEA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BA13F51-FC5A-40FA-A698-50B20CBFE663}" type="sibTrans" cxnId="{8455EBB7-402D-4EF1-8BFA-A77B22BFAEA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AB67CBD-6331-4072-9035-734150BB697F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u="sng" dirty="0">
              <a:latin typeface="Montserrat" panose="00000500000000000000" pitchFamily="50" charset="0"/>
              <a:cs typeface="Arial" panose="020B0604020202020204" pitchFamily="34" charset="0"/>
            </a:rPr>
            <a:t>TAC: </a:t>
          </a:r>
          <a:r>
            <a:rPr lang="es-CO" sz="1600" u="none" dirty="0">
              <a:latin typeface="Montserrat" panose="00000500000000000000" pitchFamily="50" charset="0"/>
              <a:cs typeface="Arial" panose="020B0604020202020204" pitchFamily="34" charset="0"/>
            </a:rPr>
            <a:t>p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ara descartar contraindicaciones de PL. Evaluar efecto de masa y hemorragia. </a:t>
          </a:r>
        </a:p>
      </dgm:t>
    </dgm:pt>
    <dgm:pt modelId="{69E59A23-BDBB-4D09-BF05-A2214223D7D1}" type="parTrans" cxnId="{CE59B3AB-7134-4D31-A1CE-AC49467C6FE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DBA108B-EEA3-4154-BBE8-F89CEE86398C}" type="sibTrans" cxnId="{CE59B3AB-7134-4D31-A1CE-AC49467C6FE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CDE0A44-2213-4FDC-855A-8436502132F7}" type="pres">
      <dgm:prSet presAssocID="{7D7FF75C-768C-4F4C-BBF5-18570A43C0CD}" presName="Name0" presStyleCnt="0">
        <dgm:presLayoutVars>
          <dgm:chMax val="7"/>
          <dgm:chPref val="7"/>
          <dgm:dir/>
        </dgm:presLayoutVars>
      </dgm:prSet>
      <dgm:spPr/>
    </dgm:pt>
    <dgm:pt modelId="{87C8C26B-1FF7-494C-BB83-A5FF3BCDC3D0}" type="pres">
      <dgm:prSet presAssocID="{7D7FF75C-768C-4F4C-BBF5-18570A43C0CD}" presName="dot1" presStyleLbl="alignNode1" presStyleIdx="0" presStyleCnt="10" custLinFactX="-700000" custLinFactNeighborX="-761528" custLinFactNeighborY="94292"/>
      <dgm:spPr/>
    </dgm:pt>
    <dgm:pt modelId="{B49B6ABF-3E71-490E-9199-6F17F0E59167}" type="pres">
      <dgm:prSet presAssocID="{7D7FF75C-768C-4F4C-BBF5-18570A43C0CD}" presName="dot2" presStyleLbl="alignNode1" presStyleIdx="1" presStyleCnt="10" custLinFactX="-559793" custLinFactY="-100000" custLinFactNeighborX="-600000" custLinFactNeighborY="-192306"/>
      <dgm:spPr/>
    </dgm:pt>
    <dgm:pt modelId="{C10EC432-A596-48EA-816B-2B73DA326FFA}" type="pres">
      <dgm:prSet presAssocID="{7D7FF75C-768C-4F4C-BBF5-18570A43C0CD}" presName="dot3" presStyleLbl="alignNode1" presStyleIdx="2" presStyleCnt="10" custLinFactX="-559793" custLinFactY="-100000" custLinFactNeighborX="-600000" custLinFactNeighborY="-192306"/>
      <dgm:spPr/>
    </dgm:pt>
    <dgm:pt modelId="{C36567F7-9533-4AB3-A839-E8B19D21F57B}" type="pres">
      <dgm:prSet presAssocID="{7D7FF75C-768C-4F4C-BBF5-18570A43C0CD}" presName="dotArrow1" presStyleLbl="alignNode1" presStyleIdx="3" presStyleCnt="10" custLinFactX="-540935" custLinFactNeighborX="-600000" custLinFactNeighborY="-47146"/>
      <dgm:spPr/>
    </dgm:pt>
    <dgm:pt modelId="{4A3DF6A2-451B-4784-A75F-4C52748C5D3A}" type="pres">
      <dgm:prSet presAssocID="{7D7FF75C-768C-4F4C-BBF5-18570A43C0CD}" presName="dotArrow2" presStyleLbl="alignNode1" presStyleIdx="4" presStyleCnt="10" custLinFactX="-540935" custLinFactNeighborX="-600000" custLinFactNeighborY="-47146"/>
      <dgm:spPr/>
    </dgm:pt>
    <dgm:pt modelId="{84E1E656-3B9D-460D-9C13-8A074F3DB6C8}" type="pres">
      <dgm:prSet presAssocID="{7D7FF75C-768C-4F4C-BBF5-18570A43C0CD}" presName="dotArrow3" presStyleLbl="alignNode1" presStyleIdx="5" presStyleCnt="10" custLinFactX="-540935" custLinFactNeighborX="-600000" custLinFactNeighborY="-47146"/>
      <dgm:spPr/>
    </dgm:pt>
    <dgm:pt modelId="{596D7D08-C5A9-4226-93BC-27C4D4EADCAF}" type="pres">
      <dgm:prSet presAssocID="{7D7FF75C-768C-4F4C-BBF5-18570A43C0CD}" presName="dotArrow4" presStyleLbl="alignNode1" presStyleIdx="6" presStyleCnt="10" custLinFactX="-540935" custLinFactNeighborX="-600000" custLinFactNeighborY="-47146"/>
      <dgm:spPr/>
    </dgm:pt>
    <dgm:pt modelId="{2F88A405-1EE5-4DBA-8D3D-F547BAAE4ECF}" type="pres">
      <dgm:prSet presAssocID="{7D7FF75C-768C-4F4C-BBF5-18570A43C0CD}" presName="dotArrow5" presStyleLbl="alignNode1" presStyleIdx="7" presStyleCnt="10" custLinFactX="-540935" custLinFactNeighborX="-600000" custLinFactNeighborY="-47146"/>
      <dgm:spPr/>
    </dgm:pt>
    <dgm:pt modelId="{34B1430B-D5B4-4D3B-997F-D0CC3AE5E0CC}" type="pres">
      <dgm:prSet presAssocID="{7D7FF75C-768C-4F4C-BBF5-18570A43C0CD}" presName="dotArrow6" presStyleLbl="alignNode1" presStyleIdx="8" presStyleCnt="10" custLinFactX="-540935" custLinFactNeighborX="-600000" custLinFactNeighborY="-47146"/>
      <dgm:spPr/>
    </dgm:pt>
    <dgm:pt modelId="{33A67DB2-4DB9-482B-9ADF-ADAB5C728477}" type="pres">
      <dgm:prSet presAssocID="{7D7FF75C-768C-4F4C-BBF5-18570A43C0CD}" presName="dotArrow7" presStyleLbl="alignNode1" presStyleIdx="9" presStyleCnt="10" custLinFactX="-540935" custLinFactNeighborX="-600000" custLinFactNeighborY="-47146"/>
      <dgm:spPr/>
    </dgm:pt>
    <dgm:pt modelId="{7ACDA1CF-A4EF-4BCE-9960-BAC5D352FED0}" type="pres">
      <dgm:prSet presAssocID="{314E356A-5A82-4B74-B0B1-07DB8EBD2398}" presName="parTx1" presStyleLbl="node1" presStyleIdx="0" presStyleCnt="2" custScaleX="205776" custScaleY="169557" custLinFactNeighborX="-437" custLinFactNeighborY="-11409"/>
      <dgm:spPr/>
    </dgm:pt>
    <dgm:pt modelId="{66C4F671-251C-4699-BDD8-07F0F5E3F3B0}" type="pres">
      <dgm:prSet presAssocID="{3BA13F51-FC5A-40FA-A698-50B20CBFE663}" presName="picture1" presStyleCnt="0"/>
      <dgm:spPr/>
    </dgm:pt>
    <dgm:pt modelId="{8E4042A6-97E0-43BD-B33F-104D9B1632FF}" type="pres">
      <dgm:prSet presAssocID="{3BA13F51-FC5A-40FA-A698-50B20CBFE663}" presName="imageRepeatNode" presStyleLbl="fgImgPlace1" presStyleIdx="0" presStyleCnt="2" custLinFactX="-10322" custLinFactNeighborX="-100000" custLinFactNeighborY="-14145"/>
      <dgm:spPr/>
    </dgm:pt>
    <dgm:pt modelId="{074496E4-B1DB-404F-B698-269C4E3CC5AF}" type="pres">
      <dgm:prSet presAssocID="{AAB67CBD-6331-4072-9035-734150BB697F}" presName="parTx2" presStyleLbl="node1" presStyleIdx="1" presStyleCnt="2" custScaleX="205776" custScaleY="169557" custLinFactNeighborX="8307" custLinFactNeighborY="-37487"/>
      <dgm:spPr/>
    </dgm:pt>
    <dgm:pt modelId="{DC3BD6A4-364F-4FAE-B338-C71D7151A047}" type="pres">
      <dgm:prSet presAssocID="{9DBA108B-EEA3-4154-BBE8-F89CEE86398C}" presName="picture2" presStyleCnt="0"/>
      <dgm:spPr/>
    </dgm:pt>
    <dgm:pt modelId="{6F2D5146-33E3-47E0-A24B-84E655A6AD5B}" type="pres">
      <dgm:prSet presAssocID="{9DBA108B-EEA3-4154-BBE8-F89CEE86398C}" presName="imageRepeatNode" presStyleLbl="fgImgPlace1" presStyleIdx="1" presStyleCnt="2" custLinFactX="-14093" custLinFactNeighborX="-100000" custLinFactNeighborY="-8125"/>
      <dgm:spPr/>
    </dgm:pt>
  </dgm:ptLst>
  <dgm:cxnLst>
    <dgm:cxn modelId="{FC0E0F30-4E52-43A1-A275-067434944D83}" type="presOf" srcId="{3BA13F51-FC5A-40FA-A698-50B20CBFE663}" destId="{8E4042A6-97E0-43BD-B33F-104D9B1632FF}" srcOrd="0" destOrd="0" presId="urn:microsoft.com/office/officeart/2008/layout/AscendingPictureAccentProcess"/>
    <dgm:cxn modelId="{695282A2-F407-44F7-9C1C-C726F83E9BD2}" type="presOf" srcId="{AAB67CBD-6331-4072-9035-734150BB697F}" destId="{074496E4-B1DB-404F-B698-269C4E3CC5AF}" srcOrd="0" destOrd="0" presId="urn:microsoft.com/office/officeart/2008/layout/AscendingPictureAccentProcess"/>
    <dgm:cxn modelId="{CE59B3AB-7134-4D31-A1CE-AC49467C6FEC}" srcId="{7D7FF75C-768C-4F4C-BBF5-18570A43C0CD}" destId="{AAB67CBD-6331-4072-9035-734150BB697F}" srcOrd="1" destOrd="0" parTransId="{69E59A23-BDBB-4D09-BF05-A2214223D7D1}" sibTransId="{9DBA108B-EEA3-4154-BBE8-F89CEE86398C}"/>
    <dgm:cxn modelId="{BDE5CBAC-7501-43C0-8BCF-48C5B5AD6FAB}" type="presOf" srcId="{9DBA108B-EEA3-4154-BBE8-F89CEE86398C}" destId="{6F2D5146-33E3-47E0-A24B-84E655A6AD5B}" srcOrd="0" destOrd="0" presId="urn:microsoft.com/office/officeart/2008/layout/AscendingPictureAccentProcess"/>
    <dgm:cxn modelId="{8455EBB7-402D-4EF1-8BFA-A77B22BFAEA7}" srcId="{7D7FF75C-768C-4F4C-BBF5-18570A43C0CD}" destId="{314E356A-5A82-4B74-B0B1-07DB8EBD2398}" srcOrd="0" destOrd="0" parTransId="{D8A32A1F-BEA4-4864-B241-E4AE33BC175F}" sibTransId="{3BA13F51-FC5A-40FA-A698-50B20CBFE663}"/>
    <dgm:cxn modelId="{D4C2B5C4-554F-4519-8C89-53DBE4434242}" type="presOf" srcId="{7D7FF75C-768C-4F4C-BBF5-18570A43C0CD}" destId="{BCDE0A44-2213-4FDC-855A-8436502132F7}" srcOrd="0" destOrd="0" presId="urn:microsoft.com/office/officeart/2008/layout/AscendingPictureAccentProcess"/>
    <dgm:cxn modelId="{A03697D2-7402-49F8-83E1-F67B9EDF8F89}" type="presOf" srcId="{314E356A-5A82-4B74-B0B1-07DB8EBD2398}" destId="{7ACDA1CF-A4EF-4BCE-9960-BAC5D352FED0}" srcOrd="0" destOrd="0" presId="urn:microsoft.com/office/officeart/2008/layout/AscendingPictureAccentProcess"/>
    <dgm:cxn modelId="{838F0988-3D5F-4C14-BE57-7FF1A2583105}" type="presParOf" srcId="{BCDE0A44-2213-4FDC-855A-8436502132F7}" destId="{87C8C26B-1FF7-494C-BB83-A5FF3BCDC3D0}" srcOrd="0" destOrd="0" presId="urn:microsoft.com/office/officeart/2008/layout/AscendingPictureAccentProcess"/>
    <dgm:cxn modelId="{459C2941-DC6C-4A37-9A26-26DD8360DA4C}" type="presParOf" srcId="{BCDE0A44-2213-4FDC-855A-8436502132F7}" destId="{B49B6ABF-3E71-490E-9199-6F17F0E59167}" srcOrd="1" destOrd="0" presId="urn:microsoft.com/office/officeart/2008/layout/AscendingPictureAccentProcess"/>
    <dgm:cxn modelId="{BF2E14EF-E4D8-41C1-8491-26ACBC270A7C}" type="presParOf" srcId="{BCDE0A44-2213-4FDC-855A-8436502132F7}" destId="{C10EC432-A596-48EA-816B-2B73DA326FFA}" srcOrd="2" destOrd="0" presId="urn:microsoft.com/office/officeart/2008/layout/AscendingPictureAccentProcess"/>
    <dgm:cxn modelId="{85F5FBCE-7D0A-4942-8A58-BEA9D25C88C5}" type="presParOf" srcId="{BCDE0A44-2213-4FDC-855A-8436502132F7}" destId="{C36567F7-9533-4AB3-A839-E8B19D21F57B}" srcOrd="3" destOrd="0" presId="urn:microsoft.com/office/officeart/2008/layout/AscendingPictureAccentProcess"/>
    <dgm:cxn modelId="{5901FE37-08B4-44F1-9FD9-B51E831BB839}" type="presParOf" srcId="{BCDE0A44-2213-4FDC-855A-8436502132F7}" destId="{4A3DF6A2-451B-4784-A75F-4C52748C5D3A}" srcOrd="4" destOrd="0" presId="urn:microsoft.com/office/officeart/2008/layout/AscendingPictureAccentProcess"/>
    <dgm:cxn modelId="{1C3BC113-14F1-499F-85D4-7996EE52591E}" type="presParOf" srcId="{BCDE0A44-2213-4FDC-855A-8436502132F7}" destId="{84E1E656-3B9D-460D-9C13-8A074F3DB6C8}" srcOrd="5" destOrd="0" presId="urn:microsoft.com/office/officeart/2008/layout/AscendingPictureAccentProcess"/>
    <dgm:cxn modelId="{CA3F8D49-4A59-4E47-A38C-2CB42470A7E7}" type="presParOf" srcId="{BCDE0A44-2213-4FDC-855A-8436502132F7}" destId="{596D7D08-C5A9-4226-93BC-27C4D4EADCAF}" srcOrd="6" destOrd="0" presId="urn:microsoft.com/office/officeart/2008/layout/AscendingPictureAccentProcess"/>
    <dgm:cxn modelId="{98810A56-AE32-47AD-9B34-9FB93F69EB0D}" type="presParOf" srcId="{BCDE0A44-2213-4FDC-855A-8436502132F7}" destId="{2F88A405-1EE5-4DBA-8D3D-F547BAAE4ECF}" srcOrd="7" destOrd="0" presId="urn:microsoft.com/office/officeart/2008/layout/AscendingPictureAccentProcess"/>
    <dgm:cxn modelId="{8975D2B5-91AA-4EF1-9B86-150B9544297A}" type="presParOf" srcId="{BCDE0A44-2213-4FDC-855A-8436502132F7}" destId="{34B1430B-D5B4-4D3B-997F-D0CC3AE5E0CC}" srcOrd="8" destOrd="0" presId="urn:microsoft.com/office/officeart/2008/layout/AscendingPictureAccentProcess"/>
    <dgm:cxn modelId="{6087C5A9-D0CE-4B2A-8630-31C02ED13E06}" type="presParOf" srcId="{BCDE0A44-2213-4FDC-855A-8436502132F7}" destId="{33A67DB2-4DB9-482B-9ADF-ADAB5C728477}" srcOrd="9" destOrd="0" presId="urn:microsoft.com/office/officeart/2008/layout/AscendingPictureAccentProcess"/>
    <dgm:cxn modelId="{9F650829-DBA7-41B4-85BF-7D2B2BBCAB68}" type="presParOf" srcId="{BCDE0A44-2213-4FDC-855A-8436502132F7}" destId="{7ACDA1CF-A4EF-4BCE-9960-BAC5D352FED0}" srcOrd="10" destOrd="0" presId="urn:microsoft.com/office/officeart/2008/layout/AscendingPictureAccentProcess"/>
    <dgm:cxn modelId="{331CC403-459A-45D3-9752-1F1768A8D764}" type="presParOf" srcId="{BCDE0A44-2213-4FDC-855A-8436502132F7}" destId="{66C4F671-251C-4699-BDD8-07F0F5E3F3B0}" srcOrd="11" destOrd="0" presId="urn:microsoft.com/office/officeart/2008/layout/AscendingPictureAccentProcess"/>
    <dgm:cxn modelId="{DA056078-6A88-4571-82D9-5F0B1B660342}" type="presParOf" srcId="{66C4F671-251C-4699-BDD8-07F0F5E3F3B0}" destId="{8E4042A6-97E0-43BD-B33F-104D9B1632FF}" srcOrd="0" destOrd="0" presId="urn:microsoft.com/office/officeart/2008/layout/AscendingPictureAccentProcess"/>
    <dgm:cxn modelId="{EA99F584-EE68-4CA1-A07F-F6664CE9671B}" type="presParOf" srcId="{BCDE0A44-2213-4FDC-855A-8436502132F7}" destId="{074496E4-B1DB-404F-B698-269C4E3CC5AF}" srcOrd="12" destOrd="0" presId="urn:microsoft.com/office/officeart/2008/layout/AscendingPictureAccentProcess"/>
    <dgm:cxn modelId="{42B13435-BF26-4356-A93A-3F5F57871B7B}" type="presParOf" srcId="{BCDE0A44-2213-4FDC-855A-8436502132F7}" destId="{DC3BD6A4-364F-4FAE-B338-C71D7151A047}" srcOrd="13" destOrd="0" presId="urn:microsoft.com/office/officeart/2008/layout/AscendingPictureAccentProcess"/>
    <dgm:cxn modelId="{8CF4819D-0974-40BB-A373-F5BAAE1C8D1A}" type="presParOf" srcId="{DC3BD6A4-364F-4FAE-B338-C71D7151A047}" destId="{6F2D5146-33E3-47E0-A24B-84E655A6AD5B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EA5975-25AA-466E-9F34-443117B4DA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1EDF143C-67A6-40A4-B821-5D82720D826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Medidas de soporte </a:t>
          </a:r>
        </a:p>
      </dgm:t>
    </dgm:pt>
    <dgm:pt modelId="{1B7D8C2C-C724-4BD1-BD71-48F4CD070D4B}" type="parTrans" cxnId="{AF808961-25F4-4257-9E42-FBC5FBAC536C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FC9DD22-EE37-4633-B5E3-6EB637D08DD6}" type="sibTrans" cxnId="{AF808961-25F4-4257-9E42-FBC5FBAC536C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8BBB621-A790-4565-A1D4-AFD876968B07}" type="asst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Identificar complicaciones </a:t>
          </a:r>
        </a:p>
      </dgm:t>
    </dgm:pt>
    <dgm:pt modelId="{4DA2F67E-8097-470F-AE1F-A736629CBC82}" type="parTrans" cxnId="{EA0E5323-F53B-48EA-9561-F9E6F0A8F26A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F85872F-1D4D-463D-8036-2CD3026F5129}" type="sibTrans" cxnId="{EA0E5323-F53B-48EA-9561-F9E6F0A8F26A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2BB2AC5-614A-46B0-9EF9-57B4AF337923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200" u="sng" dirty="0">
              <a:latin typeface="Montserrat" panose="00000500000000000000" pitchFamily="50" charset="0"/>
              <a:cs typeface="Arial" panose="020B0604020202020204" pitchFamily="34" charset="0"/>
            </a:rPr>
            <a:t>Convulsiones</a:t>
          </a:r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 (25%): manejarlas y tratar la HTEC (cabecera 30°, solución hipertónica).</a:t>
          </a:r>
        </a:p>
      </dgm:t>
    </dgm:pt>
    <dgm:pt modelId="{688902E0-68B8-44EC-B369-793B338096B6}" type="parTrans" cxnId="{1DB66DA2-3A8F-4C20-A6A6-D0904CDED852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FBE45D9-D8FA-4566-9499-ED6EAD443B56}" type="sibTrans" cxnId="{1DB66DA2-3A8F-4C20-A6A6-D0904CDED852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908E8A1-5CC1-4D2E-B665-10C0BF977A70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200" u="sng" dirty="0">
              <a:latin typeface="Montserrat" panose="00000500000000000000" pitchFamily="50" charset="0"/>
              <a:cs typeface="Arial" panose="020B0604020202020204" pitchFamily="34" charset="0"/>
            </a:rPr>
            <a:t>SIADH:</a:t>
          </a:r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 restricción hídrica hasta </a:t>
          </a:r>
          <a:r>
            <a:rPr lang="es-CO" sz="1200" dirty="0" err="1">
              <a:latin typeface="Montserrat" panose="00000500000000000000" pitchFamily="50" charset="0"/>
              <a:cs typeface="Arial" panose="020B0604020202020204" pitchFamily="34" charset="0"/>
            </a:rPr>
            <a:t>Na</a:t>
          </a:r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 &gt;135 mEq/L.</a:t>
          </a:r>
        </a:p>
      </dgm:t>
    </dgm:pt>
    <dgm:pt modelId="{B443D98E-FF9F-4BAA-AE97-0507C60BC108}" type="parTrans" cxnId="{A30E0349-A69E-4661-9EEA-F19168296768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E42360A-546F-47F1-8CF3-552E709AE8F1}" type="sibTrans" cxnId="{A30E0349-A69E-4661-9EEA-F19168296768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174144C-1BA5-4513-A865-6BE0511EB0A7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200" u="sng" dirty="0">
              <a:latin typeface="Montserrat" panose="00000500000000000000" pitchFamily="50" charset="0"/>
              <a:cs typeface="Arial" panose="020B0604020202020204" pitchFamily="34" charset="0"/>
            </a:rPr>
            <a:t>Empiema subdural: </a:t>
          </a:r>
          <a:r>
            <a:rPr lang="es-CO" sz="1200" u="none" dirty="0">
              <a:latin typeface="Montserrat" panose="00000500000000000000" pitchFamily="50" charset="0"/>
              <a:cs typeface="Arial" panose="020B0604020202020204" pitchFamily="34" charset="0"/>
            </a:rPr>
            <a:t>f</a:t>
          </a:r>
          <a:r>
            <a:rPr lang="es-CO" sz="1200" dirty="0">
              <a:latin typeface="Montserrat" panose="00000500000000000000" pitchFamily="50" charset="0"/>
              <a:cs typeface="Arial" panose="020B0604020202020204" pitchFamily="34" charset="0"/>
            </a:rPr>
            <a:t>iebre persistente, rigidez nuca, cefalea, déficit neurológico. Hay que drenar. </a:t>
          </a:r>
        </a:p>
      </dgm:t>
    </dgm:pt>
    <dgm:pt modelId="{E67DB353-A158-4839-8E1D-D580CF80F370}" type="parTrans" cxnId="{71C0C67A-CB7E-4F16-ACC7-8AFAA3F2C9E5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7115562-443C-4CE5-B4AE-25A5215FA0EC}" type="sibTrans" cxnId="{71C0C67A-CB7E-4F16-ACC7-8AFAA3F2C9E5}">
      <dgm:prSet/>
      <dgm:spPr/>
      <dgm:t>
        <a:bodyPr/>
        <a:lstStyle/>
        <a:p>
          <a:endParaRPr lang="es-CO" sz="12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2DEFE80-65BD-4971-BC2F-95139471257D}" type="pres">
      <dgm:prSet presAssocID="{07EA5975-25AA-466E-9F34-443117B4DA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012C58-F8B3-4A99-9653-EF81443B87D4}" type="pres">
      <dgm:prSet presAssocID="{1EDF143C-67A6-40A4-B821-5D82720D826A}" presName="hierRoot1" presStyleCnt="0">
        <dgm:presLayoutVars>
          <dgm:hierBranch val="init"/>
        </dgm:presLayoutVars>
      </dgm:prSet>
      <dgm:spPr/>
    </dgm:pt>
    <dgm:pt modelId="{05EBE4BB-E4CB-4522-9014-0C9B5FA0841B}" type="pres">
      <dgm:prSet presAssocID="{1EDF143C-67A6-40A4-B821-5D82720D826A}" presName="rootComposite1" presStyleCnt="0"/>
      <dgm:spPr/>
    </dgm:pt>
    <dgm:pt modelId="{F526DD9D-E57C-484C-A4EE-5E0E6CCA0596}" type="pres">
      <dgm:prSet presAssocID="{1EDF143C-67A6-40A4-B821-5D82720D826A}" presName="rootText1" presStyleLbl="node0" presStyleIdx="0" presStyleCnt="1" custScaleY="62168">
        <dgm:presLayoutVars>
          <dgm:chPref val="3"/>
        </dgm:presLayoutVars>
      </dgm:prSet>
      <dgm:spPr/>
    </dgm:pt>
    <dgm:pt modelId="{899AFE61-7EFA-4170-AF6B-71FD5ECA9F5C}" type="pres">
      <dgm:prSet presAssocID="{1EDF143C-67A6-40A4-B821-5D82720D826A}" presName="rootConnector1" presStyleLbl="node1" presStyleIdx="0" presStyleCnt="0"/>
      <dgm:spPr/>
    </dgm:pt>
    <dgm:pt modelId="{70DEA3AC-4D83-4BB0-993A-D1BA4BB6C23D}" type="pres">
      <dgm:prSet presAssocID="{1EDF143C-67A6-40A4-B821-5D82720D826A}" presName="hierChild2" presStyleCnt="0"/>
      <dgm:spPr/>
    </dgm:pt>
    <dgm:pt modelId="{A72311E0-0EBF-4338-B64D-31DD9CEE9848}" type="pres">
      <dgm:prSet presAssocID="{688902E0-68B8-44EC-B369-793B338096B6}" presName="Name37" presStyleLbl="parChTrans1D2" presStyleIdx="0" presStyleCnt="4"/>
      <dgm:spPr/>
    </dgm:pt>
    <dgm:pt modelId="{5902EF51-7005-46A6-BAC9-C9252A0C44AA}" type="pres">
      <dgm:prSet presAssocID="{52BB2AC5-614A-46B0-9EF9-57B4AF337923}" presName="hierRoot2" presStyleCnt="0">
        <dgm:presLayoutVars>
          <dgm:hierBranch val="init"/>
        </dgm:presLayoutVars>
      </dgm:prSet>
      <dgm:spPr/>
    </dgm:pt>
    <dgm:pt modelId="{0C733A34-3E60-4BC7-A6EF-85C2AF3366F6}" type="pres">
      <dgm:prSet presAssocID="{52BB2AC5-614A-46B0-9EF9-57B4AF337923}" presName="rootComposite" presStyleCnt="0"/>
      <dgm:spPr/>
    </dgm:pt>
    <dgm:pt modelId="{F579917E-2506-453E-ABC1-41F07C91E9EE}" type="pres">
      <dgm:prSet presAssocID="{52BB2AC5-614A-46B0-9EF9-57B4AF337923}" presName="rootText" presStyleLbl="node2" presStyleIdx="0" presStyleCnt="3">
        <dgm:presLayoutVars>
          <dgm:chPref val="3"/>
        </dgm:presLayoutVars>
      </dgm:prSet>
      <dgm:spPr/>
    </dgm:pt>
    <dgm:pt modelId="{DF506B34-C5ED-41E3-847C-EE4F48DE8537}" type="pres">
      <dgm:prSet presAssocID="{52BB2AC5-614A-46B0-9EF9-57B4AF337923}" presName="rootConnector" presStyleLbl="node2" presStyleIdx="0" presStyleCnt="3"/>
      <dgm:spPr/>
    </dgm:pt>
    <dgm:pt modelId="{0E6A3181-880E-40D1-A8B0-EA982B4787A1}" type="pres">
      <dgm:prSet presAssocID="{52BB2AC5-614A-46B0-9EF9-57B4AF337923}" presName="hierChild4" presStyleCnt="0"/>
      <dgm:spPr/>
    </dgm:pt>
    <dgm:pt modelId="{793FFEBB-B9E4-4C5D-878D-53EF0F0B2B71}" type="pres">
      <dgm:prSet presAssocID="{52BB2AC5-614A-46B0-9EF9-57B4AF337923}" presName="hierChild5" presStyleCnt="0"/>
      <dgm:spPr/>
    </dgm:pt>
    <dgm:pt modelId="{2DC91E28-A463-473C-9FED-11CEDB53E578}" type="pres">
      <dgm:prSet presAssocID="{B443D98E-FF9F-4BAA-AE97-0507C60BC108}" presName="Name37" presStyleLbl="parChTrans1D2" presStyleIdx="1" presStyleCnt="4"/>
      <dgm:spPr/>
    </dgm:pt>
    <dgm:pt modelId="{F2D4E7AD-2A56-451E-9837-6FA3E230C3EB}" type="pres">
      <dgm:prSet presAssocID="{C908E8A1-5CC1-4D2E-B665-10C0BF977A70}" presName="hierRoot2" presStyleCnt="0">
        <dgm:presLayoutVars>
          <dgm:hierBranch val="init"/>
        </dgm:presLayoutVars>
      </dgm:prSet>
      <dgm:spPr/>
    </dgm:pt>
    <dgm:pt modelId="{B19D500D-6D92-4F17-9D65-7A4E5C7F8A21}" type="pres">
      <dgm:prSet presAssocID="{C908E8A1-5CC1-4D2E-B665-10C0BF977A70}" presName="rootComposite" presStyleCnt="0"/>
      <dgm:spPr/>
    </dgm:pt>
    <dgm:pt modelId="{886AB0FD-C14E-4B50-9F15-981B0CFFAC24}" type="pres">
      <dgm:prSet presAssocID="{C908E8A1-5CC1-4D2E-B665-10C0BF977A70}" presName="rootText" presStyleLbl="node2" presStyleIdx="1" presStyleCnt="3">
        <dgm:presLayoutVars>
          <dgm:chPref val="3"/>
        </dgm:presLayoutVars>
      </dgm:prSet>
      <dgm:spPr/>
    </dgm:pt>
    <dgm:pt modelId="{743FC093-5BB5-4DCA-94E7-79ACF7DC9929}" type="pres">
      <dgm:prSet presAssocID="{C908E8A1-5CC1-4D2E-B665-10C0BF977A70}" presName="rootConnector" presStyleLbl="node2" presStyleIdx="1" presStyleCnt="3"/>
      <dgm:spPr/>
    </dgm:pt>
    <dgm:pt modelId="{D6D5DC1C-42A4-497F-81B2-EFB7FAD61F24}" type="pres">
      <dgm:prSet presAssocID="{C908E8A1-5CC1-4D2E-B665-10C0BF977A70}" presName="hierChild4" presStyleCnt="0"/>
      <dgm:spPr/>
    </dgm:pt>
    <dgm:pt modelId="{FBB89E0D-BD0D-4ED6-8E25-E831143FFA63}" type="pres">
      <dgm:prSet presAssocID="{C908E8A1-5CC1-4D2E-B665-10C0BF977A70}" presName="hierChild5" presStyleCnt="0"/>
      <dgm:spPr/>
    </dgm:pt>
    <dgm:pt modelId="{7746607F-65D8-49C8-82CC-9F73DADFD455}" type="pres">
      <dgm:prSet presAssocID="{E67DB353-A158-4839-8E1D-D580CF80F370}" presName="Name37" presStyleLbl="parChTrans1D2" presStyleIdx="2" presStyleCnt="4"/>
      <dgm:spPr/>
    </dgm:pt>
    <dgm:pt modelId="{572F9D45-D881-44C4-A013-58A32BE4F283}" type="pres">
      <dgm:prSet presAssocID="{4174144C-1BA5-4513-A865-6BE0511EB0A7}" presName="hierRoot2" presStyleCnt="0">
        <dgm:presLayoutVars>
          <dgm:hierBranch val="init"/>
        </dgm:presLayoutVars>
      </dgm:prSet>
      <dgm:spPr/>
    </dgm:pt>
    <dgm:pt modelId="{D5297E0E-283C-43B5-8D56-5A4183658B7B}" type="pres">
      <dgm:prSet presAssocID="{4174144C-1BA5-4513-A865-6BE0511EB0A7}" presName="rootComposite" presStyleCnt="0"/>
      <dgm:spPr/>
    </dgm:pt>
    <dgm:pt modelId="{2E4DEBD2-C4D3-4B95-97F9-F730D3F0BAB1}" type="pres">
      <dgm:prSet presAssocID="{4174144C-1BA5-4513-A865-6BE0511EB0A7}" presName="rootText" presStyleLbl="node2" presStyleIdx="2" presStyleCnt="3" custScaleY="103880">
        <dgm:presLayoutVars>
          <dgm:chPref val="3"/>
        </dgm:presLayoutVars>
      </dgm:prSet>
      <dgm:spPr/>
    </dgm:pt>
    <dgm:pt modelId="{39AA4A85-E6EB-4E7E-9D97-3AD7088BF4D7}" type="pres">
      <dgm:prSet presAssocID="{4174144C-1BA5-4513-A865-6BE0511EB0A7}" presName="rootConnector" presStyleLbl="node2" presStyleIdx="2" presStyleCnt="3"/>
      <dgm:spPr/>
    </dgm:pt>
    <dgm:pt modelId="{0B135978-E8BB-4150-933D-A8B6C5C08994}" type="pres">
      <dgm:prSet presAssocID="{4174144C-1BA5-4513-A865-6BE0511EB0A7}" presName="hierChild4" presStyleCnt="0"/>
      <dgm:spPr/>
    </dgm:pt>
    <dgm:pt modelId="{4C41026E-8D75-40F4-AF04-97CFA4236489}" type="pres">
      <dgm:prSet presAssocID="{4174144C-1BA5-4513-A865-6BE0511EB0A7}" presName="hierChild5" presStyleCnt="0"/>
      <dgm:spPr/>
    </dgm:pt>
    <dgm:pt modelId="{8CCB91E8-35EB-4963-84D2-862FE4602E13}" type="pres">
      <dgm:prSet presAssocID="{1EDF143C-67A6-40A4-B821-5D82720D826A}" presName="hierChild3" presStyleCnt="0"/>
      <dgm:spPr/>
    </dgm:pt>
    <dgm:pt modelId="{E73B1E83-CCE8-4A8D-8BD4-3EC57423A595}" type="pres">
      <dgm:prSet presAssocID="{4DA2F67E-8097-470F-AE1F-A736629CBC82}" presName="Name111" presStyleLbl="parChTrans1D2" presStyleIdx="3" presStyleCnt="4"/>
      <dgm:spPr/>
    </dgm:pt>
    <dgm:pt modelId="{8DFFA301-A811-4C50-A7D9-85D35F6EED88}" type="pres">
      <dgm:prSet presAssocID="{D8BBB621-A790-4565-A1D4-AFD876968B07}" presName="hierRoot3" presStyleCnt="0">
        <dgm:presLayoutVars>
          <dgm:hierBranch val="init"/>
        </dgm:presLayoutVars>
      </dgm:prSet>
      <dgm:spPr/>
    </dgm:pt>
    <dgm:pt modelId="{0DB5CEF7-22D4-4516-BD29-D11DD60B7F24}" type="pres">
      <dgm:prSet presAssocID="{D8BBB621-A790-4565-A1D4-AFD876968B07}" presName="rootComposite3" presStyleCnt="0"/>
      <dgm:spPr/>
    </dgm:pt>
    <dgm:pt modelId="{DF055071-6F13-4053-9AC9-986F5E1BB19E}" type="pres">
      <dgm:prSet presAssocID="{D8BBB621-A790-4565-A1D4-AFD876968B07}" presName="rootText3" presStyleLbl="asst1" presStyleIdx="0" presStyleCnt="1">
        <dgm:presLayoutVars>
          <dgm:chPref val="3"/>
        </dgm:presLayoutVars>
      </dgm:prSet>
      <dgm:spPr/>
    </dgm:pt>
    <dgm:pt modelId="{477CEE37-5004-4C3B-A600-762A3162E435}" type="pres">
      <dgm:prSet presAssocID="{D8BBB621-A790-4565-A1D4-AFD876968B07}" presName="rootConnector3" presStyleLbl="asst1" presStyleIdx="0" presStyleCnt="1"/>
      <dgm:spPr/>
    </dgm:pt>
    <dgm:pt modelId="{B335EE8C-C650-447F-8819-F7E58D3674B0}" type="pres">
      <dgm:prSet presAssocID="{D8BBB621-A790-4565-A1D4-AFD876968B07}" presName="hierChild6" presStyleCnt="0"/>
      <dgm:spPr/>
    </dgm:pt>
    <dgm:pt modelId="{E88BF7EE-56BB-4786-8EAD-82B97926DDB5}" type="pres">
      <dgm:prSet presAssocID="{D8BBB621-A790-4565-A1D4-AFD876968B07}" presName="hierChild7" presStyleCnt="0"/>
      <dgm:spPr/>
    </dgm:pt>
  </dgm:ptLst>
  <dgm:cxnLst>
    <dgm:cxn modelId="{BCA7CA12-D951-470B-AFF5-94A9475DDA1D}" type="presOf" srcId="{E67DB353-A158-4839-8E1D-D580CF80F370}" destId="{7746607F-65D8-49C8-82CC-9F73DADFD455}" srcOrd="0" destOrd="0" presId="urn:microsoft.com/office/officeart/2005/8/layout/orgChart1"/>
    <dgm:cxn modelId="{EA0E5323-F53B-48EA-9561-F9E6F0A8F26A}" srcId="{1EDF143C-67A6-40A4-B821-5D82720D826A}" destId="{D8BBB621-A790-4565-A1D4-AFD876968B07}" srcOrd="0" destOrd="0" parTransId="{4DA2F67E-8097-470F-AE1F-A736629CBC82}" sibTransId="{BF85872F-1D4D-463D-8036-2CD3026F5129}"/>
    <dgm:cxn modelId="{AC64EC30-40A2-4CDB-9656-A84D9DD81839}" type="presOf" srcId="{07EA5975-25AA-466E-9F34-443117B4DA14}" destId="{F2DEFE80-65BD-4971-BC2F-95139471257D}" srcOrd="0" destOrd="0" presId="urn:microsoft.com/office/officeart/2005/8/layout/orgChart1"/>
    <dgm:cxn modelId="{BE81F95F-0593-485A-9A69-831837BD8FF5}" type="presOf" srcId="{52BB2AC5-614A-46B0-9EF9-57B4AF337923}" destId="{DF506B34-C5ED-41E3-847C-EE4F48DE8537}" srcOrd="1" destOrd="0" presId="urn:microsoft.com/office/officeart/2005/8/layout/orgChart1"/>
    <dgm:cxn modelId="{7703F060-1CDF-42AD-B597-95E2A2C7234A}" type="presOf" srcId="{C908E8A1-5CC1-4D2E-B665-10C0BF977A70}" destId="{743FC093-5BB5-4DCA-94E7-79ACF7DC9929}" srcOrd="1" destOrd="0" presId="urn:microsoft.com/office/officeart/2005/8/layout/orgChart1"/>
    <dgm:cxn modelId="{AF808961-25F4-4257-9E42-FBC5FBAC536C}" srcId="{07EA5975-25AA-466E-9F34-443117B4DA14}" destId="{1EDF143C-67A6-40A4-B821-5D82720D826A}" srcOrd="0" destOrd="0" parTransId="{1B7D8C2C-C724-4BD1-BD71-48F4CD070D4B}" sibTransId="{0FC9DD22-EE37-4633-B5E3-6EB637D08DD6}"/>
    <dgm:cxn modelId="{A30E0349-A69E-4661-9EEA-F19168296768}" srcId="{1EDF143C-67A6-40A4-B821-5D82720D826A}" destId="{C908E8A1-5CC1-4D2E-B665-10C0BF977A70}" srcOrd="2" destOrd="0" parTransId="{B443D98E-FF9F-4BAA-AE97-0507C60BC108}" sibTransId="{EE42360A-546F-47F1-8CF3-552E709AE8F1}"/>
    <dgm:cxn modelId="{EBA4B86A-6907-4217-BECA-143C10BDA873}" type="presOf" srcId="{B443D98E-FF9F-4BAA-AE97-0507C60BC108}" destId="{2DC91E28-A463-473C-9FED-11CEDB53E578}" srcOrd="0" destOrd="0" presId="urn:microsoft.com/office/officeart/2005/8/layout/orgChart1"/>
    <dgm:cxn modelId="{46474F4B-C9FB-46AC-8CC9-6D82CFE826A0}" type="presOf" srcId="{C908E8A1-5CC1-4D2E-B665-10C0BF977A70}" destId="{886AB0FD-C14E-4B50-9F15-981B0CFFAC24}" srcOrd="0" destOrd="0" presId="urn:microsoft.com/office/officeart/2005/8/layout/orgChart1"/>
    <dgm:cxn modelId="{71C0C67A-CB7E-4F16-ACC7-8AFAA3F2C9E5}" srcId="{1EDF143C-67A6-40A4-B821-5D82720D826A}" destId="{4174144C-1BA5-4513-A865-6BE0511EB0A7}" srcOrd="3" destOrd="0" parTransId="{E67DB353-A158-4839-8E1D-D580CF80F370}" sibTransId="{77115562-443C-4CE5-B4AE-25A5215FA0EC}"/>
    <dgm:cxn modelId="{C4874B81-290B-43C4-8267-F2480C403EA4}" type="presOf" srcId="{52BB2AC5-614A-46B0-9EF9-57B4AF337923}" destId="{F579917E-2506-453E-ABC1-41F07C91E9EE}" srcOrd="0" destOrd="0" presId="urn:microsoft.com/office/officeart/2005/8/layout/orgChart1"/>
    <dgm:cxn modelId="{C7617286-154B-4B00-AEBF-B3DA61A702C0}" type="presOf" srcId="{D8BBB621-A790-4565-A1D4-AFD876968B07}" destId="{477CEE37-5004-4C3B-A600-762A3162E435}" srcOrd="1" destOrd="0" presId="urn:microsoft.com/office/officeart/2005/8/layout/orgChart1"/>
    <dgm:cxn modelId="{2EB9888A-BE77-497E-A8B3-6E4CFF0E4083}" type="presOf" srcId="{4174144C-1BA5-4513-A865-6BE0511EB0A7}" destId="{2E4DEBD2-C4D3-4B95-97F9-F730D3F0BAB1}" srcOrd="0" destOrd="0" presId="urn:microsoft.com/office/officeart/2005/8/layout/orgChart1"/>
    <dgm:cxn modelId="{F741668B-9B68-4234-8B6A-FD8389EA9F73}" type="presOf" srcId="{4DA2F67E-8097-470F-AE1F-A736629CBC82}" destId="{E73B1E83-CCE8-4A8D-8BD4-3EC57423A595}" srcOrd="0" destOrd="0" presId="urn:microsoft.com/office/officeart/2005/8/layout/orgChart1"/>
    <dgm:cxn modelId="{1DB66DA2-3A8F-4C20-A6A6-D0904CDED852}" srcId="{1EDF143C-67A6-40A4-B821-5D82720D826A}" destId="{52BB2AC5-614A-46B0-9EF9-57B4AF337923}" srcOrd="1" destOrd="0" parTransId="{688902E0-68B8-44EC-B369-793B338096B6}" sibTransId="{FFBE45D9-D8FA-4566-9499-ED6EAD443B56}"/>
    <dgm:cxn modelId="{CB2B9BBC-287F-4740-BC50-B6A1969D7ED6}" type="presOf" srcId="{1EDF143C-67A6-40A4-B821-5D82720D826A}" destId="{899AFE61-7EFA-4170-AF6B-71FD5ECA9F5C}" srcOrd="1" destOrd="0" presId="urn:microsoft.com/office/officeart/2005/8/layout/orgChart1"/>
    <dgm:cxn modelId="{B4166CCA-8866-4E62-AC38-B3CD928EA476}" type="presOf" srcId="{688902E0-68B8-44EC-B369-793B338096B6}" destId="{A72311E0-0EBF-4338-B64D-31DD9CEE9848}" srcOrd="0" destOrd="0" presId="urn:microsoft.com/office/officeart/2005/8/layout/orgChart1"/>
    <dgm:cxn modelId="{B399F2E2-DFEA-4994-83EF-AD511F996D4B}" type="presOf" srcId="{1EDF143C-67A6-40A4-B821-5D82720D826A}" destId="{F526DD9D-E57C-484C-A4EE-5E0E6CCA0596}" srcOrd="0" destOrd="0" presId="urn:microsoft.com/office/officeart/2005/8/layout/orgChart1"/>
    <dgm:cxn modelId="{17E9DEE3-8588-47EC-BCC6-4E322CBF0AB6}" type="presOf" srcId="{D8BBB621-A790-4565-A1D4-AFD876968B07}" destId="{DF055071-6F13-4053-9AC9-986F5E1BB19E}" srcOrd="0" destOrd="0" presId="urn:microsoft.com/office/officeart/2005/8/layout/orgChart1"/>
    <dgm:cxn modelId="{EDDF72E4-77D7-4ABA-A1CF-AC9397BAE881}" type="presOf" srcId="{4174144C-1BA5-4513-A865-6BE0511EB0A7}" destId="{39AA4A85-E6EB-4E7E-9D97-3AD7088BF4D7}" srcOrd="1" destOrd="0" presId="urn:microsoft.com/office/officeart/2005/8/layout/orgChart1"/>
    <dgm:cxn modelId="{B23930A6-999D-4D7A-9DE4-29A5F5444D60}" type="presParOf" srcId="{F2DEFE80-65BD-4971-BC2F-95139471257D}" destId="{F1012C58-F8B3-4A99-9653-EF81443B87D4}" srcOrd="0" destOrd="0" presId="urn:microsoft.com/office/officeart/2005/8/layout/orgChart1"/>
    <dgm:cxn modelId="{41A0C0B5-256B-426B-8691-E1828991074F}" type="presParOf" srcId="{F1012C58-F8B3-4A99-9653-EF81443B87D4}" destId="{05EBE4BB-E4CB-4522-9014-0C9B5FA0841B}" srcOrd="0" destOrd="0" presId="urn:microsoft.com/office/officeart/2005/8/layout/orgChart1"/>
    <dgm:cxn modelId="{BF6D2C5A-9B76-45C7-95D1-5AB763869D03}" type="presParOf" srcId="{05EBE4BB-E4CB-4522-9014-0C9B5FA0841B}" destId="{F526DD9D-E57C-484C-A4EE-5E0E6CCA0596}" srcOrd="0" destOrd="0" presId="urn:microsoft.com/office/officeart/2005/8/layout/orgChart1"/>
    <dgm:cxn modelId="{86E551AF-49D4-4D25-BFF5-2AB80D1467E9}" type="presParOf" srcId="{05EBE4BB-E4CB-4522-9014-0C9B5FA0841B}" destId="{899AFE61-7EFA-4170-AF6B-71FD5ECA9F5C}" srcOrd="1" destOrd="0" presId="urn:microsoft.com/office/officeart/2005/8/layout/orgChart1"/>
    <dgm:cxn modelId="{BC793D4A-A66F-4A6D-B97B-7173D9C67EE9}" type="presParOf" srcId="{F1012C58-F8B3-4A99-9653-EF81443B87D4}" destId="{70DEA3AC-4D83-4BB0-993A-D1BA4BB6C23D}" srcOrd="1" destOrd="0" presId="urn:microsoft.com/office/officeart/2005/8/layout/orgChart1"/>
    <dgm:cxn modelId="{37BC78CA-D5C5-426E-9769-DDAA99B2819F}" type="presParOf" srcId="{70DEA3AC-4D83-4BB0-993A-D1BA4BB6C23D}" destId="{A72311E0-0EBF-4338-B64D-31DD9CEE9848}" srcOrd="0" destOrd="0" presId="urn:microsoft.com/office/officeart/2005/8/layout/orgChart1"/>
    <dgm:cxn modelId="{173732AC-7CF3-4939-9EFA-DC1E8413B415}" type="presParOf" srcId="{70DEA3AC-4D83-4BB0-993A-D1BA4BB6C23D}" destId="{5902EF51-7005-46A6-BAC9-C9252A0C44AA}" srcOrd="1" destOrd="0" presId="urn:microsoft.com/office/officeart/2005/8/layout/orgChart1"/>
    <dgm:cxn modelId="{3AEA84C6-005D-4C90-BC9D-A195CA7ABA01}" type="presParOf" srcId="{5902EF51-7005-46A6-BAC9-C9252A0C44AA}" destId="{0C733A34-3E60-4BC7-A6EF-85C2AF3366F6}" srcOrd="0" destOrd="0" presId="urn:microsoft.com/office/officeart/2005/8/layout/orgChart1"/>
    <dgm:cxn modelId="{85F8595C-F1DB-4B59-B31A-8AC7D9BBE868}" type="presParOf" srcId="{0C733A34-3E60-4BC7-A6EF-85C2AF3366F6}" destId="{F579917E-2506-453E-ABC1-41F07C91E9EE}" srcOrd="0" destOrd="0" presId="urn:microsoft.com/office/officeart/2005/8/layout/orgChart1"/>
    <dgm:cxn modelId="{F536ADD6-F58C-4FB3-A262-C140E866ADD6}" type="presParOf" srcId="{0C733A34-3E60-4BC7-A6EF-85C2AF3366F6}" destId="{DF506B34-C5ED-41E3-847C-EE4F48DE8537}" srcOrd="1" destOrd="0" presId="urn:microsoft.com/office/officeart/2005/8/layout/orgChart1"/>
    <dgm:cxn modelId="{D9F1C7E1-D400-4574-82FF-B1CC2ED6C48E}" type="presParOf" srcId="{5902EF51-7005-46A6-BAC9-C9252A0C44AA}" destId="{0E6A3181-880E-40D1-A8B0-EA982B4787A1}" srcOrd="1" destOrd="0" presId="urn:microsoft.com/office/officeart/2005/8/layout/orgChart1"/>
    <dgm:cxn modelId="{273A15B0-25BF-4CBC-A7B0-21918F901B84}" type="presParOf" srcId="{5902EF51-7005-46A6-BAC9-C9252A0C44AA}" destId="{793FFEBB-B9E4-4C5D-878D-53EF0F0B2B71}" srcOrd="2" destOrd="0" presId="urn:microsoft.com/office/officeart/2005/8/layout/orgChart1"/>
    <dgm:cxn modelId="{3C970176-2DEA-48E1-B26F-14D7564388A9}" type="presParOf" srcId="{70DEA3AC-4D83-4BB0-993A-D1BA4BB6C23D}" destId="{2DC91E28-A463-473C-9FED-11CEDB53E578}" srcOrd="2" destOrd="0" presId="urn:microsoft.com/office/officeart/2005/8/layout/orgChart1"/>
    <dgm:cxn modelId="{A810F5B3-3C5C-4869-9DFC-0DD17B8D3F01}" type="presParOf" srcId="{70DEA3AC-4D83-4BB0-993A-D1BA4BB6C23D}" destId="{F2D4E7AD-2A56-451E-9837-6FA3E230C3EB}" srcOrd="3" destOrd="0" presId="urn:microsoft.com/office/officeart/2005/8/layout/orgChart1"/>
    <dgm:cxn modelId="{3073ED46-2813-46AC-BC8B-C6D14BC9DDF1}" type="presParOf" srcId="{F2D4E7AD-2A56-451E-9837-6FA3E230C3EB}" destId="{B19D500D-6D92-4F17-9D65-7A4E5C7F8A21}" srcOrd="0" destOrd="0" presId="urn:microsoft.com/office/officeart/2005/8/layout/orgChart1"/>
    <dgm:cxn modelId="{A1FD6B7D-171F-4364-BA5B-B41CE64D88CD}" type="presParOf" srcId="{B19D500D-6D92-4F17-9D65-7A4E5C7F8A21}" destId="{886AB0FD-C14E-4B50-9F15-981B0CFFAC24}" srcOrd="0" destOrd="0" presId="urn:microsoft.com/office/officeart/2005/8/layout/orgChart1"/>
    <dgm:cxn modelId="{5D11CEDB-48B0-479C-946E-B8DBD7162E1E}" type="presParOf" srcId="{B19D500D-6D92-4F17-9D65-7A4E5C7F8A21}" destId="{743FC093-5BB5-4DCA-94E7-79ACF7DC9929}" srcOrd="1" destOrd="0" presId="urn:microsoft.com/office/officeart/2005/8/layout/orgChart1"/>
    <dgm:cxn modelId="{F6FEBDB7-5FB4-4DED-AF92-66ADD2FADCC0}" type="presParOf" srcId="{F2D4E7AD-2A56-451E-9837-6FA3E230C3EB}" destId="{D6D5DC1C-42A4-497F-81B2-EFB7FAD61F24}" srcOrd="1" destOrd="0" presId="urn:microsoft.com/office/officeart/2005/8/layout/orgChart1"/>
    <dgm:cxn modelId="{B16C3558-31A1-427D-83FB-E486D006423E}" type="presParOf" srcId="{F2D4E7AD-2A56-451E-9837-6FA3E230C3EB}" destId="{FBB89E0D-BD0D-4ED6-8E25-E831143FFA63}" srcOrd="2" destOrd="0" presId="urn:microsoft.com/office/officeart/2005/8/layout/orgChart1"/>
    <dgm:cxn modelId="{AA3A6887-81BB-4BB2-B16B-7D6F6758F8B0}" type="presParOf" srcId="{70DEA3AC-4D83-4BB0-993A-D1BA4BB6C23D}" destId="{7746607F-65D8-49C8-82CC-9F73DADFD455}" srcOrd="4" destOrd="0" presId="urn:microsoft.com/office/officeart/2005/8/layout/orgChart1"/>
    <dgm:cxn modelId="{696929DD-4CA8-4A27-A7DF-FFA695674A51}" type="presParOf" srcId="{70DEA3AC-4D83-4BB0-993A-D1BA4BB6C23D}" destId="{572F9D45-D881-44C4-A013-58A32BE4F283}" srcOrd="5" destOrd="0" presId="urn:microsoft.com/office/officeart/2005/8/layout/orgChart1"/>
    <dgm:cxn modelId="{6F648D0F-E3AF-483E-ACDF-04267D8EADA5}" type="presParOf" srcId="{572F9D45-D881-44C4-A013-58A32BE4F283}" destId="{D5297E0E-283C-43B5-8D56-5A4183658B7B}" srcOrd="0" destOrd="0" presId="urn:microsoft.com/office/officeart/2005/8/layout/orgChart1"/>
    <dgm:cxn modelId="{59E2C8E6-4D28-43FA-BCD6-F6FA686196DD}" type="presParOf" srcId="{D5297E0E-283C-43B5-8D56-5A4183658B7B}" destId="{2E4DEBD2-C4D3-4B95-97F9-F730D3F0BAB1}" srcOrd="0" destOrd="0" presId="urn:microsoft.com/office/officeart/2005/8/layout/orgChart1"/>
    <dgm:cxn modelId="{572B528D-36DD-4DEF-9946-8D39A5DE9F57}" type="presParOf" srcId="{D5297E0E-283C-43B5-8D56-5A4183658B7B}" destId="{39AA4A85-E6EB-4E7E-9D97-3AD7088BF4D7}" srcOrd="1" destOrd="0" presId="urn:microsoft.com/office/officeart/2005/8/layout/orgChart1"/>
    <dgm:cxn modelId="{6AC40258-85CE-435E-AC3D-ED0A88020E34}" type="presParOf" srcId="{572F9D45-D881-44C4-A013-58A32BE4F283}" destId="{0B135978-E8BB-4150-933D-A8B6C5C08994}" srcOrd="1" destOrd="0" presId="urn:microsoft.com/office/officeart/2005/8/layout/orgChart1"/>
    <dgm:cxn modelId="{3E2ADAD9-BF6B-4CD5-9B3D-662412980C8E}" type="presParOf" srcId="{572F9D45-D881-44C4-A013-58A32BE4F283}" destId="{4C41026E-8D75-40F4-AF04-97CFA4236489}" srcOrd="2" destOrd="0" presId="urn:microsoft.com/office/officeart/2005/8/layout/orgChart1"/>
    <dgm:cxn modelId="{7630C856-EF8D-434E-BB15-4473F2BFA33D}" type="presParOf" srcId="{F1012C58-F8B3-4A99-9653-EF81443B87D4}" destId="{8CCB91E8-35EB-4963-84D2-862FE4602E13}" srcOrd="2" destOrd="0" presId="urn:microsoft.com/office/officeart/2005/8/layout/orgChart1"/>
    <dgm:cxn modelId="{69212DE3-07C6-40F0-A7C2-819AB86DAFDF}" type="presParOf" srcId="{8CCB91E8-35EB-4963-84D2-862FE4602E13}" destId="{E73B1E83-CCE8-4A8D-8BD4-3EC57423A595}" srcOrd="0" destOrd="0" presId="urn:microsoft.com/office/officeart/2005/8/layout/orgChart1"/>
    <dgm:cxn modelId="{3818AA9C-BA26-4265-9BCE-98FFC2D88103}" type="presParOf" srcId="{8CCB91E8-35EB-4963-84D2-862FE4602E13}" destId="{8DFFA301-A811-4C50-A7D9-85D35F6EED88}" srcOrd="1" destOrd="0" presId="urn:microsoft.com/office/officeart/2005/8/layout/orgChart1"/>
    <dgm:cxn modelId="{AFCF81A3-99C2-4B3A-A52F-CE0DFA1B4C48}" type="presParOf" srcId="{8DFFA301-A811-4C50-A7D9-85D35F6EED88}" destId="{0DB5CEF7-22D4-4516-BD29-D11DD60B7F24}" srcOrd="0" destOrd="0" presId="urn:microsoft.com/office/officeart/2005/8/layout/orgChart1"/>
    <dgm:cxn modelId="{AFB1E1C6-46CC-4E43-8F2B-CD9EA4FEBE9E}" type="presParOf" srcId="{0DB5CEF7-22D4-4516-BD29-D11DD60B7F24}" destId="{DF055071-6F13-4053-9AC9-986F5E1BB19E}" srcOrd="0" destOrd="0" presId="urn:microsoft.com/office/officeart/2005/8/layout/orgChart1"/>
    <dgm:cxn modelId="{07101B48-7CB9-40F7-BDD1-3D965A2A54F2}" type="presParOf" srcId="{0DB5CEF7-22D4-4516-BD29-D11DD60B7F24}" destId="{477CEE37-5004-4C3B-A600-762A3162E435}" srcOrd="1" destOrd="0" presId="urn:microsoft.com/office/officeart/2005/8/layout/orgChart1"/>
    <dgm:cxn modelId="{E65DD835-C76E-44D4-ADEF-75DAD7E39D3A}" type="presParOf" srcId="{8DFFA301-A811-4C50-A7D9-85D35F6EED88}" destId="{B335EE8C-C650-447F-8819-F7E58D3674B0}" srcOrd="1" destOrd="0" presId="urn:microsoft.com/office/officeart/2005/8/layout/orgChart1"/>
    <dgm:cxn modelId="{85B7C281-D76F-421E-99CB-80DD738423CB}" type="presParOf" srcId="{8DFFA301-A811-4C50-A7D9-85D35F6EED88}" destId="{E88BF7EE-56BB-4786-8EAD-82B97926DD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95B9278-818F-4F98-BE62-C3476D30245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F0DE4638-7692-4B2E-AEEF-8C8FF6FFF28B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Si no se logra aislamiento, se suspende el tratamiento cuando el cultivo sea (-) y el LCR normal. </a:t>
          </a:r>
        </a:p>
      </dgm:t>
    </dgm:pt>
    <dgm:pt modelId="{DFDBA93C-EC99-4908-A457-7F087863035C}" type="parTrans" cxnId="{E376CB3F-040B-491D-B641-1636473D788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2786FF5-EB74-4BF1-93A9-FF81E8320C6B}" type="sibTrans" cxnId="{E376CB3F-040B-491D-B641-1636473D7881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7661DD3-6CE5-4116-8C00-E647E15995D7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Hemocultivos (+), Pleocitosis, Cultivo LCR (-): tratar según microorganismo de hemocultivos. </a:t>
          </a:r>
        </a:p>
      </dgm:t>
    </dgm:pt>
    <dgm:pt modelId="{ECD41D5B-1639-4308-BE85-C99B3910AE74}" type="parTrans" cxnId="{6FD52588-A979-40A7-82EE-02747D691B19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AF5C5C7-E62C-440A-94AB-A21ABE79F4C3}" type="sibTrans" cxnId="{6FD52588-A979-40A7-82EE-02747D691B19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41A83CE-0E52-49CA-8B25-156ED386AFD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Sospecha de meningitis sin conformación, tratar empíricamente por 14 días en &lt;3 meses y por 10 días en mayores. </a:t>
          </a:r>
        </a:p>
      </dgm:t>
    </dgm:pt>
    <dgm:pt modelId="{A7B43D60-B600-4CC9-9FE9-AEA6AABC4D88}" type="parTrans" cxnId="{2B9ED971-6C71-484C-BDAE-8D45C4C703F6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E3E5B9C-008C-484A-985A-96C71DD1105F}" type="sibTrans" cxnId="{2B9ED971-6C71-484C-BDAE-8D45C4C703F6}">
      <dgm:prSet/>
      <dgm:spPr/>
      <dgm:t>
        <a:bodyPr/>
        <a:lstStyle/>
        <a:p>
          <a:endParaRPr lang="es-CO" sz="18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C2BBF77-52A4-4D07-909F-DC64B230C51D}" type="pres">
      <dgm:prSet presAssocID="{F95B9278-818F-4F98-BE62-C3476D30245E}" presName="diagram" presStyleCnt="0">
        <dgm:presLayoutVars>
          <dgm:dir/>
          <dgm:resizeHandles val="exact"/>
        </dgm:presLayoutVars>
      </dgm:prSet>
      <dgm:spPr/>
    </dgm:pt>
    <dgm:pt modelId="{78D43A01-E088-477B-88CE-12AF0140E43A}" type="pres">
      <dgm:prSet presAssocID="{F0DE4638-7692-4B2E-AEEF-8C8FF6FFF28B}" presName="node" presStyleLbl="node1" presStyleIdx="0" presStyleCnt="3">
        <dgm:presLayoutVars>
          <dgm:bulletEnabled val="1"/>
        </dgm:presLayoutVars>
      </dgm:prSet>
      <dgm:spPr/>
    </dgm:pt>
    <dgm:pt modelId="{677B0C30-3261-4A55-A581-8BACFF63AE73}" type="pres">
      <dgm:prSet presAssocID="{52786FF5-EB74-4BF1-93A9-FF81E8320C6B}" presName="sibTrans" presStyleCnt="0"/>
      <dgm:spPr/>
    </dgm:pt>
    <dgm:pt modelId="{681CC8D1-BFF4-4F3F-88AB-AE54F32B9A39}" type="pres">
      <dgm:prSet presAssocID="{17661DD3-6CE5-4116-8C00-E647E15995D7}" presName="node" presStyleLbl="node1" presStyleIdx="1" presStyleCnt="3">
        <dgm:presLayoutVars>
          <dgm:bulletEnabled val="1"/>
        </dgm:presLayoutVars>
      </dgm:prSet>
      <dgm:spPr/>
    </dgm:pt>
    <dgm:pt modelId="{DCA43090-FC56-43EF-A914-82217E83F7BB}" type="pres">
      <dgm:prSet presAssocID="{DAF5C5C7-E62C-440A-94AB-A21ABE79F4C3}" presName="sibTrans" presStyleCnt="0"/>
      <dgm:spPr/>
    </dgm:pt>
    <dgm:pt modelId="{91CF8DF8-CC86-403E-9C06-63DD6432F281}" type="pres">
      <dgm:prSet presAssocID="{B41A83CE-0E52-49CA-8B25-156ED386AFD9}" presName="node" presStyleLbl="node1" presStyleIdx="2" presStyleCnt="3" custLinFactNeighborX="39818" custLinFactNeighborY="-2849">
        <dgm:presLayoutVars>
          <dgm:bulletEnabled val="1"/>
        </dgm:presLayoutVars>
      </dgm:prSet>
      <dgm:spPr/>
    </dgm:pt>
  </dgm:ptLst>
  <dgm:cxnLst>
    <dgm:cxn modelId="{E376CB3F-040B-491D-B641-1636473D7881}" srcId="{F95B9278-818F-4F98-BE62-C3476D30245E}" destId="{F0DE4638-7692-4B2E-AEEF-8C8FF6FFF28B}" srcOrd="0" destOrd="0" parTransId="{DFDBA93C-EC99-4908-A457-7F087863035C}" sibTransId="{52786FF5-EB74-4BF1-93A9-FF81E8320C6B}"/>
    <dgm:cxn modelId="{84D9B25B-0BF8-4E4A-B43D-D20591D13E54}" type="presOf" srcId="{B41A83CE-0E52-49CA-8B25-156ED386AFD9}" destId="{91CF8DF8-CC86-403E-9C06-63DD6432F281}" srcOrd="0" destOrd="0" presId="urn:microsoft.com/office/officeart/2005/8/layout/default"/>
    <dgm:cxn modelId="{2B9ED971-6C71-484C-BDAE-8D45C4C703F6}" srcId="{F95B9278-818F-4F98-BE62-C3476D30245E}" destId="{B41A83CE-0E52-49CA-8B25-156ED386AFD9}" srcOrd="2" destOrd="0" parTransId="{A7B43D60-B600-4CC9-9FE9-AEA6AABC4D88}" sibTransId="{1E3E5B9C-008C-484A-985A-96C71DD1105F}"/>
    <dgm:cxn modelId="{6FD52588-A979-40A7-82EE-02747D691B19}" srcId="{F95B9278-818F-4F98-BE62-C3476D30245E}" destId="{17661DD3-6CE5-4116-8C00-E647E15995D7}" srcOrd="1" destOrd="0" parTransId="{ECD41D5B-1639-4308-BE85-C99B3910AE74}" sibTransId="{DAF5C5C7-E62C-440A-94AB-A21ABE79F4C3}"/>
    <dgm:cxn modelId="{D5FD2EB1-EA62-4703-9F28-44E8F704B4C4}" type="presOf" srcId="{17661DD3-6CE5-4116-8C00-E647E15995D7}" destId="{681CC8D1-BFF4-4F3F-88AB-AE54F32B9A39}" srcOrd="0" destOrd="0" presId="urn:microsoft.com/office/officeart/2005/8/layout/default"/>
    <dgm:cxn modelId="{545C9ABA-C9A9-4F47-8B8B-26C6647AC365}" type="presOf" srcId="{F0DE4638-7692-4B2E-AEEF-8C8FF6FFF28B}" destId="{78D43A01-E088-477B-88CE-12AF0140E43A}" srcOrd="0" destOrd="0" presId="urn:microsoft.com/office/officeart/2005/8/layout/default"/>
    <dgm:cxn modelId="{24DF8AC7-6926-4C02-A571-DADA73095BC8}" type="presOf" srcId="{F95B9278-818F-4F98-BE62-C3476D30245E}" destId="{5C2BBF77-52A4-4D07-909F-DC64B230C51D}" srcOrd="0" destOrd="0" presId="urn:microsoft.com/office/officeart/2005/8/layout/default"/>
    <dgm:cxn modelId="{B7120DE6-D413-4B36-A737-92181837BF9D}" type="presParOf" srcId="{5C2BBF77-52A4-4D07-909F-DC64B230C51D}" destId="{78D43A01-E088-477B-88CE-12AF0140E43A}" srcOrd="0" destOrd="0" presId="urn:microsoft.com/office/officeart/2005/8/layout/default"/>
    <dgm:cxn modelId="{60612125-9EFB-4F5D-A0D6-1AEC59D2226D}" type="presParOf" srcId="{5C2BBF77-52A4-4D07-909F-DC64B230C51D}" destId="{677B0C30-3261-4A55-A581-8BACFF63AE73}" srcOrd="1" destOrd="0" presId="urn:microsoft.com/office/officeart/2005/8/layout/default"/>
    <dgm:cxn modelId="{5A4DF4B8-508F-429D-AD71-889E6ED5EE5B}" type="presParOf" srcId="{5C2BBF77-52A4-4D07-909F-DC64B230C51D}" destId="{681CC8D1-BFF4-4F3F-88AB-AE54F32B9A39}" srcOrd="2" destOrd="0" presId="urn:microsoft.com/office/officeart/2005/8/layout/default"/>
    <dgm:cxn modelId="{07FE3A13-C5DC-474A-9A2B-0996CA9972FD}" type="presParOf" srcId="{5C2BBF77-52A4-4D07-909F-DC64B230C51D}" destId="{DCA43090-FC56-43EF-A914-82217E83F7BB}" srcOrd="3" destOrd="0" presId="urn:microsoft.com/office/officeart/2005/8/layout/default"/>
    <dgm:cxn modelId="{6DAFE6AD-364A-434D-B3B1-BA347B2C1262}" type="presParOf" srcId="{5C2BBF77-52A4-4D07-909F-DC64B230C51D}" destId="{91CF8DF8-CC86-403E-9C06-63DD6432F28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63FB7E7-4760-4454-887C-04E6BF18DC7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2F8E6D94-15F6-42E6-80F8-17C8E9072AA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Tratamiento de soporte </a:t>
          </a:r>
        </a:p>
      </dgm:t>
    </dgm:pt>
    <dgm:pt modelId="{203BF018-3DCF-4C5F-8BB1-D77D4B51644D}" type="parTrans" cxnId="{0823555D-38A3-4A83-B9B4-F5E33F8A0FB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9821CD9-77E7-46C6-A1BD-AAFB00D67373}" type="sibTrans" cxnId="{0823555D-38A3-4A83-B9B4-F5E33F8A0FB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E90EE50-A266-4ED6-AEC0-62D39BB47B75}">
      <dgm:prSet phldrT="[Texto]" custT="1"/>
      <dgm:spPr/>
      <dgm:t>
        <a:bodyPr/>
        <a:lstStyle/>
        <a:p>
          <a:r>
            <a:rPr lang="es-CO" sz="1600" u="sng" dirty="0">
              <a:latin typeface="Montserrat" panose="00000500000000000000" pitchFamily="50" charset="0"/>
              <a:cs typeface="Arial" panose="020B0604020202020204" pitchFamily="34" charset="0"/>
            </a:rPr>
            <a:t>Tratamiento empírico: r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iesgo de encefalitis, hallazgos de infección por HVS</a:t>
          </a:r>
        </a:p>
      </dgm:t>
    </dgm:pt>
    <dgm:pt modelId="{C083D159-1807-4627-8F6A-0B6C2CD21409}" type="parTrans" cxnId="{53B577CC-2DE1-44C7-86AB-EC0EE237926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F88C8F7-D011-49A5-8425-475AFC2D20B8}" type="sibTrans" cxnId="{53B577CC-2DE1-44C7-86AB-EC0EE237926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A75C251-C881-4E23-AD42-4A1EC87B9084}">
      <dgm:prSet phldrT="[Texto]" custT="1"/>
      <dgm:spPr/>
      <dgm:t>
        <a:bodyPr/>
        <a:lstStyle/>
        <a:p>
          <a:pPr algn="ctr"/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Lesiones vasculares, convulsiones, aumento de transaminasas, trombocitopenia. </a:t>
          </a:r>
        </a:p>
      </dgm:t>
    </dgm:pt>
    <dgm:pt modelId="{2CEFE068-9B8D-42AC-9CB3-AEB11B590824}" type="parTrans" cxnId="{D620E15A-ACE1-43C2-8A11-8A93E9BCAC0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DA8DFCE-E44F-4EF5-9540-03968D50D880}" type="sibTrans" cxnId="{D620E15A-ACE1-43C2-8A11-8A93E9BCAC0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8FF2981-B3D6-4CD1-AD81-738BD1A463D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Aciclovir 60 mg/Kg/día cada 6 h 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CMV: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Ganciclovir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Influenza: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Olsentamivir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gm:t>
    </dgm:pt>
    <dgm:pt modelId="{26C7CFB4-3389-4ED7-98CA-B7EBD7679A9D}" type="parTrans" cxnId="{DCE51677-9CAD-4417-88AC-C03C0D3CD27A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CC88E13-1A5C-4F9F-AB23-BA408A1B7133}" type="sibTrans" cxnId="{DCE51677-9CAD-4417-88AC-C03C0D3CD27A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3C03189-664E-4F44-A20F-35FF540CBDD2}" type="pres">
      <dgm:prSet presAssocID="{A63FB7E7-4760-4454-887C-04E6BF18DC7E}" presName="rootnode" presStyleCnt="0">
        <dgm:presLayoutVars>
          <dgm:chMax/>
          <dgm:chPref/>
          <dgm:dir/>
          <dgm:animLvl val="lvl"/>
        </dgm:presLayoutVars>
      </dgm:prSet>
      <dgm:spPr/>
    </dgm:pt>
    <dgm:pt modelId="{C2BEF186-098A-4CF8-9B89-74D9EA877533}" type="pres">
      <dgm:prSet presAssocID="{2F8E6D94-15F6-42E6-80F8-17C8E9072AA5}" presName="composite" presStyleCnt="0"/>
      <dgm:spPr/>
    </dgm:pt>
    <dgm:pt modelId="{B6472D2E-386B-412E-A205-004E8B74A2DE}" type="pres">
      <dgm:prSet presAssocID="{2F8E6D94-15F6-42E6-80F8-17C8E9072AA5}" presName="bentUpArrow1" presStyleLbl="alignImgPlace1" presStyleIdx="0" presStyleCnt="2"/>
      <dgm:spPr/>
    </dgm:pt>
    <dgm:pt modelId="{93DBC145-64FB-4A96-8978-F9AE4A7665FF}" type="pres">
      <dgm:prSet presAssocID="{2F8E6D94-15F6-42E6-80F8-17C8E9072AA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7EADDBCB-0647-4EF7-AD25-673E69261ABE}" type="pres">
      <dgm:prSet presAssocID="{2F8E6D94-15F6-42E6-80F8-17C8E9072AA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A18C0528-5428-47F7-9B88-128C92E22815}" type="pres">
      <dgm:prSet presAssocID="{A9821CD9-77E7-46C6-A1BD-AAFB00D67373}" presName="sibTrans" presStyleCnt="0"/>
      <dgm:spPr/>
    </dgm:pt>
    <dgm:pt modelId="{8C865BAE-897B-466C-8747-8438832D8B17}" type="pres">
      <dgm:prSet presAssocID="{6E90EE50-A266-4ED6-AEC0-62D39BB47B75}" presName="composite" presStyleCnt="0"/>
      <dgm:spPr/>
    </dgm:pt>
    <dgm:pt modelId="{EAA61426-354F-433F-939E-414FD95A2F47}" type="pres">
      <dgm:prSet presAssocID="{6E90EE50-A266-4ED6-AEC0-62D39BB47B75}" presName="bentUpArrow1" presStyleLbl="alignImgPlace1" presStyleIdx="1" presStyleCnt="2"/>
      <dgm:spPr/>
    </dgm:pt>
    <dgm:pt modelId="{FE1413DA-E13B-4879-A6C4-98BD53F8DF3A}" type="pres">
      <dgm:prSet presAssocID="{6E90EE50-A266-4ED6-AEC0-62D39BB47B75}" presName="ParentText" presStyleLbl="node1" presStyleIdx="1" presStyleCnt="3" custScaleX="126004">
        <dgm:presLayoutVars>
          <dgm:chMax val="1"/>
          <dgm:chPref val="1"/>
          <dgm:bulletEnabled val="1"/>
        </dgm:presLayoutVars>
      </dgm:prSet>
      <dgm:spPr/>
    </dgm:pt>
    <dgm:pt modelId="{F7FE8F3E-17ED-4762-85DF-EACF0ED80BF6}" type="pres">
      <dgm:prSet presAssocID="{6E90EE50-A266-4ED6-AEC0-62D39BB47B75}" presName="ChildText" presStyleLbl="revTx" presStyleIdx="1" presStyleCnt="2" custScaleX="183021" custLinFactNeighborX="56786" custLinFactNeighborY="63">
        <dgm:presLayoutVars>
          <dgm:chMax val="0"/>
          <dgm:chPref val="0"/>
          <dgm:bulletEnabled val="1"/>
        </dgm:presLayoutVars>
      </dgm:prSet>
      <dgm:spPr/>
    </dgm:pt>
    <dgm:pt modelId="{E504F84E-A0DD-4DC2-B370-20B8144395DB}" type="pres">
      <dgm:prSet presAssocID="{4F88C8F7-D011-49A5-8425-475AFC2D20B8}" presName="sibTrans" presStyleCnt="0"/>
      <dgm:spPr/>
    </dgm:pt>
    <dgm:pt modelId="{B783BA86-B88B-498B-8BF0-597929F7A021}" type="pres">
      <dgm:prSet presAssocID="{18FF2981-B3D6-4CD1-AD81-738BD1A463D0}" presName="composite" presStyleCnt="0"/>
      <dgm:spPr/>
    </dgm:pt>
    <dgm:pt modelId="{874007BF-8E11-4905-A9F0-8A634FAC4B6B}" type="pres">
      <dgm:prSet presAssocID="{18FF2981-B3D6-4CD1-AD81-738BD1A463D0}" presName="ParentText" presStyleLbl="node1" presStyleIdx="2" presStyleCnt="3" custScaleX="132624">
        <dgm:presLayoutVars>
          <dgm:chMax val="1"/>
          <dgm:chPref val="1"/>
          <dgm:bulletEnabled val="1"/>
        </dgm:presLayoutVars>
      </dgm:prSet>
      <dgm:spPr/>
    </dgm:pt>
  </dgm:ptLst>
  <dgm:cxnLst>
    <dgm:cxn modelId="{773A3709-CF11-464C-A145-70FA03C9CE52}" type="presOf" srcId="{2F8E6D94-15F6-42E6-80F8-17C8E9072AA5}" destId="{93DBC145-64FB-4A96-8978-F9AE4A7665FF}" srcOrd="0" destOrd="0" presId="urn:microsoft.com/office/officeart/2005/8/layout/StepDownProcess"/>
    <dgm:cxn modelId="{0823555D-38A3-4A83-B9B4-F5E33F8A0FB6}" srcId="{A63FB7E7-4760-4454-887C-04E6BF18DC7E}" destId="{2F8E6D94-15F6-42E6-80F8-17C8E9072AA5}" srcOrd="0" destOrd="0" parTransId="{203BF018-3DCF-4C5F-8BB1-D77D4B51644D}" sibTransId="{A9821CD9-77E7-46C6-A1BD-AAFB00D67373}"/>
    <dgm:cxn modelId="{EFFABD4F-D311-4243-BD17-524A23FAC348}" type="presOf" srcId="{6E90EE50-A266-4ED6-AEC0-62D39BB47B75}" destId="{FE1413DA-E13B-4879-A6C4-98BD53F8DF3A}" srcOrd="0" destOrd="0" presId="urn:microsoft.com/office/officeart/2005/8/layout/StepDownProcess"/>
    <dgm:cxn modelId="{08651752-EE76-46BC-A070-FBC5FFCABF9F}" type="presOf" srcId="{3A75C251-C881-4E23-AD42-4A1EC87B9084}" destId="{F7FE8F3E-17ED-4762-85DF-EACF0ED80BF6}" srcOrd="0" destOrd="0" presId="urn:microsoft.com/office/officeart/2005/8/layout/StepDownProcess"/>
    <dgm:cxn modelId="{DCE51677-9CAD-4417-88AC-C03C0D3CD27A}" srcId="{A63FB7E7-4760-4454-887C-04E6BF18DC7E}" destId="{18FF2981-B3D6-4CD1-AD81-738BD1A463D0}" srcOrd="2" destOrd="0" parTransId="{26C7CFB4-3389-4ED7-98CA-B7EBD7679A9D}" sibTransId="{7CC88E13-1A5C-4F9F-AB23-BA408A1B7133}"/>
    <dgm:cxn modelId="{D620E15A-ACE1-43C2-8A11-8A93E9BCAC07}" srcId="{6E90EE50-A266-4ED6-AEC0-62D39BB47B75}" destId="{3A75C251-C881-4E23-AD42-4A1EC87B9084}" srcOrd="0" destOrd="0" parTransId="{2CEFE068-9B8D-42AC-9CB3-AEB11B590824}" sibTransId="{BDA8DFCE-E44F-4EF5-9540-03968D50D880}"/>
    <dgm:cxn modelId="{6D9169AA-C4A7-4A50-A8BE-B2820B21926D}" type="presOf" srcId="{18FF2981-B3D6-4CD1-AD81-738BD1A463D0}" destId="{874007BF-8E11-4905-A9F0-8A634FAC4B6B}" srcOrd="0" destOrd="0" presId="urn:microsoft.com/office/officeart/2005/8/layout/StepDownProcess"/>
    <dgm:cxn modelId="{53B577CC-2DE1-44C7-86AB-EC0EE2379264}" srcId="{A63FB7E7-4760-4454-887C-04E6BF18DC7E}" destId="{6E90EE50-A266-4ED6-AEC0-62D39BB47B75}" srcOrd="1" destOrd="0" parTransId="{C083D159-1807-4627-8F6A-0B6C2CD21409}" sibTransId="{4F88C8F7-D011-49A5-8425-475AFC2D20B8}"/>
    <dgm:cxn modelId="{CCC4A8DB-33BD-436F-9CCF-484370ADBED3}" type="presOf" srcId="{A63FB7E7-4760-4454-887C-04E6BF18DC7E}" destId="{13C03189-664E-4F44-A20F-35FF540CBDD2}" srcOrd="0" destOrd="0" presId="urn:microsoft.com/office/officeart/2005/8/layout/StepDownProcess"/>
    <dgm:cxn modelId="{7B93EE52-7684-429C-A4AB-95A3CF3D82BE}" type="presParOf" srcId="{13C03189-664E-4F44-A20F-35FF540CBDD2}" destId="{C2BEF186-098A-4CF8-9B89-74D9EA877533}" srcOrd="0" destOrd="0" presId="urn:microsoft.com/office/officeart/2005/8/layout/StepDownProcess"/>
    <dgm:cxn modelId="{CE777478-FE83-47BC-B4F7-8695D482FBDD}" type="presParOf" srcId="{C2BEF186-098A-4CF8-9B89-74D9EA877533}" destId="{B6472D2E-386B-412E-A205-004E8B74A2DE}" srcOrd="0" destOrd="0" presId="urn:microsoft.com/office/officeart/2005/8/layout/StepDownProcess"/>
    <dgm:cxn modelId="{BA016A7F-7374-4117-B1BC-A8E4EC819A1C}" type="presParOf" srcId="{C2BEF186-098A-4CF8-9B89-74D9EA877533}" destId="{93DBC145-64FB-4A96-8978-F9AE4A7665FF}" srcOrd="1" destOrd="0" presId="urn:microsoft.com/office/officeart/2005/8/layout/StepDownProcess"/>
    <dgm:cxn modelId="{1DDDE2AA-FB0A-4BD3-8AEF-7F00990A8705}" type="presParOf" srcId="{C2BEF186-098A-4CF8-9B89-74D9EA877533}" destId="{7EADDBCB-0647-4EF7-AD25-673E69261ABE}" srcOrd="2" destOrd="0" presId="urn:microsoft.com/office/officeart/2005/8/layout/StepDownProcess"/>
    <dgm:cxn modelId="{A193D19E-24F0-4ED0-A13B-0876A1FDF422}" type="presParOf" srcId="{13C03189-664E-4F44-A20F-35FF540CBDD2}" destId="{A18C0528-5428-47F7-9B88-128C92E22815}" srcOrd="1" destOrd="0" presId="urn:microsoft.com/office/officeart/2005/8/layout/StepDownProcess"/>
    <dgm:cxn modelId="{2D84DB03-CE4C-4999-ACB2-0917DC0381E7}" type="presParOf" srcId="{13C03189-664E-4F44-A20F-35FF540CBDD2}" destId="{8C865BAE-897B-466C-8747-8438832D8B17}" srcOrd="2" destOrd="0" presId="urn:microsoft.com/office/officeart/2005/8/layout/StepDownProcess"/>
    <dgm:cxn modelId="{9AB1B889-4618-47BA-AB4E-C634761655D5}" type="presParOf" srcId="{8C865BAE-897B-466C-8747-8438832D8B17}" destId="{EAA61426-354F-433F-939E-414FD95A2F47}" srcOrd="0" destOrd="0" presId="urn:microsoft.com/office/officeart/2005/8/layout/StepDownProcess"/>
    <dgm:cxn modelId="{430F583A-2905-4633-A758-BAF03279065D}" type="presParOf" srcId="{8C865BAE-897B-466C-8747-8438832D8B17}" destId="{FE1413DA-E13B-4879-A6C4-98BD53F8DF3A}" srcOrd="1" destOrd="0" presId="urn:microsoft.com/office/officeart/2005/8/layout/StepDownProcess"/>
    <dgm:cxn modelId="{4850EE94-2DDC-4CDD-8EF6-7F617746EDCB}" type="presParOf" srcId="{8C865BAE-897B-466C-8747-8438832D8B17}" destId="{F7FE8F3E-17ED-4762-85DF-EACF0ED80BF6}" srcOrd="2" destOrd="0" presId="urn:microsoft.com/office/officeart/2005/8/layout/StepDownProcess"/>
    <dgm:cxn modelId="{B6081EE8-FB7A-454E-B099-B1706CC12D15}" type="presParOf" srcId="{13C03189-664E-4F44-A20F-35FF540CBDD2}" destId="{E504F84E-A0DD-4DC2-B370-20B8144395DB}" srcOrd="3" destOrd="0" presId="urn:microsoft.com/office/officeart/2005/8/layout/StepDownProcess"/>
    <dgm:cxn modelId="{6964DD75-E17C-4FA1-94A6-1CF413279D8A}" type="presParOf" srcId="{13C03189-664E-4F44-A20F-35FF540CBDD2}" destId="{B783BA86-B88B-498B-8BF0-597929F7A021}" srcOrd="4" destOrd="0" presId="urn:microsoft.com/office/officeart/2005/8/layout/StepDownProcess"/>
    <dgm:cxn modelId="{0342747A-3DA7-4C03-91FE-96985B4E4426}" type="presParOf" srcId="{B783BA86-B88B-498B-8BF0-597929F7A021}" destId="{874007BF-8E11-4905-A9F0-8A634FAC4B6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674641A-B4C6-4895-863E-D2AD400C492E}" type="doc">
      <dgm:prSet loTypeId="urn:microsoft.com/office/officeart/2005/8/layout/bProcess3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1C43761C-78AB-4F65-B346-AA7FB79BDCA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No disminuyen significativamente la mortalidad. Solo en Neumococo.</a:t>
          </a:r>
        </a:p>
      </dgm:t>
    </dgm:pt>
    <dgm:pt modelId="{3936FC67-200C-4F3E-B782-56ECEB2B8D27}" type="parTrans" cxnId="{9A45BC84-EC74-4739-89F0-5B2D783E096B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8E9585E-2211-4CC9-9481-8087070512D2}" type="sibTrans" cxnId="{9A45BC84-EC74-4739-89F0-5B2D783E096B}">
      <dgm:prSet custT="1"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06C77D1-4EFF-4A99-AA73-619BFBAF90E5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Disminuye pérdida auditiva y secuelas neurológicas en Meningococo.</a:t>
          </a:r>
        </a:p>
      </dgm:t>
    </dgm:pt>
    <dgm:pt modelId="{CF67998F-775E-4AB8-B38D-6D8755DF6370}" type="parTrans" cxnId="{E2A975F9-97D9-44F2-BD73-34C0DF82F911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3ADD6D7-5A93-42CB-82DC-6584F9A9740D}" type="sibTrans" cxnId="{E2A975F9-97D9-44F2-BD73-34C0DF82F911}">
      <dgm:prSet custT="1"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99740CE-4F78-4FE6-9660-A5ED2B507C8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Hipoacusia: 8%. Meningococo y HIB. 30% Neumococo.</a:t>
          </a:r>
        </a:p>
        <a:p>
          <a:r>
            <a:rPr lang="es-CO" sz="1400" u="sng" dirty="0">
              <a:latin typeface="Montserrat" panose="00000500000000000000" pitchFamily="50" charset="0"/>
              <a:cs typeface="Arial" panose="020B0604020202020204" pitchFamily="34" charset="0"/>
            </a:rPr>
            <a:t>Se pueden poner o no. </a:t>
          </a:r>
        </a:p>
      </dgm:t>
    </dgm:pt>
    <dgm:pt modelId="{2D3C4F08-529C-4C7C-B34B-DBB0D34964BB}" type="parTrans" cxnId="{F1BC57AF-5A3F-44FD-A993-292B330AA49C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637E30E-E033-4504-89B3-777B7DACBB6D}" type="sibTrans" cxnId="{F1BC57AF-5A3F-44FD-A993-292B330AA49C}">
      <dgm:prSet custT="1"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D58E522-0A76-44E3-91BE-11EDC322E16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Si se ponen: iniciar antes del Ab o al mismo tiempo, 1 h después no sirve. </a:t>
          </a:r>
        </a:p>
      </dgm:t>
    </dgm:pt>
    <dgm:pt modelId="{CD59C458-EE29-419A-A03C-5273C9189B75}" type="parTrans" cxnId="{5B11993F-3CB3-408B-A49B-F0A8D7089FE4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B948393-19D3-43E9-B84A-341E79F4B69A}" type="sibTrans" cxnId="{5B11993F-3CB3-408B-A49B-F0A8D7089FE4}">
      <dgm:prSet custT="1"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9102C43-8944-4DCB-B771-760D000003C1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Dexametasona 0.15 mg/kg/dosis cada 6h por 2 días. </a:t>
          </a:r>
        </a:p>
      </dgm:t>
    </dgm:pt>
    <dgm:pt modelId="{87586AA2-390B-4C69-A4BC-821DBDC8B2FB}" type="parTrans" cxnId="{CB129616-B841-47C2-A756-14E7AC9C04E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F0C8A52-5E98-472E-81A4-32F781A60323}" type="sibTrans" cxnId="{CB129616-B841-47C2-A756-14E7AC9C04EE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30E8B21-2E8F-40B2-8A7F-D2A835C13239}" type="pres">
      <dgm:prSet presAssocID="{D674641A-B4C6-4895-863E-D2AD400C492E}" presName="Name0" presStyleCnt="0">
        <dgm:presLayoutVars>
          <dgm:dir/>
          <dgm:resizeHandles val="exact"/>
        </dgm:presLayoutVars>
      </dgm:prSet>
      <dgm:spPr/>
    </dgm:pt>
    <dgm:pt modelId="{BBD551ED-A4FC-4687-B3E0-7F5B48C71B8D}" type="pres">
      <dgm:prSet presAssocID="{1C43761C-78AB-4F65-B346-AA7FB79BDCA6}" presName="node" presStyleLbl="node1" presStyleIdx="0" presStyleCnt="5">
        <dgm:presLayoutVars>
          <dgm:bulletEnabled val="1"/>
        </dgm:presLayoutVars>
      </dgm:prSet>
      <dgm:spPr/>
    </dgm:pt>
    <dgm:pt modelId="{728EF1F5-0C75-4A3E-B51E-71DFC183DDF6}" type="pres">
      <dgm:prSet presAssocID="{A8E9585E-2211-4CC9-9481-8087070512D2}" presName="sibTrans" presStyleLbl="sibTrans1D1" presStyleIdx="0" presStyleCnt="4"/>
      <dgm:spPr/>
    </dgm:pt>
    <dgm:pt modelId="{5DB1BB4C-ECF0-4EAF-8D9E-4B64FC4ECC37}" type="pres">
      <dgm:prSet presAssocID="{A8E9585E-2211-4CC9-9481-8087070512D2}" presName="connectorText" presStyleLbl="sibTrans1D1" presStyleIdx="0" presStyleCnt="4"/>
      <dgm:spPr/>
    </dgm:pt>
    <dgm:pt modelId="{7B35C026-35D3-48F0-8CDD-500774DD4A7F}" type="pres">
      <dgm:prSet presAssocID="{B06C77D1-4EFF-4A99-AA73-619BFBAF90E5}" presName="node" presStyleLbl="node1" presStyleIdx="1" presStyleCnt="5">
        <dgm:presLayoutVars>
          <dgm:bulletEnabled val="1"/>
        </dgm:presLayoutVars>
      </dgm:prSet>
      <dgm:spPr/>
    </dgm:pt>
    <dgm:pt modelId="{0921D7B9-B414-4D97-9D7D-5241C1C005DB}" type="pres">
      <dgm:prSet presAssocID="{13ADD6D7-5A93-42CB-82DC-6584F9A9740D}" presName="sibTrans" presStyleLbl="sibTrans1D1" presStyleIdx="1" presStyleCnt="4"/>
      <dgm:spPr/>
    </dgm:pt>
    <dgm:pt modelId="{E2FD0B49-9F1D-49A7-97F2-3B3AAE19DB9C}" type="pres">
      <dgm:prSet presAssocID="{13ADD6D7-5A93-42CB-82DC-6584F9A9740D}" presName="connectorText" presStyleLbl="sibTrans1D1" presStyleIdx="1" presStyleCnt="4"/>
      <dgm:spPr/>
    </dgm:pt>
    <dgm:pt modelId="{473905A9-64FB-4484-A874-D925F75F3747}" type="pres">
      <dgm:prSet presAssocID="{399740CE-4F78-4FE6-9660-A5ED2B507C86}" presName="node" presStyleLbl="node1" presStyleIdx="2" presStyleCnt="5">
        <dgm:presLayoutVars>
          <dgm:bulletEnabled val="1"/>
        </dgm:presLayoutVars>
      </dgm:prSet>
      <dgm:spPr/>
    </dgm:pt>
    <dgm:pt modelId="{5A461EAE-51DE-4AAD-899E-0EA39684ED8E}" type="pres">
      <dgm:prSet presAssocID="{F637E30E-E033-4504-89B3-777B7DACBB6D}" presName="sibTrans" presStyleLbl="sibTrans1D1" presStyleIdx="2" presStyleCnt="4"/>
      <dgm:spPr/>
    </dgm:pt>
    <dgm:pt modelId="{8E43D96E-6B02-48FB-9F4D-581B4C6F6F52}" type="pres">
      <dgm:prSet presAssocID="{F637E30E-E033-4504-89B3-777B7DACBB6D}" presName="connectorText" presStyleLbl="sibTrans1D1" presStyleIdx="2" presStyleCnt="4"/>
      <dgm:spPr/>
    </dgm:pt>
    <dgm:pt modelId="{D7F0E86B-25DB-4B39-BDAE-6489A627A64C}" type="pres">
      <dgm:prSet presAssocID="{CD58E522-0A76-44E3-91BE-11EDC322E166}" presName="node" presStyleLbl="node1" presStyleIdx="3" presStyleCnt="5">
        <dgm:presLayoutVars>
          <dgm:bulletEnabled val="1"/>
        </dgm:presLayoutVars>
      </dgm:prSet>
      <dgm:spPr/>
    </dgm:pt>
    <dgm:pt modelId="{4AB37FAF-82F8-443B-BD4C-114B42FA9FD4}" type="pres">
      <dgm:prSet presAssocID="{5B948393-19D3-43E9-B84A-341E79F4B69A}" presName="sibTrans" presStyleLbl="sibTrans1D1" presStyleIdx="3" presStyleCnt="4"/>
      <dgm:spPr/>
    </dgm:pt>
    <dgm:pt modelId="{20C0FCB4-EC19-43B4-8677-FD72D53204EE}" type="pres">
      <dgm:prSet presAssocID="{5B948393-19D3-43E9-B84A-341E79F4B69A}" presName="connectorText" presStyleLbl="sibTrans1D1" presStyleIdx="3" presStyleCnt="4"/>
      <dgm:spPr/>
    </dgm:pt>
    <dgm:pt modelId="{FA9CC9D9-C7BC-4EBA-B927-2900DF84EE56}" type="pres">
      <dgm:prSet presAssocID="{79102C43-8944-4DCB-B771-760D000003C1}" presName="node" presStyleLbl="node1" presStyleIdx="4" presStyleCnt="5">
        <dgm:presLayoutVars>
          <dgm:bulletEnabled val="1"/>
        </dgm:presLayoutVars>
      </dgm:prSet>
      <dgm:spPr/>
    </dgm:pt>
  </dgm:ptLst>
  <dgm:cxnLst>
    <dgm:cxn modelId="{BE0EAD04-854A-4FE2-9FE3-3CC278D3FD49}" type="presOf" srcId="{13ADD6D7-5A93-42CB-82DC-6584F9A9740D}" destId="{E2FD0B49-9F1D-49A7-97F2-3B3AAE19DB9C}" srcOrd="1" destOrd="0" presId="urn:microsoft.com/office/officeart/2005/8/layout/bProcess3"/>
    <dgm:cxn modelId="{DAFFF807-12F0-49C6-8C66-6CD56B9BA646}" type="presOf" srcId="{13ADD6D7-5A93-42CB-82DC-6584F9A9740D}" destId="{0921D7B9-B414-4D97-9D7D-5241C1C005DB}" srcOrd="0" destOrd="0" presId="urn:microsoft.com/office/officeart/2005/8/layout/bProcess3"/>
    <dgm:cxn modelId="{CB129616-B841-47C2-A756-14E7AC9C04EE}" srcId="{D674641A-B4C6-4895-863E-D2AD400C492E}" destId="{79102C43-8944-4DCB-B771-760D000003C1}" srcOrd="4" destOrd="0" parTransId="{87586AA2-390B-4C69-A4BC-821DBDC8B2FB}" sibTransId="{EF0C8A52-5E98-472E-81A4-32F781A60323}"/>
    <dgm:cxn modelId="{4D4F392B-898D-409C-B200-D7838110759E}" type="presOf" srcId="{CD58E522-0A76-44E3-91BE-11EDC322E166}" destId="{D7F0E86B-25DB-4B39-BDAE-6489A627A64C}" srcOrd="0" destOrd="0" presId="urn:microsoft.com/office/officeart/2005/8/layout/bProcess3"/>
    <dgm:cxn modelId="{18041536-8420-463D-98B5-7E3CBC89D480}" type="presOf" srcId="{399740CE-4F78-4FE6-9660-A5ED2B507C86}" destId="{473905A9-64FB-4484-A874-D925F75F3747}" srcOrd="0" destOrd="0" presId="urn:microsoft.com/office/officeart/2005/8/layout/bProcess3"/>
    <dgm:cxn modelId="{7446983C-986C-47BD-84B6-258555B8497D}" type="presOf" srcId="{A8E9585E-2211-4CC9-9481-8087070512D2}" destId="{5DB1BB4C-ECF0-4EAF-8D9E-4B64FC4ECC37}" srcOrd="1" destOrd="0" presId="urn:microsoft.com/office/officeart/2005/8/layout/bProcess3"/>
    <dgm:cxn modelId="{5B11993F-3CB3-408B-A49B-F0A8D7089FE4}" srcId="{D674641A-B4C6-4895-863E-D2AD400C492E}" destId="{CD58E522-0A76-44E3-91BE-11EDC322E166}" srcOrd="3" destOrd="0" parTransId="{CD59C458-EE29-419A-A03C-5273C9189B75}" sibTransId="{5B948393-19D3-43E9-B84A-341E79F4B69A}"/>
    <dgm:cxn modelId="{FE8D2D40-00D5-4E64-8983-B3F5F8957246}" type="presOf" srcId="{1C43761C-78AB-4F65-B346-AA7FB79BDCA6}" destId="{BBD551ED-A4FC-4687-B3E0-7F5B48C71B8D}" srcOrd="0" destOrd="0" presId="urn:microsoft.com/office/officeart/2005/8/layout/bProcess3"/>
    <dgm:cxn modelId="{BD9C784D-8CDC-46F7-8009-0E5072C8D904}" type="presOf" srcId="{79102C43-8944-4DCB-B771-760D000003C1}" destId="{FA9CC9D9-C7BC-4EBA-B927-2900DF84EE56}" srcOrd="0" destOrd="0" presId="urn:microsoft.com/office/officeart/2005/8/layout/bProcess3"/>
    <dgm:cxn modelId="{16A16952-33BB-49D1-A76C-DA597B3D58EA}" type="presOf" srcId="{A8E9585E-2211-4CC9-9481-8087070512D2}" destId="{728EF1F5-0C75-4A3E-B51E-71DFC183DDF6}" srcOrd="0" destOrd="0" presId="urn:microsoft.com/office/officeart/2005/8/layout/bProcess3"/>
    <dgm:cxn modelId="{DB152077-06DD-4FEA-9B42-81E4BCD2CF76}" type="presOf" srcId="{F637E30E-E033-4504-89B3-777B7DACBB6D}" destId="{5A461EAE-51DE-4AAD-899E-0EA39684ED8E}" srcOrd="0" destOrd="0" presId="urn:microsoft.com/office/officeart/2005/8/layout/bProcess3"/>
    <dgm:cxn modelId="{9A45BC84-EC74-4739-89F0-5B2D783E096B}" srcId="{D674641A-B4C6-4895-863E-D2AD400C492E}" destId="{1C43761C-78AB-4F65-B346-AA7FB79BDCA6}" srcOrd="0" destOrd="0" parTransId="{3936FC67-200C-4F3E-B782-56ECEB2B8D27}" sibTransId="{A8E9585E-2211-4CC9-9481-8087070512D2}"/>
    <dgm:cxn modelId="{884BD992-036A-45A4-A5EE-85FD73943B89}" type="presOf" srcId="{D674641A-B4C6-4895-863E-D2AD400C492E}" destId="{E30E8B21-2E8F-40B2-8A7F-D2A835C13239}" srcOrd="0" destOrd="0" presId="urn:microsoft.com/office/officeart/2005/8/layout/bProcess3"/>
    <dgm:cxn modelId="{10D680A4-4B4F-4B98-89F0-A63C811612B6}" type="presOf" srcId="{5B948393-19D3-43E9-B84A-341E79F4B69A}" destId="{20C0FCB4-EC19-43B4-8677-FD72D53204EE}" srcOrd="1" destOrd="0" presId="urn:microsoft.com/office/officeart/2005/8/layout/bProcess3"/>
    <dgm:cxn modelId="{603940AA-5142-4971-9F63-DDB6E5BC5E61}" type="presOf" srcId="{B06C77D1-4EFF-4A99-AA73-619BFBAF90E5}" destId="{7B35C026-35D3-48F0-8CDD-500774DD4A7F}" srcOrd="0" destOrd="0" presId="urn:microsoft.com/office/officeart/2005/8/layout/bProcess3"/>
    <dgm:cxn modelId="{F1BC57AF-5A3F-44FD-A993-292B330AA49C}" srcId="{D674641A-B4C6-4895-863E-D2AD400C492E}" destId="{399740CE-4F78-4FE6-9660-A5ED2B507C86}" srcOrd="2" destOrd="0" parTransId="{2D3C4F08-529C-4C7C-B34B-DBB0D34964BB}" sibTransId="{F637E30E-E033-4504-89B3-777B7DACBB6D}"/>
    <dgm:cxn modelId="{E02AA3D7-4423-4927-8D5F-C8FDE7A1562A}" type="presOf" srcId="{5B948393-19D3-43E9-B84A-341E79F4B69A}" destId="{4AB37FAF-82F8-443B-BD4C-114B42FA9FD4}" srcOrd="0" destOrd="0" presId="urn:microsoft.com/office/officeart/2005/8/layout/bProcess3"/>
    <dgm:cxn modelId="{E2A975F9-97D9-44F2-BD73-34C0DF82F911}" srcId="{D674641A-B4C6-4895-863E-D2AD400C492E}" destId="{B06C77D1-4EFF-4A99-AA73-619BFBAF90E5}" srcOrd="1" destOrd="0" parTransId="{CF67998F-775E-4AB8-B38D-6D8755DF6370}" sibTransId="{13ADD6D7-5A93-42CB-82DC-6584F9A9740D}"/>
    <dgm:cxn modelId="{BE3C44FD-7AD3-49A8-B479-12BE1E57C1B2}" type="presOf" srcId="{F637E30E-E033-4504-89B3-777B7DACBB6D}" destId="{8E43D96E-6B02-48FB-9F4D-581B4C6F6F52}" srcOrd="1" destOrd="0" presId="urn:microsoft.com/office/officeart/2005/8/layout/bProcess3"/>
    <dgm:cxn modelId="{13CB84A0-C0E7-4172-B00F-42823BC1221A}" type="presParOf" srcId="{E30E8B21-2E8F-40B2-8A7F-D2A835C13239}" destId="{BBD551ED-A4FC-4687-B3E0-7F5B48C71B8D}" srcOrd="0" destOrd="0" presId="urn:microsoft.com/office/officeart/2005/8/layout/bProcess3"/>
    <dgm:cxn modelId="{32AD4439-420A-44BA-9BF5-295C654E18E8}" type="presParOf" srcId="{E30E8B21-2E8F-40B2-8A7F-D2A835C13239}" destId="{728EF1F5-0C75-4A3E-B51E-71DFC183DDF6}" srcOrd="1" destOrd="0" presId="urn:microsoft.com/office/officeart/2005/8/layout/bProcess3"/>
    <dgm:cxn modelId="{0AF264C7-8C39-4467-9BC4-1D33AD741EBC}" type="presParOf" srcId="{728EF1F5-0C75-4A3E-B51E-71DFC183DDF6}" destId="{5DB1BB4C-ECF0-4EAF-8D9E-4B64FC4ECC37}" srcOrd="0" destOrd="0" presId="urn:microsoft.com/office/officeart/2005/8/layout/bProcess3"/>
    <dgm:cxn modelId="{23346815-4C1A-4C09-AA19-10B2ECB2F04B}" type="presParOf" srcId="{E30E8B21-2E8F-40B2-8A7F-D2A835C13239}" destId="{7B35C026-35D3-48F0-8CDD-500774DD4A7F}" srcOrd="2" destOrd="0" presId="urn:microsoft.com/office/officeart/2005/8/layout/bProcess3"/>
    <dgm:cxn modelId="{B3D81271-07AF-49D9-B44F-E8D401E4D4DB}" type="presParOf" srcId="{E30E8B21-2E8F-40B2-8A7F-D2A835C13239}" destId="{0921D7B9-B414-4D97-9D7D-5241C1C005DB}" srcOrd="3" destOrd="0" presId="urn:microsoft.com/office/officeart/2005/8/layout/bProcess3"/>
    <dgm:cxn modelId="{8D8FC689-B7F2-43D0-BAF4-54AD2C661E9E}" type="presParOf" srcId="{0921D7B9-B414-4D97-9D7D-5241C1C005DB}" destId="{E2FD0B49-9F1D-49A7-97F2-3B3AAE19DB9C}" srcOrd="0" destOrd="0" presId="urn:microsoft.com/office/officeart/2005/8/layout/bProcess3"/>
    <dgm:cxn modelId="{999A012F-C99C-47BC-B42E-F78CD44FF565}" type="presParOf" srcId="{E30E8B21-2E8F-40B2-8A7F-D2A835C13239}" destId="{473905A9-64FB-4484-A874-D925F75F3747}" srcOrd="4" destOrd="0" presId="urn:microsoft.com/office/officeart/2005/8/layout/bProcess3"/>
    <dgm:cxn modelId="{82F6A8A9-BA38-478F-B3BC-00756E934971}" type="presParOf" srcId="{E30E8B21-2E8F-40B2-8A7F-D2A835C13239}" destId="{5A461EAE-51DE-4AAD-899E-0EA39684ED8E}" srcOrd="5" destOrd="0" presId="urn:microsoft.com/office/officeart/2005/8/layout/bProcess3"/>
    <dgm:cxn modelId="{2E5364F9-D6BA-4735-B0C2-DDAE9B27BEF4}" type="presParOf" srcId="{5A461EAE-51DE-4AAD-899E-0EA39684ED8E}" destId="{8E43D96E-6B02-48FB-9F4D-581B4C6F6F52}" srcOrd="0" destOrd="0" presId="urn:microsoft.com/office/officeart/2005/8/layout/bProcess3"/>
    <dgm:cxn modelId="{39D45E88-98F8-4393-B2F4-CD171DFAE69C}" type="presParOf" srcId="{E30E8B21-2E8F-40B2-8A7F-D2A835C13239}" destId="{D7F0E86B-25DB-4B39-BDAE-6489A627A64C}" srcOrd="6" destOrd="0" presId="urn:microsoft.com/office/officeart/2005/8/layout/bProcess3"/>
    <dgm:cxn modelId="{547959AC-69C8-44A3-A96D-DF0D2A47D1D4}" type="presParOf" srcId="{E30E8B21-2E8F-40B2-8A7F-D2A835C13239}" destId="{4AB37FAF-82F8-443B-BD4C-114B42FA9FD4}" srcOrd="7" destOrd="0" presId="urn:microsoft.com/office/officeart/2005/8/layout/bProcess3"/>
    <dgm:cxn modelId="{FC26CD00-3CFD-43E6-8520-669C6CD7B880}" type="presParOf" srcId="{4AB37FAF-82F8-443B-BD4C-114B42FA9FD4}" destId="{20C0FCB4-EC19-43B4-8677-FD72D53204EE}" srcOrd="0" destOrd="0" presId="urn:microsoft.com/office/officeart/2005/8/layout/bProcess3"/>
    <dgm:cxn modelId="{530EDBA3-5DFA-465C-8207-24C55C7954A8}" type="presParOf" srcId="{E30E8B21-2E8F-40B2-8A7F-D2A835C13239}" destId="{FA9CC9D9-C7BC-4EBA-B927-2900DF84EE56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09C7812-4094-452B-B421-8F9781030C94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5609C525-696B-4572-BC82-5CFA49F6CF7F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  <a:cs typeface="Arial" panose="020B0604020202020204" pitchFamily="34" charset="0"/>
            </a:rPr>
            <a:t>Contacto estrecho para Meningococo.</a:t>
          </a:r>
        </a:p>
      </dgm:t>
    </dgm:pt>
    <dgm:pt modelId="{3C40CFA2-F570-43E7-840A-7AB8B1BFE78E}" type="parTrans" cxnId="{DBD9C7F3-811E-4191-A1BB-71312F1069F0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A694E7B-9641-40EE-B409-2EAEF5F59AC9}" type="sibTrans" cxnId="{DBD9C7F3-811E-4191-A1BB-71312F1069F0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8B13CF6-6B58-49A5-9888-A1BB36019600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  <a:cs typeface="Arial" panose="020B0604020202020204" pitchFamily="34" charset="0"/>
            </a:rPr>
            <a:t>Compartir habitación en los últimos 7 días, guardería, hacinamiento.</a:t>
          </a:r>
        </a:p>
      </dgm:t>
    </dgm:pt>
    <dgm:pt modelId="{9AB6CB95-8CEF-441B-BF4A-01B103E81195}" type="parTrans" cxnId="{B8BD4510-C5AB-45F3-92B3-3687F9963941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7D633A1-0AD1-4791-84BC-90898B356414}" type="sibTrans" cxnId="{B8BD4510-C5AB-45F3-92B3-3687F9963941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372F0E4-2C1E-4251-97E7-865840984405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  <a:cs typeface="Arial" panose="020B0604020202020204" pitchFamily="34" charset="0"/>
            </a:rPr>
            <a:t>Rifampicina, Ciprofloxacina, Ceftriaxona DU.</a:t>
          </a:r>
        </a:p>
      </dgm:t>
    </dgm:pt>
    <dgm:pt modelId="{392CD967-E74F-4BFB-8526-42CC293FDA60}" type="parTrans" cxnId="{55B7711F-83A7-48A6-8C5C-AE17ADD16B69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EB7A6C8-5CB7-48EB-80E9-1D7D24382BF7}" type="sibTrans" cxnId="{55B7711F-83A7-48A6-8C5C-AE17ADD16B69}">
      <dgm:prSet/>
      <dgm:spPr/>
      <dgm:t>
        <a:bodyPr/>
        <a:lstStyle/>
        <a:p>
          <a:endParaRPr lang="es-CO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23B97CA-ED8E-4AF4-8678-6DF05A987748}" type="pres">
      <dgm:prSet presAssocID="{109C7812-4094-452B-B421-8F9781030C94}" presName="compositeShape" presStyleCnt="0">
        <dgm:presLayoutVars>
          <dgm:dir/>
          <dgm:resizeHandles/>
        </dgm:presLayoutVars>
      </dgm:prSet>
      <dgm:spPr/>
    </dgm:pt>
    <dgm:pt modelId="{9C072478-2F8E-41CD-86A3-8C8A685467D1}" type="pres">
      <dgm:prSet presAssocID="{109C7812-4094-452B-B421-8F9781030C94}" presName="pyramid" presStyleLbl="node1" presStyleIdx="0" presStyleCnt="1"/>
      <dgm:spPr/>
    </dgm:pt>
    <dgm:pt modelId="{AB53BB6C-EE64-404D-8F7E-B8F4F6927D0A}" type="pres">
      <dgm:prSet presAssocID="{109C7812-4094-452B-B421-8F9781030C94}" presName="theList" presStyleCnt="0"/>
      <dgm:spPr/>
    </dgm:pt>
    <dgm:pt modelId="{5AAD9806-1F51-497B-B55F-6464F7467055}" type="pres">
      <dgm:prSet presAssocID="{5609C525-696B-4572-BC82-5CFA49F6CF7F}" presName="aNode" presStyleLbl="fgAcc1" presStyleIdx="0" presStyleCnt="3">
        <dgm:presLayoutVars>
          <dgm:bulletEnabled val="1"/>
        </dgm:presLayoutVars>
      </dgm:prSet>
      <dgm:spPr/>
    </dgm:pt>
    <dgm:pt modelId="{50F98914-0C42-4BFF-BBF4-98AF5F22197D}" type="pres">
      <dgm:prSet presAssocID="{5609C525-696B-4572-BC82-5CFA49F6CF7F}" presName="aSpace" presStyleCnt="0"/>
      <dgm:spPr/>
    </dgm:pt>
    <dgm:pt modelId="{3E84FCFC-8278-4F63-8409-954C8576937F}" type="pres">
      <dgm:prSet presAssocID="{98B13CF6-6B58-49A5-9888-A1BB36019600}" presName="aNode" presStyleLbl="fgAcc1" presStyleIdx="1" presStyleCnt="3">
        <dgm:presLayoutVars>
          <dgm:bulletEnabled val="1"/>
        </dgm:presLayoutVars>
      </dgm:prSet>
      <dgm:spPr/>
    </dgm:pt>
    <dgm:pt modelId="{7ECE81ED-9AB7-4DF8-B869-542CFF285C5A}" type="pres">
      <dgm:prSet presAssocID="{98B13CF6-6B58-49A5-9888-A1BB36019600}" presName="aSpace" presStyleCnt="0"/>
      <dgm:spPr/>
    </dgm:pt>
    <dgm:pt modelId="{91DC978D-604E-4971-B46C-33DBA88CA479}" type="pres">
      <dgm:prSet presAssocID="{E372F0E4-2C1E-4251-97E7-865840984405}" presName="aNode" presStyleLbl="fgAcc1" presStyleIdx="2" presStyleCnt="3">
        <dgm:presLayoutVars>
          <dgm:bulletEnabled val="1"/>
        </dgm:presLayoutVars>
      </dgm:prSet>
      <dgm:spPr/>
    </dgm:pt>
    <dgm:pt modelId="{EF9959A1-E5F5-49CD-B1D1-4D59E029CDE4}" type="pres">
      <dgm:prSet presAssocID="{E372F0E4-2C1E-4251-97E7-865840984405}" presName="aSpace" presStyleCnt="0"/>
      <dgm:spPr/>
    </dgm:pt>
  </dgm:ptLst>
  <dgm:cxnLst>
    <dgm:cxn modelId="{B8BD4510-C5AB-45F3-92B3-3687F9963941}" srcId="{109C7812-4094-452B-B421-8F9781030C94}" destId="{98B13CF6-6B58-49A5-9888-A1BB36019600}" srcOrd="1" destOrd="0" parTransId="{9AB6CB95-8CEF-441B-BF4A-01B103E81195}" sibTransId="{47D633A1-0AD1-4791-84BC-90898B356414}"/>
    <dgm:cxn modelId="{55B7711F-83A7-48A6-8C5C-AE17ADD16B69}" srcId="{109C7812-4094-452B-B421-8F9781030C94}" destId="{E372F0E4-2C1E-4251-97E7-865840984405}" srcOrd="2" destOrd="0" parTransId="{392CD967-E74F-4BFB-8526-42CC293FDA60}" sibTransId="{6EB7A6C8-5CB7-48EB-80E9-1D7D24382BF7}"/>
    <dgm:cxn modelId="{D3D0B25E-C858-4FDD-A971-DBD08D17EF31}" type="presOf" srcId="{98B13CF6-6B58-49A5-9888-A1BB36019600}" destId="{3E84FCFC-8278-4F63-8409-954C8576937F}" srcOrd="0" destOrd="0" presId="urn:microsoft.com/office/officeart/2005/8/layout/pyramid2"/>
    <dgm:cxn modelId="{CF7CC854-41FD-41CB-95A8-41EDF6205A38}" type="presOf" srcId="{E372F0E4-2C1E-4251-97E7-865840984405}" destId="{91DC978D-604E-4971-B46C-33DBA88CA479}" srcOrd="0" destOrd="0" presId="urn:microsoft.com/office/officeart/2005/8/layout/pyramid2"/>
    <dgm:cxn modelId="{475C2CB2-324D-4CBD-B9CA-D457735661D0}" type="presOf" srcId="{109C7812-4094-452B-B421-8F9781030C94}" destId="{223B97CA-ED8E-4AF4-8678-6DF05A987748}" srcOrd="0" destOrd="0" presId="urn:microsoft.com/office/officeart/2005/8/layout/pyramid2"/>
    <dgm:cxn modelId="{D9EAE5E7-E5F4-4BA1-895A-06976206E95B}" type="presOf" srcId="{5609C525-696B-4572-BC82-5CFA49F6CF7F}" destId="{5AAD9806-1F51-497B-B55F-6464F7467055}" srcOrd="0" destOrd="0" presId="urn:microsoft.com/office/officeart/2005/8/layout/pyramid2"/>
    <dgm:cxn modelId="{DBD9C7F3-811E-4191-A1BB-71312F1069F0}" srcId="{109C7812-4094-452B-B421-8F9781030C94}" destId="{5609C525-696B-4572-BC82-5CFA49F6CF7F}" srcOrd="0" destOrd="0" parTransId="{3C40CFA2-F570-43E7-840A-7AB8B1BFE78E}" sibTransId="{EA694E7B-9641-40EE-B409-2EAEF5F59AC9}"/>
    <dgm:cxn modelId="{B6A5ABB4-CD66-4005-B431-237DEEFF5C6E}" type="presParOf" srcId="{223B97CA-ED8E-4AF4-8678-6DF05A987748}" destId="{9C072478-2F8E-41CD-86A3-8C8A685467D1}" srcOrd="0" destOrd="0" presId="urn:microsoft.com/office/officeart/2005/8/layout/pyramid2"/>
    <dgm:cxn modelId="{55D8E854-D1C9-4BF1-B8AE-8AA3C0DC82C6}" type="presParOf" srcId="{223B97CA-ED8E-4AF4-8678-6DF05A987748}" destId="{AB53BB6C-EE64-404D-8F7E-B8F4F6927D0A}" srcOrd="1" destOrd="0" presId="urn:microsoft.com/office/officeart/2005/8/layout/pyramid2"/>
    <dgm:cxn modelId="{EBE7853F-6AEF-4992-90D3-3416CCD3177E}" type="presParOf" srcId="{AB53BB6C-EE64-404D-8F7E-B8F4F6927D0A}" destId="{5AAD9806-1F51-497B-B55F-6464F7467055}" srcOrd="0" destOrd="0" presId="urn:microsoft.com/office/officeart/2005/8/layout/pyramid2"/>
    <dgm:cxn modelId="{AC5BD1F9-499D-49A4-B952-A9AC476F41DF}" type="presParOf" srcId="{AB53BB6C-EE64-404D-8F7E-B8F4F6927D0A}" destId="{50F98914-0C42-4BFF-BBF4-98AF5F22197D}" srcOrd="1" destOrd="0" presId="urn:microsoft.com/office/officeart/2005/8/layout/pyramid2"/>
    <dgm:cxn modelId="{9FD6BB93-3C14-40EB-A6C0-38A677E8E79A}" type="presParOf" srcId="{AB53BB6C-EE64-404D-8F7E-B8F4F6927D0A}" destId="{3E84FCFC-8278-4F63-8409-954C8576937F}" srcOrd="2" destOrd="0" presId="urn:microsoft.com/office/officeart/2005/8/layout/pyramid2"/>
    <dgm:cxn modelId="{570D31CA-020D-4192-A5DD-8AF1CB248A61}" type="presParOf" srcId="{AB53BB6C-EE64-404D-8F7E-B8F4F6927D0A}" destId="{7ECE81ED-9AB7-4DF8-B869-542CFF285C5A}" srcOrd="3" destOrd="0" presId="urn:microsoft.com/office/officeart/2005/8/layout/pyramid2"/>
    <dgm:cxn modelId="{89EA05CB-29EA-4199-88D5-53346DDA8B2D}" type="presParOf" srcId="{AB53BB6C-EE64-404D-8F7E-B8F4F6927D0A}" destId="{91DC978D-604E-4971-B46C-33DBA88CA479}" srcOrd="4" destOrd="0" presId="urn:microsoft.com/office/officeart/2005/8/layout/pyramid2"/>
    <dgm:cxn modelId="{AE00F233-DCBC-4D40-B6A6-129E52E0D1A4}" type="presParOf" srcId="{AB53BB6C-EE64-404D-8F7E-B8F4F6927D0A}" destId="{EF9959A1-E5F5-49CD-B1D1-4D59E029CDE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A211F7D-5B54-4C30-A1AE-B673CAB2205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861C103-0C9B-4B17-B970-8E91D1774F0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Audición </a:t>
          </a:r>
        </a:p>
      </dgm:t>
    </dgm:pt>
    <dgm:pt modelId="{08FA9F8A-ADA0-4906-83A0-F942611F9988}" type="parTrans" cxnId="{0F4ED882-AB9A-474B-A095-7A133A8D2D62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4698B8B-D1AA-4AC8-B0E6-B425BC34F57D}" type="sibTrans" cxnId="{0F4ED882-AB9A-474B-A095-7A133A8D2D62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77F031A-0D3E-4409-9FFB-8513DFC2303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Prueba auditiva a los 15 días. Luego cada 3 meses por 1 año. </a:t>
          </a:r>
        </a:p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Lactantes: potenciales auditivos. </a:t>
          </a:r>
        </a:p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Mayores: audiometría.  </a:t>
          </a:r>
        </a:p>
      </dgm:t>
    </dgm:pt>
    <dgm:pt modelId="{8AD53C30-215C-47C3-AF93-FC2B0AB332F0}" type="parTrans" cxnId="{CC47525B-CA51-42AF-8DF2-4ECEAC01296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D59CCEA-AF70-40B1-BD92-B680A7B314D6}" type="sibTrans" cxnId="{CC47525B-CA51-42AF-8DF2-4ECEAC01296A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A921449-97BE-4251-83DE-26209DDE6D0F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Desarrollo </a:t>
          </a:r>
        </a:p>
      </dgm:t>
    </dgm:pt>
    <dgm:pt modelId="{C2F3AC4C-2863-4893-9371-A660F331C528}" type="parTrans" cxnId="{5F86F9CE-5403-48E7-970B-F737B1E6C38C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1F25FD8-D8CA-402F-8DF3-4536D03410C2}" type="sibTrans" cxnId="{5F86F9CE-5403-48E7-970B-F737B1E6C38C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F0CD702-3639-4A33-980D-7E5845458846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Vigilar secuelas en el desarrollo psicomotriz. </a:t>
          </a:r>
        </a:p>
      </dgm:t>
    </dgm:pt>
    <dgm:pt modelId="{A4D5E56C-EFDD-4045-BFA3-816646478ABC}" type="parTrans" cxnId="{D229477C-ABB5-44BE-813F-4C8CDAC1403B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8C7A9E8-2B3E-4A62-AB85-A092441A8E9F}" type="sibTrans" cxnId="{D229477C-ABB5-44BE-813F-4C8CDAC1403B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01522B8-756C-4D22-B848-35913B26D1A7}" type="pres">
      <dgm:prSet presAssocID="{4A211F7D-5B54-4C30-A1AE-B673CAB220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D0C220-A8B4-4195-A315-CDB2C6BC9508}" type="pres">
      <dgm:prSet presAssocID="{C861C103-0C9B-4B17-B970-8E91D1774F0D}" presName="root" presStyleCnt="0"/>
      <dgm:spPr/>
    </dgm:pt>
    <dgm:pt modelId="{D024FE31-2C57-4902-BDB7-0E7F86BBD13E}" type="pres">
      <dgm:prSet presAssocID="{C861C103-0C9B-4B17-B970-8E91D1774F0D}" presName="rootComposite" presStyleCnt="0"/>
      <dgm:spPr/>
    </dgm:pt>
    <dgm:pt modelId="{5F049B27-D17E-448F-9634-C5DDAEE0F297}" type="pres">
      <dgm:prSet presAssocID="{C861C103-0C9B-4B17-B970-8E91D1774F0D}" presName="rootText" presStyleLbl="node1" presStyleIdx="0" presStyleCnt="2" custScaleX="80048" custScaleY="46912"/>
      <dgm:spPr/>
    </dgm:pt>
    <dgm:pt modelId="{908C85A8-67A6-4AAB-91CC-599AB4DC718E}" type="pres">
      <dgm:prSet presAssocID="{C861C103-0C9B-4B17-B970-8E91D1774F0D}" presName="rootConnector" presStyleLbl="node1" presStyleIdx="0" presStyleCnt="2"/>
      <dgm:spPr/>
    </dgm:pt>
    <dgm:pt modelId="{155C2626-1A18-44D4-8146-AB5609FC0C11}" type="pres">
      <dgm:prSet presAssocID="{C861C103-0C9B-4B17-B970-8E91D1774F0D}" presName="childShape" presStyleCnt="0"/>
      <dgm:spPr/>
    </dgm:pt>
    <dgm:pt modelId="{7740C445-9FC7-4A12-A816-E5B928249BC6}" type="pres">
      <dgm:prSet presAssocID="{8AD53C30-215C-47C3-AF93-FC2B0AB332F0}" presName="Name13" presStyleLbl="parChTrans1D2" presStyleIdx="0" presStyleCnt="2"/>
      <dgm:spPr/>
    </dgm:pt>
    <dgm:pt modelId="{35885153-D6E3-49C0-A9BE-4A60CC9F161C}" type="pres">
      <dgm:prSet presAssocID="{E77F031A-0D3E-4409-9FFB-8513DFC2303C}" presName="childText" presStyleLbl="bgAcc1" presStyleIdx="0" presStyleCnt="2">
        <dgm:presLayoutVars>
          <dgm:bulletEnabled val="1"/>
        </dgm:presLayoutVars>
      </dgm:prSet>
      <dgm:spPr/>
    </dgm:pt>
    <dgm:pt modelId="{CC3510F1-7C87-4099-AEF0-468C27AD1417}" type="pres">
      <dgm:prSet presAssocID="{4A921449-97BE-4251-83DE-26209DDE6D0F}" presName="root" presStyleCnt="0"/>
      <dgm:spPr/>
    </dgm:pt>
    <dgm:pt modelId="{CBC47AF3-496F-428E-89AD-5A05F7B06610}" type="pres">
      <dgm:prSet presAssocID="{4A921449-97BE-4251-83DE-26209DDE6D0F}" presName="rootComposite" presStyleCnt="0"/>
      <dgm:spPr/>
    </dgm:pt>
    <dgm:pt modelId="{4F24EC7B-88C4-40B0-B774-F9FB91C56764}" type="pres">
      <dgm:prSet presAssocID="{4A921449-97BE-4251-83DE-26209DDE6D0F}" presName="rootText" presStyleLbl="node1" presStyleIdx="1" presStyleCnt="2" custScaleX="80048" custScaleY="46912"/>
      <dgm:spPr/>
    </dgm:pt>
    <dgm:pt modelId="{4F6A0D8A-D6B2-44EE-A756-6A5575F1D610}" type="pres">
      <dgm:prSet presAssocID="{4A921449-97BE-4251-83DE-26209DDE6D0F}" presName="rootConnector" presStyleLbl="node1" presStyleIdx="1" presStyleCnt="2"/>
      <dgm:spPr/>
    </dgm:pt>
    <dgm:pt modelId="{E824BC81-6D52-4729-A35B-172650FCD51E}" type="pres">
      <dgm:prSet presAssocID="{4A921449-97BE-4251-83DE-26209DDE6D0F}" presName="childShape" presStyleCnt="0"/>
      <dgm:spPr/>
    </dgm:pt>
    <dgm:pt modelId="{B7CC1F66-06B4-43A2-B29E-E69CBC9B5B0C}" type="pres">
      <dgm:prSet presAssocID="{A4D5E56C-EFDD-4045-BFA3-816646478ABC}" presName="Name13" presStyleLbl="parChTrans1D2" presStyleIdx="1" presStyleCnt="2"/>
      <dgm:spPr/>
    </dgm:pt>
    <dgm:pt modelId="{CFFC6E4B-0EFE-4831-A7CD-911F09DB24EC}" type="pres">
      <dgm:prSet presAssocID="{9F0CD702-3639-4A33-980D-7E5845458846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472B0503-0CEF-4539-816E-BF17FE01AA95}" type="presOf" srcId="{9F0CD702-3639-4A33-980D-7E5845458846}" destId="{CFFC6E4B-0EFE-4831-A7CD-911F09DB24EC}" srcOrd="0" destOrd="0" presId="urn:microsoft.com/office/officeart/2005/8/layout/hierarchy3"/>
    <dgm:cxn modelId="{5352041D-6FE1-4F14-B25D-A860896575E7}" type="presOf" srcId="{8AD53C30-215C-47C3-AF93-FC2B0AB332F0}" destId="{7740C445-9FC7-4A12-A816-E5B928249BC6}" srcOrd="0" destOrd="0" presId="urn:microsoft.com/office/officeart/2005/8/layout/hierarchy3"/>
    <dgm:cxn modelId="{139AD92E-4081-4217-BEEE-DEEFE31C1100}" type="presOf" srcId="{4A211F7D-5B54-4C30-A1AE-B673CAB2205F}" destId="{A01522B8-756C-4D22-B848-35913B26D1A7}" srcOrd="0" destOrd="0" presId="urn:microsoft.com/office/officeart/2005/8/layout/hierarchy3"/>
    <dgm:cxn modelId="{4B710335-C48D-4889-86E2-C73DAAC1ACBD}" type="presOf" srcId="{C861C103-0C9B-4B17-B970-8E91D1774F0D}" destId="{908C85A8-67A6-4AAB-91CC-599AB4DC718E}" srcOrd="1" destOrd="0" presId="urn:microsoft.com/office/officeart/2005/8/layout/hierarchy3"/>
    <dgm:cxn modelId="{CC47525B-CA51-42AF-8DF2-4ECEAC01296A}" srcId="{C861C103-0C9B-4B17-B970-8E91D1774F0D}" destId="{E77F031A-0D3E-4409-9FFB-8513DFC2303C}" srcOrd="0" destOrd="0" parTransId="{8AD53C30-215C-47C3-AF93-FC2B0AB332F0}" sibTransId="{8D59CCEA-AF70-40B1-BD92-B680A7B314D6}"/>
    <dgm:cxn modelId="{D229477C-ABB5-44BE-813F-4C8CDAC1403B}" srcId="{4A921449-97BE-4251-83DE-26209DDE6D0F}" destId="{9F0CD702-3639-4A33-980D-7E5845458846}" srcOrd="0" destOrd="0" parTransId="{A4D5E56C-EFDD-4045-BFA3-816646478ABC}" sibTransId="{D8C7A9E8-2B3E-4A62-AB85-A092441A8E9F}"/>
    <dgm:cxn modelId="{0F4ED882-AB9A-474B-A095-7A133A8D2D62}" srcId="{4A211F7D-5B54-4C30-A1AE-B673CAB2205F}" destId="{C861C103-0C9B-4B17-B970-8E91D1774F0D}" srcOrd="0" destOrd="0" parTransId="{08FA9F8A-ADA0-4906-83A0-F942611F9988}" sibTransId="{44698B8B-D1AA-4AC8-B0E6-B425BC34F57D}"/>
    <dgm:cxn modelId="{E599428C-F0B6-4D52-A8B2-6ABCDAAF4A79}" type="presOf" srcId="{4A921449-97BE-4251-83DE-26209DDE6D0F}" destId="{4F24EC7B-88C4-40B0-B774-F9FB91C56764}" srcOrd="0" destOrd="0" presId="urn:microsoft.com/office/officeart/2005/8/layout/hierarchy3"/>
    <dgm:cxn modelId="{7118159D-EF62-472E-8A0D-92F0BB28646D}" type="presOf" srcId="{4A921449-97BE-4251-83DE-26209DDE6D0F}" destId="{4F6A0D8A-D6B2-44EE-A756-6A5575F1D610}" srcOrd="1" destOrd="0" presId="urn:microsoft.com/office/officeart/2005/8/layout/hierarchy3"/>
    <dgm:cxn modelId="{5F86F9CE-5403-48E7-970B-F737B1E6C38C}" srcId="{4A211F7D-5B54-4C30-A1AE-B673CAB2205F}" destId="{4A921449-97BE-4251-83DE-26209DDE6D0F}" srcOrd="1" destOrd="0" parTransId="{C2F3AC4C-2863-4893-9371-A660F331C528}" sibTransId="{91F25FD8-D8CA-402F-8DF3-4536D03410C2}"/>
    <dgm:cxn modelId="{74DABED3-428B-4B20-9EF5-D9E7C859C4CA}" type="presOf" srcId="{A4D5E56C-EFDD-4045-BFA3-816646478ABC}" destId="{B7CC1F66-06B4-43A2-B29E-E69CBC9B5B0C}" srcOrd="0" destOrd="0" presId="urn:microsoft.com/office/officeart/2005/8/layout/hierarchy3"/>
    <dgm:cxn modelId="{72AEF3D5-D6E8-4039-A7E7-46287E232FCA}" type="presOf" srcId="{E77F031A-0D3E-4409-9FFB-8513DFC2303C}" destId="{35885153-D6E3-49C0-A9BE-4A60CC9F161C}" srcOrd="0" destOrd="0" presId="urn:microsoft.com/office/officeart/2005/8/layout/hierarchy3"/>
    <dgm:cxn modelId="{0F1858E7-D1B0-4682-874B-11042B55CE2D}" type="presOf" srcId="{C861C103-0C9B-4B17-B970-8E91D1774F0D}" destId="{5F049B27-D17E-448F-9634-C5DDAEE0F297}" srcOrd="0" destOrd="0" presId="urn:microsoft.com/office/officeart/2005/8/layout/hierarchy3"/>
    <dgm:cxn modelId="{0C138CCE-DD5A-4E2C-A21E-69C0D531533D}" type="presParOf" srcId="{A01522B8-756C-4D22-B848-35913B26D1A7}" destId="{D9D0C220-A8B4-4195-A315-CDB2C6BC9508}" srcOrd="0" destOrd="0" presId="urn:microsoft.com/office/officeart/2005/8/layout/hierarchy3"/>
    <dgm:cxn modelId="{5886390B-B3CC-4620-AF54-081B3FA91DBF}" type="presParOf" srcId="{D9D0C220-A8B4-4195-A315-CDB2C6BC9508}" destId="{D024FE31-2C57-4902-BDB7-0E7F86BBD13E}" srcOrd="0" destOrd="0" presId="urn:microsoft.com/office/officeart/2005/8/layout/hierarchy3"/>
    <dgm:cxn modelId="{6917197E-C54F-42A1-98E2-F4167E0A37B4}" type="presParOf" srcId="{D024FE31-2C57-4902-BDB7-0E7F86BBD13E}" destId="{5F049B27-D17E-448F-9634-C5DDAEE0F297}" srcOrd="0" destOrd="0" presId="urn:microsoft.com/office/officeart/2005/8/layout/hierarchy3"/>
    <dgm:cxn modelId="{CD7D61E6-6D3D-48CD-B9D5-FD7562E4AAD5}" type="presParOf" srcId="{D024FE31-2C57-4902-BDB7-0E7F86BBD13E}" destId="{908C85A8-67A6-4AAB-91CC-599AB4DC718E}" srcOrd="1" destOrd="0" presId="urn:microsoft.com/office/officeart/2005/8/layout/hierarchy3"/>
    <dgm:cxn modelId="{1AD897BD-EC50-426E-9E75-899585A21FD5}" type="presParOf" srcId="{D9D0C220-A8B4-4195-A315-CDB2C6BC9508}" destId="{155C2626-1A18-44D4-8146-AB5609FC0C11}" srcOrd="1" destOrd="0" presId="urn:microsoft.com/office/officeart/2005/8/layout/hierarchy3"/>
    <dgm:cxn modelId="{82D52EF5-C9C2-4567-BFBD-8D753BF2CB92}" type="presParOf" srcId="{155C2626-1A18-44D4-8146-AB5609FC0C11}" destId="{7740C445-9FC7-4A12-A816-E5B928249BC6}" srcOrd="0" destOrd="0" presId="urn:microsoft.com/office/officeart/2005/8/layout/hierarchy3"/>
    <dgm:cxn modelId="{A8E3255D-6F58-46C5-AD31-EAD078414C93}" type="presParOf" srcId="{155C2626-1A18-44D4-8146-AB5609FC0C11}" destId="{35885153-D6E3-49C0-A9BE-4A60CC9F161C}" srcOrd="1" destOrd="0" presId="urn:microsoft.com/office/officeart/2005/8/layout/hierarchy3"/>
    <dgm:cxn modelId="{D9616676-7A78-4E3B-A81D-E02C6CD8F73A}" type="presParOf" srcId="{A01522B8-756C-4D22-B848-35913B26D1A7}" destId="{CC3510F1-7C87-4099-AEF0-468C27AD1417}" srcOrd="1" destOrd="0" presId="urn:microsoft.com/office/officeart/2005/8/layout/hierarchy3"/>
    <dgm:cxn modelId="{CF3C5D09-8433-4B04-9196-0DB157E2C8F3}" type="presParOf" srcId="{CC3510F1-7C87-4099-AEF0-468C27AD1417}" destId="{CBC47AF3-496F-428E-89AD-5A05F7B06610}" srcOrd="0" destOrd="0" presId="urn:microsoft.com/office/officeart/2005/8/layout/hierarchy3"/>
    <dgm:cxn modelId="{09075B89-50F9-4A24-BE7A-60663565DF19}" type="presParOf" srcId="{CBC47AF3-496F-428E-89AD-5A05F7B06610}" destId="{4F24EC7B-88C4-40B0-B774-F9FB91C56764}" srcOrd="0" destOrd="0" presId="urn:microsoft.com/office/officeart/2005/8/layout/hierarchy3"/>
    <dgm:cxn modelId="{FB58D499-D4E4-4743-9760-3D3E9CE23AC4}" type="presParOf" srcId="{CBC47AF3-496F-428E-89AD-5A05F7B06610}" destId="{4F6A0D8A-D6B2-44EE-A756-6A5575F1D610}" srcOrd="1" destOrd="0" presId="urn:microsoft.com/office/officeart/2005/8/layout/hierarchy3"/>
    <dgm:cxn modelId="{0E04ECE7-36B7-4C2E-991F-A7EEDA8BDD8C}" type="presParOf" srcId="{CC3510F1-7C87-4099-AEF0-468C27AD1417}" destId="{E824BC81-6D52-4729-A35B-172650FCD51E}" srcOrd="1" destOrd="0" presId="urn:microsoft.com/office/officeart/2005/8/layout/hierarchy3"/>
    <dgm:cxn modelId="{EB208C54-3AB3-49B7-B365-F54AFFE53E57}" type="presParOf" srcId="{E824BC81-6D52-4729-A35B-172650FCD51E}" destId="{B7CC1F66-06B4-43A2-B29E-E69CBC9B5B0C}" srcOrd="0" destOrd="0" presId="urn:microsoft.com/office/officeart/2005/8/layout/hierarchy3"/>
    <dgm:cxn modelId="{E17C0D4E-97F1-4F58-A191-64650546512C}" type="presParOf" srcId="{E824BC81-6D52-4729-A35B-172650FCD51E}" destId="{CFFC6E4B-0EFE-4831-A7CD-911F09DB24E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09F00F-A9AB-4A97-AAF5-6B98BF9BC0E0}" type="doc">
      <dgm:prSet loTypeId="urn:microsoft.com/office/officeart/2005/8/layout/hProcess4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36FFF74-3A13-4ACD-B40B-8144783A2D76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Bacteriana </a:t>
          </a:r>
        </a:p>
      </dgm:t>
    </dgm:pt>
    <dgm:pt modelId="{AC80AEC4-3382-47D1-807F-081E8A51816A}" type="parTrans" cxnId="{69D8944A-457B-4815-8042-D096E5EAC73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11A954D-41C4-4538-A532-968567FA946D}" type="sibTrans" cxnId="{69D8944A-457B-4815-8042-D096E5EAC73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CBFC027-E2B9-4E17-9FBF-C33B34AE3A22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Bacterias en LCR. </a:t>
          </a:r>
        </a:p>
      </dgm:t>
    </dgm:pt>
    <dgm:pt modelId="{F021E1BB-EFF4-43B3-873B-EC0DA757D9C5}" type="parTrans" cxnId="{E9789DFE-859D-44B1-B289-67026109DE7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853186F-C991-43A3-8A82-E22095EB85F9}" type="sibTrans" cxnId="{E9789DFE-859D-44B1-B289-67026109DE77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D278C41-4428-44A0-9AFC-5F01105EE0D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LCR sugestivo de infección, estéril con hemocultivos +.</a:t>
          </a:r>
        </a:p>
      </dgm:t>
    </dgm:pt>
    <dgm:pt modelId="{59987EC0-D88B-4311-AE93-939D397570FC}" type="parTrans" cxnId="{D13918E2-F887-4A8E-9202-84CBD1A85BD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96F62FE-7BB2-417D-B84E-CAA006A23066}" type="sibTrans" cxnId="{D13918E2-F887-4A8E-9202-84CBD1A85BD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940C55A-A45C-4DC5-B1E5-BF63A844724B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Aséptica </a:t>
          </a:r>
        </a:p>
      </dgm:t>
    </dgm:pt>
    <dgm:pt modelId="{EC72098C-726E-47CF-8388-A4A4E7BFA89D}" type="parTrans" cxnId="{6B2677D0-FE1D-4FF6-953D-33AD2FD5708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DB57392-08A8-47F1-9445-0B441C3884A0}" type="sibTrans" cxnId="{6B2677D0-FE1D-4FF6-953D-33AD2FD5708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0E215D7-A3FA-4E53-A352-F63735AA28E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Signos y síntomas. </a:t>
          </a:r>
        </a:p>
      </dgm:t>
    </dgm:pt>
    <dgm:pt modelId="{3D76906E-CF2B-4157-8010-50BC94259779}" type="parTrans" cxnId="{8EB94502-3264-4298-A4E3-347B4DFBD11E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B602C21-A1AC-4600-8C3E-3D3AFEEC81B2}" type="sibTrans" cxnId="{8EB94502-3264-4298-A4E3-347B4DFBD11E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655F929-60CB-4891-AFB7-93340574869C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LCR sugestivo de infección sin identificación de microorganismo. </a:t>
          </a:r>
        </a:p>
      </dgm:t>
    </dgm:pt>
    <dgm:pt modelId="{6DEFCBA9-6FFC-48D3-A63D-C4DC2C72849C}" type="parTrans" cxnId="{3F91FF27-9C0F-422C-99CE-101B2DE249B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5695920-74AE-4033-A680-772EBD3EE2DB}" type="sibTrans" cxnId="{3F91FF27-9C0F-422C-99CE-101B2DE249B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B765BAA-6A29-424B-A3DA-225E36228793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Meningismo</a:t>
          </a:r>
        </a:p>
      </dgm:t>
    </dgm:pt>
    <dgm:pt modelId="{996A76F1-2170-48AB-B087-A56F8D0E4DAA}" type="parTrans" cxnId="{5B2C7F5D-6252-4265-9787-FC767AF13B8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CB16B3D-F5FF-4A7F-A728-994DFFA6288B}" type="sibTrans" cxnId="{5B2C7F5D-6252-4265-9787-FC767AF13B8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0786B9B-B2CC-4EC9-A2C9-F44D32CD3DB8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Signos de irritación meníngea sin meningitis. </a:t>
          </a:r>
        </a:p>
      </dgm:t>
    </dgm:pt>
    <dgm:pt modelId="{15897C48-82B7-47D8-98CA-05BA9BD2FDEC}" type="parTrans" cxnId="{AE699D3A-3084-48EA-99A1-3FF12A97266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FE335EA-80CF-4724-A53A-9765F55CB1E4}" type="sibTrans" cxnId="{AE699D3A-3084-48EA-99A1-3FF12A97266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7C6FE35-9FD4-4AEC-8C66-503D3EFD20E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LCR normal.</a:t>
          </a:r>
        </a:p>
      </dgm:t>
    </dgm:pt>
    <dgm:pt modelId="{91001F49-DE76-4B8D-8850-C01389A4D740}" type="parTrans" cxnId="{93B84DF0-2C31-486F-B78C-5B59FC02796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047EBBA-E085-4461-B10C-6A7C6B8209BD}" type="sibTrans" cxnId="{93B84DF0-2C31-486F-B78C-5B59FC02796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2EDB8CA-1BA0-4A4A-BE4C-FBC78EF154D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Parcialmente tratada</a:t>
          </a:r>
        </a:p>
      </dgm:t>
    </dgm:pt>
    <dgm:pt modelId="{84871D4A-0399-4A60-98F8-0E8539811B12}" type="parTrans" cxnId="{E7012E68-47E3-47F6-979E-18F91DD6100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4B99466-8B0E-4D74-B20A-A027C5592CFE}" type="sibTrans" cxnId="{E7012E68-47E3-47F6-979E-18F91DD6100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ADF4E25-0DA4-4606-9086-4D0D9FFD86E2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En: neumonía, abscesos retrofaríngeos o periamigdalinos, medicamentos. </a:t>
          </a:r>
        </a:p>
      </dgm:t>
    </dgm:pt>
    <dgm:pt modelId="{8122D074-9BE1-4672-98F9-A59448430791}" type="parTrans" cxnId="{BD3F1143-D7B5-4560-A210-3248B9D4EA5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1ACF93D-6A1E-44A2-AF67-073B5E08CBB7}" type="sibTrans" cxnId="{BD3F1143-D7B5-4560-A210-3248B9D4EA5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9EF9AEA-7333-4570-807D-99DD71A612CB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&gt;2 dosis subóptimas de medicamentos que atraviesan la barrera hematoencefálica. </a:t>
          </a:r>
        </a:p>
      </dgm:t>
    </dgm:pt>
    <dgm:pt modelId="{44B023CC-8C3A-4393-A404-E9C587921E37}" type="parTrans" cxnId="{1F064CA6-BC67-4EED-B1EE-1C4A13D3A7D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90EB551-3695-4A49-A988-6E15F7B0AB32}" type="sibTrans" cxnId="{1F064CA6-BC67-4EED-B1EE-1C4A13D3A7D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E0DD812-A3E6-42A9-8B04-2BBFB9245D39}" type="pres">
      <dgm:prSet presAssocID="{6509F00F-A9AB-4A97-AAF5-6B98BF9BC0E0}" presName="Name0" presStyleCnt="0">
        <dgm:presLayoutVars>
          <dgm:dir/>
          <dgm:animLvl val="lvl"/>
          <dgm:resizeHandles val="exact"/>
        </dgm:presLayoutVars>
      </dgm:prSet>
      <dgm:spPr/>
    </dgm:pt>
    <dgm:pt modelId="{FBEFB8D0-B44D-43E5-81B9-9668BD8370F0}" type="pres">
      <dgm:prSet presAssocID="{6509F00F-A9AB-4A97-AAF5-6B98BF9BC0E0}" presName="tSp" presStyleCnt="0"/>
      <dgm:spPr/>
    </dgm:pt>
    <dgm:pt modelId="{8EF6E6B6-CAEB-4703-801D-6D6AFB0E76A9}" type="pres">
      <dgm:prSet presAssocID="{6509F00F-A9AB-4A97-AAF5-6B98BF9BC0E0}" presName="bSp" presStyleCnt="0"/>
      <dgm:spPr/>
    </dgm:pt>
    <dgm:pt modelId="{325EF7E0-6DD2-4258-B9AD-8D825CC218DE}" type="pres">
      <dgm:prSet presAssocID="{6509F00F-A9AB-4A97-AAF5-6B98BF9BC0E0}" presName="process" presStyleCnt="0"/>
      <dgm:spPr/>
    </dgm:pt>
    <dgm:pt modelId="{33AC7A6D-0FA1-4F82-96A3-2925983E235E}" type="pres">
      <dgm:prSet presAssocID="{736FFF74-3A13-4ACD-B40B-8144783A2D76}" presName="composite1" presStyleCnt="0"/>
      <dgm:spPr/>
    </dgm:pt>
    <dgm:pt modelId="{D9CB0653-64EA-4441-B9C0-0E144A11CD74}" type="pres">
      <dgm:prSet presAssocID="{736FFF74-3A13-4ACD-B40B-8144783A2D76}" presName="dummyNode1" presStyleLbl="node1" presStyleIdx="0" presStyleCnt="4"/>
      <dgm:spPr/>
    </dgm:pt>
    <dgm:pt modelId="{2DC3AAD8-2B29-406C-8A69-15FA59795F54}" type="pres">
      <dgm:prSet presAssocID="{736FFF74-3A13-4ACD-B40B-8144783A2D76}" presName="childNode1" presStyleLbl="bgAcc1" presStyleIdx="0" presStyleCnt="4" custLinFactNeighborY="-11724">
        <dgm:presLayoutVars>
          <dgm:bulletEnabled val="1"/>
        </dgm:presLayoutVars>
      </dgm:prSet>
      <dgm:spPr/>
    </dgm:pt>
    <dgm:pt modelId="{E8E7AAB1-68CD-4A94-8FB6-C39D6623737C}" type="pres">
      <dgm:prSet presAssocID="{736FFF74-3A13-4ACD-B40B-8144783A2D76}" presName="childNode1tx" presStyleLbl="bgAcc1" presStyleIdx="0" presStyleCnt="4">
        <dgm:presLayoutVars>
          <dgm:bulletEnabled val="1"/>
        </dgm:presLayoutVars>
      </dgm:prSet>
      <dgm:spPr/>
    </dgm:pt>
    <dgm:pt modelId="{B6D49E58-DC02-46A4-81ED-75BD902931C8}" type="pres">
      <dgm:prSet presAssocID="{736FFF74-3A13-4ACD-B40B-8144783A2D76}" presName="parentNode1" presStyleLbl="node1" presStyleIdx="0" presStyleCnt="4" custLinFactNeighborX="1905" custLinFactNeighborY="10580">
        <dgm:presLayoutVars>
          <dgm:chMax val="1"/>
          <dgm:bulletEnabled val="1"/>
        </dgm:presLayoutVars>
      </dgm:prSet>
      <dgm:spPr/>
    </dgm:pt>
    <dgm:pt modelId="{26378611-BC0E-44A7-A1E7-47F6B71962C0}" type="pres">
      <dgm:prSet presAssocID="{736FFF74-3A13-4ACD-B40B-8144783A2D76}" presName="connSite1" presStyleCnt="0"/>
      <dgm:spPr/>
    </dgm:pt>
    <dgm:pt modelId="{F1CEEE63-06DA-4362-9FB8-C69D6449D828}" type="pres">
      <dgm:prSet presAssocID="{111A954D-41C4-4538-A532-968567FA946D}" presName="Name9" presStyleLbl="sibTrans2D1" presStyleIdx="0" presStyleCnt="3"/>
      <dgm:spPr/>
    </dgm:pt>
    <dgm:pt modelId="{A37E162B-FBE2-494B-A62C-89569416A425}" type="pres">
      <dgm:prSet presAssocID="{C940C55A-A45C-4DC5-B1E5-BF63A844724B}" presName="composite2" presStyleCnt="0"/>
      <dgm:spPr/>
    </dgm:pt>
    <dgm:pt modelId="{6769FAFE-8EA5-4D0B-8C91-6FBE32A6C30D}" type="pres">
      <dgm:prSet presAssocID="{C940C55A-A45C-4DC5-B1E5-BF63A844724B}" presName="dummyNode2" presStyleLbl="node1" presStyleIdx="0" presStyleCnt="4"/>
      <dgm:spPr/>
    </dgm:pt>
    <dgm:pt modelId="{14DB4718-9A6A-4B09-B5CA-188261CB9803}" type="pres">
      <dgm:prSet presAssocID="{C940C55A-A45C-4DC5-B1E5-BF63A844724B}" presName="childNode2" presStyleLbl="bgAcc1" presStyleIdx="1" presStyleCnt="4" custScaleX="110740" custScaleY="143683" custLinFactNeighborX="-387" custLinFactNeighborY="3752">
        <dgm:presLayoutVars>
          <dgm:bulletEnabled val="1"/>
        </dgm:presLayoutVars>
      </dgm:prSet>
      <dgm:spPr/>
    </dgm:pt>
    <dgm:pt modelId="{6ABC23C2-5EA9-4DAA-B333-69C194B01778}" type="pres">
      <dgm:prSet presAssocID="{C940C55A-A45C-4DC5-B1E5-BF63A844724B}" presName="childNode2tx" presStyleLbl="bgAcc1" presStyleIdx="1" presStyleCnt="4">
        <dgm:presLayoutVars>
          <dgm:bulletEnabled val="1"/>
        </dgm:presLayoutVars>
      </dgm:prSet>
      <dgm:spPr/>
    </dgm:pt>
    <dgm:pt modelId="{5A51A624-D246-4164-B709-81FD1BE4CEB7}" type="pres">
      <dgm:prSet presAssocID="{C940C55A-A45C-4DC5-B1E5-BF63A844724B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7D2EB1F5-3689-481A-8B26-765D38C67862}" type="pres">
      <dgm:prSet presAssocID="{C940C55A-A45C-4DC5-B1E5-BF63A844724B}" presName="connSite2" presStyleCnt="0"/>
      <dgm:spPr/>
    </dgm:pt>
    <dgm:pt modelId="{0DC39833-21D9-4FF9-B61F-9BCC07E83012}" type="pres">
      <dgm:prSet presAssocID="{4DB57392-08A8-47F1-9445-0B441C3884A0}" presName="Name18" presStyleLbl="sibTrans2D1" presStyleIdx="1" presStyleCnt="3"/>
      <dgm:spPr/>
    </dgm:pt>
    <dgm:pt modelId="{93121413-9754-4ED0-AB9F-49FE61CB9CD4}" type="pres">
      <dgm:prSet presAssocID="{2B765BAA-6A29-424B-A3DA-225E36228793}" presName="composite1" presStyleCnt="0"/>
      <dgm:spPr/>
    </dgm:pt>
    <dgm:pt modelId="{F3210D4A-5B9C-4F37-8715-86D734EF36BE}" type="pres">
      <dgm:prSet presAssocID="{2B765BAA-6A29-424B-A3DA-225E36228793}" presName="dummyNode1" presStyleLbl="node1" presStyleIdx="1" presStyleCnt="4"/>
      <dgm:spPr/>
    </dgm:pt>
    <dgm:pt modelId="{0963BF8C-EF36-4795-8759-2A660118D5B0}" type="pres">
      <dgm:prSet presAssocID="{2B765BAA-6A29-424B-A3DA-225E36228793}" presName="childNode1" presStyleLbl="bgAcc1" presStyleIdx="2" presStyleCnt="4" custScaleX="132790" custScaleY="144986" custLinFactNeighborX="-3832" custLinFactNeighborY="-8804">
        <dgm:presLayoutVars>
          <dgm:bulletEnabled val="1"/>
        </dgm:presLayoutVars>
      </dgm:prSet>
      <dgm:spPr/>
    </dgm:pt>
    <dgm:pt modelId="{160EF657-E24F-4688-84FF-2F407D827406}" type="pres">
      <dgm:prSet presAssocID="{2B765BAA-6A29-424B-A3DA-225E36228793}" presName="childNode1tx" presStyleLbl="bgAcc1" presStyleIdx="2" presStyleCnt="4">
        <dgm:presLayoutVars>
          <dgm:bulletEnabled val="1"/>
        </dgm:presLayoutVars>
      </dgm:prSet>
      <dgm:spPr/>
    </dgm:pt>
    <dgm:pt modelId="{ED10069F-E450-4D85-9503-BF392F1A7411}" type="pres">
      <dgm:prSet presAssocID="{2B765BAA-6A29-424B-A3DA-225E36228793}" presName="parentNode1" presStyleLbl="node1" presStyleIdx="2" presStyleCnt="4" custLinFactNeighborX="-908" custLinFactNeighborY="66194">
        <dgm:presLayoutVars>
          <dgm:chMax val="1"/>
          <dgm:bulletEnabled val="1"/>
        </dgm:presLayoutVars>
      </dgm:prSet>
      <dgm:spPr/>
    </dgm:pt>
    <dgm:pt modelId="{20E96051-9BFB-4BAE-8D79-1997F50D562E}" type="pres">
      <dgm:prSet presAssocID="{2B765BAA-6A29-424B-A3DA-225E36228793}" presName="connSite1" presStyleCnt="0"/>
      <dgm:spPr/>
    </dgm:pt>
    <dgm:pt modelId="{2A1D803D-4245-409C-B918-CC7A908A3852}" type="pres">
      <dgm:prSet presAssocID="{7CB16B3D-F5FF-4A7F-A728-994DFFA6288B}" presName="Name9" presStyleLbl="sibTrans2D1" presStyleIdx="2" presStyleCnt="3"/>
      <dgm:spPr/>
    </dgm:pt>
    <dgm:pt modelId="{DDEB1B77-E706-4611-941C-9CFFD10AEE70}" type="pres">
      <dgm:prSet presAssocID="{52EDB8CA-1BA0-4A4A-BE4C-FBC78EF154D9}" presName="composite2" presStyleCnt="0"/>
      <dgm:spPr/>
    </dgm:pt>
    <dgm:pt modelId="{6BE81453-3FA3-4DFC-B58D-8AC15C978E26}" type="pres">
      <dgm:prSet presAssocID="{52EDB8CA-1BA0-4A4A-BE4C-FBC78EF154D9}" presName="dummyNode2" presStyleLbl="node1" presStyleIdx="2" presStyleCnt="4"/>
      <dgm:spPr/>
    </dgm:pt>
    <dgm:pt modelId="{6D9B859F-3217-43F1-8792-8E4B5F9B3CB7}" type="pres">
      <dgm:prSet presAssocID="{52EDB8CA-1BA0-4A4A-BE4C-FBC78EF154D9}" presName="childNode2" presStyleLbl="bgAcc1" presStyleIdx="3" presStyleCnt="4" custScaleX="120704" custScaleY="138333">
        <dgm:presLayoutVars>
          <dgm:bulletEnabled val="1"/>
        </dgm:presLayoutVars>
      </dgm:prSet>
      <dgm:spPr/>
    </dgm:pt>
    <dgm:pt modelId="{CD7DED7F-E213-41A2-9BBA-4F014817BA02}" type="pres">
      <dgm:prSet presAssocID="{52EDB8CA-1BA0-4A4A-BE4C-FBC78EF154D9}" presName="childNode2tx" presStyleLbl="bgAcc1" presStyleIdx="3" presStyleCnt="4">
        <dgm:presLayoutVars>
          <dgm:bulletEnabled val="1"/>
        </dgm:presLayoutVars>
      </dgm:prSet>
      <dgm:spPr/>
    </dgm:pt>
    <dgm:pt modelId="{D0A43B1F-92B8-4287-92B5-DD8029C0555D}" type="pres">
      <dgm:prSet presAssocID="{52EDB8CA-1BA0-4A4A-BE4C-FBC78EF154D9}" presName="parentNode2" presStyleLbl="node1" presStyleIdx="3" presStyleCnt="4" custLinFactNeighborY="-23277">
        <dgm:presLayoutVars>
          <dgm:chMax val="0"/>
          <dgm:bulletEnabled val="1"/>
        </dgm:presLayoutVars>
      </dgm:prSet>
      <dgm:spPr/>
    </dgm:pt>
    <dgm:pt modelId="{05254793-B6F8-472A-B902-F886542B6D11}" type="pres">
      <dgm:prSet presAssocID="{52EDB8CA-1BA0-4A4A-BE4C-FBC78EF154D9}" presName="connSite2" presStyleCnt="0"/>
      <dgm:spPr/>
    </dgm:pt>
  </dgm:ptLst>
  <dgm:cxnLst>
    <dgm:cxn modelId="{8EB94502-3264-4298-A4E3-347B4DFBD11E}" srcId="{C940C55A-A45C-4DC5-B1E5-BF63A844724B}" destId="{C0E215D7-A3FA-4E53-A352-F63735AA28E9}" srcOrd="0" destOrd="0" parTransId="{3D76906E-CF2B-4157-8010-50BC94259779}" sibTransId="{9B602C21-A1AC-4600-8C3E-3D3AFEEC81B2}"/>
    <dgm:cxn modelId="{59C3260B-9FB5-4966-8E25-B54950BF1EB2}" type="presOf" srcId="{B7C6FE35-9FD4-4AEC-8C66-503D3EFD20ED}" destId="{160EF657-E24F-4688-84FF-2F407D827406}" srcOrd="1" destOrd="1" presId="urn:microsoft.com/office/officeart/2005/8/layout/hProcess4"/>
    <dgm:cxn modelId="{B520970E-B61B-48B6-A388-701C57FDDECC}" type="presOf" srcId="{736FFF74-3A13-4ACD-B40B-8144783A2D76}" destId="{B6D49E58-DC02-46A4-81ED-75BD902931C8}" srcOrd="0" destOrd="0" presId="urn:microsoft.com/office/officeart/2005/8/layout/hProcess4"/>
    <dgm:cxn modelId="{38B68210-D7D1-4038-BEC1-5A91BDF8A151}" type="presOf" srcId="{0CBFC027-E2B9-4E17-9FBF-C33B34AE3A22}" destId="{2DC3AAD8-2B29-406C-8A69-15FA59795F54}" srcOrd="0" destOrd="0" presId="urn:microsoft.com/office/officeart/2005/8/layout/hProcess4"/>
    <dgm:cxn modelId="{3F91FF27-9C0F-422C-99CE-101B2DE249B6}" srcId="{C940C55A-A45C-4DC5-B1E5-BF63A844724B}" destId="{0655F929-60CB-4891-AFB7-93340574869C}" srcOrd="1" destOrd="0" parTransId="{6DEFCBA9-6FFC-48D3-A63D-C4DC2C72849C}" sibTransId="{65695920-74AE-4033-A680-772EBD3EE2DB}"/>
    <dgm:cxn modelId="{CAE10033-096B-41AF-B5AF-B9019DA127A5}" type="presOf" srcId="{0655F929-60CB-4891-AFB7-93340574869C}" destId="{6ABC23C2-5EA9-4DAA-B333-69C194B01778}" srcOrd="1" destOrd="1" presId="urn:microsoft.com/office/officeart/2005/8/layout/hProcess4"/>
    <dgm:cxn modelId="{650A5C35-94E1-4347-898D-FE4A6CAFEADC}" type="presOf" srcId="{BADF4E25-0DA4-4606-9086-4D0D9FFD86E2}" destId="{160EF657-E24F-4688-84FF-2F407D827406}" srcOrd="1" destOrd="2" presId="urn:microsoft.com/office/officeart/2005/8/layout/hProcess4"/>
    <dgm:cxn modelId="{92433A39-1B6C-4947-A6B2-0D78E1183436}" type="presOf" srcId="{52EDB8CA-1BA0-4A4A-BE4C-FBC78EF154D9}" destId="{D0A43B1F-92B8-4287-92B5-DD8029C0555D}" srcOrd="0" destOrd="0" presId="urn:microsoft.com/office/officeart/2005/8/layout/hProcess4"/>
    <dgm:cxn modelId="{AE699D3A-3084-48EA-99A1-3FF12A97266D}" srcId="{2B765BAA-6A29-424B-A3DA-225E36228793}" destId="{E0786B9B-B2CC-4EC9-A2C9-F44D32CD3DB8}" srcOrd="0" destOrd="0" parTransId="{15897C48-82B7-47D8-98CA-05BA9BD2FDEC}" sibTransId="{BFE335EA-80CF-4724-A53A-9765F55CB1E4}"/>
    <dgm:cxn modelId="{1487523E-2FCB-495D-8C6D-8C27926E2ABD}" type="presOf" srcId="{99EF9AEA-7333-4570-807D-99DD71A612CB}" destId="{6D9B859F-3217-43F1-8792-8E4B5F9B3CB7}" srcOrd="0" destOrd="0" presId="urn:microsoft.com/office/officeart/2005/8/layout/hProcess4"/>
    <dgm:cxn modelId="{5B2C7F5D-6252-4265-9787-FC767AF13B84}" srcId="{6509F00F-A9AB-4A97-AAF5-6B98BF9BC0E0}" destId="{2B765BAA-6A29-424B-A3DA-225E36228793}" srcOrd="2" destOrd="0" parTransId="{996A76F1-2170-48AB-B087-A56F8D0E4DAA}" sibTransId="{7CB16B3D-F5FF-4A7F-A728-994DFFA6288B}"/>
    <dgm:cxn modelId="{5DE5D361-C335-4EF9-A110-941A9BE74FAE}" type="presOf" srcId="{0655F929-60CB-4891-AFB7-93340574869C}" destId="{14DB4718-9A6A-4B09-B5CA-188261CB9803}" srcOrd="0" destOrd="1" presId="urn:microsoft.com/office/officeart/2005/8/layout/hProcess4"/>
    <dgm:cxn modelId="{4DF50D62-9AB7-432F-8D11-77387C919229}" type="presOf" srcId="{4DB57392-08A8-47F1-9445-0B441C3884A0}" destId="{0DC39833-21D9-4FF9-B61F-9BCC07E83012}" srcOrd="0" destOrd="0" presId="urn:microsoft.com/office/officeart/2005/8/layout/hProcess4"/>
    <dgm:cxn modelId="{BD3F1143-D7B5-4560-A210-3248B9D4EA58}" srcId="{2B765BAA-6A29-424B-A3DA-225E36228793}" destId="{BADF4E25-0DA4-4606-9086-4D0D9FFD86E2}" srcOrd="2" destOrd="0" parTransId="{8122D074-9BE1-4672-98F9-A59448430791}" sibTransId="{91ACF93D-6A1E-44A2-AF67-073B5E08CBB7}"/>
    <dgm:cxn modelId="{0A0CCA63-0558-4306-920F-240E37B86FD3}" type="presOf" srcId="{BADF4E25-0DA4-4606-9086-4D0D9FFD86E2}" destId="{0963BF8C-EF36-4795-8759-2A660118D5B0}" srcOrd="0" destOrd="2" presId="urn:microsoft.com/office/officeart/2005/8/layout/hProcess4"/>
    <dgm:cxn modelId="{E7012E68-47E3-47F6-979E-18F91DD61006}" srcId="{6509F00F-A9AB-4A97-AAF5-6B98BF9BC0E0}" destId="{52EDB8CA-1BA0-4A4A-BE4C-FBC78EF154D9}" srcOrd="3" destOrd="0" parTransId="{84871D4A-0399-4A60-98F8-0E8539811B12}" sibTransId="{D4B99466-8B0E-4D74-B20A-A027C5592CFE}"/>
    <dgm:cxn modelId="{69D8944A-457B-4815-8042-D096E5EAC73D}" srcId="{6509F00F-A9AB-4A97-AAF5-6B98BF9BC0E0}" destId="{736FFF74-3A13-4ACD-B40B-8144783A2D76}" srcOrd="0" destOrd="0" parTransId="{AC80AEC4-3382-47D1-807F-081E8A51816A}" sibTransId="{111A954D-41C4-4538-A532-968567FA946D}"/>
    <dgm:cxn modelId="{A13CF54A-1A32-44E4-BE23-C9B346CE62A6}" type="presOf" srcId="{7CB16B3D-F5FF-4A7F-A728-994DFFA6288B}" destId="{2A1D803D-4245-409C-B918-CC7A908A3852}" srcOrd="0" destOrd="0" presId="urn:microsoft.com/office/officeart/2005/8/layout/hProcess4"/>
    <dgm:cxn modelId="{11950871-CC6B-4313-93A4-D9FB3B01423E}" type="presOf" srcId="{C0E215D7-A3FA-4E53-A352-F63735AA28E9}" destId="{6ABC23C2-5EA9-4DAA-B333-69C194B01778}" srcOrd="1" destOrd="0" presId="urn:microsoft.com/office/officeart/2005/8/layout/hProcess4"/>
    <dgm:cxn modelId="{7A485989-953D-4DD7-81C2-4310BBE12CC5}" type="presOf" srcId="{2B765BAA-6A29-424B-A3DA-225E36228793}" destId="{ED10069F-E450-4D85-9503-BF392F1A7411}" srcOrd="0" destOrd="0" presId="urn:microsoft.com/office/officeart/2005/8/layout/hProcess4"/>
    <dgm:cxn modelId="{642EAE8B-C63A-4C9B-AA75-ED6153DE254A}" type="presOf" srcId="{CD278C41-4428-44A0-9AFC-5F01105EE0DD}" destId="{2DC3AAD8-2B29-406C-8A69-15FA59795F54}" srcOrd="0" destOrd="1" presId="urn:microsoft.com/office/officeart/2005/8/layout/hProcess4"/>
    <dgm:cxn modelId="{D4D66A98-2ABA-4D37-81F9-5CAD90D14A0A}" type="presOf" srcId="{111A954D-41C4-4538-A532-968567FA946D}" destId="{F1CEEE63-06DA-4362-9FB8-C69D6449D828}" srcOrd="0" destOrd="0" presId="urn:microsoft.com/office/officeart/2005/8/layout/hProcess4"/>
    <dgm:cxn modelId="{6A3C289F-FD0E-4059-89EB-B5407468AE9E}" type="presOf" srcId="{6509F00F-A9AB-4A97-AAF5-6B98BF9BC0E0}" destId="{8E0DD812-A3E6-42A9-8B04-2BBFB9245D39}" srcOrd="0" destOrd="0" presId="urn:microsoft.com/office/officeart/2005/8/layout/hProcess4"/>
    <dgm:cxn modelId="{D55459A4-1F9D-4235-964E-F1DC5215F048}" type="presOf" srcId="{C940C55A-A45C-4DC5-B1E5-BF63A844724B}" destId="{5A51A624-D246-4164-B709-81FD1BE4CEB7}" srcOrd="0" destOrd="0" presId="urn:microsoft.com/office/officeart/2005/8/layout/hProcess4"/>
    <dgm:cxn modelId="{1F064CA6-BC67-4EED-B1EE-1C4A13D3A7D1}" srcId="{52EDB8CA-1BA0-4A4A-BE4C-FBC78EF154D9}" destId="{99EF9AEA-7333-4570-807D-99DD71A612CB}" srcOrd="0" destOrd="0" parTransId="{44B023CC-8C3A-4393-A404-E9C587921E37}" sibTransId="{590EB551-3695-4A49-A988-6E15F7B0AB32}"/>
    <dgm:cxn modelId="{483D0EB0-DEDE-4C30-8DF8-9958DA71C1DB}" type="presOf" srcId="{CD278C41-4428-44A0-9AFC-5F01105EE0DD}" destId="{E8E7AAB1-68CD-4A94-8FB6-C39D6623737C}" srcOrd="1" destOrd="1" presId="urn:microsoft.com/office/officeart/2005/8/layout/hProcess4"/>
    <dgm:cxn modelId="{A7F848B4-C288-48B4-93E6-42E9D12213D7}" type="presOf" srcId="{E0786B9B-B2CC-4EC9-A2C9-F44D32CD3DB8}" destId="{160EF657-E24F-4688-84FF-2F407D827406}" srcOrd="1" destOrd="0" presId="urn:microsoft.com/office/officeart/2005/8/layout/hProcess4"/>
    <dgm:cxn modelId="{C63939B8-ECFC-4B24-8379-62090C7C34A3}" type="presOf" srcId="{C0E215D7-A3FA-4E53-A352-F63735AA28E9}" destId="{14DB4718-9A6A-4B09-B5CA-188261CB9803}" srcOrd="0" destOrd="0" presId="urn:microsoft.com/office/officeart/2005/8/layout/hProcess4"/>
    <dgm:cxn modelId="{B7C33DB9-9361-4CFE-A0FD-EA0EEFED79CF}" type="presOf" srcId="{E0786B9B-B2CC-4EC9-A2C9-F44D32CD3DB8}" destId="{0963BF8C-EF36-4795-8759-2A660118D5B0}" srcOrd="0" destOrd="0" presId="urn:microsoft.com/office/officeart/2005/8/layout/hProcess4"/>
    <dgm:cxn modelId="{356B9AC1-6DB7-4ACF-8F58-A5CC66E6997E}" type="presOf" srcId="{0CBFC027-E2B9-4E17-9FBF-C33B34AE3A22}" destId="{E8E7AAB1-68CD-4A94-8FB6-C39D6623737C}" srcOrd="1" destOrd="0" presId="urn:microsoft.com/office/officeart/2005/8/layout/hProcess4"/>
    <dgm:cxn modelId="{6B2677D0-FE1D-4FF6-953D-33AD2FD5708C}" srcId="{6509F00F-A9AB-4A97-AAF5-6B98BF9BC0E0}" destId="{C940C55A-A45C-4DC5-B1E5-BF63A844724B}" srcOrd="1" destOrd="0" parTransId="{EC72098C-726E-47CF-8388-A4A4E7BFA89D}" sibTransId="{4DB57392-08A8-47F1-9445-0B441C3884A0}"/>
    <dgm:cxn modelId="{8804A7D0-BA09-44B8-9696-4422730AA1F5}" type="presOf" srcId="{B7C6FE35-9FD4-4AEC-8C66-503D3EFD20ED}" destId="{0963BF8C-EF36-4795-8759-2A660118D5B0}" srcOrd="0" destOrd="1" presId="urn:microsoft.com/office/officeart/2005/8/layout/hProcess4"/>
    <dgm:cxn modelId="{73D555DE-C5E7-4C76-8683-89DD333C2275}" type="presOf" srcId="{99EF9AEA-7333-4570-807D-99DD71A612CB}" destId="{CD7DED7F-E213-41A2-9BBA-4F014817BA02}" srcOrd="1" destOrd="0" presId="urn:microsoft.com/office/officeart/2005/8/layout/hProcess4"/>
    <dgm:cxn modelId="{D13918E2-F887-4A8E-9202-84CBD1A85BD6}" srcId="{736FFF74-3A13-4ACD-B40B-8144783A2D76}" destId="{CD278C41-4428-44A0-9AFC-5F01105EE0DD}" srcOrd="1" destOrd="0" parTransId="{59987EC0-D88B-4311-AE93-939D397570FC}" sibTransId="{396F62FE-7BB2-417D-B84E-CAA006A23066}"/>
    <dgm:cxn modelId="{93B84DF0-2C31-486F-B78C-5B59FC027965}" srcId="{2B765BAA-6A29-424B-A3DA-225E36228793}" destId="{B7C6FE35-9FD4-4AEC-8C66-503D3EFD20ED}" srcOrd="1" destOrd="0" parTransId="{91001F49-DE76-4B8D-8850-C01389A4D740}" sibTransId="{6047EBBA-E085-4461-B10C-6A7C6B8209BD}"/>
    <dgm:cxn modelId="{E9789DFE-859D-44B1-B289-67026109DE77}" srcId="{736FFF74-3A13-4ACD-B40B-8144783A2D76}" destId="{0CBFC027-E2B9-4E17-9FBF-C33B34AE3A22}" srcOrd="0" destOrd="0" parTransId="{F021E1BB-EFF4-43B3-873B-EC0DA757D9C5}" sibTransId="{0853186F-C991-43A3-8A82-E22095EB85F9}"/>
    <dgm:cxn modelId="{9288411C-813C-4762-B4D9-AD7734A1E6C0}" type="presParOf" srcId="{8E0DD812-A3E6-42A9-8B04-2BBFB9245D39}" destId="{FBEFB8D0-B44D-43E5-81B9-9668BD8370F0}" srcOrd="0" destOrd="0" presId="urn:microsoft.com/office/officeart/2005/8/layout/hProcess4"/>
    <dgm:cxn modelId="{C76C286A-8956-45D7-8346-682757F37731}" type="presParOf" srcId="{8E0DD812-A3E6-42A9-8B04-2BBFB9245D39}" destId="{8EF6E6B6-CAEB-4703-801D-6D6AFB0E76A9}" srcOrd="1" destOrd="0" presId="urn:microsoft.com/office/officeart/2005/8/layout/hProcess4"/>
    <dgm:cxn modelId="{AC05B850-9B9C-4656-821E-17C09E655241}" type="presParOf" srcId="{8E0DD812-A3E6-42A9-8B04-2BBFB9245D39}" destId="{325EF7E0-6DD2-4258-B9AD-8D825CC218DE}" srcOrd="2" destOrd="0" presId="urn:microsoft.com/office/officeart/2005/8/layout/hProcess4"/>
    <dgm:cxn modelId="{BCB5001C-8113-4BCA-92F4-5A65CE383356}" type="presParOf" srcId="{325EF7E0-6DD2-4258-B9AD-8D825CC218DE}" destId="{33AC7A6D-0FA1-4F82-96A3-2925983E235E}" srcOrd="0" destOrd="0" presId="urn:microsoft.com/office/officeart/2005/8/layout/hProcess4"/>
    <dgm:cxn modelId="{39E9B7F3-4720-47D7-ADBC-A9574B998BD3}" type="presParOf" srcId="{33AC7A6D-0FA1-4F82-96A3-2925983E235E}" destId="{D9CB0653-64EA-4441-B9C0-0E144A11CD74}" srcOrd="0" destOrd="0" presId="urn:microsoft.com/office/officeart/2005/8/layout/hProcess4"/>
    <dgm:cxn modelId="{0D08001B-7631-4515-BD15-6DA99FDC1329}" type="presParOf" srcId="{33AC7A6D-0FA1-4F82-96A3-2925983E235E}" destId="{2DC3AAD8-2B29-406C-8A69-15FA59795F54}" srcOrd="1" destOrd="0" presId="urn:microsoft.com/office/officeart/2005/8/layout/hProcess4"/>
    <dgm:cxn modelId="{589230FA-C62A-4715-A16B-F99008DFF90B}" type="presParOf" srcId="{33AC7A6D-0FA1-4F82-96A3-2925983E235E}" destId="{E8E7AAB1-68CD-4A94-8FB6-C39D6623737C}" srcOrd="2" destOrd="0" presId="urn:microsoft.com/office/officeart/2005/8/layout/hProcess4"/>
    <dgm:cxn modelId="{50527803-FF74-47E4-A1F7-8931A2B7864A}" type="presParOf" srcId="{33AC7A6D-0FA1-4F82-96A3-2925983E235E}" destId="{B6D49E58-DC02-46A4-81ED-75BD902931C8}" srcOrd="3" destOrd="0" presId="urn:microsoft.com/office/officeart/2005/8/layout/hProcess4"/>
    <dgm:cxn modelId="{68509670-C7EE-4E25-9355-AB491FB3DA4D}" type="presParOf" srcId="{33AC7A6D-0FA1-4F82-96A3-2925983E235E}" destId="{26378611-BC0E-44A7-A1E7-47F6B71962C0}" srcOrd="4" destOrd="0" presId="urn:microsoft.com/office/officeart/2005/8/layout/hProcess4"/>
    <dgm:cxn modelId="{266A4284-1C02-4139-BFBE-A2D4756FDA94}" type="presParOf" srcId="{325EF7E0-6DD2-4258-B9AD-8D825CC218DE}" destId="{F1CEEE63-06DA-4362-9FB8-C69D6449D828}" srcOrd="1" destOrd="0" presId="urn:microsoft.com/office/officeart/2005/8/layout/hProcess4"/>
    <dgm:cxn modelId="{928D5BC9-567F-4BB7-8150-EF93E7E8532A}" type="presParOf" srcId="{325EF7E0-6DD2-4258-B9AD-8D825CC218DE}" destId="{A37E162B-FBE2-494B-A62C-89569416A425}" srcOrd="2" destOrd="0" presId="urn:microsoft.com/office/officeart/2005/8/layout/hProcess4"/>
    <dgm:cxn modelId="{EC4478A8-9B86-4A7B-9053-4E1A9621C387}" type="presParOf" srcId="{A37E162B-FBE2-494B-A62C-89569416A425}" destId="{6769FAFE-8EA5-4D0B-8C91-6FBE32A6C30D}" srcOrd="0" destOrd="0" presId="urn:microsoft.com/office/officeart/2005/8/layout/hProcess4"/>
    <dgm:cxn modelId="{5F4DA2C8-13D5-4F3B-8CC5-92F7D0E62E89}" type="presParOf" srcId="{A37E162B-FBE2-494B-A62C-89569416A425}" destId="{14DB4718-9A6A-4B09-B5CA-188261CB9803}" srcOrd="1" destOrd="0" presId="urn:microsoft.com/office/officeart/2005/8/layout/hProcess4"/>
    <dgm:cxn modelId="{8DD421BF-C703-4834-BFAB-FCF0E6F11C18}" type="presParOf" srcId="{A37E162B-FBE2-494B-A62C-89569416A425}" destId="{6ABC23C2-5EA9-4DAA-B333-69C194B01778}" srcOrd="2" destOrd="0" presId="urn:microsoft.com/office/officeart/2005/8/layout/hProcess4"/>
    <dgm:cxn modelId="{D8C52BC6-FEC2-4F1F-BB06-D31AD2D8D5CE}" type="presParOf" srcId="{A37E162B-FBE2-494B-A62C-89569416A425}" destId="{5A51A624-D246-4164-B709-81FD1BE4CEB7}" srcOrd="3" destOrd="0" presId="urn:microsoft.com/office/officeart/2005/8/layout/hProcess4"/>
    <dgm:cxn modelId="{E20ECE49-13F7-462B-A536-8B2922BF4C98}" type="presParOf" srcId="{A37E162B-FBE2-494B-A62C-89569416A425}" destId="{7D2EB1F5-3689-481A-8B26-765D38C67862}" srcOrd="4" destOrd="0" presId="urn:microsoft.com/office/officeart/2005/8/layout/hProcess4"/>
    <dgm:cxn modelId="{FBF21517-2BB9-40BA-8CCA-CC35CE5C6A4C}" type="presParOf" srcId="{325EF7E0-6DD2-4258-B9AD-8D825CC218DE}" destId="{0DC39833-21D9-4FF9-B61F-9BCC07E83012}" srcOrd="3" destOrd="0" presId="urn:microsoft.com/office/officeart/2005/8/layout/hProcess4"/>
    <dgm:cxn modelId="{6825A7E5-5BCA-4FF5-A701-AB1D59E5611C}" type="presParOf" srcId="{325EF7E0-6DD2-4258-B9AD-8D825CC218DE}" destId="{93121413-9754-4ED0-AB9F-49FE61CB9CD4}" srcOrd="4" destOrd="0" presId="urn:microsoft.com/office/officeart/2005/8/layout/hProcess4"/>
    <dgm:cxn modelId="{F6C231DF-F078-4048-96AE-8183162A5B79}" type="presParOf" srcId="{93121413-9754-4ED0-AB9F-49FE61CB9CD4}" destId="{F3210D4A-5B9C-4F37-8715-86D734EF36BE}" srcOrd="0" destOrd="0" presId="urn:microsoft.com/office/officeart/2005/8/layout/hProcess4"/>
    <dgm:cxn modelId="{32090DB6-63AC-4B26-A571-C3C5E5EC2696}" type="presParOf" srcId="{93121413-9754-4ED0-AB9F-49FE61CB9CD4}" destId="{0963BF8C-EF36-4795-8759-2A660118D5B0}" srcOrd="1" destOrd="0" presId="urn:microsoft.com/office/officeart/2005/8/layout/hProcess4"/>
    <dgm:cxn modelId="{6E3A418B-B984-4FC1-9544-A50B8EAF6598}" type="presParOf" srcId="{93121413-9754-4ED0-AB9F-49FE61CB9CD4}" destId="{160EF657-E24F-4688-84FF-2F407D827406}" srcOrd="2" destOrd="0" presId="urn:microsoft.com/office/officeart/2005/8/layout/hProcess4"/>
    <dgm:cxn modelId="{129F97D0-4FC2-42B2-B1B5-400328EE4151}" type="presParOf" srcId="{93121413-9754-4ED0-AB9F-49FE61CB9CD4}" destId="{ED10069F-E450-4D85-9503-BF392F1A7411}" srcOrd="3" destOrd="0" presId="urn:microsoft.com/office/officeart/2005/8/layout/hProcess4"/>
    <dgm:cxn modelId="{FFEFFCD8-05A6-4534-AE4B-F66005DBDDED}" type="presParOf" srcId="{93121413-9754-4ED0-AB9F-49FE61CB9CD4}" destId="{20E96051-9BFB-4BAE-8D79-1997F50D562E}" srcOrd="4" destOrd="0" presId="urn:microsoft.com/office/officeart/2005/8/layout/hProcess4"/>
    <dgm:cxn modelId="{D0A7477B-D717-4045-8C57-2E43D102A8FE}" type="presParOf" srcId="{325EF7E0-6DD2-4258-B9AD-8D825CC218DE}" destId="{2A1D803D-4245-409C-B918-CC7A908A3852}" srcOrd="5" destOrd="0" presId="urn:microsoft.com/office/officeart/2005/8/layout/hProcess4"/>
    <dgm:cxn modelId="{D715EAA4-ED37-49D7-9BC8-B97ACC715ABC}" type="presParOf" srcId="{325EF7E0-6DD2-4258-B9AD-8D825CC218DE}" destId="{DDEB1B77-E706-4611-941C-9CFFD10AEE70}" srcOrd="6" destOrd="0" presId="urn:microsoft.com/office/officeart/2005/8/layout/hProcess4"/>
    <dgm:cxn modelId="{6196C242-7101-4BAC-8D33-DA4AA935FF44}" type="presParOf" srcId="{DDEB1B77-E706-4611-941C-9CFFD10AEE70}" destId="{6BE81453-3FA3-4DFC-B58D-8AC15C978E26}" srcOrd="0" destOrd="0" presId="urn:microsoft.com/office/officeart/2005/8/layout/hProcess4"/>
    <dgm:cxn modelId="{D0694B4A-1490-43B5-AC9F-DE1DE15C50FA}" type="presParOf" srcId="{DDEB1B77-E706-4611-941C-9CFFD10AEE70}" destId="{6D9B859F-3217-43F1-8792-8E4B5F9B3CB7}" srcOrd="1" destOrd="0" presId="urn:microsoft.com/office/officeart/2005/8/layout/hProcess4"/>
    <dgm:cxn modelId="{2C1FFF77-F3AD-4B91-98AE-C8DC78541A06}" type="presParOf" srcId="{DDEB1B77-E706-4611-941C-9CFFD10AEE70}" destId="{CD7DED7F-E213-41A2-9BBA-4F014817BA02}" srcOrd="2" destOrd="0" presId="urn:microsoft.com/office/officeart/2005/8/layout/hProcess4"/>
    <dgm:cxn modelId="{0BEDC118-E974-4217-A535-F041738C7B45}" type="presParOf" srcId="{DDEB1B77-E706-4611-941C-9CFFD10AEE70}" destId="{D0A43B1F-92B8-4287-92B5-DD8029C0555D}" srcOrd="3" destOrd="0" presId="urn:microsoft.com/office/officeart/2005/8/layout/hProcess4"/>
    <dgm:cxn modelId="{D6BB6076-C064-4067-A31C-DC484000291F}" type="presParOf" srcId="{DDEB1B77-E706-4611-941C-9CFFD10AEE70}" destId="{05254793-B6F8-472A-B902-F886542B6D1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69594D-6FEA-4A6A-8CF4-247E4E20501A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D9C5E55-A6DC-40E0-8EA4-8C85F656E02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&lt;1 mes </a:t>
          </a:r>
        </a:p>
      </dgm:t>
    </dgm:pt>
    <dgm:pt modelId="{52712114-F441-4014-886A-73374A3DA93A}" type="parTrans" cxnId="{604F6D45-FE4B-4549-9C7D-771C07633C9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3676AFD-4F39-4F53-82F1-F8DB22860614}" type="sibTrans" cxnId="{604F6D45-FE4B-4549-9C7D-771C07633C9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6CD9379-F522-4ED0-856B-A0F06BEFF34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SGB.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BGN (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E.Coli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).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BGP (</a:t>
          </a:r>
          <a:r>
            <a:rPr lang="es-CO" sz="1600" i="1" dirty="0">
              <a:latin typeface="Montserrat" panose="00000500000000000000" pitchFamily="50" charset="0"/>
              <a:cs typeface="Arial" panose="020B0604020202020204" pitchFamily="34" charset="0"/>
            </a:rPr>
            <a:t>Listeria </a:t>
          </a:r>
          <a:r>
            <a:rPr lang="es-CO" sz="1600" i="1" dirty="0" err="1">
              <a:latin typeface="Montserrat" panose="00000500000000000000" pitchFamily="50" charset="0"/>
              <a:cs typeface="Arial" panose="020B0604020202020204" pitchFamily="34" charset="0"/>
            </a:rPr>
            <a:t>Monocyotgenes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).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En menor medida: Neumococo, Meningococo. </a:t>
          </a:r>
        </a:p>
      </dgm:t>
    </dgm:pt>
    <dgm:pt modelId="{1749F08C-D997-40E3-8530-7D67ED454981}" type="parTrans" cxnId="{638C6B07-8130-4222-B8C7-0EA7715C809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78B1829-B9A1-4DA1-B920-D48A4A0E0978}" type="sibTrans" cxnId="{638C6B07-8130-4222-B8C7-0EA7715C809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8CB8C86-6704-42C7-9479-C7BD291F1F7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&gt;1 mes </a:t>
          </a:r>
        </a:p>
      </dgm:t>
    </dgm:pt>
    <dgm:pt modelId="{83078F13-A2AE-4856-99A1-EBF24DB375E9}" type="parTrans" cxnId="{BC85210A-CA9E-41D2-963F-7E0945F0FC4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7132494-34A6-4B27-B924-7D31E98EE1F2}" type="sibTrans" cxnId="{BC85210A-CA9E-41D2-963F-7E0945F0FC4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0A36866-1C02-4078-A5C0-C2C96FB37E0E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Meningococo (más en adolescencia).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Neumococo (más en &lt;9 años, sobre todo &lt;5 años).</a:t>
          </a:r>
        </a:p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- HIB. </a:t>
          </a:r>
        </a:p>
      </dgm:t>
    </dgm:pt>
    <dgm:pt modelId="{ECBD2BE4-8603-4B94-BAE1-8CD0BCEBCE7C}" type="parTrans" cxnId="{E0D872AB-AB50-442E-A32C-6DC3C3FFF7D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92DA8F4-FA5F-44B4-A67D-DFCFD5CAE3A8}" type="sibTrans" cxnId="{E0D872AB-AB50-442E-A32C-6DC3C3FFF7D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DE51F13-2032-44B0-92F4-1E605C3D543B}" type="pres">
      <dgm:prSet presAssocID="{2069594D-6FEA-4A6A-8CF4-247E4E2050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513D43-FC5E-49D2-9FFE-79C1CDC78EED}" type="pres">
      <dgm:prSet presAssocID="{CD9C5E55-A6DC-40E0-8EA4-8C85F656E023}" presName="root" presStyleCnt="0"/>
      <dgm:spPr/>
    </dgm:pt>
    <dgm:pt modelId="{CE5D9EE7-CCA1-4799-9D0B-E627B072B232}" type="pres">
      <dgm:prSet presAssocID="{CD9C5E55-A6DC-40E0-8EA4-8C85F656E023}" presName="rootComposite" presStyleCnt="0"/>
      <dgm:spPr/>
    </dgm:pt>
    <dgm:pt modelId="{9F5D797B-80B7-4032-A429-DDBE57BBC333}" type="pres">
      <dgm:prSet presAssocID="{CD9C5E55-A6DC-40E0-8EA4-8C85F656E023}" presName="rootText" presStyleLbl="node1" presStyleIdx="0" presStyleCnt="2" custScaleX="68946" custScaleY="50057"/>
      <dgm:spPr/>
    </dgm:pt>
    <dgm:pt modelId="{147D9C40-9D6C-4696-851D-69673DEED302}" type="pres">
      <dgm:prSet presAssocID="{CD9C5E55-A6DC-40E0-8EA4-8C85F656E023}" presName="rootConnector" presStyleLbl="node1" presStyleIdx="0" presStyleCnt="2"/>
      <dgm:spPr/>
    </dgm:pt>
    <dgm:pt modelId="{F91DD8C9-BD23-4609-A2DB-4D2464552901}" type="pres">
      <dgm:prSet presAssocID="{CD9C5E55-A6DC-40E0-8EA4-8C85F656E023}" presName="childShape" presStyleCnt="0"/>
      <dgm:spPr/>
    </dgm:pt>
    <dgm:pt modelId="{BAA049F5-2752-453E-B171-FD285FE44B11}" type="pres">
      <dgm:prSet presAssocID="{1749F08C-D997-40E3-8530-7D67ED454981}" presName="Name13" presStyleLbl="parChTrans1D2" presStyleIdx="0" presStyleCnt="2"/>
      <dgm:spPr/>
    </dgm:pt>
    <dgm:pt modelId="{B7848099-884D-4855-8A32-4A56E9566B18}" type="pres">
      <dgm:prSet presAssocID="{86CD9379-F522-4ED0-856B-A0F06BEFF349}" presName="childText" presStyleLbl="bgAcc1" presStyleIdx="0" presStyleCnt="2">
        <dgm:presLayoutVars>
          <dgm:bulletEnabled val="1"/>
        </dgm:presLayoutVars>
      </dgm:prSet>
      <dgm:spPr/>
    </dgm:pt>
    <dgm:pt modelId="{3938BC0A-AB11-48A2-B60F-73BBC8C6056A}" type="pres">
      <dgm:prSet presAssocID="{48CB8C86-6704-42C7-9479-C7BD291F1F76}" presName="root" presStyleCnt="0"/>
      <dgm:spPr/>
    </dgm:pt>
    <dgm:pt modelId="{C654DB51-7C84-4BE5-839F-08C3E13184F2}" type="pres">
      <dgm:prSet presAssocID="{48CB8C86-6704-42C7-9479-C7BD291F1F76}" presName="rootComposite" presStyleCnt="0"/>
      <dgm:spPr/>
    </dgm:pt>
    <dgm:pt modelId="{9189592C-2E4D-4393-B334-CC847BE7413D}" type="pres">
      <dgm:prSet presAssocID="{48CB8C86-6704-42C7-9479-C7BD291F1F76}" presName="rootText" presStyleLbl="node1" presStyleIdx="1" presStyleCnt="2" custScaleX="68946" custScaleY="50057"/>
      <dgm:spPr/>
    </dgm:pt>
    <dgm:pt modelId="{DE325F7B-D660-460A-B2A6-6599F3AA63D1}" type="pres">
      <dgm:prSet presAssocID="{48CB8C86-6704-42C7-9479-C7BD291F1F76}" presName="rootConnector" presStyleLbl="node1" presStyleIdx="1" presStyleCnt="2"/>
      <dgm:spPr/>
    </dgm:pt>
    <dgm:pt modelId="{35681E43-FF0A-4B52-9AC7-EEDB74A8BBFE}" type="pres">
      <dgm:prSet presAssocID="{48CB8C86-6704-42C7-9479-C7BD291F1F76}" presName="childShape" presStyleCnt="0"/>
      <dgm:spPr/>
    </dgm:pt>
    <dgm:pt modelId="{98FA8BDF-81D6-4CCD-8BB3-0083294AF148}" type="pres">
      <dgm:prSet presAssocID="{ECBD2BE4-8603-4B94-BAE1-8CD0BCEBCE7C}" presName="Name13" presStyleLbl="parChTrans1D2" presStyleIdx="1" presStyleCnt="2"/>
      <dgm:spPr/>
    </dgm:pt>
    <dgm:pt modelId="{3FF0B0D8-EFB5-48A9-B647-FE3D30C54769}" type="pres">
      <dgm:prSet presAssocID="{90A36866-1C02-4078-A5C0-C2C96FB37E0E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638C6B07-8130-4222-B8C7-0EA7715C809B}" srcId="{CD9C5E55-A6DC-40E0-8EA4-8C85F656E023}" destId="{86CD9379-F522-4ED0-856B-A0F06BEFF349}" srcOrd="0" destOrd="0" parTransId="{1749F08C-D997-40E3-8530-7D67ED454981}" sibTransId="{678B1829-B9A1-4DA1-B920-D48A4A0E0978}"/>
    <dgm:cxn modelId="{BC85210A-CA9E-41D2-963F-7E0945F0FC45}" srcId="{2069594D-6FEA-4A6A-8CF4-247E4E20501A}" destId="{48CB8C86-6704-42C7-9479-C7BD291F1F76}" srcOrd="1" destOrd="0" parTransId="{83078F13-A2AE-4856-99A1-EBF24DB375E9}" sibTransId="{D7132494-34A6-4B27-B924-7D31E98EE1F2}"/>
    <dgm:cxn modelId="{7138CD29-F7B6-484B-B27B-2DE095AE81D5}" type="presOf" srcId="{CD9C5E55-A6DC-40E0-8EA4-8C85F656E023}" destId="{9F5D797B-80B7-4032-A429-DDBE57BBC333}" srcOrd="0" destOrd="0" presId="urn:microsoft.com/office/officeart/2005/8/layout/hierarchy3"/>
    <dgm:cxn modelId="{89994938-F65D-4EE2-9FCC-0A5C57C0E8F3}" type="presOf" srcId="{90A36866-1C02-4078-A5C0-C2C96FB37E0E}" destId="{3FF0B0D8-EFB5-48A9-B647-FE3D30C54769}" srcOrd="0" destOrd="0" presId="urn:microsoft.com/office/officeart/2005/8/layout/hierarchy3"/>
    <dgm:cxn modelId="{604F6D45-FE4B-4549-9C7D-771C07633C98}" srcId="{2069594D-6FEA-4A6A-8CF4-247E4E20501A}" destId="{CD9C5E55-A6DC-40E0-8EA4-8C85F656E023}" srcOrd="0" destOrd="0" parTransId="{52712114-F441-4014-886A-73374A3DA93A}" sibTransId="{C3676AFD-4F39-4F53-82F1-F8DB22860614}"/>
    <dgm:cxn modelId="{FB853651-3DE3-43E3-96A5-6498074AFD46}" type="presOf" srcId="{48CB8C86-6704-42C7-9479-C7BD291F1F76}" destId="{9189592C-2E4D-4393-B334-CC847BE7413D}" srcOrd="0" destOrd="0" presId="urn:microsoft.com/office/officeart/2005/8/layout/hierarchy3"/>
    <dgm:cxn modelId="{B891018B-D884-4EB9-93FB-F655913A3CA9}" type="presOf" srcId="{2069594D-6FEA-4A6A-8CF4-247E4E20501A}" destId="{FDE51F13-2032-44B0-92F4-1E605C3D543B}" srcOrd="0" destOrd="0" presId="urn:microsoft.com/office/officeart/2005/8/layout/hierarchy3"/>
    <dgm:cxn modelId="{5118F48C-B98F-41DD-AC4C-48B96DE0B7A4}" type="presOf" srcId="{1749F08C-D997-40E3-8530-7D67ED454981}" destId="{BAA049F5-2752-453E-B171-FD285FE44B11}" srcOrd="0" destOrd="0" presId="urn:microsoft.com/office/officeart/2005/8/layout/hierarchy3"/>
    <dgm:cxn modelId="{712B918D-A7D7-4109-A77A-668D2C8B24AB}" type="presOf" srcId="{86CD9379-F522-4ED0-856B-A0F06BEFF349}" destId="{B7848099-884D-4855-8A32-4A56E9566B18}" srcOrd="0" destOrd="0" presId="urn:microsoft.com/office/officeart/2005/8/layout/hierarchy3"/>
    <dgm:cxn modelId="{E0D872AB-AB50-442E-A32C-6DC3C3FFF7D4}" srcId="{48CB8C86-6704-42C7-9479-C7BD291F1F76}" destId="{90A36866-1C02-4078-A5C0-C2C96FB37E0E}" srcOrd="0" destOrd="0" parTransId="{ECBD2BE4-8603-4B94-BAE1-8CD0BCEBCE7C}" sibTransId="{692DA8F4-FA5F-44B4-A67D-DFCFD5CAE3A8}"/>
    <dgm:cxn modelId="{03A714F1-2B26-42DD-990F-CD80981BCBC5}" type="presOf" srcId="{ECBD2BE4-8603-4B94-BAE1-8CD0BCEBCE7C}" destId="{98FA8BDF-81D6-4CCD-8BB3-0083294AF148}" srcOrd="0" destOrd="0" presId="urn:microsoft.com/office/officeart/2005/8/layout/hierarchy3"/>
    <dgm:cxn modelId="{F9169DF7-6CB6-444A-9811-7EB839655FF7}" type="presOf" srcId="{CD9C5E55-A6DC-40E0-8EA4-8C85F656E023}" destId="{147D9C40-9D6C-4696-851D-69673DEED302}" srcOrd="1" destOrd="0" presId="urn:microsoft.com/office/officeart/2005/8/layout/hierarchy3"/>
    <dgm:cxn modelId="{70545BFF-991C-4430-A94D-5B7A1AAF6C1D}" type="presOf" srcId="{48CB8C86-6704-42C7-9479-C7BD291F1F76}" destId="{DE325F7B-D660-460A-B2A6-6599F3AA63D1}" srcOrd="1" destOrd="0" presId="urn:microsoft.com/office/officeart/2005/8/layout/hierarchy3"/>
    <dgm:cxn modelId="{6990F789-8A8E-4386-85A1-60CCE54D1735}" type="presParOf" srcId="{FDE51F13-2032-44B0-92F4-1E605C3D543B}" destId="{BC513D43-FC5E-49D2-9FFE-79C1CDC78EED}" srcOrd="0" destOrd="0" presId="urn:microsoft.com/office/officeart/2005/8/layout/hierarchy3"/>
    <dgm:cxn modelId="{47AFE940-F112-42A9-A333-E5744EE7DFAE}" type="presParOf" srcId="{BC513D43-FC5E-49D2-9FFE-79C1CDC78EED}" destId="{CE5D9EE7-CCA1-4799-9D0B-E627B072B232}" srcOrd="0" destOrd="0" presId="urn:microsoft.com/office/officeart/2005/8/layout/hierarchy3"/>
    <dgm:cxn modelId="{8FF4847A-A0D3-4A4F-AF1B-E7AA1180D1CB}" type="presParOf" srcId="{CE5D9EE7-CCA1-4799-9D0B-E627B072B232}" destId="{9F5D797B-80B7-4032-A429-DDBE57BBC333}" srcOrd="0" destOrd="0" presId="urn:microsoft.com/office/officeart/2005/8/layout/hierarchy3"/>
    <dgm:cxn modelId="{1B9AB0F7-A563-456D-AF45-6366D0739A59}" type="presParOf" srcId="{CE5D9EE7-CCA1-4799-9D0B-E627B072B232}" destId="{147D9C40-9D6C-4696-851D-69673DEED302}" srcOrd="1" destOrd="0" presId="urn:microsoft.com/office/officeart/2005/8/layout/hierarchy3"/>
    <dgm:cxn modelId="{DDA6E4F4-F129-4495-9D5D-51354A554961}" type="presParOf" srcId="{BC513D43-FC5E-49D2-9FFE-79C1CDC78EED}" destId="{F91DD8C9-BD23-4609-A2DB-4D2464552901}" srcOrd="1" destOrd="0" presId="urn:microsoft.com/office/officeart/2005/8/layout/hierarchy3"/>
    <dgm:cxn modelId="{597A8D70-3BCA-4321-9C58-BD761C9429C2}" type="presParOf" srcId="{F91DD8C9-BD23-4609-A2DB-4D2464552901}" destId="{BAA049F5-2752-453E-B171-FD285FE44B11}" srcOrd="0" destOrd="0" presId="urn:microsoft.com/office/officeart/2005/8/layout/hierarchy3"/>
    <dgm:cxn modelId="{0ACA28E5-D6DB-409D-9AC1-AD5D20264616}" type="presParOf" srcId="{F91DD8C9-BD23-4609-A2DB-4D2464552901}" destId="{B7848099-884D-4855-8A32-4A56E9566B18}" srcOrd="1" destOrd="0" presId="urn:microsoft.com/office/officeart/2005/8/layout/hierarchy3"/>
    <dgm:cxn modelId="{3D605F2D-6317-4CEF-ACA3-3C0C2762853A}" type="presParOf" srcId="{FDE51F13-2032-44B0-92F4-1E605C3D543B}" destId="{3938BC0A-AB11-48A2-B60F-73BBC8C6056A}" srcOrd="1" destOrd="0" presId="urn:microsoft.com/office/officeart/2005/8/layout/hierarchy3"/>
    <dgm:cxn modelId="{EEC4E8D0-7DBA-4EC5-BEA6-A955B036BBE7}" type="presParOf" srcId="{3938BC0A-AB11-48A2-B60F-73BBC8C6056A}" destId="{C654DB51-7C84-4BE5-839F-08C3E13184F2}" srcOrd="0" destOrd="0" presId="urn:microsoft.com/office/officeart/2005/8/layout/hierarchy3"/>
    <dgm:cxn modelId="{A3449761-2EEA-46F2-889A-2F367ACA14CC}" type="presParOf" srcId="{C654DB51-7C84-4BE5-839F-08C3E13184F2}" destId="{9189592C-2E4D-4393-B334-CC847BE7413D}" srcOrd="0" destOrd="0" presId="urn:microsoft.com/office/officeart/2005/8/layout/hierarchy3"/>
    <dgm:cxn modelId="{0F808B54-F8FE-4658-B7A9-5F606A59EA6D}" type="presParOf" srcId="{C654DB51-7C84-4BE5-839F-08C3E13184F2}" destId="{DE325F7B-D660-460A-B2A6-6599F3AA63D1}" srcOrd="1" destOrd="0" presId="urn:microsoft.com/office/officeart/2005/8/layout/hierarchy3"/>
    <dgm:cxn modelId="{E6D5FE68-5673-4397-8A03-BD68C8A88B1B}" type="presParOf" srcId="{3938BC0A-AB11-48A2-B60F-73BBC8C6056A}" destId="{35681E43-FF0A-4B52-9AC7-EEDB74A8BBFE}" srcOrd="1" destOrd="0" presId="urn:microsoft.com/office/officeart/2005/8/layout/hierarchy3"/>
    <dgm:cxn modelId="{6FA65F18-93E6-40B8-9974-7C0E6975EE9F}" type="presParOf" srcId="{35681E43-FF0A-4B52-9AC7-EEDB74A8BBFE}" destId="{98FA8BDF-81D6-4CCD-8BB3-0083294AF148}" srcOrd="0" destOrd="0" presId="urn:microsoft.com/office/officeart/2005/8/layout/hierarchy3"/>
    <dgm:cxn modelId="{C311502B-15A2-4879-8A05-61AA060C7993}" type="presParOf" srcId="{35681E43-FF0A-4B52-9AC7-EEDB74A8BBFE}" destId="{3FF0B0D8-EFB5-48A9-B647-FE3D30C547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FB9FEE-599A-40E2-8DEF-19E244451B2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481E78B5-8C74-40DE-B84C-2D2EC439818B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1800" dirty="0">
              <a:latin typeface="Montserrat" panose="00000500000000000000" pitchFamily="50" charset="0"/>
              <a:cs typeface="Arial" panose="020B0604020202020204" pitchFamily="34" charset="0"/>
            </a:rPr>
            <a:t>Meningitis neonatal </a:t>
          </a:r>
        </a:p>
      </dgm:t>
    </dgm:pt>
    <dgm:pt modelId="{00FC85EC-9BB1-4C01-8085-B0BAF67C4DD5}" type="parTrans" cxnId="{E166DA7A-4215-486F-9A10-0FFC00EEA64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C8BB6AB-1CFB-4306-B27F-60A5B88ACACD}" type="sibTrans" cxnId="{E166DA7A-4215-486F-9A10-0FFC00EEA64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C7211A2-FAE4-474E-8F7B-FC795AD2802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Temprana</a:t>
          </a:r>
        </a:p>
      </dgm:t>
    </dgm:pt>
    <dgm:pt modelId="{712DD251-BA4D-425D-A938-A89ADCB4EEC8}" type="parTrans" cxnId="{87EA3349-184C-4FC6-AC49-DEA7840A334F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CED34F6-C736-46C2-9CB5-9C9C49995F38}" type="sibTrans" cxnId="{87EA3349-184C-4FC6-AC49-DEA7840A334F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1C87DD8-6C72-446B-AD3F-58B05F784FE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Transmisión vertical por tracto genitourinario materno,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amnionitis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. </a:t>
          </a:r>
        </a:p>
      </dgm:t>
    </dgm:pt>
    <dgm:pt modelId="{6ADAD86A-4CB7-4585-991D-7A6452CB1110}" type="parTrans" cxnId="{14F8DBD9-0426-4A4F-9071-316AB7CBBEBA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2E76AAD-5711-4CD1-BD12-9FA93E855BAF}" type="sibTrans" cxnId="{14F8DBD9-0426-4A4F-9071-316AB7CBBEBA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4B49553-5F0C-4B61-AC89-9F954891BBA9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Tardía </a:t>
          </a:r>
        </a:p>
      </dgm:t>
    </dgm:pt>
    <dgm:pt modelId="{E2D87F99-2249-412F-9C0D-39357F23103F}" type="parTrans" cxnId="{B61B6BE3-C2B2-4733-A9C0-61FEB971F56A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C2F1A01-DA20-436D-8FEF-7D7B1DCAC246}" type="sibTrans" cxnId="{B61B6BE3-C2B2-4733-A9C0-61FEB971F56A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B9D0152-5ED6-41B4-9D51-426CE2FA5E8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Transmisión horizontal, por cuidados de la salud (niños invadidos por lo general 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Pseudomona,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Klebsiella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,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S.Aureus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, </a:t>
          </a:r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Enterobacter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)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. Es más rara. </a:t>
          </a:r>
        </a:p>
      </dgm:t>
    </dgm:pt>
    <dgm:pt modelId="{57C7F297-806A-48C1-8375-1B8E6CAFE5CE}" type="parTrans" cxnId="{C2F4F8E7-02D1-45AD-8D54-C8AD3ED3A096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313BA5B-572A-45A2-8827-2CBC1A0D05A4}" type="sibTrans" cxnId="{C2F4F8E7-02D1-45AD-8D54-C8AD3ED3A09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561B5C5-D38A-42AC-BCB1-B743F114EE5A}" type="pres">
      <dgm:prSet presAssocID="{8BFB9FEE-599A-40E2-8DEF-19E244451B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BA08662-45F9-4891-A248-267EB8978D63}" type="pres">
      <dgm:prSet presAssocID="{481E78B5-8C74-40DE-B84C-2D2EC439818B}" presName="root1" presStyleCnt="0"/>
      <dgm:spPr/>
    </dgm:pt>
    <dgm:pt modelId="{82D93D4D-3FB8-415F-9AB9-6210DB324646}" type="pres">
      <dgm:prSet presAssocID="{481E78B5-8C74-40DE-B84C-2D2EC439818B}" presName="LevelOneTextNode" presStyleLbl="node0" presStyleIdx="0" presStyleCnt="1" custScaleX="76344" custScaleY="80115">
        <dgm:presLayoutVars>
          <dgm:chPref val="3"/>
        </dgm:presLayoutVars>
      </dgm:prSet>
      <dgm:spPr/>
    </dgm:pt>
    <dgm:pt modelId="{770F14DB-5AE6-47C5-A93B-2A6F97CE5A19}" type="pres">
      <dgm:prSet presAssocID="{481E78B5-8C74-40DE-B84C-2D2EC439818B}" presName="level2hierChild" presStyleCnt="0"/>
      <dgm:spPr/>
    </dgm:pt>
    <dgm:pt modelId="{609BD878-ACCA-4450-A147-0647336301EE}" type="pres">
      <dgm:prSet presAssocID="{712DD251-BA4D-425D-A938-A89ADCB4EEC8}" presName="conn2-1" presStyleLbl="parChTrans1D2" presStyleIdx="0" presStyleCnt="2"/>
      <dgm:spPr/>
    </dgm:pt>
    <dgm:pt modelId="{9E3A8901-FFC4-41B1-83DC-38B062D9DC94}" type="pres">
      <dgm:prSet presAssocID="{712DD251-BA4D-425D-A938-A89ADCB4EEC8}" presName="connTx" presStyleLbl="parChTrans1D2" presStyleIdx="0" presStyleCnt="2"/>
      <dgm:spPr/>
    </dgm:pt>
    <dgm:pt modelId="{1F651222-9242-4FE8-A13E-F3A694B40E07}" type="pres">
      <dgm:prSet presAssocID="{4C7211A2-FAE4-474E-8F7B-FC795AD28022}" presName="root2" presStyleCnt="0"/>
      <dgm:spPr/>
    </dgm:pt>
    <dgm:pt modelId="{4A9B8291-691C-418C-892C-435016F8D113}" type="pres">
      <dgm:prSet presAssocID="{4C7211A2-FAE4-474E-8F7B-FC795AD28022}" presName="LevelTwoTextNode" presStyleLbl="node2" presStyleIdx="0" presStyleCnt="2" custScaleX="65059" custScaleY="66340">
        <dgm:presLayoutVars>
          <dgm:chPref val="3"/>
        </dgm:presLayoutVars>
      </dgm:prSet>
      <dgm:spPr/>
    </dgm:pt>
    <dgm:pt modelId="{098019A4-E5CE-43A5-B342-6BA45DCD0EBF}" type="pres">
      <dgm:prSet presAssocID="{4C7211A2-FAE4-474E-8F7B-FC795AD28022}" presName="level3hierChild" presStyleCnt="0"/>
      <dgm:spPr/>
    </dgm:pt>
    <dgm:pt modelId="{EE74129F-F4E4-4EC8-AAD2-7F41B8F33D79}" type="pres">
      <dgm:prSet presAssocID="{6ADAD86A-4CB7-4585-991D-7A6452CB1110}" presName="conn2-1" presStyleLbl="parChTrans1D3" presStyleIdx="0" presStyleCnt="2"/>
      <dgm:spPr/>
    </dgm:pt>
    <dgm:pt modelId="{97E4FD01-E940-4989-B34C-348ACE5A4539}" type="pres">
      <dgm:prSet presAssocID="{6ADAD86A-4CB7-4585-991D-7A6452CB1110}" presName="connTx" presStyleLbl="parChTrans1D3" presStyleIdx="0" presStyleCnt="2"/>
      <dgm:spPr/>
    </dgm:pt>
    <dgm:pt modelId="{2502A2C0-F301-4911-8E21-B968D8F7DB2D}" type="pres">
      <dgm:prSet presAssocID="{51C87DD8-6C72-446B-AD3F-58B05F784FEB}" presName="root2" presStyleCnt="0"/>
      <dgm:spPr/>
    </dgm:pt>
    <dgm:pt modelId="{865A6FC6-66D6-41E9-8521-BDEC05E6DCA5}" type="pres">
      <dgm:prSet presAssocID="{51C87DD8-6C72-446B-AD3F-58B05F784FEB}" presName="LevelTwoTextNode" presStyleLbl="node3" presStyleIdx="0" presStyleCnt="2">
        <dgm:presLayoutVars>
          <dgm:chPref val="3"/>
        </dgm:presLayoutVars>
      </dgm:prSet>
      <dgm:spPr/>
    </dgm:pt>
    <dgm:pt modelId="{87CD2EFD-6040-4747-B1D3-BAF2F331735B}" type="pres">
      <dgm:prSet presAssocID="{51C87DD8-6C72-446B-AD3F-58B05F784FEB}" presName="level3hierChild" presStyleCnt="0"/>
      <dgm:spPr/>
    </dgm:pt>
    <dgm:pt modelId="{78ECF28A-D7A1-4012-91AB-7B5F25503488}" type="pres">
      <dgm:prSet presAssocID="{E2D87F99-2249-412F-9C0D-39357F23103F}" presName="conn2-1" presStyleLbl="parChTrans1D2" presStyleIdx="1" presStyleCnt="2"/>
      <dgm:spPr/>
    </dgm:pt>
    <dgm:pt modelId="{C6D89A09-3E27-416E-9C01-561DA8D42AD7}" type="pres">
      <dgm:prSet presAssocID="{E2D87F99-2249-412F-9C0D-39357F23103F}" presName="connTx" presStyleLbl="parChTrans1D2" presStyleIdx="1" presStyleCnt="2"/>
      <dgm:spPr/>
    </dgm:pt>
    <dgm:pt modelId="{05FE8D87-C754-446F-8735-1160499FF089}" type="pres">
      <dgm:prSet presAssocID="{04B49553-5F0C-4B61-AC89-9F954891BBA9}" presName="root2" presStyleCnt="0"/>
      <dgm:spPr/>
    </dgm:pt>
    <dgm:pt modelId="{29F1C543-1DDD-47C2-8668-76A448F28210}" type="pres">
      <dgm:prSet presAssocID="{04B49553-5F0C-4B61-AC89-9F954891BBA9}" presName="LevelTwoTextNode" presStyleLbl="node2" presStyleIdx="1" presStyleCnt="2" custScaleX="65059" custScaleY="66340">
        <dgm:presLayoutVars>
          <dgm:chPref val="3"/>
        </dgm:presLayoutVars>
      </dgm:prSet>
      <dgm:spPr/>
    </dgm:pt>
    <dgm:pt modelId="{AF49BB62-FEA8-4339-B27E-FAF746E44728}" type="pres">
      <dgm:prSet presAssocID="{04B49553-5F0C-4B61-AC89-9F954891BBA9}" presName="level3hierChild" presStyleCnt="0"/>
      <dgm:spPr/>
    </dgm:pt>
    <dgm:pt modelId="{6F8C68DB-0477-4AD2-A628-9345A90373A5}" type="pres">
      <dgm:prSet presAssocID="{57C7F297-806A-48C1-8375-1B8E6CAFE5CE}" presName="conn2-1" presStyleLbl="parChTrans1D3" presStyleIdx="1" presStyleCnt="2"/>
      <dgm:spPr/>
    </dgm:pt>
    <dgm:pt modelId="{F4CAF08F-A153-474B-8B73-019BB245BC1E}" type="pres">
      <dgm:prSet presAssocID="{57C7F297-806A-48C1-8375-1B8E6CAFE5CE}" presName="connTx" presStyleLbl="parChTrans1D3" presStyleIdx="1" presStyleCnt="2"/>
      <dgm:spPr/>
    </dgm:pt>
    <dgm:pt modelId="{6BBC0247-706A-4EBB-BB1C-849331A8736A}" type="pres">
      <dgm:prSet presAssocID="{7B9D0152-5ED6-41B4-9D51-426CE2FA5E8B}" presName="root2" presStyleCnt="0"/>
      <dgm:spPr/>
    </dgm:pt>
    <dgm:pt modelId="{143E4273-12EC-45C5-96FE-F4DAD3D65D2D}" type="pres">
      <dgm:prSet presAssocID="{7B9D0152-5ED6-41B4-9D51-426CE2FA5E8B}" presName="LevelTwoTextNode" presStyleLbl="node3" presStyleIdx="1" presStyleCnt="2" custScaleX="98148" custScaleY="110254">
        <dgm:presLayoutVars>
          <dgm:chPref val="3"/>
        </dgm:presLayoutVars>
      </dgm:prSet>
      <dgm:spPr/>
    </dgm:pt>
    <dgm:pt modelId="{CF971082-5E6B-4CC2-A0F6-8DB484CCD13F}" type="pres">
      <dgm:prSet presAssocID="{7B9D0152-5ED6-41B4-9D51-426CE2FA5E8B}" presName="level3hierChild" presStyleCnt="0"/>
      <dgm:spPr/>
    </dgm:pt>
  </dgm:ptLst>
  <dgm:cxnLst>
    <dgm:cxn modelId="{30F4AF10-5B04-44D1-8170-07449F528E67}" type="presOf" srcId="{712DD251-BA4D-425D-A938-A89ADCB4EEC8}" destId="{9E3A8901-FFC4-41B1-83DC-38B062D9DC94}" srcOrd="1" destOrd="0" presId="urn:microsoft.com/office/officeart/2005/8/layout/hierarchy2"/>
    <dgm:cxn modelId="{CCBF9613-D955-42AF-9D90-A2475CEF4811}" type="presOf" srcId="{481E78B5-8C74-40DE-B84C-2D2EC439818B}" destId="{82D93D4D-3FB8-415F-9AB9-6210DB324646}" srcOrd="0" destOrd="0" presId="urn:microsoft.com/office/officeart/2005/8/layout/hierarchy2"/>
    <dgm:cxn modelId="{C3943A31-09D0-46D0-BF1C-11D604845794}" type="presOf" srcId="{E2D87F99-2249-412F-9C0D-39357F23103F}" destId="{78ECF28A-D7A1-4012-91AB-7B5F25503488}" srcOrd="0" destOrd="0" presId="urn:microsoft.com/office/officeart/2005/8/layout/hierarchy2"/>
    <dgm:cxn modelId="{89585B44-B154-4BB5-9CFA-E14C25BE2B32}" type="presOf" srcId="{6ADAD86A-4CB7-4585-991D-7A6452CB1110}" destId="{EE74129F-F4E4-4EC8-AAD2-7F41B8F33D79}" srcOrd="0" destOrd="0" presId="urn:microsoft.com/office/officeart/2005/8/layout/hierarchy2"/>
    <dgm:cxn modelId="{D6C20B65-D271-461E-B3C1-D4F382B8AEB8}" type="presOf" srcId="{6ADAD86A-4CB7-4585-991D-7A6452CB1110}" destId="{97E4FD01-E940-4989-B34C-348ACE5A4539}" srcOrd="1" destOrd="0" presId="urn:microsoft.com/office/officeart/2005/8/layout/hierarchy2"/>
    <dgm:cxn modelId="{BDCB5C68-66AE-452E-9BC4-008CBA5B1750}" type="presOf" srcId="{7B9D0152-5ED6-41B4-9D51-426CE2FA5E8B}" destId="{143E4273-12EC-45C5-96FE-F4DAD3D65D2D}" srcOrd="0" destOrd="0" presId="urn:microsoft.com/office/officeart/2005/8/layout/hierarchy2"/>
    <dgm:cxn modelId="{87EA3349-184C-4FC6-AC49-DEA7840A334F}" srcId="{481E78B5-8C74-40DE-B84C-2D2EC439818B}" destId="{4C7211A2-FAE4-474E-8F7B-FC795AD28022}" srcOrd="0" destOrd="0" parTransId="{712DD251-BA4D-425D-A938-A89ADCB4EEC8}" sibTransId="{9CED34F6-C736-46C2-9CB5-9C9C49995F38}"/>
    <dgm:cxn modelId="{E166DA7A-4215-486F-9A10-0FFC00EEA641}" srcId="{8BFB9FEE-599A-40E2-8DEF-19E244451B2C}" destId="{481E78B5-8C74-40DE-B84C-2D2EC439818B}" srcOrd="0" destOrd="0" parTransId="{00FC85EC-9BB1-4C01-8085-B0BAF67C4DD5}" sibTransId="{DC8BB6AB-1CFB-4306-B27F-60A5B88ACACD}"/>
    <dgm:cxn modelId="{18DBFE90-3E85-43E3-AD0F-8173D2EBCBEB}" type="presOf" srcId="{4C7211A2-FAE4-474E-8F7B-FC795AD28022}" destId="{4A9B8291-691C-418C-892C-435016F8D113}" srcOrd="0" destOrd="0" presId="urn:microsoft.com/office/officeart/2005/8/layout/hierarchy2"/>
    <dgm:cxn modelId="{B4364094-FA2B-453C-996F-16E45E948197}" type="presOf" srcId="{04B49553-5F0C-4B61-AC89-9F954891BBA9}" destId="{29F1C543-1DDD-47C2-8668-76A448F28210}" srcOrd="0" destOrd="0" presId="urn:microsoft.com/office/officeart/2005/8/layout/hierarchy2"/>
    <dgm:cxn modelId="{410ED294-6A79-473D-B5B8-165720973583}" type="presOf" srcId="{51C87DD8-6C72-446B-AD3F-58B05F784FEB}" destId="{865A6FC6-66D6-41E9-8521-BDEC05E6DCA5}" srcOrd="0" destOrd="0" presId="urn:microsoft.com/office/officeart/2005/8/layout/hierarchy2"/>
    <dgm:cxn modelId="{64B48FB2-2015-49F4-B893-BD893D2B50FC}" type="presOf" srcId="{8BFB9FEE-599A-40E2-8DEF-19E244451B2C}" destId="{A561B5C5-D38A-42AC-BCB1-B743F114EE5A}" srcOrd="0" destOrd="0" presId="urn:microsoft.com/office/officeart/2005/8/layout/hierarchy2"/>
    <dgm:cxn modelId="{590086C3-0A93-4AB4-9185-72736EE016F9}" type="presOf" srcId="{57C7F297-806A-48C1-8375-1B8E6CAFE5CE}" destId="{F4CAF08F-A153-474B-8B73-019BB245BC1E}" srcOrd="1" destOrd="0" presId="urn:microsoft.com/office/officeart/2005/8/layout/hierarchy2"/>
    <dgm:cxn modelId="{D1D154CA-F013-43C1-B6E8-FC63B3F00E72}" type="presOf" srcId="{57C7F297-806A-48C1-8375-1B8E6CAFE5CE}" destId="{6F8C68DB-0477-4AD2-A628-9345A90373A5}" srcOrd="0" destOrd="0" presId="urn:microsoft.com/office/officeart/2005/8/layout/hierarchy2"/>
    <dgm:cxn modelId="{14F8DBD9-0426-4A4F-9071-316AB7CBBEBA}" srcId="{4C7211A2-FAE4-474E-8F7B-FC795AD28022}" destId="{51C87DD8-6C72-446B-AD3F-58B05F784FEB}" srcOrd="0" destOrd="0" parTransId="{6ADAD86A-4CB7-4585-991D-7A6452CB1110}" sibTransId="{92E76AAD-5711-4CD1-BD12-9FA93E855BAF}"/>
    <dgm:cxn modelId="{B61B6BE3-C2B2-4733-A9C0-61FEB971F56A}" srcId="{481E78B5-8C74-40DE-B84C-2D2EC439818B}" destId="{04B49553-5F0C-4B61-AC89-9F954891BBA9}" srcOrd="1" destOrd="0" parTransId="{E2D87F99-2249-412F-9C0D-39357F23103F}" sibTransId="{8C2F1A01-DA20-436D-8FEF-7D7B1DCAC246}"/>
    <dgm:cxn modelId="{C2F4F8E7-02D1-45AD-8D54-C8AD3ED3A096}" srcId="{04B49553-5F0C-4B61-AC89-9F954891BBA9}" destId="{7B9D0152-5ED6-41B4-9D51-426CE2FA5E8B}" srcOrd="0" destOrd="0" parTransId="{57C7F297-806A-48C1-8375-1B8E6CAFE5CE}" sibTransId="{A313BA5B-572A-45A2-8827-2CBC1A0D05A4}"/>
    <dgm:cxn modelId="{6D6A75F8-E099-48D3-8D25-05609AD637D2}" type="presOf" srcId="{E2D87F99-2249-412F-9C0D-39357F23103F}" destId="{C6D89A09-3E27-416E-9C01-561DA8D42AD7}" srcOrd="1" destOrd="0" presId="urn:microsoft.com/office/officeart/2005/8/layout/hierarchy2"/>
    <dgm:cxn modelId="{9CBC12FA-019E-40E7-9D88-2F8B5B8AD74E}" type="presOf" srcId="{712DD251-BA4D-425D-A938-A89ADCB4EEC8}" destId="{609BD878-ACCA-4450-A147-0647336301EE}" srcOrd="0" destOrd="0" presId="urn:microsoft.com/office/officeart/2005/8/layout/hierarchy2"/>
    <dgm:cxn modelId="{EA4DDD40-0DBE-4788-BBAB-D9C5B584274D}" type="presParOf" srcId="{A561B5C5-D38A-42AC-BCB1-B743F114EE5A}" destId="{1BA08662-45F9-4891-A248-267EB8978D63}" srcOrd="0" destOrd="0" presId="urn:microsoft.com/office/officeart/2005/8/layout/hierarchy2"/>
    <dgm:cxn modelId="{9EC61B6E-F431-4CE6-89D3-A998285F203F}" type="presParOf" srcId="{1BA08662-45F9-4891-A248-267EB8978D63}" destId="{82D93D4D-3FB8-415F-9AB9-6210DB324646}" srcOrd="0" destOrd="0" presId="urn:microsoft.com/office/officeart/2005/8/layout/hierarchy2"/>
    <dgm:cxn modelId="{2F2B488F-18CB-4E71-9192-9516392660AF}" type="presParOf" srcId="{1BA08662-45F9-4891-A248-267EB8978D63}" destId="{770F14DB-5AE6-47C5-A93B-2A6F97CE5A19}" srcOrd="1" destOrd="0" presId="urn:microsoft.com/office/officeart/2005/8/layout/hierarchy2"/>
    <dgm:cxn modelId="{FA928AC4-8E02-45EA-B164-9AC66F291A96}" type="presParOf" srcId="{770F14DB-5AE6-47C5-A93B-2A6F97CE5A19}" destId="{609BD878-ACCA-4450-A147-0647336301EE}" srcOrd="0" destOrd="0" presId="urn:microsoft.com/office/officeart/2005/8/layout/hierarchy2"/>
    <dgm:cxn modelId="{8BB207F2-89D0-4F41-838B-C320740CA908}" type="presParOf" srcId="{609BD878-ACCA-4450-A147-0647336301EE}" destId="{9E3A8901-FFC4-41B1-83DC-38B062D9DC94}" srcOrd="0" destOrd="0" presId="urn:microsoft.com/office/officeart/2005/8/layout/hierarchy2"/>
    <dgm:cxn modelId="{207349D8-34FD-4195-86CE-A0C495D18730}" type="presParOf" srcId="{770F14DB-5AE6-47C5-A93B-2A6F97CE5A19}" destId="{1F651222-9242-4FE8-A13E-F3A694B40E07}" srcOrd="1" destOrd="0" presId="urn:microsoft.com/office/officeart/2005/8/layout/hierarchy2"/>
    <dgm:cxn modelId="{6A81A7A7-64F6-4F63-B205-9490756DD908}" type="presParOf" srcId="{1F651222-9242-4FE8-A13E-F3A694B40E07}" destId="{4A9B8291-691C-418C-892C-435016F8D113}" srcOrd="0" destOrd="0" presId="urn:microsoft.com/office/officeart/2005/8/layout/hierarchy2"/>
    <dgm:cxn modelId="{334FA574-185F-41A8-A2EA-84FD57789DD7}" type="presParOf" srcId="{1F651222-9242-4FE8-A13E-F3A694B40E07}" destId="{098019A4-E5CE-43A5-B342-6BA45DCD0EBF}" srcOrd="1" destOrd="0" presId="urn:microsoft.com/office/officeart/2005/8/layout/hierarchy2"/>
    <dgm:cxn modelId="{D88E3451-93D1-4809-8B40-00B358A32238}" type="presParOf" srcId="{098019A4-E5CE-43A5-B342-6BA45DCD0EBF}" destId="{EE74129F-F4E4-4EC8-AAD2-7F41B8F33D79}" srcOrd="0" destOrd="0" presId="urn:microsoft.com/office/officeart/2005/8/layout/hierarchy2"/>
    <dgm:cxn modelId="{A7016F8D-1815-4107-A987-196376D1C2DD}" type="presParOf" srcId="{EE74129F-F4E4-4EC8-AAD2-7F41B8F33D79}" destId="{97E4FD01-E940-4989-B34C-348ACE5A4539}" srcOrd="0" destOrd="0" presId="urn:microsoft.com/office/officeart/2005/8/layout/hierarchy2"/>
    <dgm:cxn modelId="{D6E063B8-6319-4233-B470-60434F44F508}" type="presParOf" srcId="{098019A4-E5CE-43A5-B342-6BA45DCD0EBF}" destId="{2502A2C0-F301-4911-8E21-B968D8F7DB2D}" srcOrd="1" destOrd="0" presId="urn:microsoft.com/office/officeart/2005/8/layout/hierarchy2"/>
    <dgm:cxn modelId="{76DC1B44-553B-4A6D-A258-97352FA3B8B5}" type="presParOf" srcId="{2502A2C0-F301-4911-8E21-B968D8F7DB2D}" destId="{865A6FC6-66D6-41E9-8521-BDEC05E6DCA5}" srcOrd="0" destOrd="0" presId="urn:microsoft.com/office/officeart/2005/8/layout/hierarchy2"/>
    <dgm:cxn modelId="{5BC5962B-7F99-4BF5-B891-56CF9A340F5E}" type="presParOf" srcId="{2502A2C0-F301-4911-8E21-B968D8F7DB2D}" destId="{87CD2EFD-6040-4747-B1D3-BAF2F331735B}" srcOrd="1" destOrd="0" presId="urn:microsoft.com/office/officeart/2005/8/layout/hierarchy2"/>
    <dgm:cxn modelId="{748F0BBE-C237-4634-BDC7-EE0F6B8DA463}" type="presParOf" srcId="{770F14DB-5AE6-47C5-A93B-2A6F97CE5A19}" destId="{78ECF28A-D7A1-4012-91AB-7B5F25503488}" srcOrd="2" destOrd="0" presId="urn:microsoft.com/office/officeart/2005/8/layout/hierarchy2"/>
    <dgm:cxn modelId="{0A77FCEB-8175-443B-9BE4-3C178E931996}" type="presParOf" srcId="{78ECF28A-D7A1-4012-91AB-7B5F25503488}" destId="{C6D89A09-3E27-416E-9C01-561DA8D42AD7}" srcOrd="0" destOrd="0" presId="urn:microsoft.com/office/officeart/2005/8/layout/hierarchy2"/>
    <dgm:cxn modelId="{AD657DD1-976F-4A17-A0B2-EDA9D1C1EAB3}" type="presParOf" srcId="{770F14DB-5AE6-47C5-A93B-2A6F97CE5A19}" destId="{05FE8D87-C754-446F-8735-1160499FF089}" srcOrd="3" destOrd="0" presId="urn:microsoft.com/office/officeart/2005/8/layout/hierarchy2"/>
    <dgm:cxn modelId="{5112E170-799B-4833-815B-3D9DB0473094}" type="presParOf" srcId="{05FE8D87-C754-446F-8735-1160499FF089}" destId="{29F1C543-1DDD-47C2-8668-76A448F28210}" srcOrd="0" destOrd="0" presId="urn:microsoft.com/office/officeart/2005/8/layout/hierarchy2"/>
    <dgm:cxn modelId="{E1758B80-6B7D-4BD9-A190-8A1761849A77}" type="presParOf" srcId="{05FE8D87-C754-446F-8735-1160499FF089}" destId="{AF49BB62-FEA8-4339-B27E-FAF746E44728}" srcOrd="1" destOrd="0" presId="urn:microsoft.com/office/officeart/2005/8/layout/hierarchy2"/>
    <dgm:cxn modelId="{C83F0299-EDC0-4307-998F-2E932939B537}" type="presParOf" srcId="{AF49BB62-FEA8-4339-B27E-FAF746E44728}" destId="{6F8C68DB-0477-4AD2-A628-9345A90373A5}" srcOrd="0" destOrd="0" presId="urn:microsoft.com/office/officeart/2005/8/layout/hierarchy2"/>
    <dgm:cxn modelId="{AD62971E-3435-4900-8031-2B5F27A3114C}" type="presParOf" srcId="{6F8C68DB-0477-4AD2-A628-9345A90373A5}" destId="{F4CAF08F-A153-474B-8B73-019BB245BC1E}" srcOrd="0" destOrd="0" presId="urn:microsoft.com/office/officeart/2005/8/layout/hierarchy2"/>
    <dgm:cxn modelId="{70EDCF78-E0FD-4874-898C-E1D0337CF58B}" type="presParOf" srcId="{AF49BB62-FEA8-4339-B27E-FAF746E44728}" destId="{6BBC0247-706A-4EBB-BB1C-849331A8736A}" srcOrd="1" destOrd="0" presId="urn:microsoft.com/office/officeart/2005/8/layout/hierarchy2"/>
    <dgm:cxn modelId="{E1722950-290C-4194-AF07-4DD9EB7E02F0}" type="presParOf" srcId="{6BBC0247-706A-4EBB-BB1C-849331A8736A}" destId="{143E4273-12EC-45C5-96FE-F4DAD3D65D2D}" srcOrd="0" destOrd="0" presId="urn:microsoft.com/office/officeart/2005/8/layout/hierarchy2"/>
    <dgm:cxn modelId="{ABC8DD8B-D5D3-46E3-A988-9C641FF7A5CB}" type="presParOf" srcId="{6BBC0247-706A-4EBB-BB1C-849331A8736A}" destId="{CF971082-5E6B-4CC2-A0F6-8DB484CCD1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A4BB51-F4A0-4658-A608-CA5F87F55AB4}" type="doc">
      <dgm:prSet loTypeId="urn:microsoft.com/office/officeart/2005/8/layout/bList2" loCatId="list" qsTypeId="urn:microsoft.com/office/officeart/2005/8/quickstyle/simple1" qsCatId="simple" csTypeId="urn:microsoft.com/office/officeart/2005/8/colors/accent1_4" csCatId="accent1" phldr="1"/>
      <dgm:spPr/>
    </dgm:pt>
    <dgm:pt modelId="{D16C999A-53F8-4E68-A870-9A3DBD02CE9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Enterovirus </a:t>
          </a:r>
        </a:p>
      </dgm:t>
    </dgm:pt>
    <dgm:pt modelId="{2417E19F-77FF-49F0-AAE0-8385B7CB5A67}" type="parTrans" cxnId="{4A6F7DF2-0A03-4FA9-A630-A7BD0813A89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1B8E0743-84AE-48A8-BF98-A93902D07388}" type="sibTrans" cxnId="{4A6F7DF2-0A03-4FA9-A630-A7BD0813A89C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AED3E26-90CD-46BB-8B78-D0A692896B83}">
      <dgm:prSet phldrT="[Texto]" custT="1"/>
      <dgm:spPr/>
      <dgm:t>
        <a:bodyPr/>
        <a:lstStyle/>
        <a:p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Paramixovirus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gm:t>
    </dgm:pt>
    <dgm:pt modelId="{8FF0FE8B-1307-4CC7-B544-4268FBC6922F}" type="parTrans" cxnId="{5460A492-D616-48BA-9066-A0B3AB3E54A9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7097A77-2AE0-4EA8-A963-E5031F867B96}" type="sibTrans" cxnId="{5460A492-D616-48BA-9066-A0B3AB3E54A9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5437D5C-1EDD-4BA2-A17F-654EFD58F53C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Herpes virus </a:t>
          </a:r>
        </a:p>
      </dgm:t>
    </dgm:pt>
    <dgm:pt modelId="{DA24C6E1-D588-400B-BE5B-C281891FE4C5}" type="parTrans" cxnId="{7D01BA44-41A1-4919-BD44-4E48E8DF807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CE99D34-F4C9-48CA-A260-8AC0A0F7E422}" type="sibTrans" cxnId="{7D01BA44-41A1-4919-BD44-4E48E8DF807B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5A84F9E-F824-4CBB-8471-5AAF81E108AA}">
      <dgm:prSet phldrT="[Texto]" custT="1"/>
      <dgm:spPr/>
      <dgm:t>
        <a:bodyPr/>
        <a:lstStyle/>
        <a:p>
          <a:r>
            <a:rPr lang="es-CO" sz="1600" dirty="0" err="1">
              <a:latin typeface="Montserrat" panose="00000500000000000000" pitchFamily="50" charset="0"/>
              <a:cs typeface="Arial" panose="020B0604020202020204" pitchFamily="34" charset="0"/>
            </a:rPr>
            <a:t>Arbovirus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gm:t>
    </dgm:pt>
    <dgm:pt modelId="{5C451E07-F1C6-44B6-9265-7757D80EC8BB}" type="parTrans" cxnId="{77A2D84C-5D5B-4CFA-B6B0-77C2F882FC6F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F708B73-7E33-4F4B-AE40-9D9DE9D1AEF4}" type="sibTrans" cxnId="{77A2D84C-5D5B-4CFA-B6B0-77C2F882FC6F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42BCCD1-5B37-4963-95CB-AB49394A8E11}">
      <dgm:prSet custT="1"/>
      <dgm:spPr/>
      <dgm:t>
        <a:bodyPr/>
        <a:lstStyle/>
        <a:p>
          <a:r>
            <a:rPr lang="es-CO" sz="1600" i="1" dirty="0">
              <a:latin typeface="Montserrat" panose="00000500000000000000" pitchFamily="50" charset="0"/>
              <a:cs typeface="Arial" panose="020B0604020202020204" pitchFamily="34" charset="0"/>
            </a:rPr>
            <a:t>Coxsackie A y B </a:t>
          </a:r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Principal. </a:t>
          </a:r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E75ED8B-34A2-4755-B369-EFC9A69FE9E2}" type="parTrans" cxnId="{B57E72A9-DFA6-4BE3-A477-A15B26F4395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A44C352-CE92-4DDA-8E8D-BB956D1471C9}" type="sibTrans" cxnId="{B57E72A9-DFA6-4BE3-A477-A15B26F4395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213E83C-3828-49A7-90E6-B3A60A81D59F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El ser humano es el único reservorio. </a:t>
          </a:r>
        </a:p>
      </dgm:t>
    </dgm:pt>
    <dgm:pt modelId="{8D7E0D7D-C2F6-445E-83EA-1B439BA4E193}" type="parTrans" cxnId="{DB32524D-86C2-4BAA-9FF8-C35F0B3EEFA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2C4540D-BC32-444F-A699-6A16583C6802}" type="sibTrans" cxnId="{DB32524D-86C2-4BAA-9FF8-C35F0B3EEFA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66A113D-B912-402C-999D-89497A8C93C8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Transmisión fecal-oral.</a:t>
          </a:r>
        </a:p>
      </dgm:t>
    </dgm:pt>
    <dgm:pt modelId="{0BF00310-E6C8-40AA-BAD5-FA3ED7DBEEFF}" type="parTrans" cxnId="{BF0C777E-8BC6-4EFD-A1B3-6CFCD597C13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DBFEA32-F395-4E4C-B6BE-568C8FFF0F15}" type="sibTrans" cxnId="{BF0C777E-8BC6-4EFD-A1B3-6CFCD597C135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335A43F-4B5F-4367-B8D3-C753BA009574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Paperas, sarampión, rubeola. </a:t>
          </a:r>
        </a:p>
      </dgm:t>
    </dgm:pt>
    <dgm:pt modelId="{367DBAE2-BBF5-4B4A-8997-100462F8F08F}" type="parTrans" cxnId="{316547DB-1160-456C-BAE2-DE365FFFBDFF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82D9364-226C-4A02-B856-1DB501743963}" type="sibTrans" cxnId="{316547DB-1160-456C-BAE2-DE365FFFBDFF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7908570-F4FC-42AB-BA95-2DA6CF1F50E8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Cualquiera puede producirla, pero el más común es el Tipo 2.</a:t>
          </a:r>
        </a:p>
      </dgm:t>
    </dgm:pt>
    <dgm:pt modelId="{BDAD90F8-E1A2-4A9B-9F27-C0D3A197227C}" type="parTrans" cxnId="{C6DC550F-FD43-4AFA-9E09-52F55F37277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6967970-5C58-4D76-8C43-43684E1F8EBD}" type="sibTrans" cxnId="{C6DC550F-FD43-4AFA-9E09-52F55F372776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199D424-6717-471F-960E-42DA0893B6DC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Traumatismos por artrópodos o insectos. </a:t>
          </a:r>
        </a:p>
      </dgm:t>
    </dgm:pt>
    <dgm:pt modelId="{B0160149-D6C9-47EF-BCFC-9E8E96D18A41}" type="parTrans" cxnId="{6D53707A-2A4B-4236-9176-223BDE38D0A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3F639AE-4C1A-4302-8A46-F7F0D6269B53}" type="sibTrans" cxnId="{6D53707A-2A4B-4236-9176-223BDE38D0A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ADF4A98-D06E-4166-BC89-3A6E6A8B22BC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No es común en Colombia. </a:t>
          </a:r>
        </a:p>
      </dgm:t>
    </dgm:pt>
    <dgm:pt modelId="{1852F173-1A66-4AF2-9526-769B89EEDFCF}" type="parTrans" cxnId="{3DE0FC19-9BE3-431B-A411-60F9DE78EDF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3DA11B4-65FF-4261-B779-5196F75566B9}" type="sibTrans" cxnId="{3DE0FC19-9BE3-431B-A411-60F9DE78EDF8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7E6CBED-1E31-4129-B868-9C2064B0370F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Encefalitis Equina, Virus del oeste del Nilo. </a:t>
          </a:r>
        </a:p>
      </dgm:t>
    </dgm:pt>
    <dgm:pt modelId="{D57E8BEC-CDCE-4F63-8A82-C7980E036F07}" type="parTrans" cxnId="{B1376554-246F-414A-8177-3DEDF63C5B5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89516C2-86F1-4E9D-9801-3B3198920D7F}" type="sibTrans" cxnId="{B1376554-246F-414A-8177-3DEDF63C5B5D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87F456B-ACDA-4AF8-B388-FAC2E3018351}">
      <dgm:prSet custT="1"/>
      <dgm:spPr/>
      <dgm:t>
        <a:bodyPr/>
        <a:lstStyle/>
        <a:p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3EAEE19-C18E-4EC4-A00E-436C83F09537}" type="parTrans" cxnId="{89B79E28-FDB3-4D6B-8EB1-C03FE205934C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B508B88-E709-4648-92D8-CDED03DED7A1}" type="sibTrans" cxnId="{89B79E28-FDB3-4D6B-8EB1-C03FE205934C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E547B684-4A70-4DDF-A3FE-EB1A76597948}">
      <dgm:prSet custT="1"/>
      <dgm:spPr/>
      <dgm:t>
        <a:bodyPr/>
        <a:lstStyle/>
        <a:p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23527AE0-6186-423C-A582-037FA7CBA192}" type="parTrans" cxnId="{3C460522-ACED-4F5E-A560-E0487A57ADA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370E1C5B-000F-413D-B266-9564CC0CFDFB}" type="sibTrans" cxnId="{3C460522-ACED-4F5E-A560-E0487A57ADA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8155852-FFCA-4377-85E7-4CC27F398570}">
      <dgm:prSet custT="1"/>
      <dgm:spPr/>
      <dgm:t>
        <a:bodyPr/>
        <a:lstStyle/>
        <a:p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35725C4-39E9-4750-B973-EDD43822D1AB}" type="parTrans" cxnId="{4C6AE6DD-5F6F-48E9-A9DC-4CB8CB9EFA9B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03D3EA3-1A43-4767-B663-23661438633F}" type="sibTrans" cxnId="{4C6AE6DD-5F6F-48E9-A9DC-4CB8CB9EFA9B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EA6B6B11-467D-45DC-BB14-F3A9A24CC30D}">
      <dgm:prSet custT="1"/>
      <dgm:spPr/>
      <dgm:t>
        <a:bodyPr/>
        <a:lstStyle/>
        <a:p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AC9B52C-AFFE-48F3-9BEE-BCC2E5812597}" type="parTrans" cxnId="{178A29FD-DA7E-4FF2-90FA-C2F8A3B0410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1CA17E1-4EB6-41D7-8432-E497D177F1F7}" type="sibTrans" cxnId="{178A29FD-DA7E-4FF2-90FA-C2F8A3B0410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CEECDA8-09F7-4270-B732-D61B8EBE56E1}">
      <dgm:prSet custT="1"/>
      <dgm:spPr/>
      <dgm:t>
        <a:bodyPr/>
        <a:lstStyle/>
        <a:p>
          <a:endParaRPr lang="es-CO" sz="16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E945C45-FB4E-4385-B808-76E89C238D79}" type="parTrans" cxnId="{96F1CEFA-BE48-409C-9D2A-D22AA2F16DBE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D19A766-AA99-4572-818F-B4A665BAD8CD}" type="sibTrans" cxnId="{96F1CEFA-BE48-409C-9D2A-D22AA2F16DBE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7449541-DE8F-489D-84B4-FBA11D691C9E}" type="pres">
      <dgm:prSet presAssocID="{01A4BB51-F4A0-4658-A608-CA5F87F55AB4}" presName="diagram" presStyleCnt="0">
        <dgm:presLayoutVars>
          <dgm:dir/>
          <dgm:animLvl val="lvl"/>
          <dgm:resizeHandles val="exact"/>
        </dgm:presLayoutVars>
      </dgm:prSet>
      <dgm:spPr/>
    </dgm:pt>
    <dgm:pt modelId="{E1BBBEC2-2FEC-4D8E-9BEE-8140D8B4F3B1}" type="pres">
      <dgm:prSet presAssocID="{D16C999A-53F8-4E68-A870-9A3DBD02CE97}" presName="compNode" presStyleCnt="0"/>
      <dgm:spPr/>
    </dgm:pt>
    <dgm:pt modelId="{9B9D55D8-60A5-458C-83A1-2C3812476035}" type="pres">
      <dgm:prSet presAssocID="{D16C999A-53F8-4E68-A870-9A3DBD02CE97}" presName="childRect" presStyleLbl="bgAcc1" presStyleIdx="0" presStyleCnt="4">
        <dgm:presLayoutVars>
          <dgm:bulletEnabled val="1"/>
        </dgm:presLayoutVars>
      </dgm:prSet>
      <dgm:spPr/>
    </dgm:pt>
    <dgm:pt modelId="{F906DFEF-BFC5-4518-8467-F68B9E0989EF}" type="pres">
      <dgm:prSet presAssocID="{D16C999A-53F8-4E68-A870-9A3DBD02CE9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A5FD9F9-3DB9-433B-8DBA-2301BF661BEA}" type="pres">
      <dgm:prSet presAssocID="{D16C999A-53F8-4E68-A870-9A3DBD02CE97}" presName="parentRect" presStyleLbl="alignNode1" presStyleIdx="0" presStyleCnt="4"/>
      <dgm:spPr/>
    </dgm:pt>
    <dgm:pt modelId="{343A8702-906D-45CB-A08C-E8DB4E6B02D0}" type="pres">
      <dgm:prSet presAssocID="{D16C999A-53F8-4E68-A870-9A3DBD02CE97}" presName="adorn" presStyleLbl="fgAccFollowNode1" presStyleIdx="0" presStyleCnt="4"/>
      <dgm:spPr/>
    </dgm:pt>
    <dgm:pt modelId="{93F488B6-8903-4CFC-A339-E3715717BC66}" type="pres">
      <dgm:prSet presAssocID="{1B8E0743-84AE-48A8-BF98-A93902D07388}" presName="sibTrans" presStyleLbl="sibTrans2D1" presStyleIdx="0" presStyleCnt="0"/>
      <dgm:spPr/>
    </dgm:pt>
    <dgm:pt modelId="{3A8BED62-2B0A-4552-9696-D1558474ED75}" type="pres">
      <dgm:prSet presAssocID="{BAED3E26-90CD-46BB-8B78-D0A692896B83}" presName="compNode" presStyleCnt="0"/>
      <dgm:spPr/>
    </dgm:pt>
    <dgm:pt modelId="{0F4F1A5C-3B0D-4772-A8DE-23E7909B9539}" type="pres">
      <dgm:prSet presAssocID="{BAED3E26-90CD-46BB-8B78-D0A692896B83}" presName="childRect" presStyleLbl="bgAcc1" presStyleIdx="1" presStyleCnt="4">
        <dgm:presLayoutVars>
          <dgm:bulletEnabled val="1"/>
        </dgm:presLayoutVars>
      </dgm:prSet>
      <dgm:spPr/>
    </dgm:pt>
    <dgm:pt modelId="{7771C123-77ED-4FD5-9044-4B871465DBB0}" type="pres">
      <dgm:prSet presAssocID="{BAED3E26-90CD-46BB-8B78-D0A692896B8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79D6E9C-4CB1-43BB-AB32-C2248151FAC7}" type="pres">
      <dgm:prSet presAssocID="{BAED3E26-90CD-46BB-8B78-D0A692896B83}" presName="parentRect" presStyleLbl="alignNode1" presStyleIdx="1" presStyleCnt="4"/>
      <dgm:spPr/>
    </dgm:pt>
    <dgm:pt modelId="{C7CCEF4A-EDF7-4584-9009-9430D7D2E4F5}" type="pres">
      <dgm:prSet presAssocID="{BAED3E26-90CD-46BB-8B78-D0A692896B83}" presName="adorn" presStyleLbl="fgAccFollowNode1" presStyleIdx="1" presStyleCnt="4"/>
      <dgm:spPr/>
    </dgm:pt>
    <dgm:pt modelId="{4D65B6D5-CB7D-4139-9F3A-445D6CABBED9}" type="pres">
      <dgm:prSet presAssocID="{07097A77-2AE0-4EA8-A963-E5031F867B96}" presName="sibTrans" presStyleLbl="sibTrans2D1" presStyleIdx="0" presStyleCnt="0"/>
      <dgm:spPr/>
    </dgm:pt>
    <dgm:pt modelId="{9813B71D-8043-433F-8E43-05B9137616B8}" type="pres">
      <dgm:prSet presAssocID="{25437D5C-1EDD-4BA2-A17F-654EFD58F53C}" presName="compNode" presStyleCnt="0"/>
      <dgm:spPr/>
    </dgm:pt>
    <dgm:pt modelId="{1C7F9ADC-8C3B-426C-B945-C7A7C61F3EC7}" type="pres">
      <dgm:prSet presAssocID="{25437D5C-1EDD-4BA2-A17F-654EFD58F53C}" presName="childRect" presStyleLbl="bgAcc1" presStyleIdx="2" presStyleCnt="4">
        <dgm:presLayoutVars>
          <dgm:bulletEnabled val="1"/>
        </dgm:presLayoutVars>
      </dgm:prSet>
      <dgm:spPr/>
    </dgm:pt>
    <dgm:pt modelId="{4C89A49F-0F7F-4EB8-B30E-3D8C84F319B9}" type="pres">
      <dgm:prSet presAssocID="{25437D5C-1EDD-4BA2-A17F-654EFD58F53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3339F4F-1671-44AF-BA50-63A3392B6BBC}" type="pres">
      <dgm:prSet presAssocID="{25437D5C-1EDD-4BA2-A17F-654EFD58F53C}" presName="parentRect" presStyleLbl="alignNode1" presStyleIdx="2" presStyleCnt="4"/>
      <dgm:spPr/>
    </dgm:pt>
    <dgm:pt modelId="{26AF03D3-590D-4DD5-85E4-56B0134A2AB6}" type="pres">
      <dgm:prSet presAssocID="{25437D5C-1EDD-4BA2-A17F-654EFD58F53C}" presName="adorn" presStyleLbl="fgAccFollowNode1" presStyleIdx="2" presStyleCnt="4"/>
      <dgm:spPr/>
    </dgm:pt>
    <dgm:pt modelId="{60BD0788-0BD0-440C-81C8-9A6B16D86D23}" type="pres">
      <dgm:prSet presAssocID="{ECE99D34-F4C9-48CA-A260-8AC0A0F7E422}" presName="sibTrans" presStyleLbl="sibTrans2D1" presStyleIdx="0" presStyleCnt="0"/>
      <dgm:spPr/>
    </dgm:pt>
    <dgm:pt modelId="{2F115AE4-2371-4EFC-BDE9-C51AE44493BD}" type="pres">
      <dgm:prSet presAssocID="{C5A84F9E-F824-4CBB-8471-5AAF81E108AA}" presName="compNode" presStyleCnt="0"/>
      <dgm:spPr/>
    </dgm:pt>
    <dgm:pt modelId="{26F4430F-7CBA-461B-AF20-7BEF23970BC7}" type="pres">
      <dgm:prSet presAssocID="{C5A84F9E-F824-4CBB-8471-5AAF81E108AA}" presName="childRect" presStyleLbl="bgAcc1" presStyleIdx="3" presStyleCnt="4">
        <dgm:presLayoutVars>
          <dgm:bulletEnabled val="1"/>
        </dgm:presLayoutVars>
      </dgm:prSet>
      <dgm:spPr/>
    </dgm:pt>
    <dgm:pt modelId="{623C5443-D8EE-416E-B0D3-42DEF54EFA0E}" type="pres">
      <dgm:prSet presAssocID="{C5A84F9E-F824-4CBB-8471-5AAF81E108A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B836231-3677-41FE-A4E8-BF626303EB67}" type="pres">
      <dgm:prSet presAssocID="{C5A84F9E-F824-4CBB-8471-5AAF81E108AA}" presName="parentRect" presStyleLbl="alignNode1" presStyleIdx="3" presStyleCnt="4"/>
      <dgm:spPr/>
    </dgm:pt>
    <dgm:pt modelId="{F4801498-060B-4CE6-AC7C-E9E54D6FF8E0}" type="pres">
      <dgm:prSet presAssocID="{C5A84F9E-F824-4CBB-8471-5AAF81E108AA}" presName="adorn" presStyleLbl="fgAccFollowNode1" presStyleIdx="3" presStyleCnt="4"/>
      <dgm:spPr/>
    </dgm:pt>
  </dgm:ptLst>
  <dgm:cxnLst>
    <dgm:cxn modelId="{31834B0A-B18B-47F7-8DFE-57AB734A343D}" type="presOf" srcId="{587F456B-ACDA-4AF8-B388-FAC2E3018351}" destId="{0F4F1A5C-3B0D-4772-A8DE-23E7909B9539}" srcOrd="0" destOrd="0" presId="urn:microsoft.com/office/officeart/2005/8/layout/bList2"/>
    <dgm:cxn modelId="{C6DC550F-FD43-4AFA-9E09-52F55F372776}" srcId="{25437D5C-1EDD-4BA2-A17F-654EFD58F53C}" destId="{D7908570-F4FC-42AB-BA95-2DA6CF1F50E8}" srcOrd="2" destOrd="0" parTransId="{BDAD90F8-E1A2-4A9B-9F27-C0D3A197227C}" sibTransId="{46967970-5C58-4D76-8C43-43684E1F8EBD}"/>
    <dgm:cxn modelId="{7CA22A11-7D24-47AD-863B-EAD8883E653F}" type="presOf" srcId="{BAED3E26-90CD-46BB-8B78-D0A692896B83}" destId="{C79D6E9C-4CB1-43BB-AB32-C2248151FAC7}" srcOrd="1" destOrd="0" presId="urn:microsoft.com/office/officeart/2005/8/layout/bList2"/>
    <dgm:cxn modelId="{3DE0FC19-9BE3-431B-A411-60F9DE78EDF8}" srcId="{C5A84F9E-F824-4CBB-8471-5AAF81E108AA}" destId="{0ADF4A98-D06E-4166-BC89-3A6E6A8B22BC}" srcOrd="1" destOrd="0" parTransId="{1852F173-1A66-4AF2-9526-769B89EEDFCF}" sibTransId="{03DA11B4-65FF-4261-B779-5196F75566B9}"/>
    <dgm:cxn modelId="{B32F3D1B-6777-41BC-A066-5C3993E45AF7}" type="presOf" srcId="{ECE99D34-F4C9-48CA-A260-8AC0A0F7E422}" destId="{60BD0788-0BD0-440C-81C8-9A6B16D86D23}" srcOrd="0" destOrd="0" presId="urn:microsoft.com/office/officeart/2005/8/layout/bList2"/>
    <dgm:cxn modelId="{3C460522-ACED-4F5E-A560-E0487A57ADA8}" srcId="{BAED3E26-90CD-46BB-8B78-D0A692896B83}" destId="{E547B684-4A70-4DDF-A3FE-EB1A76597948}" srcOrd="1" destOrd="0" parTransId="{23527AE0-6186-423C-A582-037FA7CBA192}" sibTransId="{370E1C5B-000F-413D-B266-9564CC0CFDFB}"/>
    <dgm:cxn modelId="{73D3EF22-115F-4E65-87B1-2A317DAB6211}" type="presOf" srcId="{EA6B6B11-467D-45DC-BB14-F3A9A24CC30D}" destId="{1C7F9ADC-8C3B-426C-B945-C7A7C61F3EC7}" srcOrd="0" destOrd="1" presId="urn:microsoft.com/office/officeart/2005/8/layout/bList2"/>
    <dgm:cxn modelId="{89B79E28-FDB3-4D6B-8EB1-C03FE205934C}" srcId="{BAED3E26-90CD-46BB-8B78-D0A692896B83}" destId="{587F456B-ACDA-4AF8-B388-FAC2E3018351}" srcOrd="0" destOrd="0" parTransId="{A3EAEE19-C18E-4EC4-A00E-436C83F09537}" sibTransId="{8B508B88-E709-4648-92D8-CDED03DED7A1}"/>
    <dgm:cxn modelId="{FA4AD728-FC2E-4655-A01C-67CE4909D600}" type="presOf" srcId="{25437D5C-1EDD-4BA2-A17F-654EFD58F53C}" destId="{A3339F4F-1671-44AF-BA50-63A3392B6BBC}" srcOrd="1" destOrd="0" presId="urn:microsoft.com/office/officeart/2005/8/layout/bList2"/>
    <dgm:cxn modelId="{FC77382B-6E75-4CD7-ADB6-B892FAF84ADC}" type="presOf" srcId="{6CEECDA8-09F7-4270-B732-D61B8EBE56E1}" destId="{9B9D55D8-60A5-458C-83A1-2C3812476035}" srcOrd="0" destOrd="0" presId="urn:microsoft.com/office/officeart/2005/8/layout/bList2"/>
    <dgm:cxn modelId="{6E682830-4640-4315-BE19-58809B2AA83A}" type="presOf" srcId="{07097A77-2AE0-4EA8-A963-E5031F867B96}" destId="{4D65B6D5-CB7D-4139-9F3A-445D6CABBED9}" srcOrd="0" destOrd="0" presId="urn:microsoft.com/office/officeart/2005/8/layout/bList2"/>
    <dgm:cxn modelId="{4E3FE53F-4DBA-4817-A991-53FDB0DA7EC9}" type="presOf" srcId="{F8155852-FFCA-4377-85E7-4CC27F398570}" destId="{1C7F9ADC-8C3B-426C-B945-C7A7C61F3EC7}" srcOrd="0" destOrd="0" presId="urn:microsoft.com/office/officeart/2005/8/layout/bList2"/>
    <dgm:cxn modelId="{7D01BA44-41A1-4919-BD44-4E48E8DF807B}" srcId="{01A4BB51-F4A0-4658-A608-CA5F87F55AB4}" destId="{25437D5C-1EDD-4BA2-A17F-654EFD58F53C}" srcOrd="2" destOrd="0" parTransId="{DA24C6E1-D588-400B-BE5B-C281891FE4C5}" sibTransId="{ECE99D34-F4C9-48CA-A260-8AC0A0F7E422}"/>
    <dgm:cxn modelId="{9F4FEA67-998C-4777-957B-814BDEF37C02}" type="presOf" srcId="{0ADF4A98-D06E-4166-BC89-3A6E6A8B22BC}" destId="{26F4430F-7CBA-461B-AF20-7BEF23970BC7}" srcOrd="0" destOrd="1" presId="urn:microsoft.com/office/officeart/2005/8/layout/bList2"/>
    <dgm:cxn modelId="{77A2D84C-5D5B-4CFA-B6B0-77C2F882FC6F}" srcId="{01A4BB51-F4A0-4658-A608-CA5F87F55AB4}" destId="{C5A84F9E-F824-4CBB-8471-5AAF81E108AA}" srcOrd="3" destOrd="0" parTransId="{5C451E07-F1C6-44B6-9265-7757D80EC8BB}" sibTransId="{8F708B73-7E33-4F4B-AE40-9D9DE9D1AEF4}"/>
    <dgm:cxn modelId="{DB32524D-86C2-4BAA-9FF8-C35F0B3EEFA8}" srcId="{D16C999A-53F8-4E68-A870-9A3DBD02CE97}" destId="{8213E83C-3828-49A7-90E6-B3A60A81D59F}" srcOrd="2" destOrd="0" parTransId="{8D7E0D7D-C2F6-445E-83EA-1B439BA4E193}" sibTransId="{E2C4540D-BC32-444F-A699-6A16583C6802}"/>
    <dgm:cxn modelId="{B1376554-246F-414A-8177-3DEDF63C5B5D}" srcId="{C5A84F9E-F824-4CBB-8471-5AAF81E108AA}" destId="{D7E6CBED-1E31-4129-B868-9C2064B0370F}" srcOrd="2" destOrd="0" parTransId="{D57E8BEC-CDCE-4F63-8A82-C7980E036F07}" sibTransId="{C89516C2-86F1-4E9D-9801-3B3198920D7F}"/>
    <dgm:cxn modelId="{E7010055-D285-4B47-90EB-A2876ACAD7B8}" type="presOf" srcId="{D16C999A-53F8-4E68-A870-9A3DBD02CE97}" destId="{F906DFEF-BFC5-4518-8467-F68B9E0989EF}" srcOrd="0" destOrd="0" presId="urn:microsoft.com/office/officeart/2005/8/layout/bList2"/>
    <dgm:cxn modelId="{6D53707A-2A4B-4236-9176-223BDE38D0AD}" srcId="{C5A84F9E-F824-4CBB-8471-5AAF81E108AA}" destId="{B199D424-6717-471F-960E-42DA0893B6DC}" srcOrd="0" destOrd="0" parTransId="{B0160149-D6C9-47EF-BCFC-9E8E96D18A41}" sibTransId="{B3F639AE-4C1A-4302-8A46-F7F0D6269B53}"/>
    <dgm:cxn modelId="{5AF1AA7D-8F32-4085-A67D-18C3DF655149}" type="presOf" srcId="{9335A43F-4B5F-4367-B8D3-C753BA009574}" destId="{0F4F1A5C-3B0D-4772-A8DE-23E7909B9539}" srcOrd="0" destOrd="2" presId="urn:microsoft.com/office/officeart/2005/8/layout/bList2"/>
    <dgm:cxn modelId="{BF0C777E-8BC6-4EFD-A1B3-6CFCD597C135}" srcId="{D16C999A-53F8-4E68-A870-9A3DBD02CE97}" destId="{C66A113D-B912-402C-999D-89497A8C93C8}" srcOrd="3" destOrd="0" parTransId="{0BF00310-E6C8-40AA-BAD5-FA3ED7DBEEFF}" sibTransId="{0DBFEA32-F395-4E4C-B6BE-568C8FFF0F15}"/>
    <dgm:cxn modelId="{E101CF7F-7737-406F-8935-58C723756CAA}" type="presOf" srcId="{D7E6CBED-1E31-4129-B868-9C2064B0370F}" destId="{26F4430F-7CBA-461B-AF20-7BEF23970BC7}" srcOrd="0" destOrd="2" presId="urn:microsoft.com/office/officeart/2005/8/layout/bList2"/>
    <dgm:cxn modelId="{6C69EC85-610C-4980-9532-DC2B84A4D823}" type="presOf" srcId="{C5A84F9E-F824-4CBB-8471-5AAF81E108AA}" destId="{623C5443-D8EE-416E-B0D3-42DEF54EFA0E}" srcOrd="0" destOrd="0" presId="urn:microsoft.com/office/officeart/2005/8/layout/bList2"/>
    <dgm:cxn modelId="{E63C278F-5217-4AA8-94D2-89EB2BA26FCA}" type="presOf" srcId="{25437D5C-1EDD-4BA2-A17F-654EFD58F53C}" destId="{4C89A49F-0F7F-4EB8-B30E-3D8C84F319B9}" srcOrd="0" destOrd="0" presId="urn:microsoft.com/office/officeart/2005/8/layout/bList2"/>
    <dgm:cxn modelId="{0E83728F-F6C2-468F-AE8E-1CF493BEAF36}" type="presOf" srcId="{E547B684-4A70-4DDF-A3FE-EB1A76597948}" destId="{0F4F1A5C-3B0D-4772-A8DE-23E7909B9539}" srcOrd="0" destOrd="1" presId="urn:microsoft.com/office/officeart/2005/8/layout/bList2"/>
    <dgm:cxn modelId="{D32F3590-7F86-4F61-8CB0-27ADF42C4F7D}" type="presOf" srcId="{01A4BB51-F4A0-4658-A608-CA5F87F55AB4}" destId="{C7449541-DE8F-489D-84B4-FBA11D691C9E}" srcOrd="0" destOrd="0" presId="urn:microsoft.com/office/officeart/2005/8/layout/bList2"/>
    <dgm:cxn modelId="{5460A492-D616-48BA-9066-A0B3AB3E54A9}" srcId="{01A4BB51-F4A0-4658-A608-CA5F87F55AB4}" destId="{BAED3E26-90CD-46BB-8B78-D0A692896B83}" srcOrd="1" destOrd="0" parTransId="{8FF0FE8B-1307-4CC7-B544-4268FBC6922F}" sibTransId="{07097A77-2AE0-4EA8-A963-E5031F867B96}"/>
    <dgm:cxn modelId="{50258893-5B59-4BD5-83D1-6E572C28C3BF}" type="presOf" srcId="{C66A113D-B912-402C-999D-89497A8C93C8}" destId="{9B9D55D8-60A5-458C-83A1-2C3812476035}" srcOrd="0" destOrd="3" presId="urn:microsoft.com/office/officeart/2005/8/layout/bList2"/>
    <dgm:cxn modelId="{85E98694-5B5E-467F-8C54-9B2735AAEC89}" type="presOf" srcId="{8213E83C-3828-49A7-90E6-B3A60A81D59F}" destId="{9B9D55D8-60A5-458C-83A1-2C3812476035}" srcOrd="0" destOrd="2" presId="urn:microsoft.com/office/officeart/2005/8/layout/bList2"/>
    <dgm:cxn modelId="{5A08B899-41B1-414C-AAC0-779C4B5B4DEF}" type="presOf" srcId="{B199D424-6717-471F-960E-42DA0893B6DC}" destId="{26F4430F-7CBA-461B-AF20-7BEF23970BC7}" srcOrd="0" destOrd="0" presId="urn:microsoft.com/office/officeart/2005/8/layout/bList2"/>
    <dgm:cxn modelId="{A95AC19A-B0B6-45FE-8DE9-3740DB8A82E5}" type="presOf" srcId="{C5A84F9E-F824-4CBB-8471-5AAF81E108AA}" destId="{EB836231-3677-41FE-A4E8-BF626303EB67}" srcOrd="1" destOrd="0" presId="urn:microsoft.com/office/officeart/2005/8/layout/bList2"/>
    <dgm:cxn modelId="{D25B0CA5-6041-4818-8D8F-F57C2F17034C}" type="presOf" srcId="{F42BCCD1-5B37-4963-95CB-AB49394A8E11}" destId="{9B9D55D8-60A5-458C-83A1-2C3812476035}" srcOrd="0" destOrd="1" presId="urn:microsoft.com/office/officeart/2005/8/layout/bList2"/>
    <dgm:cxn modelId="{B57E72A9-DFA6-4BE3-A477-A15B26F4395D}" srcId="{D16C999A-53F8-4E68-A870-9A3DBD02CE97}" destId="{F42BCCD1-5B37-4963-95CB-AB49394A8E11}" srcOrd="1" destOrd="0" parTransId="{CE75ED8B-34A2-4755-B369-EFC9A69FE9E2}" sibTransId="{0A44C352-CE92-4DDA-8E8D-BB956D1471C9}"/>
    <dgm:cxn modelId="{B449BEB1-65B2-4D7A-91A5-1C6A9A232EC6}" type="presOf" srcId="{D7908570-F4FC-42AB-BA95-2DA6CF1F50E8}" destId="{1C7F9ADC-8C3B-426C-B945-C7A7C61F3EC7}" srcOrd="0" destOrd="2" presId="urn:microsoft.com/office/officeart/2005/8/layout/bList2"/>
    <dgm:cxn modelId="{7AC193CE-A76F-4EF6-B02B-633AFDE4B4F9}" type="presOf" srcId="{BAED3E26-90CD-46BB-8B78-D0A692896B83}" destId="{7771C123-77ED-4FD5-9044-4B871465DBB0}" srcOrd="0" destOrd="0" presId="urn:microsoft.com/office/officeart/2005/8/layout/bList2"/>
    <dgm:cxn modelId="{E21D4ED3-9FFF-44F0-A457-3E7E21D7C060}" type="presOf" srcId="{D16C999A-53F8-4E68-A870-9A3DBD02CE97}" destId="{1A5FD9F9-3DB9-433B-8DBA-2301BF661BEA}" srcOrd="1" destOrd="0" presId="urn:microsoft.com/office/officeart/2005/8/layout/bList2"/>
    <dgm:cxn modelId="{3E8D74D8-3B7E-4910-8FE1-4D66D9F916E1}" type="presOf" srcId="{1B8E0743-84AE-48A8-BF98-A93902D07388}" destId="{93F488B6-8903-4CFC-A339-E3715717BC66}" srcOrd="0" destOrd="0" presId="urn:microsoft.com/office/officeart/2005/8/layout/bList2"/>
    <dgm:cxn modelId="{316547DB-1160-456C-BAE2-DE365FFFBDFF}" srcId="{BAED3E26-90CD-46BB-8B78-D0A692896B83}" destId="{9335A43F-4B5F-4367-B8D3-C753BA009574}" srcOrd="2" destOrd="0" parTransId="{367DBAE2-BBF5-4B4A-8997-100462F8F08F}" sibTransId="{C82D9364-226C-4A02-B856-1DB501743963}"/>
    <dgm:cxn modelId="{4C6AE6DD-5F6F-48E9-A9DC-4CB8CB9EFA9B}" srcId="{25437D5C-1EDD-4BA2-A17F-654EFD58F53C}" destId="{F8155852-FFCA-4377-85E7-4CC27F398570}" srcOrd="0" destOrd="0" parTransId="{A35725C4-39E9-4750-B973-EDD43822D1AB}" sibTransId="{703D3EA3-1A43-4767-B663-23661438633F}"/>
    <dgm:cxn modelId="{4A6F7DF2-0A03-4FA9-A630-A7BD0813A89C}" srcId="{01A4BB51-F4A0-4658-A608-CA5F87F55AB4}" destId="{D16C999A-53F8-4E68-A870-9A3DBD02CE97}" srcOrd="0" destOrd="0" parTransId="{2417E19F-77FF-49F0-AAE0-8385B7CB5A67}" sibTransId="{1B8E0743-84AE-48A8-BF98-A93902D07388}"/>
    <dgm:cxn modelId="{96F1CEFA-BE48-409C-9D2A-D22AA2F16DBE}" srcId="{D16C999A-53F8-4E68-A870-9A3DBD02CE97}" destId="{6CEECDA8-09F7-4270-B732-D61B8EBE56E1}" srcOrd="0" destOrd="0" parTransId="{7E945C45-FB4E-4385-B808-76E89C238D79}" sibTransId="{0D19A766-AA99-4572-818F-B4A665BAD8CD}"/>
    <dgm:cxn modelId="{178A29FD-DA7E-4FF2-90FA-C2F8A3B04100}" srcId="{25437D5C-1EDD-4BA2-A17F-654EFD58F53C}" destId="{EA6B6B11-467D-45DC-BB14-F3A9A24CC30D}" srcOrd="1" destOrd="0" parTransId="{3AC9B52C-AFFE-48F3-9BEE-BCC2E5812597}" sibTransId="{11CA17E1-4EB6-41D7-8432-E497D177F1F7}"/>
    <dgm:cxn modelId="{F4E28CE2-BE47-4A84-A7C1-87670E504CF4}" type="presParOf" srcId="{C7449541-DE8F-489D-84B4-FBA11D691C9E}" destId="{E1BBBEC2-2FEC-4D8E-9BEE-8140D8B4F3B1}" srcOrd="0" destOrd="0" presId="urn:microsoft.com/office/officeart/2005/8/layout/bList2"/>
    <dgm:cxn modelId="{5ADB0500-C603-42A2-9B69-40DEF32822B5}" type="presParOf" srcId="{E1BBBEC2-2FEC-4D8E-9BEE-8140D8B4F3B1}" destId="{9B9D55D8-60A5-458C-83A1-2C3812476035}" srcOrd="0" destOrd="0" presId="urn:microsoft.com/office/officeart/2005/8/layout/bList2"/>
    <dgm:cxn modelId="{C0D45D2F-62BC-4D3E-9CEF-54282997D6EF}" type="presParOf" srcId="{E1BBBEC2-2FEC-4D8E-9BEE-8140D8B4F3B1}" destId="{F906DFEF-BFC5-4518-8467-F68B9E0989EF}" srcOrd="1" destOrd="0" presId="urn:microsoft.com/office/officeart/2005/8/layout/bList2"/>
    <dgm:cxn modelId="{880A6707-891D-4380-AA57-C302A7DD6B1F}" type="presParOf" srcId="{E1BBBEC2-2FEC-4D8E-9BEE-8140D8B4F3B1}" destId="{1A5FD9F9-3DB9-433B-8DBA-2301BF661BEA}" srcOrd="2" destOrd="0" presId="urn:microsoft.com/office/officeart/2005/8/layout/bList2"/>
    <dgm:cxn modelId="{BCC476EE-102C-465E-8DF2-112E75CB322A}" type="presParOf" srcId="{E1BBBEC2-2FEC-4D8E-9BEE-8140D8B4F3B1}" destId="{343A8702-906D-45CB-A08C-E8DB4E6B02D0}" srcOrd="3" destOrd="0" presId="urn:microsoft.com/office/officeart/2005/8/layout/bList2"/>
    <dgm:cxn modelId="{124EF0EB-2BB9-43E1-AF1B-955D6D09A017}" type="presParOf" srcId="{C7449541-DE8F-489D-84B4-FBA11D691C9E}" destId="{93F488B6-8903-4CFC-A339-E3715717BC66}" srcOrd="1" destOrd="0" presId="urn:microsoft.com/office/officeart/2005/8/layout/bList2"/>
    <dgm:cxn modelId="{3455E3A0-6AB8-4CAF-AC7A-BE2F9893F2B7}" type="presParOf" srcId="{C7449541-DE8F-489D-84B4-FBA11D691C9E}" destId="{3A8BED62-2B0A-4552-9696-D1558474ED75}" srcOrd="2" destOrd="0" presId="urn:microsoft.com/office/officeart/2005/8/layout/bList2"/>
    <dgm:cxn modelId="{0BF728F7-E146-4E0A-9EC5-C037421D60E6}" type="presParOf" srcId="{3A8BED62-2B0A-4552-9696-D1558474ED75}" destId="{0F4F1A5C-3B0D-4772-A8DE-23E7909B9539}" srcOrd="0" destOrd="0" presId="urn:microsoft.com/office/officeart/2005/8/layout/bList2"/>
    <dgm:cxn modelId="{1A52F7B5-0E18-4D9F-921A-AC06454267C5}" type="presParOf" srcId="{3A8BED62-2B0A-4552-9696-D1558474ED75}" destId="{7771C123-77ED-4FD5-9044-4B871465DBB0}" srcOrd="1" destOrd="0" presId="urn:microsoft.com/office/officeart/2005/8/layout/bList2"/>
    <dgm:cxn modelId="{C4830F83-E984-402E-9619-093420930020}" type="presParOf" srcId="{3A8BED62-2B0A-4552-9696-D1558474ED75}" destId="{C79D6E9C-4CB1-43BB-AB32-C2248151FAC7}" srcOrd="2" destOrd="0" presId="urn:microsoft.com/office/officeart/2005/8/layout/bList2"/>
    <dgm:cxn modelId="{0A273291-89EE-40B3-B293-C6352373E13B}" type="presParOf" srcId="{3A8BED62-2B0A-4552-9696-D1558474ED75}" destId="{C7CCEF4A-EDF7-4584-9009-9430D7D2E4F5}" srcOrd="3" destOrd="0" presId="urn:microsoft.com/office/officeart/2005/8/layout/bList2"/>
    <dgm:cxn modelId="{05D7B633-46FE-4434-8219-61F7ABBA88BA}" type="presParOf" srcId="{C7449541-DE8F-489D-84B4-FBA11D691C9E}" destId="{4D65B6D5-CB7D-4139-9F3A-445D6CABBED9}" srcOrd="3" destOrd="0" presId="urn:microsoft.com/office/officeart/2005/8/layout/bList2"/>
    <dgm:cxn modelId="{8167F24E-AB04-43B4-AB94-9A2FCCC18275}" type="presParOf" srcId="{C7449541-DE8F-489D-84B4-FBA11D691C9E}" destId="{9813B71D-8043-433F-8E43-05B9137616B8}" srcOrd="4" destOrd="0" presId="urn:microsoft.com/office/officeart/2005/8/layout/bList2"/>
    <dgm:cxn modelId="{2113D730-E119-4B4C-8F25-AE3E2F02C3C4}" type="presParOf" srcId="{9813B71D-8043-433F-8E43-05B9137616B8}" destId="{1C7F9ADC-8C3B-426C-B945-C7A7C61F3EC7}" srcOrd="0" destOrd="0" presId="urn:microsoft.com/office/officeart/2005/8/layout/bList2"/>
    <dgm:cxn modelId="{EB974926-271B-42C7-80D9-2D9F52A8F023}" type="presParOf" srcId="{9813B71D-8043-433F-8E43-05B9137616B8}" destId="{4C89A49F-0F7F-4EB8-B30E-3D8C84F319B9}" srcOrd="1" destOrd="0" presId="urn:microsoft.com/office/officeart/2005/8/layout/bList2"/>
    <dgm:cxn modelId="{1AE8D94C-A270-48FD-9CA7-C61F412013A5}" type="presParOf" srcId="{9813B71D-8043-433F-8E43-05B9137616B8}" destId="{A3339F4F-1671-44AF-BA50-63A3392B6BBC}" srcOrd="2" destOrd="0" presId="urn:microsoft.com/office/officeart/2005/8/layout/bList2"/>
    <dgm:cxn modelId="{17DE3485-2D17-47B8-B53B-A3656D955B56}" type="presParOf" srcId="{9813B71D-8043-433F-8E43-05B9137616B8}" destId="{26AF03D3-590D-4DD5-85E4-56B0134A2AB6}" srcOrd="3" destOrd="0" presId="urn:microsoft.com/office/officeart/2005/8/layout/bList2"/>
    <dgm:cxn modelId="{E5A90C33-4558-426B-90BD-12AEA4528F96}" type="presParOf" srcId="{C7449541-DE8F-489D-84B4-FBA11D691C9E}" destId="{60BD0788-0BD0-440C-81C8-9A6B16D86D23}" srcOrd="5" destOrd="0" presId="urn:microsoft.com/office/officeart/2005/8/layout/bList2"/>
    <dgm:cxn modelId="{907C6480-28DB-4607-934E-2D7F858D7BA8}" type="presParOf" srcId="{C7449541-DE8F-489D-84B4-FBA11D691C9E}" destId="{2F115AE4-2371-4EFC-BDE9-C51AE44493BD}" srcOrd="6" destOrd="0" presId="urn:microsoft.com/office/officeart/2005/8/layout/bList2"/>
    <dgm:cxn modelId="{A7A55B9B-54FD-45C1-B64F-0CD54FFDBD3A}" type="presParOf" srcId="{2F115AE4-2371-4EFC-BDE9-C51AE44493BD}" destId="{26F4430F-7CBA-461B-AF20-7BEF23970BC7}" srcOrd="0" destOrd="0" presId="urn:microsoft.com/office/officeart/2005/8/layout/bList2"/>
    <dgm:cxn modelId="{9FF7353C-1895-4629-B781-E4C1941D9CAB}" type="presParOf" srcId="{2F115AE4-2371-4EFC-BDE9-C51AE44493BD}" destId="{623C5443-D8EE-416E-B0D3-42DEF54EFA0E}" srcOrd="1" destOrd="0" presId="urn:microsoft.com/office/officeart/2005/8/layout/bList2"/>
    <dgm:cxn modelId="{5FA13E14-9357-4066-91B3-553979212E2C}" type="presParOf" srcId="{2F115AE4-2371-4EFC-BDE9-C51AE44493BD}" destId="{EB836231-3677-41FE-A4E8-BF626303EB67}" srcOrd="2" destOrd="0" presId="urn:microsoft.com/office/officeart/2005/8/layout/bList2"/>
    <dgm:cxn modelId="{7908EE25-5C88-4616-BFA7-E5510952A1D5}" type="presParOf" srcId="{2F115AE4-2371-4EFC-BDE9-C51AE44493BD}" destId="{F4801498-060B-4CE6-AC7C-E9E54D6FF8E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8509A7-0D53-48D6-BA91-E5248B73DA66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BB48E37D-701A-403A-83E7-F3804E88B25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Dependen de la edad </a:t>
          </a:r>
        </a:p>
      </dgm:t>
    </dgm:pt>
    <dgm:pt modelId="{CF6FD934-DAE2-49C2-8702-6A04EB466005}" type="parTrans" cxnId="{066EA82D-D031-4F27-A0E5-C30D4295B271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83B62C2-592A-4917-9EF4-51CE326E9A23}" type="sibTrans" cxnId="{066EA82D-D031-4F27-A0E5-C30D4295B271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FB72DBC-B74D-4659-8D2E-60B72BCFF67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Los síntomas iniciales pueden ser GI o respiratorios </a:t>
          </a:r>
        </a:p>
      </dgm:t>
    </dgm:pt>
    <dgm:pt modelId="{F72E5A87-0BDA-4495-A387-BBE1222C7A4D}" type="parTrans" cxnId="{538FCDFE-2939-4F47-9321-3B06B8CEA2F9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2FE54B0-827A-4D74-9772-82D2B81C33F1}" type="sibTrans" cxnId="{538FCDFE-2939-4F47-9321-3B06B8CEA2F9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1CD6DB9-C126-4280-AF53-F2C9368B35A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  <a:cs typeface="Arial" panose="020B0604020202020204" pitchFamily="34" charset="0"/>
            </a:rPr>
            <a:t>Siempre revisar carné de vacunación y antecedentes maternos </a:t>
          </a:r>
        </a:p>
      </dgm:t>
    </dgm:pt>
    <dgm:pt modelId="{A8C889DD-52A9-4AC5-B5CA-E8BB545C4C5B}" type="parTrans" cxnId="{9953984A-2169-4B4B-8C61-A2A2FCD1E9F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C25F441-39D9-47EA-BC53-AD20CD7E9AC8}" type="sibTrans" cxnId="{9953984A-2169-4B4B-8C61-A2A2FCD1E9F4}">
      <dgm:prSet/>
      <dgm:spPr/>
      <dgm:t>
        <a:bodyPr/>
        <a:lstStyle/>
        <a:p>
          <a:endParaRPr lang="es-CO" sz="16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F1C9505-464D-45E2-8E39-9D69D7C9EDFE}" type="pres">
      <dgm:prSet presAssocID="{5F8509A7-0D53-48D6-BA91-E5248B73DA66}" presName="Name0" presStyleCnt="0">
        <dgm:presLayoutVars>
          <dgm:dir/>
          <dgm:resizeHandles val="exact"/>
        </dgm:presLayoutVars>
      </dgm:prSet>
      <dgm:spPr/>
    </dgm:pt>
    <dgm:pt modelId="{CD299F0E-7616-402F-AF35-AEA513C85C27}" type="pres">
      <dgm:prSet presAssocID="{BB48E37D-701A-403A-83E7-F3804E88B250}" presName="node" presStyleLbl="node1" presStyleIdx="0" presStyleCnt="3">
        <dgm:presLayoutVars>
          <dgm:bulletEnabled val="1"/>
        </dgm:presLayoutVars>
      </dgm:prSet>
      <dgm:spPr/>
    </dgm:pt>
    <dgm:pt modelId="{F10487ED-9AD2-4C3E-958A-C4B4FE1A4D62}" type="pres">
      <dgm:prSet presAssocID="{F83B62C2-592A-4917-9EF4-51CE326E9A23}" presName="sibTrans" presStyleLbl="sibTrans2D1" presStyleIdx="0" presStyleCnt="2"/>
      <dgm:spPr/>
    </dgm:pt>
    <dgm:pt modelId="{6A3B2BBA-F4AF-44E8-AA01-107239181B6A}" type="pres">
      <dgm:prSet presAssocID="{F83B62C2-592A-4917-9EF4-51CE326E9A23}" presName="connectorText" presStyleLbl="sibTrans2D1" presStyleIdx="0" presStyleCnt="2"/>
      <dgm:spPr/>
    </dgm:pt>
    <dgm:pt modelId="{A5D2D9FE-9DE1-4564-800C-1D15FCC7CCA7}" type="pres">
      <dgm:prSet presAssocID="{7FB72DBC-B74D-4659-8D2E-60B72BCFF679}" presName="node" presStyleLbl="node1" presStyleIdx="1" presStyleCnt="3">
        <dgm:presLayoutVars>
          <dgm:bulletEnabled val="1"/>
        </dgm:presLayoutVars>
      </dgm:prSet>
      <dgm:spPr/>
    </dgm:pt>
    <dgm:pt modelId="{6587512C-2800-4C12-9D27-B0A0551CC5CB}" type="pres">
      <dgm:prSet presAssocID="{92FE54B0-827A-4D74-9772-82D2B81C33F1}" presName="sibTrans" presStyleLbl="sibTrans2D1" presStyleIdx="1" presStyleCnt="2"/>
      <dgm:spPr/>
    </dgm:pt>
    <dgm:pt modelId="{A3650E27-9CDF-4D62-B496-44B9B268654D}" type="pres">
      <dgm:prSet presAssocID="{92FE54B0-827A-4D74-9772-82D2B81C33F1}" presName="connectorText" presStyleLbl="sibTrans2D1" presStyleIdx="1" presStyleCnt="2"/>
      <dgm:spPr/>
    </dgm:pt>
    <dgm:pt modelId="{FB6161A3-4BB7-4CFA-9504-901F5B6556D9}" type="pres">
      <dgm:prSet presAssocID="{51CD6DB9-C126-4280-AF53-F2C9368B35A2}" presName="node" presStyleLbl="node1" presStyleIdx="2" presStyleCnt="3">
        <dgm:presLayoutVars>
          <dgm:bulletEnabled val="1"/>
        </dgm:presLayoutVars>
      </dgm:prSet>
      <dgm:spPr/>
    </dgm:pt>
  </dgm:ptLst>
  <dgm:cxnLst>
    <dgm:cxn modelId="{5FD4190C-405F-456D-A07A-5470F09A0E6E}" type="presOf" srcId="{92FE54B0-827A-4D74-9772-82D2B81C33F1}" destId="{A3650E27-9CDF-4D62-B496-44B9B268654D}" srcOrd="1" destOrd="0" presId="urn:microsoft.com/office/officeart/2005/8/layout/process1"/>
    <dgm:cxn modelId="{ACC2510D-E4C5-48F7-972F-5DF80FA44309}" type="presOf" srcId="{F83B62C2-592A-4917-9EF4-51CE326E9A23}" destId="{6A3B2BBA-F4AF-44E8-AA01-107239181B6A}" srcOrd="1" destOrd="0" presId="urn:microsoft.com/office/officeart/2005/8/layout/process1"/>
    <dgm:cxn modelId="{066EA82D-D031-4F27-A0E5-C30D4295B271}" srcId="{5F8509A7-0D53-48D6-BA91-E5248B73DA66}" destId="{BB48E37D-701A-403A-83E7-F3804E88B250}" srcOrd="0" destOrd="0" parTransId="{CF6FD934-DAE2-49C2-8702-6A04EB466005}" sibTransId="{F83B62C2-592A-4917-9EF4-51CE326E9A23}"/>
    <dgm:cxn modelId="{9953984A-2169-4B4B-8C61-A2A2FCD1E9F4}" srcId="{5F8509A7-0D53-48D6-BA91-E5248B73DA66}" destId="{51CD6DB9-C126-4280-AF53-F2C9368B35A2}" srcOrd="2" destOrd="0" parTransId="{A8C889DD-52A9-4AC5-B5CA-E8BB545C4C5B}" sibTransId="{7C25F441-39D9-47EA-BC53-AD20CD7E9AC8}"/>
    <dgm:cxn modelId="{63FF348E-C918-461C-8463-10544BFAE225}" type="presOf" srcId="{92FE54B0-827A-4D74-9772-82D2B81C33F1}" destId="{6587512C-2800-4C12-9D27-B0A0551CC5CB}" srcOrd="0" destOrd="0" presId="urn:microsoft.com/office/officeart/2005/8/layout/process1"/>
    <dgm:cxn modelId="{54068DB1-C5D9-4DB3-A5BA-5321AE3000FD}" type="presOf" srcId="{51CD6DB9-C126-4280-AF53-F2C9368B35A2}" destId="{FB6161A3-4BB7-4CFA-9504-901F5B6556D9}" srcOrd="0" destOrd="0" presId="urn:microsoft.com/office/officeart/2005/8/layout/process1"/>
    <dgm:cxn modelId="{2E4EE5CD-B84A-4672-B1AD-29B281873A8B}" type="presOf" srcId="{5F8509A7-0D53-48D6-BA91-E5248B73DA66}" destId="{7F1C9505-464D-45E2-8E39-9D69D7C9EDFE}" srcOrd="0" destOrd="0" presId="urn:microsoft.com/office/officeart/2005/8/layout/process1"/>
    <dgm:cxn modelId="{5D001FD1-7045-4AE3-9135-683BF987415E}" type="presOf" srcId="{BB48E37D-701A-403A-83E7-F3804E88B250}" destId="{CD299F0E-7616-402F-AF35-AEA513C85C27}" srcOrd="0" destOrd="0" presId="urn:microsoft.com/office/officeart/2005/8/layout/process1"/>
    <dgm:cxn modelId="{6A29B0E5-E44F-4B0B-90AB-A3CA6589E893}" type="presOf" srcId="{F83B62C2-592A-4917-9EF4-51CE326E9A23}" destId="{F10487ED-9AD2-4C3E-958A-C4B4FE1A4D62}" srcOrd="0" destOrd="0" presId="urn:microsoft.com/office/officeart/2005/8/layout/process1"/>
    <dgm:cxn modelId="{16CDE9EF-0346-498B-AF13-78CDAACB08DA}" type="presOf" srcId="{7FB72DBC-B74D-4659-8D2E-60B72BCFF679}" destId="{A5D2D9FE-9DE1-4564-800C-1D15FCC7CCA7}" srcOrd="0" destOrd="0" presId="urn:microsoft.com/office/officeart/2005/8/layout/process1"/>
    <dgm:cxn modelId="{538FCDFE-2939-4F47-9321-3B06B8CEA2F9}" srcId="{5F8509A7-0D53-48D6-BA91-E5248B73DA66}" destId="{7FB72DBC-B74D-4659-8D2E-60B72BCFF679}" srcOrd="1" destOrd="0" parTransId="{F72E5A87-0BDA-4495-A387-BBE1222C7A4D}" sibTransId="{92FE54B0-827A-4D74-9772-82D2B81C33F1}"/>
    <dgm:cxn modelId="{856815B7-B78A-4060-934F-D52A420A2EFB}" type="presParOf" srcId="{7F1C9505-464D-45E2-8E39-9D69D7C9EDFE}" destId="{CD299F0E-7616-402F-AF35-AEA513C85C27}" srcOrd="0" destOrd="0" presId="urn:microsoft.com/office/officeart/2005/8/layout/process1"/>
    <dgm:cxn modelId="{0E5633FC-088B-4148-9775-1D85B84B0C3B}" type="presParOf" srcId="{7F1C9505-464D-45E2-8E39-9D69D7C9EDFE}" destId="{F10487ED-9AD2-4C3E-958A-C4B4FE1A4D62}" srcOrd="1" destOrd="0" presId="urn:microsoft.com/office/officeart/2005/8/layout/process1"/>
    <dgm:cxn modelId="{4C620DDB-7A27-4000-A26A-C11E5358E959}" type="presParOf" srcId="{F10487ED-9AD2-4C3E-958A-C4B4FE1A4D62}" destId="{6A3B2BBA-F4AF-44E8-AA01-107239181B6A}" srcOrd="0" destOrd="0" presId="urn:microsoft.com/office/officeart/2005/8/layout/process1"/>
    <dgm:cxn modelId="{AA5D627A-8D93-46C4-8FB6-829384FC2219}" type="presParOf" srcId="{7F1C9505-464D-45E2-8E39-9D69D7C9EDFE}" destId="{A5D2D9FE-9DE1-4564-800C-1D15FCC7CCA7}" srcOrd="2" destOrd="0" presId="urn:microsoft.com/office/officeart/2005/8/layout/process1"/>
    <dgm:cxn modelId="{65D34549-5624-4D6C-9720-82A9EC520893}" type="presParOf" srcId="{7F1C9505-464D-45E2-8E39-9D69D7C9EDFE}" destId="{6587512C-2800-4C12-9D27-B0A0551CC5CB}" srcOrd="3" destOrd="0" presId="urn:microsoft.com/office/officeart/2005/8/layout/process1"/>
    <dgm:cxn modelId="{FF7E9E9F-DB00-420A-8A4A-80663C456216}" type="presParOf" srcId="{6587512C-2800-4C12-9D27-B0A0551CC5CB}" destId="{A3650E27-9CDF-4D62-B496-44B9B268654D}" srcOrd="0" destOrd="0" presId="urn:microsoft.com/office/officeart/2005/8/layout/process1"/>
    <dgm:cxn modelId="{7DE86660-44AD-46A6-8047-B074240E536A}" type="presParOf" srcId="{7F1C9505-464D-45E2-8E39-9D69D7C9EDFE}" destId="{FB6161A3-4BB7-4CFA-9504-901F5B6556D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28DB3F-EEF4-4922-960B-8F6EFB6F4E3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DDFBA753-FA86-45D4-B5D1-09F4ACAAE275}">
      <dgm:prSet phldrT="[Texto]" custT="1"/>
      <dgm:spPr/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Montserrat" panose="00000500000000000000" pitchFamily="50" charset="0"/>
              <a:cs typeface="Arial" panose="020B0604020202020204" pitchFamily="34" charset="0"/>
            </a:rPr>
            <a:t>                  NEONATOS </a:t>
          </a:r>
        </a:p>
      </dgm:t>
    </dgm:pt>
    <dgm:pt modelId="{DF3372DD-471F-4E4A-B63E-E237DD7BC333}" type="parTrans" cxnId="{892AD4B6-B61C-412C-B7FD-C0E3AABE97DD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3A96C41-DCF7-4569-94A6-5A80DF443323}" type="sibTrans" cxnId="{892AD4B6-B61C-412C-B7FD-C0E3AABE97DD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EBEDC4F-F88D-4B62-8FD0-E5C254C2F33E}">
      <dgm:prSet phldrT="[Texto]" custT="1"/>
      <dgm:spPr/>
      <dgm:t>
        <a:bodyPr/>
        <a:lstStyle/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La fiebre no es tan común, lo más común es la hipotermia (62%).</a:t>
          </a:r>
        </a:p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Convulsiones (50% - Pensar en meningoencefalitis y agregar Aciclovir).</a:t>
          </a:r>
        </a:p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Vómito (no necesariamente en proyectil).</a:t>
          </a:r>
        </a:p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Letargia, irritabilidad, apneas, inapetencia, fontanela abombada, intolerancia a los movimientos / movimiento en bloque (es lo más sensible).</a:t>
          </a:r>
        </a:p>
      </dgm:t>
    </dgm:pt>
    <dgm:pt modelId="{62E44F5F-569E-4D32-B436-A628F87A4A22}" type="parTrans" cxnId="{B333EB4C-26FB-4A39-B756-34C33E66FA81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BBB6C94-349F-485D-B975-334657B944C0}" type="sibTrans" cxnId="{B333EB4C-26FB-4A39-B756-34C33E66FA81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5C47BE6-DBC1-4A79-9E77-72B60E8C3929}">
      <dgm:prSet phldrT="[Texto]" custT="1"/>
      <dgm:spPr/>
      <dgm:t>
        <a:bodyPr/>
        <a:lstStyle/>
        <a:p>
          <a:pPr algn="ctr"/>
          <a:r>
            <a:rPr lang="es-CO" sz="1400" dirty="0">
              <a:solidFill>
                <a:schemeClr val="bg1"/>
              </a:solidFill>
              <a:latin typeface="Montserrat" panose="00000500000000000000" pitchFamily="50" charset="0"/>
              <a:cs typeface="Arial" panose="020B0604020202020204" pitchFamily="34" charset="0"/>
            </a:rPr>
            <a:t>NIÑOS MAYORES </a:t>
          </a:r>
        </a:p>
      </dgm:t>
    </dgm:pt>
    <dgm:pt modelId="{E5661B6C-E5AF-4B8B-8E73-7D287A2893F5}" type="parTrans" cxnId="{22572424-6874-4F35-B18F-D0156155C811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752340A-54F6-48FB-925E-7ECF91AE88E4}" type="sibTrans" cxnId="{22572424-6874-4F35-B18F-D0156155C811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BCD9D60F-1B6B-4D5E-83F4-BF43C5ED1C16}">
      <dgm:prSet phldrT="[Texto]" custT="1"/>
      <dgm:spPr/>
      <dgm:t>
        <a:bodyPr/>
        <a:lstStyle/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Malestar general: </a:t>
          </a:r>
        </a:p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Fiebre, cefalea, mialgias, fotofobia, náuseas, vómito. </a:t>
          </a:r>
        </a:p>
        <a:p>
          <a:r>
            <a:rPr lang="es-CO" sz="14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Complicaciones: síntomas focales, convulsiones (30%).</a:t>
          </a:r>
        </a:p>
      </dgm:t>
    </dgm:pt>
    <dgm:pt modelId="{9FFACB31-FF58-471A-9BC4-A05C9A6D82F3}" type="parTrans" cxnId="{B3B8247F-8759-4E23-AB2D-D0A093881333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D3B479F-4280-404C-A723-7E2FEFCB8871}" type="sibTrans" cxnId="{B3B8247F-8759-4E23-AB2D-D0A093881333}">
      <dgm:prSet/>
      <dgm:spPr/>
      <dgm:t>
        <a:bodyPr/>
        <a:lstStyle/>
        <a:p>
          <a:endParaRPr lang="es-CO" sz="1400">
            <a:solidFill>
              <a:srgbClr val="112C45"/>
            </a:solidFill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BA1ECC7-7D40-4319-B8DE-C954EECBECFA}" type="pres">
      <dgm:prSet presAssocID="{0028DB3F-EEF4-4922-960B-8F6EFB6F4E3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3D66585A-2DF3-4954-ACF4-AF8BD4E1CC8B}" type="pres">
      <dgm:prSet presAssocID="{DDFBA753-FA86-45D4-B5D1-09F4ACAAE275}" presName="parentText1" presStyleLbl="node1" presStyleIdx="0" presStyleCnt="2">
        <dgm:presLayoutVars>
          <dgm:chMax/>
          <dgm:chPref val="3"/>
          <dgm:bulletEnabled val="1"/>
        </dgm:presLayoutVars>
      </dgm:prSet>
      <dgm:spPr/>
    </dgm:pt>
    <dgm:pt modelId="{BD08C7FD-C869-437A-A870-E18656E6EBB7}" type="pres">
      <dgm:prSet presAssocID="{DDFBA753-FA86-45D4-B5D1-09F4ACAAE275}" presName="childText1" presStyleLbl="solidAlignAcc1" presStyleIdx="0" presStyleCnt="2" custScaleY="114811" custLinFactNeighborX="263" custLinFactNeighborY="960">
        <dgm:presLayoutVars>
          <dgm:chMax val="0"/>
          <dgm:chPref val="0"/>
          <dgm:bulletEnabled val="1"/>
        </dgm:presLayoutVars>
      </dgm:prSet>
      <dgm:spPr/>
    </dgm:pt>
    <dgm:pt modelId="{81410E37-663E-4630-B782-25B3A66CA715}" type="pres">
      <dgm:prSet presAssocID="{05C47BE6-DBC1-4A79-9E77-72B60E8C3929}" presName="parentText2" presStyleLbl="node1" presStyleIdx="1" presStyleCnt="2">
        <dgm:presLayoutVars>
          <dgm:chMax/>
          <dgm:chPref val="3"/>
          <dgm:bulletEnabled val="1"/>
        </dgm:presLayoutVars>
      </dgm:prSet>
      <dgm:spPr/>
    </dgm:pt>
    <dgm:pt modelId="{FE70D605-7316-4E87-8A86-F5CFBA3BAF03}" type="pres">
      <dgm:prSet presAssocID="{05C47BE6-DBC1-4A79-9E77-72B60E8C3929}" presName="childText2" presStyleLbl="solidAlignAcc1" presStyleIdx="1" presStyleCnt="2" custLinFactNeighborX="5357" custLinFactNeighborY="-6229">
        <dgm:presLayoutVars>
          <dgm:chMax val="0"/>
          <dgm:chPref val="0"/>
          <dgm:bulletEnabled val="1"/>
        </dgm:presLayoutVars>
      </dgm:prSet>
      <dgm:spPr/>
    </dgm:pt>
  </dgm:ptLst>
  <dgm:cxnLst>
    <dgm:cxn modelId="{22572424-6874-4F35-B18F-D0156155C811}" srcId="{0028DB3F-EEF4-4922-960B-8F6EFB6F4E32}" destId="{05C47BE6-DBC1-4A79-9E77-72B60E8C3929}" srcOrd="1" destOrd="0" parTransId="{E5661B6C-E5AF-4B8B-8E73-7D287A2893F5}" sibTransId="{3752340A-54F6-48FB-925E-7ECF91AE88E4}"/>
    <dgm:cxn modelId="{B333EB4C-26FB-4A39-B756-34C33E66FA81}" srcId="{DDFBA753-FA86-45D4-B5D1-09F4ACAAE275}" destId="{7EBEDC4F-F88D-4B62-8FD0-E5C254C2F33E}" srcOrd="0" destOrd="0" parTransId="{62E44F5F-569E-4D32-B436-A628F87A4A22}" sibTransId="{5BBB6C94-349F-485D-B975-334657B944C0}"/>
    <dgm:cxn modelId="{D456EA72-3DD7-4C2A-B1F8-DB82593C97AF}" type="presOf" srcId="{7EBEDC4F-F88D-4B62-8FD0-E5C254C2F33E}" destId="{BD08C7FD-C869-437A-A870-E18656E6EBB7}" srcOrd="0" destOrd="0" presId="urn:microsoft.com/office/officeart/2009/3/layout/IncreasingArrowsProcess"/>
    <dgm:cxn modelId="{B3B8247F-8759-4E23-AB2D-D0A093881333}" srcId="{05C47BE6-DBC1-4A79-9E77-72B60E8C3929}" destId="{BCD9D60F-1B6B-4D5E-83F4-BF43C5ED1C16}" srcOrd="0" destOrd="0" parTransId="{9FFACB31-FF58-471A-9BC4-A05C9A6D82F3}" sibTransId="{CD3B479F-4280-404C-A723-7E2FEFCB8871}"/>
    <dgm:cxn modelId="{62EC7F8D-DCA4-4695-ADC8-B01B0DE6888E}" type="presOf" srcId="{DDFBA753-FA86-45D4-B5D1-09F4ACAAE275}" destId="{3D66585A-2DF3-4954-ACF4-AF8BD4E1CC8B}" srcOrd="0" destOrd="0" presId="urn:microsoft.com/office/officeart/2009/3/layout/IncreasingArrowsProcess"/>
    <dgm:cxn modelId="{892AD4B6-B61C-412C-B7FD-C0E3AABE97DD}" srcId="{0028DB3F-EEF4-4922-960B-8F6EFB6F4E32}" destId="{DDFBA753-FA86-45D4-B5D1-09F4ACAAE275}" srcOrd="0" destOrd="0" parTransId="{DF3372DD-471F-4E4A-B63E-E237DD7BC333}" sibTransId="{43A96C41-DCF7-4569-94A6-5A80DF443323}"/>
    <dgm:cxn modelId="{CBEC1ED0-076A-4345-B2A5-CE5B4831C3EA}" type="presOf" srcId="{0028DB3F-EEF4-4922-960B-8F6EFB6F4E32}" destId="{7BA1ECC7-7D40-4319-B8DE-C954EECBECFA}" srcOrd="0" destOrd="0" presId="urn:microsoft.com/office/officeart/2009/3/layout/IncreasingArrowsProcess"/>
    <dgm:cxn modelId="{EB07FCF0-3DF3-4A61-9991-7FE9D869517F}" type="presOf" srcId="{BCD9D60F-1B6B-4D5E-83F4-BF43C5ED1C16}" destId="{FE70D605-7316-4E87-8A86-F5CFBA3BAF03}" srcOrd="0" destOrd="0" presId="urn:microsoft.com/office/officeart/2009/3/layout/IncreasingArrowsProcess"/>
    <dgm:cxn modelId="{9DAEE2F9-F2B0-4B1D-8CEE-86E57685C273}" type="presOf" srcId="{05C47BE6-DBC1-4A79-9E77-72B60E8C3929}" destId="{81410E37-663E-4630-B782-25B3A66CA715}" srcOrd="0" destOrd="0" presId="urn:microsoft.com/office/officeart/2009/3/layout/IncreasingArrowsProcess"/>
    <dgm:cxn modelId="{6B2D8EDC-CED7-4B3E-B434-23F51EE6898B}" type="presParOf" srcId="{7BA1ECC7-7D40-4319-B8DE-C954EECBECFA}" destId="{3D66585A-2DF3-4954-ACF4-AF8BD4E1CC8B}" srcOrd="0" destOrd="0" presId="urn:microsoft.com/office/officeart/2009/3/layout/IncreasingArrowsProcess"/>
    <dgm:cxn modelId="{EA06D824-EA86-449A-BFFD-3C8A56C51402}" type="presParOf" srcId="{7BA1ECC7-7D40-4319-B8DE-C954EECBECFA}" destId="{BD08C7FD-C869-437A-A870-E18656E6EBB7}" srcOrd="1" destOrd="0" presId="urn:microsoft.com/office/officeart/2009/3/layout/IncreasingArrowsProcess"/>
    <dgm:cxn modelId="{20B47D99-1E61-41B9-8951-BB1133918BE1}" type="presParOf" srcId="{7BA1ECC7-7D40-4319-B8DE-C954EECBECFA}" destId="{81410E37-663E-4630-B782-25B3A66CA715}" srcOrd="2" destOrd="0" presId="urn:microsoft.com/office/officeart/2009/3/layout/IncreasingArrowsProcess"/>
    <dgm:cxn modelId="{7FFB08BC-DDE6-4D23-AE7D-3DCD36B1C61F}" type="presParOf" srcId="{7BA1ECC7-7D40-4319-B8DE-C954EECBECFA}" destId="{FE70D605-7316-4E87-8A86-F5CFBA3BAF03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895743-2B7B-42CD-87AF-D533D58168C8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80726893-4B4C-4BA5-8B62-61E9D125373D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Palpar la fontanela (se cierra alrededor de los 18 meses)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Luego signos meníngeos. 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3CBE0A19-755E-4C77-AEB7-87DEE0816045}" type="parTrans" cxnId="{C17DD690-A7E7-4E3F-8759-280D0A34831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644A3DD1-9966-4C71-8DDB-92D1A976EF21}" type="sibTrans" cxnId="{C17DD690-A7E7-4E3F-8759-280D0A34831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536DC25-2F3E-40A1-AB59-152F89A5A5F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En meningitis severa hay compromiso de pares craneales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Principalmente el VI (revisar movimientos oculares).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F5E5BD2A-7F16-4440-8BB1-76FB9CE743F6}" type="parTrans" cxnId="{E97588B8-AD64-4444-9743-47D6DBB68B99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8D9D832A-C68D-4B57-A6D2-E932688CAD31}" type="sibTrans" cxnId="{E97588B8-AD64-4444-9743-47D6DBB68B99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AE0F4B86-5037-443A-A2BD-D058C3D14F7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Buscar papiledema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Si está presente no hacer punción lumbar. 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9A76E513-7F2C-4DC8-9313-9C0B7F10F03E}" type="parTrans" cxnId="{CCDD259A-0A69-4D76-9467-39FBF3F61F4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EDEB9D15-8F3D-4781-9952-B8C696731FE4}" type="sibTrans" cxnId="{CCDD259A-0A69-4D76-9467-39FBF3F61F46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46268AE5-D975-4214-8BF6-0108F269DAB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Buscar brotes 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Petequial o purpúrico, pensar en Meningococo. </a:t>
          </a:r>
          <a:endParaRPr lang="es-CO" sz="1400" dirty="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7B255029-CC58-4EE8-B370-3A7AD69C1D29}" type="parTrans" cxnId="{5C34790A-ADDB-40F9-90FD-3478A6ED7C31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00FE0952-0FB7-4094-9C58-453198984E84}" type="sibTrans" cxnId="{5C34790A-ADDB-40F9-90FD-3478A6ED7C31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C3C4530B-2D5C-4F81-A0F3-3F9886AC3DDC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Los enterovirus producen </a:t>
          </a:r>
          <a:r>
            <a:rPr lang="es-CO" sz="1400" dirty="0" err="1">
              <a:latin typeface="Montserrat" panose="00000500000000000000" pitchFamily="50" charset="0"/>
              <a:cs typeface="Arial" panose="020B0604020202020204" pitchFamily="34" charset="0"/>
            </a:rPr>
            <a:t>rash</a:t>
          </a:r>
          <a:r>
            <a:rPr lang="es-CO" sz="1400" dirty="0">
              <a:latin typeface="Montserrat" panose="00000500000000000000" pitchFamily="50" charset="0"/>
              <a:cs typeface="Arial" panose="020B0604020202020204" pitchFamily="34" charset="0"/>
            </a:rPr>
            <a:t>.</a:t>
          </a:r>
        </a:p>
      </dgm:t>
    </dgm:pt>
    <dgm:pt modelId="{EEDFA144-64D3-40B7-92EC-C2F0770482B9}" type="parTrans" cxnId="{B2432D4F-C2B9-4B10-B4E1-3FE3F1DDD0F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D0742D5F-D0F6-49F8-8FAF-37C3410F42D2}" type="sibTrans" cxnId="{B2432D4F-C2B9-4B10-B4E1-3FE3F1DDD0F5}">
      <dgm:prSet/>
      <dgm:spPr/>
      <dgm:t>
        <a:bodyPr/>
        <a:lstStyle/>
        <a:p>
          <a:endParaRPr lang="es-CO" sz="1400">
            <a:latin typeface="Montserrat" panose="00000500000000000000" pitchFamily="50" charset="0"/>
            <a:cs typeface="Arial" panose="020B0604020202020204" pitchFamily="34" charset="0"/>
          </a:endParaRPr>
        </a:p>
      </dgm:t>
    </dgm:pt>
    <dgm:pt modelId="{53C1C406-60FE-4F96-8F59-68BD31224C18}" type="pres">
      <dgm:prSet presAssocID="{8D895743-2B7B-42CD-87AF-D533D58168C8}" presName="diagram" presStyleCnt="0">
        <dgm:presLayoutVars>
          <dgm:dir/>
          <dgm:resizeHandles val="exact"/>
        </dgm:presLayoutVars>
      </dgm:prSet>
      <dgm:spPr/>
    </dgm:pt>
    <dgm:pt modelId="{B421C4E0-FF53-43B5-8F1E-7720B6B3D7DA}" type="pres">
      <dgm:prSet presAssocID="{80726893-4B4C-4BA5-8B62-61E9D125373D}" presName="node" presStyleLbl="node1" presStyleIdx="0" presStyleCnt="5">
        <dgm:presLayoutVars>
          <dgm:bulletEnabled val="1"/>
        </dgm:presLayoutVars>
      </dgm:prSet>
      <dgm:spPr/>
    </dgm:pt>
    <dgm:pt modelId="{AE4CF664-BD58-4263-A799-D9EF360F555F}" type="pres">
      <dgm:prSet presAssocID="{644A3DD1-9966-4C71-8DDB-92D1A976EF21}" presName="sibTrans" presStyleCnt="0"/>
      <dgm:spPr/>
    </dgm:pt>
    <dgm:pt modelId="{2E5F6502-3600-4B0E-9BEE-BEDF28B6A8E5}" type="pres">
      <dgm:prSet presAssocID="{C536DC25-2F3E-40A1-AB59-152F89A5A5FC}" presName="node" presStyleLbl="node1" presStyleIdx="1" presStyleCnt="5">
        <dgm:presLayoutVars>
          <dgm:bulletEnabled val="1"/>
        </dgm:presLayoutVars>
      </dgm:prSet>
      <dgm:spPr/>
    </dgm:pt>
    <dgm:pt modelId="{6DB2F6AD-F75F-4F5D-8BA6-B6E242ABF265}" type="pres">
      <dgm:prSet presAssocID="{8D9D832A-C68D-4B57-A6D2-E932688CAD31}" presName="sibTrans" presStyleCnt="0"/>
      <dgm:spPr/>
    </dgm:pt>
    <dgm:pt modelId="{3ACB4F9A-F615-4334-B7CE-6757F261F696}" type="pres">
      <dgm:prSet presAssocID="{AE0F4B86-5037-443A-A2BD-D058C3D14F72}" presName="node" presStyleLbl="node1" presStyleIdx="2" presStyleCnt="5">
        <dgm:presLayoutVars>
          <dgm:bulletEnabled val="1"/>
        </dgm:presLayoutVars>
      </dgm:prSet>
      <dgm:spPr/>
    </dgm:pt>
    <dgm:pt modelId="{58054026-0C21-4E87-A51C-6110FDC3C7F5}" type="pres">
      <dgm:prSet presAssocID="{EDEB9D15-8F3D-4781-9952-B8C696731FE4}" presName="sibTrans" presStyleCnt="0"/>
      <dgm:spPr/>
    </dgm:pt>
    <dgm:pt modelId="{BB0CE7C0-0DBA-415C-B768-B3EBFB6EF663}" type="pres">
      <dgm:prSet presAssocID="{46268AE5-D975-4214-8BF6-0108F269DAB8}" presName="node" presStyleLbl="node1" presStyleIdx="3" presStyleCnt="5">
        <dgm:presLayoutVars>
          <dgm:bulletEnabled val="1"/>
        </dgm:presLayoutVars>
      </dgm:prSet>
      <dgm:spPr/>
    </dgm:pt>
    <dgm:pt modelId="{DC37AF6B-9900-4C61-A3C8-FF28201A8A9B}" type="pres">
      <dgm:prSet presAssocID="{00FE0952-0FB7-4094-9C58-453198984E84}" presName="sibTrans" presStyleCnt="0"/>
      <dgm:spPr/>
    </dgm:pt>
    <dgm:pt modelId="{B0043409-D7AE-488A-AF56-000FDB9F6D22}" type="pres">
      <dgm:prSet presAssocID="{C3C4530B-2D5C-4F81-A0F3-3F9886AC3DDC}" presName="node" presStyleLbl="node1" presStyleIdx="4" presStyleCnt="5">
        <dgm:presLayoutVars>
          <dgm:bulletEnabled val="1"/>
        </dgm:presLayoutVars>
      </dgm:prSet>
      <dgm:spPr/>
    </dgm:pt>
  </dgm:ptLst>
  <dgm:cxnLst>
    <dgm:cxn modelId="{5C34790A-ADDB-40F9-90FD-3478A6ED7C31}" srcId="{8D895743-2B7B-42CD-87AF-D533D58168C8}" destId="{46268AE5-D975-4214-8BF6-0108F269DAB8}" srcOrd="3" destOrd="0" parTransId="{7B255029-CC58-4EE8-B370-3A7AD69C1D29}" sibTransId="{00FE0952-0FB7-4094-9C58-453198984E84}"/>
    <dgm:cxn modelId="{6C323E21-2149-400D-94B4-0525ED4F838D}" type="presOf" srcId="{46268AE5-D975-4214-8BF6-0108F269DAB8}" destId="{BB0CE7C0-0DBA-415C-B768-B3EBFB6EF663}" srcOrd="0" destOrd="0" presId="urn:microsoft.com/office/officeart/2005/8/layout/default"/>
    <dgm:cxn modelId="{1C43D030-EF1C-4B65-8768-E108C3328A85}" type="presOf" srcId="{C536DC25-2F3E-40A1-AB59-152F89A5A5FC}" destId="{2E5F6502-3600-4B0E-9BEE-BEDF28B6A8E5}" srcOrd="0" destOrd="0" presId="urn:microsoft.com/office/officeart/2005/8/layout/default"/>
    <dgm:cxn modelId="{52CE2641-D505-41ED-A03C-08206F1EFC34}" type="presOf" srcId="{80726893-4B4C-4BA5-8B62-61E9D125373D}" destId="{B421C4E0-FF53-43B5-8F1E-7720B6B3D7DA}" srcOrd="0" destOrd="0" presId="urn:microsoft.com/office/officeart/2005/8/layout/default"/>
    <dgm:cxn modelId="{B2432D4F-C2B9-4B10-B4E1-3FE3F1DDD0F5}" srcId="{8D895743-2B7B-42CD-87AF-D533D58168C8}" destId="{C3C4530B-2D5C-4F81-A0F3-3F9886AC3DDC}" srcOrd="4" destOrd="0" parTransId="{EEDFA144-64D3-40B7-92EC-C2F0770482B9}" sibTransId="{D0742D5F-D0F6-49F8-8FAF-37C3410F42D2}"/>
    <dgm:cxn modelId="{170B6B78-7DC6-4358-8319-339A53CD8B7D}" type="presOf" srcId="{C3C4530B-2D5C-4F81-A0F3-3F9886AC3DDC}" destId="{B0043409-D7AE-488A-AF56-000FDB9F6D22}" srcOrd="0" destOrd="0" presId="urn:microsoft.com/office/officeart/2005/8/layout/default"/>
    <dgm:cxn modelId="{C17DD690-A7E7-4E3F-8759-280D0A348316}" srcId="{8D895743-2B7B-42CD-87AF-D533D58168C8}" destId="{80726893-4B4C-4BA5-8B62-61E9D125373D}" srcOrd="0" destOrd="0" parTransId="{3CBE0A19-755E-4C77-AEB7-87DEE0816045}" sibTransId="{644A3DD1-9966-4C71-8DDB-92D1A976EF21}"/>
    <dgm:cxn modelId="{CCDD259A-0A69-4D76-9467-39FBF3F61F46}" srcId="{8D895743-2B7B-42CD-87AF-D533D58168C8}" destId="{AE0F4B86-5037-443A-A2BD-D058C3D14F72}" srcOrd="2" destOrd="0" parTransId="{9A76E513-7F2C-4DC8-9313-9C0B7F10F03E}" sibTransId="{EDEB9D15-8F3D-4781-9952-B8C696731FE4}"/>
    <dgm:cxn modelId="{E97588B8-AD64-4444-9743-47D6DBB68B99}" srcId="{8D895743-2B7B-42CD-87AF-D533D58168C8}" destId="{C536DC25-2F3E-40A1-AB59-152F89A5A5FC}" srcOrd="1" destOrd="0" parTransId="{F5E5BD2A-7F16-4440-8BB1-76FB9CE743F6}" sibTransId="{8D9D832A-C68D-4B57-A6D2-E932688CAD31}"/>
    <dgm:cxn modelId="{F92150CC-E95C-4D15-82B5-1C06F4C63E1B}" type="presOf" srcId="{AE0F4B86-5037-443A-A2BD-D058C3D14F72}" destId="{3ACB4F9A-F615-4334-B7CE-6757F261F696}" srcOrd="0" destOrd="0" presId="urn:microsoft.com/office/officeart/2005/8/layout/default"/>
    <dgm:cxn modelId="{EDC490E4-0044-4E16-A8B3-73A054426534}" type="presOf" srcId="{8D895743-2B7B-42CD-87AF-D533D58168C8}" destId="{53C1C406-60FE-4F96-8F59-68BD31224C18}" srcOrd="0" destOrd="0" presId="urn:microsoft.com/office/officeart/2005/8/layout/default"/>
    <dgm:cxn modelId="{8C426971-006B-4504-94AC-AE0EC2FD3045}" type="presParOf" srcId="{53C1C406-60FE-4F96-8F59-68BD31224C18}" destId="{B421C4E0-FF53-43B5-8F1E-7720B6B3D7DA}" srcOrd="0" destOrd="0" presId="urn:microsoft.com/office/officeart/2005/8/layout/default"/>
    <dgm:cxn modelId="{69CB40CB-A714-40AE-BD77-38D94700303A}" type="presParOf" srcId="{53C1C406-60FE-4F96-8F59-68BD31224C18}" destId="{AE4CF664-BD58-4263-A799-D9EF360F555F}" srcOrd="1" destOrd="0" presId="urn:microsoft.com/office/officeart/2005/8/layout/default"/>
    <dgm:cxn modelId="{861769F8-3800-43AD-9247-1A8AA7B9CA32}" type="presParOf" srcId="{53C1C406-60FE-4F96-8F59-68BD31224C18}" destId="{2E5F6502-3600-4B0E-9BEE-BEDF28B6A8E5}" srcOrd="2" destOrd="0" presId="urn:microsoft.com/office/officeart/2005/8/layout/default"/>
    <dgm:cxn modelId="{7D64CB14-6BAD-4B24-9F34-1B6394FF9403}" type="presParOf" srcId="{53C1C406-60FE-4F96-8F59-68BD31224C18}" destId="{6DB2F6AD-F75F-4F5D-8BA6-B6E242ABF265}" srcOrd="3" destOrd="0" presId="urn:microsoft.com/office/officeart/2005/8/layout/default"/>
    <dgm:cxn modelId="{F11331F5-F06A-42D6-9F49-F0DD613301DD}" type="presParOf" srcId="{53C1C406-60FE-4F96-8F59-68BD31224C18}" destId="{3ACB4F9A-F615-4334-B7CE-6757F261F696}" srcOrd="4" destOrd="0" presId="urn:microsoft.com/office/officeart/2005/8/layout/default"/>
    <dgm:cxn modelId="{B34129BD-F305-4620-8B9A-E6A5ECBBA48B}" type="presParOf" srcId="{53C1C406-60FE-4F96-8F59-68BD31224C18}" destId="{58054026-0C21-4E87-A51C-6110FDC3C7F5}" srcOrd="5" destOrd="0" presId="urn:microsoft.com/office/officeart/2005/8/layout/default"/>
    <dgm:cxn modelId="{D5231871-9212-4268-84EE-5B4F2FCDC308}" type="presParOf" srcId="{53C1C406-60FE-4F96-8F59-68BD31224C18}" destId="{BB0CE7C0-0DBA-415C-B768-B3EBFB6EF663}" srcOrd="6" destOrd="0" presId="urn:microsoft.com/office/officeart/2005/8/layout/default"/>
    <dgm:cxn modelId="{01C2595A-765C-4180-BF50-262A7B3D81B8}" type="presParOf" srcId="{53C1C406-60FE-4F96-8F59-68BD31224C18}" destId="{DC37AF6B-9900-4C61-A3C8-FF28201A8A9B}" srcOrd="7" destOrd="0" presId="urn:microsoft.com/office/officeart/2005/8/layout/default"/>
    <dgm:cxn modelId="{AB645DF7-26BA-4A85-8E06-02F25449BFF8}" type="presParOf" srcId="{53C1C406-60FE-4F96-8F59-68BD31224C18}" destId="{B0043409-D7AE-488A-AF56-000FDB9F6D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DB557-4607-4B92-A4DE-BAC9785E31FD}">
      <dsp:nvSpPr>
        <dsp:cNvPr id="0" name=""/>
        <dsp:cNvSpPr/>
      </dsp:nvSpPr>
      <dsp:spPr>
        <a:xfrm>
          <a:off x="5222795" y="3385391"/>
          <a:ext cx="91440" cy="630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56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CDAF1-C689-451C-B6AC-3E8D9E69E03E}">
      <dsp:nvSpPr>
        <dsp:cNvPr id="0" name=""/>
        <dsp:cNvSpPr/>
      </dsp:nvSpPr>
      <dsp:spPr>
        <a:xfrm>
          <a:off x="3943548" y="1378066"/>
          <a:ext cx="1324967" cy="630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710"/>
              </a:lnTo>
              <a:lnTo>
                <a:pt x="1324967" y="429710"/>
              </a:lnTo>
              <a:lnTo>
                <a:pt x="1324967" y="63056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826A6-5E01-4294-BCA0-602EF54680B2}">
      <dsp:nvSpPr>
        <dsp:cNvPr id="0" name=""/>
        <dsp:cNvSpPr/>
      </dsp:nvSpPr>
      <dsp:spPr>
        <a:xfrm>
          <a:off x="2572861" y="3385391"/>
          <a:ext cx="91440" cy="630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56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B8BC1-EC2E-4325-BBDD-984C9BFE421F}">
      <dsp:nvSpPr>
        <dsp:cNvPr id="0" name=""/>
        <dsp:cNvSpPr/>
      </dsp:nvSpPr>
      <dsp:spPr>
        <a:xfrm>
          <a:off x="2618581" y="1378066"/>
          <a:ext cx="1324967" cy="630563"/>
        </a:xfrm>
        <a:custGeom>
          <a:avLst/>
          <a:gdLst/>
          <a:ahLst/>
          <a:cxnLst/>
          <a:rect l="0" t="0" r="0" b="0"/>
          <a:pathLst>
            <a:path>
              <a:moveTo>
                <a:pt x="1324967" y="0"/>
              </a:moveTo>
              <a:lnTo>
                <a:pt x="1324967" y="429710"/>
              </a:lnTo>
              <a:lnTo>
                <a:pt x="0" y="429710"/>
              </a:lnTo>
              <a:lnTo>
                <a:pt x="0" y="63056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304A0-5EE5-4F39-8BDA-4FEA65048F7D}">
      <dsp:nvSpPr>
        <dsp:cNvPr id="0" name=""/>
        <dsp:cNvSpPr/>
      </dsp:nvSpPr>
      <dsp:spPr>
        <a:xfrm>
          <a:off x="2859484" y="1305"/>
          <a:ext cx="2168128" cy="1376761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8DB20-43EC-4014-AD44-A6944075FE18}">
      <dsp:nvSpPr>
        <dsp:cNvPr id="0" name=""/>
        <dsp:cNvSpPr/>
      </dsp:nvSpPr>
      <dsp:spPr>
        <a:xfrm>
          <a:off x="3100387" y="230163"/>
          <a:ext cx="2168128" cy="137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Pueden ser</a:t>
          </a:r>
        </a:p>
      </dsp:txBody>
      <dsp:txXfrm>
        <a:off x="3140711" y="270487"/>
        <a:ext cx="2087480" cy="1296113"/>
      </dsp:txXfrm>
    </dsp:sp>
    <dsp:sp modelId="{4D547787-FEBE-4C83-B74A-09A538A47C35}">
      <dsp:nvSpPr>
        <dsp:cNvPr id="0" name=""/>
        <dsp:cNvSpPr/>
      </dsp:nvSpPr>
      <dsp:spPr>
        <a:xfrm>
          <a:off x="1534517" y="2008630"/>
          <a:ext cx="2168128" cy="13767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173A6-8D66-4DC2-984D-B48EDE676218}">
      <dsp:nvSpPr>
        <dsp:cNvPr id="0" name=""/>
        <dsp:cNvSpPr/>
      </dsp:nvSpPr>
      <dsp:spPr>
        <a:xfrm>
          <a:off x="1775420" y="2237488"/>
          <a:ext cx="2168128" cy="137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Agudas</a:t>
          </a:r>
        </a:p>
      </dsp:txBody>
      <dsp:txXfrm>
        <a:off x="1815744" y="2277812"/>
        <a:ext cx="2087480" cy="1296113"/>
      </dsp:txXfrm>
    </dsp:sp>
    <dsp:sp modelId="{791108D0-54B2-4DF6-83F6-609631FB8488}">
      <dsp:nvSpPr>
        <dsp:cNvPr id="0" name=""/>
        <dsp:cNvSpPr/>
      </dsp:nvSpPr>
      <dsp:spPr>
        <a:xfrm>
          <a:off x="1534517" y="4015955"/>
          <a:ext cx="2168128" cy="1376761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2C7CD-6857-44E4-8B99-BD5DCC59B794}">
      <dsp:nvSpPr>
        <dsp:cNvPr id="0" name=""/>
        <dsp:cNvSpPr/>
      </dsp:nvSpPr>
      <dsp:spPr>
        <a:xfrm>
          <a:off x="1775420" y="4244813"/>
          <a:ext cx="2168128" cy="137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Virus, bacterias, asépticas</a:t>
          </a:r>
        </a:p>
      </dsp:txBody>
      <dsp:txXfrm>
        <a:off x="1815744" y="4285137"/>
        <a:ext cx="2087480" cy="1296113"/>
      </dsp:txXfrm>
    </dsp:sp>
    <dsp:sp modelId="{0F74B225-ED1D-4FB8-B37C-599DCFE10057}">
      <dsp:nvSpPr>
        <dsp:cNvPr id="0" name=""/>
        <dsp:cNvSpPr/>
      </dsp:nvSpPr>
      <dsp:spPr>
        <a:xfrm>
          <a:off x="4184451" y="2008630"/>
          <a:ext cx="2168128" cy="13767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BE2C5-6942-4656-8DB9-514599CD5AE3}">
      <dsp:nvSpPr>
        <dsp:cNvPr id="0" name=""/>
        <dsp:cNvSpPr/>
      </dsp:nvSpPr>
      <dsp:spPr>
        <a:xfrm>
          <a:off x="4425354" y="2237488"/>
          <a:ext cx="2168128" cy="137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Crónicas</a:t>
          </a:r>
        </a:p>
      </dsp:txBody>
      <dsp:txXfrm>
        <a:off x="4465678" y="2277812"/>
        <a:ext cx="2087480" cy="1296113"/>
      </dsp:txXfrm>
    </dsp:sp>
    <dsp:sp modelId="{CDC16A68-AAD2-46AD-A1C3-95B4B3FC3D20}">
      <dsp:nvSpPr>
        <dsp:cNvPr id="0" name=""/>
        <dsp:cNvSpPr/>
      </dsp:nvSpPr>
      <dsp:spPr>
        <a:xfrm>
          <a:off x="4184451" y="4015955"/>
          <a:ext cx="2168128" cy="1376761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17FCD-5C2E-43BA-A1D1-E859CE49B04C}">
      <dsp:nvSpPr>
        <dsp:cNvPr id="0" name=""/>
        <dsp:cNvSpPr/>
      </dsp:nvSpPr>
      <dsp:spPr>
        <a:xfrm>
          <a:off x="4425354" y="4244813"/>
          <a:ext cx="2168128" cy="137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Tuberculosis</a:t>
          </a:r>
        </a:p>
      </dsp:txBody>
      <dsp:txXfrm>
        <a:off x="4465678" y="4285137"/>
        <a:ext cx="2087480" cy="12961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499EB-D876-4698-ABD1-2D1672301CED}">
      <dsp:nvSpPr>
        <dsp:cNvPr id="0" name=""/>
        <dsp:cNvSpPr/>
      </dsp:nvSpPr>
      <dsp:spPr>
        <a:xfrm rot="5400000">
          <a:off x="1201450" y="708728"/>
          <a:ext cx="1222939" cy="20349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9C9EA-80CB-4AFD-BC1E-8EBD3006C6E5}">
      <dsp:nvSpPr>
        <dsp:cNvPr id="0" name=""/>
        <dsp:cNvSpPr/>
      </dsp:nvSpPr>
      <dsp:spPr>
        <a:xfrm>
          <a:off x="997311" y="1316737"/>
          <a:ext cx="1837158" cy="161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Clínica </a:t>
          </a:r>
        </a:p>
      </dsp:txBody>
      <dsp:txXfrm>
        <a:off x="997311" y="1316737"/>
        <a:ext cx="1837158" cy="1610376"/>
      </dsp:txXfrm>
    </dsp:sp>
    <dsp:sp modelId="{B6F14B0F-9168-4619-AFFF-46077D4C8483}">
      <dsp:nvSpPr>
        <dsp:cNvPr id="0" name=""/>
        <dsp:cNvSpPr/>
      </dsp:nvSpPr>
      <dsp:spPr>
        <a:xfrm>
          <a:off x="2487836" y="558913"/>
          <a:ext cx="346633" cy="346633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accent1">
              <a:shade val="50000"/>
              <a:hueOff val="160997"/>
              <a:satOff val="-3921"/>
              <a:lumOff val="17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C0595-5B11-4F13-A26B-88131518B9E9}">
      <dsp:nvSpPr>
        <dsp:cNvPr id="0" name=""/>
        <dsp:cNvSpPr/>
      </dsp:nvSpPr>
      <dsp:spPr>
        <a:xfrm rot="5400000">
          <a:off x="3450491" y="152200"/>
          <a:ext cx="1222939" cy="20349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accent1">
              <a:shade val="50000"/>
              <a:hueOff val="321995"/>
              <a:satOff val="-7842"/>
              <a:lumOff val="34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F6E94-A34C-4759-BA34-A70278008EBF}">
      <dsp:nvSpPr>
        <dsp:cNvPr id="0" name=""/>
        <dsp:cNvSpPr/>
      </dsp:nvSpPr>
      <dsp:spPr>
        <a:xfrm>
          <a:off x="3246352" y="760210"/>
          <a:ext cx="1837158" cy="161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Laboratorio</a:t>
          </a:r>
        </a:p>
      </dsp:txBody>
      <dsp:txXfrm>
        <a:off x="3246352" y="760210"/>
        <a:ext cx="1837158" cy="1610376"/>
      </dsp:txXfrm>
    </dsp:sp>
    <dsp:sp modelId="{0111F738-D423-48D2-9F7E-F43AD04CE267}">
      <dsp:nvSpPr>
        <dsp:cNvPr id="0" name=""/>
        <dsp:cNvSpPr/>
      </dsp:nvSpPr>
      <dsp:spPr>
        <a:xfrm>
          <a:off x="4736877" y="2385"/>
          <a:ext cx="346633" cy="346633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accent1">
              <a:shade val="50000"/>
              <a:hueOff val="321995"/>
              <a:satOff val="-7842"/>
              <a:lumOff val="34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2838A-9677-41A7-A5DE-059BCC988442}">
      <dsp:nvSpPr>
        <dsp:cNvPr id="0" name=""/>
        <dsp:cNvSpPr/>
      </dsp:nvSpPr>
      <dsp:spPr>
        <a:xfrm rot="5400000">
          <a:off x="5699531" y="-404326"/>
          <a:ext cx="1222939" cy="20349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accent1">
              <a:shade val="50000"/>
              <a:hueOff val="160997"/>
              <a:satOff val="-3921"/>
              <a:lumOff val="17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FFCC5-F28E-49F7-AFA1-F634EBA5A3DB}">
      <dsp:nvSpPr>
        <dsp:cNvPr id="0" name=""/>
        <dsp:cNvSpPr/>
      </dsp:nvSpPr>
      <dsp:spPr>
        <a:xfrm>
          <a:off x="5495392" y="203683"/>
          <a:ext cx="1837158" cy="161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Imágenes </a:t>
          </a:r>
        </a:p>
      </dsp:txBody>
      <dsp:txXfrm>
        <a:off x="5495392" y="203683"/>
        <a:ext cx="1837158" cy="16103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C64F5-A7D1-4CCA-A18D-AF675F010E49}">
      <dsp:nvSpPr>
        <dsp:cNvPr id="0" name=""/>
        <dsp:cNvSpPr/>
      </dsp:nvSpPr>
      <dsp:spPr>
        <a:xfrm>
          <a:off x="2552625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2866995" y="3007745"/>
        <a:ext cx="46642" cy="46642"/>
      </dsp:txXfrm>
    </dsp:sp>
    <dsp:sp modelId="{C73735D4-E037-43CD-BC92-ED27861B6AF4}">
      <dsp:nvSpPr>
        <dsp:cNvPr id="0" name=""/>
        <dsp:cNvSpPr/>
      </dsp:nvSpPr>
      <dsp:spPr>
        <a:xfrm>
          <a:off x="2552625" y="2065866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643466"/>
              </a:moveTo>
              <a:lnTo>
                <a:pt x="337691" y="643466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2866995" y="2364279"/>
        <a:ext cx="46642" cy="46642"/>
      </dsp:txXfrm>
    </dsp:sp>
    <dsp:sp modelId="{CCC339FF-AD73-4E88-86CF-A4B9352998A1}">
      <dsp:nvSpPr>
        <dsp:cNvPr id="0" name=""/>
        <dsp:cNvSpPr/>
      </dsp:nvSpPr>
      <dsp:spPr>
        <a:xfrm rot="16200000">
          <a:off x="1105163" y="2194560"/>
          <a:ext cx="1865376" cy="102954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  <a:cs typeface="Arial" panose="020B0604020202020204" pitchFamily="34" charset="0"/>
            </a:rPr>
            <a:t>Hemocultivos </a:t>
          </a:r>
        </a:p>
      </dsp:txBody>
      <dsp:txXfrm>
        <a:off x="1105163" y="2194560"/>
        <a:ext cx="1865376" cy="1029546"/>
      </dsp:txXfrm>
    </dsp:sp>
    <dsp:sp modelId="{9F79B52D-5EA5-44D0-8B2E-732F8D97E2D5}">
      <dsp:nvSpPr>
        <dsp:cNvPr id="0" name=""/>
        <dsp:cNvSpPr/>
      </dsp:nvSpPr>
      <dsp:spPr>
        <a:xfrm>
          <a:off x="3228008" y="1551093"/>
          <a:ext cx="3376913" cy="10295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Siempre tomarlos junto con la punción lumbar. </a:t>
          </a:r>
        </a:p>
      </dsp:txBody>
      <dsp:txXfrm>
        <a:off x="3228008" y="1551093"/>
        <a:ext cx="3376913" cy="1029546"/>
      </dsp:txXfrm>
    </dsp:sp>
    <dsp:sp modelId="{16862D0A-27E6-435A-A573-C70257110AD5}">
      <dsp:nvSpPr>
        <dsp:cNvPr id="0" name=""/>
        <dsp:cNvSpPr/>
      </dsp:nvSpPr>
      <dsp:spPr>
        <a:xfrm>
          <a:off x="3228008" y="2838026"/>
          <a:ext cx="3376913" cy="1029546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Entre el 80-90% son positivos (90% HIB, 75% Neumococo, 40% Meningococo).</a:t>
          </a:r>
        </a:p>
      </dsp:txBody>
      <dsp:txXfrm>
        <a:off x="3228008" y="2838026"/>
        <a:ext cx="3376913" cy="10295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E83A6-AAB6-4963-802B-237239975EC5}">
      <dsp:nvSpPr>
        <dsp:cNvPr id="0" name=""/>
        <dsp:cNvSpPr/>
      </dsp:nvSpPr>
      <dsp:spPr>
        <a:xfrm>
          <a:off x="1793907" y="2247"/>
          <a:ext cx="1677096" cy="8359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Hemograma</a:t>
          </a:r>
        </a:p>
      </dsp:txBody>
      <dsp:txXfrm>
        <a:off x="1818391" y="26731"/>
        <a:ext cx="1628128" cy="786967"/>
      </dsp:txXfrm>
    </dsp:sp>
    <dsp:sp modelId="{06182207-E9D7-4A53-92D5-8E28F299967D}">
      <dsp:nvSpPr>
        <dsp:cNvPr id="0" name=""/>
        <dsp:cNvSpPr/>
      </dsp:nvSpPr>
      <dsp:spPr>
        <a:xfrm rot="5400000">
          <a:off x="2475718" y="859081"/>
          <a:ext cx="313475" cy="376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 rot="-5400000">
        <a:off x="2519604" y="890429"/>
        <a:ext cx="225703" cy="219433"/>
      </dsp:txXfrm>
    </dsp:sp>
    <dsp:sp modelId="{702454E8-181D-41D9-9549-534F99096BF8}">
      <dsp:nvSpPr>
        <dsp:cNvPr id="0" name=""/>
        <dsp:cNvSpPr/>
      </dsp:nvSpPr>
      <dsp:spPr>
        <a:xfrm>
          <a:off x="1793907" y="1256150"/>
          <a:ext cx="1677096" cy="8359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Electrolitos </a:t>
          </a:r>
        </a:p>
      </dsp:txBody>
      <dsp:txXfrm>
        <a:off x="1818391" y="1280634"/>
        <a:ext cx="1628128" cy="786967"/>
      </dsp:txXfrm>
    </dsp:sp>
    <dsp:sp modelId="{56BEAD44-5A0C-430A-980D-F334FA442CC5}">
      <dsp:nvSpPr>
        <dsp:cNvPr id="0" name=""/>
        <dsp:cNvSpPr/>
      </dsp:nvSpPr>
      <dsp:spPr>
        <a:xfrm rot="5400000">
          <a:off x="2475718" y="2112984"/>
          <a:ext cx="313475" cy="376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 rot="-5400000">
        <a:off x="2519604" y="2144332"/>
        <a:ext cx="225703" cy="219433"/>
      </dsp:txXfrm>
    </dsp:sp>
    <dsp:sp modelId="{FCC9924A-F49F-48C1-91FC-71D5D74A3469}">
      <dsp:nvSpPr>
        <dsp:cNvPr id="0" name=""/>
        <dsp:cNvSpPr/>
      </dsp:nvSpPr>
      <dsp:spPr>
        <a:xfrm>
          <a:off x="1793907" y="2510054"/>
          <a:ext cx="1677096" cy="8359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Glucosa </a:t>
          </a:r>
        </a:p>
      </dsp:txBody>
      <dsp:txXfrm>
        <a:off x="1818391" y="2534538"/>
        <a:ext cx="1628128" cy="786967"/>
      </dsp:txXfrm>
    </dsp:sp>
    <dsp:sp modelId="{4604FA8D-9EEB-4FE3-916A-D134C8186DAF}">
      <dsp:nvSpPr>
        <dsp:cNvPr id="0" name=""/>
        <dsp:cNvSpPr/>
      </dsp:nvSpPr>
      <dsp:spPr>
        <a:xfrm rot="5400000">
          <a:off x="2475718" y="3366888"/>
          <a:ext cx="313475" cy="376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 rot="-5400000">
        <a:off x="2519604" y="3398236"/>
        <a:ext cx="225703" cy="219433"/>
      </dsp:txXfrm>
    </dsp:sp>
    <dsp:sp modelId="{D175B0D5-FB87-44E2-8C6E-120EE33BD2E2}">
      <dsp:nvSpPr>
        <dsp:cNvPr id="0" name=""/>
        <dsp:cNvSpPr/>
      </dsp:nvSpPr>
      <dsp:spPr>
        <a:xfrm>
          <a:off x="1793907" y="3763958"/>
          <a:ext cx="1677096" cy="8359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Función renal  </a:t>
          </a:r>
        </a:p>
      </dsp:txBody>
      <dsp:txXfrm>
        <a:off x="1818391" y="3788442"/>
        <a:ext cx="1628128" cy="7869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66F53-D74C-4103-A989-DF9EE1DB00F2}">
      <dsp:nvSpPr>
        <dsp:cNvPr id="0" name=""/>
        <dsp:cNvSpPr/>
      </dsp:nvSpPr>
      <dsp:spPr>
        <a:xfrm>
          <a:off x="1645578" y="90627"/>
          <a:ext cx="2193211" cy="142558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No retrasar inicio de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Tto</a:t>
          </a: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1715169" y="160218"/>
        <a:ext cx="2054029" cy="1286405"/>
      </dsp:txXfrm>
    </dsp:sp>
    <dsp:sp modelId="{6FB64ADE-C3B9-4E5B-8228-36D4CE3CA0D0}">
      <dsp:nvSpPr>
        <dsp:cNvPr id="0" name=""/>
        <dsp:cNvSpPr/>
      </dsp:nvSpPr>
      <dsp:spPr>
        <a:xfrm>
          <a:off x="842777" y="803421"/>
          <a:ext cx="3798813" cy="3798813"/>
        </a:xfrm>
        <a:custGeom>
          <a:avLst/>
          <a:gdLst/>
          <a:ahLst/>
          <a:cxnLst/>
          <a:rect l="0" t="0" r="0" b="0"/>
          <a:pathLst>
            <a:path>
              <a:moveTo>
                <a:pt x="3011906" y="359896"/>
              </a:moveTo>
              <a:arcTo wR="1899406" hR="1899406" stAng="18351186" swAng="3643357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E9081-106A-42B2-A582-A6B3D462F6D0}">
      <dsp:nvSpPr>
        <dsp:cNvPr id="0" name=""/>
        <dsp:cNvSpPr/>
      </dsp:nvSpPr>
      <dsp:spPr>
        <a:xfrm>
          <a:off x="3290512" y="2939737"/>
          <a:ext cx="2193211" cy="1425587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3 muestras, mínimo 2 (1.5 cm)</a:t>
          </a:r>
        </a:p>
      </dsp:txBody>
      <dsp:txXfrm>
        <a:off x="3360103" y="3009328"/>
        <a:ext cx="2054029" cy="1286405"/>
      </dsp:txXfrm>
    </dsp:sp>
    <dsp:sp modelId="{EA60D0BD-2ACB-443E-8157-D664006D5D71}">
      <dsp:nvSpPr>
        <dsp:cNvPr id="0" name=""/>
        <dsp:cNvSpPr/>
      </dsp:nvSpPr>
      <dsp:spPr>
        <a:xfrm>
          <a:off x="842777" y="803421"/>
          <a:ext cx="3798813" cy="3798813"/>
        </a:xfrm>
        <a:custGeom>
          <a:avLst/>
          <a:gdLst/>
          <a:ahLst/>
          <a:cxnLst/>
          <a:rect l="0" t="0" r="0" b="0"/>
          <a:pathLst>
            <a:path>
              <a:moveTo>
                <a:pt x="2801896" y="3570711"/>
              </a:moveTo>
              <a:arcTo wR="1899406" hR="1899406" stAng="3697882" swAng="3404237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97CAA-085E-4F16-93F0-A1C5B79E30C3}">
      <dsp:nvSpPr>
        <dsp:cNvPr id="0" name=""/>
        <dsp:cNvSpPr/>
      </dsp:nvSpPr>
      <dsp:spPr>
        <a:xfrm>
          <a:off x="643" y="2939737"/>
          <a:ext cx="2193211" cy="1425587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Citoquímico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,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gram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y cultivo. La 3 por si recibió Ab (PCR, estudios especiales)</a:t>
          </a:r>
        </a:p>
      </dsp:txBody>
      <dsp:txXfrm>
        <a:off x="70234" y="3009328"/>
        <a:ext cx="2054029" cy="1286405"/>
      </dsp:txXfrm>
    </dsp:sp>
    <dsp:sp modelId="{DDB371F5-8088-4C15-A26F-0C8B5F8303C3}">
      <dsp:nvSpPr>
        <dsp:cNvPr id="0" name=""/>
        <dsp:cNvSpPr/>
      </dsp:nvSpPr>
      <dsp:spPr>
        <a:xfrm>
          <a:off x="842777" y="803421"/>
          <a:ext cx="3798813" cy="3798813"/>
        </a:xfrm>
        <a:custGeom>
          <a:avLst/>
          <a:gdLst/>
          <a:ahLst/>
          <a:cxnLst/>
          <a:rect l="0" t="0" r="0" b="0"/>
          <a:pathLst>
            <a:path>
              <a:moveTo>
                <a:pt x="12495" y="2116919"/>
              </a:moveTo>
              <a:arcTo wR="1899406" hR="1899406" stAng="10405457" swAng="3643357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B7FF8-28CC-4611-BC25-D8F0B4BB2FE1}">
      <dsp:nvSpPr>
        <dsp:cNvPr id="0" name=""/>
        <dsp:cNvSpPr/>
      </dsp:nvSpPr>
      <dsp:spPr>
        <a:xfrm>
          <a:off x="-5376860" y="-823445"/>
          <a:ext cx="6402972" cy="6402972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F8CD9-4875-4686-8BE5-ACD176B958D3}">
      <dsp:nvSpPr>
        <dsp:cNvPr id="0" name=""/>
        <dsp:cNvSpPr/>
      </dsp:nvSpPr>
      <dsp:spPr>
        <a:xfrm>
          <a:off x="660144" y="475608"/>
          <a:ext cx="5982580" cy="95121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50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BGN en 24-48 h luego del Ab hasta tener líquido estéril.</a:t>
          </a:r>
        </a:p>
      </dsp:txBody>
      <dsp:txXfrm>
        <a:off x="660144" y="475608"/>
        <a:ext cx="5982580" cy="951216"/>
      </dsp:txXfrm>
    </dsp:sp>
    <dsp:sp modelId="{859C53C3-2FF3-4DFE-86F1-89F9356EEA86}">
      <dsp:nvSpPr>
        <dsp:cNvPr id="0" name=""/>
        <dsp:cNvSpPr/>
      </dsp:nvSpPr>
      <dsp:spPr>
        <a:xfrm>
          <a:off x="65633" y="356706"/>
          <a:ext cx="1189020" cy="1189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8FB24-E4C2-4268-8542-3C794AD754E3}">
      <dsp:nvSpPr>
        <dsp:cNvPr id="0" name=""/>
        <dsp:cNvSpPr/>
      </dsp:nvSpPr>
      <dsp:spPr>
        <a:xfrm>
          <a:off x="1005911" y="1902432"/>
          <a:ext cx="5636812" cy="951216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50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Deterioro clínico, RFA que no disminuyen, hallazgos neurológicos a pesar del Ab.</a:t>
          </a:r>
        </a:p>
      </dsp:txBody>
      <dsp:txXfrm>
        <a:off x="1005911" y="1902432"/>
        <a:ext cx="5636812" cy="951216"/>
      </dsp:txXfrm>
    </dsp:sp>
    <dsp:sp modelId="{34965C45-413D-42A9-BE5C-51D690FC96CF}">
      <dsp:nvSpPr>
        <dsp:cNvPr id="0" name=""/>
        <dsp:cNvSpPr/>
      </dsp:nvSpPr>
      <dsp:spPr>
        <a:xfrm>
          <a:off x="411401" y="1783530"/>
          <a:ext cx="1189020" cy="1189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F7D80-9CDD-48C5-8D3A-B536C7DBA9A1}">
      <dsp:nvSpPr>
        <dsp:cNvPr id="0" name=""/>
        <dsp:cNvSpPr/>
      </dsp:nvSpPr>
      <dsp:spPr>
        <a:xfrm>
          <a:off x="660144" y="3329256"/>
          <a:ext cx="5982580" cy="951216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50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Neumococo resistente sin mejoría clínica a las 48 horas. </a:t>
          </a:r>
        </a:p>
      </dsp:txBody>
      <dsp:txXfrm>
        <a:off x="660144" y="3329256"/>
        <a:ext cx="5982580" cy="951216"/>
      </dsp:txXfrm>
    </dsp:sp>
    <dsp:sp modelId="{CD4FF030-7FE6-485E-9BA7-DCDCE9F061B4}">
      <dsp:nvSpPr>
        <dsp:cNvPr id="0" name=""/>
        <dsp:cNvSpPr/>
      </dsp:nvSpPr>
      <dsp:spPr>
        <a:xfrm>
          <a:off x="65633" y="3210354"/>
          <a:ext cx="1189020" cy="1189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B7FF8-28CC-4611-BC25-D8F0B4BB2FE1}">
      <dsp:nvSpPr>
        <dsp:cNvPr id="0" name=""/>
        <dsp:cNvSpPr/>
      </dsp:nvSpPr>
      <dsp:spPr>
        <a:xfrm>
          <a:off x="-3790380" y="-586217"/>
          <a:ext cx="4549279" cy="4549279"/>
        </a:xfrm>
        <a:prstGeom prst="blockArc">
          <a:avLst>
            <a:gd name="adj1" fmla="val 18900000"/>
            <a:gd name="adj2" fmla="val 2700000"/>
            <a:gd name="adj3" fmla="val 475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F8CD9-4875-4686-8BE5-ACD176B958D3}">
      <dsp:nvSpPr>
        <dsp:cNvPr id="0" name=""/>
        <dsp:cNvSpPr/>
      </dsp:nvSpPr>
      <dsp:spPr>
        <a:xfrm>
          <a:off x="620748" y="482416"/>
          <a:ext cx="7489438" cy="964697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7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Inmunosuprimidos siempre a las 48 h.</a:t>
          </a:r>
        </a:p>
      </dsp:txBody>
      <dsp:txXfrm>
        <a:off x="620748" y="482416"/>
        <a:ext cx="7489438" cy="964697"/>
      </dsp:txXfrm>
    </dsp:sp>
    <dsp:sp modelId="{859C53C3-2FF3-4DFE-86F1-89F9356EEA86}">
      <dsp:nvSpPr>
        <dsp:cNvPr id="0" name=""/>
        <dsp:cNvSpPr/>
      </dsp:nvSpPr>
      <dsp:spPr>
        <a:xfrm>
          <a:off x="17812" y="361828"/>
          <a:ext cx="1205871" cy="1205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8FB24-E4C2-4268-8542-3C794AD754E3}">
      <dsp:nvSpPr>
        <dsp:cNvPr id="0" name=""/>
        <dsp:cNvSpPr/>
      </dsp:nvSpPr>
      <dsp:spPr>
        <a:xfrm>
          <a:off x="620748" y="1929731"/>
          <a:ext cx="7489438" cy="96469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7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Infección por herpes virus simple (Meningoencefalitis) siempre al finalizar tratamiento </a:t>
          </a: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Es la única indicación para repetir la punción SIEMPRE. </a:t>
          </a:r>
          <a:endParaRPr lang="es-CO" sz="18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620748" y="1929731"/>
        <a:ext cx="7489438" cy="964697"/>
      </dsp:txXfrm>
    </dsp:sp>
    <dsp:sp modelId="{34965C45-413D-42A9-BE5C-51D690FC96CF}">
      <dsp:nvSpPr>
        <dsp:cNvPr id="0" name=""/>
        <dsp:cNvSpPr/>
      </dsp:nvSpPr>
      <dsp:spPr>
        <a:xfrm>
          <a:off x="17812" y="1809144"/>
          <a:ext cx="1205871" cy="1205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6CE64-DA1E-476C-A982-4971545026A6}">
      <dsp:nvSpPr>
        <dsp:cNvPr id="0" name=""/>
        <dsp:cNvSpPr/>
      </dsp:nvSpPr>
      <dsp:spPr>
        <a:xfrm>
          <a:off x="0" y="404318"/>
          <a:ext cx="106656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4F1EE-156E-4934-838F-A92882894E89}">
      <dsp:nvSpPr>
        <dsp:cNvPr id="0" name=""/>
        <dsp:cNvSpPr/>
      </dsp:nvSpPr>
      <dsp:spPr>
        <a:xfrm>
          <a:off x="533281" y="50078"/>
          <a:ext cx="9577751" cy="7084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95" tIns="0" rIns="2821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Puede dificultar la interpretación del LCR. </a:t>
          </a:r>
        </a:p>
      </dsp:txBody>
      <dsp:txXfrm>
        <a:off x="567866" y="84663"/>
        <a:ext cx="9508581" cy="639310"/>
      </dsp:txXfrm>
    </dsp:sp>
    <dsp:sp modelId="{485DC7DB-D296-4293-AB57-2412F3E89405}">
      <dsp:nvSpPr>
        <dsp:cNvPr id="0" name=""/>
        <dsp:cNvSpPr/>
      </dsp:nvSpPr>
      <dsp:spPr>
        <a:xfrm>
          <a:off x="0" y="1669291"/>
          <a:ext cx="106656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1D2AB-49CC-4918-9C98-DF061A41CE28}">
      <dsp:nvSpPr>
        <dsp:cNvPr id="0" name=""/>
        <dsp:cNvSpPr/>
      </dsp:nvSpPr>
      <dsp:spPr>
        <a:xfrm>
          <a:off x="533281" y="1138718"/>
          <a:ext cx="9577751" cy="88481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95" tIns="0" rIns="2821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Algunas formas de corrección: disminuir 1 GR por C/1000 GR, disminuir 1 Gr/dl de proteínas por C/10000 GR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Fórmulas inexactas. En neonatos se acepta un mayor número de proteínas y pueden tener hasta 30 leucocitos y el 60% ser PMN.</a:t>
          </a:r>
        </a:p>
      </dsp:txBody>
      <dsp:txXfrm>
        <a:off x="576474" y="1181911"/>
        <a:ext cx="9491365" cy="798427"/>
      </dsp:txXfrm>
    </dsp:sp>
    <dsp:sp modelId="{4A145925-C1C0-4240-82FA-E864084D36DC}">
      <dsp:nvSpPr>
        <dsp:cNvPr id="0" name=""/>
        <dsp:cNvSpPr/>
      </dsp:nvSpPr>
      <dsp:spPr>
        <a:xfrm>
          <a:off x="0" y="2757931"/>
          <a:ext cx="106656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21AD8-F7CF-437C-9E9D-C35D0380E6CB}">
      <dsp:nvSpPr>
        <dsp:cNvPr id="0" name=""/>
        <dsp:cNvSpPr/>
      </dsp:nvSpPr>
      <dsp:spPr>
        <a:xfrm>
          <a:off x="533281" y="2403691"/>
          <a:ext cx="9577751" cy="70848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95" tIns="0" rIns="2821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Se inicia Ab temprano ante la sospecha clínica. </a:t>
          </a:r>
        </a:p>
      </dsp:txBody>
      <dsp:txXfrm>
        <a:off x="567866" y="2438276"/>
        <a:ext cx="9508581" cy="63931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CD019-C7FC-4971-8903-7FB45BA1F2D3}">
      <dsp:nvSpPr>
        <dsp:cNvPr id="0" name=""/>
        <dsp:cNvSpPr/>
      </dsp:nvSpPr>
      <dsp:spPr>
        <a:xfrm>
          <a:off x="2391916" y="2311797"/>
          <a:ext cx="1672083" cy="149293"/>
        </a:xfrm>
        <a:custGeom>
          <a:avLst/>
          <a:gdLst/>
          <a:ahLst/>
          <a:cxnLst/>
          <a:rect l="0" t="0" r="0" b="0"/>
          <a:pathLst>
            <a:path>
              <a:moveTo>
                <a:pt x="0" y="149293"/>
              </a:moveTo>
              <a:lnTo>
                <a:pt x="1672083" y="149293"/>
              </a:lnTo>
              <a:lnTo>
                <a:pt x="1672083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2813B-4E9B-4863-B070-503B5B666561}">
      <dsp:nvSpPr>
        <dsp:cNvPr id="0" name=""/>
        <dsp:cNvSpPr/>
      </dsp:nvSpPr>
      <dsp:spPr>
        <a:xfrm>
          <a:off x="2391916" y="2461090"/>
          <a:ext cx="3344167" cy="2054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5298" y="0"/>
              </a:lnTo>
              <a:lnTo>
                <a:pt x="3105298" y="2054274"/>
              </a:lnTo>
              <a:lnTo>
                <a:pt x="3344167" y="205427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7E8E5-3817-4281-B611-AA5855AE4A30}">
      <dsp:nvSpPr>
        <dsp:cNvPr id="0" name=""/>
        <dsp:cNvSpPr/>
      </dsp:nvSpPr>
      <dsp:spPr>
        <a:xfrm>
          <a:off x="2391916" y="2461090"/>
          <a:ext cx="3344167" cy="1027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5298" y="0"/>
              </a:lnTo>
              <a:lnTo>
                <a:pt x="3105298" y="1027137"/>
              </a:lnTo>
              <a:lnTo>
                <a:pt x="3344167" y="102713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42B9C-E144-41E6-A531-A2EC920569CD}">
      <dsp:nvSpPr>
        <dsp:cNvPr id="0" name=""/>
        <dsp:cNvSpPr/>
      </dsp:nvSpPr>
      <dsp:spPr>
        <a:xfrm>
          <a:off x="2391916" y="2415370"/>
          <a:ext cx="3344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4167" y="4572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2A07C-64BB-49B6-B305-45CEFA6E8F0D}">
      <dsp:nvSpPr>
        <dsp:cNvPr id="0" name=""/>
        <dsp:cNvSpPr/>
      </dsp:nvSpPr>
      <dsp:spPr>
        <a:xfrm>
          <a:off x="2391916" y="1433953"/>
          <a:ext cx="3344167" cy="1027137"/>
        </a:xfrm>
        <a:custGeom>
          <a:avLst/>
          <a:gdLst/>
          <a:ahLst/>
          <a:cxnLst/>
          <a:rect l="0" t="0" r="0" b="0"/>
          <a:pathLst>
            <a:path>
              <a:moveTo>
                <a:pt x="0" y="1027137"/>
              </a:moveTo>
              <a:lnTo>
                <a:pt x="3105298" y="1027137"/>
              </a:lnTo>
              <a:lnTo>
                <a:pt x="3105298" y="0"/>
              </a:lnTo>
              <a:lnTo>
                <a:pt x="3344167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395E5-BF3E-48D4-AB5A-50E5A3CF9A92}">
      <dsp:nvSpPr>
        <dsp:cNvPr id="0" name=""/>
        <dsp:cNvSpPr/>
      </dsp:nvSpPr>
      <dsp:spPr>
        <a:xfrm>
          <a:off x="2391916" y="406815"/>
          <a:ext cx="3344167" cy="2054274"/>
        </a:xfrm>
        <a:custGeom>
          <a:avLst/>
          <a:gdLst/>
          <a:ahLst/>
          <a:cxnLst/>
          <a:rect l="0" t="0" r="0" b="0"/>
          <a:pathLst>
            <a:path>
              <a:moveTo>
                <a:pt x="0" y="2054274"/>
              </a:moveTo>
              <a:lnTo>
                <a:pt x="3105298" y="2054274"/>
              </a:lnTo>
              <a:lnTo>
                <a:pt x="3105298" y="0"/>
              </a:lnTo>
              <a:lnTo>
                <a:pt x="3344167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61423-5C96-4D6E-B1B1-F67671FE7BFE}">
      <dsp:nvSpPr>
        <dsp:cNvPr id="0" name=""/>
        <dsp:cNvSpPr/>
      </dsp:nvSpPr>
      <dsp:spPr>
        <a:xfrm>
          <a:off x="3224" y="2096815"/>
          <a:ext cx="2388691" cy="728550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Gram de LCR </a:t>
          </a:r>
        </a:p>
      </dsp:txBody>
      <dsp:txXfrm>
        <a:off x="3224" y="2096815"/>
        <a:ext cx="2388691" cy="728550"/>
      </dsp:txXfrm>
    </dsp:sp>
    <dsp:sp modelId="{615918A2-96DC-46A1-9B39-FE43D6E7337B}">
      <dsp:nvSpPr>
        <dsp:cNvPr id="0" name=""/>
        <dsp:cNvSpPr/>
      </dsp:nvSpPr>
      <dsp:spPr>
        <a:xfrm>
          <a:off x="5736083" y="42540"/>
          <a:ext cx="2388691" cy="7285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90% Neumococo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Diplococo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+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736083" y="42540"/>
        <a:ext cx="2388691" cy="728550"/>
      </dsp:txXfrm>
    </dsp:sp>
    <dsp:sp modelId="{AF1B5D6E-66E5-45DC-A64E-B685CEBF5155}">
      <dsp:nvSpPr>
        <dsp:cNvPr id="0" name=""/>
        <dsp:cNvSpPr/>
      </dsp:nvSpPr>
      <dsp:spPr>
        <a:xfrm>
          <a:off x="5736083" y="1069677"/>
          <a:ext cx="2388691" cy="728550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86% HIB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Cocobacilo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-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736083" y="1069677"/>
        <a:ext cx="2388691" cy="728550"/>
      </dsp:txXfrm>
    </dsp:sp>
    <dsp:sp modelId="{FB79B481-870B-4E11-899A-EE3B7343EE4D}">
      <dsp:nvSpPr>
        <dsp:cNvPr id="0" name=""/>
        <dsp:cNvSpPr/>
      </dsp:nvSpPr>
      <dsp:spPr>
        <a:xfrm>
          <a:off x="5736083" y="2096815"/>
          <a:ext cx="2388691" cy="7285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76% Meningococo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Diplococo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-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736083" y="2096815"/>
        <a:ext cx="2388691" cy="728550"/>
      </dsp:txXfrm>
    </dsp:sp>
    <dsp:sp modelId="{70446DBF-7966-4CD4-A082-6F69EF92667A}">
      <dsp:nvSpPr>
        <dsp:cNvPr id="0" name=""/>
        <dsp:cNvSpPr/>
      </dsp:nvSpPr>
      <dsp:spPr>
        <a:xfrm>
          <a:off x="5736083" y="3123952"/>
          <a:ext cx="2388691" cy="728550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50%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</a:rPr>
            <a:t>E.Coli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BGN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736083" y="3123952"/>
        <a:ext cx="2388691" cy="728550"/>
      </dsp:txXfrm>
    </dsp:sp>
    <dsp:sp modelId="{55CD1F24-788A-44B7-8A68-277F508D1638}">
      <dsp:nvSpPr>
        <dsp:cNvPr id="0" name=""/>
        <dsp:cNvSpPr/>
      </dsp:nvSpPr>
      <dsp:spPr>
        <a:xfrm>
          <a:off x="5736083" y="4151089"/>
          <a:ext cx="2388691" cy="7285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30% Listeria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Baastones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y cocobacilos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gram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 +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736083" y="4151089"/>
        <a:ext cx="2388691" cy="728550"/>
      </dsp:txXfrm>
    </dsp:sp>
    <dsp:sp modelId="{2EAB94CB-B2C4-429C-895A-21B1BDC2B240}">
      <dsp:nvSpPr>
        <dsp:cNvPr id="0" name=""/>
        <dsp:cNvSpPr/>
      </dsp:nvSpPr>
      <dsp:spPr>
        <a:xfrm>
          <a:off x="2869654" y="1583246"/>
          <a:ext cx="2388691" cy="72855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Alto valor predictivo positivo para el cultivo </a:t>
          </a:r>
        </a:p>
      </dsp:txBody>
      <dsp:txXfrm>
        <a:off x="2869654" y="1583246"/>
        <a:ext cx="2388691" cy="72855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B0885-7750-45A3-9D6C-C13745C43D8C}">
      <dsp:nvSpPr>
        <dsp:cNvPr id="0" name=""/>
        <dsp:cNvSpPr/>
      </dsp:nvSpPr>
      <dsp:spPr>
        <a:xfrm>
          <a:off x="2540" y="20330"/>
          <a:ext cx="2476500" cy="99060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Aglutinación por látex </a:t>
          </a:r>
        </a:p>
      </dsp:txBody>
      <dsp:txXfrm>
        <a:off x="2540" y="20330"/>
        <a:ext cx="2476500" cy="990600"/>
      </dsp:txXfrm>
    </dsp:sp>
    <dsp:sp modelId="{57E1F96C-11DC-40C8-8782-777055D3FB29}">
      <dsp:nvSpPr>
        <dsp:cNvPr id="0" name=""/>
        <dsp:cNvSpPr/>
      </dsp:nvSpPr>
      <dsp:spPr>
        <a:xfrm>
          <a:off x="2540" y="1010930"/>
          <a:ext cx="2476500" cy="232776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Detecta Ag bacterianos.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Útil en pacientes que han recibido Ab (se pueden detectar hasta 10 días después).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100% en HIB y Neumococo y 80% en Meningococo.</a:t>
          </a:r>
        </a:p>
      </dsp:txBody>
      <dsp:txXfrm>
        <a:off x="2540" y="1010930"/>
        <a:ext cx="2476500" cy="2327760"/>
      </dsp:txXfrm>
    </dsp:sp>
    <dsp:sp modelId="{5B0D08EE-AABC-466F-94D2-ECA77F219858}">
      <dsp:nvSpPr>
        <dsp:cNvPr id="0" name=""/>
        <dsp:cNvSpPr/>
      </dsp:nvSpPr>
      <dsp:spPr>
        <a:xfrm>
          <a:off x="2825750" y="20330"/>
          <a:ext cx="2476500" cy="990600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Ag polisacárido urinario</a:t>
          </a:r>
        </a:p>
      </dsp:txBody>
      <dsp:txXfrm>
        <a:off x="2825750" y="20330"/>
        <a:ext cx="2476500" cy="990600"/>
      </dsp:txXfrm>
    </dsp:sp>
    <dsp:sp modelId="{C97AAB8A-0525-4175-B746-6FEAAE050797}">
      <dsp:nvSpPr>
        <dsp:cNvPr id="0" name=""/>
        <dsp:cNvSpPr/>
      </dsp:nvSpPr>
      <dsp:spPr>
        <a:xfrm>
          <a:off x="2825750" y="1010930"/>
          <a:ext cx="2476500" cy="232776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No es tan útil.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Falsos positivos en pacientes vacunados.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Fácil detección en meningitis por Neumococo y meningococo.</a:t>
          </a:r>
        </a:p>
      </dsp:txBody>
      <dsp:txXfrm>
        <a:off x="2825750" y="1010930"/>
        <a:ext cx="2476500" cy="2327760"/>
      </dsp:txXfrm>
    </dsp:sp>
    <dsp:sp modelId="{2A423D29-3E74-4D04-9E4A-8FE1DA2475A1}">
      <dsp:nvSpPr>
        <dsp:cNvPr id="0" name=""/>
        <dsp:cNvSpPr/>
      </dsp:nvSpPr>
      <dsp:spPr>
        <a:xfrm>
          <a:off x="5648960" y="20330"/>
          <a:ext cx="2476500" cy="990600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PCR </a:t>
          </a:r>
        </a:p>
      </dsp:txBody>
      <dsp:txXfrm>
        <a:off x="5648960" y="20330"/>
        <a:ext cx="2476500" cy="990600"/>
      </dsp:txXfrm>
    </dsp:sp>
    <dsp:sp modelId="{3701024C-2B6D-4015-B283-36867AF5764C}">
      <dsp:nvSpPr>
        <dsp:cNvPr id="0" name=""/>
        <dsp:cNvSpPr/>
      </dsp:nvSpPr>
      <dsp:spPr>
        <a:xfrm>
          <a:off x="5648960" y="1010930"/>
          <a:ext cx="2476500" cy="232776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Más para Enterovirus.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En pacientes pretratados.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Se puede usar en sangre o en LCR.</a:t>
          </a:r>
        </a:p>
      </dsp:txBody>
      <dsp:txXfrm>
        <a:off x="5648960" y="1010930"/>
        <a:ext cx="2476500" cy="23277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B0885-7750-45A3-9D6C-C13745C43D8C}">
      <dsp:nvSpPr>
        <dsp:cNvPr id="0" name=""/>
        <dsp:cNvSpPr/>
      </dsp:nvSpPr>
      <dsp:spPr>
        <a:xfrm>
          <a:off x="36" y="31833"/>
          <a:ext cx="3505945" cy="1296000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Filmarray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sp:txBody>
      <dsp:txXfrm>
        <a:off x="36" y="31833"/>
        <a:ext cx="3505945" cy="1296000"/>
      </dsp:txXfrm>
    </dsp:sp>
    <dsp:sp modelId="{57E1F96C-11DC-40C8-8782-777055D3FB29}">
      <dsp:nvSpPr>
        <dsp:cNvPr id="0" name=""/>
        <dsp:cNvSpPr/>
      </dsp:nvSpPr>
      <dsp:spPr>
        <a:xfrm>
          <a:off x="36" y="1327833"/>
          <a:ext cx="3505945" cy="19764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No está disponible en todas partes.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Detección de múltiples etiologías (bacterias, virus, hongos).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Puede usarse en pacientes pretratados.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Es en sangre y es una prueba rápida. </a:t>
          </a:r>
        </a:p>
      </dsp:txBody>
      <dsp:txXfrm>
        <a:off x="36" y="1327833"/>
        <a:ext cx="3505945" cy="1976400"/>
      </dsp:txXfrm>
    </dsp:sp>
    <dsp:sp modelId="{5B0D08EE-AABC-466F-94D2-ECA77F219858}">
      <dsp:nvSpPr>
        <dsp:cNvPr id="0" name=""/>
        <dsp:cNvSpPr/>
      </dsp:nvSpPr>
      <dsp:spPr>
        <a:xfrm>
          <a:off x="3996814" y="31833"/>
          <a:ext cx="3505945" cy="1296000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Lactato en LCR </a:t>
          </a:r>
        </a:p>
      </dsp:txBody>
      <dsp:txXfrm>
        <a:off x="3996814" y="31833"/>
        <a:ext cx="3505945" cy="1296000"/>
      </dsp:txXfrm>
    </dsp:sp>
    <dsp:sp modelId="{C97AAB8A-0525-4175-B746-6FEAAE050797}">
      <dsp:nvSpPr>
        <dsp:cNvPr id="0" name=""/>
        <dsp:cNvSpPr/>
      </dsp:nvSpPr>
      <dsp:spPr>
        <a:xfrm>
          <a:off x="3996814" y="1327833"/>
          <a:ext cx="3505945" cy="19764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Puede ayudar a diferenciar entre bacteriana y aséptica.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En bacteriana su valor es más alto (algunos estudios punto de corte 3 pero no está claro).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No se solicita de rutina. </a:t>
          </a:r>
        </a:p>
      </dsp:txBody>
      <dsp:txXfrm>
        <a:off x="3996814" y="1327833"/>
        <a:ext cx="3505945" cy="19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86938-049C-4679-BF8E-E5B267ED1493}">
      <dsp:nvSpPr>
        <dsp:cNvPr id="0" name=""/>
        <dsp:cNvSpPr/>
      </dsp:nvSpPr>
      <dsp:spPr>
        <a:xfrm>
          <a:off x="396751" y="2880"/>
          <a:ext cx="2758437" cy="16550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Causa importante de morbimortalidad, alto riesgo de secuelas.</a:t>
          </a:r>
        </a:p>
      </dsp:txBody>
      <dsp:txXfrm>
        <a:off x="445226" y="51355"/>
        <a:ext cx="2661487" cy="1558112"/>
      </dsp:txXfrm>
    </dsp:sp>
    <dsp:sp modelId="{5BD45349-B5EB-44A6-B77A-AD78AB0F143C}">
      <dsp:nvSpPr>
        <dsp:cNvPr id="0" name=""/>
        <dsp:cNvSpPr/>
      </dsp:nvSpPr>
      <dsp:spPr>
        <a:xfrm>
          <a:off x="3397931" y="488365"/>
          <a:ext cx="584788" cy="68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3397931" y="625183"/>
        <a:ext cx="409352" cy="410456"/>
      </dsp:txXfrm>
    </dsp:sp>
    <dsp:sp modelId="{4B48D6A8-D26D-4210-8946-5E5E99C55FD7}">
      <dsp:nvSpPr>
        <dsp:cNvPr id="0" name=""/>
        <dsp:cNvSpPr/>
      </dsp:nvSpPr>
      <dsp:spPr>
        <a:xfrm>
          <a:off x="4258563" y="2880"/>
          <a:ext cx="2758437" cy="16550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Enfermedad inflamatoria de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leptomeninges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Inflamación aracnoides  Infección LCR. </a:t>
          </a: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4307038" y="51355"/>
        <a:ext cx="2661487" cy="1558112"/>
      </dsp:txXfrm>
    </dsp:sp>
    <dsp:sp modelId="{CE802C71-5154-4B87-8E6D-A0BA4D6D8703}">
      <dsp:nvSpPr>
        <dsp:cNvPr id="0" name=""/>
        <dsp:cNvSpPr/>
      </dsp:nvSpPr>
      <dsp:spPr>
        <a:xfrm rot="5400000">
          <a:off x="5345387" y="1851033"/>
          <a:ext cx="584788" cy="68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 rot="-5400000">
        <a:off x="5432553" y="1900685"/>
        <a:ext cx="410456" cy="409352"/>
      </dsp:txXfrm>
    </dsp:sp>
    <dsp:sp modelId="{4BC77605-CA15-443B-B650-5E089D411A55}">
      <dsp:nvSpPr>
        <dsp:cNvPr id="0" name=""/>
        <dsp:cNvSpPr/>
      </dsp:nvSpPr>
      <dsp:spPr>
        <a:xfrm>
          <a:off x="4258563" y="2761317"/>
          <a:ext cx="2758437" cy="1655062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Hasta el 75% en menores de 5 años.</a:t>
          </a:r>
        </a:p>
      </dsp:txBody>
      <dsp:txXfrm>
        <a:off x="4307038" y="2809792"/>
        <a:ext cx="2661487" cy="1558112"/>
      </dsp:txXfrm>
    </dsp:sp>
    <dsp:sp modelId="{46E2FF29-88BD-4B35-BFC0-000B929970CE}">
      <dsp:nvSpPr>
        <dsp:cNvPr id="0" name=""/>
        <dsp:cNvSpPr/>
      </dsp:nvSpPr>
      <dsp:spPr>
        <a:xfrm rot="10800000">
          <a:off x="3431032" y="3246802"/>
          <a:ext cx="584788" cy="68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 rot="10800000">
        <a:off x="3606468" y="3383620"/>
        <a:ext cx="409352" cy="410456"/>
      </dsp:txXfrm>
    </dsp:sp>
    <dsp:sp modelId="{004E1104-FB88-4EC4-A93F-F6AEF8B1BCA5}">
      <dsp:nvSpPr>
        <dsp:cNvPr id="0" name=""/>
        <dsp:cNvSpPr/>
      </dsp:nvSpPr>
      <dsp:spPr>
        <a:xfrm>
          <a:off x="396751" y="2761317"/>
          <a:ext cx="2758437" cy="16550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La vacunación ha impactado sobre la incidencia pero no sobre la mortalidad.  </a:t>
          </a:r>
        </a:p>
      </dsp:txBody>
      <dsp:txXfrm>
        <a:off x="445226" y="2809792"/>
        <a:ext cx="2661487" cy="155811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8C26B-1FF7-494C-BB83-A5FF3BCDC3D0}">
      <dsp:nvSpPr>
        <dsp:cNvPr id="0" name=""/>
        <dsp:cNvSpPr/>
      </dsp:nvSpPr>
      <dsp:spPr>
        <a:xfrm>
          <a:off x="994854" y="2239427"/>
          <a:ext cx="96975" cy="96975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B6ABF-3E71-490E-9199-6F17F0E59167}">
      <dsp:nvSpPr>
        <dsp:cNvPr id="0" name=""/>
        <dsp:cNvSpPr/>
      </dsp:nvSpPr>
      <dsp:spPr>
        <a:xfrm>
          <a:off x="1202512" y="2000660"/>
          <a:ext cx="96975" cy="96975"/>
        </a:xfrm>
        <a:prstGeom prst="ellipse">
          <a:avLst/>
        </a:prstGeom>
        <a:solidFill>
          <a:schemeClr val="accent1">
            <a:shade val="50000"/>
            <a:hueOff val="80499"/>
            <a:satOff val="-1960"/>
            <a:lumOff val="8579"/>
            <a:alphaOff val="0"/>
          </a:schemeClr>
        </a:solidFill>
        <a:ln w="12700" cap="flat" cmpd="sng" algn="ctr">
          <a:solidFill>
            <a:schemeClr val="accent1">
              <a:shade val="50000"/>
              <a:hueOff val="80499"/>
              <a:satOff val="-1960"/>
              <a:lumOff val="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EC432-A596-48EA-816B-2B73DA326FFA}">
      <dsp:nvSpPr>
        <dsp:cNvPr id="0" name=""/>
        <dsp:cNvSpPr/>
      </dsp:nvSpPr>
      <dsp:spPr>
        <a:xfrm>
          <a:off x="1101269" y="2118525"/>
          <a:ext cx="96975" cy="96975"/>
        </a:xfrm>
        <a:prstGeom prst="ellipse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accent1">
              <a:shade val="50000"/>
              <a:hueOff val="160997"/>
              <a:satOff val="-3921"/>
              <a:lumOff val="17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567F7-9533-4AB3-A839-E8B19D21F57B}">
      <dsp:nvSpPr>
        <dsp:cNvPr id="0" name=""/>
        <dsp:cNvSpPr/>
      </dsp:nvSpPr>
      <dsp:spPr>
        <a:xfrm>
          <a:off x="1240582" y="732145"/>
          <a:ext cx="96975" cy="96975"/>
        </a:xfrm>
        <a:prstGeom prst="ellipse">
          <a:avLst/>
        </a:prstGeom>
        <a:solidFill>
          <a:schemeClr val="accent1">
            <a:shade val="50000"/>
            <a:hueOff val="241496"/>
            <a:satOff val="-5881"/>
            <a:lumOff val="25738"/>
            <a:alphaOff val="0"/>
          </a:schemeClr>
        </a:solidFill>
        <a:ln w="12700" cap="flat" cmpd="sng" algn="ctr">
          <a:solidFill>
            <a:schemeClr val="accent1">
              <a:shade val="50000"/>
              <a:hueOff val="241496"/>
              <a:satOff val="-5881"/>
              <a:lumOff val="257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DF6A2-451B-4784-A75F-4C52748C5D3A}">
      <dsp:nvSpPr>
        <dsp:cNvPr id="0" name=""/>
        <dsp:cNvSpPr/>
      </dsp:nvSpPr>
      <dsp:spPr>
        <a:xfrm>
          <a:off x="1370141" y="654941"/>
          <a:ext cx="96975" cy="96975"/>
        </a:xfrm>
        <a:prstGeom prst="ellipse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accent1">
              <a:shade val="50000"/>
              <a:hueOff val="321995"/>
              <a:satOff val="-7842"/>
              <a:lumOff val="34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E656-3B9D-460D-9C13-8A074F3DB6C8}">
      <dsp:nvSpPr>
        <dsp:cNvPr id="0" name=""/>
        <dsp:cNvSpPr/>
      </dsp:nvSpPr>
      <dsp:spPr>
        <a:xfrm>
          <a:off x="1499312" y="577736"/>
          <a:ext cx="96975" cy="96975"/>
        </a:xfrm>
        <a:prstGeom prst="ellipse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D7D08-C5A9-4226-93BC-27C4D4EADCAF}">
      <dsp:nvSpPr>
        <dsp:cNvPr id="0" name=""/>
        <dsp:cNvSpPr/>
      </dsp:nvSpPr>
      <dsp:spPr>
        <a:xfrm>
          <a:off x="1628483" y="654941"/>
          <a:ext cx="96975" cy="96975"/>
        </a:xfrm>
        <a:prstGeom prst="ellipse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accent1">
              <a:shade val="50000"/>
              <a:hueOff val="321995"/>
              <a:satOff val="-7842"/>
              <a:lumOff val="34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8A405-1EE5-4DBA-8D3D-F547BAAE4ECF}">
      <dsp:nvSpPr>
        <dsp:cNvPr id="0" name=""/>
        <dsp:cNvSpPr/>
      </dsp:nvSpPr>
      <dsp:spPr>
        <a:xfrm>
          <a:off x="1758042" y="732145"/>
          <a:ext cx="96975" cy="96975"/>
        </a:xfrm>
        <a:prstGeom prst="ellipse">
          <a:avLst/>
        </a:prstGeom>
        <a:solidFill>
          <a:schemeClr val="accent1">
            <a:shade val="50000"/>
            <a:hueOff val="241496"/>
            <a:satOff val="-5881"/>
            <a:lumOff val="25738"/>
            <a:alphaOff val="0"/>
          </a:schemeClr>
        </a:solidFill>
        <a:ln w="12700" cap="flat" cmpd="sng" algn="ctr">
          <a:solidFill>
            <a:schemeClr val="accent1">
              <a:shade val="50000"/>
              <a:hueOff val="241496"/>
              <a:satOff val="-5881"/>
              <a:lumOff val="257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1430B-D5B4-4D3B-997F-D0CC3AE5E0CC}">
      <dsp:nvSpPr>
        <dsp:cNvPr id="0" name=""/>
        <dsp:cNvSpPr/>
      </dsp:nvSpPr>
      <dsp:spPr>
        <a:xfrm>
          <a:off x="1499312" y="740638"/>
          <a:ext cx="96975" cy="96975"/>
        </a:xfrm>
        <a:prstGeom prst="ellipse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accent1">
              <a:shade val="50000"/>
              <a:hueOff val="160997"/>
              <a:satOff val="-3921"/>
              <a:lumOff val="17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67DB2-4DB9-482B-9ADF-ADAB5C728477}">
      <dsp:nvSpPr>
        <dsp:cNvPr id="0" name=""/>
        <dsp:cNvSpPr/>
      </dsp:nvSpPr>
      <dsp:spPr>
        <a:xfrm>
          <a:off x="1499312" y="903539"/>
          <a:ext cx="96975" cy="96975"/>
        </a:xfrm>
        <a:prstGeom prst="ellipse">
          <a:avLst/>
        </a:prstGeom>
        <a:solidFill>
          <a:schemeClr val="accent1">
            <a:shade val="50000"/>
            <a:hueOff val="80499"/>
            <a:satOff val="-1960"/>
            <a:lumOff val="8579"/>
            <a:alphaOff val="0"/>
          </a:schemeClr>
        </a:solidFill>
        <a:ln w="12700" cap="flat" cmpd="sng" algn="ctr">
          <a:solidFill>
            <a:schemeClr val="accent1">
              <a:shade val="50000"/>
              <a:hueOff val="80499"/>
              <a:satOff val="-1960"/>
              <a:lumOff val="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A1CF-A4EF-4BCE-9960-BAC5D352FED0}">
      <dsp:nvSpPr>
        <dsp:cNvPr id="0" name=""/>
        <dsp:cNvSpPr/>
      </dsp:nvSpPr>
      <dsp:spPr>
        <a:xfrm>
          <a:off x="701421" y="2497086"/>
          <a:ext cx="4303931" cy="951246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714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sng" kern="1200" dirty="0">
              <a:latin typeface="Montserrat" panose="00000500000000000000" pitchFamily="50" charset="0"/>
              <a:cs typeface="Arial" panose="020B0604020202020204" pitchFamily="34" charset="0"/>
            </a:rPr>
            <a:t>RNM: m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ás sensible para evaluar extensión de inflamación y complicaciones. </a:t>
          </a:r>
        </a:p>
      </dsp:txBody>
      <dsp:txXfrm>
        <a:off x="747857" y="2543522"/>
        <a:ext cx="4211059" cy="858374"/>
      </dsp:txXfrm>
    </dsp:sp>
    <dsp:sp modelId="{8E4042A6-97E0-43BD-B33F-104D9B1632FF}">
      <dsp:nvSpPr>
        <dsp:cNvPr id="0" name=""/>
        <dsp:cNvSpPr/>
      </dsp:nvSpPr>
      <dsp:spPr>
        <a:xfrm>
          <a:off x="166984" y="2069349"/>
          <a:ext cx="969752" cy="9696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496E4-B1DB-404F-B698-269C4E3CC5AF}">
      <dsp:nvSpPr>
        <dsp:cNvPr id="0" name=""/>
        <dsp:cNvSpPr/>
      </dsp:nvSpPr>
      <dsp:spPr>
        <a:xfrm>
          <a:off x="1768333" y="1253451"/>
          <a:ext cx="4303931" cy="951246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714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sng" kern="1200" dirty="0">
              <a:latin typeface="Montserrat" panose="00000500000000000000" pitchFamily="50" charset="0"/>
              <a:cs typeface="Arial" panose="020B0604020202020204" pitchFamily="34" charset="0"/>
            </a:rPr>
            <a:t>TAC: </a:t>
          </a:r>
          <a:r>
            <a:rPr lang="es-CO" sz="1600" u="none" kern="1200" dirty="0">
              <a:latin typeface="Montserrat" panose="00000500000000000000" pitchFamily="50" charset="0"/>
              <a:cs typeface="Arial" panose="020B0604020202020204" pitchFamily="34" charset="0"/>
            </a:rPr>
            <a:t>p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ara descartar contraindicaciones de PL. Evaluar efecto de masa y hemorragia. </a:t>
          </a:r>
        </a:p>
      </dsp:txBody>
      <dsp:txXfrm>
        <a:off x="1814769" y="1299887"/>
        <a:ext cx="4211059" cy="858374"/>
      </dsp:txXfrm>
    </dsp:sp>
    <dsp:sp modelId="{6F2D5146-33E3-47E0-A24B-84E655A6AD5B}">
      <dsp:nvSpPr>
        <dsp:cNvPr id="0" name=""/>
        <dsp:cNvSpPr/>
      </dsp:nvSpPr>
      <dsp:spPr>
        <a:xfrm>
          <a:off x="1014441" y="1030391"/>
          <a:ext cx="969752" cy="969687"/>
        </a:xfrm>
        <a:prstGeom prst="ellipse">
          <a:avLst/>
        </a:prstGeom>
        <a:solidFill>
          <a:schemeClr val="accent1">
            <a:tint val="50000"/>
            <a:hueOff val="-12975"/>
            <a:satOff val="622"/>
            <a:lumOff val="-2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B1E83-CCE8-4A8D-8BD4-3EC57423A595}">
      <dsp:nvSpPr>
        <dsp:cNvPr id="0" name=""/>
        <dsp:cNvSpPr/>
      </dsp:nvSpPr>
      <dsp:spPr>
        <a:xfrm>
          <a:off x="3419826" y="1196268"/>
          <a:ext cx="223694" cy="979996"/>
        </a:xfrm>
        <a:custGeom>
          <a:avLst/>
          <a:gdLst/>
          <a:ahLst/>
          <a:cxnLst/>
          <a:rect l="0" t="0" r="0" b="0"/>
          <a:pathLst>
            <a:path>
              <a:moveTo>
                <a:pt x="223694" y="0"/>
              </a:moveTo>
              <a:lnTo>
                <a:pt x="223694" y="979996"/>
              </a:lnTo>
              <a:lnTo>
                <a:pt x="0" y="97999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6607F-65D8-49C8-82CC-9F73DADFD455}">
      <dsp:nvSpPr>
        <dsp:cNvPr id="0" name=""/>
        <dsp:cNvSpPr/>
      </dsp:nvSpPr>
      <dsp:spPr>
        <a:xfrm>
          <a:off x="3643521" y="1196268"/>
          <a:ext cx="2577817" cy="1959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298"/>
              </a:lnTo>
              <a:lnTo>
                <a:pt x="2577817" y="1736298"/>
              </a:lnTo>
              <a:lnTo>
                <a:pt x="2577817" y="19599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91E28-A463-473C-9FED-11CEDB53E578}">
      <dsp:nvSpPr>
        <dsp:cNvPr id="0" name=""/>
        <dsp:cNvSpPr/>
      </dsp:nvSpPr>
      <dsp:spPr>
        <a:xfrm>
          <a:off x="3597801" y="1196268"/>
          <a:ext cx="91440" cy="1959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99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311E0-0EBF-4338-B64D-31DD9CEE9848}">
      <dsp:nvSpPr>
        <dsp:cNvPr id="0" name=""/>
        <dsp:cNvSpPr/>
      </dsp:nvSpPr>
      <dsp:spPr>
        <a:xfrm>
          <a:off x="1065703" y="1196268"/>
          <a:ext cx="2577817" cy="1959993"/>
        </a:xfrm>
        <a:custGeom>
          <a:avLst/>
          <a:gdLst/>
          <a:ahLst/>
          <a:cxnLst/>
          <a:rect l="0" t="0" r="0" b="0"/>
          <a:pathLst>
            <a:path>
              <a:moveTo>
                <a:pt x="2577817" y="0"/>
              </a:moveTo>
              <a:lnTo>
                <a:pt x="2577817" y="1736298"/>
              </a:lnTo>
              <a:lnTo>
                <a:pt x="0" y="1736298"/>
              </a:lnTo>
              <a:lnTo>
                <a:pt x="0" y="19599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6DD9D-E57C-484C-A4EE-5E0E6CCA0596}">
      <dsp:nvSpPr>
        <dsp:cNvPr id="0" name=""/>
        <dsp:cNvSpPr/>
      </dsp:nvSpPr>
      <dsp:spPr>
        <a:xfrm>
          <a:off x="2578307" y="534046"/>
          <a:ext cx="2130427" cy="66222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Medidas de soporte </a:t>
          </a:r>
        </a:p>
      </dsp:txBody>
      <dsp:txXfrm>
        <a:off x="2578307" y="534046"/>
        <a:ext cx="2130427" cy="662222"/>
      </dsp:txXfrm>
    </dsp:sp>
    <dsp:sp modelId="{F579917E-2506-453E-ABC1-41F07C91E9EE}">
      <dsp:nvSpPr>
        <dsp:cNvPr id="0" name=""/>
        <dsp:cNvSpPr/>
      </dsp:nvSpPr>
      <dsp:spPr>
        <a:xfrm>
          <a:off x="489" y="3156262"/>
          <a:ext cx="2130427" cy="1065213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u="sng" kern="1200" dirty="0">
              <a:latin typeface="Montserrat" panose="00000500000000000000" pitchFamily="50" charset="0"/>
              <a:cs typeface="Arial" panose="020B0604020202020204" pitchFamily="34" charset="0"/>
            </a:rPr>
            <a:t>Convulsiones</a:t>
          </a: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 (25%): manejarlas y tratar la HTEC (cabecera 30°, solución hipertónica).</a:t>
          </a:r>
        </a:p>
      </dsp:txBody>
      <dsp:txXfrm>
        <a:off x="489" y="3156262"/>
        <a:ext cx="2130427" cy="1065213"/>
      </dsp:txXfrm>
    </dsp:sp>
    <dsp:sp modelId="{886AB0FD-C14E-4B50-9F15-981B0CFFAC24}">
      <dsp:nvSpPr>
        <dsp:cNvPr id="0" name=""/>
        <dsp:cNvSpPr/>
      </dsp:nvSpPr>
      <dsp:spPr>
        <a:xfrm>
          <a:off x="2578307" y="3156262"/>
          <a:ext cx="2130427" cy="1065213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u="sng" kern="1200" dirty="0">
              <a:latin typeface="Montserrat" panose="00000500000000000000" pitchFamily="50" charset="0"/>
              <a:cs typeface="Arial" panose="020B0604020202020204" pitchFamily="34" charset="0"/>
            </a:rPr>
            <a:t>SIADH:</a:t>
          </a: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 restricción hídrica hasta </a:t>
          </a:r>
          <a:r>
            <a:rPr lang="es-CO" sz="1200" kern="1200" dirty="0" err="1">
              <a:latin typeface="Montserrat" panose="00000500000000000000" pitchFamily="50" charset="0"/>
              <a:cs typeface="Arial" panose="020B0604020202020204" pitchFamily="34" charset="0"/>
            </a:rPr>
            <a:t>Na</a:t>
          </a: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 &gt;135 mEq/L.</a:t>
          </a:r>
        </a:p>
      </dsp:txBody>
      <dsp:txXfrm>
        <a:off x="2578307" y="3156262"/>
        <a:ext cx="2130427" cy="1065213"/>
      </dsp:txXfrm>
    </dsp:sp>
    <dsp:sp modelId="{2E4DEBD2-C4D3-4B95-97F9-F730D3F0BAB1}">
      <dsp:nvSpPr>
        <dsp:cNvPr id="0" name=""/>
        <dsp:cNvSpPr/>
      </dsp:nvSpPr>
      <dsp:spPr>
        <a:xfrm>
          <a:off x="5156124" y="3156262"/>
          <a:ext cx="2130427" cy="110654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u="sng" kern="1200" dirty="0">
              <a:latin typeface="Montserrat" panose="00000500000000000000" pitchFamily="50" charset="0"/>
              <a:cs typeface="Arial" panose="020B0604020202020204" pitchFamily="34" charset="0"/>
            </a:rPr>
            <a:t>Empiema subdural: </a:t>
          </a:r>
          <a:r>
            <a:rPr lang="es-CO" sz="1200" u="none" kern="1200" dirty="0">
              <a:latin typeface="Montserrat" panose="00000500000000000000" pitchFamily="50" charset="0"/>
              <a:cs typeface="Arial" panose="020B0604020202020204" pitchFamily="34" charset="0"/>
            </a:rPr>
            <a:t>f</a:t>
          </a: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iebre persistente, rigidez nuca, cefalea, déficit neurológico. Hay que drenar. </a:t>
          </a:r>
        </a:p>
      </dsp:txBody>
      <dsp:txXfrm>
        <a:off x="5156124" y="3156262"/>
        <a:ext cx="2130427" cy="1106544"/>
      </dsp:txXfrm>
    </dsp:sp>
    <dsp:sp modelId="{DF055071-6F13-4053-9AC9-986F5E1BB19E}">
      <dsp:nvSpPr>
        <dsp:cNvPr id="0" name=""/>
        <dsp:cNvSpPr/>
      </dsp:nvSpPr>
      <dsp:spPr>
        <a:xfrm>
          <a:off x="1289398" y="1643658"/>
          <a:ext cx="2130427" cy="106521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  <a:cs typeface="Arial" panose="020B0604020202020204" pitchFamily="34" charset="0"/>
            </a:rPr>
            <a:t>Identificar complicaciones </a:t>
          </a:r>
        </a:p>
      </dsp:txBody>
      <dsp:txXfrm>
        <a:off x="1289398" y="1643658"/>
        <a:ext cx="2130427" cy="106521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43A01-E088-477B-88CE-12AF0140E43A}">
      <dsp:nvSpPr>
        <dsp:cNvPr id="0" name=""/>
        <dsp:cNvSpPr/>
      </dsp:nvSpPr>
      <dsp:spPr>
        <a:xfrm>
          <a:off x="992782" y="2076"/>
          <a:ext cx="2924968" cy="175498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Si no se logra aislamiento, se suspende el tratamiento cuando el cultivo sea (-) y el LCR normal. </a:t>
          </a:r>
        </a:p>
      </dsp:txBody>
      <dsp:txXfrm>
        <a:off x="992782" y="2076"/>
        <a:ext cx="2924968" cy="1754981"/>
      </dsp:txXfrm>
    </dsp:sp>
    <dsp:sp modelId="{681CC8D1-BFF4-4F3F-88AB-AE54F32B9A39}">
      <dsp:nvSpPr>
        <dsp:cNvPr id="0" name=""/>
        <dsp:cNvSpPr/>
      </dsp:nvSpPr>
      <dsp:spPr>
        <a:xfrm>
          <a:off x="4210248" y="2076"/>
          <a:ext cx="2924968" cy="1754981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Hemocultivos (+), Pleocitosis, Cultivo LCR (-): tratar según microorganismo de hemocultivos. </a:t>
          </a:r>
        </a:p>
      </dsp:txBody>
      <dsp:txXfrm>
        <a:off x="4210248" y="2076"/>
        <a:ext cx="2924968" cy="1754981"/>
      </dsp:txXfrm>
    </dsp:sp>
    <dsp:sp modelId="{91CF8DF8-CC86-403E-9C06-63DD6432F281}">
      <dsp:nvSpPr>
        <dsp:cNvPr id="0" name=""/>
        <dsp:cNvSpPr/>
      </dsp:nvSpPr>
      <dsp:spPr>
        <a:xfrm>
          <a:off x="3766179" y="1999555"/>
          <a:ext cx="2924968" cy="175498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Sospecha de meningitis sin conformación, tratar empíricamente por 14 días en &lt;3 meses y por 10 días en mayores. </a:t>
          </a:r>
        </a:p>
      </dsp:txBody>
      <dsp:txXfrm>
        <a:off x="3766179" y="1999555"/>
        <a:ext cx="2924968" cy="175498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72D2E-386B-412E-A205-004E8B74A2DE}">
      <dsp:nvSpPr>
        <dsp:cNvPr id="0" name=""/>
        <dsp:cNvSpPr/>
      </dsp:nvSpPr>
      <dsp:spPr>
        <a:xfrm rot="5400000">
          <a:off x="1400109" y="1338469"/>
          <a:ext cx="1183760" cy="1347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BC145-64FB-4A96-8978-F9AE4A7665FF}">
      <dsp:nvSpPr>
        <dsp:cNvPr id="0" name=""/>
        <dsp:cNvSpPr/>
      </dsp:nvSpPr>
      <dsp:spPr>
        <a:xfrm>
          <a:off x="1086485" y="26246"/>
          <a:ext cx="1992755" cy="139486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Tratamiento de soporte </a:t>
          </a:r>
        </a:p>
      </dsp:txBody>
      <dsp:txXfrm>
        <a:off x="1154589" y="94350"/>
        <a:ext cx="1856547" cy="1258656"/>
      </dsp:txXfrm>
    </dsp:sp>
    <dsp:sp modelId="{7EADDBCB-0647-4EF7-AD25-673E69261ABE}">
      <dsp:nvSpPr>
        <dsp:cNvPr id="0" name=""/>
        <dsp:cNvSpPr/>
      </dsp:nvSpPr>
      <dsp:spPr>
        <a:xfrm>
          <a:off x="3079241" y="159278"/>
          <a:ext cx="1449340" cy="1127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61426-354F-433F-939E-414FD95A2F47}">
      <dsp:nvSpPr>
        <dsp:cNvPr id="0" name=""/>
        <dsp:cNvSpPr/>
      </dsp:nvSpPr>
      <dsp:spPr>
        <a:xfrm rot="5400000">
          <a:off x="3311414" y="2905361"/>
          <a:ext cx="1183760" cy="1347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975"/>
            <a:satOff val="622"/>
            <a:lumOff val="-2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413DA-E13B-4879-A6C4-98BD53F8DF3A}">
      <dsp:nvSpPr>
        <dsp:cNvPr id="0" name=""/>
        <dsp:cNvSpPr/>
      </dsp:nvSpPr>
      <dsp:spPr>
        <a:xfrm>
          <a:off x="2738691" y="1593139"/>
          <a:ext cx="2510951" cy="139486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sng" kern="1200" dirty="0">
              <a:latin typeface="Montserrat" panose="00000500000000000000" pitchFamily="50" charset="0"/>
              <a:cs typeface="Arial" panose="020B0604020202020204" pitchFamily="34" charset="0"/>
            </a:rPr>
            <a:t>Tratamiento empírico: r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iesgo de encefalitis, hallazgos de infección por HVS</a:t>
          </a:r>
        </a:p>
      </dsp:txBody>
      <dsp:txXfrm>
        <a:off x="2806795" y="1661243"/>
        <a:ext cx="2374743" cy="1258656"/>
      </dsp:txXfrm>
    </dsp:sp>
    <dsp:sp modelId="{F7FE8F3E-17ED-4762-85DF-EACF0ED80BF6}">
      <dsp:nvSpPr>
        <dsp:cNvPr id="0" name=""/>
        <dsp:cNvSpPr/>
      </dsp:nvSpPr>
      <dsp:spPr>
        <a:xfrm>
          <a:off x="5211939" y="1726882"/>
          <a:ext cx="2652597" cy="1127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Lesiones vasculares, convulsiones, aumento de transaminasas, trombocitopenia. </a:t>
          </a:r>
        </a:p>
      </dsp:txBody>
      <dsp:txXfrm>
        <a:off x="5211939" y="1726882"/>
        <a:ext cx="2652597" cy="1127390"/>
      </dsp:txXfrm>
    </dsp:sp>
    <dsp:sp modelId="{874007BF-8E11-4905-A9F0-8A634FAC4B6B}">
      <dsp:nvSpPr>
        <dsp:cNvPr id="0" name=""/>
        <dsp:cNvSpPr/>
      </dsp:nvSpPr>
      <dsp:spPr>
        <a:xfrm>
          <a:off x="4390897" y="3160032"/>
          <a:ext cx="2642872" cy="1394864"/>
        </a:xfrm>
        <a:prstGeom prst="roundRect">
          <a:avLst>
            <a:gd name="adj" fmla="val 166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Aciclovir 60 mg/Kg/día cada 6 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CMV: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Ganciclovir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Influenza: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Olsentamivir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sp:txBody>
      <dsp:txXfrm>
        <a:off x="4459001" y="3228136"/>
        <a:ext cx="2506664" cy="125865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EF1F5-0C75-4A3E-B51E-71DFC183DDF6}">
      <dsp:nvSpPr>
        <dsp:cNvPr id="0" name=""/>
        <dsp:cNvSpPr/>
      </dsp:nvSpPr>
      <dsp:spPr>
        <a:xfrm>
          <a:off x="2206255" y="1438988"/>
          <a:ext cx="4750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053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2431140" y="1482177"/>
        <a:ext cx="25282" cy="5061"/>
      </dsp:txXfrm>
    </dsp:sp>
    <dsp:sp modelId="{BBD551ED-A4FC-4687-B3E0-7F5B48C71B8D}">
      <dsp:nvSpPr>
        <dsp:cNvPr id="0" name=""/>
        <dsp:cNvSpPr/>
      </dsp:nvSpPr>
      <dsp:spPr>
        <a:xfrm>
          <a:off x="9563" y="825160"/>
          <a:ext cx="2198491" cy="131909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No disminuyen significativamente la mortalidad. Solo en Neumococo.</a:t>
          </a:r>
        </a:p>
      </dsp:txBody>
      <dsp:txXfrm>
        <a:off x="9563" y="825160"/>
        <a:ext cx="2198491" cy="1319095"/>
      </dsp:txXfrm>
    </dsp:sp>
    <dsp:sp modelId="{0921D7B9-B414-4D97-9D7D-5241C1C005DB}">
      <dsp:nvSpPr>
        <dsp:cNvPr id="0" name=""/>
        <dsp:cNvSpPr/>
      </dsp:nvSpPr>
      <dsp:spPr>
        <a:xfrm>
          <a:off x="4910400" y="1438988"/>
          <a:ext cx="4750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053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07713"/>
              <a:satOff val="-4436"/>
              <a:lumOff val="165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135285" y="1482177"/>
        <a:ext cx="25282" cy="5061"/>
      </dsp:txXfrm>
    </dsp:sp>
    <dsp:sp modelId="{7B35C026-35D3-48F0-8CDD-500774DD4A7F}">
      <dsp:nvSpPr>
        <dsp:cNvPr id="0" name=""/>
        <dsp:cNvSpPr/>
      </dsp:nvSpPr>
      <dsp:spPr>
        <a:xfrm>
          <a:off x="2713708" y="825160"/>
          <a:ext cx="2198491" cy="1319095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Disminuye pérdida auditiva y secuelas neurológicas en Meningococo.</a:t>
          </a:r>
        </a:p>
      </dsp:txBody>
      <dsp:txXfrm>
        <a:off x="2713708" y="825160"/>
        <a:ext cx="2198491" cy="1319095"/>
      </dsp:txXfrm>
    </dsp:sp>
    <dsp:sp modelId="{5A461EAE-51DE-4AAD-899E-0EA39684ED8E}">
      <dsp:nvSpPr>
        <dsp:cNvPr id="0" name=""/>
        <dsp:cNvSpPr/>
      </dsp:nvSpPr>
      <dsp:spPr>
        <a:xfrm>
          <a:off x="1108809" y="2142455"/>
          <a:ext cx="5408289" cy="475053"/>
        </a:xfrm>
        <a:custGeom>
          <a:avLst/>
          <a:gdLst/>
          <a:ahLst/>
          <a:cxnLst/>
          <a:rect l="0" t="0" r="0" b="0"/>
          <a:pathLst>
            <a:path>
              <a:moveTo>
                <a:pt x="5408289" y="0"/>
              </a:moveTo>
              <a:lnTo>
                <a:pt x="5408289" y="254626"/>
              </a:lnTo>
              <a:lnTo>
                <a:pt x="0" y="254626"/>
              </a:lnTo>
              <a:lnTo>
                <a:pt x="0" y="475053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415426"/>
              <a:satOff val="-8871"/>
              <a:lumOff val="3310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3677157" y="2377451"/>
        <a:ext cx="271593" cy="5061"/>
      </dsp:txXfrm>
    </dsp:sp>
    <dsp:sp modelId="{473905A9-64FB-4484-A874-D925F75F3747}">
      <dsp:nvSpPr>
        <dsp:cNvPr id="0" name=""/>
        <dsp:cNvSpPr/>
      </dsp:nvSpPr>
      <dsp:spPr>
        <a:xfrm>
          <a:off x="5417853" y="825160"/>
          <a:ext cx="2198491" cy="1319095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Hipoacusia: 8%. Meningococo y HIB. 30% Neumococo.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u="sng" kern="1200" dirty="0">
              <a:latin typeface="Montserrat" panose="00000500000000000000" pitchFamily="50" charset="0"/>
              <a:cs typeface="Arial" panose="020B0604020202020204" pitchFamily="34" charset="0"/>
            </a:rPr>
            <a:t>Se pueden poner o no. </a:t>
          </a:r>
        </a:p>
      </dsp:txBody>
      <dsp:txXfrm>
        <a:off x="5417853" y="825160"/>
        <a:ext cx="2198491" cy="1319095"/>
      </dsp:txXfrm>
    </dsp:sp>
    <dsp:sp modelId="{4AB37FAF-82F8-443B-BD4C-114B42FA9FD4}">
      <dsp:nvSpPr>
        <dsp:cNvPr id="0" name=""/>
        <dsp:cNvSpPr/>
      </dsp:nvSpPr>
      <dsp:spPr>
        <a:xfrm>
          <a:off x="2206255" y="3263736"/>
          <a:ext cx="4750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053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07713"/>
              <a:satOff val="-4436"/>
              <a:lumOff val="165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2431140" y="3306925"/>
        <a:ext cx="25282" cy="5061"/>
      </dsp:txXfrm>
    </dsp:sp>
    <dsp:sp modelId="{D7F0E86B-25DB-4B39-BDAE-6489A627A64C}">
      <dsp:nvSpPr>
        <dsp:cNvPr id="0" name=""/>
        <dsp:cNvSpPr/>
      </dsp:nvSpPr>
      <dsp:spPr>
        <a:xfrm>
          <a:off x="9563" y="2649909"/>
          <a:ext cx="2198491" cy="131909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Si se ponen: iniciar antes del Ab o al mismo tiempo, 1 h después no sirve. </a:t>
          </a:r>
        </a:p>
      </dsp:txBody>
      <dsp:txXfrm>
        <a:off x="9563" y="2649909"/>
        <a:ext cx="2198491" cy="1319095"/>
      </dsp:txXfrm>
    </dsp:sp>
    <dsp:sp modelId="{FA9CC9D9-C7BC-4EBA-B927-2900DF84EE56}">
      <dsp:nvSpPr>
        <dsp:cNvPr id="0" name=""/>
        <dsp:cNvSpPr/>
      </dsp:nvSpPr>
      <dsp:spPr>
        <a:xfrm>
          <a:off x="2713708" y="2649909"/>
          <a:ext cx="2198491" cy="1319095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Dexametasona 0.15 mg/kg/dosis cada 6h por 2 días. </a:t>
          </a:r>
        </a:p>
      </dsp:txBody>
      <dsp:txXfrm>
        <a:off x="2713708" y="2649909"/>
        <a:ext cx="2198491" cy="131909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72478-2F8E-41CD-86A3-8C8A685467D1}">
      <dsp:nvSpPr>
        <dsp:cNvPr id="0" name=""/>
        <dsp:cNvSpPr/>
      </dsp:nvSpPr>
      <dsp:spPr>
        <a:xfrm>
          <a:off x="990021" y="0"/>
          <a:ext cx="5346050" cy="5346050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D9806-1F51-497B-B55F-6464F7467055}">
      <dsp:nvSpPr>
        <dsp:cNvPr id="0" name=""/>
        <dsp:cNvSpPr/>
      </dsp:nvSpPr>
      <dsp:spPr>
        <a:xfrm>
          <a:off x="3663046" y="537476"/>
          <a:ext cx="3474932" cy="126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  <a:cs typeface="Arial" panose="020B0604020202020204" pitchFamily="34" charset="0"/>
            </a:rPr>
            <a:t>Contacto estrecho para Meningococo.</a:t>
          </a:r>
        </a:p>
      </dsp:txBody>
      <dsp:txXfrm>
        <a:off x="3724823" y="599253"/>
        <a:ext cx="3351378" cy="1141956"/>
      </dsp:txXfrm>
    </dsp:sp>
    <dsp:sp modelId="{3E84FCFC-8278-4F63-8409-954C8576937F}">
      <dsp:nvSpPr>
        <dsp:cNvPr id="0" name=""/>
        <dsp:cNvSpPr/>
      </dsp:nvSpPr>
      <dsp:spPr>
        <a:xfrm>
          <a:off x="3663046" y="1961175"/>
          <a:ext cx="3474932" cy="126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  <a:cs typeface="Arial" panose="020B0604020202020204" pitchFamily="34" charset="0"/>
            </a:rPr>
            <a:t>Compartir habitación en los últimos 7 días, guardería, hacinamiento.</a:t>
          </a:r>
        </a:p>
      </dsp:txBody>
      <dsp:txXfrm>
        <a:off x="3724823" y="2022952"/>
        <a:ext cx="3351378" cy="1141956"/>
      </dsp:txXfrm>
    </dsp:sp>
    <dsp:sp modelId="{91DC978D-604E-4971-B46C-33DBA88CA479}">
      <dsp:nvSpPr>
        <dsp:cNvPr id="0" name=""/>
        <dsp:cNvSpPr/>
      </dsp:nvSpPr>
      <dsp:spPr>
        <a:xfrm>
          <a:off x="3663046" y="3384874"/>
          <a:ext cx="3474932" cy="126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  <a:cs typeface="Arial" panose="020B0604020202020204" pitchFamily="34" charset="0"/>
            </a:rPr>
            <a:t>Rifampicina, Ciprofloxacina, Ceftriaxona DU.</a:t>
          </a:r>
        </a:p>
      </dsp:txBody>
      <dsp:txXfrm>
        <a:off x="3724823" y="3446651"/>
        <a:ext cx="3351378" cy="114195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49B27-D17E-448F-9634-C5DDAEE0F297}">
      <dsp:nvSpPr>
        <dsp:cNvPr id="0" name=""/>
        <dsp:cNvSpPr/>
      </dsp:nvSpPr>
      <dsp:spPr>
        <a:xfrm>
          <a:off x="2447" y="163599"/>
          <a:ext cx="3234089" cy="9476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Audición </a:t>
          </a:r>
        </a:p>
      </dsp:txBody>
      <dsp:txXfrm>
        <a:off x="30203" y="191355"/>
        <a:ext cx="3178577" cy="892154"/>
      </dsp:txXfrm>
    </dsp:sp>
    <dsp:sp modelId="{7740C445-9FC7-4A12-A816-E5B928249BC6}">
      <dsp:nvSpPr>
        <dsp:cNvPr id="0" name=""/>
        <dsp:cNvSpPr/>
      </dsp:nvSpPr>
      <dsp:spPr>
        <a:xfrm>
          <a:off x="325856" y="1111266"/>
          <a:ext cx="323408" cy="1515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070"/>
              </a:lnTo>
              <a:lnTo>
                <a:pt x="323408" y="151507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85153-D6E3-49C0-A9BE-4A60CC9F161C}">
      <dsp:nvSpPr>
        <dsp:cNvPr id="0" name=""/>
        <dsp:cNvSpPr/>
      </dsp:nvSpPr>
      <dsp:spPr>
        <a:xfrm>
          <a:off x="649265" y="1616289"/>
          <a:ext cx="3232149" cy="2020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Prueba auditiva a los 15 días. Luego cada 3 meses por 1 año.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Lactantes: potenciales auditivos.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Mayores: audiometría.  </a:t>
          </a:r>
        </a:p>
      </dsp:txBody>
      <dsp:txXfrm>
        <a:off x="708432" y="1675456"/>
        <a:ext cx="3113815" cy="1901759"/>
      </dsp:txXfrm>
    </dsp:sp>
    <dsp:sp modelId="{4F24EC7B-88C4-40B0-B774-F9FB91C56764}">
      <dsp:nvSpPr>
        <dsp:cNvPr id="0" name=""/>
        <dsp:cNvSpPr/>
      </dsp:nvSpPr>
      <dsp:spPr>
        <a:xfrm>
          <a:off x="4246584" y="163599"/>
          <a:ext cx="3234089" cy="94766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Desarrollo </a:t>
          </a:r>
        </a:p>
      </dsp:txBody>
      <dsp:txXfrm>
        <a:off x="4274340" y="191355"/>
        <a:ext cx="3178577" cy="892154"/>
      </dsp:txXfrm>
    </dsp:sp>
    <dsp:sp modelId="{B7CC1F66-06B4-43A2-B29E-E69CBC9B5B0C}">
      <dsp:nvSpPr>
        <dsp:cNvPr id="0" name=""/>
        <dsp:cNvSpPr/>
      </dsp:nvSpPr>
      <dsp:spPr>
        <a:xfrm>
          <a:off x="4569993" y="1111266"/>
          <a:ext cx="323408" cy="1515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070"/>
              </a:lnTo>
              <a:lnTo>
                <a:pt x="323408" y="151507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C6E4B-0EFE-4831-A7CD-911F09DB24EC}">
      <dsp:nvSpPr>
        <dsp:cNvPr id="0" name=""/>
        <dsp:cNvSpPr/>
      </dsp:nvSpPr>
      <dsp:spPr>
        <a:xfrm>
          <a:off x="4893402" y="1616289"/>
          <a:ext cx="3232149" cy="2020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Vigilar secuelas en el desarrollo psicomotriz. </a:t>
          </a:r>
        </a:p>
      </dsp:txBody>
      <dsp:txXfrm>
        <a:off x="4952569" y="1675456"/>
        <a:ext cx="3113815" cy="1901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3AAD8-2B29-406C-8A69-15FA59795F54}">
      <dsp:nvSpPr>
        <dsp:cNvPr id="0" name=""/>
        <dsp:cNvSpPr/>
      </dsp:nvSpPr>
      <dsp:spPr>
        <a:xfrm>
          <a:off x="2749" y="1589017"/>
          <a:ext cx="2200608" cy="181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Bacterias en LCR.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LCR sugestivo de infección, estéril con hemocultivos +.</a:t>
          </a:r>
        </a:p>
      </dsp:txBody>
      <dsp:txXfrm>
        <a:off x="44518" y="1630786"/>
        <a:ext cx="2117070" cy="1342566"/>
      </dsp:txXfrm>
    </dsp:sp>
    <dsp:sp modelId="{F1CEEE63-06DA-4362-9FB8-C69D6449D828}">
      <dsp:nvSpPr>
        <dsp:cNvPr id="0" name=""/>
        <dsp:cNvSpPr/>
      </dsp:nvSpPr>
      <dsp:spPr>
        <a:xfrm>
          <a:off x="1256883" y="2207013"/>
          <a:ext cx="2573548" cy="2573548"/>
        </a:xfrm>
        <a:prstGeom prst="leftCircularArrow">
          <a:avLst>
            <a:gd name="adj1" fmla="val 3297"/>
            <a:gd name="adj2" fmla="val 407107"/>
            <a:gd name="adj3" fmla="val 2168497"/>
            <a:gd name="adj4" fmla="val 9010369"/>
            <a:gd name="adj5" fmla="val 3846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49E58-DC02-46A4-81ED-75BD902931C8}">
      <dsp:nvSpPr>
        <dsp:cNvPr id="0" name=""/>
        <dsp:cNvSpPr/>
      </dsp:nvSpPr>
      <dsp:spPr>
        <a:xfrm>
          <a:off x="529037" y="3310216"/>
          <a:ext cx="1956096" cy="77787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Bacteriana </a:t>
          </a:r>
        </a:p>
      </dsp:txBody>
      <dsp:txXfrm>
        <a:off x="551820" y="3332999"/>
        <a:ext cx="1910530" cy="732309"/>
      </dsp:txXfrm>
    </dsp:sp>
    <dsp:sp modelId="{14DB4718-9A6A-4B09-B5CA-188261CB9803}">
      <dsp:nvSpPr>
        <dsp:cNvPr id="0" name=""/>
        <dsp:cNvSpPr/>
      </dsp:nvSpPr>
      <dsp:spPr>
        <a:xfrm>
          <a:off x="2843397" y="1473480"/>
          <a:ext cx="2436953" cy="260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Signos y síntomas.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LCR sugestivo de infección sin identificación de microorganismo. </a:t>
          </a:r>
        </a:p>
      </dsp:txBody>
      <dsp:txXfrm>
        <a:off x="2903412" y="2092332"/>
        <a:ext cx="2316923" cy="1929039"/>
      </dsp:txXfrm>
    </dsp:sp>
    <dsp:sp modelId="{0DC39833-21D9-4FF9-B61F-9BCC07E83012}">
      <dsp:nvSpPr>
        <dsp:cNvPr id="0" name=""/>
        <dsp:cNvSpPr/>
      </dsp:nvSpPr>
      <dsp:spPr>
        <a:xfrm>
          <a:off x="4199657" y="499652"/>
          <a:ext cx="3095634" cy="3095634"/>
        </a:xfrm>
        <a:prstGeom prst="circularArrow">
          <a:avLst>
            <a:gd name="adj1" fmla="val 2741"/>
            <a:gd name="adj2" fmla="val 334049"/>
            <a:gd name="adj3" fmla="val 19265402"/>
            <a:gd name="adj4" fmla="val 12350472"/>
            <a:gd name="adj5" fmla="val 3198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1A624-D246-4164-B709-81FD1BE4CEB7}">
      <dsp:nvSpPr>
        <dsp:cNvPr id="0" name=""/>
        <dsp:cNvSpPr/>
      </dsp:nvSpPr>
      <dsp:spPr>
        <a:xfrm>
          <a:off x="3459110" y="1412875"/>
          <a:ext cx="1956096" cy="77787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Aséptica </a:t>
          </a:r>
        </a:p>
      </dsp:txBody>
      <dsp:txXfrm>
        <a:off x="3481893" y="1435658"/>
        <a:ext cx="1910530" cy="732309"/>
      </dsp:txXfrm>
    </dsp:sp>
    <dsp:sp modelId="{0963BF8C-EF36-4795-8759-2A660118D5B0}">
      <dsp:nvSpPr>
        <dsp:cNvPr id="0" name=""/>
        <dsp:cNvSpPr/>
      </dsp:nvSpPr>
      <dsp:spPr>
        <a:xfrm>
          <a:off x="5734923" y="1233758"/>
          <a:ext cx="2922188" cy="2631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Signos de irritación meníngea sin meningitis.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LCR normal.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En: neumonía, abscesos retrofaríngeos o periamigdalinos, medicamentos. </a:t>
          </a:r>
        </a:p>
      </dsp:txBody>
      <dsp:txXfrm>
        <a:off x="5795482" y="1294317"/>
        <a:ext cx="2801070" cy="1946533"/>
      </dsp:txXfrm>
    </dsp:sp>
    <dsp:sp modelId="{2A1D803D-4245-409C-B918-CC7A908A3852}">
      <dsp:nvSpPr>
        <dsp:cNvPr id="0" name=""/>
        <dsp:cNvSpPr/>
      </dsp:nvSpPr>
      <dsp:spPr>
        <a:xfrm>
          <a:off x="7182851" y="2107540"/>
          <a:ext cx="2969443" cy="2969443"/>
        </a:xfrm>
        <a:prstGeom prst="leftCircularArrow">
          <a:avLst>
            <a:gd name="adj1" fmla="val 2857"/>
            <a:gd name="adj2" fmla="val 349195"/>
            <a:gd name="adj3" fmla="val 1391925"/>
            <a:gd name="adj4" fmla="val 8291709"/>
            <a:gd name="adj5" fmla="val 3334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0069F-E450-4D85-9503-BF392F1A7411}">
      <dsp:nvSpPr>
        <dsp:cNvPr id="0" name=""/>
        <dsp:cNvSpPr/>
      </dsp:nvSpPr>
      <dsp:spPr>
        <a:xfrm>
          <a:off x="6651303" y="3742823"/>
          <a:ext cx="1956096" cy="777875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Meningismo</a:t>
          </a:r>
        </a:p>
      </dsp:txBody>
      <dsp:txXfrm>
        <a:off x="6674086" y="3765606"/>
        <a:ext cx="1910530" cy="732309"/>
      </dsp:txXfrm>
    </dsp:sp>
    <dsp:sp modelId="{6D9B859F-3217-43F1-8792-8E4B5F9B3CB7}">
      <dsp:nvSpPr>
        <dsp:cNvPr id="0" name=""/>
        <dsp:cNvSpPr/>
      </dsp:nvSpPr>
      <dsp:spPr>
        <a:xfrm>
          <a:off x="9145482" y="1451447"/>
          <a:ext cx="2656222" cy="2510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&gt;2 dosis subóptimas de medicamentos que atraviesan la barrera hematoencefálica. </a:t>
          </a:r>
        </a:p>
      </dsp:txBody>
      <dsp:txXfrm>
        <a:off x="9203263" y="2047257"/>
        <a:ext cx="2540660" cy="1857210"/>
      </dsp:txXfrm>
    </dsp:sp>
    <dsp:sp modelId="{D0A43B1F-92B8-4287-92B5-DD8029C0555D}">
      <dsp:nvSpPr>
        <dsp:cNvPr id="0" name=""/>
        <dsp:cNvSpPr/>
      </dsp:nvSpPr>
      <dsp:spPr>
        <a:xfrm>
          <a:off x="9862313" y="1229324"/>
          <a:ext cx="1956096" cy="77787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Parcialmente tratada</a:t>
          </a:r>
        </a:p>
      </dsp:txBody>
      <dsp:txXfrm>
        <a:off x="9885096" y="1252107"/>
        <a:ext cx="1910530" cy="732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D797B-80B7-4032-A429-DDBE57BBC333}">
      <dsp:nvSpPr>
        <dsp:cNvPr id="0" name=""/>
        <dsp:cNvSpPr/>
      </dsp:nvSpPr>
      <dsp:spPr>
        <a:xfrm>
          <a:off x="182392" y="301"/>
          <a:ext cx="2692513" cy="97742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&lt;1 mes </a:t>
          </a:r>
        </a:p>
      </dsp:txBody>
      <dsp:txXfrm>
        <a:off x="211020" y="28929"/>
        <a:ext cx="2635257" cy="920169"/>
      </dsp:txXfrm>
    </dsp:sp>
    <dsp:sp modelId="{BAA049F5-2752-453E-B171-FD285FE44B11}">
      <dsp:nvSpPr>
        <dsp:cNvPr id="0" name=""/>
        <dsp:cNvSpPr/>
      </dsp:nvSpPr>
      <dsp:spPr>
        <a:xfrm>
          <a:off x="451643" y="977727"/>
          <a:ext cx="269251" cy="1464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68"/>
              </a:lnTo>
              <a:lnTo>
                <a:pt x="269251" y="146446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48099-884D-4855-8A32-4A56E9566B18}">
      <dsp:nvSpPr>
        <dsp:cNvPr id="0" name=""/>
        <dsp:cNvSpPr/>
      </dsp:nvSpPr>
      <dsp:spPr>
        <a:xfrm>
          <a:off x="720895" y="1465883"/>
          <a:ext cx="3124200" cy="1952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SGB.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BGN (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E.Coli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BGP (</a:t>
          </a:r>
          <a:r>
            <a:rPr lang="es-CO" sz="1600" i="1" kern="1200" dirty="0">
              <a:latin typeface="Montserrat" panose="00000500000000000000" pitchFamily="50" charset="0"/>
              <a:cs typeface="Arial" panose="020B0604020202020204" pitchFamily="34" charset="0"/>
            </a:rPr>
            <a:t>Listeria </a:t>
          </a:r>
          <a:r>
            <a:rPr lang="es-CO" sz="1600" i="1" kern="1200" dirty="0" err="1">
              <a:latin typeface="Montserrat" panose="00000500000000000000" pitchFamily="50" charset="0"/>
              <a:cs typeface="Arial" panose="020B0604020202020204" pitchFamily="34" charset="0"/>
            </a:rPr>
            <a:t>Monocyotgenes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En menor medida: Neumococo, Meningococo. </a:t>
          </a:r>
        </a:p>
      </dsp:txBody>
      <dsp:txXfrm>
        <a:off x="778085" y="1523073"/>
        <a:ext cx="3009820" cy="1838244"/>
      </dsp:txXfrm>
    </dsp:sp>
    <dsp:sp modelId="{9189592C-2E4D-4393-B334-CC847BE7413D}">
      <dsp:nvSpPr>
        <dsp:cNvPr id="0" name=""/>
        <dsp:cNvSpPr/>
      </dsp:nvSpPr>
      <dsp:spPr>
        <a:xfrm>
          <a:off x="4282904" y="301"/>
          <a:ext cx="2692513" cy="977425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&gt;1 mes </a:t>
          </a:r>
        </a:p>
      </dsp:txBody>
      <dsp:txXfrm>
        <a:off x="4311532" y="28929"/>
        <a:ext cx="2635257" cy="920169"/>
      </dsp:txXfrm>
    </dsp:sp>
    <dsp:sp modelId="{98FA8BDF-81D6-4CCD-8BB3-0083294AF148}">
      <dsp:nvSpPr>
        <dsp:cNvPr id="0" name=""/>
        <dsp:cNvSpPr/>
      </dsp:nvSpPr>
      <dsp:spPr>
        <a:xfrm>
          <a:off x="4552156" y="977727"/>
          <a:ext cx="269251" cy="1464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68"/>
              </a:lnTo>
              <a:lnTo>
                <a:pt x="269251" y="146446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0B0D8-EFB5-48A9-B647-FE3D30C54769}">
      <dsp:nvSpPr>
        <dsp:cNvPr id="0" name=""/>
        <dsp:cNvSpPr/>
      </dsp:nvSpPr>
      <dsp:spPr>
        <a:xfrm>
          <a:off x="4821407" y="1465883"/>
          <a:ext cx="3124200" cy="1952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Meningococo (más en adolescencia).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Neumococo (más en &lt;9 años, sobre todo &lt;5 años).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- HIB. </a:t>
          </a:r>
        </a:p>
      </dsp:txBody>
      <dsp:txXfrm>
        <a:off x="4878597" y="1523073"/>
        <a:ext cx="3009820" cy="18382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93D4D-3FB8-415F-9AB9-6210DB324646}">
      <dsp:nvSpPr>
        <dsp:cNvPr id="0" name=""/>
        <dsp:cNvSpPr/>
      </dsp:nvSpPr>
      <dsp:spPr>
        <a:xfrm>
          <a:off x="10342" y="2026626"/>
          <a:ext cx="2445770" cy="128328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  <a:cs typeface="Arial" panose="020B0604020202020204" pitchFamily="34" charset="0"/>
            </a:rPr>
            <a:t>Meningitis neonatal </a:t>
          </a:r>
        </a:p>
      </dsp:txBody>
      <dsp:txXfrm>
        <a:off x="47928" y="2064212"/>
        <a:ext cx="2370598" cy="1208117"/>
      </dsp:txXfrm>
    </dsp:sp>
    <dsp:sp modelId="{609BD878-ACCA-4450-A147-0647336301EE}">
      <dsp:nvSpPr>
        <dsp:cNvPr id="0" name=""/>
        <dsp:cNvSpPr/>
      </dsp:nvSpPr>
      <dsp:spPr>
        <a:xfrm rot="19386060">
          <a:off x="2295627" y="2160614"/>
          <a:ext cx="1602419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602419" y="2660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3056776" y="2147159"/>
        <a:ext cx="80120" cy="80120"/>
      </dsp:txXfrm>
    </dsp:sp>
    <dsp:sp modelId="{4A9B8291-691C-418C-892C-435016F8D113}">
      <dsp:nvSpPr>
        <dsp:cNvPr id="0" name=""/>
        <dsp:cNvSpPr/>
      </dsp:nvSpPr>
      <dsp:spPr>
        <a:xfrm>
          <a:off x="3737560" y="1174848"/>
          <a:ext cx="2084242" cy="10626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Temprana</a:t>
          </a:r>
        </a:p>
      </dsp:txBody>
      <dsp:txXfrm>
        <a:off x="3768684" y="1205972"/>
        <a:ext cx="2021994" cy="1000392"/>
      </dsp:txXfrm>
    </dsp:sp>
    <dsp:sp modelId="{EE74129F-F4E4-4EC8-AAD2-7F41B8F33D79}">
      <dsp:nvSpPr>
        <dsp:cNvPr id="0" name=""/>
        <dsp:cNvSpPr/>
      </dsp:nvSpPr>
      <dsp:spPr>
        <a:xfrm>
          <a:off x="5821803" y="1679563"/>
          <a:ext cx="1281447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281447" y="26604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6430490" y="1674132"/>
        <a:ext cx="64072" cy="64072"/>
      </dsp:txXfrm>
    </dsp:sp>
    <dsp:sp modelId="{865A6FC6-66D6-41E9-8521-BDEC05E6DCA5}">
      <dsp:nvSpPr>
        <dsp:cNvPr id="0" name=""/>
        <dsp:cNvSpPr/>
      </dsp:nvSpPr>
      <dsp:spPr>
        <a:xfrm>
          <a:off x="7103250" y="905263"/>
          <a:ext cx="3203618" cy="160180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Transmisión vertical por tracto genitourinario materno,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amnionitis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. </a:t>
          </a:r>
        </a:p>
      </dsp:txBody>
      <dsp:txXfrm>
        <a:off x="7150165" y="952178"/>
        <a:ext cx="3109788" cy="1507979"/>
      </dsp:txXfrm>
    </dsp:sp>
    <dsp:sp modelId="{78ECF28A-D7A1-4012-91AB-7B5F25503488}">
      <dsp:nvSpPr>
        <dsp:cNvPr id="0" name=""/>
        <dsp:cNvSpPr/>
      </dsp:nvSpPr>
      <dsp:spPr>
        <a:xfrm rot="2213940">
          <a:off x="2295627" y="3122717"/>
          <a:ext cx="1602419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602419" y="2660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3056776" y="3109261"/>
        <a:ext cx="80120" cy="80120"/>
      </dsp:txXfrm>
    </dsp:sp>
    <dsp:sp modelId="{29F1C543-1DDD-47C2-8668-76A448F28210}">
      <dsp:nvSpPr>
        <dsp:cNvPr id="0" name=""/>
        <dsp:cNvSpPr/>
      </dsp:nvSpPr>
      <dsp:spPr>
        <a:xfrm>
          <a:off x="3737560" y="3099053"/>
          <a:ext cx="2084242" cy="10626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Tardía </a:t>
          </a:r>
        </a:p>
      </dsp:txBody>
      <dsp:txXfrm>
        <a:off x="3768684" y="3130177"/>
        <a:ext cx="2021994" cy="1000392"/>
      </dsp:txXfrm>
    </dsp:sp>
    <dsp:sp modelId="{6F8C68DB-0477-4AD2-A628-9345A90373A5}">
      <dsp:nvSpPr>
        <dsp:cNvPr id="0" name=""/>
        <dsp:cNvSpPr/>
      </dsp:nvSpPr>
      <dsp:spPr>
        <a:xfrm>
          <a:off x="5821803" y="3603768"/>
          <a:ext cx="1281447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281447" y="26604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6430490" y="3598337"/>
        <a:ext cx="64072" cy="64072"/>
      </dsp:txXfrm>
    </dsp:sp>
    <dsp:sp modelId="{143E4273-12EC-45C5-96FE-F4DAD3D65D2D}">
      <dsp:nvSpPr>
        <dsp:cNvPr id="0" name=""/>
        <dsp:cNvSpPr/>
      </dsp:nvSpPr>
      <dsp:spPr>
        <a:xfrm>
          <a:off x="7103250" y="2747344"/>
          <a:ext cx="3144287" cy="176605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Transmisión horizontal, por cuidados de la salud (niños invadidos por lo general 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Pseudomona,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Klebsiella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,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S.Aureus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, </a:t>
          </a: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Enterobacter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)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. Es más rara. </a:t>
          </a:r>
        </a:p>
      </dsp:txBody>
      <dsp:txXfrm>
        <a:off x="7154976" y="2799070"/>
        <a:ext cx="3040835" cy="166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D55D8-60A5-458C-83A1-2C3812476035}">
      <dsp:nvSpPr>
        <dsp:cNvPr id="0" name=""/>
        <dsp:cNvSpPr/>
      </dsp:nvSpPr>
      <dsp:spPr>
        <a:xfrm>
          <a:off x="7264" y="914501"/>
          <a:ext cx="2576130" cy="19230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i="1" kern="1200" dirty="0">
              <a:latin typeface="Montserrat" panose="00000500000000000000" pitchFamily="50" charset="0"/>
              <a:cs typeface="Arial" panose="020B0604020202020204" pitchFamily="34" charset="0"/>
            </a:rPr>
            <a:t>Coxsackie A y B 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Principal. </a:t>
          </a: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El ser humano es el único reservorio.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Transmisión fecal-oral.</a:t>
          </a:r>
        </a:p>
      </dsp:txBody>
      <dsp:txXfrm>
        <a:off x="52323" y="959560"/>
        <a:ext cx="2486012" cy="1877968"/>
      </dsp:txXfrm>
    </dsp:sp>
    <dsp:sp modelId="{1A5FD9F9-3DB9-433B-8DBA-2301BF661BEA}">
      <dsp:nvSpPr>
        <dsp:cNvPr id="0" name=""/>
        <dsp:cNvSpPr/>
      </dsp:nvSpPr>
      <dsp:spPr>
        <a:xfrm>
          <a:off x="7264" y="2837528"/>
          <a:ext cx="2576130" cy="82690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Enterovirus </a:t>
          </a:r>
        </a:p>
      </dsp:txBody>
      <dsp:txXfrm>
        <a:off x="7264" y="2837528"/>
        <a:ext cx="1814176" cy="826901"/>
      </dsp:txXfrm>
    </dsp:sp>
    <dsp:sp modelId="{343A8702-906D-45CB-A08C-E8DB4E6B02D0}">
      <dsp:nvSpPr>
        <dsp:cNvPr id="0" name=""/>
        <dsp:cNvSpPr/>
      </dsp:nvSpPr>
      <dsp:spPr>
        <a:xfrm>
          <a:off x="1894315" y="2968874"/>
          <a:ext cx="901645" cy="90164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F1A5C-3B0D-4772-A8DE-23E7909B9539}">
      <dsp:nvSpPr>
        <dsp:cNvPr id="0" name=""/>
        <dsp:cNvSpPr/>
      </dsp:nvSpPr>
      <dsp:spPr>
        <a:xfrm>
          <a:off x="3019338" y="914501"/>
          <a:ext cx="2576130" cy="19230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Paperas, sarampión, rubeola. </a:t>
          </a:r>
        </a:p>
      </dsp:txBody>
      <dsp:txXfrm>
        <a:off x="3064397" y="959560"/>
        <a:ext cx="2486012" cy="1877968"/>
      </dsp:txXfrm>
    </dsp:sp>
    <dsp:sp modelId="{C79D6E9C-4CB1-43BB-AB32-C2248151FAC7}">
      <dsp:nvSpPr>
        <dsp:cNvPr id="0" name=""/>
        <dsp:cNvSpPr/>
      </dsp:nvSpPr>
      <dsp:spPr>
        <a:xfrm>
          <a:off x="3019338" y="2837528"/>
          <a:ext cx="2576130" cy="826901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Paramixovirus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sp:txBody>
      <dsp:txXfrm>
        <a:off x="3019338" y="2837528"/>
        <a:ext cx="1814176" cy="826901"/>
      </dsp:txXfrm>
    </dsp:sp>
    <dsp:sp modelId="{C7CCEF4A-EDF7-4584-9009-9430D7D2E4F5}">
      <dsp:nvSpPr>
        <dsp:cNvPr id="0" name=""/>
        <dsp:cNvSpPr/>
      </dsp:nvSpPr>
      <dsp:spPr>
        <a:xfrm>
          <a:off x="4906389" y="2968874"/>
          <a:ext cx="901645" cy="90164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9ADC-8C3B-426C-B945-C7A7C61F3EC7}">
      <dsp:nvSpPr>
        <dsp:cNvPr id="0" name=""/>
        <dsp:cNvSpPr/>
      </dsp:nvSpPr>
      <dsp:spPr>
        <a:xfrm>
          <a:off x="6031412" y="914501"/>
          <a:ext cx="2576130" cy="19230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 panose="00000500000000000000" pitchFamily="50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Cualquiera puede producirla, pero el más común es el Tipo 2.</a:t>
          </a:r>
        </a:p>
      </dsp:txBody>
      <dsp:txXfrm>
        <a:off x="6076471" y="959560"/>
        <a:ext cx="2486012" cy="1877968"/>
      </dsp:txXfrm>
    </dsp:sp>
    <dsp:sp modelId="{A3339F4F-1671-44AF-BA50-63A3392B6BBC}">
      <dsp:nvSpPr>
        <dsp:cNvPr id="0" name=""/>
        <dsp:cNvSpPr/>
      </dsp:nvSpPr>
      <dsp:spPr>
        <a:xfrm>
          <a:off x="6031412" y="2837528"/>
          <a:ext cx="2576130" cy="82690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Herpes virus </a:t>
          </a:r>
        </a:p>
      </dsp:txBody>
      <dsp:txXfrm>
        <a:off x="6031412" y="2837528"/>
        <a:ext cx="1814176" cy="826901"/>
      </dsp:txXfrm>
    </dsp:sp>
    <dsp:sp modelId="{26AF03D3-590D-4DD5-85E4-56B0134A2AB6}">
      <dsp:nvSpPr>
        <dsp:cNvPr id="0" name=""/>
        <dsp:cNvSpPr/>
      </dsp:nvSpPr>
      <dsp:spPr>
        <a:xfrm>
          <a:off x="7918463" y="2968874"/>
          <a:ext cx="901645" cy="90164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4430F-7CBA-461B-AF20-7BEF23970BC7}">
      <dsp:nvSpPr>
        <dsp:cNvPr id="0" name=""/>
        <dsp:cNvSpPr/>
      </dsp:nvSpPr>
      <dsp:spPr>
        <a:xfrm>
          <a:off x="9043486" y="914501"/>
          <a:ext cx="2576130" cy="19230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Traumatismos por artrópodos o insectos.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No es común en Colombia.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Encefalitis Equina, Virus del oeste del Nilo. </a:t>
          </a:r>
        </a:p>
      </dsp:txBody>
      <dsp:txXfrm>
        <a:off x="9088545" y="959560"/>
        <a:ext cx="2486012" cy="1877968"/>
      </dsp:txXfrm>
    </dsp:sp>
    <dsp:sp modelId="{EB836231-3677-41FE-A4E8-BF626303EB67}">
      <dsp:nvSpPr>
        <dsp:cNvPr id="0" name=""/>
        <dsp:cNvSpPr/>
      </dsp:nvSpPr>
      <dsp:spPr>
        <a:xfrm>
          <a:off x="9043486" y="2837528"/>
          <a:ext cx="2576130" cy="826901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 err="1">
              <a:latin typeface="Montserrat" panose="00000500000000000000" pitchFamily="50" charset="0"/>
              <a:cs typeface="Arial" panose="020B0604020202020204" pitchFamily="34" charset="0"/>
            </a:rPr>
            <a:t>Arbovirus</a:t>
          </a: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 </a:t>
          </a:r>
        </a:p>
      </dsp:txBody>
      <dsp:txXfrm>
        <a:off x="9043486" y="2837528"/>
        <a:ext cx="1814176" cy="826901"/>
      </dsp:txXfrm>
    </dsp:sp>
    <dsp:sp modelId="{F4801498-060B-4CE6-AC7C-E9E54D6FF8E0}">
      <dsp:nvSpPr>
        <dsp:cNvPr id="0" name=""/>
        <dsp:cNvSpPr/>
      </dsp:nvSpPr>
      <dsp:spPr>
        <a:xfrm>
          <a:off x="10930537" y="2968874"/>
          <a:ext cx="901645" cy="90164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99F0E-7616-402F-AF35-AEA513C85C27}">
      <dsp:nvSpPr>
        <dsp:cNvPr id="0" name=""/>
        <dsp:cNvSpPr/>
      </dsp:nvSpPr>
      <dsp:spPr>
        <a:xfrm>
          <a:off x="7143" y="658552"/>
          <a:ext cx="2135187" cy="152132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Dependen de la edad </a:t>
          </a:r>
        </a:p>
      </dsp:txBody>
      <dsp:txXfrm>
        <a:off x="51701" y="703110"/>
        <a:ext cx="2046071" cy="1432205"/>
      </dsp:txXfrm>
    </dsp:sp>
    <dsp:sp modelId="{F10487ED-9AD2-4C3E-958A-C4B4FE1A4D62}">
      <dsp:nvSpPr>
        <dsp:cNvPr id="0" name=""/>
        <dsp:cNvSpPr/>
      </dsp:nvSpPr>
      <dsp:spPr>
        <a:xfrm>
          <a:off x="2355850" y="115445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2355850" y="1260355"/>
        <a:ext cx="316861" cy="317716"/>
      </dsp:txXfrm>
    </dsp:sp>
    <dsp:sp modelId="{A5D2D9FE-9DE1-4564-800C-1D15FCC7CCA7}">
      <dsp:nvSpPr>
        <dsp:cNvPr id="0" name=""/>
        <dsp:cNvSpPr/>
      </dsp:nvSpPr>
      <dsp:spPr>
        <a:xfrm>
          <a:off x="2996406" y="658552"/>
          <a:ext cx="2135187" cy="152132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Los síntomas iniciales pueden ser GI o respiratorios </a:t>
          </a:r>
        </a:p>
      </dsp:txBody>
      <dsp:txXfrm>
        <a:off x="3040964" y="703110"/>
        <a:ext cx="2046071" cy="1432205"/>
      </dsp:txXfrm>
    </dsp:sp>
    <dsp:sp modelId="{6587512C-2800-4C12-9D27-B0A0551CC5CB}">
      <dsp:nvSpPr>
        <dsp:cNvPr id="0" name=""/>
        <dsp:cNvSpPr/>
      </dsp:nvSpPr>
      <dsp:spPr>
        <a:xfrm>
          <a:off x="5345112" y="115445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5345112" y="1260355"/>
        <a:ext cx="316861" cy="317716"/>
      </dsp:txXfrm>
    </dsp:sp>
    <dsp:sp modelId="{FB6161A3-4BB7-4CFA-9504-901F5B6556D9}">
      <dsp:nvSpPr>
        <dsp:cNvPr id="0" name=""/>
        <dsp:cNvSpPr/>
      </dsp:nvSpPr>
      <dsp:spPr>
        <a:xfrm>
          <a:off x="5985668" y="658552"/>
          <a:ext cx="2135187" cy="152132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Arial" panose="020B0604020202020204" pitchFamily="34" charset="0"/>
            </a:rPr>
            <a:t>Siempre revisar carné de vacunación y antecedentes maternos </a:t>
          </a:r>
        </a:p>
      </dsp:txBody>
      <dsp:txXfrm>
        <a:off x="6030226" y="703110"/>
        <a:ext cx="2046071" cy="14322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6585A-2DF3-4954-ACF4-AF8BD4E1CC8B}">
      <dsp:nvSpPr>
        <dsp:cNvPr id="0" name=""/>
        <dsp:cNvSpPr/>
      </dsp:nvSpPr>
      <dsp:spPr>
        <a:xfrm>
          <a:off x="0" y="199813"/>
          <a:ext cx="8128000" cy="11838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793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bg1"/>
              </a:solidFill>
              <a:latin typeface="Montserrat" panose="00000500000000000000" pitchFamily="50" charset="0"/>
              <a:cs typeface="Arial" panose="020B0604020202020204" pitchFamily="34" charset="0"/>
            </a:rPr>
            <a:t>                  NEONATOS </a:t>
          </a:r>
        </a:p>
      </dsp:txBody>
      <dsp:txXfrm>
        <a:off x="0" y="495774"/>
        <a:ext cx="7832040" cy="591921"/>
      </dsp:txXfrm>
    </dsp:sp>
    <dsp:sp modelId="{BD08C7FD-C869-437A-A870-E18656E6EBB7}">
      <dsp:nvSpPr>
        <dsp:cNvPr id="0" name=""/>
        <dsp:cNvSpPr/>
      </dsp:nvSpPr>
      <dsp:spPr>
        <a:xfrm>
          <a:off x="9876" y="945345"/>
          <a:ext cx="3755136" cy="3033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La fiebre no es tan común, lo más común es la hipotermia (62%).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Convulsiones (50% - Pensar en meningoencefalitis y agregar Aciclovir).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Vómito (no necesariamente en proyectil).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Letargia, irritabilidad, apneas, inapetencia, fontanela abombada, intolerancia a los movimientos / movimiento en bloque (es lo más sensible).</a:t>
          </a:r>
        </a:p>
      </dsp:txBody>
      <dsp:txXfrm>
        <a:off x="9876" y="945345"/>
        <a:ext cx="3755136" cy="3033766"/>
      </dsp:txXfrm>
    </dsp:sp>
    <dsp:sp modelId="{81410E37-663E-4630-B782-25B3A66CA715}">
      <dsp:nvSpPr>
        <dsp:cNvPr id="0" name=""/>
        <dsp:cNvSpPr/>
      </dsp:nvSpPr>
      <dsp:spPr>
        <a:xfrm>
          <a:off x="3755136" y="594296"/>
          <a:ext cx="4372864" cy="11838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793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bg1"/>
              </a:solidFill>
              <a:latin typeface="Montserrat" panose="00000500000000000000" pitchFamily="50" charset="0"/>
              <a:cs typeface="Arial" panose="020B0604020202020204" pitchFamily="34" charset="0"/>
            </a:rPr>
            <a:t>NIÑOS MAYORES </a:t>
          </a:r>
        </a:p>
      </dsp:txBody>
      <dsp:txXfrm>
        <a:off x="3755136" y="890257"/>
        <a:ext cx="4076904" cy="591921"/>
      </dsp:txXfrm>
    </dsp:sp>
    <dsp:sp modelId="{FE70D605-7316-4E87-8A86-F5CFBA3BAF03}">
      <dsp:nvSpPr>
        <dsp:cNvPr id="0" name=""/>
        <dsp:cNvSpPr/>
      </dsp:nvSpPr>
      <dsp:spPr>
        <a:xfrm>
          <a:off x="3956298" y="1345548"/>
          <a:ext cx="3755136" cy="264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Malestar general: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Fiebre, cefalea, mialgias, fotofobia, náuseas, vómito.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rPr>
            <a:t>- Complicaciones: síntomas focales, convulsiones (30%).</a:t>
          </a:r>
        </a:p>
      </dsp:txBody>
      <dsp:txXfrm>
        <a:off x="3956298" y="1345548"/>
        <a:ext cx="3755136" cy="2642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1C4E0-FF53-43B5-8F1E-7720B6B3D7DA}">
      <dsp:nvSpPr>
        <dsp:cNvPr id="0" name=""/>
        <dsp:cNvSpPr/>
      </dsp:nvSpPr>
      <dsp:spPr>
        <a:xfrm>
          <a:off x="89597" y="1293"/>
          <a:ext cx="2700853" cy="162051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Palpar la fontanela (se cierra alrededor de los 18 meses)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Luego signos meníngeos. 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89597" y="1293"/>
        <a:ext cx="2700853" cy="1620512"/>
      </dsp:txXfrm>
    </dsp:sp>
    <dsp:sp modelId="{2E5F6502-3600-4B0E-9BEE-BEDF28B6A8E5}">
      <dsp:nvSpPr>
        <dsp:cNvPr id="0" name=""/>
        <dsp:cNvSpPr/>
      </dsp:nvSpPr>
      <dsp:spPr>
        <a:xfrm>
          <a:off x="3060537" y="1293"/>
          <a:ext cx="2700853" cy="162051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En meningitis severa hay compromiso de pares craneales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Principalmente el VI (revisar movimientos oculares).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3060537" y="1293"/>
        <a:ext cx="2700853" cy="1620512"/>
      </dsp:txXfrm>
    </dsp:sp>
    <dsp:sp modelId="{3ACB4F9A-F615-4334-B7CE-6757F261F696}">
      <dsp:nvSpPr>
        <dsp:cNvPr id="0" name=""/>
        <dsp:cNvSpPr/>
      </dsp:nvSpPr>
      <dsp:spPr>
        <a:xfrm>
          <a:off x="6031476" y="1293"/>
          <a:ext cx="2700853" cy="1620512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Buscar papiledema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Si está presente no hacer punción lumbar. 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6031476" y="1293"/>
        <a:ext cx="2700853" cy="1620512"/>
      </dsp:txXfrm>
    </dsp:sp>
    <dsp:sp modelId="{BB0CE7C0-0DBA-415C-B768-B3EBFB6EF663}">
      <dsp:nvSpPr>
        <dsp:cNvPr id="0" name=""/>
        <dsp:cNvSpPr/>
      </dsp:nvSpPr>
      <dsp:spPr>
        <a:xfrm>
          <a:off x="1575067" y="1891891"/>
          <a:ext cx="2700853" cy="162051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Buscar brotes 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  <a:sym typeface="Wingdings" panose="05000000000000000000" pitchFamily="2" charset="2"/>
            </a:rPr>
            <a:t> Petequial o purpúrico, pensar en Meningococo. </a:t>
          </a:r>
          <a:endParaRPr lang="es-CO" sz="1400" kern="1200" dirty="0">
            <a:latin typeface="Montserrat" panose="00000500000000000000" pitchFamily="50" charset="0"/>
            <a:cs typeface="Arial" panose="020B0604020202020204" pitchFamily="34" charset="0"/>
          </a:endParaRPr>
        </a:p>
      </dsp:txBody>
      <dsp:txXfrm>
        <a:off x="1575067" y="1891891"/>
        <a:ext cx="2700853" cy="1620512"/>
      </dsp:txXfrm>
    </dsp:sp>
    <dsp:sp modelId="{B0043409-D7AE-488A-AF56-000FDB9F6D22}">
      <dsp:nvSpPr>
        <dsp:cNvPr id="0" name=""/>
        <dsp:cNvSpPr/>
      </dsp:nvSpPr>
      <dsp:spPr>
        <a:xfrm>
          <a:off x="4546006" y="1891891"/>
          <a:ext cx="2700853" cy="162051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Los enterovirus producen </a:t>
          </a:r>
          <a:r>
            <a:rPr lang="es-CO" sz="1400" kern="1200" dirty="0" err="1">
              <a:latin typeface="Montserrat" panose="00000500000000000000" pitchFamily="50" charset="0"/>
              <a:cs typeface="Arial" panose="020B0604020202020204" pitchFamily="34" charset="0"/>
            </a:rPr>
            <a:t>rash</a:t>
          </a:r>
          <a:r>
            <a:rPr lang="es-CO" sz="1400" kern="1200" dirty="0">
              <a:latin typeface="Montserrat" panose="00000500000000000000" pitchFamily="50" charset="0"/>
              <a:cs typeface="Arial" panose="020B0604020202020204" pitchFamily="34" charset="0"/>
            </a:rPr>
            <a:t>.</a:t>
          </a:r>
        </a:p>
      </dsp:txBody>
      <dsp:txXfrm>
        <a:off x="4546006" y="1891891"/>
        <a:ext cx="2700853" cy="1620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E3947-F97E-4CD5-B5A9-B8C1C16948FF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5027A-BEEB-4390-8D5A-E198F34F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75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67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90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10/11/2020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04357" y="1645920"/>
            <a:ext cx="85621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MENINGITIS</a:t>
            </a:r>
            <a:r>
              <a:rPr lang="es-CO" sz="3200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Laura Álvarez Londoño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Residente Pediatría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UPB 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19528" y="389784"/>
            <a:ext cx="7552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FACTORES DE RIESGO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1912"/>
              </p:ext>
            </p:extLst>
          </p:nvPr>
        </p:nvGraphicFramePr>
        <p:xfrm>
          <a:off x="2032000" y="1150254"/>
          <a:ext cx="8128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NEONATOS</a:t>
                      </a:r>
                      <a:r>
                        <a:rPr lang="es-CO" sz="18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endParaRPr lang="es-CO" sz="18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NIÑOS</a:t>
                      </a:r>
                      <a:r>
                        <a:rPr lang="es-CO" sz="18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MAYORES </a:t>
                      </a:r>
                      <a:endParaRPr lang="es-CO" sz="18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Pretérmino.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Bajo peso.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Madre portadora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SGB, corioamnionitis, endometritis.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Ruptura prematura de membranas.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Parto distócico.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Hipoxia fetal.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Anormalidades tracto urinario.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Defectos de la médula espinal. </a:t>
                      </a: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Asplenia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funcional (anemia células falciformes) o anatómica.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Inmunodeficiencias.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Implantes cocleares.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Trauma o procedimientos con fuga LCR.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Guardería.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lactancia materna.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Falta de vacunas. </a:t>
                      </a: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21014" y="1039712"/>
            <a:ext cx="7552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MANIFESTACIONES CLÍNICAS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06494429"/>
              </p:ext>
            </p:extLst>
          </p:nvPr>
        </p:nvGraphicFramePr>
        <p:xfrm>
          <a:off x="3833486" y="1353305"/>
          <a:ext cx="8128000" cy="2838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957976"/>
              </p:ext>
            </p:extLst>
          </p:nvPr>
        </p:nvGraphicFramePr>
        <p:xfrm>
          <a:off x="4669654" y="3852297"/>
          <a:ext cx="669340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BACTERIANA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VIRAL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Inicio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abrupto.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Malestar general.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Compromiso sistémico. </a:t>
                      </a: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Síntomas más leves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(no en encefalitis).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Fiebre bifásica.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Compromiso de otro sistema (Enantemas, GI, miocarditis, pericarditis, conjuntivitis).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82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299F0E-7616-402F-AF35-AEA513C85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87ED-9AD2-4C3E-958A-C4B4FE1A4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D2D9FE-9DE1-4564-800C-1D15FCC7C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87512C-2800-4C12-9D27-B0A0551CC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6161A3-4BB7-4CFA-9504-901F5B655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20824" y="390513"/>
            <a:ext cx="7552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SÍNTOMAS SEGÚN LA EDAD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88799701"/>
              </p:ext>
            </p:extLst>
          </p:nvPr>
        </p:nvGraphicFramePr>
        <p:xfrm>
          <a:off x="1992308" y="508891"/>
          <a:ext cx="8128000" cy="4352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Dibujos Animados Cerebro Enfermo Vectores en stock - FreeImages.co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12" y="3411565"/>
            <a:ext cx="1389761" cy="106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66585A-2DF3-4954-ACF4-AF8BD4E1C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08C7FD-C869-437A-A870-E18656E6E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410E37-663E-4630-B782-25B3A66CA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70D605-7316-4E87-8A86-F5CFBA3BA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00784" y="289929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TENER EN CUENTA EN EL EXAMEN FÍSICO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97102413"/>
              </p:ext>
            </p:extLst>
          </p:nvPr>
        </p:nvGraphicFramePr>
        <p:xfrm>
          <a:off x="1747520" y="1041179"/>
          <a:ext cx="8821928" cy="3513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21C4E0-FF53-43B5-8F1E-7720B6B3D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5F6502-3600-4B0E-9BEE-BEDF28B6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CB4F9A-F615-4334-B7CE-6757F261F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0CE7C0-0DBA-415C-B768-B3EBFB6EF6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043409-D7AE-488A-AF56-000FDB9F6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38300" y="532525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SIGNOS MENÍNGEOS </a:t>
            </a:r>
          </a:p>
        </p:txBody>
      </p:sp>
      <p:pic>
        <p:nvPicPr>
          <p:cNvPr id="4098" name="Picture 2" descr="Signo de meningitis de Kernig: MedlinePlus enciclopedia médica illustr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32"/>
          <a:stretch/>
        </p:blipFill>
        <p:spPr bwMode="auto">
          <a:xfrm>
            <a:off x="2202366" y="1529284"/>
            <a:ext cx="3810000" cy="26517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igno de meningitis de Brudzinski: MedlinePlus enciclopedia médica  illustració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31"/>
          <a:stretch/>
        </p:blipFill>
        <p:spPr bwMode="auto">
          <a:xfrm>
            <a:off x="6300529" y="1529284"/>
            <a:ext cx="3810000" cy="26517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efuerzo prueba de diagnostico. | Quimika Lover'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95" y="1995937"/>
            <a:ext cx="3319145" cy="24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638300" y="569847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¿CÓMO HACER EL DIAGNÓSTICO?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52486517"/>
              </p:ext>
            </p:extLst>
          </p:nvPr>
        </p:nvGraphicFramePr>
        <p:xfrm>
          <a:off x="925576" y="1780371"/>
          <a:ext cx="8128000" cy="292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884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638300" y="789477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29429869"/>
              </p:ext>
            </p:extLst>
          </p:nvPr>
        </p:nvGraphicFramePr>
        <p:xfrm>
          <a:off x="111760" y="19642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 descr="Laboratorio Clínico y Especialidades – Hospital del Niño Dr. José Renán  Esquiv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55" y="1695439"/>
            <a:ext cx="3044825" cy="242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17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C339FF-AD73-4E88-86CF-A4B935299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3735D4-E037-43CD-BC92-ED27861B6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79B52D-5EA5-44D0-8B2E-732F8D97E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DC64F5-A7D1-4CCA-A18D-AF675F010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862D0A-27E6-435A-A573-C70257110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2035971" y="1107004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59761765"/>
              </p:ext>
            </p:extLst>
          </p:nvPr>
        </p:nvGraphicFramePr>
        <p:xfrm>
          <a:off x="3246818" y="1109627"/>
          <a:ext cx="5264912" cy="460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errar llave 4"/>
          <p:cNvSpPr/>
          <p:nvPr/>
        </p:nvSpPr>
        <p:spPr>
          <a:xfrm>
            <a:off x="6957250" y="2507113"/>
            <a:ext cx="649224" cy="291693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8040814" y="3503793"/>
            <a:ext cx="327609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Se debe descartar SIDH que es una de las complicaciones de la meningitis.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6957250" y="1305450"/>
            <a:ext cx="777240" cy="502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8040814" y="1109627"/>
            <a:ext cx="339242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Leucocitosis, Leucopenia. </a:t>
            </a:r>
          </a:p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Si hay trombocitopenia pensar en CID.</a:t>
            </a:r>
          </a:p>
        </p:txBody>
      </p:sp>
    </p:spTree>
    <p:extLst>
      <p:ext uri="{BB962C8B-B14F-4D97-AF65-F5344CB8AC3E}">
        <p14:creationId xmlns:p14="http://schemas.microsoft.com/office/powerpoint/2010/main" val="86366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E83A6-AAB6-4963-802B-237239975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82207-E9D7-4A53-92D5-8E28F2999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2454E8-181D-41D9-9549-534F99096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BEAD44-5A0C-430A-980D-F334FA442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C9924A-F49F-48C1-91FC-71D5D74A3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4FA8D-9EEB-4FE3-916A-D134C8186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75B0D5-FB87-44E2-8C6E-120EE33BD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38300" y="406561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97837488"/>
              </p:ext>
            </p:extLst>
          </p:nvPr>
        </p:nvGraphicFramePr>
        <p:xfrm>
          <a:off x="6096000" y="1169335"/>
          <a:ext cx="5484368" cy="49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434580" y="3247249"/>
            <a:ext cx="2807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u="sng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PUNCIÓN LUMBAR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50046"/>
              </p:ext>
            </p:extLst>
          </p:nvPr>
        </p:nvGraphicFramePr>
        <p:xfrm>
          <a:off x="1304798" y="1666296"/>
          <a:ext cx="412191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CONTRAINDICACIONES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79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Paciente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crítico inestable.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Dificultad respiratoria.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Trombocitopenia &lt;50.000 (relativa).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Hipertensión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endocraneana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Infección en sitio de la punción.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8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766F53-D74C-4103-A989-DF9EE1DB0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B64ADE-C3B9-4E5B-8228-36D4CE3CA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9E9081-106A-42B2-A582-A6B3D462F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60D0BD-2ACB-443E-8157-D664006D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B97CAA-085E-4F16-93F0-A1C5B79E3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371F5-8088-4C15-A26F-0C8B5F830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60576" y="590868"/>
            <a:ext cx="907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¿CUÁNDO HACER PUNCIÓN LUMBAR DE CONTROL?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37280755"/>
              </p:ext>
            </p:extLst>
          </p:nvPr>
        </p:nvGraphicFramePr>
        <p:xfrm>
          <a:off x="5026443" y="1381125"/>
          <a:ext cx="6708358" cy="475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8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DB7FF8-28CC-4611-BC25-D8F0B4BB2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9C53C3-2FF3-4DFE-86F1-89F9356EE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8F8CD9-4875-4686-8BE5-ACD176B95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965C45-413D-42A9-BE5C-51D690FC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28FB24-E4C2-4268-8542-3C794AD7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4FF030-7FE6-485E-9BA7-DCDCE9F06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DF7D80-9CDD-48C5-8D3A-B536C7DBA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75556652"/>
              </p:ext>
            </p:extLst>
          </p:nvPr>
        </p:nvGraphicFramePr>
        <p:xfrm>
          <a:off x="4581325" y="492170"/>
          <a:ext cx="8128000" cy="562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E IS CRYING - Juegos Gratis Online en Puzzle Factor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21" y="970399"/>
            <a:ext cx="2307409" cy="266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3304A0-5EE5-4F39-8BDA-4FEA65048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88DB20-43EC-4014-AD44-A6944075F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0B8BC1-EC2E-4325-BBDD-984C9BFE4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547787-FEBE-4C83-B74A-09A538A47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9173A6-8D66-4DC2-984D-B48EDE676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8826A6-5E01-4294-BCA0-602EF5468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1108D0-54B2-4DF6-83F6-609631FB8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92C7CD-6857-44E4-8B99-BD5DCC59B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0CDAF1-C689-451C-B6AC-3E8D9E69E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74B225-ED1D-4FB8-B37C-599DCFE10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5BE2C5-6942-4656-8DB9-514599CD5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DB557-4607-4B92-A4DE-BAC9785E3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16A68-AAD2-46AD-A1C3-95B4B3FC3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617FCD-5C2E-43BA-A1D1-E859CE49B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25752" y="391038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¿CUÁNDO HACER PUNCIÓN LUMBAR DE CONTROL?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98703489"/>
              </p:ext>
            </p:extLst>
          </p:nvPr>
        </p:nvGraphicFramePr>
        <p:xfrm>
          <a:off x="2401824" y="1134135"/>
          <a:ext cx="8128000" cy="3376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1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DB7FF8-28CC-4611-BC25-D8F0B4BB2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9C53C3-2FF3-4DFE-86F1-89F9356EE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8F8CD9-4875-4686-8BE5-ACD176B95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965C45-413D-42A9-BE5C-51D690FC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28FB24-E4C2-4268-8542-3C794AD7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275241"/>
            <a:ext cx="112395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17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4752" y="268962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PUNCIÓN LUMBAR TRAUMÁTICA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50795"/>
              </p:ext>
            </p:extLst>
          </p:nvPr>
        </p:nvGraphicFramePr>
        <p:xfrm>
          <a:off x="763188" y="871479"/>
          <a:ext cx="10665624" cy="3412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80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D4F1EE-156E-4934-838F-A92882894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6CE64-DA1E-476C-A982-49715450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D1D2AB-49CC-4918-9C98-DF061A41C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5DC7DB-D296-4293-AB57-2412F3E89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C21AD8-F7CF-437C-9E9D-C35D0380E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145925-C1C0-4240-82FA-E864084D3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529577" y="671882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82307803"/>
              </p:ext>
            </p:extLst>
          </p:nvPr>
        </p:nvGraphicFramePr>
        <p:xfrm>
          <a:off x="2480056" y="671882"/>
          <a:ext cx="8128000" cy="4922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Picture 4" descr="Concepto coronavirus 2019-bacterias ncov en microscopio | Vector Premi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3206445"/>
            <a:ext cx="2130552" cy="216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83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E61423-5C96-4D6E-B1B1-F67671FE7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BCD019-C7FC-4971-8903-7FB45BA1F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AB94CB-B2C4-429C-895A-21B1BDC2B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8395E5-BF3E-48D4-AB5A-50E5A3CF9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5918A2-96DC-46A1-9B39-FE43D6E73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52A07C-64BB-49B6-B305-45CEFA6E8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1B5D6E-66E5-45DC-A64E-B685CEBF5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542B9C-E144-41E6-A531-A2EC92056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79B481-870B-4E11-899A-EE3B7343E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77E8E5-3817-4281-B611-AA5855AE4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446DBF-7966-4CD4-A082-6F69EF92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B2813B-4E9B-4863-B070-503B5B666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CD1F24-788A-44B7-8A68-277F508D1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1056" y="241530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7442127"/>
              </p:ext>
            </p:extLst>
          </p:nvPr>
        </p:nvGraphicFramePr>
        <p:xfrm>
          <a:off x="2032000" y="925269"/>
          <a:ext cx="8128000" cy="335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1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2B0885-7750-45A3-9D6C-C13745C43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E1F96C-11DC-40C8-8782-777055D3F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0D08EE-AABC-466F-94D2-ECA77F219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7AAB8A-0525-4175-B746-6FEAAE050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423D29-3E74-4D04-9E4A-8FE1DA247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01024C-2B6D-4015-B283-36867AF5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1056" y="241530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LABORATORIO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53132611"/>
              </p:ext>
            </p:extLst>
          </p:nvPr>
        </p:nvGraphicFramePr>
        <p:xfrm>
          <a:off x="2344601" y="948222"/>
          <a:ext cx="7502797" cy="333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4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2B0885-7750-45A3-9D6C-C13745C43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E1F96C-11DC-40C8-8782-777055D3F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0D08EE-AABC-466F-94D2-ECA77F219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7AAB8A-0525-4175-B746-6FEAAE050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27048" y="422885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IMÁGENES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24029"/>
              </p:ext>
            </p:extLst>
          </p:nvPr>
        </p:nvGraphicFramePr>
        <p:xfrm>
          <a:off x="578104" y="2127842"/>
          <a:ext cx="4542536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INDICACIONES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endParaRPr lang="es-CO" sz="1600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Glasgow</a:t>
                      </a:r>
                      <a:r>
                        <a:rPr lang="es-CO" sz="1600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600" u="sng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11.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Inmunocomprometidos.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Focalización neurológica.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Signos de hipertensión </a:t>
                      </a:r>
                      <a:r>
                        <a:rPr lang="es-CO" sz="1600" u="none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endocraneana</a:t>
                      </a: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600" u="none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Convulsiones focales.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69431281"/>
              </p:ext>
            </p:extLst>
          </p:nvPr>
        </p:nvGraphicFramePr>
        <p:xfrm>
          <a:off x="5784668" y="976883"/>
          <a:ext cx="6609080" cy="413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40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88A405-1EE5-4DBA-8D3D-F547BAAE4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9B6ABF-3E71-490E-9199-6F17F0E59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1430B-D5B4-4D3B-997F-D0CC3AE5E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6567F7-9533-4AB3-A839-E8B19D21F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8C26B-1FF7-494C-BB83-A5FF3BCDC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E1E656-3B9D-460D-9C13-8A074F3DB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6D7D08-C5A9-4226-93BC-27C4D4EAD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0EC432-A596-48EA-816B-2B73DA326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DF6A2-451B-4784-A75F-4C52748C5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67DB2-4DB9-482B-9ADF-ADAB5C728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DA1CF-A4EF-4BCE-9960-BAC5D352F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042A6-97E0-43BD-B33F-104D9B163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4496E4-B1DB-404F-B698-269C4E3CC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2D5146-33E3-47E0-A24B-84E655A6A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38300" y="301499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4624226"/>
              </p:ext>
            </p:extLst>
          </p:nvPr>
        </p:nvGraphicFramePr>
        <p:xfrm>
          <a:off x="4669654" y="1273585"/>
          <a:ext cx="7287042" cy="479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183569" y="1598722"/>
            <a:ext cx="309067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Hacer examen neurológico diario. </a:t>
            </a:r>
          </a:p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- En &lt;18 meses tomar perímetro cefálico diario </a:t>
            </a: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  <a:sym typeface="Wingdings" panose="05000000000000000000" pitchFamily="2" charset="2"/>
              </a:rPr>
              <a:t> Indicador de hipertensión </a:t>
            </a:r>
            <a:r>
              <a:rPr lang="es-CO" dirty="0" err="1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  <a:sym typeface="Wingdings" panose="05000000000000000000" pitchFamily="2" charset="2"/>
              </a:rPr>
              <a:t>endocraneana</a:t>
            </a: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es-CO" dirty="0">
              <a:solidFill>
                <a:srgbClr val="112C45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26DD9D-E57C-484C-A4EE-5E0E6CCA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3B1E83-CCE8-4A8D-8BD4-3EC57423A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055071-6F13-4053-9AC9-986F5E1BB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2311E0-0EBF-4338-B64D-31DD9CEE9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79917E-2506-453E-ABC1-41F07C91E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C91E28-A463-473C-9FED-11CEDB53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6AB0FD-C14E-4B50-9F15-981B0CFFA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6607F-65D8-49C8-82CC-9F73DADFD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DEBD2-C4D3-4B95-97F9-F730D3F0B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7757" y="744407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¿CUÁLES MEDICAMENTOS USAR?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822960" y="1512570"/>
            <a:ext cx="3744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1. Meningitis bacteriana: 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79405"/>
              </p:ext>
            </p:extLst>
          </p:nvPr>
        </p:nvGraphicFramePr>
        <p:xfrm>
          <a:off x="822960" y="2190326"/>
          <a:ext cx="4064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TRATAMIENTO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EMPÍRICO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Neonatos:</a:t>
                      </a:r>
                      <a:r>
                        <a:rPr lang="es-CO" u="sng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Ampicilina + Aminoglucósido + Cefalosporina.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&gt;1</a:t>
                      </a:r>
                      <a:r>
                        <a:rPr lang="es-CO" u="sng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mes: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Ceftriaxona o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Más grandes: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Vancomicina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+ Ceftriaxona.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134843"/>
              </p:ext>
            </p:extLst>
          </p:nvPr>
        </p:nvGraphicFramePr>
        <p:xfrm>
          <a:off x="5585714" y="2188451"/>
          <a:ext cx="6014212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4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TRATAMIENTO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DIRIGIDO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Neumococo: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Penicilina. Manejo por 14 días. 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E.Coli</a:t>
                      </a:r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Ceftriaxona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Gentamicina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Manejo por 21 días. 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Meningococo: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Penicilina o </a:t>
                      </a:r>
                      <a:r>
                        <a:rPr lang="es-CO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Ceftriaxona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s-CO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Más grave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pero más sensible, manejo por 7 días.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HIB: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Ampicilina. Si es productor de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Betalactamasa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s-CO" baseline="0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Ceftriaxona</a:t>
                      </a:r>
                      <a:r>
                        <a:rPr lang="es-CO" baseline="0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Manejo por 10 días. </a:t>
                      </a:r>
                      <a:endParaRPr lang="es-CO" dirty="0">
                        <a:latin typeface="Montserrat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u="sng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Estreptococo: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 Vancomicina + </a:t>
                      </a:r>
                      <a:r>
                        <a:rPr lang="es-CO" dirty="0" err="1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Ceftriaxona</a:t>
                      </a:r>
                      <a:r>
                        <a:rPr lang="es-CO" dirty="0">
                          <a:latin typeface="Montserrat" panose="00000500000000000000" pitchFamily="50" charset="0"/>
                          <a:cs typeface="Arial" panose="020B0604020202020204" pitchFamily="34" charset="0"/>
                        </a:rPr>
                        <a:t>. Manejo por 14 días.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7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00784" y="289929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TENER EN CUENTA…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06630949"/>
              </p:ext>
            </p:extLst>
          </p:nvPr>
        </p:nvGraphicFramePr>
        <p:xfrm>
          <a:off x="1949704" y="1243584"/>
          <a:ext cx="8128000" cy="380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 descr="Vinilo Pixerstick Ligera de la historieta bombilla apuntando con su dedo •  Pixers® - Vivimos para cambiar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65"/>
          <a:stretch/>
        </p:blipFill>
        <p:spPr bwMode="auto">
          <a:xfrm>
            <a:off x="3688046" y="3243143"/>
            <a:ext cx="1827229" cy="168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6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D43A01-E088-477B-88CE-12AF0140E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1CC8D1-BFF4-4F3F-88AB-AE54F32B9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CF8DF8-CC86-403E-9C06-63DD6432F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ños Imágenes Prediseñadas Lindo - Imagen gratis en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18" y="548640"/>
            <a:ext cx="6648409" cy="470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907025" y="2688336"/>
            <a:ext cx="262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MENINGITIS AGUDA </a:t>
            </a:r>
          </a:p>
        </p:txBody>
      </p:sp>
    </p:spTree>
    <p:extLst>
      <p:ext uri="{BB962C8B-B14F-4D97-AF65-F5344CB8AC3E}">
        <p14:creationId xmlns:p14="http://schemas.microsoft.com/office/powerpoint/2010/main" val="4191048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17320" y="161913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¿CUÁLES MEDICAMENTOS USAR?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2336" y="2926080"/>
            <a:ext cx="3191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2. Meningitis Viral: 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66736693"/>
              </p:ext>
            </p:extLst>
          </p:nvPr>
        </p:nvGraphicFramePr>
        <p:xfrm>
          <a:off x="1997964" y="835563"/>
          <a:ext cx="8128000" cy="4581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77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472D2E-386B-412E-A205-004E8B74A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BC145-64FB-4A96-8978-F9AE4A766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DDBCB-0647-4EF7-AD25-673E69261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A61426-354F-433F-939E-414FD95A2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1413DA-E13B-4879-A6C4-98BD53F8D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FE8F3E-17ED-4762-85DF-EACF0ED80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007BF-8E11-4905-A9F0-8A634FAC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47875" y="859909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ESTEROIDES ¿SÍ O NO?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28533403"/>
              </p:ext>
            </p:extLst>
          </p:nvPr>
        </p:nvGraphicFramePr>
        <p:xfrm>
          <a:off x="4174057" y="859909"/>
          <a:ext cx="7625909" cy="479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402100" y="3458067"/>
            <a:ext cx="255085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u="sng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Riesgo: </a:t>
            </a:r>
            <a:r>
              <a:rPr lang="es-CO" sz="1400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al disminuir la inflamación de la barrera hematoencefálica puede disminuir la penetrancia de la vancomicina y betalactámicos en LCR. </a:t>
            </a:r>
          </a:p>
        </p:txBody>
      </p:sp>
    </p:spTree>
    <p:extLst>
      <p:ext uri="{BB962C8B-B14F-4D97-AF65-F5344CB8AC3E}">
        <p14:creationId xmlns:p14="http://schemas.microsoft.com/office/powerpoint/2010/main" val="34267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D551ED-A4FC-4687-B3E0-7F5B48C71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8EF1F5-0C75-4A3E-B51E-71DFC183D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35C026-35D3-48F0-8CDD-500774DD4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21D7B9-B414-4D97-9D7D-5241C1C00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3905A9-64FB-4484-A874-D925F75F3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461EAE-51DE-4AAD-899E-0EA39684E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F0E86B-25DB-4B39-BDAE-6489A627A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B37FAF-82F8-443B-BD4C-114B42FA9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9CC9D9-C7BC-4EBA-B927-2900DF84E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17320" y="305251"/>
            <a:ext cx="89154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¿EN QUIÉNES HACER PROFILAXIS?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6642778"/>
              </p:ext>
            </p:extLst>
          </p:nvPr>
        </p:nvGraphicFramePr>
        <p:xfrm>
          <a:off x="4196632" y="1035295"/>
          <a:ext cx="8128000" cy="534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Vectores de stock de Superpoblado, ilustraciones de Superpoblado sin  royalties | Depositphotos®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04" y="1627060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0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072478-2F8E-41CD-86A3-8C8A68546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AD9806-1F51-497B-B55F-6464F7467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84FCFC-8278-4F63-8409-954C85769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DC978D-604E-4971-B46C-33DBA88C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2464181" y="2313026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SEGUIMIENTO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33606905"/>
              </p:ext>
            </p:extLst>
          </p:nvPr>
        </p:nvGraphicFramePr>
        <p:xfrm>
          <a:off x="3645427" y="967033"/>
          <a:ext cx="8128000" cy="379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860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49B27-D17E-448F-9634-C5DDAEE0F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0C445-9FC7-4A12-A816-E5B928249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85153-D6E3-49C0-A9BE-4A60CC9F1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24EC7B-88C4-40B0-B774-F9FB91C56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CC1F66-06B4-43A2-B29E-E69CBC9B5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FC6E4B-0EFE-4831-A7CD-911F09DB2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33;p21">
            <a:extLst>
              <a:ext uri="{FF2B5EF4-FFF2-40B4-BE49-F238E27FC236}">
                <a16:creationId xmlns:a16="http://schemas.microsoft.com/office/drawing/2014/main" id="{B554E34D-4E60-4CC7-B65F-9A937EAB77FD}"/>
              </a:ext>
            </a:extLst>
          </p:cNvPr>
          <p:cNvSpPr txBox="1">
            <a:spLocks/>
          </p:cNvSpPr>
          <p:nvPr/>
        </p:nvSpPr>
        <p:spPr>
          <a:xfrm>
            <a:off x="3027460" y="1851535"/>
            <a:ext cx="5459710" cy="1341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9600" dirty="0">
                <a:solidFill>
                  <a:srgbClr val="112C45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8F8167-4F0A-4946-99B5-67CB4FA18CD0}"/>
              </a:ext>
            </a:extLst>
          </p:cNvPr>
          <p:cNvSpPr txBox="1"/>
          <p:nvPr/>
        </p:nvSpPr>
        <p:spPr>
          <a:xfrm>
            <a:off x="3344700" y="3412285"/>
            <a:ext cx="4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Correo: alvarezlondonolaura@gmail.com</a:t>
            </a:r>
          </a:p>
        </p:txBody>
      </p:sp>
    </p:spTree>
    <p:extLst>
      <p:ext uri="{BB962C8B-B14F-4D97-AF65-F5344CB8AC3E}">
        <p14:creationId xmlns:p14="http://schemas.microsoft.com/office/powerpoint/2010/main" val="97044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2009" y="1219369"/>
            <a:ext cx="3703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GENERALIDADES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33419337"/>
              </p:ext>
            </p:extLst>
          </p:nvPr>
        </p:nvGraphicFramePr>
        <p:xfrm>
          <a:off x="4262672" y="1219369"/>
          <a:ext cx="7413752" cy="4419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669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786938-049C-4679-BF8E-E5B267ED1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D45349-B5EB-44A6-B77A-AD78AB0F1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8D6A8-D26D-4210-8946-5E5E99C55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802C71-5154-4B87-8E6D-A0BA4D6D8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77605-CA15-443B-B650-5E089D411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E2FF29-88BD-4B35-BFC0-000B92997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4E1104-FB88-4EC4-A93F-F6AEF8B1B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14238" y="303159"/>
            <a:ext cx="6601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EN CUANTO A LA EPIDEMIOLOGÍA </a:t>
            </a:r>
          </a:p>
        </p:txBody>
      </p:sp>
      <p:sp>
        <p:nvSpPr>
          <p:cNvPr id="3" name="Oval 26"/>
          <p:cNvSpPr/>
          <p:nvPr/>
        </p:nvSpPr>
        <p:spPr>
          <a:xfrm>
            <a:off x="2134324" y="1691500"/>
            <a:ext cx="2300618" cy="22502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 prstMaterial="powder">
            <a:bevelT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grpSp>
        <p:nvGrpSpPr>
          <p:cNvPr id="4" name="Group 4"/>
          <p:cNvGrpSpPr/>
          <p:nvPr/>
        </p:nvGrpSpPr>
        <p:grpSpPr>
          <a:xfrm>
            <a:off x="2591404" y="1691504"/>
            <a:ext cx="1826741" cy="2194218"/>
            <a:chOff x="1437138" y="2438661"/>
            <a:chExt cx="2085297" cy="2479187"/>
          </a:xfrm>
        </p:grpSpPr>
        <p:sp>
          <p:nvSpPr>
            <p:cNvPr id="5" name="Freeform 105"/>
            <p:cNvSpPr>
              <a:spLocks/>
            </p:cNvSpPr>
            <p:nvPr/>
          </p:nvSpPr>
          <p:spPr bwMode="auto">
            <a:xfrm>
              <a:off x="2460960" y="2498034"/>
              <a:ext cx="27515" cy="115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0" y="7"/>
                </a:cxn>
                <a:cxn ang="0">
                  <a:pos x="6" y="5"/>
                </a:cxn>
                <a:cxn ang="0">
                  <a:pos x="3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6" y="1"/>
                </a:cxn>
                <a:cxn ang="0">
                  <a:pos x="12" y="0"/>
                </a:cxn>
              </a:cxnLst>
              <a:rect l="0" t="0" r="r" b="b"/>
              <a:pathLst>
                <a:path w="19" h="8">
                  <a:moveTo>
                    <a:pt x="12" y="0"/>
                  </a:move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5"/>
                  </a:lnTo>
                  <a:lnTo>
                    <a:pt x="3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6" y="1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" name="Freeform 106"/>
            <p:cNvSpPr>
              <a:spLocks/>
            </p:cNvSpPr>
            <p:nvPr/>
          </p:nvSpPr>
          <p:spPr bwMode="auto">
            <a:xfrm>
              <a:off x="2239398" y="2621124"/>
              <a:ext cx="56477" cy="4344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8" y="4"/>
                </a:cxn>
                <a:cxn ang="0">
                  <a:pos x="25" y="10"/>
                </a:cxn>
                <a:cxn ang="0">
                  <a:pos x="27" y="11"/>
                </a:cxn>
                <a:cxn ang="0">
                  <a:pos x="31" y="12"/>
                </a:cxn>
                <a:cxn ang="0">
                  <a:pos x="34" y="14"/>
                </a:cxn>
                <a:cxn ang="0">
                  <a:pos x="37" y="15"/>
                </a:cxn>
                <a:cxn ang="0">
                  <a:pos x="39" y="18"/>
                </a:cxn>
                <a:cxn ang="0">
                  <a:pos x="39" y="19"/>
                </a:cxn>
                <a:cxn ang="0">
                  <a:pos x="38" y="20"/>
                </a:cxn>
                <a:cxn ang="0">
                  <a:pos x="37" y="21"/>
                </a:cxn>
                <a:cxn ang="0">
                  <a:pos x="36" y="21"/>
                </a:cxn>
                <a:cxn ang="0">
                  <a:pos x="33" y="23"/>
                </a:cxn>
                <a:cxn ang="0">
                  <a:pos x="32" y="24"/>
                </a:cxn>
                <a:cxn ang="0">
                  <a:pos x="31" y="25"/>
                </a:cxn>
                <a:cxn ang="0">
                  <a:pos x="30" y="26"/>
                </a:cxn>
                <a:cxn ang="0">
                  <a:pos x="30" y="27"/>
                </a:cxn>
                <a:cxn ang="0">
                  <a:pos x="29" y="28"/>
                </a:cxn>
                <a:cxn ang="0">
                  <a:pos x="29" y="29"/>
                </a:cxn>
                <a:cxn ang="0">
                  <a:pos x="29" y="30"/>
                </a:cxn>
                <a:cxn ang="0">
                  <a:pos x="28" y="30"/>
                </a:cxn>
                <a:cxn ang="0">
                  <a:pos x="27" y="30"/>
                </a:cxn>
                <a:cxn ang="0">
                  <a:pos x="20" y="29"/>
                </a:cxn>
                <a:cxn ang="0">
                  <a:pos x="13" y="25"/>
                </a:cxn>
                <a:cxn ang="0">
                  <a:pos x="6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5" y="16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39" h="30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8" y="4"/>
                  </a:lnTo>
                  <a:lnTo>
                    <a:pt x="25" y="10"/>
                  </a:lnTo>
                  <a:lnTo>
                    <a:pt x="27" y="11"/>
                  </a:lnTo>
                  <a:lnTo>
                    <a:pt x="31" y="12"/>
                  </a:lnTo>
                  <a:lnTo>
                    <a:pt x="34" y="14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3" y="23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0" y="26"/>
                  </a:lnTo>
                  <a:lnTo>
                    <a:pt x="30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0" y="29"/>
                  </a:lnTo>
                  <a:lnTo>
                    <a:pt x="13" y="25"/>
                  </a:lnTo>
                  <a:lnTo>
                    <a:pt x="6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4" y="17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9"/>
                  </a:lnTo>
                  <a:lnTo>
                    <a:pt x="7" y="5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" name="Freeform 107"/>
            <p:cNvSpPr>
              <a:spLocks/>
            </p:cNvSpPr>
            <p:nvPr/>
          </p:nvSpPr>
          <p:spPr bwMode="auto">
            <a:xfrm>
              <a:off x="2258223" y="2590714"/>
              <a:ext cx="104265" cy="102817"/>
            </a:xfrm>
            <a:custGeom>
              <a:avLst/>
              <a:gdLst/>
              <a:ahLst/>
              <a:cxnLst>
                <a:cxn ang="0">
                  <a:pos x="64" y="2"/>
                </a:cxn>
                <a:cxn ang="0">
                  <a:pos x="72" y="15"/>
                </a:cxn>
                <a:cxn ang="0">
                  <a:pos x="60" y="28"/>
                </a:cxn>
                <a:cxn ang="0">
                  <a:pos x="47" y="39"/>
                </a:cxn>
                <a:cxn ang="0">
                  <a:pos x="50" y="39"/>
                </a:cxn>
                <a:cxn ang="0">
                  <a:pos x="62" y="46"/>
                </a:cxn>
                <a:cxn ang="0">
                  <a:pos x="62" y="51"/>
                </a:cxn>
                <a:cxn ang="0">
                  <a:pos x="51" y="52"/>
                </a:cxn>
                <a:cxn ang="0">
                  <a:pos x="42" y="56"/>
                </a:cxn>
                <a:cxn ang="0">
                  <a:pos x="44" y="60"/>
                </a:cxn>
                <a:cxn ang="0">
                  <a:pos x="50" y="62"/>
                </a:cxn>
                <a:cxn ang="0">
                  <a:pos x="60" y="65"/>
                </a:cxn>
                <a:cxn ang="0">
                  <a:pos x="63" y="68"/>
                </a:cxn>
                <a:cxn ang="0">
                  <a:pos x="52" y="71"/>
                </a:cxn>
                <a:cxn ang="0">
                  <a:pos x="53" y="68"/>
                </a:cxn>
                <a:cxn ang="0">
                  <a:pos x="41" y="65"/>
                </a:cxn>
                <a:cxn ang="0">
                  <a:pos x="32" y="70"/>
                </a:cxn>
                <a:cxn ang="0">
                  <a:pos x="24" y="68"/>
                </a:cxn>
                <a:cxn ang="0">
                  <a:pos x="15" y="70"/>
                </a:cxn>
                <a:cxn ang="0">
                  <a:pos x="9" y="60"/>
                </a:cxn>
                <a:cxn ang="0">
                  <a:pos x="12" y="56"/>
                </a:cxn>
                <a:cxn ang="0">
                  <a:pos x="25" y="54"/>
                </a:cxn>
                <a:cxn ang="0">
                  <a:pos x="29" y="50"/>
                </a:cxn>
                <a:cxn ang="0">
                  <a:pos x="26" y="44"/>
                </a:cxn>
                <a:cxn ang="0">
                  <a:pos x="24" y="44"/>
                </a:cxn>
                <a:cxn ang="0">
                  <a:pos x="34" y="46"/>
                </a:cxn>
                <a:cxn ang="0">
                  <a:pos x="35" y="41"/>
                </a:cxn>
                <a:cxn ang="0">
                  <a:pos x="24" y="34"/>
                </a:cxn>
                <a:cxn ang="0">
                  <a:pos x="17" y="28"/>
                </a:cxn>
                <a:cxn ang="0">
                  <a:pos x="28" y="29"/>
                </a:cxn>
                <a:cxn ang="0">
                  <a:pos x="40" y="26"/>
                </a:cxn>
                <a:cxn ang="0">
                  <a:pos x="44" y="19"/>
                </a:cxn>
                <a:cxn ang="0">
                  <a:pos x="37" y="16"/>
                </a:cxn>
                <a:cxn ang="0">
                  <a:pos x="31" y="24"/>
                </a:cxn>
                <a:cxn ang="0">
                  <a:pos x="21" y="27"/>
                </a:cxn>
                <a:cxn ang="0">
                  <a:pos x="16" y="25"/>
                </a:cxn>
                <a:cxn ang="0">
                  <a:pos x="21" y="19"/>
                </a:cxn>
                <a:cxn ang="0">
                  <a:pos x="13" y="21"/>
                </a:cxn>
                <a:cxn ang="0">
                  <a:pos x="6" y="22"/>
                </a:cxn>
                <a:cxn ang="0">
                  <a:pos x="1" y="19"/>
                </a:cxn>
                <a:cxn ang="0">
                  <a:pos x="1" y="15"/>
                </a:cxn>
                <a:cxn ang="0">
                  <a:pos x="9" y="12"/>
                </a:cxn>
                <a:cxn ang="0">
                  <a:pos x="13" y="9"/>
                </a:cxn>
                <a:cxn ang="0">
                  <a:pos x="24" y="11"/>
                </a:cxn>
                <a:cxn ang="0">
                  <a:pos x="34" y="13"/>
                </a:cxn>
                <a:cxn ang="0">
                  <a:pos x="36" y="9"/>
                </a:cxn>
                <a:cxn ang="0">
                  <a:pos x="37" y="7"/>
                </a:cxn>
                <a:cxn ang="0">
                  <a:pos x="50" y="1"/>
                </a:cxn>
              </a:cxnLst>
              <a:rect l="0" t="0" r="r" b="b"/>
              <a:pathLst>
                <a:path w="72" h="71">
                  <a:moveTo>
                    <a:pt x="54" y="0"/>
                  </a:moveTo>
                  <a:lnTo>
                    <a:pt x="59" y="0"/>
                  </a:lnTo>
                  <a:lnTo>
                    <a:pt x="64" y="2"/>
                  </a:lnTo>
                  <a:lnTo>
                    <a:pt x="68" y="5"/>
                  </a:lnTo>
                  <a:lnTo>
                    <a:pt x="71" y="11"/>
                  </a:lnTo>
                  <a:lnTo>
                    <a:pt x="72" y="15"/>
                  </a:lnTo>
                  <a:lnTo>
                    <a:pt x="70" y="19"/>
                  </a:lnTo>
                  <a:lnTo>
                    <a:pt x="66" y="24"/>
                  </a:lnTo>
                  <a:lnTo>
                    <a:pt x="60" y="28"/>
                  </a:lnTo>
                  <a:lnTo>
                    <a:pt x="55" y="32"/>
                  </a:lnTo>
                  <a:lnTo>
                    <a:pt x="50" y="36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9" y="40"/>
                  </a:lnTo>
                  <a:lnTo>
                    <a:pt x="50" y="39"/>
                  </a:lnTo>
                  <a:lnTo>
                    <a:pt x="52" y="39"/>
                  </a:lnTo>
                  <a:lnTo>
                    <a:pt x="59" y="43"/>
                  </a:lnTo>
                  <a:lnTo>
                    <a:pt x="62" y="46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2" y="51"/>
                  </a:lnTo>
                  <a:lnTo>
                    <a:pt x="59" y="51"/>
                  </a:lnTo>
                  <a:lnTo>
                    <a:pt x="55" y="51"/>
                  </a:lnTo>
                  <a:lnTo>
                    <a:pt x="51" y="52"/>
                  </a:lnTo>
                  <a:lnTo>
                    <a:pt x="46" y="53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2" y="57"/>
                  </a:lnTo>
                  <a:lnTo>
                    <a:pt x="43" y="59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7" y="61"/>
                  </a:lnTo>
                  <a:lnTo>
                    <a:pt x="50" y="62"/>
                  </a:lnTo>
                  <a:lnTo>
                    <a:pt x="54" y="63"/>
                  </a:lnTo>
                  <a:lnTo>
                    <a:pt x="57" y="64"/>
                  </a:lnTo>
                  <a:lnTo>
                    <a:pt x="60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3" y="68"/>
                  </a:lnTo>
                  <a:lnTo>
                    <a:pt x="59" y="70"/>
                  </a:lnTo>
                  <a:lnTo>
                    <a:pt x="53" y="71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3" y="70"/>
                  </a:lnTo>
                  <a:lnTo>
                    <a:pt x="53" y="68"/>
                  </a:lnTo>
                  <a:lnTo>
                    <a:pt x="48" y="66"/>
                  </a:lnTo>
                  <a:lnTo>
                    <a:pt x="42" y="65"/>
                  </a:lnTo>
                  <a:lnTo>
                    <a:pt x="41" y="65"/>
                  </a:lnTo>
                  <a:lnTo>
                    <a:pt x="36" y="70"/>
                  </a:lnTo>
                  <a:lnTo>
                    <a:pt x="35" y="71"/>
                  </a:lnTo>
                  <a:lnTo>
                    <a:pt x="32" y="70"/>
                  </a:lnTo>
                  <a:lnTo>
                    <a:pt x="29" y="69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1" y="69"/>
                  </a:lnTo>
                  <a:lnTo>
                    <a:pt x="18" y="70"/>
                  </a:lnTo>
                  <a:lnTo>
                    <a:pt x="15" y="70"/>
                  </a:lnTo>
                  <a:lnTo>
                    <a:pt x="13" y="69"/>
                  </a:lnTo>
                  <a:lnTo>
                    <a:pt x="10" y="64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5" y="54"/>
                  </a:lnTo>
                  <a:lnTo>
                    <a:pt x="27" y="54"/>
                  </a:lnTo>
                  <a:lnTo>
                    <a:pt x="29" y="52"/>
                  </a:lnTo>
                  <a:lnTo>
                    <a:pt x="29" y="50"/>
                  </a:lnTo>
                  <a:lnTo>
                    <a:pt x="29" y="46"/>
                  </a:lnTo>
                  <a:lnTo>
                    <a:pt x="28" y="45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1" y="45"/>
                  </a:lnTo>
                  <a:lnTo>
                    <a:pt x="34" y="46"/>
                  </a:lnTo>
                  <a:lnTo>
                    <a:pt x="36" y="45"/>
                  </a:lnTo>
                  <a:lnTo>
                    <a:pt x="37" y="44"/>
                  </a:lnTo>
                  <a:lnTo>
                    <a:pt x="35" y="41"/>
                  </a:lnTo>
                  <a:lnTo>
                    <a:pt x="32" y="38"/>
                  </a:lnTo>
                  <a:lnTo>
                    <a:pt x="28" y="36"/>
                  </a:lnTo>
                  <a:lnTo>
                    <a:pt x="24" y="34"/>
                  </a:lnTo>
                  <a:lnTo>
                    <a:pt x="21" y="32"/>
                  </a:lnTo>
                  <a:lnTo>
                    <a:pt x="17" y="29"/>
                  </a:lnTo>
                  <a:lnTo>
                    <a:pt x="17" y="28"/>
                  </a:lnTo>
                  <a:lnTo>
                    <a:pt x="22" y="28"/>
                  </a:lnTo>
                  <a:lnTo>
                    <a:pt x="24" y="29"/>
                  </a:lnTo>
                  <a:lnTo>
                    <a:pt x="28" y="29"/>
                  </a:lnTo>
                  <a:lnTo>
                    <a:pt x="32" y="28"/>
                  </a:lnTo>
                  <a:lnTo>
                    <a:pt x="36" y="27"/>
                  </a:lnTo>
                  <a:lnTo>
                    <a:pt x="40" y="26"/>
                  </a:lnTo>
                  <a:lnTo>
                    <a:pt x="43" y="24"/>
                  </a:lnTo>
                  <a:lnTo>
                    <a:pt x="44" y="22"/>
                  </a:lnTo>
                  <a:lnTo>
                    <a:pt x="44" y="19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4" y="22"/>
                  </a:lnTo>
                  <a:lnTo>
                    <a:pt x="31" y="24"/>
                  </a:lnTo>
                  <a:lnTo>
                    <a:pt x="29" y="26"/>
                  </a:lnTo>
                  <a:lnTo>
                    <a:pt x="25" y="27"/>
                  </a:lnTo>
                  <a:lnTo>
                    <a:pt x="21" y="27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7" y="19"/>
                  </a:lnTo>
                  <a:lnTo>
                    <a:pt x="13" y="21"/>
                  </a:lnTo>
                  <a:lnTo>
                    <a:pt x="10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5"/>
                  </a:lnTo>
                  <a:lnTo>
                    <a:pt x="3" y="14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3" y="9"/>
                  </a:lnTo>
                  <a:lnTo>
                    <a:pt x="16" y="8"/>
                  </a:lnTo>
                  <a:lnTo>
                    <a:pt x="20" y="9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5" y="12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4"/>
                  </a:lnTo>
                  <a:lnTo>
                    <a:pt x="45" y="3"/>
                  </a:lnTo>
                  <a:lnTo>
                    <a:pt x="50" y="1"/>
                  </a:lnTo>
                  <a:lnTo>
                    <a:pt x="5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8" name="Freeform 108"/>
            <p:cNvSpPr>
              <a:spLocks/>
            </p:cNvSpPr>
            <p:nvPr/>
          </p:nvSpPr>
          <p:spPr bwMode="auto">
            <a:xfrm>
              <a:off x="2191610" y="2645743"/>
              <a:ext cx="28962" cy="2606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4"/>
                </a:cxn>
                <a:cxn ang="0">
                  <a:pos x="15" y="7"/>
                </a:cxn>
                <a:cxn ang="0">
                  <a:pos x="18" y="12"/>
                </a:cxn>
                <a:cxn ang="0">
                  <a:pos x="20" y="17"/>
                </a:cxn>
                <a:cxn ang="0">
                  <a:pos x="19" y="18"/>
                </a:cxn>
                <a:cxn ang="0">
                  <a:pos x="18" y="17"/>
                </a:cxn>
                <a:cxn ang="0">
                  <a:pos x="15" y="16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2" y="11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6" y="1"/>
                </a:cxn>
                <a:cxn ang="0">
                  <a:pos x="7" y="0"/>
                </a:cxn>
              </a:cxnLst>
              <a:rect l="0" t="0" r="r" b="b"/>
              <a:pathLst>
                <a:path w="20" h="18">
                  <a:moveTo>
                    <a:pt x="7" y="0"/>
                  </a:moveTo>
                  <a:lnTo>
                    <a:pt x="11" y="4"/>
                  </a:lnTo>
                  <a:lnTo>
                    <a:pt x="15" y="7"/>
                  </a:lnTo>
                  <a:lnTo>
                    <a:pt x="18" y="12"/>
                  </a:lnTo>
                  <a:lnTo>
                    <a:pt x="20" y="17"/>
                  </a:lnTo>
                  <a:lnTo>
                    <a:pt x="19" y="18"/>
                  </a:lnTo>
                  <a:lnTo>
                    <a:pt x="18" y="17"/>
                  </a:lnTo>
                  <a:lnTo>
                    <a:pt x="15" y="16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5"/>
                  </a:lnTo>
                  <a:lnTo>
                    <a:pt x="6" y="1"/>
                  </a:lnTo>
                  <a:lnTo>
                    <a:pt x="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9" name="Freeform 109"/>
            <p:cNvSpPr>
              <a:spLocks/>
            </p:cNvSpPr>
            <p:nvPr/>
          </p:nvSpPr>
          <p:spPr bwMode="auto">
            <a:xfrm>
              <a:off x="2146718" y="2651535"/>
              <a:ext cx="17377" cy="579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12" y="0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0" name="Freeform 110"/>
            <p:cNvSpPr>
              <a:spLocks/>
            </p:cNvSpPr>
            <p:nvPr/>
          </p:nvSpPr>
          <p:spPr bwMode="auto">
            <a:xfrm>
              <a:off x="2482683" y="2505275"/>
              <a:ext cx="62270" cy="1593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3" y="0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7" y="1"/>
                </a:cxn>
                <a:cxn ang="0">
                  <a:pos x="41" y="2"/>
                </a:cxn>
                <a:cxn ang="0">
                  <a:pos x="43" y="3"/>
                </a:cxn>
                <a:cxn ang="0">
                  <a:pos x="42" y="4"/>
                </a:cxn>
                <a:cxn ang="0">
                  <a:pos x="38" y="5"/>
                </a:cxn>
                <a:cxn ang="0">
                  <a:pos x="15" y="11"/>
                </a:cxn>
                <a:cxn ang="0">
                  <a:pos x="12" y="9"/>
                </a:cxn>
                <a:cxn ang="0">
                  <a:pos x="8" y="9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0"/>
                </a:cxn>
              </a:cxnLst>
              <a:rect l="0" t="0" r="r" b="b"/>
              <a:pathLst>
                <a:path w="43" h="11">
                  <a:moveTo>
                    <a:pt x="10" y="0"/>
                  </a:moveTo>
                  <a:lnTo>
                    <a:pt x="13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2" y="4"/>
                  </a:lnTo>
                  <a:lnTo>
                    <a:pt x="38" y="5"/>
                  </a:lnTo>
                  <a:lnTo>
                    <a:pt x="15" y="11"/>
                  </a:lnTo>
                  <a:lnTo>
                    <a:pt x="12" y="9"/>
                  </a:lnTo>
                  <a:lnTo>
                    <a:pt x="8" y="9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1" name="Freeform 111"/>
            <p:cNvSpPr>
              <a:spLocks/>
            </p:cNvSpPr>
            <p:nvPr/>
          </p:nvSpPr>
          <p:spPr bwMode="auto">
            <a:xfrm>
              <a:off x="2374073" y="2667464"/>
              <a:ext cx="4345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2" name="Freeform 112"/>
            <p:cNvSpPr>
              <a:spLocks/>
            </p:cNvSpPr>
            <p:nvPr/>
          </p:nvSpPr>
          <p:spPr bwMode="auto">
            <a:xfrm>
              <a:off x="2068520" y="2666017"/>
              <a:ext cx="39100" cy="2172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3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4" y="13"/>
                </a:cxn>
                <a:cxn ang="0">
                  <a:pos x="22" y="14"/>
                </a:cxn>
                <a:cxn ang="0">
                  <a:pos x="18" y="15"/>
                </a:cxn>
                <a:cxn ang="0">
                  <a:pos x="14" y="15"/>
                </a:cxn>
                <a:cxn ang="0">
                  <a:pos x="10" y="15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9" y="6"/>
                </a:cxn>
                <a:cxn ang="0">
                  <a:pos x="14" y="4"/>
                </a:cxn>
                <a:cxn ang="0">
                  <a:pos x="19" y="3"/>
                </a:cxn>
                <a:cxn ang="0">
                  <a:pos x="23" y="1"/>
                </a:cxn>
                <a:cxn ang="0">
                  <a:pos x="26" y="1"/>
                </a:cxn>
                <a:cxn ang="0">
                  <a:pos x="27" y="0"/>
                </a:cxn>
              </a:cxnLst>
              <a:rect l="0" t="0" r="r" b="b"/>
              <a:pathLst>
                <a:path w="27" h="15">
                  <a:moveTo>
                    <a:pt x="27" y="0"/>
                  </a:moveTo>
                  <a:lnTo>
                    <a:pt x="27" y="3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4" y="13"/>
                  </a:lnTo>
                  <a:lnTo>
                    <a:pt x="22" y="1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9" y="6"/>
                  </a:lnTo>
                  <a:lnTo>
                    <a:pt x="14" y="4"/>
                  </a:lnTo>
                  <a:lnTo>
                    <a:pt x="19" y="3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2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3" name="Freeform 113"/>
            <p:cNvSpPr>
              <a:spLocks/>
            </p:cNvSpPr>
            <p:nvPr/>
          </p:nvSpPr>
          <p:spPr bwMode="auto">
            <a:xfrm>
              <a:off x="2198851" y="2689187"/>
              <a:ext cx="26066" cy="2896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" y="0"/>
                </a:cxn>
                <a:cxn ang="0">
                  <a:pos x="15" y="11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3" y="20"/>
                </a:cxn>
                <a:cxn ang="0">
                  <a:pos x="10" y="20"/>
                </a:cxn>
                <a:cxn ang="0">
                  <a:pos x="7" y="19"/>
                </a:cxn>
                <a:cxn ang="0">
                  <a:pos x="4" y="17"/>
                </a:cxn>
                <a:cxn ang="0">
                  <a:pos x="1" y="14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18" h="20">
                  <a:moveTo>
                    <a:pt x="3" y="0"/>
                  </a:moveTo>
                  <a:lnTo>
                    <a:pt x="8" y="0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4" name="Freeform 114"/>
            <p:cNvSpPr>
              <a:spLocks/>
            </p:cNvSpPr>
            <p:nvPr/>
          </p:nvSpPr>
          <p:spPr bwMode="auto">
            <a:xfrm>
              <a:off x="2230709" y="2683394"/>
              <a:ext cx="120195" cy="4054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17" y="2"/>
                </a:cxn>
                <a:cxn ang="0">
                  <a:pos x="22" y="4"/>
                </a:cxn>
                <a:cxn ang="0">
                  <a:pos x="32" y="1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17"/>
                </a:cxn>
                <a:cxn ang="0">
                  <a:pos x="38" y="16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50" y="17"/>
                </a:cxn>
                <a:cxn ang="0">
                  <a:pos x="50" y="16"/>
                </a:cxn>
                <a:cxn ang="0">
                  <a:pos x="56" y="13"/>
                </a:cxn>
                <a:cxn ang="0">
                  <a:pos x="62" y="13"/>
                </a:cxn>
                <a:cxn ang="0">
                  <a:pos x="68" y="13"/>
                </a:cxn>
                <a:cxn ang="0">
                  <a:pos x="74" y="16"/>
                </a:cxn>
                <a:cxn ang="0">
                  <a:pos x="79" y="20"/>
                </a:cxn>
                <a:cxn ang="0">
                  <a:pos x="83" y="25"/>
                </a:cxn>
                <a:cxn ang="0">
                  <a:pos x="83" y="27"/>
                </a:cxn>
                <a:cxn ang="0">
                  <a:pos x="81" y="28"/>
                </a:cxn>
                <a:cxn ang="0">
                  <a:pos x="78" y="28"/>
                </a:cxn>
                <a:cxn ang="0">
                  <a:pos x="75" y="27"/>
                </a:cxn>
                <a:cxn ang="0">
                  <a:pos x="72" y="27"/>
                </a:cxn>
                <a:cxn ang="0">
                  <a:pos x="69" y="27"/>
                </a:cxn>
                <a:cxn ang="0">
                  <a:pos x="68" y="26"/>
                </a:cxn>
                <a:cxn ang="0">
                  <a:pos x="68" y="25"/>
                </a:cxn>
                <a:cxn ang="0">
                  <a:pos x="67" y="24"/>
                </a:cxn>
                <a:cxn ang="0">
                  <a:pos x="67" y="23"/>
                </a:cxn>
                <a:cxn ang="0">
                  <a:pos x="66" y="23"/>
                </a:cxn>
                <a:cxn ang="0">
                  <a:pos x="65" y="22"/>
                </a:cxn>
                <a:cxn ang="0">
                  <a:pos x="64" y="23"/>
                </a:cxn>
                <a:cxn ang="0">
                  <a:pos x="64" y="26"/>
                </a:cxn>
                <a:cxn ang="0">
                  <a:pos x="63" y="27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1" y="27"/>
                </a:cxn>
                <a:cxn ang="0">
                  <a:pos x="60" y="27"/>
                </a:cxn>
                <a:cxn ang="0">
                  <a:pos x="58" y="26"/>
                </a:cxn>
                <a:cxn ang="0">
                  <a:pos x="34" y="19"/>
                </a:cxn>
                <a:cxn ang="0">
                  <a:pos x="22" y="15"/>
                </a:cxn>
                <a:cxn ang="0">
                  <a:pos x="21" y="15"/>
                </a:cxn>
                <a:cxn ang="0">
                  <a:pos x="21" y="14"/>
                </a:cxn>
                <a:cxn ang="0">
                  <a:pos x="20" y="12"/>
                </a:cxn>
                <a:cxn ang="0">
                  <a:pos x="20" y="11"/>
                </a:cxn>
                <a:cxn ang="0">
                  <a:pos x="19" y="9"/>
                </a:cxn>
                <a:cxn ang="0">
                  <a:pos x="17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2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4" y="0"/>
                </a:cxn>
              </a:cxnLst>
              <a:rect l="0" t="0" r="r" b="b"/>
              <a:pathLst>
                <a:path w="83" h="28">
                  <a:moveTo>
                    <a:pt x="4" y="0"/>
                  </a:moveTo>
                  <a:lnTo>
                    <a:pt x="6" y="0"/>
                  </a:lnTo>
                  <a:lnTo>
                    <a:pt x="12" y="1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32" y="1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6" y="13"/>
                  </a:lnTo>
                  <a:lnTo>
                    <a:pt x="62" y="13"/>
                  </a:lnTo>
                  <a:lnTo>
                    <a:pt x="68" y="13"/>
                  </a:lnTo>
                  <a:lnTo>
                    <a:pt x="74" y="16"/>
                  </a:lnTo>
                  <a:lnTo>
                    <a:pt x="79" y="20"/>
                  </a:lnTo>
                  <a:lnTo>
                    <a:pt x="83" y="25"/>
                  </a:lnTo>
                  <a:lnTo>
                    <a:pt x="83" y="27"/>
                  </a:lnTo>
                  <a:lnTo>
                    <a:pt x="81" y="28"/>
                  </a:lnTo>
                  <a:lnTo>
                    <a:pt x="78" y="28"/>
                  </a:lnTo>
                  <a:lnTo>
                    <a:pt x="75" y="27"/>
                  </a:lnTo>
                  <a:lnTo>
                    <a:pt x="72" y="27"/>
                  </a:lnTo>
                  <a:lnTo>
                    <a:pt x="69" y="27"/>
                  </a:lnTo>
                  <a:lnTo>
                    <a:pt x="68" y="26"/>
                  </a:lnTo>
                  <a:lnTo>
                    <a:pt x="68" y="25"/>
                  </a:lnTo>
                  <a:lnTo>
                    <a:pt x="67" y="24"/>
                  </a:lnTo>
                  <a:lnTo>
                    <a:pt x="67" y="23"/>
                  </a:lnTo>
                  <a:lnTo>
                    <a:pt x="66" y="23"/>
                  </a:lnTo>
                  <a:lnTo>
                    <a:pt x="65" y="22"/>
                  </a:lnTo>
                  <a:lnTo>
                    <a:pt x="64" y="23"/>
                  </a:lnTo>
                  <a:lnTo>
                    <a:pt x="64" y="26"/>
                  </a:lnTo>
                  <a:lnTo>
                    <a:pt x="63" y="27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1" y="27"/>
                  </a:lnTo>
                  <a:lnTo>
                    <a:pt x="60" y="27"/>
                  </a:lnTo>
                  <a:lnTo>
                    <a:pt x="58" y="26"/>
                  </a:lnTo>
                  <a:lnTo>
                    <a:pt x="34" y="19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19" y="9"/>
                  </a:lnTo>
                  <a:lnTo>
                    <a:pt x="17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5" name="Freeform 115"/>
            <p:cNvSpPr>
              <a:spLocks noEditPoints="1"/>
            </p:cNvSpPr>
            <p:nvPr/>
          </p:nvSpPr>
          <p:spPr bwMode="auto">
            <a:xfrm>
              <a:off x="2153958" y="2686290"/>
              <a:ext cx="2896" cy="724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2" y="0"/>
                </a:cxn>
              </a:cxnLst>
              <a:rect l="0" t="0" r="r" b="b"/>
              <a:pathLst>
                <a:path w="2" h="5">
                  <a:moveTo>
                    <a:pt x="1" y="3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close/>
                  <a:moveTo>
                    <a:pt x="2" y="0"/>
                  </a:moveTo>
                  <a:lnTo>
                    <a:pt x="1" y="3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6" name="Freeform 116"/>
            <p:cNvSpPr>
              <a:spLocks noEditPoints="1"/>
            </p:cNvSpPr>
            <p:nvPr/>
          </p:nvSpPr>
          <p:spPr bwMode="auto">
            <a:xfrm>
              <a:off x="2156855" y="2680498"/>
              <a:ext cx="2896" cy="434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1"/>
                  </a:lnTo>
                  <a:close/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7" name="Freeform 117"/>
            <p:cNvSpPr>
              <a:spLocks/>
            </p:cNvSpPr>
            <p:nvPr/>
          </p:nvSpPr>
          <p:spPr bwMode="auto">
            <a:xfrm>
              <a:off x="2110515" y="2689187"/>
              <a:ext cx="62270" cy="304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3"/>
                </a:cxn>
                <a:cxn ang="0">
                  <a:pos x="20" y="6"/>
                </a:cxn>
                <a:cxn ang="0">
                  <a:pos x="23" y="9"/>
                </a:cxn>
                <a:cxn ang="0">
                  <a:pos x="26" y="10"/>
                </a:cxn>
                <a:cxn ang="0">
                  <a:pos x="28" y="9"/>
                </a:cxn>
                <a:cxn ang="0">
                  <a:pos x="29" y="8"/>
                </a:cxn>
                <a:cxn ang="0">
                  <a:pos x="29" y="7"/>
                </a:cxn>
                <a:cxn ang="0">
                  <a:pos x="30" y="5"/>
                </a:cxn>
                <a:cxn ang="0">
                  <a:pos x="30" y="3"/>
                </a:cxn>
                <a:cxn ang="0">
                  <a:pos x="31" y="4"/>
                </a:cxn>
                <a:cxn ang="0">
                  <a:pos x="33" y="6"/>
                </a:cxn>
                <a:cxn ang="0">
                  <a:pos x="37" y="6"/>
                </a:cxn>
                <a:cxn ang="0">
                  <a:pos x="40" y="8"/>
                </a:cxn>
                <a:cxn ang="0">
                  <a:pos x="43" y="10"/>
                </a:cxn>
                <a:cxn ang="0">
                  <a:pos x="43" y="11"/>
                </a:cxn>
                <a:cxn ang="0">
                  <a:pos x="43" y="12"/>
                </a:cxn>
                <a:cxn ang="0">
                  <a:pos x="42" y="13"/>
                </a:cxn>
                <a:cxn ang="0">
                  <a:pos x="41" y="14"/>
                </a:cxn>
                <a:cxn ang="0">
                  <a:pos x="40" y="15"/>
                </a:cxn>
                <a:cxn ang="0">
                  <a:pos x="39" y="16"/>
                </a:cxn>
                <a:cxn ang="0">
                  <a:pos x="38" y="16"/>
                </a:cxn>
                <a:cxn ang="0">
                  <a:pos x="33" y="16"/>
                </a:cxn>
                <a:cxn ang="0">
                  <a:pos x="24" y="15"/>
                </a:cxn>
                <a:cxn ang="0">
                  <a:pos x="18" y="17"/>
                </a:cxn>
                <a:cxn ang="0">
                  <a:pos x="14" y="19"/>
                </a:cxn>
                <a:cxn ang="0">
                  <a:pos x="9" y="21"/>
                </a:cxn>
                <a:cxn ang="0">
                  <a:pos x="4" y="20"/>
                </a:cxn>
                <a:cxn ang="0">
                  <a:pos x="3" y="19"/>
                </a:cxn>
                <a:cxn ang="0">
                  <a:pos x="12" y="15"/>
                </a:cxn>
                <a:cxn ang="0">
                  <a:pos x="15" y="13"/>
                </a:cxn>
                <a:cxn ang="0">
                  <a:pos x="15" y="11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8" y="11"/>
                </a:cxn>
                <a:cxn ang="0">
                  <a:pos x="5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5"/>
                </a:cxn>
                <a:cxn ang="0">
                  <a:pos x="11" y="2"/>
                </a:cxn>
                <a:cxn ang="0">
                  <a:pos x="13" y="1"/>
                </a:cxn>
                <a:cxn ang="0">
                  <a:pos x="14" y="0"/>
                </a:cxn>
              </a:cxnLst>
              <a:rect l="0" t="0" r="r" b="b"/>
              <a:pathLst>
                <a:path w="43" h="21">
                  <a:moveTo>
                    <a:pt x="14" y="0"/>
                  </a:moveTo>
                  <a:lnTo>
                    <a:pt x="17" y="3"/>
                  </a:lnTo>
                  <a:lnTo>
                    <a:pt x="20" y="6"/>
                  </a:lnTo>
                  <a:lnTo>
                    <a:pt x="23" y="9"/>
                  </a:lnTo>
                  <a:lnTo>
                    <a:pt x="26" y="10"/>
                  </a:lnTo>
                  <a:lnTo>
                    <a:pt x="28" y="9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4"/>
                  </a:lnTo>
                  <a:lnTo>
                    <a:pt x="33" y="6"/>
                  </a:lnTo>
                  <a:lnTo>
                    <a:pt x="37" y="6"/>
                  </a:lnTo>
                  <a:lnTo>
                    <a:pt x="40" y="8"/>
                  </a:lnTo>
                  <a:lnTo>
                    <a:pt x="43" y="10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2" y="13"/>
                  </a:lnTo>
                  <a:lnTo>
                    <a:pt x="41" y="14"/>
                  </a:lnTo>
                  <a:lnTo>
                    <a:pt x="40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3" y="16"/>
                  </a:lnTo>
                  <a:lnTo>
                    <a:pt x="24" y="15"/>
                  </a:lnTo>
                  <a:lnTo>
                    <a:pt x="18" y="17"/>
                  </a:lnTo>
                  <a:lnTo>
                    <a:pt x="14" y="19"/>
                  </a:lnTo>
                  <a:lnTo>
                    <a:pt x="9" y="21"/>
                  </a:lnTo>
                  <a:lnTo>
                    <a:pt x="4" y="20"/>
                  </a:lnTo>
                  <a:lnTo>
                    <a:pt x="3" y="19"/>
                  </a:lnTo>
                  <a:lnTo>
                    <a:pt x="12" y="15"/>
                  </a:lnTo>
                  <a:lnTo>
                    <a:pt x="15" y="13"/>
                  </a:lnTo>
                  <a:lnTo>
                    <a:pt x="15" y="11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8" y="11"/>
                  </a:lnTo>
                  <a:lnTo>
                    <a:pt x="5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5"/>
                  </a:lnTo>
                  <a:lnTo>
                    <a:pt x="11" y="2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8" name="Freeform 118"/>
            <p:cNvSpPr>
              <a:spLocks/>
            </p:cNvSpPr>
            <p:nvPr/>
          </p:nvSpPr>
          <p:spPr bwMode="auto">
            <a:xfrm>
              <a:off x="1941085" y="2489346"/>
              <a:ext cx="43444" cy="1158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0"/>
                </a:cxn>
                <a:cxn ang="0">
                  <a:pos x="29" y="0"/>
                </a:cxn>
                <a:cxn ang="0">
                  <a:pos x="26" y="0"/>
                </a:cxn>
                <a:cxn ang="0">
                  <a:pos x="23" y="1"/>
                </a:cxn>
                <a:cxn ang="0">
                  <a:pos x="19" y="2"/>
                </a:cxn>
                <a:cxn ang="0">
                  <a:pos x="17" y="2"/>
                </a:cxn>
                <a:cxn ang="0">
                  <a:pos x="10" y="5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5" y="1"/>
                </a:cxn>
                <a:cxn ang="0">
                  <a:pos x="22" y="0"/>
                </a:cxn>
              </a:cxnLst>
              <a:rect l="0" t="0" r="r" b="b"/>
              <a:pathLst>
                <a:path w="30" h="8">
                  <a:moveTo>
                    <a:pt x="22" y="0"/>
                  </a:moveTo>
                  <a:lnTo>
                    <a:pt x="30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15" y="1"/>
                  </a:lnTo>
                  <a:lnTo>
                    <a:pt x="2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9" name="Freeform 119"/>
            <p:cNvSpPr>
              <a:spLocks/>
            </p:cNvSpPr>
            <p:nvPr/>
          </p:nvSpPr>
          <p:spPr bwMode="auto">
            <a:xfrm>
              <a:off x="1916466" y="2503827"/>
              <a:ext cx="27515" cy="868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11" y="3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19" h="6">
                  <a:moveTo>
                    <a:pt x="15" y="0"/>
                  </a:moveTo>
                  <a:lnTo>
                    <a:pt x="19" y="0"/>
                  </a:lnTo>
                  <a:lnTo>
                    <a:pt x="11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3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0" name="Freeform 120"/>
            <p:cNvSpPr>
              <a:spLocks noEditPoints="1"/>
            </p:cNvSpPr>
            <p:nvPr/>
          </p:nvSpPr>
          <p:spPr bwMode="auto">
            <a:xfrm>
              <a:off x="1977287" y="2473416"/>
              <a:ext cx="2896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close/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1" name="Freeform 121"/>
            <p:cNvSpPr>
              <a:spLocks/>
            </p:cNvSpPr>
            <p:nvPr/>
          </p:nvSpPr>
          <p:spPr bwMode="auto">
            <a:xfrm>
              <a:off x="1987425" y="2705116"/>
              <a:ext cx="99921" cy="6082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6" y="1"/>
                </a:cxn>
                <a:cxn ang="0">
                  <a:pos x="40" y="2"/>
                </a:cxn>
                <a:cxn ang="0">
                  <a:pos x="44" y="4"/>
                </a:cxn>
                <a:cxn ang="0">
                  <a:pos x="48" y="6"/>
                </a:cxn>
                <a:cxn ang="0">
                  <a:pos x="51" y="8"/>
                </a:cxn>
                <a:cxn ang="0">
                  <a:pos x="52" y="8"/>
                </a:cxn>
                <a:cxn ang="0">
                  <a:pos x="53" y="8"/>
                </a:cxn>
                <a:cxn ang="0">
                  <a:pos x="56" y="7"/>
                </a:cxn>
                <a:cxn ang="0">
                  <a:pos x="59" y="7"/>
                </a:cxn>
                <a:cxn ang="0">
                  <a:pos x="62" y="7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9" y="11"/>
                </a:cxn>
                <a:cxn ang="0">
                  <a:pos x="69" y="14"/>
                </a:cxn>
                <a:cxn ang="0">
                  <a:pos x="68" y="18"/>
                </a:cxn>
                <a:cxn ang="0">
                  <a:pos x="66" y="20"/>
                </a:cxn>
                <a:cxn ang="0">
                  <a:pos x="63" y="21"/>
                </a:cxn>
                <a:cxn ang="0">
                  <a:pos x="59" y="21"/>
                </a:cxn>
                <a:cxn ang="0">
                  <a:pos x="56" y="22"/>
                </a:cxn>
                <a:cxn ang="0">
                  <a:pos x="53" y="22"/>
                </a:cxn>
                <a:cxn ang="0">
                  <a:pos x="48" y="24"/>
                </a:cxn>
                <a:cxn ang="0">
                  <a:pos x="42" y="26"/>
                </a:cxn>
                <a:cxn ang="0">
                  <a:pos x="38" y="27"/>
                </a:cxn>
                <a:cxn ang="0">
                  <a:pos x="34" y="29"/>
                </a:cxn>
                <a:cxn ang="0">
                  <a:pos x="23" y="40"/>
                </a:cxn>
                <a:cxn ang="0">
                  <a:pos x="19" y="41"/>
                </a:cxn>
                <a:cxn ang="0">
                  <a:pos x="15" y="42"/>
                </a:cxn>
                <a:cxn ang="0">
                  <a:pos x="10" y="40"/>
                </a:cxn>
                <a:cxn ang="0">
                  <a:pos x="4" y="36"/>
                </a:cxn>
                <a:cxn ang="0">
                  <a:pos x="1" y="33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2" y="26"/>
                </a:cxn>
                <a:cxn ang="0">
                  <a:pos x="14" y="20"/>
                </a:cxn>
                <a:cxn ang="0">
                  <a:pos x="15" y="17"/>
                </a:cxn>
                <a:cxn ang="0">
                  <a:pos x="16" y="16"/>
                </a:cxn>
                <a:cxn ang="0">
                  <a:pos x="19" y="16"/>
                </a:cxn>
                <a:cxn ang="0">
                  <a:pos x="26" y="12"/>
                </a:cxn>
                <a:cxn ang="0">
                  <a:pos x="31" y="7"/>
                </a:cxn>
                <a:cxn ang="0">
                  <a:pos x="31" y="1"/>
                </a:cxn>
                <a:cxn ang="0">
                  <a:pos x="31" y="0"/>
                </a:cxn>
              </a:cxnLst>
              <a:rect l="0" t="0" r="r" b="b"/>
              <a:pathLst>
                <a:path w="69" h="42">
                  <a:moveTo>
                    <a:pt x="31" y="0"/>
                  </a:moveTo>
                  <a:lnTo>
                    <a:pt x="32" y="0"/>
                  </a:lnTo>
                  <a:lnTo>
                    <a:pt x="36" y="1"/>
                  </a:lnTo>
                  <a:lnTo>
                    <a:pt x="40" y="2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9" y="7"/>
                  </a:lnTo>
                  <a:lnTo>
                    <a:pt x="62" y="7"/>
                  </a:lnTo>
                  <a:lnTo>
                    <a:pt x="65" y="7"/>
                  </a:lnTo>
                  <a:lnTo>
                    <a:pt x="67" y="8"/>
                  </a:lnTo>
                  <a:lnTo>
                    <a:pt x="69" y="11"/>
                  </a:lnTo>
                  <a:lnTo>
                    <a:pt x="69" y="14"/>
                  </a:lnTo>
                  <a:lnTo>
                    <a:pt x="68" y="18"/>
                  </a:lnTo>
                  <a:lnTo>
                    <a:pt x="66" y="20"/>
                  </a:lnTo>
                  <a:lnTo>
                    <a:pt x="63" y="21"/>
                  </a:lnTo>
                  <a:lnTo>
                    <a:pt x="59" y="21"/>
                  </a:lnTo>
                  <a:lnTo>
                    <a:pt x="56" y="22"/>
                  </a:lnTo>
                  <a:lnTo>
                    <a:pt x="53" y="22"/>
                  </a:lnTo>
                  <a:lnTo>
                    <a:pt x="48" y="24"/>
                  </a:lnTo>
                  <a:lnTo>
                    <a:pt x="42" y="26"/>
                  </a:lnTo>
                  <a:lnTo>
                    <a:pt x="38" y="27"/>
                  </a:lnTo>
                  <a:lnTo>
                    <a:pt x="34" y="29"/>
                  </a:lnTo>
                  <a:lnTo>
                    <a:pt x="23" y="40"/>
                  </a:lnTo>
                  <a:lnTo>
                    <a:pt x="19" y="41"/>
                  </a:lnTo>
                  <a:lnTo>
                    <a:pt x="15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4" y="20"/>
                  </a:lnTo>
                  <a:lnTo>
                    <a:pt x="15" y="17"/>
                  </a:lnTo>
                  <a:lnTo>
                    <a:pt x="16" y="16"/>
                  </a:lnTo>
                  <a:lnTo>
                    <a:pt x="19" y="16"/>
                  </a:lnTo>
                  <a:lnTo>
                    <a:pt x="26" y="12"/>
                  </a:lnTo>
                  <a:lnTo>
                    <a:pt x="31" y="7"/>
                  </a:lnTo>
                  <a:lnTo>
                    <a:pt x="31" y="1"/>
                  </a:lnTo>
                  <a:lnTo>
                    <a:pt x="3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2" name="Freeform 122"/>
            <p:cNvSpPr>
              <a:spLocks/>
            </p:cNvSpPr>
            <p:nvPr/>
          </p:nvSpPr>
          <p:spPr bwMode="auto">
            <a:xfrm>
              <a:off x="2177128" y="2734078"/>
              <a:ext cx="52132" cy="4489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5"/>
                </a:cxn>
                <a:cxn ang="0">
                  <a:pos x="22" y="9"/>
                </a:cxn>
                <a:cxn ang="0">
                  <a:pos x="25" y="12"/>
                </a:cxn>
                <a:cxn ang="0">
                  <a:pos x="27" y="14"/>
                </a:cxn>
                <a:cxn ang="0">
                  <a:pos x="29" y="14"/>
                </a:cxn>
                <a:cxn ang="0">
                  <a:pos x="31" y="13"/>
                </a:cxn>
                <a:cxn ang="0">
                  <a:pos x="35" y="11"/>
                </a:cxn>
                <a:cxn ang="0">
                  <a:pos x="36" y="11"/>
                </a:cxn>
                <a:cxn ang="0">
                  <a:pos x="36" y="12"/>
                </a:cxn>
                <a:cxn ang="0">
                  <a:pos x="36" y="15"/>
                </a:cxn>
                <a:cxn ang="0">
                  <a:pos x="36" y="20"/>
                </a:cxn>
                <a:cxn ang="0">
                  <a:pos x="35" y="28"/>
                </a:cxn>
                <a:cxn ang="0">
                  <a:pos x="34" y="30"/>
                </a:cxn>
                <a:cxn ang="0">
                  <a:pos x="31" y="31"/>
                </a:cxn>
                <a:cxn ang="0">
                  <a:pos x="29" y="30"/>
                </a:cxn>
                <a:cxn ang="0">
                  <a:pos x="24" y="28"/>
                </a:cxn>
                <a:cxn ang="0">
                  <a:pos x="21" y="28"/>
                </a:cxn>
                <a:cxn ang="0">
                  <a:pos x="18" y="28"/>
                </a:cxn>
                <a:cxn ang="0">
                  <a:pos x="15" y="28"/>
                </a:cxn>
                <a:cxn ang="0">
                  <a:pos x="13" y="26"/>
                </a:cxn>
                <a:cxn ang="0">
                  <a:pos x="13" y="25"/>
                </a:cxn>
                <a:cxn ang="0">
                  <a:pos x="12" y="23"/>
                </a:cxn>
                <a:cxn ang="0">
                  <a:pos x="11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2" y="11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1"/>
                </a:cxn>
                <a:cxn ang="0">
                  <a:pos x="7" y="12"/>
                </a:cxn>
                <a:cxn ang="0">
                  <a:pos x="7" y="14"/>
                </a:cxn>
                <a:cxn ang="0">
                  <a:pos x="8" y="15"/>
                </a:cxn>
                <a:cxn ang="0">
                  <a:pos x="10" y="16"/>
                </a:cxn>
                <a:cxn ang="0">
                  <a:pos x="13" y="15"/>
                </a:cxn>
                <a:cxn ang="0">
                  <a:pos x="15" y="12"/>
                </a:cxn>
                <a:cxn ang="0">
                  <a:pos x="16" y="8"/>
                </a:cxn>
                <a:cxn ang="0">
                  <a:pos x="18" y="5"/>
                </a:cxn>
                <a:cxn ang="0">
                  <a:pos x="19" y="1"/>
                </a:cxn>
                <a:cxn ang="0">
                  <a:pos x="19" y="0"/>
                </a:cxn>
              </a:cxnLst>
              <a:rect l="0" t="0" r="r" b="b"/>
              <a:pathLst>
                <a:path w="36" h="31">
                  <a:moveTo>
                    <a:pt x="19" y="0"/>
                  </a:moveTo>
                  <a:lnTo>
                    <a:pt x="21" y="5"/>
                  </a:lnTo>
                  <a:lnTo>
                    <a:pt x="22" y="9"/>
                  </a:lnTo>
                  <a:lnTo>
                    <a:pt x="25" y="12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1" y="13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6" y="15"/>
                  </a:lnTo>
                  <a:lnTo>
                    <a:pt x="36" y="20"/>
                  </a:lnTo>
                  <a:lnTo>
                    <a:pt x="35" y="28"/>
                  </a:lnTo>
                  <a:lnTo>
                    <a:pt x="34" y="30"/>
                  </a:lnTo>
                  <a:lnTo>
                    <a:pt x="31" y="31"/>
                  </a:lnTo>
                  <a:lnTo>
                    <a:pt x="29" y="30"/>
                  </a:lnTo>
                  <a:lnTo>
                    <a:pt x="24" y="28"/>
                  </a:lnTo>
                  <a:lnTo>
                    <a:pt x="21" y="28"/>
                  </a:lnTo>
                  <a:lnTo>
                    <a:pt x="18" y="28"/>
                  </a:lnTo>
                  <a:lnTo>
                    <a:pt x="15" y="28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11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8" y="15"/>
                  </a:lnTo>
                  <a:lnTo>
                    <a:pt x="10" y="16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16" y="8"/>
                  </a:lnTo>
                  <a:lnTo>
                    <a:pt x="18" y="5"/>
                  </a:lnTo>
                  <a:lnTo>
                    <a:pt x="19" y="1"/>
                  </a:lnTo>
                  <a:lnTo>
                    <a:pt x="1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3" name="Freeform 123"/>
            <p:cNvSpPr>
              <a:spLocks/>
            </p:cNvSpPr>
            <p:nvPr/>
          </p:nvSpPr>
          <p:spPr bwMode="auto">
            <a:xfrm>
              <a:off x="2649216" y="2786210"/>
              <a:ext cx="5792" cy="289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4" name="Freeform 124"/>
            <p:cNvSpPr>
              <a:spLocks noEditPoints="1"/>
            </p:cNvSpPr>
            <p:nvPr/>
          </p:nvSpPr>
          <p:spPr bwMode="auto">
            <a:xfrm>
              <a:off x="2362488" y="2547271"/>
              <a:ext cx="495258" cy="362031"/>
            </a:xfrm>
            <a:custGeom>
              <a:avLst/>
              <a:gdLst/>
              <a:ahLst/>
              <a:cxnLst>
                <a:cxn ang="0">
                  <a:pos x="30" y="17"/>
                </a:cxn>
                <a:cxn ang="0">
                  <a:pos x="83" y="11"/>
                </a:cxn>
                <a:cxn ang="0">
                  <a:pos x="87" y="8"/>
                </a:cxn>
                <a:cxn ang="0">
                  <a:pos x="96" y="15"/>
                </a:cxn>
                <a:cxn ang="0">
                  <a:pos x="136" y="28"/>
                </a:cxn>
                <a:cxn ang="0">
                  <a:pos x="145" y="32"/>
                </a:cxn>
                <a:cxn ang="0">
                  <a:pos x="181" y="44"/>
                </a:cxn>
                <a:cxn ang="0">
                  <a:pos x="197" y="52"/>
                </a:cxn>
                <a:cxn ang="0">
                  <a:pos x="195" y="65"/>
                </a:cxn>
                <a:cxn ang="0">
                  <a:pos x="215" y="70"/>
                </a:cxn>
                <a:cxn ang="0">
                  <a:pos x="252" y="78"/>
                </a:cxn>
                <a:cxn ang="0">
                  <a:pos x="264" y="89"/>
                </a:cxn>
                <a:cxn ang="0">
                  <a:pos x="275" y="102"/>
                </a:cxn>
                <a:cxn ang="0">
                  <a:pos x="264" y="121"/>
                </a:cxn>
                <a:cxn ang="0">
                  <a:pos x="276" y="130"/>
                </a:cxn>
                <a:cxn ang="0">
                  <a:pos x="289" y="151"/>
                </a:cxn>
                <a:cxn ang="0">
                  <a:pos x="288" y="179"/>
                </a:cxn>
                <a:cxn ang="0">
                  <a:pos x="293" y="186"/>
                </a:cxn>
                <a:cxn ang="0">
                  <a:pos x="307" y="209"/>
                </a:cxn>
                <a:cxn ang="0">
                  <a:pos x="322" y="221"/>
                </a:cxn>
                <a:cxn ang="0">
                  <a:pos x="325" y="228"/>
                </a:cxn>
                <a:cxn ang="0">
                  <a:pos x="336" y="250"/>
                </a:cxn>
                <a:cxn ang="0">
                  <a:pos x="317" y="235"/>
                </a:cxn>
                <a:cxn ang="0">
                  <a:pos x="302" y="243"/>
                </a:cxn>
                <a:cxn ang="0">
                  <a:pos x="283" y="233"/>
                </a:cxn>
                <a:cxn ang="0">
                  <a:pos x="258" y="218"/>
                </a:cxn>
                <a:cxn ang="0">
                  <a:pos x="243" y="206"/>
                </a:cxn>
                <a:cxn ang="0">
                  <a:pos x="236" y="208"/>
                </a:cxn>
                <a:cxn ang="0">
                  <a:pos x="231" y="191"/>
                </a:cxn>
                <a:cxn ang="0">
                  <a:pos x="211" y="192"/>
                </a:cxn>
                <a:cxn ang="0">
                  <a:pos x="201" y="181"/>
                </a:cxn>
                <a:cxn ang="0">
                  <a:pos x="195" y="179"/>
                </a:cxn>
                <a:cxn ang="0">
                  <a:pos x="205" y="165"/>
                </a:cxn>
                <a:cxn ang="0">
                  <a:pos x="193" y="156"/>
                </a:cxn>
                <a:cxn ang="0">
                  <a:pos x="175" y="139"/>
                </a:cxn>
                <a:cxn ang="0">
                  <a:pos x="153" y="137"/>
                </a:cxn>
                <a:cxn ang="0">
                  <a:pos x="166" y="133"/>
                </a:cxn>
                <a:cxn ang="0">
                  <a:pos x="152" y="126"/>
                </a:cxn>
                <a:cxn ang="0">
                  <a:pos x="150" y="125"/>
                </a:cxn>
                <a:cxn ang="0">
                  <a:pos x="133" y="123"/>
                </a:cxn>
                <a:cxn ang="0">
                  <a:pos x="122" y="113"/>
                </a:cxn>
                <a:cxn ang="0">
                  <a:pos x="85" y="96"/>
                </a:cxn>
                <a:cxn ang="0">
                  <a:pos x="40" y="92"/>
                </a:cxn>
                <a:cxn ang="0">
                  <a:pos x="20" y="90"/>
                </a:cxn>
                <a:cxn ang="0">
                  <a:pos x="34" y="82"/>
                </a:cxn>
                <a:cxn ang="0">
                  <a:pos x="1" y="72"/>
                </a:cxn>
                <a:cxn ang="0">
                  <a:pos x="17" y="62"/>
                </a:cxn>
                <a:cxn ang="0">
                  <a:pos x="7" y="55"/>
                </a:cxn>
                <a:cxn ang="0">
                  <a:pos x="16" y="39"/>
                </a:cxn>
                <a:cxn ang="0">
                  <a:pos x="6" y="32"/>
                </a:cxn>
                <a:cxn ang="0">
                  <a:pos x="23" y="34"/>
                </a:cxn>
                <a:cxn ang="0">
                  <a:pos x="35" y="24"/>
                </a:cxn>
                <a:cxn ang="0">
                  <a:pos x="17" y="20"/>
                </a:cxn>
                <a:cxn ang="0">
                  <a:pos x="32" y="4"/>
                </a:cxn>
                <a:cxn ang="0">
                  <a:pos x="35" y="8"/>
                </a:cxn>
                <a:cxn ang="0">
                  <a:pos x="52" y="14"/>
                </a:cxn>
                <a:cxn ang="0">
                  <a:pos x="67" y="9"/>
                </a:cxn>
                <a:cxn ang="0">
                  <a:pos x="75" y="12"/>
                </a:cxn>
                <a:cxn ang="0">
                  <a:pos x="69" y="0"/>
                </a:cxn>
              </a:cxnLst>
              <a:rect l="0" t="0" r="r" b="b"/>
              <a:pathLst>
                <a:path w="342" h="250">
                  <a:moveTo>
                    <a:pt x="28" y="17"/>
                  </a:moveTo>
                  <a:lnTo>
                    <a:pt x="27" y="17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7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8" y="17"/>
                  </a:lnTo>
                  <a:close/>
                  <a:moveTo>
                    <a:pt x="69" y="0"/>
                  </a:moveTo>
                  <a:lnTo>
                    <a:pt x="70" y="0"/>
                  </a:lnTo>
                  <a:lnTo>
                    <a:pt x="75" y="1"/>
                  </a:lnTo>
                  <a:lnTo>
                    <a:pt x="80" y="3"/>
                  </a:lnTo>
                  <a:lnTo>
                    <a:pt x="84" y="6"/>
                  </a:lnTo>
                  <a:lnTo>
                    <a:pt x="84" y="9"/>
                  </a:lnTo>
                  <a:lnTo>
                    <a:pt x="83" y="11"/>
                  </a:lnTo>
                  <a:lnTo>
                    <a:pt x="83" y="12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5" y="12"/>
                  </a:lnTo>
                  <a:lnTo>
                    <a:pt x="85" y="11"/>
                  </a:lnTo>
                  <a:lnTo>
                    <a:pt x="85" y="10"/>
                  </a:lnTo>
                  <a:lnTo>
                    <a:pt x="86" y="9"/>
                  </a:lnTo>
                  <a:lnTo>
                    <a:pt x="87" y="8"/>
                  </a:lnTo>
                  <a:lnTo>
                    <a:pt x="87" y="7"/>
                  </a:lnTo>
                  <a:lnTo>
                    <a:pt x="88" y="8"/>
                  </a:lnTo>
                  <a:lnTo>
                    <a:pt x="89" y="9"/>
                  </a:lnTo>
                  <a:lnTo>
                    <a:pt x="90" y="10"/>
                  </a:lnTo>
                  <a:lnTo>
                    <a:pt x="92" y="14"/>
                  </a:lnTo>
                  <a:lnTo>
                    <a:pt x="93" y="15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8" y="15"/>
                  </a:lnTo>
                  <a:lnTo>
                    <a:pt x="101" y="17"/>
                  </a:lnTo>
                  <a:lnTo>
                    <a:pt x="106" y="19"/>
                  </a:lnTo>
                  <a:lnTo>
                    <a:pt x="112" y="21"/>
                  </a:lnTo>
                  <a:lnTo>
                    <a:pt x="118" y="24"/>
                  </a:lnTo>
                  <a:lnTo>
                    <a:pt x="124" y="26"/>
                  </a:lnTo>
                  <a:lnTo>
                    <a:pt x="131" y="29"/>
                  </a:lnTo>
                  <a:lnTo>
                    <a:pt x="136" y="28"/>
                  </a:lnTo>
                  <a:lnTo>
                    <a:pt x="140" y="27"/>
                  </a:lnTo>
                  <a:lnTo>
                    <a:pt x="143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7" y="30"/>
                  </a:lnTo>
                  <a:lnTo>
                    <a:pt x="146" y="31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6" y="35"/>
                  </a:lnTo>
                  <a:lnTo>
                    <a:pt x="152" y="35"/>
                  </a:lnTo>
                  <a:lnTo>
                    <a:pt x="159" y="39"/>
                  </a:lnTo>
                  <a:lnTo>
                    <a:pt x="166" y="42"/>
                  </a:lnTo>
                  <a:lnTo>
                    <a:pt x="173" y="45"/>
                  </a:lnTo>
                  <a:lnTo>
                    <a:pt x="177" y="45"/>
                  </a:lnTo>
                  <a:lnTo>
                    <a:pt x="181" y="44"/>
                  </a:lnTo>
                  <a:lnTo>
                    <a:pt x="185" y="43"/>
                  </a:lnTo>
                  <a:lnTo>
                    <a:pt x="188" y="43"/>
                  </a:lnTo>
                  <a:lnTo>
                    <a:pt x="190" y="45"/>
                  </a:lnTo>
                  <a:lnTo>
                    <a:pt x="190" y="47"/>
                  </a:lnTo>
                  <a:lnTo>
                    <a:pt x="191" y="50"/>
                  </a:lnTo>
                  <a:lnTo>
                    <a:pt x="192" y="52"/>
                  </a:lnTo>
                  <a:lnTo>
                    <a:pt x="194" y="53"/>
                  </a:lnTo>
                  <a:lnTo>
                    <a:pt x="197" y="52"/>
                  </a:lnTo>
                  <a:lnTo>
                    <a:pt x="200" y="51"/>
                  </a:lnTo>
                  <a:lnTo>
                    <a:pt x="203" y="51"/>
                  </a:lnTo>
                  <a:lnTo>
                    <a:pt x="205" y="53"/>
                  </a:lnTo>
                  <a:lnTo>
                    <a:pt x="204" y="55"/>
                  </a:lnTo>
                  <a:lnTo>
                    <a:pt x="202" y="58"/>
                  </a:lnTo>
                  <a:lnTo>
                    <a:pt x="199" y="60"/>
                  </a:lnTo>
                  <a:lnTo>
                    <a:pt x="196" y="62"/>
                  </a:lnTo>
                  <a:lnTo>
                    <a:pt x="195" y="65"/>
                  </a:lnTo>
                  <a:lnTo>
                    <a:pt x="195" y="66"/>
                  </a:lnTo>
                  <a:lnTo>
                    <a:pt x="195" y="66"/>
                  </a:lnTo>
                  <a:lnTo>
                    <a:pt x="196" y="66"/>
                  </a:lnTo>
                  <a:lnTo>
                    <a:pt x="197" y="66"/>
                  </a:lnTo>
                  <a:lnTo>
                    <a:pt x="198" y="65"/>
                  </a:lnTo>
                  <a:lnTo>
                    <a:pt x="200" y="65"/>
                  </a:lnTo>
                  <a:lnTo>
                    <a:pt x="208" y="67"/>
                  </a:lnTo>
                  <a:lnTo>
                    <a:pt x="215" y="70"/>
                  </a:lnTo>
                  <a:lnTo>
                    <a:pt x="223" y="72"/>
                  </a:lnTo>
                  <a:lnTo>
                    <a:pt x="231" y="73"/>
                  </a:lnTo>
                  <a:lnTo>
                    <a:pt x="238" y="74"/>
                  </a:lnTo>
                  <a:lnTo>
                    <a:pt x="243" y="74"/>
                  </a:lnTo>
                  <a:lnTo>
                    <a:pt x="248" y="74"/>
                  </a:lnTo>
                  <a:lnTo>
                    <a:pt x="251" y="75"/>
                  </a:lnTo>
                  <a:lnTo>
                    <a:pt x="252" y="76"/>
                  </a:lnTo>
                  <a:lnTo>
                    <a:pt x="252" y="78"/>
                  </a:lnTo>
                  <a:lnTo>
                    <a:pt x="250" y="81"/>
                  </a:lnTo>
                  <a:lnTo>
                    <a:pt x="247" y="86"/>
                  </a:lnTo>
                  <a:lnTo>
                    <a:pt x="252" y="83"/>
                  </a:lnTo>
                  <a:lnTo>
                    <a:pt x="259" y="82"/>
                  </a:lnTo>
                  <a:lnTo>
                    <a:pt x="261" y="82"/>
                  </a:lnTo>
                  <a:lnTo>
                    <a:pt x="264" y="87"/>
                  </a:lnTo>
                  <a:lnTo>
                    <a:pt x="264" y="88"/>
                  </a:lnTo>
                  <a:lnTo>
                    <a:pt x="264" y="89"/>
                  </a:lnTo>
                  <a:lnTo>
                    <a:pt x="263" y="89"/>
                  </a:lnTo>
                  <a:lnTo>
                    <a:pt x="263" y="89"/>
                  </a:lnTo>
                  <a:lnTo>
                    <a:pt x="262" y="89"/>
                  </a:lnTo>
                  <a:lnTo>
                    <a:pt x="262" y="90"/>
                  </a:lnTo>
                  <a:lnTo>
                    <a:pt x="265" y="93"/>
                  </a:lnTo>
                  <a:lnTo>
                    <a:pt x="269" y="97"/>
                  </a:lnTo>
                  <a:lnTo>
                    <a:pt x="272" y="100"/>
                  </a:lnTo>
                  <a:lnTo>
                    <a:pt x="275" y="102"/>
                  </a:lnTo>
                  <a:lnTo>
                    <a:pt x="274" y="106"/>
                  </a:lnTo>
                  <a:lnTo>
                    <a:pt x="271" y="108"/>
                  </a:lnTo>
                  <a:lnTo>
                    <a:pt x="268" y="110"/>
                  </a:lnTo>
                  <a:lnTo>
                    <a:pt x="265" y="112"/>
                  </a:lnTo>
                  <a:lnTo>
                    <a:pt x="262" y="114"/>
                  </a:lnTo>
                  <a:lnTo>
                    <a:pt x="261" y="117"/>
                  </a:lnTo>
                  <a:lnTo>
                    <a:pt x="262" y="120"/>
                  </a:lnTo>
                  <a:lnTo>
                    <a:pt x="264" y="121"/>
                  </a:lnTo>
                  <a:lnTo>
                    <a:pt x="267" y="122"/>
                  </a:lnTo>
                  <a:lnTo>
                    <a:pt x="271" y="122"/>
                  </a:lnTo>
                  <a:lnTo>
                    <a:pt x="273" y="124"/>
                  </a:lnTo>
                  <a:lnTo>
                    <a:pt x="274" y="124"/>
                  </a:lnTo>
                  <a:lnTo>
                    <a:pt x="273" y="126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6" y="130"/>
                  </a:lnTo>
                  <a:lnTo>
                    <a:pt x="276" y="130"/>
                  </a:lnTo>
                  <a:lnTo>
                    <a:pt x="277" y="131"/>
                  </a:lnTo>
                  <a:lnTo>
                    <a:pt x="280" y="135"/>
                  </a:lnTo>
                  <a:lnTo>
                    <a:pt x="284" y="138"/>
                  </a:lnTo>
                  <a:lnTo>
                    <a:pt x="286" y="142"/>
                  </a:lnTo>
                  <a:lnTo>
                    <a:pt x="287" y="144"/>
                  </a:lnTo>
                  <a:lnTo>
                    <a:pt x="289" y="150"/>
                  </a:lnTo>
                  <a:lnTo>
                    <a:pt x="289" y="151"/>
                  </a:lnTo>
                  <a:lnTo>
                    <a:pt x="288" y="156"/>
                  </a:lnTo>
                  <a:lnTo>
                    <a:pt x="287" y="162"/>
                  </a:lnTo>
                  <a:lnTo>
                    <a:pt x="286" y="166"/>
                  </a:lnTo>
                  <a:lnTo>
                    <a:pt x="284" y="169"/>
                  </a:lnTo>
                  <a:lnTo>
                    <a:pt x="283" y="172"/>
                  </a:lnTo>
                  <a:lnTo>
                    <a:pt x="283" y="176"/>
                  </a:lnTo>
                  <a:lnTo>
                    <a:pt x="285" y="178"/>
                  </a:lnTo>
                  <a:lnTo>
                    <a:pt x="288" y="179"/>
                  </a:lnTo>
                  <a:lnTo>
                    <a:pt x="292" y="180"/>
                  </a:lnTo>
                  <a:lnTo>
                    <a:pt x="295" y="181"/>
                  </a:lnTo>
                  <a:lnTo>
                    <a:pt x="297" y="182"/>
                  </a:lnTo>
                  <a:lnTo>
                    <a:pt x="297" y="183"/>
                  </a:lnTo>
                  <a:lnTo>
                    <a:pt x="297" y="184"/>
                  </a:lnTo>
                  <a:lnTo>
                    <a:pt x="294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6" y="188"/>
                  </a:lnTo>
                  <a:lnTo>
                    <a:pt x="299" y="189"/>
                  </a:lnTo>
                  <a:lnTo>
                    <a:pt x="302" y="190"/>
                  </a:lnTo>
                  <a:lnTo>
                    <a:pt x="306" y="191"/>
                  </a:lnTo>
                  <a:lnTo>
                    <a:pt x="308" y="193"/>
                  </a:lnTo>
                  <a:lnTo>
                    <a:pt x="308" y="195"/>
                  </a:lnTo>
                  <a:lnTo>
                    <a:pt x="306" y="206"/>
                  </a:lnTo>
                  <a:lnTo>
                    <a:pt x="307" y="209"/>
                  </a:lnTo>
                  <a:lnTo>
                    <a:pt x="309" y="211"/>
                  </a:lnTo>
                  <a:lnTo>
                    <a:pt x="314" y="211"/>
                  </a:lnTo>
                  <a:lnTo>
                    <a:pt x="316" y="211"/>
                  </a:lnTo>
                  <a:lnTo>
                    <a:pt x="321" y="216"/>
                  </a:lnTo>
                  <a:lnTo>
                    <a:pt x="324" y="220"/>
                  </a:lnTo>
                  <a:lnTo>
                    <a:pt x="324" y="221"/>
                  </a:lnTo>
                  <a:lnTo>
                    <a:pt x="322" y="221"/>
                  </a:lnTo>
                  <a:lnTo>
                    <a:pt x="322" y="221"/>
                  </a:lnTo>
                  <a:lnTo>
                    <a:pt x="325" y="223"/>
                  </a:lnTo>
                  <a:lnTo>
                    <a:pt x="326" y="224"/>
                  </a:lnTo>
                  <a:lnTo>
                    <a:pt x="328" y="225"/>
                  </a:lnTo>
                  <a:lnTo>
                    <a:pt x="329" y="226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25" y="227"/>
                  </a:lnTo>
                  <a:lnTo>
                    <a:pt x="325" y="228"/>
                  </a:lnTo>
                  <a:lnTo>
                    <a:pt x="329" y="231"/>
                  </a:lnTo>
                  <a:lnTo>
                    <a:pt x="333" y="234"/>
                  </a:lnTo>
                  <a:lnTo>
                    <a:pt x="337" y="237"/>
                  </a:lnTo>
                  <a:lnTo>
                    <a:pt x="340" y="240"/>
                  </a:lnTo>
                  <a:lnTo>
                    <a:pt x="342" y="244"/>
                  </a:lnTo>
                  <a:lnTo>
                    <a:pt x="342" y="246"/>
                  </a:lnTo>
                  <a:lnTo>
                    <a:pt x="339" y="249"/>
                  </a:lnTo>
                  <a:lnTo>
                    <a:pt x="336" y="250"/>
                  </a:lnTo>
                  <a:lnTo>
                    <a:pt x="333" y="250"/>
                  </a:lnTo>
                  <a:lnTo>
                    <a:pt x="331" y="249"/>
                  </a:lnTo>
                  <a:lnTo>
                    <a:pt x="329" y="246"/>
                  </a:lnTo>
                  <a:lnTo>
                    <a:pt x="328" y="242"/>
                  </a:lnTo>
                  <a:lnTo>
                    <a:pt x="326" y="239"/>
                  </a:lnTo>
                  <a:lnTo>
                    <a:pt x="324" y="236"/>
                  </a:lnTo>
                  <a:lnTo>
                    <a:pt x="321" y="235"/>
                  </a:lnTo>
                  <a:lnTo>
                    <a:pt x="317" y="235"/>
                  </a:lnTo>
                  <a:lnTo>
                    <a:pt x="314" y="238"/>
                  </a:lnTo>
                  <a:lnTo>
                    <a:pt x="311" y="241"/>
                  </a:lnTo>
                  <a:lnTo>
                    <a:pt x="309" y="246"/>
                  </a:lnTo>
                  <a:lnTo>
                    <a:pt x="306" y="249"/>
                  </a:lnTo>
                  <a:lnTo>
                    <a:pt x="306" y="249"/>
                  </a:lnTo>
                  <a:lnTo>
                    <a:pt x="306" y="248"/>
                  </a:lnTo>
                  <a:lnTo>
                    <a:pt x="306" y="245"/>
                  </a:lnTo>
                  <a:lnTo>
                    <a:pt x="302" y="243"/>
                  </a:lnTo>
                  <a:lnTo>
                    <a:pt x="298" y="242"/>
                  </a:lnTo>
                  <a:lnTo>
                    <a:pt x="296" y="243"/>
                  </a:lnTo>
                  <a:lnTo>
                    <a:pt x="295" y="244"/>
                  </a:lnTo>
                  <a:lnTo>
                    <a:pt x="293" y="244"/>
                  </a:lnTo>
                  <a:lnTo>
                    <a:pt x="290" y="240"/>
                  </a:lnTo>
                  <a:lnTo>
                    <a:pt x="287" y="236"/>
                  </a:lnTo>
                  <a:lnTo>
                    <a:pt x="284" y="233"/>
                  </a:lnTo>
                  <a:lnTo>
                    <a:pt x="283" y="233"/>
                  </a:lnTo>
                  <a:lnTo>
                    <a:pt x="283" y="235"/>
                  </a:lnTo>
                  <a:lnTo>
                    <a:pt x="283" y="236"/>
                  </a:lnTo>
                  <a:lnTo>
                    <a:pt x="283" y="237"/>
                  </a:lnTo>
                  <a:lnTo>
                    <a:pt x="282" y="237"/>
                  </a:lnTo>
                  <a:lnTo>
                    <a:pt x="275" y="233"/>
                  </a:lnTo>
                  <a:lnTo>
                    <a:pt x="268" y="227"/>
                  </a:lnTo>
                  <a:lnTo>
                    <a:pt x="261" y="221"/>
                  </a:lnTo>
                  <a:lnTo>
                    <a:pt x="258" y="218"/>
                  </a:lnTo>
                  <a:lnTo>
                    <a:pt x="255" y="213"/>
                  </a:lnTo>
                  <a:lnTo>
                    <a:pt x="254" y="209"/>
                  </a:lnTo>
                  <a:lnTo>
                    <a:pt x="251" y="205"/>
                  </a:lnTo>
                  <a:lnTo>
                    <a:pt x="249" y="203"/>
                  </a:lnTo>
                  <a:lnTo>
                    <a:pt x="245" y="200"/>
                  </a:lnTo>
                  <a:lnTo>
                    <a:pt x="243" y="201"/>
                  </a:lnTo>
                  <a:lnTo>
                    <a:pt x="243" y="203"/>
                  </a:lnTo>
                  <a:lnTo>
                    <a:pt x="243" y="206"/>
                  </a:lnTo>
                  <a:lnTo>
                    <a:pt x="243" y="212"/>
                  </a:lnTo>
                  <a:lnTo>
                    <a:pt x="242" y="214"/>
                  </a:lnTo>
                  <a:lnTo>
                    <a:pt x="240" y="214"/>
                  </a:lnTo>
                  <a:lnTo>
                    <a:pt x="239" y="213"/>
                  </a:lnTo>
                  <a:lnTo>
                    <a:pt x="239" y="212"/>
                  </a:lnTo>
                  <a:lnTo>
                    <a:pt x="238" y="211"/>
                  </a:lnTo>
                  <a:lnTo>
                    <a:pt x="237" y="209"/>
                  </a:lnTo>
                  <a:lnTo>
                    <a:pt x="236" y="208"/>
                  </a:lnTo>
                  <a:lnTo>
                    <a:pt x="235" y="207"/>
                  </a:lnTo>
                  <a:lnTo>
                    <a:pt x="233" y="206"/>
                  </a:lnTo>
                  <a:lnTo>
                    <a:pt x="229" y="204"/>
                  </a:lnTo>
                  <a:lnTo>
                    <a:pt x="227" y="203"/>
                  </a:lnTo>
                  <a:lnTo>
                    <a:pt x="225" y="200"/>
                  </a:lnTo>
                  <a:lnTo>
                    <a:pt x="226" y="198"/>
                  </a:lnTo>
                  <a:lnTo>
                    <a:pt x="230" y="194"/>
                  </a:lnTo>
                  <a:lnTo>
                    <a:pt x="231" y="191"/>
                  </a:lnTo>
                  <a:lnTo>
                    <a:pt x="231" y="191"/>
                  </a:lnTo>
                  <a:lnTo>
                    <a:pt x="229" y="191"/>
                  </a:lnTo>
                  <a:lnTo>
                    <a:pt x="227" y="192"/>
                  </a:lnTo>
                  <a:lnTo>
                    <a:pt x="227" y="192"/>
                  </a:lnTo>
                  <a:lnTo>
                    <a:pt x="226" y="192"/>
                  </a:lnTo>
                  <a:lnTo>
                    <a:pt x="215" y="195"/>
                  </a:lnTo>
                  <a:lnTo>
                    <a:pt x="212" y="194"/>
                  </a:lnTo>
                  <a:lnTo>
                    <a:pt x="211" y="192"/>
                  </a:lnTo>
                  <a:lnTo>
                    <a:pt x="212" y="189"/>
                  </a:lnTo>
                  <a:lnTo>
                    <a:pt x="214" y="183"/>
                  </a:lnTo>
                  <a:lnTo>
                    <a:pt x="214" y="180"/>
                  </a:lnTo>
                  <a:lnTo>
                    <a:pt x="213" y="178"/>
                  </a:lnTo>
                  <a:lnTo>
                    <a:pt x="211" y="177"/>
                  </a:lnTo>
                  <a:lnTo>
                    <a:pt x="208" y="178"/>
                  </a:lnTo>
                  <a:lnTo>
                    <a:pt x="204" y="180"/>
                  </a:lnTo>
                  <a:lnTo>
                    <a:pt x="201" y="181"/>
                  </a:lnTo>
                  <a:lnTo>
                    <a:pt x="198" y="182"/>
                  </a:lnTo>
                  <a:lnTo>
                    <a:pt x="197" y="183"/>
                  </a:lnTo>
                  <a:lnTo>
                    <a:pt x="195" y="184"/>
                  </a:lnTo>
                  <a:lnTo>
                    <a:pt x="194" y="184"/>
                  </a:lnTo>
                  <a:lnTo>
                    <a:pt x="193" y="183"/>
                  </a:lnTo>
                  <a:lnTo>
                    <a:pt x="193" y="183"/>
                  </a:lnTo>
                  <a:lnTo>
                    <a:pt x="195" y="180"/>
                  </a:lnTo>
                  <a:lnTo>
                    <a:pt x="195" y="179"/>
                  </a:lnTo>
                  <a:lnTo>
                    <a:pt x="195" y="178"/>
                  </a:lnTo>
                  <a:lnTo>
                    <a:pt x="196" y="177"/>
                  </a:lnTo>
                  <a:lnTo>
                    <a:pt x="198" y="173"/>
                  </a:lnTo>
                  <a:lnTo>
                    <a:pt x="201" y="169"/>
                  </a:lnTo>
                  <a:lnTo>
                    <a:pt x="202" y="166"/>
                  </a:lnTo>
                  <a:lnTo>
                    <a:pt x="203" y="166"/>
                  </a:lnTo>
                  <a:lnTo>
                    <a:pt x="204" y="166"/>
                  </a:lnTo>
                  <a:lnTo>
                    <a:pt x="205" y="165"/>
                  </a:lnTo>
                  <a:lnTo>
                    <a:pt x="205" y="164"/>
                  </a:lnTo>
                  <a:lnTo>
                    <a:pt x="205" y="163"/>
                  </a:lnTo>
                  <a:lnTo>
                    <a:pt x="204" y="161"/>
                  </a:lnTo>
                  <a:lnTo>
                    <a:pt x="201" y="159"/>
                  </a:lnTo>
                  <a:lnTo>
                    <a:pt x="199" y="158"/>
                  </a:lnTo>
                  <a:lnTo>
                    <a:pt x="196" y="157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55"/>
                  </a:lnTo>
                  <a:lnTo>
                    <a:pt x="192" y="154"/>
                  </a:lnTo>
                  <a:lnTo>
                    <a:pt x="191" y="153"/>
                  </a:lnTo>
                  <a:lnTo>
                    <a:pt x="188" y="150"/>
                  </a:lnTo>
                  <a:lnTo>
                    <a:pt x="185" y="145"/>
                  </a:lnTo>
                  <a:lnTo>
                    <a:pt x="182" y="142"/>
                  </a:lnTo>
                  <a:lnTo>
                    <a:pt x="178" y="139"/>
                  </a:lnTo>
                  <a:lnTo>
                    <a:pt x="175" y="139"/>
                  </a:lnTo>
                  <a:lnTo>
                    <a:pt x="172" y="141"/>
                  </a:lnTo>
                  <a:lnTo>
                    <a:pt x="168" y="142"/>
                  </a:lnTo>
                  <a:lnTo>
                    <a:pt x="167" y="142"/>
                  </a:lnTo>
                  <a:lnTo>
                    <a:pt x="166" y="141"/>
                  </a:lnTo>
                  <a:lnTo>
                    <a:pt x="164" y="141"/>
                  </a:lnTo>
                  <a:lnTo>
                    <a:pt x="150" y="141"/>
                  </a:lnTo>
                  <a:lnTo>
                    <a:pt x="151" y="139"/>
                  </a:lnTo>
                  <a:lnTo>
                    <a:pt x="153" y="137"/>
                  </a:lnTo>
                  <a:lnTo>
                    <a:pt x="157" y="136"/>
                  </a:lnTo>
                  <a:lnTo>
                    <a:pt x="161" y="135"/>
                  </a:lnTo>
                  <a:lnTo>
                    <a:pt x="165" y="134"/>
                  </a:lnTo>
                  <a:lnTo>
                    <a:pt x="168" y="133"/>
                  </a:lnTo>
                  <a:lnTo>
                    <a:pt x="169" y="133"/>
                  </a:lnTo>
                  <a:lnTo>
                    <a:pt x="168" y="132"/>
                  </a:lnTo>
                  <a:lnTo>
                    <a:pt x="168" y="133"/>
                  </a:lnTo>
                  <a:lnTo>
                    <a:pt x="166" y="133"/>
                  </a:lnTo>
                  <a:lnTo>
                    <a:pt x="165" y="134"/>
                  </a:lnTo>
                  <a:lnTo>
                    <a:pt x="164" y="133"/>
                  </a:lnTo>
                  <a:lnTo>
                    <a:pt x="164" y="133"/>
                  </a:lnTo>
                  <a:lnTo>
                    <a:pt x="161" y="130"/>
                  </a:lnTo>
                  <a:lnTo>
                    <a:pt x="158" y="127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2" y="126"/>
                  </a:lnTo>
                  <a:lnTo>
                    <a:pt x="151" y="127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49" y="128"/>
                  </a:lnTo>
                  <a:lnTo>
                    <a:pt x="148" y="128"/>
                  </a:lnTo>
                  <a:lnTo>
                    <a:pt x="148" y="127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0"/>
                  </a:lnTo>
                  <a:lnTo>
                    <a:pt x="140" y="118"/>
                  </a:lnTo>
                  <a:lnTo>
                    <a:pt x="135" y="119"/>
                  </a:lnTo>
                  <a:lnTo>
                    <a:pt x="134" y="120"/>
                  </a:lnTo>
                  <a:lnTo>
                    <a:pt x="133" y="123"/>
                  </a:lnTo>
                  <a:lnTo>
                    <a:pt x="134" y="125"/>
                  </a:lnTo>
                  <a:lnTo>
                    <a:pt x="134" y="129"/>
                  </a:lnTo>
                  <a:lnTo>
                    <a:pt x="133" y="129"/>
                  </a:lnTo>
                  <a:lnTo>
                    <a:pt x="129" y="127"/>
                  </a:lnTo>
                  <a:lnTo>
                    <a:pt x="127" y="124"/>
                  </a:lnTo>
                  <a:lnTo>
                    <a:pt x="126" y="121"/>
                  </a:lnTo>
                  <a:lnTo>
                    <a:pt x="124" y="116"/>
                  </a:lnTo>
                  <a:lnTo>
                    <a:pt x="122" y="113"/>
                  </a:lnTo>
                  <a:lnTo>
                    <a:pt x="120" y="113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3" y="102"/>
                  </a:lnTo>
                  <a:lnTo>
                    <a:pt x="98" y="99"/>
                  </a:lnTo>
                  <a:lnTo>
                    <a:pt x="92" y="98"/>
                  </a:lnTo>
                  <a:lnTo>
                    <a:pt x="85" y="96"/>
                  </a:lnTo>
                  <a:lnTo>
                    <a:pt x="79" y="94"/>
                  </a:lnTo>
                  <a:lnTo>
                    <a:pt x="73" y="91"/>
                  </a:lnTo>
                  <a:lnTo>
                    <a:pt x="69" y="89"/>
                  </a:lnTo>
                  <a:lnTo>
                    <a:pt x="64" y="87"/>
                  </a:lnTo>
                  <a:lnTo>
                    <a:pt x="58" y="87"/>
                  </a:lnTo>
                  <a:lnTo>
                    <a:pt x="51" y="88"/>
                  </a:lnTo>
                  <a:lnTo>
                    <a:pt x="44" y="89"/>
                  </a:lnTo>
                  <a:lnTo>
                    <a:pt x="40" y="92"/>
                  </a:lnTo>
                  <a:lnTo>
                    <a:pt x="37" y="93"/>
                  </a:lnTo>
                  <a:lnTo>
                    <a:pt x="36" y="94"/>
                  </a:lnTo>
                  <a:lnTo>
                    <a:pt x="35" y="95"/>
                  </a:lnTo>
                  <a:lnTo>
                    <a:pt x="34" y="95"/>
                  </a:lnTo>
                  <a:lnTo>
                    <a:pt x="31" y="94"/>
                  </a:lnTo>
                  <a:lnTo>
                    <a:pt x="27" y="92"/>
                  </a:lnTo>
                  <a:lnTo>
                    <a:pt x="24" y="91"/>
                  </a:lnTo>
                  <a:lnTo>
                    <a:pt x="20" y="90"/>
                  </a:lnTo>
                  <a:lnTo>
                    <a:pt x="17" y="89"/>
                  </a:lnTo>
                  <a:lnTo>
                    <a:pt x="15" y="88"/>
                  </a:lnTo>
                  <a:lnTo>
                    <a:pt x="15" y="86"/>
                  </a:lnTo>
                  <a:lnTo>
                    <a:pt x="17" y="84"/>
                  </a:lnTo>
                  <a:lnTo>
                    <a:pt x="22" y="84"/>
                  </a:lnTo>
                  <a:lnTo>
                    <a:pt x="30" y="84"/>
                  </a:lnTo>
                  <a:lnTo>
                    <a:pt x="34" y="83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9" y="69"/>
                  </a:lnTo>
                  <a:lnTo>
                    <a:pt x="12" y="67"/>
                  </a:lnTo>
                  <a:lnTo>
                    <a:pt x="15" y="65"/>
                  </a:lnTo>
                  <a:lnTo>
                    <a:pt x="17" y="62"/>
                  </a:lnTo>
                  <a:lnTo>
                    <a:pt x="19" y="57"/>
                  </a:lnTo>
                  <a:lnTo>
                    <a:pt x="20" y="54"/>
                  </a:lnTo>
                  <a:lnTo>
                    <a:pt x="19" y="52"/>
                  </a:lnTo>
                  <a:lnTo>
                    <a:pt x="17" y="51"/>
                  </a:lnTo>
                  <a:lnTo>
                    <a:pt x="13" y="52"/>
                  </a:lnTo>
                  <a:lnTo>
                    <a:pt x="10" y="53"/>
                  </a:lnTo>
                  <a:lnTo>
                    <a:pt x="8" y="54"/>
                  </a:lnTo>
                  <a:lnTo>
                    <a:pt x="7" y="55"/>
                  </a:lnTo>
                  <a:lnTo>
                    <a:pt x="6" y="55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2" y="45"/>
                  </a:lnTo>
                  <a:lnTo>
                    <a:pt x="4" y="43"/>
                  </a:lnTo>
                  <a:lnTo>
                    <a:pt x="7" y="42"/>
                  </a:lnTo>
                  <a:lnTo>
                    <a:pt x="13" y="40"/>
                  </a:lnTo>
                  <a:lnTo>
                    <a:pt x="16" y="39"/>
                  </a:lnTo>
                  <a:lnTo>
                    <a:pt x="18" y="38"/>
                  </a:lnTo>
                  <a:lnTo>
                    <a:pt x="19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4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10" y="28"/>
                  </a:lnTo>
                  <a:lnTo>
                    <a:pt x="11" y="28"/>
                  </a:lnTo>
                  <a:lnTo>
                    <a:pt x="14" y="29"/>
                  </a:lnTo>
                  <a:lnTo>
                    <a:pt x="16" y="31"/>
                  </a:lnTo>
                  <a:lnTo>
                    <a:pt x="20" y="33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5" y="33"/>
                  </a:lnTo>
                  <a:lnTo>
                    <a:pt x="27" y="31"/>
                  </a:lnTo>
                  <a:lnTo>
                    <a:pt x="29" y="30"/>
                  </a:lnTo>
                  <a:lnTo>
                    <a:pt x="34" y="29"/>
                  </a:lnTo>
                  <a:lnTo>
                    <a:pt x="35" y="28"/>
                  </a:lnTo>
                  <a:lnTo>
                    <a:pt x="36" y="26"/>
                  </a:lnTo>
                  <a:lnTo>
                    <a:pt x="35" y="24"/>
                  </a:lnTo>
                  <a:lnTo>
                    <a:pt x="33" y="24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3"/>
                  </a:lnTo>
                  <a:lnTo>
                    <a:pt x="21" y="22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19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20" y="9"/>
                  </a:lnTo>
                  <a:lnTo>
                    <a:pt x="24" y="6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5" y="5"/>
                  </a:lnTo>
                  <a:lnTo>
                    <a:pt x="34" y="8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4" y="14"/>
                  </a:lnTo>
                  <a:lnTo>
                    <a:pt x="35" y="13"/>
                  </a:lnTo>
                  <a:lnTo>
                    <a:pt x="35" y="8"/>
                  </a:lnTo>
                  <a:lnTo>
                    <a:pt x="36" y="6"/>
                  </a:lnTo>
                  <a:lnTo>
                    <a:pt x="37" y="4"/>
                  </a:lnTo>
                  <a:lnTo>
                    <a:pt x="40" y="2"/>
                  </a:lnTo>
                  <a:lnTo>
                    <a:pt x="45" y="2"/>
                  </a:lnTo>
                  <a:lnTo>
                    <a:pt x="49" y="3"/>
                  </a:lnTo>
                  <a:lnTo>
                    <a:pt x="51" y="6"/>
                  </a:lnTo>
                  <a:lnTo>
                    <a:pt x="51" y="10"/>
                  </a:lnTo>
                  <a:lnTo>
                    <a:pt x="52" y="14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6" y="10"/>
                  </a:lnTo>
                  <a:lnTo>
                    <a:pt x="59" y="9"/>
                  </a:lnTo>
                  <a:lnTo>
                    <a:pt x="64" y="9"/>
                  </a:lnTo>
                  <a:lnTo>
                    <a:pt x="67" y="9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9" y="16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79" y="13"/>
                  </a:lnTo>
                  <a:lnTo>
                    <a:pt x="75" y="12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5" y="4"/>
                  </a:lnTo>
                  <a:lnTo>
                    <a:pt x="66" y="2"/>
                  </a:lnTo>
                  <a:lnTo>
                    <a:pt x="68" y="1"/>
                  </a:lnTo>
                  <a:lnTo>
                    <a:pt x="6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5" name="Freeform 125"/>
            <p:cNvSpPr>
              <a:spLocks/>
            </p:cNvSpPr>
            <p:nvPr/>
          </p:nvSpPr>
          <p:spPr bwMode="auto">
            <a:xfrm>
              <a:off x="2634735" y="2787659"/>
              <a:ext cx="14481" cy="1303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9" y="4"/>
                </a:cxn>
                <a:cxn ang="0">
                  <a:pos x="7" y="7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10" h="9">
                  <a:moveTo>
                    <a:pt x="2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6" name="Freeform 126"/>
            <p:cNvSpPr>
              <a:spLocks/>
            </p:cNvSpPr>
            <p:nvPr/>
          </p:nvSpPr>
          <p:spPr bwMode="auto">
            <a:xfrm>
              <a:off x="2025076" y="2738423"/>
              <a:ext cx="160742" cy="94128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7" y="4"/>
                </a:cxn>
                <a:cxn ang="0">
                  <a:pos x="40" y="7"/>
                </a:cxn>
                <a:cxn ang="0">
                  <a:pos x="56" y="8"/>
                </a:cxn>
                <a:cxn ang="0">
                  <a:pos x="72" y="12"/>
                </a:cxn>
                <a:cxn ang="0">
                  <a:pos x="73" y="16"/>
                </a:cxn>
                <a:cxn ang="0">
                  <a:pos x="71" y="21"/>
                </a:cxn>
                <a:cxn ang="0">
                  <a:pos x="72" y="24"/>
                </a:cxn>
                <a:cxn ang="0">
                  <a:pos x="76" y="21"/>
                </a:cxn>
                <a:cxn ang="0">
                  <a:pos x="77" y="20"/>
                </a:cxn>
                <a:cxn ang="0">
                  <a:pos x="76" y="18"/>
                </a:cxn>
                <a:cxn ang="0">
                  <a:pos x="75" y="13"/>
                </a:cxn>
                <a:cxn ang="0">
                  <a:pos x="76" y="5"/>
                </a:cxn>
                <a:cxn ang="0">
                  <a:pos x="82" y="1"/>
                </a:cxn>
                <a:cxn ang="0">
                  <a:pos x="87" y="4"/>
                </a:cxn>
                <a:cxn ang="0">
                  <a:pos x="90" y="9"/>
                </a:cxn>
                <a:cxn ang="0">
                  <a:pos x="92" y="29"/>
                </a:cxn>
                <a:cxn ang="0">
                  <a:pos x="97" y="40"/>
                </a:cxn>
                <a:cxn ang="0">
                  <a:pos x="100" y="42"/>
                </a:cxn>
                <a:cxn ang="0">
                  <a:pos x="109" y="46"/>
                </a:cxn>
                <a:cxn ang="0">
                  <a:pos x="111" y="50"/>
                </a:cxn>
                <a:cxn ang="0">
                  <a:pos x="104" y="58"/>
                </a:cxn>
                <a:cxn ang="0">
                  <a:pos x="95" y="63"/>
                </a:cxn>
                <a:cxn ang="0">
                  <a:pos x="84" y="64"/>
                </a:cxn>
                <a:cxn ang="0">
                  <a:pos x="75" y="60"/>
                </a:cxn>
                <a:cxn ang="0">
                  <a:pos x="73" y="54"/>
                </a:cxn>
                <a:cxn ang="0">
                  <a:pos x="69" y="52"/>
                </a:cxn>
                <a:cxn ang="0">
                  <a:pos x="65" y="57"/>
                </a:cxn>
                <a:cxn ang="0">
                  <a:pos x="63" y="59"/>
                </a:cxn>
                <a:cxn ang="0">
                  <a:pos x="49" y="62"/>
                </a:cxn>
                <a:cxn ang="0">
                  <a:pos x="39" y="63"/>
                </a:cxn>
                <a:cxn ang="0">
                  <a:pos x="31" y="61"/>
                </a:cxn>
                <a:cxn ang="0">
                  <a:pos x="26" y="54"/>
                </a:cxn>
                <a:cxn ang="0">
                  <a:pos x="19" y="50"/>
                </a:cxn>
                <a:cxn ang="0">
                  <a:pos x="6" y="46"/>
                </a:cxn>
                <a:cxn ang="0">
                  <a:pos x="0" y="39"/>
                </a:cxn>
                <a:cxn ang="0">
                  <a:pos x="2" y="36"/>
                </a:cxn>
                <a:cxn ang="0">
                  <a:pos x="21" y="36"/>
                </a:cxn>
                <a:cxn ang="0">
                  <a:pos x="28" y="34"/>
                </a:cxn>
                <a:cxn ang="0">
                  <a:pos x="31" y="31"/>
                </a:cxn>
                <a:cxn ang="0">
                  <a:pos x="28" y="30"/>
                </a:cxn>
                <a:cxn ang="0">
                  <a:pos x="22" y="31"/>
                </a:cxn>
                <a:cxn ang="0">
                  <a:pos x="15" y="29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11" y="21"/>
                </a:cxn>
                <a:cxn ang="0">
                  <a:pos x="16" y="20"/>
                </a:cxn>
                <a:cxn ang="0">
                  <a:pos x="16" y="15"/>
                </a:cxn>
                <a:cxn ang="0">
                  <a:pos x="10" y="15"/>
                </a:cxn>
                <a:cxn ang="0">
                  <a:pos x="9" y="13"/>
                </a:cxn>
                <a:cxn ang="0">
                  <a:pos x="13" y="10"/>
                </a:cxn>
                <a:cxn ang="0">
                  <a:pos x="19" y="8"/>
                </a:cxn>
                <a:cxn ang="0">
                  <a:pos x="23" y="3"/>
                </a:cxn>
                <a:cxn ang="0">
                  <a:pos x="28" y="0"/>
                </a:cxn>
              </a:cxnLst>
              <a:rect l="0" t="0" r="r" b="b"/>
              <a:pathLst>
                <a:path w="111" h="65">
                  <a:moveTo>
                    <a:pt x="28" y="0"/>
                  </a:moveTo>
                  <a:lnTo>
                    <a:pt x="31" y="1"/>
                  </a:lnTo>
                  <a:lnTo>
                    <a:pt x="34" y="3"/>
                  </a:lnTo>
                  <a:lnTo>
                    <a:pt x="37" y="4"/>
                  </a:lnTo>
                  <a:lnTo>
                    <a:pt x="39" y="6"/>
                  </a:lnTo>
                  <a:lnTo>
                    <a:pt x="40" y="7"/>
                  </a:lnTo>
                  <a:lnTo>
                    <a:pt x="48" y="7"/>
                  </a:lnTo>
                  <a:lnTo>
                    <a:pt x="56" y="8"/>
                  </a:lnTo>
                  <a:lnTo>
                    <a:pt x="64" y="9"/>
                  </a:lnTo>
                  <a:lnTo>
                    <a:pt x="72" y="12"/>
                  </a:lnTo>
                  <a:lnTo>
                    <a:pt x="73" y="13"/>
                  </a:lnTo>
                  <a:lnTo>
                    <a:pt x="73" y="16"/>
                  </a:lnTo>
                  <a:lnTo>
                    <a:pt x="72" y="19"/>
                  </a:lnTo>
                  <a:lnTo>
                    <a:pt x="71" y="21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6" y="21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6" y="19"/>
                  </a:lnTo>
                  <a:lnTo>
                    <a:pt x="76" y="18"/>
                  </a:lnTo>
                  <a:lnTo>
                    <a:pt x="75" y="17"/>
                  </a:lnTo>
                  <a:lnTo>
                    <a:pt x="75" y="13"/>
                  </a:lnTo>
                  <a:lnTo>
                    <a:pt x="75" y="8"/>
                  </a:lnTo>
                  <a:lnTo>
                    <a:pt x="76" y="5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4" y="2"/>
                  </a:lnTo>
                  <a:lnTo>
                    <a:pt x="87" y="4"/>
                  </a:lnTo>
                  <a:lnTo>
                    <a:pt x="89" y="6"/>
                  </a:lnTo>
                  <a:lnTo>
                    <a:pt x="90" y="9"/>
                  </a:lnTo>
                  <a:lnTo>
                    <a:pt x="90" y="15"/>
                  </a:lnTo>
                  <a:lnTo>
                    <a:pt x="92" y="29"/>
                  </a:lnTo>
                  <a:lnTo>
                    <a:pt x="94" y="35"/>
                  </a:lnTo>
                  <a:lnTo>
                    <a:pt x="97" y="40"/>
                  </a:lnTo>
                  <a:lnTo>
                    <a:pt x="98" y="41"/>
                  </a:lnTo>
                  <a:lnTo>
                    <a:pt x="100" y="42"/>
                  </a:lnTo>
                  <a:lnTo>
                    <a:pt x="106" y="44"/>
                  </a:lnTo>
                  <a:lnTo>
                    <a:pt x="109" y="46"/>
                  </a:lnTo>
                  <a:lnTo>
                    <a:pt x="111" y="47"/>
                  </a:lnTo>
                  <a:lnTo>
                    <a:pt x="111" y="50"/>
                  </a:lnTo>
                  <a:lnTo>
                    <a:pt x="109" y="53"/>
                  </a:lnTo>
                  <a:lnTo>
                    <a:pt x="104" y="58"/>
                  </a:lnTo>
                  <a:lnTo>
                    <a:pt x="99" y="61"/>
                  </a:lnTo>
                  <a:lnTo>
                    <a:pt x="95" y="63"/>
                  </a:lnTo>
                  <a:lnTo>
                    <a:pt x="89" y="65"/>
                  </a:lnTo>
                  <a:lnTo>
                    <a:pt x="84" y="64"/>
                  </a:lnTo>
                  <a:lnTo>
                    <a:pt x="77" y="62"/>
                  </a:lnTo>
                  <a:lnTo>
                    <a:pt x="75" y="60"/>
                  </a:lnTo>
                  <a:lnTo>
                    <a:pt x="74" y="57"/>
                  </a:lnTo>
                  <a:lnTo>
                    <a:pt x="73" y="54"/>
                  </a:lnTo>
                  <a:lnTo>
                    <a:pt x="70" y="52"/>
                  </a:lnTo>
                  <a:lnTo>
                    <a:pt x="69" y="52"/>
                  </a:lnTo>
                  <a:lnTo>
                    <a:pt x="66" y="55"/>
                  </a:lnTo>
                  <a:lnTo>
                    <a:pt x="65" y="57"/>
                  </a:lnTo>
                  <a:lnTo>
                    <a:pt x="64" y="58"/>
                  </a:lnTo>
                  <a:lnTo>
                    <a:pt x="63" y="59"/>
                  </a:lnTo>
                  <a:lnTo>
                    <a:pt x="56" y="61"/>
                  </a:lnTo>
                  <a:lnTo>
                    <a:pt x="49" y="62"/>
                  </a:lnTo>
                  <a:lnTo>
                    <a:pt x="44" y="63"/>
                  </a:lnTo>
                  <a:lnTo>
                    <a:pt x="39" y="63"/>
                  </a:lnTo>
                  <a:lnTo>
                    <a:pt x="34" y="63"/>
                  </a:lnTo>
                  <a:lnTo>
                    <a:pt x="31" y="61"/>
                  </a:lnTo>
                  <a:lnTo>
                    <a:pt x="29" y="57"/>
                  </a:lnTo>
                  <a:lnTo>
                    <a:pt x="26" y="54"/>
                  </a:lnTo>
                  <a:lnTo>
                    <a:pt x="24" y="51"/>
                  </a:lnTo>
                  <a:lnTo>
                    <a:pt x="19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5" y="36"/>
                  </a:lnTo>
                  <a:lnTo>
                    <a:pt x="21" y="36"/>
                  </a:lnTo>
                  <a:lnTo>
                    <a:pt x="25" y="35"/>
                  </a:lnTo>
                  <a:lnTo>
                    <a:pt x="28" y="34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15" y="29"/>
                  </a:lnTo>
                  <a:lnTo>
                    <a:pt x="11" y="26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7" y="18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3" y="10"/>
                  </a:lnTo>
                  <a:lnTo>
                    <a:pt x="16" y="9"/>
                  </a:lnTo>
                  <a:lnTo>
                    <a:pt x="19" y="8"/>
                  </a:lnTo>
                  <a:lnTo>
                    <a:pt x="21" y="6"/>
                  </a:lnTo>
                  <a:lnTo>
                    <a:pt x="23" y="3"/>
                  </a:lnTo>
                  <a:lnTo>
                    <a:pt x="26" y="2"/>
                  </a:lnTo>
                  <a:lnTo>
                    <a:pt x="2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7" name="Freeform 127"/>
            <p:cNvSpPr>
              <a:spLocks/>
            </p:cNvSpPr>
            <p:nvPr/>
          </p:nvSpPr>
          <p:spPr bwMode="auto">
            <a:xfrm>
              <a:off x="2588395" y="2754352"/>
              <a:ext cx="24619" cy="17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16" y="11"/>
                </a:cxn>
                <a:cxn ang="0">
                  <a:pos x="17" y="11"/>
                </a:cxn>
                <a:cxn ang="0">
                  <a:pos x="16" y="11"/>
                </a:cxn>
                <a:cxn ang="0">
                  <a:pos x="16" y="12"/>
                </a:cxn>
                <a:cxn ang="0">
                  <a:pos x="15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8" y="8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lnTo>
                    <a:pt x="9" y="5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8" y="8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8" name="Freeform 128"/>
            <p:cNvSpPr>
              <a:spLocks/>
            </p:cNvSpPr>
            <p:nvPr/>
          </p:nvSpPr>
          <p:spPr bwMode="auto">
            <a:xfrm>
              <a:off x="2194506" y="2812277"/>
              <a:ext cx="39100" cy="2896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4"/>
                </a:cxn>
                <a:cxn ang="0">
                  <a:pos x="21" y="8"/>
                </a:cxn>
                <a:cxn ang="0">
                  <a:pos x="25" y="12"/>
                </a:cxn>
                <a:cxn ang="0">
                  <a:pos x="27" y="17"/>
                </a:cxn>
                <a:cxn ang="0">
                  <a:pos x="27" y="18"/>
                </a:cxn>
                <a:cxn ang="0">
                  <a:pos x="26" y="19"/>
                </a:cxn>
                <a:cxn ang="0">
                  <a:pos x="25" y="20"/>
                </a:cxn>
                <a:cxn ang="0">
                  <a:pos x="24" y="20"/>
                </a:cxn>
                <a:cxn ang="0">
                  <a:pos x="23" y="20"/>
                </a:cxn>
                <a:cxn ang="0">
                  <a:pos x="20" y="20"/>
                </a:cxn>
                <a:cxn ang="0">
                  <a:pos x="14" y="19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4" y="16"/>
                </a:cxn>
                <a:cxn ang="0">
                  <a:pos x="2" y="15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7" y="4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27" h="20">
                  <a:moveTo>
                    <a:pt x="12" y="0"/>
                  </a:moveTo>
                  <a:lnTo>
                    <a:pt x="16" y="4"/>
                  </a:lnTo>
                  <a:lnTo>
                    <a:pt x="21" y="8"/>
                  </a:lnTo>
                  <a:lnTo>
                    <a:pt x="25" y="12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0" y="20"/>
                  </a:lnTo>
                  <a:lnTo>
                    <a:pt x="14" y="19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7" y="4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9" name="Freeform 129"/>
            <p:cNvSpPr>
              <a:spLocks/>
            </p:cNvSpPr>
            <p:nvPr/>
          </p:nvSpPr>
          <p:spPr bwMode="auto">
            <a:xfrm>
              <a:off x="2323389" y="2845584"/>
              <a:ext cx="5792" cy="434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0" name="Freeform 130"/>
            <p:cNvSpPr>
              <a:spLocks noEditPoints="1"/>
            </p:cNvSpPr>
            <p:nvPr/>
          </p:nvSpPr>
          <p:spPr bwMode="auto">
            <a:xfrm>
              <a:off x="2284289" y="2734078"/>
              <a:ext cx="328724" cy="218667"/>
            </a:xfrm>
            <a:custGeom>
              <a:avLst/>
              <a:gdLst/>
              <a:ahLst/>
              <a:cxnLst>
                <a:cxn ang="0">
                  <a:pos x="189" y="67"/>
                </a:cxn>
                <a:cxn ang="0">
                  <a:pos x="23" y="0"/>
                </a:cxn>
                <a:cxn ang="0">
                  <a:pos x="19" y="10"/>
                </a:cxn>
                <a:cxn ang="0">
                  <a:pos x="29" y="33"/>
                </a:cxn>
                <a:cxn ang="0">
                  <a:pos x="34" y="32"/>
                </a:cxn>
                <a:cxn ang="0">
                  <a:pos x="29" y="26"/>
                </a:cxn>
                <a:cxn ang="0">
                  <a:pos x="23" y="13"/>
                </a:cxn>
                <a:cxn ang="0">
                  <a:pos x="33" y="14"/>
                </a:cxn>
                <a:cxn ang="0">
                  <a:pos x="42" y="1"/>
                </a:cxn>
                <a:cxn ang="0">
                  <a:pos x="54" y="16"/>
                </a:cxn>
                <a:cxn ang="0">
                  <a:pos x="55" y="19"/>
                </a:cxn>
                <a:cxn ang="0">
                  <a:pos x="60" y="20"/>
                </a:cxn>
                <a:cxn ang="0">
                  <a:pos x="70" y="10"/>
                </a:cxn>
                <a:cxn ang="0">
                  <a:pos x="54" y="3"/>
                </a:cxn>
                <a:cxn ang="0">
                  <a:pos x="75" y="9"/>
                </a:cxn>
                <a:cxn ang="0">
                  <a:pos x="90" y="25"/>
                </a:cxn>
                <a:cxn ang="0">
                  <a:pos x="104" y="28"/>
                </a:cxn>
                <a:cxn ang="0">
                  <a:pos x="109" y="25"/>
                </a:cxn>
                <a:cxn ang="0">
                  <a:pos x="114" y="41"/>
                </a:cxn>
                <a:cxn ang="0">
                  <a:pos x="122" y="31"/>
                </a:cxn>
                <a:cxn ang="0">
                  <a:pos x="134" y="34"/>
                </a:cxn>
                <a:cxn ang="0">
                  <a:pos x="133" y="44"/>
                </a:cxn>
                <a:cxn ang="0">
                  <a:pos x="144" y="42"/>
                </a:cxn>
                <a:cxn ang="0">
                  <a:pos x="144" y="51"/>
                </a:cxn>
                <a:cxn ang="0">
                  <a:pos x="152" y="54"/>
                </a:cxn>
                <a:cxn ang="0">
                  <a:pos x="172" y="65"/>
                </a:cxn>
                <a:cxn ang="0">
                  <a:pos x="174" y="64"/>
                </a:cxn>
                <a:cxn ang="0">
                  <a:pos x="175" y="60"/>
                </a:cxn>
                <a:cxn ang="0">
                  <a:pos x="190" y="65"/>
                </a:cxn>
                <a:cxn ang="0">
                  <a:pos x="193" y="69"/>
                </a:cxn>
                <a:cxn ang="0">
                  <a:pos x="213" y="71"/>
                </a:cxn>
                <a:cxn ang="0">
                  <a:pos x="208" y="72"/>
                </a:cxn>
                <a:cxn ang="0">
                  <a:pos x="217" y="79"/>
                </a:cxn>
                <a:cxn ang="0">
                  <a:pos x="207" y="81"/>
                </a:cxn>
                <a:cxn ang="0">
                  <a:pos x="210" y="97"/>
                </a:cxn>
                <a:cxn ang="0">
                  <a:pos x="201" y="83"/>
                </a:cxn>
                <a:cxn ang="0">
                  <a:pos x="193" y="84"/>
                </a:cxn>
                <a:cxn ang="0">
                  <a:pos x="179" y="98"/>
                </a:cxn>
                <a:cxn ang="0">
                  <a:pos x="183" y="96"/>
                </a:cxn>
                <a:cxn ang="0">
                  <a:pos x="190" y="103"/>
                </a:cxn>
                <a:cxn ang="0">
                  <a:pos x="203" y="104"/>
                </a:cxn>
                <a:cxn ang="0">
                  <a:pos x="208" y="109"/>
                </a:cxn>
                <a:cxn ang="0">
                  <a:pos x="216" y="113"/>
                </a:cxn>
                <a:cxn ang="0">
                  <a:pos x="227" y="135"/>
                </a:cxn>
                <a:cxn ang="0">
                  <a:pos x="211" y="151"/>
                </a:cxn>
                <a:cxn ang="0">
                  <a:pos x="184" y="138"/>
                </a:cxn>
                <a:cxn ang="0">
                  <a:pos x="164" y="133"/>
                </a:cxn>
                <a:cxn ang="0">
                  <a:pos x="169" y="130"/>
                </a:cxn>
                <a:cxn ang="0">
                  <a:pos x="149" y="123"/>
                </a:cxn>
                <a:cxn ang="0">
                  <a:pos x="146" y="101"/>
                </a:cxn>
                <a:cxn ang="0">
                  <a:pos x="162" y="87"/>
                </a:cxn>
                <a:cxn ang="0">
                  <a:pos x="144" y="80"/>
                </a:cxn>
                <a:cxn ang="0">
                  <a:pos x="124" y="66"/>
                </a:cxn>
                <a:cxn ang="0">
                  <a:pos x="118" y="65"/>
                </a:cxn>
                <a:cxn ang="0">
                  <a:pos x="107" y="60"/>
                </a:cxn>
                <a:cxn ang="0">
                  <a:pos x="101" y="55"/>
                </a:cxn>
                <a:cxn ang="0">
                  <a:pos x="90" y="48"/>
                </a:cxn>
                <a:cxn ang="0">
                  <a:pos x="76" y="38"/>
                </a:cxn>
                <a:cxn ang="0">
                  <a:pos x="65" y="49"/>
                </a:cxn>
                <a:cxn ang="0">
                  <a:pos x="58" y="50"/>
                </a:cxn>
                <a:cxn ang="0">
                  <a:pos x="21" y="43"/>
                </a:cxn>
                <a:cxn ang="0">
                  <a:pos x="5" y="18"/>
                </a:cxn>
              </a:cxnLst>
              <a:rect l="0" t="0" r="r" b="b"/>
              <a:pathLst>
                <a:path w="227" h="151">
                  <a:moveTo>
                    <a:pt x="184" y="67"/>
                  </a:moveTo>
                  <a:lnTo>
                    <a:pt x="184" y="67"/>
                  </a:lnTo>
                  <a:lnTo>
                    <a:pt x="185" y="68"/>
                  </a:lnTo>
                  <a:lnTo>
                    <a:pt x="187" y="68"/>
                  </a:lnTo>
                  <a:lnTo>
                    <a:pt x="189" y="67"/>
                  </a:lnTo>
                  <a:lnTo>
                    <a:pt x="187" y="67"/>
                  </a:lnTo>
                  <a:lnTo>
                    <a:pt x="186" y="67"/>
                  </a:lnTo>
                  <a:lnTo>
                    <a:pt x="184" y="67"/>
                  </a:lnTo>
                  <a:close/>
                  <a:moveTo>
                    <a:pt x="20" y="0"/>
                  </a:moveTo>
                  <a:lnTo>
                    <a:pt x="23" y="0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4" y="5"/>
                  </a:lnTo>
                  <a:lnTo>
                    <a:pt x="19" y="10"/>
                  </a:lnTo>
                  <a:lnTo>
                    <a:pt x="18" y="13"/>
                  </a:lnTo>
                  <a:lnTo>
                    <a:pt x="18" y="18"/>
                  </a:lnTo>
                  <a:lnTo>
                    <a:pt x="21" y="23"/>
                  </a:lnTo>
                  <a:lnTo>
                    <a:pt x="24" y="28"/>
                  </a:lnTo>
                  <a:lnTo>
                    <a:pt x="29" y="33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34" y="33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29"/>
                  </a:lnTo>
                  <a:lnTo>
                    <a:pt x="33" y="28"/>
                  </a:lnTo>
                  <a:lnTo>
                    <a:pt x="32" y="27"/>
                  </a:lnTo>
                  <a:lnTo>
                    <a:pt x="29" y="26"/>
                  </a:lnTo>
                  <a:lnTo>
                    <a:pt x="23" y="24"/>
                  </a:lnTo>
                  <a:lnTo>
                    <a:pt x="21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3" y="13"/>
                  </a:lnTo>
                  <a:lnTo>
                    <a:pt x="25" y="12"/>
                  </a:lnTo>
                  <a:lnTo>
                    <a:pt x="27" y="13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3" y="14"/>
                  </a:lnTo>
                  <a:lnTo>
                    <a:pt x="36" y="11"/>
                  </a:lnTo>
                  <a:lnTo>
                    <a:pt x="37" y="8"/>
                  </a:lnTo>
                  <a:lnTo>
                    <a:pt x="38" y="5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4"/>
                  </a:lnTo>
                  <a:lnTo>
                    <a:pt x="51" y="8"/>
                  </a:lnTo>
                  <a:lnTo>
                    <a:pt x="54" y="12"/>
                  </a:lnTo>
                  <a:lnTo>
                    <a:pt x="54" y="16"/>
                  </a:lnTo>
                  <a:lnTo>
                    <a:pt x="53" y="20"/>
                  </a:lnTo>
                  <a:lnTo>
                    <a:pt x="54" y="24"/>
                  </a:lnTo>
                  <a:lnTo>
                    <a:pt x="54" y="23"/>
                  </a:lnTo>
                  <a:lnTo>
                    <a:pt x="54" y="21"/>
                  </a:lnTo>
                  <a:lnTo>
                    <a:pt x="55" y="19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8" y="19"/>
                  </a:lnTo>
                  <a:lnTo>
                    <a:pt x="59" y="19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5" y="16"/>
                  </a:lnTo>
                  <a:lnTo>
                    <a:pt x="69" y="12"/>
                  </a:lnTo>
                  <a:lnTo>
                    <a:pt x="72" y="10"/>
                  </a:lnTo>
                  <a:lnTo>
                    <a:pt x="70" y="10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59" y="6"/>
                  </a:lnTo>
                  <a:lnTo>
                    <a:pt x="54" y="3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7" y="0"/>
                  </a:lnTo>
                  <a:lnTo>
                    <a:pt x="61" y="4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81" y="11"/>
                  </a:lnTo>
                  <a:lnTo>
                    <a:pt x="85" y="15"/>
                  </a:lnTo>
                  <a:lnTo>
                    <a:pt x="88" y="18"/>
                  </a:lnTo>
                  <a:lnTo>
                    <a:pt x="90" y="25"/>
                  </a:lnTo>
                  <a:lnTo>
                    <a:pt x="92" y="28"/>
                  </a:lnTo>
                  <a:lnTo>
                    <a:pt x="95" y="30"/>
                  </a:lnTo>
                  <a:lnTo>
                    <a:pt x="99" y="31"/>
                  </a:lnTo>
                  <a:lnTo>
                    <a:pt x="103" y="30"/>
                  </a:lnTo>
                  <a:lnTo>
                    <a:pt x="104" y="28"/>
                  </a:lnTo>
                  <a:lnTo>
                    <a:pt x="105" y="23"/>
                  </a:lnTo>
                  <a:lnTo>
                    <a:pt x="106" y="21"/>
                  </a:lnTo>
                  <a:lnTo>
                    <a:pt x="107" y="21"/>
                  </a:lnTo>
                  <a:lnTo>
                    <a:pt x="108" y="22"/>
                  </a:lnTo>
                  <a:lnTo>
                    <a:pt x="109" y="25"/>
                  </a:lnTo>
                  <a:lnTo>
                    <a:pt x="109" y="28"/>
                  </a:lnTo>
                  <a:lnTo>
                    <a:pt x="109" y="32"/>
                  </a:lnTo>
                  <a:lnTo>
                    <a:pt x="110" y="35"/>
                  </a:lnTo>
                  <a:lnTo>
                    <a:pt x="112" y="38"/>
                  </a:lnTo>
                  <a:lnTo>
                    <a:pt x="114" y="41"/>
                  </a:lnTo>
                  <a:lnTo>
                    <a:pt x="117" y="41"/>
                  </a:lnTo>
                  <a:lnTo>
                    <a:pt x="121" y="40"/>
                  </a:lnTo>
                  <a:lnTo>
                    <a:pt x="122" y="39"/>
                  </a:lnTo>
                  <a:lnTo>
                    <a:pt x="122" y="34"/>
                  </a:lnTo>
                  <a:lnTo>
                    <a:pt x="122" y="31"/>
                  </a:lnTo>
                  <a:lnTo>
                    <a:pt x="122" y="28"/>
                  </a:lnTo>
                  <a:lnTo>
                    <a:pt x="124" y="27"/>
                  </a:lnTo>
                  <a:lnTo>
                    <a:pt x="127" y="28"/>
                  </a:lnTo>
                  <a:lnTo>
                    <a:pt x="131" y="30"/>
                  </a:lnTo>
                  <a:lnTo>
                    <a:pt x="134" y="34"/>
                  </a:lnTo>
                  <a:lnTo>
                    <a:pt x="135" y="38"/>
                  </a:lnTo>
                  <a:lnTo>
                    <a:pt x="135" y="41"/>
                  </a:lnTo>
                  <a:lnTo>
                    <a:pt x="134" y="42"/>
                  </a:lnTo>
                  <a:lnTo>
                    <a:pt x="133" y="43"/>
                  </a:lnTo>
                  <a:lnTo>
                    <a:pt x="133" y="44"/>
                  </a:lnTo>
                  <a:lnTo>
                    <a:pt x="133" y="44"/>
                  </a:lnTo>
                  <a:lnTo>
                    <a:pt x="133" y="45"/>
                  </a:lnTo>
                  <a:lnTo>
                    <a:pt x="137" y="45"/>
                  </a:lnTo>
                  <a:lnTo>
                    <a:pt x="140" y="44"/>
                  </a:lnTo>
                  <a:lnTo>
                    <a:pt x="144" y="42"/>
                  </a:lnTo>
                  <a:lnTo>
                    <a:pt x="148" y="42"/>
                  </a:lnTo>
                  <a:lnTo>
                    <a:pt x="150" y="43"/>
                  </a:lnTo>
                  <a:lnTo>
                    <a:pt x="151" y="44"/>
                  </a:lnTo>
                  <a:lnTo>
                    <a:pt x="149" y="47"/>
                  </a:lnTo>
                  <a:lnTo>
                    <a:pt x="144" y="51"/>
                  </a:lnTo>
                  <a:lnTo>
                    <a:pt x="142" y="53"/>
                  </a:lnTo>
                  <a:lnTo>
                    <a:pt x="144" y="54"/>
                  </a:lnTo>
                  <a:lnTo>
                    <a:pt x="145" y="55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5" y="55"/>
                  </a:lnTo>
                  <a:lnTo>
                    <a:pt x="158" y="56"/>
                  </a:lnTo>
                  <a:lnTo>
                    <a:pt x="161" y="58"/>
                  </a:lnTo>
                  <a:lnTo>
                    <a:pt x="170" y="64"/>
                  </a:lnTo>
                  <a:lnTo>
                    <a:pt x="172" y="65"/>
                  </a:lnTo>
                  <a:lnTo>
                    <a:pt x="172" y="65"/>
                  </a:lnTo>
                  <a:lnTo>
                    <a:pt x="173" y="65"/>
                  </a:lnTo>
                  <a:lnTo>
                    <a:pt x="174" y="66"/>
                  </a:lnTo>
                  <a:lnTo>
                    <a:pt x="174" y="65"/>
                  </a:lnTo>
                  <a:lnTo>
                    <a:pt x="174" y="64"/>
                  </a:lnTo>
                  <a:lnTo>
                    <a:pt x="174" y="63"/>
                  </a:lnTo>
                  <a:lnTo>
                    <a:pt x="173" y="62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5" y="60"/>
                  </a:lnTo>
                  <a:lnTo>
                    <a:pt x="178" y="60"/>
                  </a:lnTo>
                  <a:lnTo>
                    <a:pt x="181" y="61"/>
                  </a:lnTo>
                  <a:lnTo>
                    <a:pt x="182" y="61"/>
                  </a:lnTo>
                  <a:lnTo>
                    <a:pt x="185" y="62"/>
                  </a:lnTo>
                  <a:lnTo>
                    <a:pt x="190" y="65"/>
                  </a:lnTo>
                  <a:lnTo>
                    <a:pt x="191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3" y="68"/>
                  </a:lnTo>
                  <a:lnTo>
                    <a:pt x="193" y="69"/>
                  </a:lnTo>
                  <a:lnTo>
                    <a:pt x="194" y="70"/>
                  </a:lnTo>
                  <a:lnTo>
                    <a:pt x="196" y="70"/>
                  </a:lnTo>
                  <a:lnTo>
                    <a:pt x="199" y="69"/>
                  </a:lnTo>
                  <a:lnTo>
                    <a:pt x="207" y="69"/>
                  </a:lnTo>
                  <a:lnTo>
                    <a:pt x="213" y="71"/>
                  </a:lnTo>
                  <a:lnTo>
                    <a:pt x="213" y="71"/>
                  </a:lnTo>
                  <a:lnTo>
                    <a:pt x="209" y="71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17" y="79"/>
                  </a:lnTo>
                  <a:lnTo>
                    <a:pt x="216" y="81"/>
                  </a:lnTo>
                  <a:lnTo>
                    <a:pt x="214" y="81"/>
                  </a:lnTo>
                  <a:lnTo>
                    <a:pt x="210" y="80"/>
                  </a:lnTo>
                  <a:lnTo>
                    <a:pt x="208" y="80"/>
                  </a:lnTo>
                  <a:lnTo>
                    <a:pt x="207" y="81"/>
                  </a:lnTo>
                  <a:lnTo>
                    <a:pt x="208" y="86"/>
                  </a:lnTo>
                  <a:lnTo>
                    <a:pt x="210" y="91"/>
                  </a:lnTo>
                  <a:lnTo>
                    <a:pt x="211" y="95"/>
                  </a:lnTo>
                  <a:lnTo>
                    <a:pt x="211" y="96"/>
                  </a:lnTo>
                  <a:lnTo>
                    <a:pt x="210" y="97"/>
                  </a:lnTo>
                  <a:lnTo>
                    <a:pt x="210" y="97"/>
                  </a:lnTo>
                  <a:lnTo>
                    <a:pt x="209" y="97"/>
                  </a:lnTo>
                  <a:lnTo>
                    <a:pt x="206" y="93"/>
                  </a:lnTo>
                  <a:lnTo>
                    <a:pt x="204" y="88"/>
                  </a:lnTo>
                  <a:lnTo>
                    <a:pt x="201" y="83"/>
                  </a:lnTo>
                  <a:lnTo>
                    <a:pt x="197" y="80"/>
                  </a:lnTo>
                  <a:lnTo>
                    <a:pt x="195" y="80"/>
                  </a:lnTo>
                  <a:lnTo>
                    <a:pt x="194" y="81"/>
                  </a:lnTo>
                  <a:lnTo>
                    <a:pt x="193" y="82"/>
                  </a:lnTo>
                  <a:lnTo>
                    <a:pt x="193" y="84"/>
                  </a:lnTo>
                  <a:lnTo>
                    <a:pt x="192" y="85"/>
                  </a:lnTo>
                  <a:lnTo>
                    <a:pt x="191" y="87"/>
                  </a:lnTo>
                  <a:lnTo>
                    <a:pt x="190" y="88"/>
                  </a:lnTo>
                  <a:lnTo>
                    <a:pt x="185" y="93"/>
                  </a:lnTo>
                  <a:lnTo>
                    <a:pt x="179" y="98"/>
                  </a:lnTo>
                  <a:lnTo>
                    <a:pt x="180" y="98"/>
                  </a:lnTo>
                  <a:lnTo>
                    <a:pt x="181" y="97"/>
                  </a:lnTo>
                  <a:lnTo>
                    <a:pt x="181" y="97"/>
                  </a:lnTo>
                  <a:lnTo>
                    <a:pt x="182" y="96"/>
                  </a:lnTo>
                  <a:lnTo>
                    <a:pt x="183" y="96"/>
                  </a:lnTo>
                  <a:lnTo>
                    <a:pt x="185" y="97"/>
                  </a:lnTo>
                  <a:lnTo>
                    <a:pt x="186" y="98"/>
                  </a:lnTo>
                  <a:lnTo>
                    <a:pt x="187" y="100"/>
                  </a:lnTo>
                  <a:lnTo>
                    <a:pt x="189" y="101"/>
                  </a:lnTo>
                  <a:lnTo>
                    <a:pt x="190" y="103"/>
                  </a:lnTo>
                  <a:lnTo>
                    <a:pt x="192" y="105"/>
                  </a:lnTo>
                  <a:lnTo>
                    <a:pt x="195" y="106"/>
                  </a:lnTo>
                  <a:lnTo>
                    <a:pt x="197" y="107"/>
                  </a:lnTo>
                  <a:lnTo>
                    <a:pt x="199" y="106"/>
                  </a:lnTo>
                  <a:lnTo>
                    <a:pt x="203" y="104"/>
                  </a:lnTo>
                  <a:lnTo>
                    <a:pt x="204" y="103"/>
                  </a:lnTo>
                  <a:lnTo>
                    <a:pt x="206" y="104"/>
                  </a:lnTo>
                  <a:lnTo>
                    <a:pt x="209" y="108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6" y="111"/>
                  </a:lnTo>
                  <a:lnTo>
                    <a:pt x="207" y="111"/>
                  </a:lnTo>
                  <a:lnTo>
                    <a:pt x="210" y="112"/>
                  </a:lnTo>
                  <a:lnTo>
                    <a:pt x="213" y="112"/>
                  </a:lnTo>
                  <a:lnTo>
                    <a:pt x="216" y="113"/>
                  </a:lnTo>
                  <a:lnTo>
                    <a:pt x="219" y="117"/>
                  </a:lnTo>
                  <a:lnTo>
                    <a:pt x="222" y="120"/>
                  </a:lnTo>
                  <a:lnTo>
                    <a:pt x="225" y="125"/>
                  </a:lnTo>
                  <a:lnTo>
                    <a:pt x="227" y="130"/>
                  </a:lnTo>
                  <a:lnTo>
                    <a:pt x="227" y="135"/>
                  </a:lnTo>
                  <a:lnTo>
                    <a:pt x="227" y="140"/>
                  </a:lnTo>
                  <a:lnTo>
                    <a:pt x="225" y="145"/>
                  </a:lnTo>
                  <a:lnTo>
                    <a:pt x="221" y="148"/>
                  </a:lnTo>
                  <a:lnTo>
                    <a:pt x="216" y="151"/>
                  </a:lnTo>
                  <a:lnTo>
                    <a:pt x="211" y="151"/>
                  </a:lnTo>
                  <a:lnTo>
                    <a:pt x="207" y="150"/>
                  </a:lnTo>
                  <a:lnTo>
                    <a:pt x="203" y="147"/>
                  </a:lnTo>
                  <a:lnTo>
                    <a:pt x="195" y="142"/>
                  </a:lnTo>
                  <a:lnTo>
                    <a:pt x="191" y="140"/>
                  </a:lnTo>
                  <a:lnTo>
                    <a:pt x="184" y="138"/>
                  </a:lnTo>
                  <a:lnTo>
                    <a:pt x="178" y="137"/>
                  </a:lnTo>
                  <a:lnTo>
                    <a:pt x="170" y="13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64" y="133"/>
                  </a:lnTo>
                  <a:lnTo>
                    <a:pt x="165" y="133"/>
                  </a:lnTo>
                  <a:lnTo>
                    <a:pt x="168" y="132"/>
                  </a:lnTo>
                  <a:lnTo>
                    <a:pt x="170" y="131"/>
                  </a:lnTo>
                  <a:lnTo>
                    <a:pt x="170" y="131"/>
                  </a:lnTo>
                  <a:lnTo>
                    <a:pt x="169" y="130"/>
                  </a:lnTo>
                  <a:lnTo>
                    <a:pt x="165" y="129"/>
                  </a:lnTo>
                  <a:lnTo>
                    <a:pt x="161" y="127"/>
                  </a:lnTo>
                  <a:lnTo>
                    <a:pt x="156" y="125"/>
                  </a:lnTo>
                  <a:lnTo>
                    <a:pt x="152" y="124"/>
                  </a:lnTo>
                  <a:lnTo>
                    <a:pt x="149" y="123"/>
                  </a:lnTo>
                  <a:lnTo>
                    <a:pt x="132" y="118"/>
                  </a:lnTo>
                  <a:lnTo>
                    <a:pt x="135" y="115"/>
                  </a:lnTo>
                  <a:lnTo>
                    <a:pt x="137" y="110"/>
                  </a:lnTo>
                  <a:lnTo>
                    <a:pt x="140" y="106"/>
                  </a:lnTo>
                  <a:lnTo>
                    <a:pt x="146" y="101"/>
                  </a:lnTo>
                  <a:lnTo>
                    <a:pt x="153" y="96"/>
                  </a:lnTo>
                  <a:lnTo>
                    <a:pt x="155" y="94"/>
                  </a:lnTo>
                  <a:lnTo>
                    <a:pt x="159" y="92"/>
                  </a:lnTo>
                  <a:lnTo>
                    <a:pt x="161" y="90"/>
                  </a:lnTo>
                  <a:lnTo>
                    <a:pt x="162" y="87"/>
                  </a:lnTo>
                  <a:lnTo>
                    <a:pt x="162" y="84"/>
                  </a:lnTo>
                  <a:lnTo>
                    <a:pt x="160" y="82"/>
                  </a:lnTo>
                  <a:lnTo>
                    <a:pt x="157" y="81"/>
                  </a:lnTo>
                  <a:lnTo>
                    <a:pt x="153" y="81"/>
                  </a:lnTo>
                  <a:lnTo>
                    <a:pt x="144" y="80"/>
                  </a:lnTo>
                  <a:lnTo>
                    <a:pt x="139" y="79"/>
                  </a:lnTo>
                  <a:lnTo>
                    <a:pt x="136" y="78"/>
                  </a:lnTo>
                  <a:lnTo>
                    <a:pt x="132" y="75"/>
                  </a:lnTo>
                  <a:lnTo>
                    <a:pt x="128" y="70"/>
                  </a:lnTo>
                  <a:lnTo>
                    <a:pt x="124" y="66"/>
                  </a:lnTo>
                  <a:lnTo>
                    <a:pt x="123" y="65"/>
                  </a:lnTo>
                  <a:lnTo>
                    <a:pt x="122" y="65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8" y="65"/>
                  </a:lnTo>
                  <a:lnTo>
                    <a:pt x="117" y="65"/>
                  </a:lnTo>
                  <a:lnTo>
                    <a:pt x="117" y="62"/>
                  </a:lnTo>
                  <a:lnTo>
                    <a:pt x="116" y="61"/>
                  </a:lnTo>
                  <a:lnTo>
                    <a:pt x="113" y="60"/>
                  </a:lnTo>
                  <a:lnTo>
                    <a:pt x="107" y="60"/>
                  </a:lnTo>
                  <a:lnTo>
                    <a:pt x="106" y="59"/>
                  </a:lnTo>
                  <a:lnTo>
                    <a:pt x="105" y="58"/>
                  </a:lnTo>
                  <a:lnTo>
                    <a:pt x="103" y="57"/>
                  </a:lnTo>
                  <a:lnTo>
                    <a:pt x="102" y="56"/>
                  </a:lnTo>
                  <a:lnTo>
                    <a:pt x="101" y="55"/>
                  </a:lnTo>
                  <a:lnTo>
                    <a:pt x="96" y="53"/>
                  </a:lnTo>
                  <a:lnTo>
                    <a:pt x="92" y="51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89" y="48"/>
                  </a:lnTo>
                  <a:lnTo>
                    <a:pt x="88" y="47"/>
                  </a:lnTo>
                  <a:lnTo>
                    <a:pt x="83" y="43"/>
                  </a:lnTo>
                  <a:lnTo>
                    <a:pt x="80" y="40"/>
                  </a:lnTo>
                  <a:lnTo>
                    <a:pt x="76" y="38"/>
                  </a:lnTo>
                  <a:lnTo>
                    <a:pt x="71" y="38"/>
                  </a:lnTo>
                  <a:lnTo>
                    <a:pt x="68" y="40"/>
                  </a:lnTo>
                  <a:lnTo>
                    <a:pt x="67" y="42"/>
                  </a:lnTo>
                  <a:lnTo>
                    <a:pt x="66" y="46"/>
                  </a:lnTo>
                  <a:lnTo>
                    <a:pt x="65" y="49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2" y="52"/>
                  </a:lnTo>
                  <a:lnTo>
                    <a:pt x="59" y="51"/>
                  </a:lnTo>
                  <a:lnTo>
                    <a:pt x="58" y="50"/>
                  </a:lnTo>
                  <a:lnTo>
                    <a:pt x="58" y="51"/>
                  </a:lnTo>
                  <a:lnTo>
                    <a:pt x="56" y="52"/>
                  </a:lnTo>
                  <a:lnTo>
                    <a:pt x="55" y="52"/>
                  </a:lnTo>
                  <a:lnTo>
                    <a:pt x="38" y="48"/>
                  </a:lnTo>
                  <a:lnTo>
                    <a:pt x="21" y="43"/>
                  </a:lnTo>
                  <a:lnTo>
                    <a:pt x="4" y="37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5" y="18"/>
                  </a:lnTo>
                  <a:lnTo>
                    <a:pt x="11" y="9"/>
                  </a:lnTo>
                  <a:lnTo>
                    <a:pt x="18" y="1"/>
                  </a:lnTo>
                  <a:lnTo>
                    <a:pt x="2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1" name="Freeform 131"/>
            <p:cNvSpPr>
              <a:spLocks/>
            </p:cNvSpPr>
            <p:nvPr/>
          </p:nvSpPr>
          <p:spPr bwMode="auto">
            <a:xfrm>
              <a:off x="2468202" y="2903509"/>
              <a:ext cx="7241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2" name="Freeform 132"/>
            <p:cNvSpPr>
              <a:spLocks/>
            </p:cNvSpPr>
            <p:nvPr/>
          </p:nvSpPr>
          <p:spPr bwMode="auto">
            <a:xfrm>
              <a:off x="2442135" y="2891924"/>
              <a:ext cx="26066" cy="1158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8" y="1"/>
                </a:cxn>
                <a:cxn ang="0">
                  <a:pos x="12" y="2"/>
                </a:cxn>
                <a:cxn ang="0">
                  <a:pos x="15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8" y="8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8" h="8">
                  <a:moveTo>
                    <a:pt x="1" y="0"/>
                  </a:moveTo>
                  <a:lnTo>
                    <a:pt x="4" y="0"/>
                  </a:lnTo>
                  <a:lnTo>
                    <a:pt x="8" y="1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8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3" name="Freeform 133"/>
            <p:cNvSpPr>
              <a:spLocks noEditPoints="1"/>
            </p:cNvSpPr>
            <p:nvPr/>
          </p:nvSpPr>
          <p:spPr bwMode="auto">
            <a:xfrm>
              <a:off x="2817199" y="2683394"/>
              <a:ext cx="76751" cy="56477"/>
            </a:xfrm>
            <a:custGeom>
              <a:avLst/>
              <a:gdLst/>
              <a:ahLst/>
              <a:cxnLst>
                <a:cxn ang="0">
                  <a:pos x="22" y="26"/>
                </a:cxn>
                <a:cxn ang="0">
                  <a:pos x="23" y="26"/>
                </a:cxn>
                <a:cxn ang="0">
                  <a:pos x="22" y="26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21" y="4"/>
                </a:cxn>
                <a:cxn ang="0">
                  <a:pos x="28" y="6"/>
                </a:cxn>
                <a:cxn ang="0">
                  <a:pos x="35" y="9"/>
                </a:cxn>
                <a:cxn ang="0">
                  <a:pos x="41" y="14"/>
                </a:cxn>
                <a:cxn ang="0">
                  <a:pos x="41" y="15"/>
                </a:cxn>
                <a:cxn ang="0">
                  <a:pos x="41" y="16"/>
                </a:cxn>
                <a:cxn ang="0">
                  <a:pos x="41" y="17"/>
                </a:cxn>
                <a:cxn ang="0">
                  <a:pos x="42" y="19"/>
                </a:cxn>
                <a:cxn ang="0">
                  <a:pos x="47" y="22"/>
                </a:cxn>
                <a:cxn ang="0">
                  <a:pos x="48" y="24"/>
                </a:cxn>
                <a:cxn ang="0">
                  <a:pos x="50" y="26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3" y="33"/>
                </a:cxn>
                <a:cxn ang="0">
                  <a:pos x="51" y="36"/>
                </a:cxn>
                <a:cxn ang="0">
                  <a:pos x="48" y="37"/>
                </a:cxn>
                <a:cxn ang="0">
                  <a:pos x="43" y="39"/>
                </a:cxn>
                <a:cxn ang="0">
                  <a:pos x="28" y="39"/>
                </a:cxn>
                <a:cxn ang="0">
                  <a:pos x="24" y="37"/>
                </a:cxn>
                <a:cxn ang="0">
                  <a:pos x="22" y="35"/>
                </a:cxn>
                <a:cxn ang="0">
                  <a:pos x="21" y="33"/>
                </a:cxn>
                <a:cxn ang="0">
                  <a:pos x="21" y="30"/>
                </a:cxn>
                <a:cxn ang="0">
                  <a:pos x="20" y="27"/>
                </a:cxn>
                <a:cxn ang="0">
                  <a:pos x="18" y="26"/>
                </a:cxn>
                <a:cxn ang="0">
                  <a:pos x="17" y="26"/>
                </a:cxn>
                <a:cxn ang="0">
                  <a:pos x="15" y="29"/>
                </a:cxn>
                <a:cxn ang="0">
                  <a:pos x="15" y="30"/>
                </a:cxn>
                <a:cxn ang="0">
                  <a:pos x="14" y="32"/>
                </a:cxn>
                <a:cxn ang="0">
                  <a:pos x="14" y="33"/>
                </a:cxn>
                <a:cxn ang="0">
                  <a:pos x="13" y="33"/>
                </a:cxn>
                <a:cxn ang="0">
                  <a:pos x="7" y="30"/>
                </a:cxn>
                <a:cxn ang="0">
                  <a:pos x="3" y="28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5" y="19"/>
                </a:cxn>
                <a:cxn ang="0">
                  <a:pos x="10" y="19"/>
                </a:cxn>
                <a:cxn ang="0">
                  <a:pos x="14" y="21"/>
                </a:cxn>
                <a:cxn ang="0">
                  <a:pos x="19" y="24"/>
                </a:cxn>
                <a:cxn ang="0">
                  <a:pos x="21" y="25"/>
                </a:cxn>
                <a:cxn ang="0">
                  <a:pos x="20" y="24"/>
                </a:cxn>
                <a:cxn ang="0">
                  <a:pos x="19" y="23"/>
                </a:cxn>
                <a:cxn ang="0">
                  <a:pos x="18" y="22"/>
                </a:cxn>
                <a:cxn ang="0">
                  <a:pos x="17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16" y="16"/>
                </a:cxn>
                <a:cxn ang="0">
                  <a:pos x="13" y="11"/>
                </a:cxn>
                <a:cxn ang="0">
                  <a:pos x="9" y="6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53" h="39">
                  <a:moveTo>
                    <a:pt x="22" y="26"/>
                  </a:moveTo>
                  <a:lnTo>
                    <a:pt x="23" y="26"/>
                  </a:lnTo>
                  <a:lnTo>
                    <a:pt x="22" y="26"/>
                  </a:lnTo>
                  <a:close/>
                  <a:moveTo>
                    <a:pt x="8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5" y="9"/>
                  </a:lnTo>
                  <a:lnTo>
                    <a:pt x="41" y="14"/>
                  </a:lnTo>
                  <a:lnTo>
                    <a:pt x="41" y="15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2" y="19"/>
                  </a:lnTo>
                  <a:lnTo>
                    <a:pt x="47" y="22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2" y="29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1" y="36"/>
                  </a:lnTo>
                  <a:lnTo>
                    <a:pt x="48" y="37"/>
                  </a:lnTo>
                  <a:lnTo>
                    <a:pt x="43" y="39"/>
                  </a:lnTo>
                  <a:lnTo>
                    <a:pt x="28" y="39"/>
                  </a:lnTo>
                  <a:lnTo>
                    <a:pt x="24" y="37"/>
                  </a:lnTo>
                  <a:lnTo>
                    <a:pt x="22" y="35"/>
                  </a:lnTo>
                  <a:lnTo>
                    <a:pt x="21" y="33"/>
                  </a:lnTo>
                  <a:lnTo>
                    <a:pt x="21" y="30"/>
                  </a:lnTo>
                  <a:lnTo>
                    <a:pt x="20" y="27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5" y="29"/>
                  </a:lnTo>
                  <a:lnTo>
                    <a:pt x="15" y="30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7" y="30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5" y="19"/>
                  </a:lnTo>
                  <a:lnTo>
                    <a:pt x="10" y="19"/>
                  </a:lnTo>
                  <a:lnTo>
                    <a:pt x="14" y="21"/>
                  </a:lnTo>
                  <a:lnTo>
                    <a:pt x="19" y="24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3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20" y="22"/>
                  </a:lnTo>
                  <a:lnTo>
                    <a:pt x="20" y="21"/>
                  </a:lnTo>
                  <a:lnTo>
                    <a:pt x="16" y="16"/>
                  </a:lnTo>
                  <a:lnTo>
                    <a:pt x="13" y="11"/>
                  </a:lnTo>
                  <a:lnTo>
                    <a:pt x="9" y="6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4" name="Freeform 134"/>
            <p:cNvSpPr>
              <a:spLocks/>
            </p:cNvSpPr>
            <p:nvPr/>
          </p:nvSpPr>
          <p:spPr bwMode="auto">
            <a:xfrm>
              <a:off x="2336422" y="2900613"/>
              <a:ext cx="79647" cy="5358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7" y="0"/>
                </a:cxn>
                <a:cxn ang="0">
                  <a:pos x="20" y="2"/>
                </a:cxn>
                <a:cxn ang="0">
                  <a:pos x="25" y="4"/>
                </a:cxn>
                <a:cxn ang="0">
                  <a:pos x="28" y="6"/>
                </a:cxn>
                <a:cxn ang="0">
                  <a:pos x="31" y="7"/>
                </a:cxn>
                <a:cxn ang="0">
                  <a:pos x="32" y="8"/>
                </a:cxn>
                <a:cxn ang="0">
                  <a:pos x="38" y="15"/>
                </a:cxn>
                <a:cxn ang="0">
                  <a:pos x="44" y="21"/>
                </a:cxn>
                <a:cxn ang="0">
                  <a:pos x="46" y="23"/>
                </a:cxn>
                <a:cxn ang="0">
                  <a:pos x="50" y="24"/>
                </a:cxn>
                <a:cxn ang="0">
                  <a:pos x="53" y="25"/>
                </a:cxn>
                <a:cxn ang="0">
                  <a:pos x="55" y="27"/>
                </a:cxn>
                <a:cxn ang="0">
                  <a:pos x="55" y="29"/>
                </a:cxn>
                <a:cxn ang="0">
                  <a:pos x="53" y="30"/>
                </a:cxn>
                <a:cxn ang="0">
                  <a:pos x="51" y="30"/>
                </a:cxn>
                <a:cxn ang="0">
                  <a:pos x="47" y="29"/>
                </a:cxn>
                <a:cxn ang="0">
                  <a:pos x="43" y="28"/>
                </a:cxn>
                <a:cxn ang="0">
                  <a:pos x="39" y="26"/>
                </a:cxn>
                <a:cxn ang="0">
                  <a:pos x="37" y="24"/>
                </a:cxn>
                <a:cxn ang="0">
                  <a:pos x="34" y="23"/>
                </a:cxn>
                <a:cxn ang="0">
                  <a:pos x="34" y="21"/>
                </a:cxn>
                <a:cxn ang="0">
                  <a:pos x="35" y="20"/>
                </a:cxn>
                <a:cxn ang="0">
                  <a:pos x="35" y="19"/>
                </a:cxn>
                <a:cxn ang="0">
                  <a:pos x="34" y="19"/>
                </a:cxn>
                <a:cxn ang="0">
                  <a:pos x="31" y="23"/>
                </a:cxn>
                <a:cxn ang="0">
                  <a:pos x="29" y="28"/>
                </a:cxn>
                <a:cxn ang="0">
                  <a:pos x="26" y="32"/>
                </a:cxn>
                <a:cxn ang="0">
                  <a:pos x="23" y="35"/>
                </a:cxn>
                <a:cxn ang="0">
                  <a:pos x="19" y="37"/>
                </a:cxn>
                <a:cxn ang="0">
                  <a:pos x="17" y="37"/>
                </a:cxn>
                <a:cxn ang="0">
                  <a:pos x="16" y="35"/>
                </a:cxn>
                <a:cxn ang="0">
                  <a:pos x="15" y="32"/>
                </a:cxn>
                <a:cxn ang="0">
                  <a:pos x="14" y="29"/>
                </a:cxn>
                <a:cxn ang="0">
                  <a:pos x="13" y="28"/>
                </a:cxn>
                <a:cxn ang="0">
                  <a:pos x="10" y="28"/>
                </a:cxn>
                <a:cxn ang="0">
                  <a:pos x="5" y="31"/>
                </a:cxn>
                <a:cxn ang="0">
                  <a:pos x="2" y="32"/>
                </a:cxn>
                <a:cxn ang="0">
                  <a:pos x="0" y="31"/>
                </a:cxn>
                <a:cxn ang="0">
                  <a:pos x="0" y="30"/>
                </a:cxn>
                <a:cxn ang="0">
                  <a:pos x="4" y="26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15" y="5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55" h="37">
                  <a:moveTo>
                    <a:pt x="16" y="0"/>
                  </a:moveTo>
                  <a:lnTo>
                    <a:pt x="17" y="0"/>
                  </a:lnTo>
                  <a:lnTo>
                    <a:pt x="20" y="2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31" y="7"/>
                  </a:lnTo>
                  <a:lnTo>
                    <a:pt x="32" y="8"/>
                  </a:lnTo>
                  <a:lnTo>
                    <a:pt x="38" y="15"/>
                  </a:lnTo>
                  <a:lnTo>
                    <a:pt x="44" y="21"/>
                  </a:lnTo>
                  <a:lnTo>
                    <a:pt x="46" y="23"/>
                  </a:lnTo>
                  <a:lnTo>
                    <a:pt x="50" y="24"/>
                  </a:lnTo>
                  <a:lnTo>
                    <a:pt x="53" y="25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30"/>
                  </a:lnTo>
                  <a:lnTo>
                    <a:pt x="51" y="30"/>
                  </a:lnTo>
                  <a:lnTo>
                    <a:pt x="47" y="29"/>
                  </a:lnTo>
                  <a:lnTo>
                    <a:pt x="43" y="28"/>
                  </a:lnTo>
                  <a:lnTo>
                    <a:pt x="39" y="26"/>
                  </a:lnTo>
                  <a:lnTo>
                    <a:pt x="37" y="24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5" y="20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1" y="23"/>
                  </a:lnTo>
                  <a:lnTo>
                    <a:pt x="29" y="28"/>
                  </a:lnTo>
                  <a:lnTo>
                    <a:pt x="26" y="32"/>
                  </a:lnTo>
                  <a:lnTo>
                    <a:pt x="23" y="35"/>
                  </a:lnTo>
                  <a:lnTo>
                    <a:pt x="19" y="37"/>
                  </a:lnTo>
                  <a:lnTo>
                    <a:pt x="17" y="37"/>
                  </a:lnTo>
                  <a:lnTo>
                    <a:pt x="16" y="35"/>
                  </a:lnTo>
                  <a:lnTo>
                    <a:pt x="15" y="32"/>
                  </a:lnTo>
                  <a:lnTo>
                    <a:pt x="14" y="29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5" y="31"/>
                  </a:lnTo>
                  <a:lnTo>
                    <a:pt x="2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4" y="26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6" y="19"/>
                  </a:lnTo>
                  <a:lnTo>
                    <a:pt x="5" y="18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12" y="8"/>
                  </a:lnTo>
                  <a:lnTo>
                    <a:pt x="15" y="5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5" name="Freeform 135"/>
            <p:cNvSpPr>
              <a:spLocks/>
            </p:cNvSpPr>
            <p:nvPr/>
          </p:nvSpPr>
          <p:spPr bwMode="auto">
            <a:xfrm>
              <a:off x="2458064" y="2932471"/>
              <a:ext cx="11585" cy="289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6" name="Freeform 136"/>
            <p:cNvSpPr>
              <a:spLocks/>
            </p:cNvSpPr>
            <p:nvPr/>
          </p:nvSpPr>
          <p:spPr bwMode="auto">
            <a:xfrm>
              <a:off x="1663045" y="2996189"/>
              <a:ext cx="17377" cy="3330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7" y="12"/>
                </a:cxn>
                <a:cxn ang="0">
                  <a:pos x="1" y="22"/>
                </a:cxn>
                <a:cxn ang="0">
                  <a:pos x="0" y="23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2" y="17"/>
                </a:cxn>
                <a:cxn ang="0">
                  <a:pos x="2" y="15"/>
                </a:cxn>
                <a:cxn ang="0">
                  <a:pos x="4" y="11"/>
                </a:cxn>
                <a:cxn ang="0">
                  <a:pos x="5" y="6"/>
                </a:cxn>
                <a:cxn ang="0">
                  <a:pos x="7" y="1"/>
                </a:cxn>
                <a:cxn ang="0">
                  <a:pos x="8" y="0"/>
                </a:cxn>
              </a:cxnLst>
              <a:rect l="0" t="0" r="r" b="b"/>
              <a:pathLst>
                <a:path w="12" h="23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7" y="12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5" y="6"/>
                  </a:lnTo>
                  <a:lnTo>
                    <a:pt x="7" y="1"/>
                  </a:lnTo>
                  <a:lnTo>
                    <a:pt x="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7" name="Freeform 137"/>
            <p:cNvSpPr>
              <a:spLocks/>
            </p:cNvSpPr>
            <p:nvPr/>
          </p:nvSpPr>
          <p:spPr bwMode="auto">
            <a:xfrm>
              <a:off x="3038762" y="2764489"/>
              <a:ext cx="5792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8" name="Freeform 138"/>
            <p:cNvSpPr>
              <a:spLocks/>
            </p:cNvSpPr>
            <p:nvPr/>
          </p:nvSpPr>
          <p:spPr bwMode="auto">
            <a:xfrm>
              <a:off x="3035866" y="2761593"/>
              <a:ext cx="2896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9" name="Freeform 139"/>
            <p:cNvSpPr>
              <a:spLocks noEditPoints="1"/>
            </p:cNvSpPr>
            <p:nvPr/>
          </p:nvSpPr>
          <p:spPr bwMode="auto">
            <a:xfrm>
              <a:off x="1668838" y="3029495"/>
              <a:ext cx="11585" cy="448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4" y="17"/>
                </a:cxn>
                <a:cxn ang="0">
                  <a:pos x="5" y="18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7" y="25"/>
                </a:cxn>
                <a:cxn ang="0">
                  <a:pos x="6" y="28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1" y="25"/>
                </a:cxn>
                <a:cxn ang="0">
                  <a:pos x="3" y="20"/>
                </a:cxn>
                <a:cxn ang="0">
                  <a:pos x="4" y="15"/>
                </a:cxn>
                <a:cxn ang="0">
                  <a:pos x="5" y="11"/>
                </a:cxn>
                <a:cxn ang="0">
                  <a:pos x="6" y="2"/>
                </a:cxn>
                <a:cxn ang="0">
                  <a:pos x="6" y="5"/>
                </a:cxn>
                <a:cxn ang="0">
                  <a:pos x="5" y="11"/>
                </a:cxn>
                <a:cxn ang="0">
                  <a:pos x="5" y="8"/>
                </a:cxn>
                <a:cxn ang="0">
                  <a:pos x="6" y="2"/>
                </a:cxn>
                <a:cxn ang="0">
                  <a:pos x="7" y="0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7" y="0"/>
                </a:cxn>
              </a:cxnLst>
              <a:rect l="0" t="0" r="r" b="b"/>
              <a:pathLst>
                <a:path w="8" h="31">
                  <a:moveTo>
                    <a:pt x="5" y="11"/>
                  </a:moveTo>
                  <a:lnTo>
                    <a:pt x="4" y="17"/>
                  </a:lnTo>
                  <a:lnTo>
                    <a:pt x="5" y="18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5"/>
                  </a:lnTo>
                  <a:lnTo>
                    <a:pt x="6" y="28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3" y="20"/>
                  </a:lnTo>
                  <a:lnTo>
                    <a:pt x="4" y="15"/>
                  </a:lnTo>
                  <a:lnTo>
                    <a:pt x="5" y="11"/>
                  </a:lnTo>
                  <a:close/>
                  <a:moveTo>
                    <a:pt x="6" y="2"/>
                  </a:moveTo>
                  <a:lnTo>
                    <a:pt x="6" y="5"/>
                  </a:lnTo>
                  <a:lnTo>
                    <a:pt x="5" y="11"/>
                  </a:lnTo>
                  <a:lnTo>
                    <a:pt x="5" y="8"/>
                  </a:lnTo>
                  <a:lnTo>
                    <a:pt x="6" y="2"/>
                  </a:lnTo>
                  <a:close/>
                  <a:moveTo>
                    <a:pt x="7" y="0"/>
                  </a:move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0" name="Freeform 140"/>
            <p:cNvSpPr>
              <a:spLocks/>
            </p:cNvSpPr>
            <p:nvPr/>
          </p:nvSpPr>
          <p:spPr bwMode="auto">
            <a:xfrm>
              <a:off x="3044554" y="2764489"/>
              <a:ext cx="17377" cy="13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2" y="9"/>
                </a:cxn>
                <a:cxn ang="0">
                  <a:pos x="7" y="6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12" y="9"/>
                  </a:lnTo>
                  <a:lnTo>
                    <a:pt x="7" y="6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1" name="Freeform 141"/>
            <p:cNvSpPr>
              <a:spLocks/>
            </p:cNvSpPr>
            <p:nvPr/>
          </p:nvSpPr>
          <p:spPr bwMode="auto">
            <a:xfrm>
              <a:off x="2995318" y="2726838"/>
              <a:ext cx="149157" cy="11295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1" y="1"/>
                </a:cxn>
                <a:cxn ang="0">
                  <a:pos x="25" y="12"/>
                </a:cxn>
                <a:cxn ang="0">
                  <a:pos x="30" y="18"/>
                </a:cxn>
                <a:cxn ang="0">
                  <a:pos x="34" y="21"/>
                </a:cxn>
                <a:cxn ang="0">
                  <a:pos x="33" y="20"/>
                </a:cxn>
                <a:cxn ang="0">
                  <a:pos x="33" y="18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42" y="21"/>
                </a:cxn>
                <a:cxn ang="0">
                  <a:pos x="57" y="29"/>
                </a:cxn>
                <a:cxn ang="0">
                  <a:pos x="73" y="39"/>
                </a:cxn>
                <a:cxn ang="0">
                  <a:pos x="86" y="50"/>
                </a:cxn>
                <a:cxn ang="0">
                  <a:pos x="91" y="55"/>
                </a:cxn>
                <a:cxn ang="0">
                  <a:pos x="96" y="66"/>
                </a:cxn>
                <a:cxn ang="0">
                  <a:pos x="103" y="78"/>
                </a:cxn>
                <a:cxn ang="0">
                  <a:pos x="101" y="75"/>
                </a:cxn>
                <a:cxn ang="0">
                  <a:pos x="94" y="67"/>
                </a:cxn>
                <a:cxn ang="0">
                  <a:pos x="88" y="59"/>
                </a:cxn>
                <a:cxn ang="0">
                  <a:pos x="84" y="57"/>
                </a:cxn>
                <a:cxn ang="0">
                  <a:pos x="89" y="62"/>
                </a:cxn>
                <a:cxn ang="0">
                  <a:pos x="89" y="65"/>
                </a:cxn>
                <a:cxn ang="0">
                  <a:pos x="81" y="57"/>
                </a:cxn>
                <a:cxn ang="0">
                  <a:pos x="77" y="54"/>
                </a:cxn>
                <a:cxn ang="0">
                  <a:pos x="75" y="55"/>
                </a:cxn>
                <a:cxn ang="0">
                  <a:pos x="69" y="47"/>
                </a:cxn>
                <a:cxn ang="0">
                  <a:pos x="66" y="43"/>
                </a:cxn>
                <a:cxn ang="0">
                  <a:pos x="64" y="41"/>
                </a:cxn>
                <a:cxn ang="0">
                  <a:pos x="59" y="37"/>
                </a:cxn>
                <a:cxn ang="0">
                  <a:pos x="50" y="29"/>
                </a:cxn>
                <a:cxn ang="0">
                  <a:pos x="46" y="28"/>
                </a:cxn>
                <a:cxn ang="0">
                  <a:pos x="46" y="31"/>
                </a:cxn>
                <a:cxn ang="0">
                  <a:pos x="50" y="34"/>
                </a:cxn>
                <a:cxn ang="0">
                  <a:pos x="51" y="37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3"/>
                </a:cxn>
                <a:cxn ang="0">
                  <a:pos x="27" y="20"/>
                </a:cxn>
                <a:cxn ang="0">
                  <a:pos x="28" y="21"/>
                </a:cxn>
                <a:cxn ang="0">
                  <a:pos x="29" y="23"/>
                </a:cxn>
                <a:cxn ang="0">
                  <a:pos x="30" y="24"/>
                </a:cxn>
                <a:cxn ang="0">
                  <a:pos x="14" y="12"/>
                </a:cxn>
                <a:cxn ang="0">
                  <a:pos x="6" y="7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10" y="5"/>
                </a:cxn>
                <a:cxn ang="0">
                  <a:pos x="12" y="7"/>
                </a:cxn>
                <a:cxn ang="0">
                  <a:pos x="13" y="9"/>
                </a:cxn>
                <a:cxn ang="0">
                  <a:pos x="15" y="10"/>
                </a:cxn>
                <a:cxn ang="0">
                  <a:pos x="14" y="6"/>
                </a:cxn>
                <a:cxn ang="0">
                  <a:pos x="10" y="0"/>
                </a:cxn>
              </a:cxnLst>
              <a:rect l="0" t="0" r="r" b="b"/>
              <a:pathLst>
                <a:path w="103" h="78">
                  <a:moveTo>
                    <a:pt x="10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25" y="12"/>
                  </a:lnTo>
                  <a:lnTo>
                    <a:pt x="28" y="15"/>
                  </a:lnTo>
                  <a:lnTo>
                    <a:pt x="30" y="18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2" y="21"/>
                  </a:lnTo>
                  <a:lnTo>
                    <a:pt x="47" y="24"/>
                  </a:lnTo>
                  <a:lnTo>
                    <a:pt x="57" y="29"/>
                  </a:lnTo>
                  <a:lnTo>
                    <a:pt x="65" y="33"/>
                  </a:lnTo>
                  <a:lnTo>
                    <a:pt x="73" y="39"/>
                  </a:lnTo>
                  <a:lnTo>
                    <a:pt x="82" y="46"/>
                  </a:lnTo>
                  <a:lnTo>
                    <a:pt x="86" y="50"/>
                  </a:lnTo>
                  <a:lnTo>
                    <a:pt x="90" y="54"/>
                  </a:lnTo>
                  <a:lnTo>
                    <a:pt x="91" y="55"/>
                  </a:lnTo>
                  <a:lnTo>
                    <a:pt x="92" y="60"/>
                  </a:lnTo>
                  <a:lnTo>
                    <a:pt x="96" y="66"/>
                  </a:lnTo>
                  <a:lnTo>
                    <a:pt x="100" y="72"/>
                  </a:lnTo>
                  <a:lnTo>
                    <a:pt x="103" y="78"/>
                  </a:lnTo>
                  <a:lnTo>
                    <a:pt x="102" y="77"/>
                  </a:lnTo>
                  <a:lnTo>
                    <a:pt x="101" y="75"/>
                  </a:lnTo>
                  <a:lnTo>
                    <a:pt x="98" y="71"/>
                  </a:lnTo>
                  <a:lnTo>
                    <a:pt x="94" y="67"/>
                  </a:lnTo>
                  <a:lnTo>
                    <a:pt x="91" y="62"/>
                  </a:lnTo>
                  <a:lnTo>
                    <a:pt x="88" y="59"/>
                  </a:lnTo>
                  <a:lnTo>
                    <a:pt x="85" y="56"/>
                  </a:lnTo>
                  <a:lnTo>
                    <a:pt x="84" y="57"/>
                  </a:lnTo>
                  <a:lnTo>
                    <a:pt x="85" y="59"/>
                  </a:lnTo>
                  <a:lnTo>
                    <a:pt x="89" y="62"/>
                  </a:lnTo>
                  <a:lnTo>
                    <a:pt x="90" y="64"/>
                  </a:lnTo>
                  <a:lnTo>
                    <a:pt x="89" y="65"/>
                  </a:lnTo>
                  <a:lnTo>
                    <a:pt x="86" y="63"/>
                  </a:lnTo>
                  <a:lnTo>
                    <a:pt x="81" y="57"/>
                  </a:lnTo>
                  <a:lnTo>
                    <a:pt x="78" y="54"/>
                  </a:lnTo>
                  <a:lnTo>
                    <a:pt x="77" y="54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1" y="50"/>
                  </a:lnTo>
                  <a:lnTo>
                    <a:pt x="69" y="47"/>
                  </a:lnTo>
                  <a:lnTo>
                    <a:pt x="67" y="45"/>
                  </a:lnTo>
                  <a:lnTo>
                    <a:pt x="66" y="43"/>
                  </a:lnTo>
                  <a:lnTo>
                    <a:pt x="65" y="42"/>
                  </a:lnTo>
                  <a:lnTo>
                    <a:pt x="64" y="41"/>
                  </a:lnTo>
                  <a:lnTo>
                    <a:pt x="62" y="39"/>
                  </a:lnTo>
                  <a:lnTo>
                    <a:pt x="59" y="37"/>
                  </a:lnTo>
                  <a:lnTo>
                    <a:pt x="55" y="34"/>
                  </a:lnTo>
                  <a:lnTo>
                    <a:pt x="50" y="29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5" y="29"/>
                  </a:lnTo>
                  <a:lnTo>
                    <a:pt x="46" y="31"/>
                  </a:lnTo>
                  <a:lnTo>
                    <a:pt x="48" y="33"/>
                  </a:lnTo>
                  <a:lnTo>
                    <a:pt x="50" y="34"/>
                  </a:lnTo>
                  <a:lnTo>
                    <a:pt x="52" y="36"/>
                  </a:lnTo>
                  <a:lnTo>
                    <a:pt x="51" y="37"/>
                  </a:lnTo>
                  <a:lnTo>
                    <a:pt x="48" y="37"/>
                  </a:lnTo>
                  <a:lnTo>
                    <a:pt x="44" y="32"/>
                  </a:lnTo>
                  <a:lnTo>
                    <a:pt x="42" y="29"/>
                  </a:lnTo>
                  <a:lnTo>
                    <a:pt x="38" y="26"/>
                  </a:lnTo>
                  <a:lnTo>
                    <a:pt x="32" y="24"/>
                  </a:lnTo>
                  <a:lnTo>
                    <a:pt x="30" y="23"/>
                  </a:lnTo>
                  <a:lnTo>
                    <a:pt x="28" y="21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8" y="21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24" y="20"/>
                  </a:lnTo>
                  <a:lnTo>
                    <a:pt x="14" y="12"/>
                  </a:lnTo>
                  <a:lnTo>
                    <a:pt x="11" y="10"/>
                  </a:lnTo>
                  <a:lnTo>
                    <a:pt x="6" y="7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5" y="3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2" name="Freeform 142"/>
            <p:cNvSpPr>
              <a:spLocks/>
            </p:cNvSpPr>
            <p:nvPr/>
          </p:nvSpPr>
          <p:spPr bwMode="auto">
            <a:xfrm>
              <a:off x="1641323" y="3088869"/>
              <a:ext cx="26066" cy="2027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0"/>
                </a:cxn>
                <a:cxn ang="0">
                  <a:pos x="10" y="10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2" y="14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3" y="6"/>
                </a:cxn>
                <a:cxn ang="0">
                  <a:pos x="8" y="3"/>
                </a:cxn>
                <a:cxn ang="0">
                  <a:pos x="12" y="1"/>
                </a:cxn>
                <a:cxn ang="0">
                  <a:pos x="13" y="0"/>
                </a:cxn>
              </a:cxnLst>
              <a:rect l="0" t="0" r="r" b="b"/>
              <a:pathLst>
                <a:path w="18" h="14">
                  <a:moveTo>
                    <a:pt x="13" y="0"/>
                  </a:moveTo>
                  <a:lnTo>
                    <a:pt x="18" y="0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2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3" y="6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3" name="Freeform 143"/>
            <p:cNvSpPr>
              <a:spLocks/>
            </p:cNvSpPr>
            <p:nvPr/>
          </p:nvSpPr>
          <p:spPr bwMode="auto">
            <a:xfrm>
              <a:off x="3069172" y="2789107"/>
              <a:ext cx="70958" cy="695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7" y="3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20" y="13"/>
                </a:cxn>
                <a:cxn ang="0">
                  <a:pos x="27" y="18"/>
                </a:cxn>
                <a:cxn ang="0">
                  <a:pos x="34" y="25"/>
                </a:cxn>
                <a:cxn ang="0">
                  <a:pos x="39" y="32"/>
                </a:cxn>
                <a:cxn ang="0">
                  <a:pos x="45" y="41"/>
                </a:cxn>
                <a:cxn ang="0">
                  <a:pos x="46" y="43"/>
                </a:cxn>
                <a:cxn ang="0">
                  <a:pos x="47" y="44"/>
                </a:cxn>
                <a:cxn ang="0">
                  <a:pos x="49" y="47"/>
                </a:cxn>
                <a:cxn ang="0">
                  <a:pos x="49" y="47"/>
                </a:cxn>
                <a:cxn ang="0">
                  <a:pos x="48" y="48"/>
                </a:cxn>
                <a:cxn ang="0">
                  <a:pos x="45" y="48"/>
                </a:cxn>
                <a:cxn ang="0">
                  <a:pos x="42" y="46"/>
                </a:cxn>
                <a:cxn ang="0">
                  <a:pos x="39" y="43"/>
                </a:cxn>
                <a:cxn ang="0">
                  <a:pos x="36" y="39"/>
                </a:cxn>
                <a:cxn ang="0">
                  <a:pos x="34" y="35"/>
                </a:cxn>
                <a:cxn ang="0">
                  <a:pos x="32" y="31"/>
                </a:cxn>
                <a:cxn ang="0">
                  <a:pos x="32" y="30"/>
                </a:cxn>
                <a:cxn ang="0">
                  <a:pos x="32" y="31"/>
                </a:cxn>
                <a:cxn ang="0">
                  <a:pos x="33" y="32"/>
                </a:cxn>
                <a:cxn ang="0">
                  <a:pos x="33" y="33"/>
                </a:cxn>
                <a:cxn ang="0">
                  <a:pos x="33" y="34"/>
                </a:cxn>
                <a:cxn ang="0">
                  <a:pos x="34" y="36"/>
                </a:cxn>
                <a:cxn ang="0">
                  <a:pos x="35" y="37"/>
                </a:cxn>
                <a:cxn ang="0">
                  <a:pos x="35" y="37"/>
                </a:cxn>
                <a:cxn ang="0">
                  <a:pos x="34" y="37"/>
                </a:cxn>
                <a:cxn ang="0">
                  <a:pos x="31" y="33"/>
                </a:cxn>
                <a:cxn ang="0">
                  <a:pos x="28" y="29"/>
                </a:cxn>
                <a:cxn ang="0">
                  <a:pos x="25" y="26"/>
                </a:cxn>
                <a:cxn ang="0">
                  <a:pos x="22" y="25"/>
                </a:cxn>
                <a:cxn ang="0">
                  <a:pos x="16" y="23"/>
                </a:cxn>
                <a:cxn ang="0">
                  <a:pos x="13" y="21"/>
                </a:cxn>
                <a:cxn ang="0">
                  <a:pos x="11" y="18"/>
                </a:cxn>
                <a:cxn ang="0">
                  <a:pos x="11" y="16"/>
                </a:cxn>
                <a:cxn ang="0">
                  <a:pos x="12" y="16"/>
                </a:cxn>
                <a:cxn ang="0">
                  <a:pos x="12" y="15"/>
                </a:cxn>
                <a:cxn ang="0">
                  <a:pos x="7" y="9"/>
                </a:cxn>
                <a:cxn ang="0">
                  <a:pos x="4" y="6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49" h="48">
                  <a:moveTo>
                    <a:pt x="1" y="0"/>
                  </a:moveTo>
                  <a:lnTo>
                    <a:pt x="2" y="0"/>
                  </a:lnTo>
                  <a:lnTo>
                    <a:pt x="7" y="3"/>
                  </a:lnTo>
                  <a:lnTo>
                    <a:pt x="9" y="5"/>
                  </a:lnTo>
                  <a:lnTo>
                    <a:pt x="11" y="6"/>
                  </a:lnTo>
                  <a:lnTo>
                    <a:pt x="20" y="13"/>
                  </a:lnTo>
                  <a:lnTo>
                    <a:pt x="27" y="18"/>
                  </a:lnTo>
                  <a:lnTo>
                    <a:pt x="34" y="25"/>
                  </a:lnTo>
                  <a:lnTo>
                    <a:pt x="39" y="32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2" y="46"/>
                  </a:lnTo>
                  <a:lnTo>
                    <a:pt x="39" y="43"/>
                  </a:lnTo>
                  <a:lnTo>
                    <a:pt x="36" y="39"/>
                  </a:lnTo>
                  <a:lnTo>
                    <a:pt x="34" y="35"/>
                  </a:lnTo>
                  <a:lnTo>
                    <a:pt x="32" y="31"/>
                  </a:lnTo>
                  <a:lnTo>
                    <a:pt x="32" y="30"/>
                  </a:lnTo>
                  <a:lnTo>
                    <a:pt x="32" y="31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4" y="36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1" y="33"/>
                  </a:lnTo>
                  <a:lnTo>
                    <a:pt x="28" y="29"/>
                  </a:lnTo>
                  <a:lnTo>
                    <a:pt x="25" y="26"/>
                  </a:lnTo>
                  <a:lnTo>
                    <a:pt x="22" y="25"/>
                  </a:lnTo>
                  <a:lnTo>
                    <a:pt x="16" y="23"/>
                  </a:lnTo>
                  <a:lnTo>
                    <a:pt x="13" y="21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7" y="9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4" name="Freeform 144"/>
            <p:cNvSpPr>
              <a:spLocks/>
            </p:cNvSpPr>
            <p:nvPr/>
          </p:nvSpPr>
          <p:spPr bwMode="auto">
            <a:xfrm>
              <a:off x="1668838" y="3193133"/>
              <a:ext cx="41996" cy="7819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" y="6"/>
                </a:cxn>
                <a:cxn ang="0">
                  <a:pos x="20" y="13"/>
                </a:cxn>
                <a:cxn ang="0">
                  <a:pos x="21" y="14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9" y="16"/>
                </a:cxn>
                <a:cxn ang="0">
                  <a:pos x="19" y="17"/>
                </a:cxn>
                <a:cxn ang="0">
                  <a:pos x="23" y="27"/>
                </a:cxn>
                <a:cxn ang="0">
                  <a:pos x="27" y="37"/>
                </a:cxn>
                <a:cxn ang="0">
                  <a:pos x="28" y="40"/>
                </a:cxn>
                <a:cxn ang="0">
                  <a:pos x="29" y="43"/>
                </a:cxn>
                <a:cxn ang="0">
                  <a:pos x="29" y="50"/>
                </a:cxn>
                <a:cxn ang="0">
                  <a:pos x="28" y="53"/>
                </a:cxn>
                <a:cxn ang="0">
                  <a:pos x="25" y="54"/>
                </a:cxn>
                <a:cxn ang="0">
                  <a:pos x="22" y="54"/>
                </a:cxn>
                <a:cxn ang="0">
                  <a:pos x="17" y="51"/>
                </a:cxn>
                <a:cxn ang="0">
                  <a:pos x="13" y="47"/>
                </a:cxn>
                <a:cxn ang="0">
                  <a:pos x="10" y="42"/>
                </a:cxn>
                <a:cxn ang="0">
                  <a:pos x="10" y="41"/>
                </a:cxn>
                <a:cxn ang="0">
                  <a:pos x="11" y="40"/>
                </a:cxn>
                <a:cxn ang="0">
                  <a:pos x="12" y="40"/>
                </a:cxn>
                <a:cxn ang="0">
                  <a:pos x="14" y="39"/>
                </a:cxn>
                <a:cxn ang="0">
                  <a:pos x="15" y="38"/>
                </a:cxn>
                <a:cxn ang="0">
                  <a:pos x="16" y="38"/>
                </a:cxn>
                <a:cxn ang="0">
                  <a:pos x="17" y="37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8" y="35"/>
                </a:cxn>
                <a:cxn ang="0">
                  <a:pos x="16" y="34"/>
                </a:cxn>
                <a:cxn ang="0">
                  <a:pos x="15" y="35"/>
                </a:cxn>
                <a:cxn ang="0">
                  <a:pos x="12" y="37"/>
                </a:cxn>
                <a:cxn ang="0">
                  <a:pos x="10" y="38"/>
                </a:cxn>
                <a:cxn ang="0">
                  <a:pos x="8" y="38"/>
                </a:cxn>
                <a:cxn ang="0">
                  <a:pos x="7" y="36"/>
                </a:cxn>
                <a:cxn ang="0">
                  <a:pos x="8" y="34"/>
                </a:cxn>
                <a:cxn ang="0">
                  <a:pos x="9" y="31"/>
                </a:cxn>
                <a:cxn ang="0">
                  <a:pos x="9" y="29"/>
                </a:cxn>
                <a:cxn ang="0">
                  <a:pos x="8" y="28"/>
                </a:cxn>
                <a:cxn ang="0">
                  <a:pos x="7" y="27"/>
                </a:cxn>
                <a:cxn ang="0">
                  <a:pos x="6" y="27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6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29" h="54">
                  <a:moveTo>
                    <a:pt x="4" y="0"/>
                  </a:moveTo>
                  <a:lnTo>
                    <a:pt x="13" y="6"/>
                  </a:lnTo>
                  <a:lnTo>
                    <a:pt x="20" y="13"/>
                  </a:lnTo>
                  <a:lnTo>
                    <a:pt x="21" y="14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3" y="27"/>
                  </a:lnTo>
                  <a:lnTo>
                    <a:pt x="27" y="37"/>
                  </a:lnTo>
                  <a:lnTo>
                    <a:pt x="28" y="40"/>
                  </a:lnTo>
                  <a:lnTo>
                    <a:pt x="29" y="43"/>
                  </a:lnTo>
                  <a:lnTo>
                    <a:pt x="29" y="50"/>
                  </a:lnTo>
                  <a:lnTo>
                    <a:pt x="28" y="53"/>
                  </a:lnTo>
                  <a:lnTo>
                    <a:pt x="25" y="54"/>
                  </a:lnTo>
                  <a:lnTo>
                    <a:pt x="22" y="54"/>
                  </a:lnTo>
                  <a:lnTo>
                    <a:pt x="17" y="51"/>
                  </a:lnTo>
                  <a:lnTo>
                    <a:pt x="13" y="47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4" y="39"/>
                  </a:lnTo>
                  <a:lnTo>
                    <a:pt x="15" y="38"/>
                  </a:lnTo>
                  <a:lnTo>
                    <a:pt x="16" y="38"/>
                  </a:lnTo>
                  <a:lnTo>
                    <a:pt x="17" y="37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15" y="35"/>
                  </a:lnTo>
                  <a:lnTo>
                    <a:pt x="12" y="37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7" y="36"/>
                  </a:lnTo>
                  <a:lnTo>
                    <a:pt x="8" y="34"/>
                  </a:lnTo>
                  <a:lnTo>
                    <a:pt x="9" y="31"/>
                  </a:lnTo>
                  <a:lnTo>
                    <a:pt x="9" y="29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6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3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5" name="Freeform 145"/>
            <p:cNvSpPr>
              <a:spLocks/>
            </p:cNvSpPr>
            <p:nvPr/>
          </p:nvSpPr>
          <p:spPr bwMode="auto">
            <a:xfrm>
              <a:off x="2792581" y="3229336"/>
              <a:ext cx="36204" cy="14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16" y="4"/>
                </a:cxn>
                <a:cxn ang="0">
                  <a:pos x="24" y="8"/>
                </a:cxn>
                <a:cxn ang="0">
                  <a:pos x="25" y="9"/>
                </a:cxn>
                <a:cxn ang="0">
                  <a:pos x="24" y="9"/>
                </a:cxn>
                <a:cxn ang="0">
                  <a:pos x="24" y="9"/>
                </a:cxn>
                <a:cxn ang="0">
                  <a:pos x="23" y="10"/>
                </a:cxn>
                <a:cxn ang="0">
                  <a:pos x="19" y="10"/>
                </a:cxn>
                <a:cxn ang="0">
                  <a:pos x="16" y="8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5" h="10">
                  <a:moveTo>
                    <a:pt x="0" y="0"/>
                  </a:moveTo>
                  <a:lnTo>
                    <a:pt x="9" y="2"/>
                  </a:lnTo>
                  <a:lnTo>
                    <a:pt x="16" y="4"/>
                  </a:lnTo>
                  <a:lnTo>
                    <a:pt x="24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3" y="10"/>
                  </a:lnTo>
                  <a:lnTo>
                    <a:pt x="19" y="10"/>
                  </a:lnTo>
                  <a:lnTo>
                    <a:pt x="16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6" name="Freeform 146"/>
            <p:cNvSpPr>
              <a:spLocks/>
            </p:cNvSpPr>
            <p:nvPr/>
          </p:nvSpPr>
          <p:spPr bwMode="auto">
            <a:xfrm>
              <a:off x="2962011" y="3197477"/>
              <a:ext cx="18826" cy="593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5" y="9"/>
                </a:cxn>
                <a:cxn ang="0">
                  <a:pos x="7" y="16"/>
                </a:cxn>
                <a:cxn ang="0">
                  <a:pos x="10" y="25"/>
                </a:cxn>
                <a:cxn ang="0">
                  <a:pos x="13" y="38"/>
                </a:cxn>
                <a:cxn ang="0">
                  <a:pos x="13" y="39"/>
                </a:cxn>
                <a:cxn ang="0">
                  <a:pos x="12" y="39"/>
                </a:cxn>
                <a:cxn ang="0">
                  <a:pos x="9" y="41"/>
                </a:cxn>
                <a:cxn ang="0">
                  <a:pos x="8" y="40"/>
                </a:cxn>
                <a:cxn ang="0">
                  <a:pos x="5" y="37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2" y="26"/>
                </a:cxn>
                <a:cxn ang="0">
                  <a:pos x="0" y="24"/>
                </a:cxn>
                <a:cxn ang="0">
                  <a:pos x="1" y="22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13" h="41">
                  <a:moveTo>
                    <a:pt x="2" y="0"/>
                  </a:moveTo>
                  <a:lnTo>
                    <a:pt x="2" y="2"/>
                  </a:lnTo>
                  <a:lnTo>
                    <a:pt x="5" y="9"/>
                  </a:lnTo>
                  <a:lnTo>
                    <a:pt x="7" y="16"/>
                  </a:lnTo>
                  <a:lnTo>
                    <a:pt x="10" y="25"/>
                  </a:lnTo>
                  <a:lnTo>
                    <a:pt x="13" y="38"/>
                  </a:lnTo>
                  <a:lnTo>
                    <a:pt x="13" y="39"/>
                  </a:lnTo>
                  <a:lnTo>
                    <a:pt x="12" y="39"/>
                  </a:lnTo>
                  <a:lnTo>
                    <a:pt x="9" y="41"/>
                  </a:lnTo>
                  <a:lnTo>
                    <a:pt x="8" y="40"/>
                  </a:lnTo>
                  <a:lnTo>
                    <a:pt x="5" y="37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1" y="22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7" name="Freeform 147"/>
            <p:cNvSpPr>
              <a:spLocks/>
            </p:cNvSpPr>
            <p:nvPr/>
          </p:nvSpPr>
          <p:spPr bwMode="auto">
            <a:xfrm>
              <a:off x="2869331" y="3145345"/>
              <a:ext cx="86887" cy="120195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12" y="16"/>
                </a:cxn>
                <a:cxn ang="0">
                  <a:pos x="20" y="24"/>
                </a:cxn>
                <a:cxn ang="0">
                  <a:pos x="25" y="29"/>
                </a:cxn>
                <a:cxn ang="0">
                  <a:pos x="23" y="33"/>
                </a:cxn>
                <a:cxn ang="0">
                  <a:pos x="22" y="38"/>
                </a:cxn>
                <a:cxn ang="0">
                  <a:pos x="22" y="42"/>
                </a:cxn>
                <a:cxn ang="0">
                  <a:pos x="28" y="43"/>
                </a:cxn>
                <a:cxn ang="0">
                  <a:pos x="34" y="42"/>
                </a:cxn>
                <a:cxn ang="0">
                  <a:pos x="35" y="36"/>
                </a:cxn>
                <a:cxn ang="0">
                  <a:pos x="37" y="30"/>
                </a:cxn>
                <a:cxn ang="0">
                  <a:pos x="41" y="27"/>
                </a:cxn>
                <a:cxn ang="0">
                  <a:pos x="48" y="31"/>
                </a:cxn>
                <a:cxn ang="0">
                  <a:pos x="48" y="36"/>
                </a:cxn>
                <a:cxn ang="0">
                  <a:pos x="47" y="43"/>
                </a:cxn>
                <a:cxn ang="0">
                  <a:pos x="48" y="43"/>
                </a:cxn>
                <a:cxn ang="0">
                  <a:pos x="53" y="41"/>
                </a:cxn>
                <a:cxn ang="0">
                  <a:pos x="53" y="44"/>
                </a:cxn>
                <a:cxn ang="0">
                  <a:pos x="50" y="48"/>
                </a:cxn>
                <a:cxn ang="0">
                  <a:pos x="51" y="49"/>
                </a:cxn>
                <a:cxn ang="0">
                  <a:pos x="55" y="45"/>
                </a:cxn>
                <a:cxn ang="0">
                  <a:pos x="60" y="41"/>
                </a:cxn>
                <a:cxn ang="0">
                  <a:pos x="59" y="44"/>
                </a:cxn>
                <a:cxn ang="0">
                  <a:pos x="55" y="48"/>
                </a:cxn>
                <a:cxn ang="0">
                  <a:pos x="55" y="52"/>
                </a:cxn>
                <a:cxn ang="0">
                  <a:pos x="56" y="56"/>
                </a:cxn>
                <a:cxn ang="0">
                  <a:pos x="56" y="58"/>
                </a:cxn>
                <a:cxn ang="0">
                  <a:pos x="54" y="58"/>
                </a:cxn>
                <a:cxn ang="0">
                  <a:pos x="56" y="61"/>
                </a:cxn>
                <a:cxn ang="0">
                  <a:pos x="58" y="66"/>
                </a:cxn>
                <a:cxn ang="0">
                  <a:pos x="51" y="76"/>
                </a:cxn>
                <a:cxn ang="0">
                  <a:pos x="47" y="79"/>
                </a:cxn>
                <a:cxn ang="0">
                  <a:pos x="49" y="75"/>
                </a:cxn>
                <a:cxn ang="0">
                  <a:pos x="54" y="67"/>
                </a:cxn>
                <a:cxn ang="0">
                  <a:pos x="51" y="61"/>
                </a:cxn>
                <a:cxn ang="0">
                  <a:pos x="44" y="61"/>
                </a:cxn>
                <a:cxn ang="0">
                  <a:pos x="39" y="65"/>
                </a:cxn>
                <a:cxn ang="0">
                  <a:pos x="37" y="72"/>
                </a:cxn>
                <a:cxn ang="0">
                  <a:pos x="31" y="75"/>
                </a:cxn>
                <a:cxn ang="0">
                  <a:pos x="18" y="76"/>
                </a:cxn>
                <a:cxn ang="0">
                  <a:pos x="13" y="81"/>
                </a:cxn>
                <a:cxn ang="0">
                  <a:pos x="7" y="82"/>
                </a:cxn>
                <a:cxn ang="0">
                  <a:pos x="6" y="79"/>
                </a:cxn>
                <a:cxn ang="0">
                  <a:pos x="10" y="70"/>
                </a:cxn>
                <a:cxn ang="0">
                  <a:pos x="12" y="63"/>
                </a:cxn>
                <a:cxn ang="0">
                  <a:pos x="8" y="63"/>
                </a:cxn>
                <a:cxn ang="0">
                  <a:pos x="4" y="66"/>
                </a:cxn>
                <a:cxn ang="0">
                  <a:pos x="1" y="65"/>
                </a:cxn>
                <a:cxn ang="0">
                  <a:pos x="3" y="62"/>
                </a:cxn>
                <a:cxn ang="0">
                  <a:pos x="4" y="60"/>
                </a:cxn>
                <a:cxn ang="0">
                  <a:pos x="1" y="26"/>
                </a:cxn>
                <a:cxn ang="0">
                  <a:pos x="0" y="7"/>
                </a:cxn>
                <a:cxn ang="0">
                  <a:pos x="4" y="2"/>
                </a:cxn>
                <a:cxn ang="0">
                  <a:pos x="6" y="0"/>
                </a:cxn>
              </a:cxnLst>
              <a:rect l="0" t="0" r="r" b="b"/>
              <a:pathLst>
                <a:path w="60" h="83">
                  <a:moveTo>
                    <a:pt x="6" y="0"/>
                  </a:moveTo>
                  <a:lnTo>
                    <a:pt x="10" y="7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6" y="20"/>
                  </a:lnTo>
                  <a:lnTo>
                    <a:pt x="20" y="24"/>
                  </a:lnTo>
                  <a:lnTo>
                    <a:pt x="24" y="27"/>
                  </a:lnTo>
                  <a:lnTo>
                    <a:pt x="25" y="29"/>
                  </a:lnTo>
                  <a:lnTo>
                    <a:pt x="24" y="31"/>
                  </a:lnTo>
                  <a:lnTo>
                    <a:pt x="23" y="33"/>
                  </a:lnTo>
                  <a:lnTo>
                    <a:pt x="22" y="35"/>
                  </a:lnTo>
                  <a:lnTo>
                    <a:pt x="22" y="38"/>
                  </a:lnTo>
                  <a:lnTo>
                    <a:pt x="21" y="40"/>
                  </a:lnTo>
                  <a:lnTo>
                    <a:pt x="22" y="42"/>
                  </a:lnTo>
                  <a:lnTo>
                    <a:pt x="25" y="43"/>
                  </a:lnTo>
                  <a:lnTo>
                    <a:pt x="28" y="43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4" y="40"/>
                  </a:lnTo>
                  <a:lnTo>
                    <a:pt x="35" y="36"/>
                  </a:lnTo>
                  <a:lnTo>
                    <a:pt x="36" y="33"/>
                  </a:lnTo>
                  <a:lnTo>
                    <a:pt x="37" y="30"/>
                  </a:lnTo>
                  <a:lnTo>
                    <a:pt x="39" y="28"/>
                  </a:lnTo>
                  <a:lnTo>
                    <a:pt x="41" y="27"/>
                  </a:lnTo>
                  <a:lnTo>
                    <a:pt x="44" y="27"/>
                  </a:lnTo>
                  <a:lnTo>
                    <a:pt x="48" y="31"/>
                  </a:lnTo>
                  <a:lnTo>
                    <a:pt x="48" y="33"/>
                  </a:lnTo>
                  <a:lnTo>
                    <a:pt x="48" y="36"/>
                  </a:lnTo>
                  <a:lnTo>
                    <a:pt x="47" y="40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8" y="43"/>
                  </a:lnTo>
                  <a:lnTo>
                    <a:pt x="52" y="41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3" y="44"/>
                  </a:lnTo>
                  <a:lnTo>
                    <a:pt x="51" y="46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49"/>
                  </a:lnTo>
                  <a:lnTo>
                    <a:pt x="53" y="48"/>
                  </a:lnTo>
                  <a:lnTo>
                    <a:pt x="55" y="45"/>
                  </a:lnTo>
                  <a:lnTo>
                    <a:pt x="58" y="41"/>
                  </a:lnTo>
                  <a:lnTo>
                    <a:pt x="60" y="41"/>
                  </a:lnTo>
                  <a:lnTo>
                    <a:pt x="60" y="42"/>
                  </a:lnTo>
                  <a:lnTo>
                    <a:pt x="59" y="44"/>
                  </a:lnTo>
                  <a:lnTo>
                    <a:pt x="57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2"/>
                  </a:lnTo>
                  <a:lnTo>
                    <a:pt x="55" y="54"/>
                  </a:lnTo>
                  <a:lnTo>
                    <a:pt x="56" y="56"/>
                  </a:lnTo>
                  <a:lnTo>
                    <a:pt x="57" y="58"/>
                  </a:lnTo>
                  <a:lnTo>
                    <a:pt x="56" y="58"/>
                  </a:lnTo>
                  <a:lnTo>
                    <a:pt x="55" y="57"/>
                  </a:lnTo>
                  <a:lnTo>
                    <a:pt x="54" y="58"/>
                  </a:lnTo>
                  <a:lnTo>
                    <a:pt x="55" y="59"/>
                  </a:lnTo>
                  <a:lnTo>
                    <a:pt x="56" y="61"/>
                  </a:lnTo>
                  <a:lnTo>
                    <a:pt x="58" y="63"/>
                  </a:lnTo>
                  <a:lnTo>
                    <a:pt x="58" y="66"/>
                  </a:lnTo>
                  <a:lnTo>
                    <a:pt x="55" y="71"/>
                  </a:lnTo>
                  <a:lnTo>
                    <a:pt x="51" y="76"/>
                  </a:lnTo>
                  <a:lnTo>
                    <a:pt x="47" y="81"/>
                  </a:lnTo>
                  <a:lnTo>
                    <a:pt x="47" y="79"/>
                  </a:lnTo>
                  <a:lnTo>
                    <a:pt x="48" y="79"/>
                  </a:lnTo>
                  <a:lnTo>
                    <a:pt x="49" y="75"/>
                  </a:lnTo>
                  <a:lnTo>
                    <a:pt x="52" y="71"/>
                  </a:lnTo>
                  <a:lnTo>
                    <a:pt x="54" y="67"/>
                  </a:lnTo>
                  <a:lnTo>
                    <a:pt x="53" y="63"/>
                  </a:lnTo>
                  <a:lnTo>
                    <a:pt x="51" y="61"/>
                  </a:lnTo>
                  <a:lnTo>
                    <a:pt x="47" y="61"/>
                  </a:lnTo>
                  <a:lnTo>
                    <a:pt x="44" y="61"/>
                  </a:lnTo>
                  <a:lnTo>
                    <a:pt x="41" y="63"/>
                  </a:lnTo>
                  <a:lnTo>
                    <a:pt x="39" y="65"/>
                  </a:lnTo>
                  <a:lnTo>
                    <a:pt x="38" y="68"/>
                  </a:lnTo>
                  <a:lnTo>
                    <a:pt x="37" y="72"/>
                  </a:lnTo>
                  <a:lnTo>
                    <a:pt x="35" y="74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18" y="76"/>
                  </a:lnTo>
                  <a:lnTo>
                    <a:pt x="15" y="78"/>
                  </a:lnTo>
                  <a:lnTo>
                    <a:pt x="13" y="81"/>
                  </a:lnTo>
                  <a:lnTo>
                    <a:pt x="9" y="83"/>
                  </a:lnTo>
                  <a:lnTo>
                    <a:pt x="7" y="82"/>
                  </a:lnTo>
                  <a:lnTo>
                    <a:pt x="6" y="80"/>
                  </a:lnTo>
                  <a:lnTo>
                    <a:pt x="6" y="79"/>
                  </a:lnTo>
                  <a:lnTo>
                    <a:pt x="7" y="74"/>
                  </a:lnTo>
                  <a:lnTo>
                    <a:pt x="10" y="70"/>
                  </a:lnTo>
                  <a:lnTo>
                    <a:pt x="12" y="67"/>
                  </a:lnTo>
                  <a:lnTo>
                    <a:pt x="12" y="63"/>
                  </a:lnTo>
                  <a:lnTo>
                    <a:pt x="11" y="62"/>
                  </a:lnTo>
                  <a:lnTo>
                    <a:pt x="8" y="63"/>
                  </a:lnTo>
                  <a:lnTo>
                    <a:pt x="6" y="64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1" y="65"/>
                  </a:lnTo>
                  <a:lnTo>
                    <a:pt x="2" y="64"/>
                  </a:lnTo>
                  <a:lnTo>
                    <a:pt x="3" y="62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3" y="43"/>
                  </a:lnTo>
                  <a:lnTo>
                    <a:pt x="1" y="26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1"/>
                  </a:lnTo>
                  <a:lnTo>
                    <a:pt x="6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8" name="Freeform 148"/>
            <p:cNvSpPr>
              <a:spLocks/>
            </p:cNvSpPr>
            <p:nvPr/>
          </p:nvSpPr>
          <p:spPr bwMode="auto">
            <a:xfrm>
              <a:off x="2951875" y="3229336"/>
              <a:ext cx="10137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9" name="Freeform 149"/>
            <p:cNvSpPr>
              <a:spLocks/>
            </p:cNvSpPr>
            <p:nvPr/>
          </p:nvSpPr>
          <p:spPr bwMode="auto">
            <a:xfrm>
              <a:off x="2691212" y="3508824"/>
              <a:ext cx="39100" cy="2317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" y="14"/>
                </a:cxn>
                <a:cxn ang="0">
                  <a:pos x="5" y="15"/>
                </a:cxn>
                <a:cxn ang="0">
                  <a:pos x="3" y="15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9" y="9"/>
                </a:cxn>
                <a:cxn ang="0">
                  <a:pos x="17" y="3"/>
                </a:cxn>
                <a:cxn ang="0">
                  <a:pos x="24" y="1"/>
                </a:cxn>
                <a:cxn ang="0">
                  <a:pos x="26" y="1"/>
                </a:cxn>
                <a:cxn ang="0">
                  <a:pos x="27" y="0"/>
                </a:cxn>
              </a:cxnLst>
              <a:rect l="0" t="0" r="r" b="b"/>
              <a:pathLst>
                <a:path w="27" h="16">
                  <a:moveTo>
                    <a:pt x="27" y="0"/>
                  </a:moveTo>
                  <a:lnTo>
                    <a:pt x="7" y="14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9" y="9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0" name="Freeform 150"/>
            <p:cNvSpPr>
              <a:spLocks/>
            </p:cNvSpPr>
            <p:nvPr/>
          </p:nvSpPr>
          <p:spPr bwMode="auto">
            <a:xfrm>
              <a:off x="1755725" y="3853477"/>
              <a:ext cx="7241" cy="14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4" y="6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1" name="Freeform 151"/>
            <p:cNvSpPr>
              <a:spLocks/>
            </p:cNvSpPr>
            <p:nvPr/>
          </p:nvSpPr>
          <p:spPr bwMode="auto">
            <a:xfrm>
              <a:off x="2685420" y="3951950"/>
              <a:ext cx="10137" cy="2172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6" y="3"/>
                </a:cxn>
                <a:cxn ang="0">
                  <a:pos x="7" y="6"/>
                </a:cxn>
                <a:cxn ang="0">
                  <a:pos x="6" y="1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3" y="2"/>
                </a:cxn>
                <a:cxn ang="0">
                  <a:pos x="2" y="0"/>
                </a:cxn>
              </a:cxnLst>
              <a:rect l="0" t="0" r="r" b="b"/>
              <a:pathLst>
                <a:path w="7" h="15">
                  <a:moveTo>
                    <a:pt x="2" y="0"/>
                  </a:moveTo>
                  <a:lnTo>
                    <a:pt x="4" y="1"/>
                  </a:lnTo>
                  <a:lnTo>
                    <a:pt x="6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3" y="2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2" name="Freeform 152"/>
            <p:cNvSpPr>
              <a:spLocks/>
            </p:cNvSpPr>
            <p:nvPr/>
          </p:nvSpPr>
          <p:spPr bwMode="auto">
            <a:xfrm>
              <a:off x="2669490" y="3947605"/>
              <a:ext cx="18826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5" y="1"/>
                </a:cxn>
                <a:cxn ang="0">
                  <a:pos x="9" y="2"/>
                </a:cxn>
                <a:cxn ang="0">
                  <a:pos x="13" y="3"/>
                </a:cxn>
                <a:cxn ang="0">
                  <a:pos x="7" y="2"/>
                </a:cxn>
                <a:cxn ang="0">
                  <a:pos x="0" y="0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1" y="0"/>
                  </a:lnTo>
                  <a:lnTo>
                    <a:pt x="5" y="1"/>
                  </a:lnTo>
                  <a:lnTo>
                    <a:pt x="9" y="2"/>
                  </a:lnTo>
                  <a:lnTo>
                    <a:pt x="13" y="3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3" name="Freeform 153"/>
            <p:cNvSpPr>
              <a:spLocks/>
            </p:cNvSpPr>
            <p:nvPr/>
          </p:nvSpPr>
          <p:spPr bwMode="auto">
            <a:xfrm>
              <a:off x="2500060" y="4067800"/>
              <a:ext cx="267903" cy="76751"/>
            </a:xfrm>
            <a:custGeom>
              <a:avLst/>
              <a:gdLst/>
              <a:ahLst/>
              <a:cxnLst>
                <a:cxn ang="0">
                  <a:pos x="68" y="1"/>
                </a:cxn>
                <a:cxn ang="0">
                  <a:pos x="67" y="3"/>
                </a:cxn>
                <a:cxn ang="0">
                  <a:pos x="76" y="3"/>
                </a:cxn>
                <a:cxn ang="0">
                  <a:pos x="88" y="5"/>
                </a:cxn>
                <a:cxn ang="0">
                  <a:pos x="101" y="10"/>
                </a:cxn>
                <a:cxn ang="0">
                  <a:pos x="109" y="9"/>
                </a:cxn>
                <a:cxn ang="0">
                  <a:pos x="123" y="10"/>
                </a:cxn>
                <a:cxn ang="0">
                  <a:pos x="137" y="17"/>
                </a:cxn>
                <a:cxn ang="0">
                  <a:pos x="146" y="23"/>
                </a:cxn>
                <a:cxn ang="0">
                  <a:pos x="149" y="22"/>
                </a:cxn>
                <a:cxn ang="0">
                  <a:pos x="152" y="22"/>
                </a:cxn>
                <a:cxn ang="0">
                  <a:pos x="162" y="27"/>
                </a:cxn>
                <a:cxn ang="0">
                  <a:pos x="170" y="29"/>
                </a:cxn>
                <a:cxn ang="0">
                  <a:pos x="176" y="28"/>
                </a:cxn>
                <a:cxn ang="0">
                  <a:pos x="181" y="27"/>
                </a:cxn>
                <a:cxn ang="0">
                  <a:pos x="185" y="29"/>
                </a:cxn>
                <a:cxn ang="0">
                  <a:pos x="185" y="38"/>
                </a:cxn>
                <a:cxn ang="0">
                  <a:pos x="180" y="42"/>
                </a:cxn>
                <a:cxn ang="0">
                  <a:pos x="166" y="44"/>
                </a:cxn>
                <a:cxn ang="0">
                  <a:pos x="141" y="52"/>
                </a:cxn>
                <a:cxn ang="0">
                  <a:pos x="133" y="53"/>
                </a:cxn>
                <a:cxn ang="0">
                  <a:pos x="140" y="45"/>
                </a:cxn>
                <a:cxn ang="0">
                  <a:pos x="144" y="40"/>
                </a:cxn>
                <a:cxn ang="0">
                  <a:pos x="142" y="37"/>
                </a:cxn>
                <a:cxn ang="0">
                  <a:pos x="130" y="35"/>
                </a:cxn>
                <a:cxn ang="0">
                  <a:pos x="118" y="33"/>
                </a:cxn>
                <a:cxn ang="0">
                  <a:pos x="115" y="29"/>
                </a:cxn>
                <a:cxn ang="0">
                  <a:pos x="113" y="23"/>
                </a:cxn>
                <a:cxn ang="0">
                  <a:pos x="111" y="24"/>
                </a:cxn>
                <a:cxn ang="0">
                  <a:pos x="96" y="21"/>
                </a:cxn>
                <a:cxn ang="0">
                  <a:pos x="74" y="17"/>
                </a:cxn>
                <a:cxn ang="0">
                  <a:pos x="59" y="19"/>
                </a:cxn>
                <a:cxn ang="0">
                  <a:pos x="43" y="22"/>
                </a:cxn>
                <a:cxn ang="0">
                  <a:pos x="31" y="25"/>
                </a:cxn>
                <a:cxn ang="0">
                  <a:pos x="23" y="26"/>
                </a:cxn>
                <a:cxn ang="0">
                  <a:pos x="12" y="33"/>
                </a:cxn>
                <a:cxn ang="0">
                  <a:pos x="6" y="36"/>
                </a:cxn>
                <a:cxn ang="0">
                  <a:pos x="1" y="35"/>
                </a:cxn>
                <a:cxn ang="0">
                  <a:pos x="6" y="27"/>
                </a:cxn>
                <a:cxn ang="0">
                  <a:pos x="18" y="15"/>
                </a:cxn>
                <a:cxn ang="0">
                  <a:pos x="35" y="8"/>
                </a:cxn>
                <a:cxn ang="0">
                  <a:pos x="54" y="2"/>
                </a:cxn>
                <a:cxn ang="0">
                  <a:pos x="68" y="0"/>
                </a:cxn>
              </a:cxnLst>
              <a:rect l="0" t="0" r="r" b="b"/>
              <a:pathLst>
                <a:path w="185" h="53">
                  <a:moveTo>
                    <a:pt x="68" y="0"/>
                  </a:moveTo>
                  <a:lnTo>
                    <a:pt x="68" y="1"/>
                  </a:lnTo>
                  <a:lnTo>
                    <a:pt x="67" y="2"/>
                  </a:lnTo>
                  <a:lnTo>
                    <a:pt x="67" y="3"/>
                  </a:lnTo>
                  <a:lnTo>
                    <a:pt x="72" y="3"/>
                  </a:lnTo>
                  <a:lnTo>
                    <a:pt x="76" y="3"/>
                  </a:lnTo>
                  <a:lnTo>
                    <a:pt x="81" y="3"/>
                  </a:lnTo>
                  <a:lnTo>
                    <a:pt x="88" y="5"/>
                  </a:lnTo>
                  <a:lnTo>
                    <a:pt x="95" y="8"/>
                  </a:lnTo>
                  <a:lnTo>
                    <a:pt x="101" y="10"/>
                  </a:lnTo>
                  <a:lnTo>
                    <a:pt x="105" y="10"/>
                  </a:lnTo>
                  <a:lnTo>
                    <a:pt x="109" y="9"/>
                  </a:lnTo>
                  <a:lnTo>
                    <a:pt x="112" y="8"/>
                  </a:lnTo>
                  <a:lnTo>
                    <a:pt x="123" y="10"/>
                  </a:lnTo>
                  <a:lnTo>
                    <a:pt x="132" y="14"/>
                  </a:lnTo>
                  <a:lnTo>
                    <a:pt x="137" y="17"/>
                  </a:lnTo>
                  <a:lnTo>
                    <a:pt x="141" y="20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49" y="22"/>
                  </a:lnTo>
                  <a:lnTo>
                    <a:pt x="151" y="22"/>
                  </a:lnTo>
                  <a:lnTo>
                    <a:pt x="152" y="22"/>
                  </a:lnTo>
                  <a:lnTo>
                    <a:pt x="157" y="24"/>
                  </a:lnTo>
                  <a:lnTo>
                    <a:pt x="162" y="27"/>
                  </a:lnTo>
                  <a:lnTo>
                    <a:pt x="167" y="29"/>
                  </a:lnTo>
                  <a:lnTo>
                    <a:pt x="170" y="29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7"/>
                  </a:lnTo>
                  <a:lnTo>
                    <a:pt x="181" y="27"/>
                  </a:lnTo>
                  <a:lnTo>
                    <a:pt x="183" y="27"/>
                  </a:lnTo>
                  <a:lnTo>
                    <a:pt x="185" y="29"/>
                  </a:lnTo>
                  <a:lnTo>
                    <a:pt x="185" y="32"/>
                  </a:lnTo>
                  <a:lnTo>
                    <a:pt x="185" y="38"/>
                  </a:lnTo>
                  <a:lnTo>
                    <a:pt x="184" y="40"/>
                  </a:lnTo>
                  <a:lnTo>
                    <a:pt x="180" y="42"/>
                  </a:lnTo>
                  <a:lnTo>
                    <a:pt x="175" y="43"/>
                  </a:lnTo>
                  <a:lnTo>
                    <a:pt x="166" y="44"/>
                  </a:lnTo>
                  <a:lnTo>
                    <a:pt x="161" y="44"/>
                  </a:lnTo>
                  <a:lnTo>
                    <a:pt x="141" y="52"/>
                  </a:lnTo>
                  <a:lnTo>
                    <a:pt x="134" y="53"/>
                  </a:lnTo>
                  <a:lnTo>
                    <a:pt x="133" y="53"/>
                  </a:lnTo>
                  <a:lnTo>
                    <a:pt x="133" y="52"/>
                  </a:lnTo>
                  <a:lnTo>
                    <a:pt x="140" y="45"/>
                  </a:lnTo>
                  <a:lnTo>
                    <a:pt x="142" y="42"/>
                  </a:lnTo>
                  <a:lnTo>
                    <a:pt x="144" y="40"/>
                  </a:lnTo>
                  <a:lnTo>
                    <a:pt x="144" y="38"/>
                  </a:lnTo>
                  <a:lnTo>
                    <a:pt x="142" y="37"/>
                  </a:lnTo>
                  <a:lnTo>
                    <a:pt x="135" y="36"/>
                  </a:lnTo>
                  <a:lnTo>
                    <a:pt x="130" y="35"/>
                  </a:lnTo>
                  <a:lnTo>
                    <a:pt x="124" y="35"/>
                  </a:lnTo>
                  <a:lnTo>
                    <a:pt x="118" y="33"/>
                  </a:lnTo>
                  <a:lnTo>
                    <a:pt x="116" y="31"/>
                  </a:lnTo>
                  <a:lnTo>
                    <a:pt x="115" y="29"/>
                  </a:lnTo>
                  <a:lnTo>
                    <a:pt x="114" y="25"/>
                  </a:lnTo>
                  <a:lnTo>
                    <a:pt x="113" y="23"/>
                  </a:lnTo>
                  <a:lnTo>
                    <a:pt x="112" y="23"/>
                  </a:lnTo>
                  <a:lnTo>
                    <a:pt x="111" y="24"/>
                  </a:lnTo>
                  <a:lnTo>
                    <a:pt x="110" y="24"/>
                  </a:lnTo>
                  <a:lnTo>
                    <a:pt x="96" y="21"/>
                  </a:lnTo>
                  <a:lnTo>
                    <a:pt x="81" y="18"/>
                  </a:lnTo>
                  <a:lnTo>
                    <a:pt x="74" y="17"/>
                  </a:lnTo>
                  <a:lnTo>
                    <a:pt x="67" y="18"/>
                  </a:lnTo>
                  <a:lnTo>
                    <a:pt x="59" y="19"/>
                  </a:lnTo>
                  <a:lnTo>
                    <a:pt x="51" y="20"/>
                  </a:lnTo>
                  <a:lnTo>
                    <a:pt x="43" y="22"/>
                  </a:lnTo>
                  <a:lnTo>
                    <a:pt x="36" y="23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2" y="33"/>
                  </a:lnTo>
                  <a:lnTo>
                    <a:pt x="9" y="36"/>
                  </a:lnTo>
                  <a:lnTo>
                    <a:pt x="6" y="36"/>
                  </a:lnTo>
                  <a:lnTo>
                    <a:pt x="3" y="35"/>
                  </a:lnTo>
                  <a:lnTo>
                    <a:pt x="1" y="35"/>
                  </a:lnTo>
                  <a:lnTo>
                    <a:pt x="0" y="34"/>
                  </a:lnTo>
                  <a:lnTo>
                    <a:pt x="6" y="27"/>
                  </a:lnTo>
                  <a:lnTo>
                    <a:pt x="12" y="19"/>
                  </a:lnTo>
                  <a:lnTo>
                    <a:pt x="18" y="15"/>
                  </a:lnTo>
                  <a:lnTo>
                    <a:pt x="26" y="11"/>
                  </a:lnTo>
                  <a:lnTo>
                    <a:pt x="35" y="8"/>
                  </a:lnTo>
                  <a:lnTo>
                    <a:pt x="45" y="4"/>
                  </a:lnTo>
                  <a:lnTo>
                    <a:pt x="54" y="2"/>
                  </a:lnTo>
                  <a:lnTo>
                    <a:pt x="62" y="1"/>
                  </a:lnTo>
                  <a:lnTo>
                    <a:pt x="6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4" name="Freeform 154"/>
            <p:cNvSpPr>
              <a:spLocks/>
            </p:cNvSpPr>
            <p:nvPr/>
          </p:nvSpPr>
          <p:spPr bwMode="auto">
            <a:xfrm>
              <a:off x="2888157" y="2610988"/>
              <a:ext cx="5792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4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5" name="Freeform 155"/>
            <p:cNvSpPr>
              <a:spLocks noEditPoints="1"/>
            </p:cNvSpPr>
            <p:nvPr/>
          </p:nvSpPr>
          <p:spPr bwMode="auto">
            <a:xfrm>
              <a:off x="2893950" y="2613884"/>
              <a:ext cx="28962" cy="17377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0" y="1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20" h="12">
                  <a:moveTo>
                    <a:pt x="2" y="1"/>
                  </a:moveTo>
                  <a:lnTo>
                    <a:pt x="20" y="12"/>
                  </a:lnTo>
                  <a:lnTo>
                    <a:pt x="2" y="1"/>
                  </a:lnTo>
                  <a:close/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6" name="Freeform 156"/>
            <p:cNvSpPr>
              <a:spLocks/>
            </p:cNvSpPr>
            <p:nvPr/>
          </p:nvSpPr>
          <p:spPr bwMode="auto">
            <a:xfrm>
              <a:off x="2831680" y="2580577"/>
              <a:ext cx="7241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5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7" name="Freeform 157"/>
            <p:cNvSpPr>
              <a:spLocks/>
            </p:cNvSpPr>
            <p:nvPr/>
          </p:nvSpPr>
          <p:spPr bwMode="auto">
            <a:xfrm>
              <a:off x="2838921" y="2583473"/>
              <a:ext cx="26066" cy="13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9"/>
                </a:cxn>
                <a:cxn ang="0">
                  <a:pos x="9" y="5"/>
                </a:cxn>
                <a:cxn ang="0">
                  <a:pos x="0" y="0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lnTo>
                    <a:pt x="18" y="9"/>
                  </a:lnTo>
                  <a:lnTo>
                    <a:pt x="9" y="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8" name="Freeform 158"/>
            <p:cNvSpPr>
              <a:spLocks/>
            </p:cNvSpPr>
            <p:nvPr/>
          </p:nvSpPr>
          <p:spPr bwMode="auto">
            <a:xfrm>
              <a:off x="2668042" y="2509619"/>
              <a:ext cx="14481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1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59" name="Freeform 159"/>
            <p:cNvSpPr>
              <a:spLocks/>
            </p:cNvSpPr>
            <p:nvPr/>
          </p:nvSpPr>
          <p:spPr bwMode="auto">
            <a:xfrm>
              <a:off x="2778100" y="4104002"/>
              <a:ext cx="149157" cy="6661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8" y="3"/>
                </a:cxn>
                <a:cxn ang="0">
                  <a:pos x="84" y="1"/>
                </a:cxn>
                <a:cxn ang="0">
                  <a:pos x="91" y="1"/>
                </a:cxn>
                <a:cxn ang="0">
                  <a:pos x="99" y="4"/>
                </a:cxn>
                <a:cxn ang="0">
                  <a:pos x="103" y="10"/>
                </a:cxn>
                <a:cxn ang="0">
                  <a:pos x="97" y="17"/>
                </a:cxn>
                <a:cxn ang="0">
                  <a:pos x="94" y="16"/>
                </a:cxn>
                <a:cxn ang="0">
                  <a:pos x="84" y="16"/>
                </a:cxn>
                <a:cxn ang="0">
                  <a:pos x="74" y="21"/>
                </a:cxn>
                <a:cxn ang="0">
                  <a:pos x="67" y="27"/>
                </a:cxn>
                <a:cxn ang="0">
                  <a:pos x="65" y="25"/>
                </a:cxn>
                <a:cxn ang="0">
                  <a:pos x="60" y="25"/>
                </a:cxn>
                <a:cxn ang="0">
                  <a:pos x="51" y="34"/>
                </a:cxn>
                <a:cxn ang="0">
                  <a:pos x="45" y="36"/>
                </a:cxn>
                <a:cxn ang="0">
                  <a:pos x="42" y="34"/>
                </a:cxn>
                <a:cxn ang="0">
                  <a:pos x="37" y="35"/>
                </a:cxn>
                <a:cxn ang="0">
                  <a:pos x="29" y="39"/>
                </a:cxn>
                <a:cxn ang="0">
                  <a:pos x="22" y="39"/>
                </a:cxn>
                <a:cxn ang="0">
                  <a:pos x="17" y="41"/>
                </a:cxn>
                <a:cxn ang="0">
                  <a:pos x="11" y="46"/>
                </a:cxn>
                <a:cxn ang="0">
                  <a:pos x="3" y="44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9" y="35"/>
                </a:cxn>
                <a:cxn ang="0">
                  <a:pos x="19" y="35"/>
                </a:cxn>
                <a:cxn ang="0">
                  <a:pos x="25" y="35"/>
                </a:cxn>
                <a:cxn ang="0">
                  <a:pos x="30" y="31"/>
                </a:cxn>
                <a:cxn ang="0">
                  <a:pos x="29" y="24"/>
                </a:cxn>
                <a:cxn ang="0">
                  <a:pos x="17" y="15"/>
                </a:cxn>
                <a:cxn ang="0">
                  <a:pos x="17" y="9"/>
                </a:cxn>
                <a:cxn ang="0">
                  <a:pos x="21" y="6"/>
                </a:cxn>
                <a:cxn ang="0">
                  <a:pos x="28" y="6"/>
                </a:cxn>
                <a:cxn ang="0">
                  <a:pos x="34" y="7"/>
                </a:cxn>
                <a:cxn ang="0">
                  <a:pos x="45" y="6"/>
                </a:cxn>
                <a:cxn ang="0">
                  <a:pos x="61" y="1"/>
                </a:cxn>
              </a:cxnLst>
              <a:rect l="0" t="0" r="r" b="b"/>
              <a:pathLst>
                <a:path w="103" h="46">
                  <a:moveTo>
                    <a:pt x="69" y="0"/>
                  </a:moveTo>
                  <a:lnTo>
                    <a:pt x="72" y="0"/>
                  </a:lnTo>
                  <a:lnTo>
                    <a:pt x="75" y="2"/>
                  </a:lnTo>
                  <a:lnTo>
                    <a:pt x="78" y="3"/>
                  </a:lnTo>
                  <a:lnTo>
                    <a:pt x="81" y="2"/>
                  </a:lnTo>
                  <a:lnTo>
                    <a:pt x="84" y="1"/>
                  </a:lnTo>
                  <a:lnTo>
                    <a:pt x="88" y="0"/>
                  </a:lnTo>
                  <a:lnTo>
                    <a:pt x="91" y="1"/>
                  </a:lnTo>
                  <a:lnTo>
                    <a:pt x="95" y="2"/>
                  </a:lnTo>
                  <a:lnTo>
                    <a:pt x="99" y="4"/>
                  </a:lnTo>
                  <a:lnTo>
                    <a:pt x="102" y="7"/>
                  </a:lnTo>
                  <a:lnTo>
                    <a:pt x="103" y="10"/>
                  </a:lnTo>
                  <a:lnTo>
                    <a:pt x="102" y="14"/>
                  </a:lnTo>
                  <a:lnTo>
                    <a:pt x="97" y="17"/>
                  </a:lnTo>
                  <a:lnTo>
                    <a:pt x="96" y="17"/>
                  </a:lnTo>
                  <a:lnTo>
                    <a:pt x="94" y="16"/>
                  </a:lnTo>
                  <a:lnTo>
                    <a:pt x="92" y="15"/>
                  </a:lnTo>
                  <a:lnTo>
                    <a:pt x="84" y="16"/>
                  </a:lnTo>
                  <a:lnTo>
                    <a:pt x="77" y="19"/>
                  </a:lnTo>
                  <a:lnTo>
                    <a:pt x="74" y="21"/>
                  </a:lnTo>
                  <a:lnTo>
                    <a:pt x="71" y="25"/>
                  </a:lnTo>
                  <a:lnTo>
                    <a:pt x="67" y="27"/>
                  </a:lnTo>
                  <a:lnTo>
                    <a:pt x="66" y="26"/>
                  </a:lnTo>
                  <a:lnTo>
                    <a:pt x="65" y="25"/>
                  </a:lnTo>
                  <a:lnTo>
                    <a:pt x="64" y="24"/>
                  </a:lnTo>
                  <a:lnTo>
                    <a:pt x="60" y="25"/>
                  </a:lnTo>
                  <a:lnTo>
                    <a:pt x="57" y="28"/>
                  </a:lnTo>
                  <a:lnTo>
                    <a:pt x="51" y="34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37" y="35"/>
                  </a:lnTo>
                  <a:lnTo>
                    <a:pt x="33" y="38"/>
                  </a:lnTo>
                  <a:lnTo>
                    <a:pt x="29" y="39"/>
                  </a:lnTo>
                  <a:lnTo>
                    <a:pt x="26" y="40"/>
                  </a:lnTo>
                  <a:lnTo>
                    <a:pt x="22" y="39"/>
                  </a:lnTo>
                  <a:lnTo>
                    <a:pt x="19" y="40"/>
                  </a:lnTo>
                  <a:lnTo>
                    <a:pt x="17" y="41"/>
                  </a:lnTo>
                  <a:lnTo>
                    <a:pt x="13" y="45"/>
                  </a:lnTo>
                  <a:lnTo>
                    <a:pt x="11" y="46"/>
                  </a:lnTo>
                  <a:lnTo>
                    <a:pt x="7" y="45"/>
                  </a:lnTo>
                  <a:lnTo>
                    <a:pt x="3" y="44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9" y="35"/>
                  </a:lnTo>
                  <a:lnTo>
                    <a:pt x="15" y="34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1" y="27"/>
                  </a:lnTo>
                  <a:lnTo>
                    <a:pt x="29" y="24"/>
                  </a:lnTo>
                  <a:lnTo>
                    <a:pt x="20" y="16"/>
                  </a:lnTo>
                  <a:lnTo>
                    <a:pt x="17" y="15"/>
                  </a:lnTo>
                  <a:lnTo>
                    <a:pt x="16" y="13"/>
                  </a:lnTo>
                  <a:lnTo>
                    <a:pt x="17" y="9"/>
                  </a:lnTo>
                  <a:lnTo>
                    <a:pt x="18" y="6"/>
                  </a:lnTo>
                  <a:lnTo>
                    <a:pt x="21" y="6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31" y="7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45" y="6"/>
                  </a:lnTo>
                  <a:lnTo>
                    <a:pt x="53" y="3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0" name="Freeform 160"/>
            <p:cNvSpPr>
              <a:spLocks/>
            </p:cNvSpPr>
            <p:nvPr/>
          </p:nvSpPr>
          <p:spPr bwMode="auto">
            <a:xfrm>
              <a:off x="2950426" y="4102554"/>
              <a:ext cx="28962" cy="2172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7" y="0"/>
                </a:cxn>
                <a:cxn ang="0">
                  <a:pos x="20" y="3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4" y="12"/>
                </a:cxn>
                <a:cxn ang="0">
                  <a:pos x="10" y="14"/>
                </a:cxn>
                <a:cxn ang="0">
                  <a:pos x="6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1"/>
                </a:cxn>
                <a:cxn ang="0">
                  <a:pos x="15" y="0"/>
                </a:cxn>
              </a:cxnLst>
              <a:rect l="0" t="0" r="r" b="b"/>
              <a:pathLst>
                <a:path w="20" h="15">
                  <a:moveTo>
                    <a:pt x="15" y="0"/>
                  </a:moveTo>
                  <a:lnTo>
                    <a:pt x="17" y="0"/>
                  </a:lnTo>
                  <a:lnTo>
                    <a:pt x="20" y="3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4" y="12"/>
                  </a:lnTo>
                  <a:lnTo>
                    <a:pt x="10" y="14"/>
                  </a:lnTo>
                  <a:lnTo>
                    <a:pt x="6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1"/>
                  </a:lnTo>
                  <a:lnTo>
                    <a:pt x="1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1" name="Freeform 161"/>
            <p:cNvSpPr>
              <a:spLocks/>
            </p:cNvSpPr>
            <p:nvPr/>
          </p:nvSpPr>
          <p:spPr bwMode="auto">
            <a:xfrm>
              <a:off x="2319044" y="4652841"/>
              <a:ext cx="20274" cy="21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7" y="4"/>
                </a:cxn>
                <a:cxn ang="0">
                  <a:pos x="10" y="5"/>
                </a:cxn>
                <a:cxn ang="0">
                  <a:pos x="13" y="7"/>
                </a:cxn>
                <a:cxn ang="0">
                  <a:pos x="14" y="10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6" y="15"/>
                </a:cxn>
                <a:cxn ang="0">
                  <a:pos x="2" y="14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lnTo>
                    <a:pt x="3" y="2"/>
                  </a:lnTo>
                  <a:lnTo>
                    <a:pt x="7" y="4"/>
                  </a:lnTo>
                  <a:lnTo>
                    <a:pt x="10" y="5"/>
                  </a:lnTo>
                  <a:lnTo>
                    <a:pt x="13" y="7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6" y="15"/>
                  </a:lnTo>
                  <a:lnTo>
                    <a:pt x="2" y="14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2" name="Freeform 162"/>
            <p:cNvSpPr>
              <a:spLocks noEditPoints="1"/>
            </p:cNvSpPr>
            <p:nvPr/>
          </p:nvSpPr>
          <p:spPr bwMode="auto">
            <a:xfrm>
              <a:off x="1437138" y="2674705"/>
              <a:ext cx="1973792" cy="2243143"/>
            </a:xfrm>
            <a:custGeom>
              <a:avLst/>
              <a:gdLst/>
              <a:ahLst/>
              <a:cxnLst>
                <a:cxn ang="0">
                  <a:pos x="782" y="897"/>
                </a:cxn>
                <a:cxn ang="0">
                  <a:pos x="586" y="158"/>
                </a:cxn>
                <a:cxn ang="0">
                  <a:pos x="232" y="0"/>
                </a:cxn>
                <a:cxn ang="0">
                  <a:pos x="289" y="51"/>
                </a:cxn>
                <a:cxn ang="0">
                  <a:pos x="376" y="78"/>
                </a:cxn>
                <a:cxn ang="0">
                  <a:pos x="458" y="132"/>
                </a:cxn>
                <a:cxn ang="0">
                  <a:pos x="545" y="128"/>
                </a:cxn>
                <a:cxn ang="0">
                  <a:pos x="553" y="51"/>
                </a:cxn>
                <a:cxn ang="0">
                  <a:pos x="615" y="130"/>
                </a:cxn>
                <a:cxn ang="0">
                  <a:pos x="631" y="133"/>
                </a:cxn>
                <a:cxn ang="0">
                  <a:pos x="604" y="179"/>
                </a:cxn>
                <a:cxn ang="0">
                  <a:pos x="573" y="211"/>
                </a:cxn>
                <a:cxn ang="0">
                  <a:pos x="574" y="302"/>
                </a:cxn>
                <a:cxn ang="0">
                  <a:pos x="712" y="381"/>
                </a:cxn>
                <a:cxn ang="0">
                  <a:pos x="745" y="364"/>
                </a:cxn>
                <a:cxn ang="0">
                  <a:pos x="713" y="225"/>
                </a:cxn>
                <a:cxn ang="0">
                  <a:pos x="792" y="209"/>
                </a:cxn>
                <a:cxn ang="0">
                  <a:pos x="835" y="246"/>
                </a:cxn>
                <a:cxn ang="0">
                  <a:pos x="869" y="234"/>
                </a:cxn>
                <a:cxn ang="0">
                  <a:pos x="934" y="306"/>
                </a:cxn>
                <a:cxn ang="0">
                  <a:pos x="897" y="394"/>
                </a:cxn>
                <a:cxn ang="0">
                  <a:pos x="914" y="427"/>
                </a:cxn>
                <a:cxn ang="0">
                  <a:pos x="919" y="498"/>
                </a:cxn>
                <a:cxn ang="0">
                  <a:pos x="861" y="637"/>
                </a:cxn>
                <a:cxn ang="0">
                  <a:pos x="860" y="686"/>
                </a:cxn>
                <a:cxn ang="0">
                  <a:pos x="812" y="760"/>
                </a:cxn>
                <a:cxn ang="0">
                  <a:pos x="800" y="920"/>
                </a:cxn>
                <a:cxn ang="0">
                  <a:pos x="716" y="841"/>
                </a:cxn>
                <a:cxn ang="0">
                  <a:pos x="630" y="860"/>
                </a:cxn>
                <a:cxn ang="0">
                  <a:pos x="547" y="851"/>
                </a:cxn>
                <a:cxn ang="0">
                  <a:pos x="495" y="946"/>
                </a:cxn>
                <a:cxn ang="0">
                  <a:pos x="625" y="1046"/>
                </a:cxn>
                <a:cxn ang="0">
                  <a:pos x="675" y="1075"/>
                </a:cxn>
                <a:cxn ang="0">
                  <a:pos x="761" y="1164"/>
                </a:cxn>
                <a:cxn ang="0">
                  <a:pos x="927" y="1156"/>
                </a:cxn>
                <a:cxn ang="0">
                  <a:pos x="1036" y="1130"/>
                </a:cxn>
                <a:cxn ang="0">
                  <a:pos x="1117" y="1100"/>
                </a:cxn>
                <a:cxn ang="0">
                  <a:pos x="1220" y="1115"/>
                </a:cxn>
                <a:cxn ang="0">
                  <a:pos x="1253" y="1165"/>
                </a:cxn>
                <a:cxn ang="0">
                  <a:pos x="1307" y="1135"/>
                </a:cxn>
                <a:cxn ang="0">
                  <a:pos x="853" y="1549"/>
                </a:cxn>
                <a:cxn ang="0">
                  <a:pos x="835" y="1436"/>
                </a:cxn>
                <a:cxn ang="0">
                  <a:pos x="818" y="1351"/>
                </a:cxn>
                <a:cxn ang="0">
                  <a:pos x="870" y="1232"/>
                </a:cxn>
                <a:cxn ang="0">
                  <a:pos x="787" y="1231"/>
                </a:cxn>
                <a:cxn ang="0">
                  <a:pos x="685" y="1167"/>
                </a:cxn>
                <a:cxn ang="0">
                  <a:pos x="541" y="1110"/>
                </a:cxn>
                <a:cxn ang="0">
                  <a:pos x="374" y="1056"/>
                </a:cxn>
                <a:cxn ang="0">
                  <a:pos x="310" y="935"/>
                </a:cxn>
                <a:cxn ang="0">
                  <a:pos x="231" y="793"/>
                </a:cxn>
                <a:cxn ang="0">
                  <a:pos x="231" y="856"/>
                </a:cxn>
                <a:cxn ang="0">
                  <a:pos x="232" y="886"/>
                </a:cxn>
                <a:cxn ang="0">
                  <a:pos x="177" y="746"/>
                </a:cxn>
                <a:cxn ang="0">
                  <a:pos x="121" y="586"/>
                </a:cxn>
                <a:cxn ang="0">
                  <a:pos x="188" y="427"/>
                </a:cxn>
                <a:cxn ang="0">
                  <a:pos x="171" y="358"/>
                </a:cxn>
                <a:cxn ang="0">
                  <a:pos x="185" y="277"/>
                </a:cxn>
                <a:cxn ang="0">
                  <a:pos x="190" y="212"/>
                </a:cxn>
                <a:cxn ang="0">
                  <a:pos x="169" y="172"/>
                </a:cxn>
                <a:cxn ang="0">
                  <a:pos x="113" y="133"/>
                </a:cxn>
                <a:cxn ang="0">
                  <a:pos x="28" y="149"/>
                </a:cxn>
                <a:cxn ang="0">
                  <a:pos x="75" y="84"/>
                </a:cxn>
                <a:cxn ang="0">
                  <a:pos x="162" y="20"/>
                </a:cxn>
              </a:cxnLst>
              <a:rect l="0" t="0" r="r" b="b"/>
              <a:pathLst>
                <a:path w="1363" h="1549">
                  <a:moveTo>
                    <a:pt x="1254" y="1171"/>
                  </a:moveTo>
                  <a:lnTo>
                    <a:pt x="1253" y="1173"/>
                  </a:lnTo>
                  <a:lnTo>
                    <a:pt x="1253" y="1175"/>
                  </a:lnTo>
                  <a:lnTo>
                    <a:pt x="1254" y="1176"/>
                  </a:lnTo>
                  <a:lnTo>
                    <a:pt x="1256" y="1176"/>
                  </a:lnTo>
                  <a:lnTo>
                    <a:pt x="1257" y="1175"/>
                  </a:lnTo>
                  <a:lnTo>
                    <a:pt x="1260" y="1173"/>
                  </a:lnTo>
                  <a:lnTo>
                    <a:pt x="1258" y="1174"/>
                  </a:lnTo>
                  <a:lnTo>
                    <a:pt x="1257" y="1174"/>
                  </a:lnTo>
                  <a:lnTo>
                    <a:pt x="1256" y="1174"/>
                  </a:lnTo>
                  <a:lnTo>
                    <a:pt x="1255" y="1173"/>
                  </a:lnTo>
                  <a:lnTo>
                    <a:pt x="1254" y="1172"/>
                  </a:lnTo>
                  <a:lnTo>
                    <a:pt x="1254" y="1172"/>
                  </a:lnTo>
                  <a:lnTo>
                    <a:pt x="1254" y="1171"/>
                  </a:lnTo>
                  <a:close/>
                  <a:moveTo>
                    <a:pt x="765" y="1160"/>
                  </a:moveTo>
                  <a:lnTo>
                    <a:pt x="765" y="1161"/>
                  </a:lnTo>
                  <a:lnTo>
                    <a:pt x="765" y="1160"/>
                  </a:lnTo>
                  <a:close/>
                  <a:moveTo>
                    <a:pt x="981" y="1148"/>
                  </a:moveTo>
                  <a:lnTo>
                    <a:pt x="981" y="1150"/>
                  </a:lnTo>
                  <a:lnTo>
                    <a:pt x="979" y="1152"/>
                  </a:lnTo>
                  <a:lnTo>
                    <a:pt x="977" y="1154"/>
                  </a:lnTo>
                  <a:lnTo>
                    <a:pt x="973" y="1161"/>
                  </a:lnTo>
                  <a:lnTo>
                    <a:pt x="972" y="1165"/>
                  </a:lnTo>
                  <a:lnTo>
                    <a:pt x="972" y="1169"/>
                  </a:lnTo>
                  <a:lnTo>
                    <a:pt x="973" y="1171"/>
                  </a:lnTo>
                  <a:lnTo>
                    <a:pt x="976" y="1173"/>
                  </a:lnTo>
                  <a:lnTo>
                    <a:pt x="980" y="1175"/>
                  </a:lnTo>
                  <a:lnTo>
                    <a:pt x="983" y="1174"/>
                  </a:lnTo>
                  <a:lnTo>
                    <a:pt x="987" y="1172"/>
                  </a:lnTo>
                  <a:lnTo>
                    <a:pt x="990" y="1169"/>
                  </a:lnTo>
                  <a:lnTo>
                    <a:pt x="991" y="1165"/>
                  </a:lnTo>
                  <a:lnTo>
                    <a:pt x="991" y="1161"/>
                  </a:lnTo>
                  <a:lnTo>
                    <a:pt x="989" y="1158"/>
                  </a:lnTo>
                  <a:lnTo>
                    <a:pt x="986" y="1155"/>
                  </a:lnTo>
                  <a:lnTo>
                    <a:pt x="983" y="1152"/>
                  </a:lnTo>
                  <a:lnTo>
                    <a:pt x="981" y="1148"/>
                  </a:lnTo>
                  <a:close/>
                  <a:moveTo>
                    <a:pt x="1102" y="1104"/>
                  </a:moveTo>
                  <a:lnTo>
                    <a:pt x="1101" y="1105"/>
                  </a:lnTo>
                  <a:lnTo>
                    <a:pt x="1100" y="1105"/>
                  </a:lnTo>
                  <a:lnTo>
                    <a:pt x="1102" y="1104"/>
                  </a:lnTo>
                  <a:close/>
                  <a:moveTo>
                    <a:pt x="1103" y="1104"/>
                  </a:moveTo>
                  <a:lnTo>
                    <a:pt x="1103" y="1104"/>
                  </a:lnTo>
                  <a:lnTo>
                    <a:pt x="1102" y="1104"/>
                  </a:lnTo>
                  <a:lnTo>
                    <a:pt x="1103" y="1104"/>
                  </a:lnTo>
                  <a:close/>
                  <a:moveTo>
                    <a:pt x="784" y="894"/>
                  </a:moveTo>
                  <a:lnTo>
                    <a:pt x="783" y="895"/>
                  </a:lnTo>
                  <a:lnTo>
                    <a:pt x="783" y="895"/>
                  </a:lnTo>
                  <a:lnTo>
                    <a:pt x="782" y="897"/>
                  </a:lnTo>
                  <a:lnTo>
                    <a:pt x="782" y="897"/>
                  </a:lnTo>
                  <a:lnTo>
                    <a:pt x="783" y="896"/>
                  </a:lnTo>
                  <a:lnTo>
                    <a:pt x="784" y="895"/>
                  </a:lnTo>
                  <a:lnTo>
                    <a:pt x="784" y="895"/>
                  </a:lnTo>
                  <a:lnTo>
                    <a:pt x="784" y="894"/>
                  </a:lnTo>
                  <a:lnTo>
                    <a:pt x="784" y="894"/>
                  </a:lnTo>
                  <a:close/>
                  <a:moveTo>
                    <a:pt x="797" y="850"/>
                  </a:moveTo>
                  <a:lnTo>
                    <a:pt x="797" y="851"/>
                  </a:lnTo>
                  <a:lnTo>
                    <a:pt x="797" y="852"/>
                  </a:lnTo>
                  <a:lnTo>
                    <a:pt x="797" y="853"/>
                  </a:lnTo>
                  <a:lnTo>
                    <a:pt x="798" y="854"/>
                  </a:lnTo>
                  <a:lnTo>
                    <a:pt x="798" y="855"/>
                  </a:lnTo>
                  <a:lnTo>
                    <a:pt x="800" y="857"/>
                  </a:lnTo>
                  <a:lnTo>
                    <a:pt x="801" y="860"/>
                  </a:lnTo>
                  <a:lnTo>
                    <a:pt x="802" y="862"/>
                  </a:lnTo>
                  <a:lnTo>
                    <a:pt x="800" y="856"/>
                  </a:lnTo>
                  <a:lnTo>
                    <a:pt x="797" y="850"/>
                  </a:lnTo>
                  <a:close/>
                  <a:moveTo>
                    <a:pt x="852" y="610"/>
                  </a:moveTo>
                  <a:lnTo>
                    <a:pt x="850" y="614"/>
                  </a:lnTo>
                  <a:lnTo>
                    <a:pt x="849" y="619"/>
                  </a:lnTo>
                  <a:lnTo>
                    <a:pt x="851" y="614"/>
                  </a:lnTo>
                  <a:lnTo>
                    <a:pt x="852" y="610"/>
                  </a:lnTo>
                  <a:close/>
                  <a:moveTo>
                    <a:pt x="731" y="397"/>
                  </a:moveTo>
                  <a:lnTo>
                    <a:pt x="730" y="398"/>
                  </a:lnTo>
                  <a:lnTo>
                    <a:pt x="729" y="399"/>
                  </a:lnTo>
                  <a:lnTo>
                    <a:pt x="727" y="399"/>
                  </a:lnTo>
                  <a:lnTo>
                    <a:pt x="727" y="400"/>
                  </a:lnTo>
                  <a:lnTo>
                    <a:pt x="726" y="401"/>
                  </a:lnTo>
                  <a:lnTo>
                    <a:pt x="727" y="402"/>
                  </a:lnTo>
                  <a:lnTo>
                    <a:pt x="727" y="402"/>
                  </a:lnTo>
                  <a:lnTo>
                    <a:pt x="730" y="400"/>
                  </a:lnTo>
                  <a:lnTo>
                    <a:pt x="730" y="399"/>
                  </a:lnTo>
                  <a:lnTo>
                    <a:pt x="731" y="398"/>
                  </a:lnTo>
                  <a:lnTo>
                    <a:pt x="731" y="397"/>
                  </a:lnTo>
                  <a:close/>
                  <a:moveTo>
                    <a:pt x="563" y="179"/>
                  </a:moveTo>
                  <a:lnTo>
                    <a:pt x="563" y="181"/>
                  </a:lnTo>
                  <a:lnTo>
                    <a:pt x="564" y="184"/>
                  </a:lnTo>
                  <a:lnTo>
                    <a:pt x="564" y="184"/>
                  </a:lnTo>
                  <a:lnTo>
                    <a:pt x="569" y="185"/>
                  </a:lnTo>
                  <a:lnTo>
                    <a:pt x="574" y="186"/>
                  </a:lnTo>
                  <a:lnTo>
                    <a:pt x="570" y="181"/>
                  </a:lnTo>
                  <a:lnTo>
                    <a:pt x="567" y="180"/>
                  </a:lnTo>
                  <a:lnTo>
                    <a:pt x="563" y="179"/>
                  </a:lnTo>
                  <a:lnTo>
                    <a:pt x="563" y="179"/>
                  </a:lnTo>
                  <a:close/>
                  <a:moveTo>
                    <a:pt x="583" y="150"/>
                  </a:moveTo>
                  <a:lnTo>
                    <a:pt x="581" y="150"/>
                  </a:lnTo>
                  <a:lnTo>
                    <a:pt x="581" y="152"/>
                  </a:lnTo>
                  <a:lnTo>
                    <a:pt x="586" y="158"/>
                  </a:lnTo>
                  <a:lnTo>
                    <a:pt x="589" y="161"/>
                  </a:lnTo>
                  <a:lnTo>
                    <a:pt x="592" y="163"/>
                  </a:lnTo>
                  <a:lnTo>
                    <a:pt x="595" y="163"/>
                  </a:lnTo>
                  <a:lnTo>
                    <a:pt x="597" y="162"/>
                  </a:lnTo>
                  <a:lnTo>
                    <a:pt x="599" y="161"/>
                  </a:lnTo>
                  <a:lnTo>
                    <a:pt x="602" y="161"/>
                  </a:lnTo>
                  <a:lnTo>
                    <a:pt x="609" y="161"/>
                  </a:lnTo>
                  <a:lnTo>
                    <a:pt x="611" y="161"/>
                  </a:lnTo>
                  <a:lnTo>
                    <a:pt x="612" y="161"/>
                  </a:lnTo>
                  <a:lnTo>
                    <a:pt x="609" y="160"/>
                  </a:lnTo>
                  <a:lnTo>
                    <a:pt x="606" y="157"/>
                  </a:lnTo>
                  <a:lnTo>
                    <a:pt x="601" y="153"/>
                  </a:lnTo>
                  <a:lnTo>
                    <a:pt x="596" y="151"/>
                  </a:lnTo>
                  <a:lnTo>
                    <a:pt x="593" y="151"/>
                  </a:lnTo>
                  <a:lnTo>
                    <a:pt x="586" y="150"/>
                  </a:lnTo>
                  <a:lnTo>
                    <a:pt x="583" y="150"/>
                  </a:lnTo>
                  <a:close/>
                  <a:moveTo>
                    <a:pt x="88" y="92"/>
                  </a:moveTo>
                  <a:lnTo>
                    <a:pt x="86" y="93"/>
                  </a:lnTo>
                  <a:lnTo>
                    <a:pt x="87" y="93"/>
                  </a:lnTo>
                  <a:lnTo>
                    <a:pt x="88" y="92"/>
                  </a:lnTo>
                  <a:close/>
                  <a:moveTo>
                    <a:pt x="340" y="66"/>
                  </a:moveTo>
                  <a:lnTo>
                    <a:pt x="334" y="67"/>
                  </a:lnTo>
                  <a:lnTo>
                    <a:pt x="320" y="70"/>
                  </a:lnTo>
                  <a:lnTo>
                    <a:pt x="314" y="71"/>
                  </a:lnTo>
                  <a:lnTo>
                    <a:pt x="311" y="72"/>
                  </a:lnTo>
                  <a:lnTo>
                    <a:pt x="311" y="73"/>
                  </a:lnTo>
                  <a:lnTo>
                    <a:pt x="311" y="75"/>
                  </a:lnTo>
                  <a:lnTo>
                    <a:pt x="311" y="75"/>
                  </a:lnTo>
                  <a:lnTo>
                    <a:pt x="316" y="75"/>
                  </a:lnTo>
                  <a:lnTo>
                    <a:pt x="321" y="73"/>
                  </a:lnTo>
                  <a:lnTo>
                    <a:pt x="327" y="71"/>
                  </a:lnTo>
                  <a:lnTo>
                    <a:pt x="335" y="68"/>
                  </a:lnTo>
                  <a:lnTo>
                    <a:pt x="340" y="66"/>
                  </a:lnTo>
                  <a:close/>
                  <a:moveTo>
                    <a:pt x="182" y="28"/>
                  </a:moveTo>
                  <a:lnTo>
                    <a:pt x="181" y="30"/>
                  </a:lnTo>
                  <a:lnTo>
                    <a:pt x="180" y="32"/>
                  </a:lnTo>
                  <a:lnTo>
                    <a:pt x="178" y="35"/>
                  </a:lnTo>
                  <a:lnTo>
                    <a:pt x="177" y="37"/>
                  </a:lnTo>
                  <a:lnTo>
                    <a:pt x="177" y="39"/>
                  </a:lnTo>
                  <a:lnTo>
                    <a:pt x="179" y="39"/>
                  </a:lnTo>
                  <a:lnTo>
                    <a:pt x="181" y="37"/>
                  </a:lnTo>
                  <a:lnTo>
                    <a:pt x="182" y="33"/>
                  </a:lnTo>
                  <a:lnTo>
                    <a:pt x="183" y="30"/>
                  </a:lnTo>
                  <a:lnTo>
                    <a:pt x="183" y="29"/>
                  </a:lnTo>
                  <a:lnTo>
                    <a:pt x="183" y="29"/>
                  </a:lnTo>
                  <a:lnTo>
                    <a:pt x="182" y="29"/>
                  </a:lnTo>
                  <a:lnTo>
                    <a:pt x="182" y="28"/>
                  </a:lnTo>
                  <a:close/>
                  <a:moveTo>
                    <a:pt x="232" y="0"/>
                  </a:moveTo>
                  <a:lnTo>
                    <a:pt x="233" y="0"/>
                  </a:lnTo>
                  <a:lnTo>
                    <a:pt x="234" y="0"/>
                  </a:lnTo>
                  <a:lnTo>
                    <a:pt x="234" y="2"/>
                  </a:lnTo>
                  <a:lnTo>
                    <a:pt x="235" y="2"/>
                  </a:lnTo>
                  <a:lnTo>
                    <a:pt x="235" y="4"/>
                  </a:lnTo>
                  <a:lnTo>
                    <a:pt x="235" y="4"/>
                  </a:lnTo>
                  <a:lnTo>
                    <a:pt x="236" y="5"/>
                  </a:lnTo>
                  <a:lnTo>
                    <a:pt x="238" y="5"/>
                  </a:lnTo>
                  <a:lnTo>
                    <a:pt x="241" y="5"/>
                  </a:lnTo>
                  <a:lnTo>
                    <a:pt x="242" y="4"/>
                  </a:lnTo>
                  <a:lnTo>
                    <a:pt x="244" y="4"/>
                  </a:lnTo>
                  <a:lnTo>
                    <a:pt x="245" y="3"/>
                  </a:lnTo>
                  <a:lnTo>
                    <a:pt x="245" y="2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50" y="2"/>
                  </a:lnTo>
                  <a:lnTo>
                    <a:pt x="256" y="4"/>
                  </a:lnTo>
                  <a:lnTo>
                    <a:pt x="262" y="6"/>
                  </a:lnTo>
                  <a:lnTo>
                    <a:pt x="262" y="7"/>
                  </a:lnTo>
                  <a:lnTo>
                    <a:pt x="261" y="7"/>
                  </a:lnTo>
                  <a:lnTo>
                    <a:pt x="260" y="7"/>
                  </a:lnTo>
                  <a:lnTo>
                    <a:pt x="256" y="7"/>
                  </a:lnTo>
                  <a:lnTo>
                    <a:pt x="255" y="8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7" y="11"/>
                  </a:lnTo>
                  <a:lnTo>
                    <a:pt x="260" y="12"/>
                  </a:lnTo>
                  <a:lnTo>
                    <a:pt x="263" y="13"/>
                  </a:lnTo>
                  <a:lnTo>
                    <a:pt x="266" y="15"/>
                  </a:lnTo>
                  <a:lnTo>
                    <a:pt x="266" y="16"/>
                  </a:lnTo>
                  <a:lnTo>
                    <a:pt x="264" y="16"/>
                  </a:lnTo>
                  <a:lnTo>
                    <a:pt x="263" y="17"/>
                  </a:lnTo>
                  <a:lnTo>
                    <a:pt x="260" y="17"/>
                  </a:lnTo>
                  <a:lnTo>
                    <a:pt x="259" y="18"/>
                  </a:lnTo>
                  <a:lnTo>
                    <a:pt x="259" y="20"/>
                  </a:lnTo>
                  <a:lnTo>
                    <a:pt x="260" y="20"/>
                  </a:lnTo>
                  <a:lnTo>
                    <a:pt x="262" y="22"/>
                  </a:lnTo>
                  <a:lnTo>
                    <a:pt x="263" y="22"/>
                  </a:lnTo>
                  <a:lnTo>
                    <a:pt x="264" y="22"/>
                  </a:lnTo>
                  <a:lnTo>
                    <a:pt x="265" y="23"/>
                  </a:lnTo>
                  <a:lnTo>
                    <a:pt x="267" y="23"/>
                  </a:lnTo>
                  <a:lnTo>
                    <a:pt x="269" y="24"/>
                  </a:lnTo>
                  <a:lnTo>
                    <a:pt x="271" y="28"/>
                  </a:lnTo>
                  <a:lnTo>
                    <a:pt x="274" y="34"/>
                  </a:lnTo>
                  <a:lnTo>
                    <a:pt x="276" y="38"/>
                  </a:lnTo>
                  <a:lnTo>
                    <a:pt x="281" y="44"/>
                  </a:lnTo>
                  <a:lnTo>
                    <a:pt x="287" y="49"/>
                  </a:lnTo>
                  <a:lnTo>
                    <a:pt x="289" y="51"/>
                  </a:lnTo>
                  <a:lnTo>
                    <a:pt x="292" y="53"/>
                  </a:lnTo>
                  <a:lnTo>
                    <a:pt x="293" y="54"/>
                  </a:lnTo>
                  <a:lnTo>
                    <a:pt x="293" y="56"/>
                  </a:lnTo>
                  <a:lnTo>
                    <a:pt x="292" y="57"/>
                  </a:lnTo>
                  <a:lnTo>
                    <a:pt x="292" y="57"/>
                  </a:lnTo>
                  <a:lnTo>
                    <a:pt x="292" y="59"/>
                  </a:lnTo>
                  <a:lnTo>
                    <a:pt x="295" y="65"/>
                  </a:lnTo>
                  <a:lnTo>
                    <a:pt x="301" y="71"/>
                  </a:lnTo>
                  <a:lnTo>
                    <a:pt x="301" y="68"/>
                  </a:lnTo>
                  <a:lnTo>
                    <a:pt x="301" y="68"/>
                  </a:lnTo>
                  <a:lnTo>
                    <a:pt x="321" y="66"/>
                  </a:lnTo>
                  <a:lnTo>
                    <a:pt x="334" y="63"/>
                  </a:lnTo>
                  <a:lnTo>
                    <a:pt x="347" y="62"/>
                  </a:lnTo>
                  <a:lnTo>
                    <a:pt x="347" y="62"/>
                  </a:lnTo>
                  <a:lnTo>
                    <a:pt x="347" y="62"/>
                  </a:lnTo>
                  <a:lnTo>
                    <a:pt x="346" y="63"/>
                  </a:lnTo>
                  <a:lnTo>
                    <a:pt x="345" y="65"/>
                  </a:lnTo>
                  <a:lnTo>
                    <a:pt x="348" y="64"/>
                  </a:lnTo>
                  <a:lnTo>
                    <a:pt x="353" y="62"/>
                  </a:lnTo>
                  <a:lnTo>
                    <a:pt x="356" y="61"/>
                  </a:lnTo>
                  <a:lnTo>
                    <a:pt x="358" y="60"/>
                  </a:lnTo>
                  <a:lnTo>
                    <a:pt x="360" y="62"/>
                  </a:lnTo>
                  <a:lnTo>
                    <a:pt x="360" y="64"/>
                  </a:lnTo>
                  <a:lnTo>
                    <a:pt x="357" y="73"/>
                  </a:lnTo>
                  <a:lnTo>
                    <a:pt x="356" y="76"/>
                  </a:lnTo>
                  <a:lnTo>
                    <a:pt x="356" y="77"/>
                  </a:lnTo>
                  <a:lnTo>
                    <a:pt x="358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62" y="78"/>
                  </a:lnTo>
                  <a:lnTo>
                    <a:pt x="364" y="75"/>
                  </a:lnTo>
                  <a:lnTo>
                    <a:pt x="366" y="73"/>
                  </a:lnTo>
                  <a:lnTo>
                    <a:pt x="369" y="71"/>
                  </a:lnTo>
                  <a:lnTo>
                    <a:pt x="372" y="70"/>
                  </a:lnTo>
                  <a:lnTo>
                    <a:pt x="373" y="71"/>
                  </a:lnTo>
                  <a:lnTo>
                    <a:pt x="372" y="73"/>
                  </a:lnTo>
                  <a:lnTo>
                    <a:pt x="370" y="74"/>
                  </a:lnTo>
                  <a:lnTo>
                    <a:pt x="366" y="78"/>
                  </a:lnTo>
                  <a:lnTo>
                    <a:pt x="365" y="80"/>
                  </a:lnTo>
                  <a:lnTo>
                    <a:pt x="365" y="81"/>
                  </a:lnTo>
                  <a:lnTo>
                    <a:pt x="366" y="81"/>
                  </a:lnTo>
                  <a:lnTo>
                    <a:pt x="367" y="82"/>
                  </a:lnTo>
                  <a:lnTo>
                    <a:pt x="368" y="82"/>
                  </a:lnTo>
                  <a:lnTo>
                    <a:pt x="369" y="81"/>
                  </a:lnTo>
                  <a:lnTo>
                    <a:pt x="370" y="81"/>
                  </a:lnTo>
                  <a:lnTo>
                    <a:pt x="373" y="80"/>
                  </a:lnTo>
                  <a:lnTo>
                    <a:pt x="375" y="78"/>
                  </a:lnTo>
                  <a:lnTo>
                    <a:pt x="376" y="78"/>
                  </a:lnTo>
                  <a:lnTo>
                    <a:pt x="377" y="77"/>
                  </a:lnTo>
                  <a:lnTo>
                    <a:pt x="378" y="76"/>
                  </a:lnTo>
                  <a:lnTo>
                    <a:pt x="380" y="76"/>
                  </a:lnTo>
                  <a:lnTo>
                    <a:pt x="382" y="77"/>
                  </a:lnTo>
                  <a:lnTo>
                    <a:pt x="384" y="78"/>
                  </a:lnTo>
                  <a:lnTo>
                    <a:pt x="385" y="79"/>
                  </a:lnTo>
                  <a:lnTo>
                    <a:pt x="389" y="82"/>
                  </a:lnTo>
                  <a:lnTo>
                    <a:pt x="390" y="84"/>
                  </a:lnTo>
                  <a:lnTo>
                    <a:pt x="391" y="85"/>
                  </a:lnTo>
                  <a:lnTo>
                    <a:pt x="390" y="86"/>
                  </a:lnTo>
                  <a:lnTo>
                    <a:pt x="389" y="86"/>
                  </a:lnTo>
                  <a:lnTo>
                    <a:pt x="388" y="87"/>
                  </a:lnTo>
                  <a:lnTo>
                    <a:pt x="388" y="88"/>
                  </a:lnTo>
                  <a:lnTo>
                    <a:pt x="389" y="89"/>
                  </a:lnTo>
                  <a:lnTo>
                    <a:pt x="392" y="90"/>
                  </a:lnTo>
                  <a:lnTo>
                    <a:pt x="397" y="93"/>
                  </a:lnTo>
                  <a:lnTo>
                    <a:pt x="404" y="96"/>
                  </a:lnTo>
                  <a:lnTo>
                    <a:pt x="407" y="96"/>
                  </a:lnTo>
                  <a:lnTo>
                    <a:pt x="410" y="96"/>
                  </a:lnTo>
                  <a:lnTo>
                    <a:pt x="413" y="96"/>
                  </a:lnTo>
                  <a:lnTo>
                    <a:pt x="416" y="96"/>
                  </a:lnTo>
                  <a:lnTo>
                    <a:pt x="418" y="98"/>
                  </a:lnTo>
                  <a:lnTo>
                    <a:pt x="418" y="101"/>
                  </a:lnTo>
                  <a:lnTo>
                    <a:pt x="416" y="104"/>
                  </a:lnTo>
                  <a:lnTo>
                    <a:pt x="412" y="107"/>
                  </a:lnTo>
                  <a:lnTo>
                    <a:pt x="410" y="109"/>
                  </a:lnTo>
                  <a:lnTo>
                    <a:pt x="410" y="112"/>
                  </a:lnTo>
                  <a:lnTo>
                    <a:pt x="411" y="115"/>
                  </a:lnTo>
                  <a:lnTo>
                    <a:pt x="413" y="116"/>
                  </a:lnTo>
                  <a:lnTo>
                    <a:pt x="417" y="116"/>
                  </a:lnTo>
                  <a:lnTo>
                    <a:pt x="420" y="116"/>
                  </a:lnTo>
                  <a:lnTo>
                    <a:pt x="423" y="117"/>
                  </a:lnTo>
                  <a:lnTo>
                    <a:pt x="437" y="121"/>
                  </a:lnTo>
                  <a:lnTo>
                    <a:pt x="451" y="125"/>
                  </a:lnTo>
                  <a:lnTo>
                    <a:pt x="451" y="125"/>
                  </a:lnTo>
                  <a:lnTo>
                    <a:pt x="452" y="124"/>
                  </a:lnTo>
                  <a:lnTo>
                    <a:pt x="453" y="122"/>
                  </a:lnTo>
                  <a:lnTo>
                    <a:pt x="453" y="121"/>
                  </a:lnTo>
                  <a:lnTo>
                    <a:pt x="453" y="121"/>
                  </a:lnTo>
                  <a:lnTo>
                    <a:pt x="453" y="121"/>
                  </a:lnTo>
                  <a:lnTo>
                    <a:pt x="455" y="126"/>
                  </a:lnTo>
                  <a:lnTo>
                    <a:pt x="456" y="136"/>
                  </a:lnTo>
                  <a:lnTo>
                    <a:pt x="458" y="141"/>
                  </a:lnTo>
                  <a:lnTo>
                    <a:pt x="459" y="142"/>
                  </a:lnTo>
                  <a:lnTo>
                    <a:pt x="459" y="140"/>
                  </a:lnTo>
                  <a:lnTo>
                    <a:pt x="458" y="138"/>
                  </a:lnTo>
                  <a:lnTo>
                    <a:pt x="458" y="135"/>
                  </a:lnTo>
                  <a:lnTo>
                    <a:pt x="458" y="132"/>
                  </a:lnTo>
                  <a:lnTo>
                    <a:pt x="458" y="130"/>
                  </a:lnTo>
                  <a:lnTo>
                    <a:pt x="462" y="124"/>
                  </a:lnTo>
                  <a:lnTo>
                    <a:pt x="467" y="120"/>
                  </a:lnTo>
                  <a:lnTo>
                    <a:pt x="472" y="116"/>
                  </a:lnTo>
                  <a:lnTo>
                    <a:pt x="473" y="115"/>
                  </a:lnTo>
                  <a:lnTo>
                    <a:pt x="474" y="113"/>
                  </a:lnTo>
                  <a:lnTo>
                    <a:pt x="476" y="113"/>
                  </a:lnTo>
                  <a:lnTo>
                    <a:pt x="477" y="112"/>
                  </a:lnTo>
                  <a:lnTo>
                    <a:pt x="478" y="111"/>
                  </a:lnTo>
                  <a:lnTo>
                    <a:pt x="479" y="110"/>
                  </a:lnTo>
                  <a:lnTo>
                    <a:pt x="479" y="109"/>
                  </a:lnTo>
                  <a:lnTo>
                    <a:pt x="479" y="108"/>
                  </a:lnTo>
                  <a:lnTo>
                    <a:pt x="478" y="108"/>
                  </a:lnTo>
                  <a:lnTo>
                    <a:pt x="478" y="109"/>
                  </a:lnTo>
                  <a:lnTo>
                    <a:pt x="477" y="109"/>
                  </a:lnTo>
                  <a:lnTo>
                    <a:pt x="474" y="112"/>
                  </a:lnTo>
                  <a:lnTo>
                    <a:pt x="472" y="113"/>
                  </a:lnTo>
                  <a:lnTo>
                    <a:pt x="467" y="115"/>
                  </a:lnTo>
                  <a:lnTo>
                    <a:pt x="462" y="115"/>
                  </a:lnTo>
                  <a:lnTo>
                    <a:pt x="458" y="113"/>
                  </a:lnTo>
                  <a:lnTo>
                    <a:pt x="457" y="113"/>
                  </a:lnTo>
                  <a:lnTo>
                    <a:pt x="457" y="112"/>
                  </a:lnTo>
                  <a:lnTo>
                    <a:pt x="458" y="111"/>
                  </a:lnTo>
                  <a:lnTo>
                    <a:pt x="458" y="110"/>
                  </a:lnTo>
                  <a:lnTo>
                    <a:pt x="459" y="109"/>
                  </a:lnTo>
                  <a:lnTo>
                    <a:pt x="460" y="108"/>
                  </a:lnTo>
                  <a:lnTo>
                    <a:pt x="464" y="106"/>
                  </a:lnTo>
                  <a:lnTo>
                    <a:pt x="468" y="104"/>
                  </a:lnTo>
                  <a:lnTo>
                    <a:pt x="473" y="104"/>
                  </a:lnTo>
                  <a:lnTo>
                    <a:pt x="476" y="105"/>
                  </a:lnTo>
                  <a:lnTo>
                    <a:pt x="479" y="107"/>
                  </a:lnTo>
                  <a:lnTo>
                    <a:pt x="480" y="109"/>
                  </a:lnTo>
                  <a:lnTo>
                    <a:pt x="481" y="112"/>
                  </a:lnTo>
                  <a:lnTo>
                    <a:pt x="483" y="116"/>
                  </a:lnTo>
                  <a:lnTo>
                    <a:pt x="485" y="118"/>
                  </a:lnTo>
                  <a:lnTo>
                    <a:pt x="490" y="121"/>
                  </a:lnTo>
                  <a:lnTo>
                    <a:pt x="500" y="124"/>
                  </a:lnTo>
                  <a:lnTo>
                    <a:pt x="506" y="125"/>
                  </a:lnTo>
                  <a:lnTo>
                    <a:pt x="511" y="123"/>
                  </a:lnTo>
                  <a:lnTo>
                    <a:pt x="517" y="120"/>
                  </a:lnTo>
                  <a:lnTo>
                    <a:pt x="522" y="117"/>
                  </a:lnTo>
                  <a:lnTo>
                    <a:pt x="528" y="115"/>
                  </a:lnTo>
                  <a:lnTo>
                    <a:pt x="534" y="113"/>
                  </a:lnTo>
                  <a:lnTo>
                    <a:pt x="537" y="115"/>
                  </a:lnTo>
                  <a:lnTo>
                    <a:pt x="540" y="118"/>
                  </a:lnTo>
                  <a:lnTo>
                    <a:pt x="543" y="121"/>
                  </a:lnTo>
                  <a:lnTo>
                    <a:pt x="545" y="125"/>
                  </a:lnTo>
                  <a:lnTo>
                    <a:pt x="545" y="128"/>
                  </a:lnTo>
                  <a:lnTo>
                    <a:pt x="544" y="131"/>
                  </a:lnTo>
                  <a:lnTo>
                    <a:pt x="544" y="132"/>
                  </a:lnTo>
                  <a:lnTo>
                    <a:pt x="544" y="132"/>
                  </a:lnTo>
                  <a:lnTo>
                    <a:pt x="547" y="133"/>
                  </a:lnTo>
                  <a:lnTo>
                    <a:pt x="549" y="132"/>
                  </a:lnTo>
                  <a:lnTo>
                    <a:pt x="550" y="130"/>
                  </a:lnTo>
                  <a:lnTo>
                    <a:pt x="550" y="122"/>
                  </a:lnTo>
                  <a:lnTo>
                    <a:pt x="551" y="121"/>
                  </a:lnTo>
                  <a:lnTo>
                    <a:pt x="554" y="118"/>
                  </a:lnTo>
                  <a:lnTo>
                    <a:pt x="563" y="115"/>
                  </a:lnTo>
                  <a:lnTo>
                    <a:pt x="566" y="112"/>
                  </a:lnTo>
                  <a:lnTo>
                    <a:pt x="567" y="110"/>
                  </a:lnTo>
                  <a:lnTo>
                    <a:pt x="567" y="108"/>
                  </a:lnTo>
                  <a:lnTo>
                    <a:pt x="565" y="107"/>
                  </a:lnTo>
                  <a:lnTo>
                    <a:pt x="563" y="106"/>
                  </a:lnTo>
                  <a:lnTo>
                    <a:pt x="561" y="106"/>
                  </a:lnTo>
                  <a:lnTo>
                    <a:pt x="559" y="104"/>
                  </a:lnTo>
                  <a:lnTo>
                    <a:pt x="559" y="103"/>
                  </a:lnTo>
                  <a:lnTo>
                    <a:pt x="560" y="102"/>
                  </a:lnTo>
                  <a:lnTo>
                    <a:pt x="561" y="102"/>
                  </a:lnTo>
                  <a:lnTo>
                    <a:pt x="563" y="102"/>
                  </a:lnTo>
                  <a:lnTo>
                    <a:pt x="564" y="101"/>
                  </a:lnTo>
                  <a:lnTo>
                    <a:pt x="565" y="101"/>
                  </a:lnTo>
                  <a:lnTo>
                    <a:pt x="565" y="101"/>
                  </a:lnTo>
                  <a:lnTo>
                    <a:pt x="560" y="98"/>
                  </a:lnTo>
                  <a:lnTo>
                    <a:pt x="555" y="96"/>
                  </a:lnTo>
                  <a:lnTo>
                    <a:pt x="549" y="94"/>
                  </a:lnTo>
                  <a:lnTo>
                    <a:pt x="545" y="91"/>
                  </a:lnTo>
                  <a:lnTo>
                    <a:pt x="544" y="91"/>
                  </a:lnTo>
                  <a:lnTo>
                    <a:pt x="545" y="90"/>
                  </a:lnTo>
                  <a:lnTo>
                    <a:pt x="546" y="89"/>
                  </a:lnTo>
                  <a:lnTo>
                    <a:pt x="548" y="89"/>
                  </a:lnTo>
                  <a:lnTo>
                    <a:pt x="549" y="87"/>
                  </a:lnTo>
                  <a:lnTo>
                    <a:pt x="550" y="86"/>
                  </a:lnTo>
                  <a:lnTo>
                    <a:pt x="550" y="85"/>
                  </a:lnTo>
                  <a:lnTo>
                    <a:pt x="549" y="85"/>
                  </a:lnTo>
                  <a:lnTo>
                    <a:pt x="548" y="84"/>
                  </a:lnTo>
                  <a:lnTo>
                    <a:pt x="545" y="83"/>
                  </a:lnTo>
                  <a:lnTo>
                    <a:pt x="545" y="82"/>
                  </a:lnTo>
                  <a:lnTo>
                    <a:pt x="545" y="78"/>
                  </a:lnTo>
                  <a:lnTo>
                    <a:pt x="548" y="74"/>
                  </a:lnTo>
                  <a:lnTo>
                    <a:pt x="551" y="70"/>
                  </a:lnTo>
                  <a:lnTo>
                    <a:pt x="555" y="68"/>
                  </a:lnTo>
                  <a:lnTo>
                    <a:pt x="554" y="67"/>
                  </a:lnTo>
                  <a:lnTo>
                    <a:pt x="554" y="67"/>
                  </a:lnTo>
                  <a:lnTo>
                    <a:pt x="552" y="62"/>
                  </a:lnTo>
                  <a:lnTo>
                    <a:pt x="552" y="56"/>
                  </a:lnTo>
                  <a:lnTo>
                    <a:pt x="553" y="51"/>
                  </a:lnTo>
                  <a:lnTo>
                    <a:pt x="554" y="46"/>
                  </a:lnTo>
                  <a:lnTo>
                    <a:pt x="555" y="41"/>
                  </a:lnTo>
                  <a:lnTo>
                    <a:pt x="559" y="44"/>
                  </a:lnTo>
                  <a:lnTo>
                    <a:pt x="567" y="50"/>
                  </a:lnTo>
                  <a:lnTo>
                    <a:pt x="570" y="53"/>
                  </a:lnTo>
                  <a:lnTo>
                    <a:pt x="572" y="57"/>
                  </a:lnTo>
                  <a:lnTo>
                    <a:pt x="572" y="59"/>
                  </a:lnTo>
                  <a:lnTo>
                    <a:pt x="568" y="62"/>
                  </a:lnTo>
                  <a:lnTo>
                    <a:pt x="565" y="64"/>
                  </a:lnTo>
                  <a:lnTo>
                    <a:pt x="561" y="67"/>
                  </a:lnTo>
                  <a:lnTo>
                    <a:pt x="563" y="69"/>
                  </a:lnTo>
                  <a:lnTo>
                    <a:pt x="565" y="75"/>
                  </a:lnTo>
                  <a:lnTo>
                    <a:pt x="566" y="80"/>
                  </a:lnTo>
                  <a:lnTo>
                    <a:pt x="567" y="87"/>
                  </a:lnTo>
                  <a:lnTo>
                    <a:pt x="568" y="92"/>
                  </a:lnTo>
                  <a:lnTo>
                    <a:pt x="568" y="96"/>
                  </a:lnTo>
                  <a:lnTo>
                    <a:pt x="568" y="98"/>
                  </a:lnTo>
                  <a:lnTo>
                    <a:pt x="569" y="99"/>
                  </a:lnTo>
                  <a:lnTo>
                    <a:pt x="570" y="99"/>
                  </a:lnTo>
                  <a:lnTo>
                    <a:pt x="573" y="99"/>
                  </a:lnTo>
                  <a:lnTo>
                    <a:pt x="574" y="100"/>
                  </a:lnTo>
                  <a:lnTo>
                    <a:pt x="575" y="100"/>
                  </a:lnTo>
                  <a:lnTo>
                    <a:pt x="576" y="101"/>
                  </a:lnTo>
                  <a:lnTo>
                    <a:pt x="582" y="104"/>
                  </a:lnTo>
                  <a:lnTo>
                    <a:pt x="587" y="109"/>
                  </a:lnTo>
                  <a:lnTo>
                    <a:pt x="587" y="111"/>
                  </a:lnTo>
                  <a:lnTo>
                    <a:pt x="587" y="116"/>
                  </a:lnTo>
                  <a:lnTo>
                    <a:pt x="588" y="118"/>
                  </a:lnTo>
                  <a:lnTo>
                    <a:pt x="589" y="118"/>
                  </a:lnTo>
                  <a:lnTo>
                    <a:pt x="590" y="116"/>
                  </a:lnTo>
                  <a:lnTo>
                    <a:pt x="591" y="113"/>
                  </a:lnTo>
                  <a:lnTo>
                    <a:pt x="592" y="110"/>
                  </a:lnTo>
                  <a:lnTo>
                    <a:pt x="593" y="107"/>
                  </a:lnTo>
                  <a:lnTo>
                    <a:pt x="594" y="104"/>
                  </a:lnTo>
                  <a:lnTo>
                    <a:pt x="596" y="103"/>
                  </a:lnTo>
                  <a:lnTo>
                    <a:pt x="599" y="104"/>
                  </a:lnTo>
                  <a:lnTo>
                    <a:pt x="602" y="107"/>
                  </a:lnTo>
                  <a:lnTo>
                    <a:pt x="604" y="111"/>
                  </a:lnTo>
                  <a:lnTo>
                    <a:pt x="606" y="115"/>
                  </a:lnTo>
                  <a:lnTo>
                    <a:pt x="606" y="116"/>
                  </a:lnTo>
                  <a:lnTo>
                    <a:pt x="603" y="116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7" y="124"/>
                  </a:lnTo>
                  <a:lnTo>
                    <a:pt x="614" y="131"/>
                  </a:lnTo>
                  <a:lnTo>
                    <a:pt x="615" y="131"/>
                  </a:lnTo>
                  <a:lnTo>
                    <a:pt x="615" y="130"/>
                  </a:lnTo>
                  <a:lnTo>
                    <a:pt x="616" y="129"/>
                  </a:lnTo>
                  <a:lnTo>
                    <a:pt x="616" y="129"/>
                  </a:lnTo>
                  <a:lnTo>
                    <a:pt x="617" y="129"/>
                  </a:lnTo>
                  <a:lnTo>
                    <a:pt x="617" y="129"/>
                  </a:lnTo>
                  <a:lnTo>
                    <a:pt x="618" y="130"/>
                  </a:lnTo>
                  <a:lnTo>
                    <a:pt x="618" y="129"/>
                  </a:lnTo>
                  <a:lnTo>
                    <a:pt x="617" y="128"/>
                  </a:lnTo>
                  <a:lnTo>
                    <a:pt x="617" y="126"/>
                  </a:lnTo>
                  <a:lnTo>
                    <a:pt x="617" y="125"/>
                  </a:lnTo>
                  <a:lnTo>
                    <a:pt x="617" y="124"/>
                  </a:lnTo>
                  <a:lnTo>
                    <a:pt x="619" y="118"/>
                  </a:lnTo>
                  <a:lnTo>
                    <a:pt x="621" y="111"/>
                  </a:lnTo>
                  <a:lnTo>
                    <a:pt x="623" y="105"/>
                  </a:lnTo>
                  <a:lnTo>
                    <a:pt x="626" y="99"/>
                  </a:lnTo>
                  <a:lnTo>
                    <a:pt x="630" y="95"/>
                  </a:lnTo>
                  <a:lnTo>
                    <a:pt x="634" y="94"/>
                  </a:lnTo>
                  <a:lnTo>
                    <a:pt x="637" y="94"/>
                  </a:lnTo>
                  <a:lnTo>
                    <a:pt x="641" y="96"/>
                  </a:lnTo>
                  <a:lnTo>
                    <a:pt x="645" y="98"/>
                  </a:lnTo>
                  <a:lnTo>
                    <a:pt x="648" y="101"/>
                  </a:lnTo>
                  <a:lnTo>
                    <a:pt x="649" y="101"/>
                  </a:lnTo>
                  <a:lnTo>
                    <a:pt x="648" y="102"/>
                  </a:lnTo>
                  <a:lnTo>
                    <a:pt x="646" y="103"/>
                  </a:lnTo>
                  <a:lnTo>
                    <a:pt x="645" y="105"/>
                  </a:lnTo>
                  <a:lnTo>
                    <a:pt x="645" y="106"/>
                  </a:lnTo>
                  <a:lnTo>
                    <a:pt x="645" y="106"/>
                  </a:lnTo>
                  <a:lnTo>
                    <a:pt x="646" y="107"/>
                  </a:lnTo>
                  <a:lnTo>
                    <a:pt x="647" y="107"/>
                  </a:lnTo>
                  <a:lnTo>
                    <a:pt x="648" y="107"/>
                  </a:lnTo>
                  <a:lnTo>
                    <a:pt x="649" y="107"/>
                  </a:lnTo>
                  <a:lnTo>
                    <a:pt x="650" y="108"/>
                  </a:lnTo>
                  <a:lnTo>
                    <a:pt x="651" y="108"/>
                  </a:lnTo>
                  <a:lnTo>
                    <a:pt x="653" y="112"/>
                  </a:lnTo>
                  <a:lnTo>
                    <a:pt x="655" y="117"/>
                  </a:lnTo>
                  <a:lnTo>
                    <a:pt x="656" y="122"/>
                  </a:lnTo>
                  <a:lnTo>
                    <a:pt x="656" y="128"/>
                  </a:lnTo>
                  <a:lnTo>
                    <a:pt x="656" y="133"/>
                  </a:lnTo>
                  <a:lnTo>
                    <a:pt x="654" y="137"/>
                  </a:lnTo>
                  <a:lnTo>
                    <a:pt x="650" y="140"/>
                  </a:lnTo>
                  <a:lnTo>
                    <a:pt x="645" y="143"/>
                  </a:lnTo>
                  <a:lnTo>
                    <a:pt x="644" y="143"/>
                  </a:lnTo>
                  <a:lnTo>
                    <a:pt x="643" y="142"/>
                  </a:lnTo>
                  <a:lnTo>
                    <a:pt x="641" y="139"/>
                  </a:lnTo>
                  <a:lnTo>
                    <a:pt x="641" y="138"/>
                  </a:lnTo>
                  <a:lnTo>
                    <a:pt x="640" y="136"/>
                  </a:lnTo>
                  <a:lnTo>
                    <a:pt x="639" y="135"/>
                  </a:lnTo>
                  <a:lnTo>
                    <a:pt x="634" y="134"/>
                  </a:lnTo>
                  <a:lnTo>
                    <a:pt x="631" y="133"/>
                  </a:lnTo>
                  <a:lnTo>
                    <a:pt x="629" y="134"/>
                  </a:lnTo>
                  <a:lnTo>
                    <a:pt x="629" y="135"/>
                  </a:lnTo>
                  <a:lnTo>
                    <a:pt x="631" y="138"/>
                  </a:lnTo>
                  <a:lnTo>
                    <a:pt x="635" y="140"/>
                  </a:lnTo>
                  <a:lnTo>
                    <a:pt x="639" y="143"/>
                  </a:lnTo>
                  <a:lnTo>
                    <a:pt x="643" y="145"/>
                  </a:lnTo>
                  <a:lnTo>
                    <a:pt x="642" y="145"/>
                  </a:lnTo>
                  <a:lnTo>
                    <a:pt x="641" y="145"/>
                  </a:lnTo>
                  <a:lnTo>
                    <a:pt x="640" y="144"/>
                  </a:lnTo>
                  <a:lnTo>
                    <a:pt x="639" y="143"/>
                  </a:lnTo>
                  <a:lnTo>
                    <a:pt x="638" y="143"/>
                  </a:lnTo>
                  <a:lnTo>
                    <a:pt x="637" y="143"/>
                  </a:lnTo>
                  <a:lnTo>
                    <a:pt x="635" y="143"/>
                  </a:lnTo>
                  <a:lnTo>
                    <a:pt x="636" y="143"/>
                  </a:lnTo>
                  <a:lnTo>
                    <a:pt x="636" y="144"/>
                  </a:lnTo>
                  <a:lnTo>
                    <a:pt x="637" y="144"/>
                  </a:lnTo>
                  <a:lnTo>
                    <a:pt x="638" y="145"/>
                  </a:lnTo>
                  <a:lnTo>
                    <a:pt x="638" y="146"/>
                  </a:lnTo>
                  <a:lnTo>
                    <a:pt x="636" y="147"/>
                  </a:lnTo>
                  <a:lnTo>
                    <a:pt x="634" y="146"/>
                  </a:lnTo>
                  <a:lnTo>
                    <a:pt x="632" y="146"/>
                  </a:lnTo>
                  <a:lnTo>
                    <a:pt x="631" y="145"/>
                  </a:lnTo>
                  <a:lnTo>
                    <a:pt x="630" y="144"/>
                  </a:lnTo>
                  <a:lnTo>
                    <a:pt x="629" y="142"/>
                  </a:lnTo>
                  <a:lnTo>
                    <a:pt x="629" y="142"/>
                  </a:lnTo>
                  <a:lnTo>
                    <a:pt x="629" y="140"/>
                  </a:lnTo>
                  <a:lnTo>
                    <a:pt x="628" y="140"/>
                  </a:lnTo>
                  <a:lnTo>
                    <a:pt x="627" y="140"/>
                  </a:lnTo>
                  <a:lnTo>
                    <a:pt x="624" y="145"/>
                  </a:lnTo>
                  <a:lnTo>
                    <a:pt x="621" y="150"/>
                  </a:lnTo>
                  <a:lnTo>
                    <a:pt x="619" y="156"/>
                  </a:lnTo>
                  <a:lnTo>
                    <a:pt x="616" y="160"/>
                  </a:lnTo>
                  <a:lnTo>
                    <a:pt x="615" y="161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7" y="162"/>
                  </a:lnTo>
                  <a:lnTo>
                    <a:pt x="618" y="162"/>
                  </a:lnTo>
                  <a:lnTo>
                    <a:pt x="619" y="163"/>
                  </a:lnTo>
                  <a:lnTo>
                    <a:pt x="620" y="164"/>
                  </a:lnTo>
                  <a:lnTo>
                    <a:pt x="620" y="167"/>
                  </a:lnTo>
                  <a:lnTo>
                    <a:pt x="619" y="170"/>
                  </a:lnTo>
                  <a:lnTo>
                    <a:pt x="617" y="174"/>
                  </a:lnTo>
                  <a:lnTo>
                    <a:pt x="613" y="178"/>
                  </a:lnTo>
                  <a:lnTo>
                    <a:pt x="610" y="180"/>
                  </a:lnTo>
                  <a:lnTo>
                    <a:pt x="607" y="181"/>
                  </a:lnTo>
                  <a:lnTo>
                    <a:pt x="606" y="181"/>
                  </a:lnTo>
                  <a:lnTo>
                    <a:pt x="605" y="180"/>
                  </a:lnTo>
                  <a:lnTo>
                    <a:pt x="604" y="179"/>
                  </a:lnTo>
                  <a:lnTo>
                    <a:pt x="603" y="179"/>
                  </a:lnTo>
                  <a:lnTo>
                    <a:pt x="602" y="179"/>
                  </a:lnTo>
                  <a:lnTo>
                    <a:pt x="602" y="179"/>
                  </a:lnTo>
                  <a:lnTo>
                    <a:pt x="603" y="180"/>
                  </a:lnTo>
                  <a:lnTo>
                    <a:pt x="604" y="181"/>
                  </a:lnTo>
                  <a:lnTo>
                    <a:pt x="605" y="181"/>
                  </a:lnTo>
                  <a:lnTo>
                    <a:pt x="605" y="182"/>
                  </a:lnTo>
                  <a:lnTo>
                    <a:pt x="603" y="181"/>
                  </a:lnTo>
                  <a:lnTo>
                    <a:pt x="600" y="180"/>
                  </a:lnTo>
                  <a:lnTo>
                    <a:pt x="598" y="179"/>
                  </a:lnTo>
                  <a:lnTo>
                    <a:pt x="596" y="179"/>
                  </a:lnTo>
                  <a:lnTo>
                    <a:pt x="595" y="180"/>
                  </a:lnTo>
                  <a:lnTo>
                    <a:pt x="595" y="181"/>
                  </a:lnTo>
                  <a:lnTo>
                    <a:pt x="595" y="182"/>
                  </a:lnTo>
                  <a:lnTo>
                    <a:pt x="595" y="183"/>
                  </a:lnTo>
                  <a:lnTo>
                    <a:pt x="595" y="184"/>
                  </a:lnTo>
                  <a:lnTo>
                    <a:pt x="596" y="185"/>
                  </a:lnTo>
                  <a:lnTo>
                    <a:pt x="596" y="186"/>
                  </a:lnTo>
                  <a:lnTo>
                    <a:pt x="595" y="188"/>
                  </a:lnTo>
                  <a:lnTo>
                    <a:pt x="594" y="188"/>
                  </a:lnTo>
                  <a:lnTo>
                    <a:pt x="593" y="189"/>
                  </a:lnTo>
                  <a:lnTo>
                    <a:pt x="580" y="189"/>
                  </a:lnTo>
                  <a:lnTo>
                    <a:pt x="577" y="188"/>
                  </a:lnTo>
                  <a:lnTo>
                    <a:pt x="577" y="188"/>
                  </a:lnTo>
                  <a:lnTo>
                    <a:pt x="576" y="189"/>
                  </a:lnTo>
                  <a:lnTo>
                    <a:pt x="575" y="189"/>
                  </a:lnTo>
                  <a:lnTo>
                    <a:pt x="575" y="189"/>
                  </a:lnTo>
                  <a:lnTo>
                    <a:pt x="575" y="190"/>
                  </a:lnTo>
                  <a:lnTo>
                    <a:pt x="579" y="192"/>
                  </a:lnTo>
                  <a:lnTo>
                    <a:pt x="583" y="193"/>
                  </a:lnTo>
                  <a:lnTo>
                    <a:pt x="588" y="194"/>
                  </a:lnTo>
                  <a:lnTo>
                    <a:pt x="592" y="197"/>
                  </a:lnTo>
                  <a:lnTo>
                    <a:pt x="592" y="198"/>
                  </a:lnTo>
                  <a:lnTo>
                    <a:pt x="591" y="199"/>
                  </a:lnTo>
                  <a:lnTo>
                    <a:pt x="589" y="200"/>
                  </a:lnTo>
                  <a:lnTo>
                    <a:pt x="588" y="200"/>
                  </a:lnTo>
                  <a:lnTo>
                    <a:pt x="587" y="201"/>
                  </a:lnTo>
                  <a:lnTo>
                    <a:pt x="586" y="201"/>
                  </a:lnTo>
                  <a:lnTo>
                    <a:pt x="581" y="203"/>
                  </a:lnTo>
                  <a:lnTo>
                    <a:pt x="577" y="204"/>
                  </a:lnTo>
                  <a:lnTo>
                    <a:pt x="572" y="206"/>
                  </a:lnTo>
                  <a:lnTo>
                    <a:pt x="568" y="208"/>
                  </a:lnTo>
                  <a:lnTo>
                    <a:pt x="568" y="209"/>
                  </a:lnTo>
                  <a:lnTo>
                    <a:pt x="569" y="209"/>
                  </a:lnTo>
                  <a:lnTo>
                    <a:pt x="570" y="209"/>
                  </a:lnTo>
                  <a:lnTo>
                    <a:pt x="572" y="210"/>
                  </a:lnTo>
                  <a:lnTo>
                    <a:pt x="572" y="210"/>
                  </a:lnTo>
                  <a:lnTo>
                    <a:pt x="573" y="211"/>
                  </a:lnTo>
                  <a:lnTo>
                    <a:pt x="573" y="211"/>
                  </a:lnTo>
                  <a:lnTo>
                    <a:pt x="572" y="212"/>
                  </a:lnTo>
                  <a:lnTo>
                    <a:pt x="571" y="213"/>
                  </a:lnTo>
                  <a:lnTo>
                    <a:pt x="569" y="213"/>
                  </a:lnTo>
                  <a:lnTo>
                    <a:pt x="568" y="213"/>
                  </a:lnTo>
                  <a:lnTo>
                    <a:pt x="567" y="214"/>
                  </a:lnTo>
                  <a:lnTo>
                    <a:pt x="566" y="214"/>
                  </a:lnTo>
                  <a:lnTo>
                    <a:pt x="565" y="215"/>
                  </a:lnTo>
                  <a:lnTo>
                    <a:pt x="565" y="216"/>
                  </a:lnTo>
                  <a:lnTo>
                    <a:pt x="565" y="216"/>
                  </a:lnTo>
                  <a:lnTo>
                    <a:pt x="566" y="217"/>
                  </a:lnTo>
                  <a:lnTo>
                    <a:pt x="567" y="217"/>
                  </a:lnTo>
                  <a:lnTo>
                    <a:pt x="568" y="217"/>
                  </a:lnTo>
                  <a:lnTo>
                    <a:pt x="568" y="218"/>
                  </a:lnTo>
                  <a:lnTo>
                    <a:pt x="568" y="218"/>
                  </a:lnTo>
                  <a:lnTo>
                    <a:pt x="567" y="220"/>
                  </a:lnTo>
                  <a:lnTo>
                    <a:pt x="565" y="222"/>
                  </a:lnTo>
                  <a:lnTo>
                    <a:pt x="562" y="224"/>
                  </a:lnTo>
                  <a:lnTo>
                    <a:pt x="560" y="227"/>
                  </a:lnTo>
                  <a:lnTo>
                    <a:pt x="556" y="232"/>
                  </a:lnTo>
                  <a:lnTo>
                    <a:pt x="553" y="239"/>
                  </a:lnTo>
                  <a:lnTo>
                    <a:pt x="553" y="240"/>
                  </a:lnTo>
                  <a:lnTo>
                    <a:pt x="554" y="241"/>
                  </a:lnTo>
                  <a:lnTo>
                    <a:pt x="555" y="241"/>
                  </a:lnTo>
                  <a:lnTo>
                    <a:pt x="555" y="241"/>
                  </a:lnTo>
                  <a:lnTo>
                    <a:pt x="556" y="257"/>
                  </a:lnTo>
                  <a:lnTo>
                    <a:pt x="558" y="274"/>
                  </a:lnTo>
                  <a:lnTo>
                    <a:pt x="559" y="273"/>
                  </a:lnTo>
                  <a:lnTo>
                    <a:pt x="559" y="270"/>
                  </a:lnTo>
                  <a:lnTo>
                    <a:pt x="560" y="269"/>
                  </a:lnTo>
                  <a:lnTo>
                    <a:pt x="563" y="268"/>
                  </a:lnTo>
                  <a:lnTo>
                    <a:pt x="566" y="268"/>
                  </a:lnTo>
                  <a:lnTo>
                    <a:pt x="569" y="269"/>
                  </a:lnTo>
                  <a:lnTo>
                    <a:pt x="570" y="270"/>
                  </a:lnTo>
                  <a:lnTo>
                    <a:pt x="570" y="271"/>
                  </a:lnTo>
                  <a:lnTo>
                    <a:pt x="571" y="272"/>
                  </a:lnTo>
                  <a:lnTo>
                    <a:pt x="571" y="274"/>
                  </a:lnTo>
                  <a:lnTo>
                    <a:pt x="572" y="275"/>
                  </a:lnTo>
                  <a:lnTo>
                    <a:pt x="574" y="281"/>
                  </a:lnTo>
                  <a:lnTo>
                    <a:pt x="577" y="288"/>
                  </a:lnTo>
                  <a:lnTo>
                    <a:pt x="579" y="294"/>
                  </a:lnTo>
                  <a:lnTo>
                    <a:pt x="578" y="295"/>
                  </a:lnTo>
                  <a:lnTo>
                    <a:pt x="578" y="297"/>
                  </a:lnTo>
                  <a:lnTo>
                    <a:pt x="576" y="298"/>
                  </a:lnTo>
                  <a:lnTo>
                    <a:pt x="574" y="300"/>
                  </a:lnTo>
                  <a:lnTo>
                    <a:pt x="574" y="301"/>
                  </a:lnTo>
                  <a:lnTo>
                    <a:pt x="574" y="302"/>
                  </a:lnTo>
                  <a:lnTo>
                    <a:pt x="574" y="302"/>
                  </a:lnTo>
                  <a:lnTo>
                    <a:pt x="576" y="302"/>
                  </a:lnTo>
                  <a:lnTo>
                    <a:pt x="577" y="302"/>
                  </a:lnTo>
                  <a:lnTo>
                    <a:pt x="579" y="299"/>
                  </a:lnTo>
                  <a:lnTo>
                    <a:pt x="580" y="299"/>
                  </a:lnTo>
                  <a:lnTo>
                    <a:pt x="587" y="297"/>
                  </a:lnTo>
                  <a:lnTo>
                    <a:pt x="594" y="295"/>
                  </a:lnTo>
                  <a:lnTo>
                    <a:pt x="597" y="295"/>
                  </a:lnTo>
                  <a:lnTo>
                    <a:pt x="599" y="296"/>
                  </a:lnTo>
                  <a:lnTo>
                    <a:pt x="601" y="297"/>
                  </a:lnTo>
                  <a:lnTo>
                    <a:pt x="603" y="298"/>
                  </a:lnTo>
                  <a:lnTo>
                    <a:pt x="606" y="299"/>
                  </a:lnTo>
                  <a:lnTo>
                    <a:pt x="610" y="300"/>
                  </a:lnTo>
                  <a:lnTo>
                    <a:pt x="615" y="301"/>
                  </a:lnTo>
                  <a:lnTo>
                    <a:pt x="619" y="302"/>
                  </a:lnTo>
                  <a:lnTo>
                    <a:pt x="624" y="304"/>
                  </a:lnTo>
                  <a:lnTo>
                    <a:pt x="626" y="306"/>
                  </a:lnTo>
                  <a:lnTo>
                    <a:pt x="628" y="308"/>
                  </a:lnTo>
                  <a:lnTo>
                    <a:pt x="630" y="310"/>
                  </a:lnTo>
                  <a:lnTo>
                    <a:pt x="631" y="313"/>
                  </a:lnTo>
                  <a:lnTo>
                    <a:pt x="634" y="316"/>
                  </a:lnTo>
                  <a:lnTo>
                    <a:pt x="634" y="316"/>
                  </a:lnTo>
                  <a:lnTo>
                    <a:pt x="634" y="315"/>
                  </a:lnTo>
                  <a:lnTo>
                    <a:pt x="642" y="317"/>
                  </a:lnTo>
                  <a:lnTo>
                    <a:pt x="656" y="323"/>
                  </a:lnTo>
                  <a:lnTo>
                    <a:pt x="663" y="326"/>
                  </a:lnTo>
                  <a:lnTo>
                    <a:pt x="664" y="327"/>
                  </a:lnTo>
                  <a:lnTo>
                    <a:pt x="664" y="328"/>
                  </a:lnTo>
                  <a:lnTo>
                    <a:pt x="663" y="328"/>
                  </a:lnTo>
                  <a:lnTo>
                    <a:pt x="662" y="330"/>
                  </a:lnTo>
                  <a:lnTo>
                    <a:pt x="661" y="332"/>
                  </a:lnTo>
                  <a:lnTo>
                    <a:pt x="661" y="333"/>
                  </a:lnTo>
                  <a:lnTo>
                    <a:pt x="661" y="333"/>
                  </a:lnTo>
                  <a:lnTo>
                    <a:pt x="669" y="333"/>
                  </a:lnTo>
                  <a:lnTo>
                    <a:pt x="676" y="332"/>
                  </a:lnTo>
                  <a:lnTo>
                    <a:pt x="684" y="331"/>
                  </a:lnTo>
                  <a:lnTo>
                    <a:pt x="691" y="331"/>
                  </a:lnTo>
                  <a:lnTo>
                    <a:pt x="698" y="332"/>
                  </a:lnTo>
                  <a:lnTo>
                    <a:pt x="701" y="335"/>
                  </a:lnTo>
                  <a:lnTo>
                    <a:pt x="702" y="340"/>
                  </a:lnTo>
                  <a:lnTo>
                    <a:pt x="703" y="346"/>
                  </a:lnTo>
                  <a:lnTo>
                    <a:pt x="703" y="352"/>
                  </a:lnTo>
                  <a:lnTo>
                    <a:pt x="703" y="359"/>
                  </a:lnTo>
                  <a:lnTo>
                    <a:pt x="704" y="364"/>
                  </a:lnTo>
                  <a:lnTo>
                    <a:pt x="704" y="367"/>
                  </a:lnTo>
                  <a:lnTo>
                    <a:pt x="706" y="374"/>
                  </a:lnTo>
                  <a:lnTo>
                    <a:pt x="708" y="378"/>
                  </a:lnTo>
                  <a:lnTo>
                    <a:pt x="710" y="380"/>
                  </a:lnTo>
                  <a:lnTo>
                    <a:pt x="712" y="381"/>
                  </a:lnTo>
                  <a:lnTo>
                    <a:pt x="715" y="381"/>
                  </a:lnTo>
                  <a:lnTo>
                    <a:pt x="717" y="382"/>
                  </a:lnTo>
                  <a:lnTo>
                    <a:pt x="720" y="383"/>
                  </a:lnTo>
                  <a:lnTo>
                    <a:pt x="724" y="385"/>
                  </a:lnTo>
                  <a:lnTo>
                    <a:pt x="730" y="388"/>
                  </a:lnTo>
                  <a:lnTo>
                    <a:pt x="732" y="391"/>
                  </a:lnTo>
                  <a:lnTo>
                    <a:pt x="733" y="394"/>
                  </a:lnTo>
                  <a:lnTo>
                    <a:pt x="733" y="396"/>
                  </a:lnTo>
                  <a:lnTo>
                    <a:pt x="733" y="395"/>
                  </a:lnTo>
                  <a:lnTo>
                    <a:pt x="737" y="396"/>
                  </a:lnTo>
                  <a:lnTo>
                    <a:pt x="741" y="398"/>
                  </a:lnTo>
                  <a:lnTo>
                    <a:pt x="744" y="400"/>
                  </a:lnTo>
                  <a:lnTo>
                    <a:pt x="746" y="402"/>
                  </a:lnTo>
                  <a:lnTo>
                    <a:pt x="747" y="402"/>
                  </a:lnTo>
                  <a:lnTo>
                    <a:pt x="747" y="404"/>
                  </a:lnTo>
                  <a:lnTo>
                    <a:pt x="748" y="405"/>
                  </a:lnTo>
                  <a:lnTo>
                    <a:pt x="749" y="406"/>
                  </a:lnTo>
                  <a:lnTo>
                    <a:pt x="749" y="406"/>
                  </a:lnTo>
                  <a:lnTo>
                    <a:pt x="749" y="406"/>
                  </a:lnTo>
                  <a:lnTo>
                    <a:pt x="747" y="401"/>
                  </a:lnTo>
                  <a:lnTo>
                    <a:pt x="744" y="397"/>
                  </a:lnTo>
                  <a:lnTo>
                    <a:pt x="741" y="393"/>
                  </a:lnTo>
                  <a:lnTo>
                    <a:pt x="741" y="391"/>
                  </a:lnTo>
                  <a:lnTo>
                    <a:pt x="742" y="389"/>
                  </a:lnTo>
                  <a:lnTo>
                    <a:pt x="744" y="387"/>
                  </a:lnTo>
                  <a:lnTo>
                    <a:pt x="745" y="387"/>
                  </a:lnTo>
                  <a:lnTo>
                    <a:pt x="747" y="389"/>
                  </a:lnTo>
                  <a:lnTo>
                    <a:pt x="750" y="394"/>
                  </a:lnTo>
                  <a:lnTo>
                    <a:pt x="752" y="396"/>
                  </a:lnTo>
                  <a:lnTo>
                    <a:pt x="753" y="396"/>
                  </a:lnTo>
                  <a:lnTo>
                    <a:pt x="753" y="395"/>
                  </a:lnTo>
                  <a:lnTo>
                    <a:pt x="754" y="394"/>
                  </a:lnTo>
                  <a:lnTo>
                    <a:pt x="754" y="391"/>
                  </a:lnTo>
                  <a:lnTo>
                    <a:pt x="753" y="389"/>
                  </a:lnTo>
                  <a:lnTo>
                    <a:pt x="752" y="388"/>
                  </a:lnTo>
                  <a:lnTo>
                    <a:pt x="751" y="388"/>
                  </a:lnTo>
                  <a:lnTo>
                    <a:pt x="750" y="387"/>
                  </a:lnTo>
                  <a:lnTo>
                    <a:pt x="749" y="386"/>
                  </a:lnTo>
                  <a:lnTo>
                    <a:pt x="749" y="386"/>
                  </a:lnTo>
                  <a:lnTo>
                    <a:pt x="748" y="385"/>
                  </a:lnTo>
                  <a:lnTo>
                    <a:pt x="749" y="382"/>
                  </a:lnTo>
                  <a:lnTo>
                    <a:pt x="751" y="380"/>
                  </a:lnTo>
                  <a:lnTo>
                    <a:pt x="752" y="378"/>
                  </a:lnTo>
                  <a:lnTo>
                    <a:pt x="753" y="375"/>
                  </a:lnTo>
                  <a:lnTo>
                    <a:pt x="752" y="373"/>
                  </a:lnTo>
                  <a:lnTo>
                    <a:pt x="750" y="370"/>
                  </a:lnTo>
                  <a:lnTo>
                    <a:pt x="747" y="367"/>
                  </a:lnTo>
                  <a:lnTo>
                    <a:pt x="745" y="364"/>
                  </a:lnTo>
                  <a:lnTo>
                    <a:pt x="743" y="362"/>
                  </a:lnTo>
                  <a:lnTo>
                    <a:pt x="742" y="358"/>
                  </a:lnTo>
                  <a:lnTo>
                    <a:pt x="741" y="353"/>
                  </a:lnTo>
                  <a:lnTo>
                    <a:pt x="740" y="349"/>
                  </a:lnTo>
                  <a:lnTo>
                    <a:pt x="739" y="344"/>
                  </a:lnTo>
                  <a:lnTo>
                    <a:pt x="737" y="341"/>
                  </a:lnTo>
                  <a:lnTo>
                    <a:pt x="732" y="337"/>
                  </a:lnTo>
                  <a:lnTo>
                    <a:pt x="726" y="333"/>
                  </a:lnTo>
                  <a:lnTo>
                    <a:pt x="726" y="332"/>
                  </a:lnTo>
                  <a:lnTo>
                    <a:pt x="727" y="332"/>
                  </a:lnTo>
                  <a:lnTo>
                    <a:pt x="728" y="332"/>
                  </a:lnTo>
                  <a:lnTo>
                    <a:pt x="735" y="328"/>
                  </a:lnTo>
                  <a:lnTo>
                    <a:pt x="741" y="324"/>
                  </a:lnTo>
                  <a:lnTo>
                    <a:pt x="746" y="319"/>
                  </a:lnTo>
                  <a:lnTo>
                    <a:pt x="750" y="313"/>
                  </a:lnTo>
                  <a:lnTo>
                    <a:pt x="753" y="306"/>
                  </a:lnTo>
                  <a:lnTo>
                    <a:pt x="753" y="299"/>
                  </a:lnTo>
                  <a:lnTo>
                    <a:pt x="752" y="290"/>
                  </a:lnTo>
                  <a:lnTo>
                    <a:pt x="748" y="283"/>
                  </a:lnTo>
                  <a:lnTo>
                    <a:pt x="745" y="276"/>
                  </a:lnTo>
                  <a:lnTo>
                    <a:pt x="741" y="272"/>
                  </a:lnTo>
                  <a:lnTo>
                    <a:pt x="738" y="270"/>
                  </a:lnTo>
                  <a:lnTo>
                    <a:pt x="736" y="269"/>
                  </a:lnTo>
                  <a:lnTo>
                    <a:pt x="733" y="269"/>
                  </a:lnTo>
                  <a:lnTo>
                    <a:pt x="730" y="268"/>
                  </a:lnTo>
                  <a:lnTo>
                    <a:pt x="725" y="266"/>
                  </a:lnTo>
                  <a:lnTo>
                    <a:pt x="720" y="262"/>
                  </a:lnTo>
                  <a:lnTo>
                    <a:pt x="719" y="259"/>
                  </a:lnTo>
                  <a:lnTo>
                    <a:pt x="719" y="255"/>
                  </a:lnTo>
                  <a:lnTo>
                    <a:pt x="720" y="250"/>
                  </a:lnTo>
                  <a:lnTo>
                    <a:pt x="723" y="245"/>
                  </a:lnTo>
                  <a:lnTo>
                    <a:pt x="725" y="241"/>
                  </a:lnTo>
                  <a:lnTo>
                    <a:pt x="726" y="236"/>
                  </a:lnTo>
                  <a:lnTo>
                    <a:pt x="726" y="235"/>
                  </a:lnTo>
                  <a:lnTo>
                    <a:pt x="725" y="235"/>
                  </a:lnTo>
                  <a:lnTo>
                    <a:pt x="725" y="236"/>
                  </a:lnTo>
                  <a:lnTo>
                    <a:pt x="724" y="236"/>
                  </a:lnTo>
                  <a:lnTo>
                    <a:pt x="723" y="236"/>
                  </a:lnTo>
                  <a:lnTo>
                    <a:pt x="722" y="236"/>
                  </a:lnTo>
                  <a:lnTo>
                    <a:pt x="722" y="235"/>
                  </a:lnTo>
                  <a:lnTo>
                    <a:pt x="722" y="233"/>
                  </a:lnTo>
                  <a:lnTo>
                    <a:pt x="722" y="232"/>
                  </a:lnTo>
                  <a:lnTo>
                    <a:pt x="722" y="229"/>
                  </a:lnTo>
                  <a:lnTo>
                    <a:pt x="722" y="228"/>
                  </a:lnTo>
                  <a:lnTo>
                    <a:pt x="720" y="227"/>
                  </a:lnTo>
                  <a:lnTo>
                    <a:pt x="717" y="227"/>
                  </a:lnTo>
                  <a:lnTo>
                    <a:pt x="715" y="226"/>
                  </a:lnTo>
                  <a:lnTo>
                    <a:pt x="713" y="225"/>
                  </a:lnTo>
                  <a:lnTo>
                    <a:pt x="713" y="222"/>
                  </a:lnTo>
                  <a:lnTo>
                    <a:pt x="715" y="218"/>
                  </a:lnTo>
                  <a:lnTo>
                    <a:pt x="716" y="215"/>
                  </a:lnTo>
                  <a:lnTo>
                    <a:pt x="716" y="212"/>
                  </a:lnTo>
                  <a:lnTo>
                    <a:pt x="715" y="208"/>
                  </a:lnTo>
                  <a:lnTo>
                    <a:pt x="710" y="203"/>
                  </a:lnTo>
                  <a:lnTo>
                    <a:pt x="708" y="202"/>
                  </a:lnTo>
                  <a:lnTo>
                    <a:pt x="706" y="201"/>
                  </a:lnTo>
                  <a:lnTo>
                    <a:pt x="706" y="200"/>
                  </a:lnTo>
                  <a:lnTo>
                    <a:pt x="707" y="198"/>
                  </a:lnTo>
                  <a:lnTo>
                    <a:pt x="710" y="195"/>
                  </a:lnTo>
                  <a:lnTo>
                    <a:pt x="711" y="195"/>
                  </a:lnTo>
                  <a:lnTo>
                    <a:pt x="711" y="195"/>
                  </a:lnTo>
                  <a:lnTo>
                    <a:pt x="711" y="195"/>
                  </a:lnTo>
                  <a:lnTo>
                    <a:pt x="728" y="198"/>
                  </a:lnTo>
                  <a:lnTo>
                    <a:pt x="728" y="198"/>
                  </a:lnTo>
                  <a:lnTo>
                    <a:pt x="727" y="199"/>
                  </a:lnTo>
                  <a:lnTo>
                    <a:pt x="727" y="199"/>
                  </a:lnTo>
                  <a:lnTo>
                    <a:pt x="726" y="200"/>
                  </a:lnTo>
                  <a:lnTo>
                    <a:pt x="732" y="198"/>
                  </a:lnTo>
                  <a:lnTo>
                    <a:pt x="737" y="194"/>
                  </a:lnTo>
                  <a:lnTo>
                    <a:pt x="743" y="192"/>
                  </a:lnTo>
                  <a:lnTo>
                    <a:pt x="744" y="192"/>
                  </a:lnTo>
                  <a:lnTo>
                    <a:pt x="746" y="192"/>
                  </a:lnTo>
                  <a:lnTo>
                    <a:pt x="748" y="194"/>
                  </a:lnTo>
                  <a:lnTo>
                    <a:pt x="749" y="195"/>
                  </a:lnTo>
                  <a:lnTo>
                    <a:pt x="755" y="198"/>
                  </a:lnTo>
                  <a:lnTo>
                    <a:pt x="762" y="201"/>
                  </a:lnTo>
                  <a:lnTo>
                    <a:pt x="762" y="203"/>
                  </a:lnTo>
                  <a:lnTo>
                    <a:pt x="761" y="204"/>
                  </a:lnTo>
                  <a:lnTo>
                    <a:pt x="761" y="204"/>
                  </a:lnTo>
                  <a:lnTo>
                    <a:pt x="762" y="204"/>
                  </a:lnTo>
                  <a:lnTo>
                    <a:pt x="764" y="204"/>
                  </a:lnTo>
                  <a:lnTo>
                    <a:pt x="765" y="203"/>
                  </a:lnTo>
                  <a:lnTo>
                    <a:pt x="767" y="203"/>
                  </a:lnTo>
                  <a:lnTo>
                    <a:pt x="768" y="205"/>
                  </a:lnTo>
                  <a:lnTo>
                    <a:pt x="768" y="206"/>
                  </a:lnTo>
                  <a:lnTo>
                    <a:pt x="769" y="207"/>
                  </a:lnTo>
                  <a:lnTo>
                    <a:pt x="769" y="208"/>
                  </a:lnTo>
                  <a:lnTo>
                    <a:pt x="769" y="209"/>
                  </a:lnTo>
                  <a:lnTo>
                    <a:pt x="770" y="210"/>
                  </a:lnTo>
                  <a:lnTo>
                    <a:pt x="773" y="211"/>
                  </a:lnTo>
                  <a:lnTo>
                    <a:pt x="777" y="210"/>
                  </a:lnTo>
                  <a:lnTo>
                    <a:pt x="780" y="209"/>
                  </a:lnTo>
                  <a:lnTo>
                    <a:pt x="783" y="208"/>
                  </a:lnTo>
                  <a:lnTo>
                    <a:pt x="786" y="208"/>
                  </a:lnTo>
                  <a:lnTo>
                    <a:pt x="789" y="208"/>
                  </a:lnTo>
                  <a:lnTo>
                    <a:pt x="792" y="209"/>
                  </a:lnTo>
                  <a:lnTo>
                    <a:pt x="794" y="212"/>
                  </a:lnTo>
                  <a:lnTo>
                    <a:pt x="795" y="217"/>
                  </a:lnTo>
                  <a:lnTo>
                    <a:pt x="795" y="223"/>
                  </a:lnTo>
                  <a:lnTo>
                    <a:pt x="795" y="225"/>
                  </a:lnTo>
                  <a:lnTo>
                    <a:pt x="793" y="226"/>
                  </a:lnTo>
                  <a:lnTo>
                    <a:pt x="790" y="226"/>
                  </a:lnTo>
                  <a:lnTo>
                    <a:pt x="787" y="225"/>
                  </a:lnTo>
                  <a:lnTo>
                    <a:pt x="783" y="225"/>
                  </a:lnTo>
                  <a:lnTo>
                    <a:pt x="783" y="226"/>
                  </a:lnTo>
                  <a:lnTo>
                    <a:pt x="786" y="232"/>
                  </a:lnTo>
                  <a:lnTo>
                    <a:pt x="789" y="235"/>
                  </a:lnTo>
                  <a:lnTo>
                    <a:pt x="793" y="236"/>
                  </a:lnTo>
                  <a:lnTo>
                    <a:pt x="796" y="236"/>
                  </a:lnTo>
                  <a:lnTo>
                    <a:pt x="805" y="235"/>
                  </a:lnTo>
                  <a:lnTo>
                    <a:pt x="809" y="235"/>
                  </a:lnTo>
                  <a:lnTo>
                    <a:pt x="813" y="237"/>
                  </a:lnTo>
                  <a:lnTo>
                    <a:pt x="817" y="240"/>
                  </a:lnTo>
                  <a:lnTo>
                    <a:pt x="820" y="245"/>
                  </a:lnTo>
                  <a:lnTo>
                    <a:pt x="820" y="249"/>
                  </a:lnTo>
                  <a:lnTo>
                    <a:pt x="818" y="253"/>
                  </a:lnTo>
                  <a:lnTo>
                    <a:pt x="816" y="257"/>
                  </a:lnTo>
                  <a:lnTo>
                    <a:pt x="815" y="261"/>
                  </a:lnTo>
                  <a:lnTo>
                    <a:pt x="816" y="261"/>
                  </a:lnTo>
                  <a:lnTo>
                    <a:pt x="817" y="261"/>
                  </a:lnTo>
                  <a:lnTo>
                    <a:pt x="818" y="260"/>
                  </a:lnTo>
                  <a:lnTo>
                    <a:pt x="819" y="259"/>
                  </a:lnTo>
                  <a:lnTo>
                    <a:pt x="820" y="258"/>
                  </a:lnTo>
                  <a:lnTo>
                    <a:pt x="821" y="257"/>
                  </a:lnTo>
                  <a:lnTo>
                    <a:pt x="822" y="255"/>
                  </a:lnTo>
                  <a:lnTo>
                    <a:pt x="822" y="253"/>
                  </a:lnTo>
                  <a:lnTo>
                    <a:pt x="821" y="250"/>
                  </a:lnTo>
                  <a:lnTo>
                    <a:pt x="821" y="248"/>
                  </a:lnTo>
                  <a:lnTo>
                    <a:pt x="820" y="246"/>
                  </a:lnTo>
                  <a:lnTo>
                    <a:pt x="821" y="245"/>
                  </a:lnTo>
                  <a:lnTo>
                    <a:pt x="822" y="245"/>
                  </a:lnTo>
                  <a:lnTo>
                    <a:pt x="823" y="247"/>
                  </a:lnTo>
                  <a:lnTo>
                    <a:pt x="823" y="249"/>
                  </a:lnTo>
                  <a:lnTo>
                    <a:pt x="823" y="252"/>
                  </a:lnTo>
                  <a:lnTo>
                    <a:pt x="824" y="254"/>
                  </a:lnTo>
                  <a:lnTo>
                    <a:pt x="825" y="254"/>
                  </a:lnTo>
                  <a:lnTo>
                    <a:pt x="825" y="252"/>
                  </a:lnTo>
                  <a:lnTo>
                    <a:pt x="824" y="251"/>
                  </a:lnTo>
                  <a:lnTo>
                    <a:pt x="824" y="250"/>
                  </a:lnTo>
                  <a:lnTo>
                    <a:pt x="824" y="248"/>
                  </a:lnTo>
                  <a:lnTo>
                    <a:pt x="824" y="246"/>
                  </a:lnTo>
                  <a:lnTo>
                    <a:pt x="824" y="246"/>
                  </a:lnTo>
                  <a:lnTo>
                    <a:pt x="827" y="245"/>
                  </a:lnTo>
                  <a:lnTo>
                    <a:pt x="835" y="246"/>
                  </a:lnTo>
                  <a:lnTo>
                    <a:pt x="838" y="246"/>
                  </a:lnTo>
                  <a:lnTo>
                    <a:pt x="840" y="245"/>
                  </a:lnTo>
                  <a:lnTo>
                    <a:pt x="841" y="243"/>
                  </a:lnTo>
                  <a:lnTo>
                    <a:pt x="840" y="241"/>
                  </a:lnTo>
                  <a:lnTo>
                    <a:pt x="839" y="238"/>
                  </a:lnTo>
                  <a:lnTo>
                    <a:pt x="837" y="236"/>
                  </a:lnTo>
                  <a:lnTo>
                    <a:pt x="836" y="233"/>
                  </a:lnTo>
                  <a:lnTo>
                    <a:pt x="836" y="233"/>
                  </a:lnTo>
                  <a:lnTo>
                    <a:pt x="837" y="232"/>
                  </a:lnTo>
                  <a:lnTo>
                    <a:pt x="840" y="232"/>
                  </a:lnTo>
                  <a:lnTo>
                    <a:pt x="841" y="232"/>
                  </a:lnTo>
                  <a:lnTo>
                    <a:pt x="841" y="227"/>
                  </a:lnTo>
                  <a:lnTo>
                    <a:pt x="841" y="223"/>
                  </a:lnTo>
                  <a:lnTo>
                    <a:pt x="841" y="218"/>
                  </a:lnTo>
                  <a:lnTo>
                    <a:pt x="843" y="214"/>
                  </a:lnTo>
                  <a:lnTo>
                    <a:pt x="843" y="214"/>
                  </a:lnTo>
                  <a:lnTo>
                    <a:pt x="844" y="214"/>
                  </a:lnTo>
                  <a:lnTo>
                    <a:pt x="844" y="215"/>
                  </a:lnTo>
                  <a:lnTo>
                    <a:pt x="844" y="216"/>
                  </a:lnTo>
                  <a:lnTo>
                    <a:pt x="845" y="217"/>
                  </a:lnTo>
                  <a:lnTo>
                    <a:pt x="845" y="219"/>
                  </a:lnTo>
                  <a:lnTo>
                    <a:pt x="846" y="220"/>
                  </a:lnTo>
                  <a:lnTo>
                    <a:pt x="847" y="221"/>
                  </a:lnTo>
                  <a:lnTo>
                    <a:pt x="847" y="221"/>
                  </a:lnTo>
                  <a:lnTo>
                    <a:pt x="848" y="221"/>
                  </a:lnTo>
                  <a:lnTo>
                    <a:pt x="849" y="221"/>
                  </a:lnTo>
                  <a:lnTo>
                    <a:pt x="849" y="220"/>
                  </a:lnTo>
                  <a:lnTo>
                    <a:pt x="850" y="220"/>
                  </a:lnTo>
                  <a:lnTo>
                    <a:pt x="850" y="221"/>
                  </a:lnTo>
                  <a:lnTo>
                    <a:pt x="848" y="223"/>
                  </a:lnTo>
                  <a:lnTo>
                    <a:pt x="848" y="223"/>
                  </a:lnTo>
                  <a:lnTo>
                    <a:pt x="851" y="225"/>
                  </a:lnTo>
                  <a:lnTo>
                    <a:pt x="853" y="225"/>
                  </a:lnTo>
                  <a:lnTo>
                    <a:pt x="855" y="223"/>
                  </a:lnTo>
                  <a:lnTo>
                    <a:pt x="857" y="222"/>
                  </a:lnTo>
                  <a:lnTo>
                    <a:pt x="858" y="222"/>
                  </a:lnTo>
                  <a:lnTo>
                    <a:pt x="859" y="223"/>
                  </a:lnTo>
                  <a:lnTo>
                    <a:pt x="861" y="226"/>
                  </a:lnTo>
                  <a:lnTo>
                    <a:pt x="863" y="230"/>
                  </a:lnTo>
                  <a:lnTo>
                    <a:pt x="863" y="232"/>
                  </a:lnTo>
                  <a:lnTo>
                    <a:pt x="862" y="235"/>
                  </a:lnTo>
                  <a:lnTo>
                    <a:pt x="862" y="237"/>
                  </a:lnTo>
                  <a:lnTo>
                    <a:pt x="862" y="240"/>
                  </a:lnTo>
                  <a:lnTo>
                    <a:pt x="864" y="240"/>
                  </a:lnTo>
                  <a:lnTo>
                    <a:pt x="866" y="237"/>
                  </a:lnTo>
                  <a:lnTo>
                    <a:pt x="866" y="236"/>
                  </a:lnTo>
                  <a:lnTo>
                    <a:pt x="868" y="234"/>
                  </a:lnTo>
                  <a:lnTo>
                    <a:pt x="869" y="234"/>
                  </a:lnTo>
                  <a:lnTo>
                    <a:pt x="870" y="234"/>
                  </a:lnTo>
                  <a:lnTo>
                    <a:pt x="870" y="234"/>
                  </a:lnTo>
                  <a:lnTo>
                    <a:pt x="869" y="235"/>
                  </a:lnTo>
                  <a:lnTo>
                    <a:pt x="869" y="236"/>
                  </a:lnTo>
                  <a:lnTo>
                    <a:pt x="868" y="238"/>
                  </a:lnTo>
                  <a:lnTo>
                    <a:pt x="868" y="239"/>
                  </a:lnTo>
                  <a:lnTo>
                    <a:pt x="869" y="239"/>
                  </a:lnTo>
                  <a:lnTo>
                    <a:pt x="872" y="240"/>
                  </a:lnTo>
                  <a:lnTo>
                    <a:pt x="878" y="241"/>
                  </a:lnTo>
                  <a:lnTo>
                    <a:pt x="879" y="242"/>
                  </a:lnTo>
                  <a:lnTo>
                    <a:pt x="882" y="245"/>
                  </a:lnTo>
                  <a:lnTo>
                    <a:pt x="883" y="246"/>
                  </a:lnTo>
                  <a:lnTo>
                    <a:pt x="887" y="250"/>
                  </a:lnTo>
                  <a:lnTo>
                    <a:pt x="890" y="254"/>
                  </a:lnTo>
                  <a:lnTo>
                    <a:pt x="894" y="259"/>
                  </a:lnTo>
                  <a:lnTo>
                    <a:pt x="895" y="263"/>
                  </a:lnTo>
                  <a:lnTo>
                    <a:pt x="895" y="263"/>
                  </a:lnTo>
                  <a:lnTo>
                    <a:pt x="894" y="264"/>
                  </a:lnTo>
                  <a:lnTo>
                    <a:pt x="894" y="264"/>
                  </a:lnTo>
                  <a:lnTo>
                    <a:pt x="893" y="264"/>
                  </a:lnTo>
                  <a:lnTo>
                    <a:pt x="892" y="265"/>
                  </a:lnTo>
                  <a:lnTo>
                    <a:pt x="892" y="265"/>
                  </a:lnTo>
                  <a:lnTo>
                    <a:pt x="892" y="266"/>
                  </a:lnTo>
                  <a:lnTo>
                    <a:pt x="895" y="269"/>
                  </a:lnTo>
                  <a:lnTo>
                    <a:pt x="897" y="271"/>
                  </a:lnTo>
                  <a:lnTo>
                    <a:pt x="903" y="271"/>
                  </a:lnTo>
                  <a:lnTo>
                    <a:pt x="906" y="272"/>
                  </a:lnTo>
                  <a:lnTo>
                    <a:pt x="909" y="274"/>
                  </a:lnTo>
                  <a:lnTo>
                    <a:pt x="911" y="277"/>
                  </a:lnTo>
                  <a:lnTo>
                    <a:pt x="913" y="280"/>
                  </a:lnTo>
                  <a:lnTo>
                    <a:pt x="915" y="283"/>
                  </a:lnTo>
                  <a:lnTo>
                    <a:pt x="918" y="285"/>
                  </a:lnTo>
                  <a:lnTo>
                    <a:pt x="919" y="285"/>
                  </a:lnTo>
                  <a:lnTo>
                    <a:pt x="919" y="285"/>
                  </a:lnTo>
                  <a:lnTo>
                    <a:pt x="919" y="280"/>
                  </a:lnTo>
                  <a:lnTo>
                    <a:pt x="920" y="279"/>
                  </a:lnTo>
                  <a:lnTo>
                    <a:pt x="925" y="277"/>
                  </a:lnTo>
                  <a:lnTo>
                    <a:pt x="930" y="277"/>
                  </a:lnTo>
                  <a:lnTo>
                    <a:pt x="935" y="280"/>
                  </a:lnTo>
                  <a:lnTo>
                    <a:pt x="939" y="283"/>
                  </a:lnTo>
                  <a:lnTo>
                    <a:pt x="943" y="287"/>
                  </a:lnTo>
                  <a:lnTo>
                    <a:pt x="946" y="291"/>
                  </a:lnTo>
                  <a:lnTo>
                    <a:pt x="947" y="293"/>
                  </a:lnTo>
                  <a:lnTo>
                    <a:pt x="946" y="295"/>
                  </a:lnTo>
                  <a:lnTo>
                    <a:pt x="943" y="296"/>
                  </a:lnTo>
                  <a:lnTo>
                    <a:pt x="937" y="300"/>
                  </a:lnTo>
                  <a:lnTo>
                    <a:pt x="934" y="304"/>
                  </a:lnTo>
                  <a:lnTo>
                    <a:pt x="934" y="306"/>
                  </a:lnTo>
                  <a:lnTo>
                    <a:pt x="934" y="310"/>
                  </a:lnTo>
                  <a:lnTo>
                    <a:pt x="935" y="312"/>
                  </a:lnTo>
                  <a:lnTo>
                    <a:pt x="937" y="313"/>
                  </a:lnTo>
                  <a:lnTo>
                    <a:pt x="939" y="312"/>
                  </a:lnTo>
                  <a:lnTo>
                    <a:pt x="941" y="309"/>
                  </a:lnTo>
                  <a:lnTo>
                    <a:pt x="943" y="305"/>
                  </a:lnTo>
                  <a:lnTo>
                    <a:pt x="945" y="302"/>
                  </a:lnTo>
                  <a:lnTo>
                    <a:pt x="949" y="298"/>
                  </a:lnTo>
                  <a:lnTo>
                    <a:pt x="952" y="293"/>
                  </a:lnTo>
                  <a:lnTo>
                    <a:pt x="955" y="297"/>
                  </a:lnTo>
                  <a:lnTo>
                    <a:pt x="959" y="299"/>
                  </a:lnTo>
                  <a:lnTo>
                    <a:pt x="962" y="301"/>
                  </a:lnTo>
                  <a:lnTo>
                    <a:pt x="966" y="301"/>
                  </a:lnTo>
                  <a:lnTo>
                    <a:pt x="971" y="301"/>
                  </a:lnTo>
                  <a:lnTo>
                    <a:pt x="974" y="300"/>
                  </a:lnTo>
                  <a:lnTo>
                    <a:pt x="978" y="300"/>
                  </a:lnTo>
                  <a:lnTo>
                    <a:pt x="979" y="300"/>
                  </a:lnTo>
                  <a:lnTo>
                    <a:pt x="980" y="302"/>
                  </a:lnTo>
                  <a:lnTo>
                    <a:pt x="980" y="303"/>
                  </a:lnTo>
                  <a:lnTo>
                    <a:pt x="981" y="305"/>
                  </a:lnTo>
                  <a:lnTo>
                    <a:pt x="986" y="310"/>
                  </a:lnTo>
                  <a:lnTo>
                    <a:pt x="989" y="315"/>
                  </a:lnTo>
                  <a:lnTo>
                    <a:pt x="988" y="315"/>
                  </a:lnTo>
                  <a:lnTo>
                    <a:pt x="988" y="316"/>
                  </a:lnTo>
                  <a:lnTo>
                    <a:pt x="982" y="324"/>
                  </a:lnTo>
                  <a:lnTo>
                    <a:pt x="976" y="333"/>
                  </a:lnTo>
                  <a:lnTo>
                    <a:pt x="972" y="342"/>
                  </a:lnTo>
                  <a:lnTo>
                    <a:pt x="972" y="344"/>
                  </a:lnTo>
                  <a:lnTo>
                    <a:pt x="974" y="350"/>
                  </a:lnTo>
                  <a:lnTo>
                    <a:pt x="973" y="352"/>
                  </a:lnTo>
                  <a:lnTo>
                    <a:pt x="967" y="359"/>
                  </a:lnTo>
                  <a:lnTo>
                    <a:pt x="960" y="366"/>
                  </a:lnTo>
                  <a:lnTo>
                    <a:pt x="953" y="372"/>
                  </a:lnTo>
                  <a:lnTo>
                    <a:pt x="953" y="372"/>
                  </a:lnTo>
                  <a:lnTo>
                    <a:pt x="953" y="371"/>
                  </a:lnTo>
                  <a:lnTo>
                    <a:pt x="953" y="370"/>
                  </a:lnTo>
                  <a:lnTo>
                    <a:pt x="947" y="370"/>
                  </a:lnTo>
                  <a:lnTo>
                    <a:pt x="940" y="372"/>
                  </a:lnTo>
                  <a:lnTo>
                    <a:pt x="939" y="372"/>
                  </a:lnTo>
                  <a:lnTo>
                    <a:pt x="937" y="374"/>
                  </a:lnTo>
                  <a:lnTo>
                    <a:pt x="935" y="375"/>
                  </a:lnTo>
                  <a:lnTo>
                    <a:pt x="934" y="376"/>
                  </a:lnTo>
                  <a:lnTo>
                    <a:pt x="907" y="382"/>
                  </a:lnTo>
                  <a:lnTo>
                    <a:pt x="906" y="383"/>
                  </a:lnTo>
                  <a:lnTo>
                    <a:pt x="905" y="383"/>
                  </a:lnTo>
                  <a:lnTo>
                    <a:pt x="902" y="384"/>
                  </a:lnTo>
                  <a:lnTo>
                    <a:pt x="899" y="389"/>
                  </a:lnTo>
                  <a:lnTo>
                    <a:pt x="897" y="394"/>
                  </a:lnTo>
                  <a:lnTo>
                    <a:pt x="897" y="397"/>
                  </a:lnTo>
                  <a:lnTo>
                    <a:pt x="898" y="399"/>
                  </a:lnTo>
                  <a:lnTo>
                    <a:pt x="899" y="401"/>
                  </a:lnTo>
                  <a:lnTo>
                    <a:pt x="898" y="404"/>
                  </a:lnTo>
                  <a:lnTo>
                    <a:pt x="896" y="406"/>
                  </a:lnTo>
                  <a:lnTo>
                    <a:pt x="893" y="407"/>
                  </a:lnTo>
                  <a:lnTo>
                    <a:pt x="890" y="408"/>
                  </a:lnTo>
                  <a:lnTo>
                    <a:pt x="888" y="410"/>
                  </a:lnTo>
                  <a:lnTo>
                    <a:pt x="886" y="413"/>
                  </a:lnTo>
                  <a:lnTo>
                    <a:pt x="883" y="419"/>
                  </a:lnTo>
                  <a:lnTo>
                    <a:pt x="880" y="433"/>
                  </a:lnTo>
                  <a:lnTo>
                    <a:pt x="879" y="433"/>
                  </a:lnTo>
                  <a:lnTo>
                    <a:pt x="875" y="443"/>
                  </a:lnTo>
                  <a:lnTo>
                    <a:pt x="872" y="453"/>
                  </a:lnTo>
                  <a:lnTo>
                    <a:pt x="869" y="463"/>
                  </a:lnTo>
                  <a:lnTo>
                    <a:pt x="870" y="464"/>
                  </a:lnTo>
                  <a:lnTo>
                    <a:pt x="872" y="463"/>
                  </a:lnTo>
                  <a:lnTo>
                    <a:pt x="874" y="461"/>
                  </a:lnTo>
                  <a:lnTo>
                    <a:pt x="876" y="458"/>
                  </a:lnTo>
                  <a:lnTo>
                    <a:pt x="878" y="456"/>
                  </a:lnTo>
                  <a:lnTo>
                    <a:pt x="880" y="451"/>
                  </a:lnTo>
                  <a:lnTo>
                    <a:pt x="882" y="446"/>
                  </a:lnTo>
                  <a:lnTo>
                    <a:pt x="883" y="440"/>
                  </a:lnTo>
                  <a:lnTo>
                    <a:pt x="884" y="435"/>
                  </a:lnTo>
                  <a:lnTo>
                    <a:pt x="887" y="429"/>
                  </a:lnTo>
                  <a:lnTo>
                    <a:pt x="891" y="423"/>
                  </a:lnTo>
                  <a:lnTo>
                    <a:pt x="896" y="416"/>
                  </a:lnTo>
                  <a:lnTo>
                    <a:pt x="902" y="411"/>
                  </a:lnTo>
                  <a:lnTo>
                    <a:pt x="908" y="406"/>
                  </a:lnTo>
                  <a:lnTo>
                    <a:pt x="915" y="402"/>
                  </a:lnTo>
                  <a:lnTo>
                    <a:pt x="922" y="399"/>
                  </a:lnTo>
                  <a:lnTo>
                    <a:pt x="929" y="399"/>
                  </a:lnTo>
                  <a:lnTo>
                    <a:pt x="935" y="401"/>
                  </a:lnTo>
                  <a:lnTo>
                    <a:pt x="938" y="404"/>
                  </a:lnTo>
                  <a:lnTo>
                    <a:pt x="939" y="407"/>
                  </a:lnTo>
                  <a:lnTo>
                    <a:pt x="939" y="410"/>
                  </a:lnTo>
                  <a:lnTo>
                    <a:pt x="938" y="414"/>
                  </a:lnTo>
                  <a:lnTo>
                    <a:pt x="936" y="417"/>
                  </a:lnTo>
                  <a:lnTo>
                    <a:pt x="934" y="420"/>
                  </a:lnTo>
                  <a:lnTo>
                    <a:pt x="932" y="422"/>
                  </a:lnTo>
                  <a:lnTo>
                    <a:pt x="930" y="422"/>
                  </a:lnTo>
                  <a:lnTo>
                    <a:pt x="928" y="421"/>
                  </a:lnTo>
                  <a:lnTo>
                    <a:pt x="925" y="420"/>
                  </a:lnTo>
                  <a:lnTo>
                    <a:pt x="923" y="420"/>
                  </a:lnTo>
                  <a:lnTo>
                    <a:pt x="920" y="421"/>
                  </a:lnTo>
                  <a:lnTo>
                    <a:pt x="917" y="422"/>
                  </a:lnTo>
                  <a:lnTo>
                    <a:pt x="915" y="424"/>
                  </a:lnTo>
                  <a:lnTo>
                    <a:pt x="914" y="427"/>
                  </a:lnTo>
                  <a:lnTo>
                    <a:pt x="916" y="428"/>
                  </a:lnTo>
                  <a:lnTo>
                    <a:pt x="918" y="427"/>
                  </a:lnTo>
                  <a:lnTo>
                    <a:pt x="921" y="426"/>
                  </a:lnTo>
                  <a:lnTo>
                    <a:pt x="924" y="425"/>
                  </a:lnTo>
                  <a:lnTo>
                    <a:pt x="926" y="425"/>
                  </a:lnTo>
                  <a:lnTo>
                    <a:pt x="930" y="428"/>
                  </a:lnTo>
                  <a:lnTo>
                    <a:pt x="932" y="432"/>
                  </a:lnTo>
                  <a:lnTo>
                    <a:pt x="935" y="436"/>
                  </a:lnTo>
                  <a:lnTo>
                    <a:pt x="938" y="439"/>
                  </a:lnTo>
                  <a:lnTo>
                    <a:pt x="941" y="438"/>
                  </a:lnTo>
                  <a:lnTo>
                    <a:pt x="943" y="437"/>
                  </a:lnTo>
                  <a:lnTo>
                    <a:pt x="944" y="437"/>
                  </a:lnTo>
                  <a:lnTo>
                    <a:pt x="949" y="441"/>
                  </a:lnTo>
                  <a:lnTo>
                    <a:pt x="951" y="445"/>
                  </a:lnTo>
                  <a:lnTo>
                    <a:pt x="951" y="448"/>
                  </a:lnTo>
                  <a:lnTo>
                    <a:pt x="951" y="449"/>
                  </a:lnTo>
                  <a:lnTo>
                    <a:pt x="951" y="451"/>
                  </a:lnTo>
                  <a:lnTo>
                    <a:pt x="951" y="452"/>
                  </a:lnTo>
                  <a:lnTo>
                    <a:pt x="951" y="452"/>
                  </a:lnTo>
                  <a:lnTo>
                    <a:pt x="953" y="453"/>
                  </a:lnTo>
                  <a:lnTo>
                    <a:pt x="957" y="454"/>
                  </a:lnTo>
                  <a:lnTo>
                    <a:pt x="955" y="454"/>
                  </a:lnTo>
                  <a:lnTo>
                    <a:pt x="953" y="455"/>
                  </a:lnTo>
                  <a:lnTo>
                    <a:pt x="952" y="455"/>
                  </a:lnTo>
                  <a:lnTo>
                    <a:pt x="950" y="457"/>
                  </a:lnTo>
                  <a:lnTo>
                    <a:pt x="949" y="460"/>
                  </a:lnTo>
                  <a:lnTo>
                    <a:pt x="948" y="463"/>
                  </a:lnTo>
                  <a:lnTo>
                    <a:pt x="948" y="467"/>
                  </a:lnTo>
                  <a:lnTo>
                    <a:pt x="948" y="471"/>
                  </a:lnTo>
                  <a:lnTo>
                    <a:pt x="947" y="474"/>
                  </a:lnTo>
                  <a:lnTo>
                    <a:pt x="946" y="475"/>
                  </a:lnTo>
                  <a:lnTo>
                    <a:pt x="941" y="475"/>
                  </a:lnTo>
                  <a:lnTo>
                    <a:pt x="938" y="476"/>
                  </a:lnTo>
                  <a:lnTo>
                    <a:pt x="935" y="477"/>
                  </a:lnTo>
                  <a:lnTo>
                    <a:pt x="932" y="478"/>
                  </a:lnTo>
                  <a:lnTo>
                    <a:pt x="930" y="481"/>
                  </a:lnTo>
                  <a:lnTo>
                    <a:pt x="930" y="483"/>
                  </a:lnTo>
                  <a:lnTo>
                    <a:pt x="931" y="485"/>
                  </a:lnTo>
                  <a:lnTo>
                    <a:pt x="933" y="488"/>
                  </a:lnTo>
                  <a:lnTo>
                    <a:pt x="933" y="490"/>
                  </a:lnTo>
                  <a:lnTo>
                    <a:pt x="932" y="494"/>
                  </a:lnTo>
                  <a:lnTo>
                    <a:pt x="929" y="497"/>
                  </a:lnTo>
                  <a:lnTo>
                    <a:pt x="925" y="499"/>
                  </a:lnTo>
                  <a:lnTo>
                    <a:pt x="923" y="499"/>
                  </a:lnTo>
                  <a:lnTo>
                    <a:pt x="922" y="498"/>
                  </a:lnTo>
                  <a:lnTo>
                    <a:pt x="920" y="497"/>
                  </a:lnTo>
                  <a:lnTo>
                    <a:pt x="919" y="497"/>
                  </a:lnTo>
                  <a:lnTo>
                    <a:pt x="919" y="498"/>
                  </a:lnTo>
                  <a:lnTo>
                    <a:pt x="917" y="501"/>
                  </a:lnTo>
                  <a:lnTo>
                    <a:pt x="915" y="507"/>
                  </a:lnTo>
                  <a:lnTo>
                    <a:pt x="914" y="509"/>
                  </a:lnTo>
                  <a:lnTo>
                    <a:pt x="912" y="510"/>
                  </a:lnTo>
                  <a:lnTo>
                    <a:pt x="910" y="510"/>
                  </a:lnTo>
                  <a:lnTo>
                    <a:pt x="909" y="510"/>
                  </a:lnTo>
                  <a:lnTo>
                    <a:pt x="908" y="510"/>
                  </a:lnTo>
                  <a:lnTo>
                    <a:pt x="907" y="511"/>
                  </a:lnTo>
                  <a:lnTo>
                    <a:pt x="906" y="511"/>
                  </a:lnTo>
                  <a:lnTo>
                    <a:pt x="906" y="512"/>
                  </a:lnTo>
                  <a:lnTo>
                    <a:pt x="907" y="513"/>
                  </a:lnTo>
                  <a:lnTo>
                    <a:pt x="907" y="516"/>
                  </a:lnTo>
                  <a:lnTo>
                    <a:pt x="905" y="521"/>
                  </a:lnTo>
                  <a:lnTo>
                    <a:pt x="900" y="531"/>
                  </a:lnTo>
                  <a:lnTo>
                    <a:pt x="898" y="535"/>
                  </a:lnTo>
                  <a:lnTo>
                    <a:pt x="898" y="540"/>
                  </a:lnTo>
                  <a:lnTo>
                    <a:pt x="900" y="546"/>
                  </a:lnTo>
                  <a:lnTo>
                    <a:pt x="900" y="547"/>
                  </a:lnTo>
                  <a:lnTo>
                    <a:pt x="901" y="547"/>
                  </a:lnTo>
                  <a:lnTo>
                    <a:pt x="902" y="547"/>
                  </a:lnTo>
                  <a:lnTo>
                    <a:pt x="903" y="548"/>
                  </a:lnTo>
                  <a:lnTo>
                    <a:pt x="904" y="549"/>
                  </a:lnTo>
                  <a:lnTo>
                    <a:pt x="904" y="549"/>
                  </a:lnTo>
                  <a:lnTo>
                    <a:pt x="901" y="559"/>
                  </a:lnTo>
                  <a:lnTo>
                    <a:pt x="898" y="565"/>
                  </a:lnTo>
                  <a:lnTo>
                    <a:pt x="895" y="568"/>
                  </a:lnTo>
                  <a:lnTo>
                    <a:pt x="892" y="571"/>
                  </a:lnTo>
                  <a:lnTo>
                    <a:pt x="890" y="571"/>
                  </a:lnTo>
                  <a:lnTo>
                    <a:pt x="886" y="572"/>
                  </a:lnTo>
                  <a:lnTo>
                    <a:pt x="882" y="573"/>
                  </a:lnTo>
                  <a:lnTo>
                    <a:pt x="879" y="574"/>
                  </a:lnTo>
                  <a:lnTo>
                    <a:pt x="875" y="577"/>
                  </a:lnTo>
                  <a:lnTo>
                    <a:pt x="870" y="582"/>
                  </a:lnTo>
                  <a:lnTo>
                    <a:pt x="866" y="588"/>
                  </a:lnTo>
                  <a:lnTo>
                    <a:pt x="863" y="594"/>
                  </a:lnTo>
                  <a:lnTo>
                    <a:pt x="863" y="594"/>
                  </a:lnTo>
                  <a:lnTo>
                    <a:pt x="868" y="594"/>
                  </a:lnTo>
                  <a:lnTo>
                    <a:pt x="868" y="595"/>
                  </a:lnTo>
                  <a:lnTo>
                    <a:pt x="869" y="600"/>
                  </a:lnTo>
                  <a:lnTo>
                    <a:pt x="869" y="606"/>
                  </a:lnTo>
                  <a:lnTo>
                    <a:pt x="868" y="613"/>
                  </a:lnTo>
                  <a:lnTo>
                    <a:pt x="867" y="619"/>
                  </a:lnTo>
                  <a:lnTo>
                    <a:pt x="865" y="624"/>
                  </a:lnTo>
                  <a:lnTo>
                    <a:pt x="862" y="627"/>
                  </a:lnTo>
                  <a:lnTo>
                    <a:pt x="855" y="629"/>
                  </a:lnTo>
                  <a:lnTo>
                    <a:pt x="858" y="631"/>
                  </a:lnTo>
                  <a:lnTo>
                    <a:pt x="860" y="634"/>
                  </a:lnTo>
                  <a:lnTo>
                    <a:pt x="861" y="637"/>
                  </a:lnTo>
                  <a:lnTo>
                    <a:pt x="861" y="641"/>
                  </a:lnTo>
                  <a:lnTo>
                    <a:pt x="860" y="644"/>
                  </a:lnTo>
                  <a:lnTo>
                    <a:pt x="858" y="647"/>
                  </a:lnTo>
                  <a:lnTo>
                    <a:pt x="857" y="654"/>
                  </a:lnTo>
                  <a:lnTo>
                    <a:pt x="854" y="663"/>
                  </a:lnTo>
                  <a:lnTo>
                    <a:pt x="853" y="666"/>
                  </a:lnTo>
                  <a:lnTo>
                    <a:pt x="853" y="667"/>
                  </a:lnTo>
                  <a:lnTo>
                    <a:pt x="849" y="661"/>
                  </a:lnTo>
                  <a:lnTo>
                    <a:pt x="846" y="654"/>
                  </a:lnTo>
                  <a:lnTo>
                    <a:pt x="844" y="647"/>
                  </a:lnTo>
                  <a:lnTo>
                    <a:pt x="843" y="640"/>
                  </a:lnTo>
                  <a:lnTo>
                    <a:pt x="843" y="640"/>
                  </a:lnTo>
                  <a:lnTo>
                    <a:pt x="844" y="639"/>
                  </a:lnTo>
                  <a:lnTo>
                    <a:pt x="845" y="639"/>
                  </a:lnTo>
                  <a:lnTo>
                    <a:pt x="846" y="639"/>
                  </a:lnTo>
                  <a:lnTo>
                    <a:pt x="847" y="637"/>
                  </a:lnTo>
                  <a:lnTo>
                    <a:pt x="847" y="637"/>
                  </a:lnTo>
                  <a:lnTo>
                    <a:pt x="844" y="634"/>
                  </a:lnTo>
                  <a:lnTo>
                    <a:pt x="837" y="628"/>
                  </a:lnTo>
                  <a:lnTo>
                    <a:pt x="837" y="629"/>
                  </a:lnTo>
                  <a:lnTo>
                    <a:pt x="838" y="630"/>
                  </a:lnTo>
                  <a:lnTo>
                    <a:pt x="840" y="636"/>
                  </a:lnTo>
                  <a:lnTo>
                    <a:pt x="841" y="643"/>
                  </a:lnTo>
                  <a:lnTo>
                    <a:pt x="842" y="644"/>
                  </a:lnTo>
                  <a:lnTo>
                    <a:pt x="843" y="645"/>
                  </a:lnTo>
                  <a:lnTo>
                    <a:pt x="844" y="648"/>
                  </a:lnTo>
                  <a:lnTo>
                    <a:pt x="844" y="649"/>
                  </a:lnTo>
                  <a:lnTo>
                    <a:pt x="844" y="649"/>
                  </a:lnTo>
                  <a:lnTo>
                    <a:pt x="840" y="649"/>
                  </a:lnTo>
                  <a:lnTo>
                    <a:pt x="837" y="649"/>
                  </a:lnTo>
                  <a:lnTo>
                    <a:pt x="839" y="654"/>
                  </a:lnTo>
                  <a:lnTo>
                    <a:pt x="842" y="658"/>
                  </a:lnTo>
                  <a:lnTo>
                    <a:pt x="843" y="659"/>
                  </a:lnTo>
                  <a:lnTo>
                    <a:pt x="846" y="659"/>
                  </a:lnTo>
                  <a:lnTo>
                    <a:pt x="843" y="660"/>
                  </a:lnTo>
                  <a:lnTo>
                    <a:pt x="840" y="661"/>
                  </a:lnTo>
                  <a:lnTo>
                    <a:pt x="836" y="662"/>
                  </a:lnTo>
                  <a:lnTo>
                    <a:pt x="833" y="663"/>
                  </a:lnTo>
                  <a:lnTo>
                    <a:pt x="832" y="665"/>
                  </a:lnTo>
                  <a:lnTo>
                    <a:pt x="832" y="667"/>
                  </a:lnTo>
                  <a:lnTo>
                    <a:pt x="835" y="671"/>
                  </a:lnTo>
                  <a:lnTo>
                    <a:pt x="840" y="672"/>
                  </a:lnTo>
                  <a:lnTo>
                    <a:pt x="845" y="674"/>
                  </a:lnTo>
                  <a:lnTo>
                    <a:pt x="851" y="675"/>
                  </a:lnTo>
                  <a:lnTo>
                    <a:pt x="855" y="677"/>
                  </a:lnTo>
                  <a:lnTo>
                    <a:pt x="857" y="680"/>
                  </a:lnTo>
                  <a:lnTo>
                    <a:pt x="859" y="683"/>
                  </a:lnTo>
                  <a:lnTo>
                    <a:pt x="860" y="686"/>
                  </a:lnTo>
                  <a:lnTo>
                    <a:pt x="859" y="688"/>
                  </a:lnTo>
                  <a:lnTo>
                    <a:pt x="857" y="690"/>
                  </a:lnTo>
                  <a:lnTo>
                    <a:pt x="848" y="691"/>
                  </a:lnTo>
                  <a:lnTo>
                    <a:pt x="845" y="693"/>
                  </a:lnTo>
                  <a:lnTo>
                    <a:pt x="845" y="694"/>
                  </a:lnTo>
                  <a:lnTo>
                    <a:pt x="846" y="694"/>
                  </a:lnTo>
                  <a:lnTo>
                    <a:pt x="848" y="693"/>
                  </a:lnTo>
                  <a:lnTo>
                    <a:pt x="851" y="692"/>
                  </a:lnTo>
                  <a:lnTo>
                    <a:pt x="854" y="691"/>
                  </a:lnTo>
                  <a:lnTo>
                    <a:pt x="856" y="691"/>
                  </a:lnTo>
                  <a:lnTo>
                    <a:pt x="858" y="692"/>
                  </a:lnTo>
                  <a:lnTo>
                    <a:pt x="860" y="694"/>
                  </a:lnTo>
                  <a:lnTo>
                    <a:pt x="861" y="695"/>
                  </a:lnTo>
                  <a:lnTo>
                    <a:pt x="861" y="697"/>
                  </a:lnTo>
                  <a:lnTo>
                    <a:pt x="860" y="700"/>
                  </a:lnTo>
                  <a:lnTo>
                    <a:pt x="858" y="703"/>
                  </a:lnTo>
                  <a:lnTo>
                    <a:pt x="856" y="704"/>
                  </a:lnTo>
                  <a:lnTo>
                    <a:pt x="855" y="704"/>
                  </a:lnTo>
                  <a:lnTo>
                    <a:pt x="854" y="704"/>
                  </a:lnTo>
                  <a:lnTo>
                    <a:pt x="853" y="705"/>
                  </a:lnTo>
                  <a:lnTo>
                    <a:pt x="852" y="705"/>
                  </a:lnTo>
                  <a:lnTo>
                    <a:pt x="851" y="706"/>
                  </a:lnTo>
                  <a:lnTo>
                    <a:pt x="852" y="707"/>
                  </a:lnTo>
                  <a:lnTo>
                    <a:pt x="852" y="709"/>
                  </a:lnTo>
                  <a:lnTo>
                    <a:pt x="854" y="711"/>
                  </a:lnTo>
                  <a:lnTo>
                    <a:pt x="855" y="713"/>
                  </a:lnTo>
                  <a:lnTo>
                    <a:pt x="855" y="714"/>
                  </a:lnTo>
                  <a:lnTo>
                    <a:pt x="851" y="718"/>
                  </a:lnTo>
                  <a:lnTo>
                    <a:pt x="846" y="721"/>
                  </a:lnTo>
                  <a:lnTo>
                    <a:pt x="840" y="723"/>
                  </a:lnTo>
                  <a:lnTo>
                    <a:pt x="840" y="723"/>
                  </a:lnTo>
                  <a:lnTo>
                    <a:pt x="839" y="723"/>
                  </a:lnTo>
                  <a:lnTo>
                    <a:pt x="839" y="722"/>
                  </a:lnTo>
                  <a:lnTo>
                    <a:pt x="839" y="720"/>
                  </a:lnTo>
                  <a:lnTo>
                    <a:pt x="838" y="720"/>
                  </a:lnTo>
                  <a:lnTo>
                    <a:pt x="838" y="719"/>
                  </a:lnTo>
                  <a:lnTo>
                    <a:pt x="838" y="719"/>
                  </a:lnTo>
                  <a:lnTo>
                    <a:pt x="833" y="726"/>
                  </a:lnTo>
                  <a:lnTo>
                    <a:pt x="828" y="733"/>
                  </a:lnTo>
                  <a:lnTo>
                    <a:pt x="823" y="741"/>
                  </a:lnTo>
                  <a:lnTo>
                    <a:pt x="821" y="742"/>
                  </a:lnTo>
                  <a:lnTo>
                    <a:pt x="820" y="744"/>
                  </a:lnTo>
                  <a:lnTo>
                    <a:pt x="819" y="745"/>
                  </a:lnTo>
                  <a:lnTo>
                    <a:pt x="818" y="746"/>
                  </a:lnTo>
                  <a:lnTo>
                    <a:pt x="815" y="753"/>
                  </a:lnTo>
                  <a:lnTo>
                    <a:pt x="815" y="756"/>
                  </a:lnTo>
                  <a:lnTo>
                    <a:pt x="814" y="757"/>
                  </a:lnTo>
                  <a:lnTo>
                    <a:pt x="812" y="760"/>
                  </a:lnTo>
                  <a:lnTo>
                    <a:pt x="807" y="766"/>
                  </a:lnTo>
                  <a:lnTo>
                    <a:pt x="803" y="770"/>
                  </a:lnTo>
                  <a:lnTo>
                    <a:pt x="800" y="771"/>
                  </a:lnTo>
                  <a:lnTo>
                    <a:pt x="797" y="772"/>
                  </a:lnTo>
                  <a:lnTo>
                    <a:pt x="794" y="772"/>
                  </a:lnTo>
                  <a:lnTo>
                    <a:pt x="792" y="773"/>
                  </a:lnTo>
                  <a:lnTo>
                    <a:pt x="791" y="776"/>
                  </a:lnTo>
                  <a:lnTo>
                    <a:pt x="790" y="779"/>
                  </a:lnTo>
                  <a:lnTo>
                    <a:pt x="790" y="782"/>
                  </a:lnTo>
                  <a:lnTo>
                    <a:pt x="789" y="784"/>
                  </a:lnTo>
                  <a:lnTo>
                    <a:pt x="787" y="788"/>
                  </a:lnTo>
                  <a:lnTo>
                    <a:pt x="785" y="789"/>
                  </a:lnTo>
                  <a:lnTo>
                    <a:pt x="784" y="791"/>
                  </a:lnTo>
                  <a:lnTo>
                    <a:pt x="783" y="791"/>
                  </a:lnTo>
                  <a:lnTo>
                    <a:pt x="782" y="792"/>
                  </a:lnTo>
                  <a:lnTo>
                    <a:pt x="781" y="794"/>
                  </a:lnTo>
                  <a:lnTo>
                    <a:pt x="781" y="799"/>
                  </a:lnTo>
                  <a:lnTo>
                    <a:pt x="781" y="809"/>
                  </a:lnTo>
                  <a:lnTo>
                    <a:pt x="783" y="818"/>
                  </a:lnTo>
                  <a:lnTo>
                    <a:pt x="787" y="827"/>
                  </a:lnTo>
                  <a:lnTo>
                    <a:pt x="791" y="836"/>
                  </a:lnTo>
                  <a:lnTo>
                    <a:pt x="795" y="844"/>
                  </a:lnTo>
                  <a:lnTo>
                    <a:pt x="800" y="850"/>
                  </a:lnTo>
                  <a:lnTo>
                    <a:pt x="803" y="855"/>
                  </a:lnTo>
                  <a:lnTo>
                    <a:pt x="804" y="858"/>
                  </a:lnTo>
                  <a:lnTo>
                    <a:pt x="806" y="864"/>
                  </a:lnTo>
                  <a:lnTo>
                    <a:pt x="807" y="866"/>
                  </a:lnTo>
                  <a:lnTo>
                    <a:pt x="807" y="868"/>
                  </a:lnTo>
                  <a:lnTo>
                    <a:pt x="806" y="867"/>
                  </a:lnTo>
                  <a:lnTo>
                    <a:pt x="804" y="866"/>
                  </a:lnTo>
                  <a:lnTo>
                    <a:pt x="806" y="869"/>
                  </a:lnTo>
                  <a:lnTo>
                    <a:pt x="807" y="871"/>
                  </a:lnTo>
                  <a:lnTo>
                    <a:pt x="811" y="878"/>
                  </a:lnTo>
                  <a:lnTo>
                    <a:pt x="814" y="885"/>
                  </a:lnTo>
                  <a:lnTo>
                    <a:pt x="816" y="892"/>
                  </a:lnTo>
                  <a:lnTo>
                    <a:pt x="816" y="899"/>
                  </a:lnTo>
                  <a:lnTo>
                    <a:pt x="816" y="907"/>
                  </a:lnTo>
                  <a:lnTo>
                    <a:pt x="815" y="915"/>
                  </a:lnTo>
                  <a:lnTo>
                    <a:pt x="814" y="918"/>
                  </a:lnTo>
                  <a:lnTo>
                    <a:pt x="811" y="921"/>
                  </a:lnTo>
                  <a:lnTo>
                    <a:pt x="808" y="923"/>
                  </a:lnTo>
                  <a:lnTo>
                    <a:pt x="804" y="924"/>
                  </a:lnTo>
                  <a:lnTo>
                    <a:pt x="800" y="924"/>
                  </a:lnTo>
                  <a:lnTo>
                    <a:pt x="798" y="923"/>
                  </a:lnTo>
                  <a:lnTo>
                    <a:pt x="798" y="923"/>
                  </a:lnTo>
                  <a:lnTo>
                    <a:pt x="798" y="921"/>
                  </a:lnTo>
                  <a:lnTo>
                    <a:pt x="798" y="920"/>
                  </a:lnTo>
                  <a:lnTo>
                    <a:pt x="800" y="920"/>
                  </a:lnTo>
                  <a:lnTo>
                    <a:pt x="801" y="920"/>
                  </a:lnTo>
                  <a:lnTo>
                    <a:pt x="802" y="921"/>
                  </a:lnTo>
                  <a:lnTo>
                    <a:pt x="802" y="921"/>
                  </a:lnTo>
                  <a:lnTo>
                    <a:pt x="798" y="918"/>
                  </a:lnTo>
                  <a:lnTo>
                    <a:pt x="793" y="915"/>
                  </a:lnTo>
                  <a:lnTo>
                    <a:pt x="789" y="912"/>
                  </a:lnTo>
                  <a:lnTo>
                    <a:pt x="786" y="909"/>
                  </a:lnTo>
                  <a:lnTo>
                    <a:pt x="782" y="905"/>
                  </a:lnTo>
                  <a:lnTo>
                    <a:pt x="781" y="899"/>
                  </a:lnTo>
                  <a:lnTo>
                    <a:pt x="781" y="898"/>
                  </a:lnTo>
                  <a:lnTo>
                    <a:pt x="780" y="898"/>
                  </a:lnTo>
                  <a:lnTo>
                    <a:pt x="780" y="896"/>
                  </a:lnTo>
                  <a:lnTo>
                    <a:pt x="779" y="896"/>
                  </a:lnTo>
                  <a:lnTo>
                    <a:pt x="779" y="895"/>
                  </a:lnTo>
                  <a:lnTo>
                    <a:pt x="768" y="884"/>
                  </a:lnTo>
                  <a:lnTo>
                    <a:pt x="766" y="880"/>
                  </a:lnTo>
                  <a:lnTo>
                    <a:pt x="766" y="879"/>
                  </a:lnTo>
                  <a:lnTo>
                    <a:pt x="767" y="878"/>
                  </a:lnTo>
                  <a:lnTo>
                    <a:pt x="768" y="878"/>
                  </a:lnTo>
                  <a:lnTo>
                    <a:pt x="769" y="877"/>
                  </a:lnTo>
                  <a:lnTo>
                    <a:pt x="770" y="876"/>
                  </a:lnTo>
                  <a:lnTo>
                    <a:pt x="772" y="875"/>
                  </a:lnTo>
                  <a:lnTo>
                    <a:pt x="772" y="874"/>
                  </a:lnTo>
                  <a:lnTo>
                    <a:pt x="770" y="873"/>
                  </a:lnTo>
                  <a:lnTo>
                    <a:pt x="768" y="873"/>
                  </a:lnTo>
                  <a:lnTo>
                    <a:pt x="766" y="874"/>
                  </a:lnTo>
                  <a:lnTo>
                    <a:pt x="764" y="874"/>
                  </a:lnTo>
                  <a:lnTo>
                    <a:pt x="763" y="873"/>
                  </a:lnTo>
                  <a:lnTo>
                    <a:pt x="763" y="872"/>
                  </a:lnTo>
                  <a:lnTo>
                    <a:pt x="764" y="871"/>
                  </a:lnTo>
                  <a:lnTo>
                    <a:pt x="765" y="870"/>
                  </a:lnTo>
                  <a:lnTo>
                    <a:pt x="765" y="869"/>
                  </a:lnTo>
                  <a:lnTo>
                    <a:pt x="766" y="861"/>
                  </a:lnTo>
                  <a:lnTo>
                    <a:pt x="766" y="852"/>
                  </a:lnTo>
                  <a:lnTo>
                    <a:pt x="765" y="849"/>
                  </a:lnTo>
                  <a:lnTo>
                    <a:pt x="764" y="848"/>
                  </a:lnTo>
                  <a:lnTo>
                    <a:pt x="762" y="847"/>
                  </a:lnTo>
                  <a:lnTo>
                    <a:pt x="760" y="847"/>
                  </a:lnTo>
                  <a:lnTo>
                    <a:pt x="758" y="847"/>
                  </a:lnTo>
                  <a:lnTo>
                    <a:pt x="756" y="845"/>
                  </a:lnTo>
                  <a:lnTo>
                    <a:pt x="746" y="834"/>
                  </a:lnTo>
                  <a:lnTo>
                    <a:pt x="741" y="830"/>
                  </a:lnTo>
                  <a:lnTo>
                    <a:pt x="739" y="830"/>
                  </a:lnTo>
                  <a:lnTo>
                    <a:pt x="734" y="833"/>
                  </a:lnTo>
                  <a:lnTo>
                    <a:pt x="728" y="836"/>
                  </a:lnTo>
                  <a:lnTo>
                    <a:pt x="722" y="839"/>
                  </a:lnTo>
                  <a:lnTo>
                    <a:pt x="717" y="841"/>
                  </a:lnTo>
                  <a:lnTo>
                    <a:pt x="716" y="841"/>
                  </a:lnTo>
                  <a:lnTo>
                    <a:pt x="716" y="837"/>
                  </a:lnTo>
                  <a:lnTo>
                    <a:pt x="715" y="836"/>
                  </a:lnTo>
                  <a:lnTo>
                    <a:pt x="713" y="835"/>
                  </a:lnTo>
                  <a:lnTo>
                    <a:pt x="712" y="834"/>
                  </a:lnTo>
                  <a:lnTo>
                    <a:pt x="711" y="834"/>
                  </a:lnTo>
                  <a:lnTo>
                    <a:pt x="710" y="833"/>
                  </a:lnTo>
                  <a:lnTo>
                    <a:pt x="709" y="832"/>
                  </a:lnTo>
                  <a:lnTo>
                    <a:pt x="709" y="831"/>
                  </a:lnTo>
                  <a:lnTo>
                    <a:pt x="710" y="830"/>
                  </a:lnTo>
                  <a:lnTo>
                    <a:pt x="711" y="829"/>
                  </a:lnTo>
                  <a:lnTo>
                    <a:pt x="712" y="829"/>
                  </a:lnTo>
                  <a:lnTo>
                    <a:pt x="712" y="829"/>
                  </a:lnTo>
                  <a:lnTo>
                    <a:pt x="706" y="828"/>
                  </a:lnTo>
                  <a:lnTo>
                    <a:pt x="701" y="829"/>
                  </a:lnTo>
                  <a:lnTo>
                    <a:pt x="695" y="828"/>
                  </a:lnTo>
                  <a:lnTo>
                    <a:pt x="694" y="828"/>
                  </a:lnTo>
                  <a:lnTo>
                    <a:pt x="695" y="827"/>
                  </a:lnTo>
                  <a:lnTo>
                    <a:pt x="696" y="827"/>
                  </a:lnTo>
                  <a:lnTo>
                    <a:pt x="697" y="827"/>
                  </a:lnTo>
                  <a:lnTo>
                    <a:pt x="699" y="826"/>
                  </a:lnTo>
                  <a:lnTo>
                    <a:pt x="700" y="826"/>
                  </a:lnTo>
                  <a:lnTo>
                    <a:pt x="701" y="826"/>
                  </a:lnTo>
                  <a:lnTo>
                    <a:pt x="692" y="828"/>
                  </a:lnTo>
                  <a:lnTo>
                    <a:pt x="683" y="830"/>
                  </a:lnTo>
                  <a:lnTo>
                    <a:pt x="681" y="831"/>
                  </a:lnTo>
                  <a:lnTo>
                    <a:pt x="680" y="832"/>
                  </a:lnTo>
                  <a:lnTo>
                    <a:pt x="678" y="833"/>
                  </a:lnTo>
                  <a:lnTo>
                    <a:pt x="669" y="834"/>
                  </a:lnTo>
                  <a:lnTo>
                    <a:pt x="661" y="835"/>
                  </a:lnTo>
                  <a:lnTo>
                    <a:pt x="652" y="837"/>
                  </a:lnTo>
                  <a:lnTo>
                    <a:pt x="645" y="839"/>
                  </a:lnTo>
                  <a:lnTo>
                    <a:pt x="644" y="841"/>
                  </a:lnTo>
                  <a:lnTo>
                    <a:pt x="644" y="846"/>
                  </a:lnTo>
                  <a:lnTo>
                    <a:pt x="643" y="848"/>
                  </a:lnTo>
                  <a:lnTo>
                    <a:pt x="642" y="849"/>
                  </a:lnTo>
                  <a:lnTo>
                    <a:pt x="640" y="850"/>
                  </a:lnTo>
                  <a:lnTo>
                    <a:pt x="639" y="851"/>
                  </a:lnTo>
                  <a:lnTo>
                    <a:pt x="637" y="851"/>
                  </a:lnTo>
                  <a:lnTo>
                    <a:pt x="636" y="851"/>
                  </a:lnTo>
                  <a:lnTo>
                    <a:pt x="632" y="849"/>
                  </a:lnTo>
                  <a:lnTo>
                    <a:pt x="631" y="849"/>
                  </a:lnTo>
                  <a:lnTo>
                    <a:pt x="630" y="850"/>
                  </a:lnTo>
                  <a:lnTo>
                    <a:pt x="630" y="851"/>
                  </a:lnTo>
                  <a:lnTo>
                    <a:pt x="633" y="854"/>
                  </a:lnTo>
                  <a:lnTo>
                    <a:pt x="633" y="856"/>
                  </a:lnTo>
                  <a:lnTo>
                    <a:pt x="633" y="857"/>
                  </a:lnTo>
                  <a:lnTo>
                    <a:pt x="631" y="860"/>
                  </a:lnTo>
                  <a:lnTo>
                    <a:pt x="630" y="860"/>
                  </a:lnTo>
                  <a:lnTo>
                    <a:pt x="629" y="858"/>
                  </a:lnTo>
                  <a:lnTo>
                    <a:pt x="627" y="855"/>
                  </a:lnTo>
                  <a:lnTo>
                    <a:pt x="626" y="854"/>
                  </a:lnTo>
                  <a:lnTo>
                    <a:pt x="625" y="855"/>
                  </a:lnTo>
                  <a:lnTo>
                    <a:pt x="624" y="855"/>
                  </a:lnTo>
                  <a:lnTo>
                    <a:pt x="623" y="858"/>
                  </a:lnTo>
                  <a:lnTo>
                    <a:pt x="622" y="859"/>
                  </a:lnTo>
                  <a:lnTo>
                    <a:pt x="621" y="860"/>
                  </a:lnTo>
                  <a:lnTo>
                    <a:pt x="618" y="860"/>
                  </a:lnTo>
                  <a:lnTo>
                    <a:pt x="614" y="859"/>
                  </a:lnTo>
                  <a:lnTo>
                    <a:pt x="611" y="857"/>
                  </a:lnTo>
                  <a:lnTo>
                    <a:pt x="610" y="856"/>
                  </a:lnTo>
                  <a:lnTo>
                    <a:pt x="611" y="855"/>
                  </a:lnTo>
                  <a:lnTo>
                    <a:pt x="611" y="854"/>
                  </a:lnTo>
                  <a:lnTo>
                    <a:pt x="612" y="852"/>
                  </a:lnTo>
                  <a:lnTo>
                    <a:pt x="612" y="851"/>
                  </a:lnTo>
                  <a:lnTo>
                    <a:pt x="611" y="850"/>
                  </a:lnTo>
                  <a:lnTo>
                    <a:pt x="607" y="846"/>
                  </a:lnTo>
                  <a:lnTo>
                    <a:pt x="605" y="843"/>
                  </a:lnTo>
                  <a:lnTo>
                    <a:pt x="603" y="843"/>
                  </a:lnTo>
                  <a:lnTo>
                    <a:pt x="601" y="843"/>
                  </a:lnTo>
                  <a:lnTo>
                    <a:pt x="600" y="845"/>
                  </a:lnTo>
                  <a:lnTo>
                    <a:pt x="599" y="847"/>
                  </a:lnTo>
                  <a:lnTo>
                    <a:pt x="598" y="849"/>
                  </a:lnTo>
                  <a:lnTo>
                    <a:pt x="597" y="851"/>
                  </a:lnTo>
                  <a:lnTo>
                    <a:pt x="595" y="852"/>
                  </a:lnTo>
                  <a:lnTo>
                    <a:pt x="592" y="852"/>
                  </a:lnTo>
                  <a:lnTo>
                    <a:pt x="587" y="850"/>
                  </a:lnTo>
                  <a:lnTo>
                    <a:pt x="581" y="848"/>
                  </a:lnTo>
                  <a:lnTo>
                    <a:pt x="575" y="847"/>
                  </a:lnTo>
                  <a:lnTo>
                    <a:pt x="572" y="847"/>
                  </a:lnTo>
                  <a:lnTo>
                    <a:pt x="568" y="849"/>
                  </a:lnTo>
                  <a:lnTo>
                    <a:pt x="564" y="849"/>
                  </a:lnTo>
                  <a:lnTo>
                    <a:pt x="564" y="848"/>
                  </a:lnTo>
                  <a:lnTo>
                    <a:pt x="564" y="848"/>
                  </a:lnTo>
                  <a:lnTo>
                    <a:pt x="565" y="846"/>
                  </a:lnTo>
                  <a:lnTo>
                    <a:pt x="565" y="844"/>
                  </a:lnTo>
                  <a:lnTo>
                    <a:pt x="565" y="843"/>
                  </a:lnTo>
                  <a:lnTo>
                    <a:pt x="566" y="843"/>
                  </a:lnTo>
                  <a:lnTo>
                    <a:pt x="566" y="842"/>
                  </a:lnTo>
                  <a:lnTo>
                    <a:pt x="565" y="842"/>
                  </a:lnTo>
                  <a:lnTo>
                    <a:pt x="559" y="847"/>
                  </a:lnTo>
                  <a:lnTo>
                    <a:pt x="552" y="851"/>
                  </a:lnTo>
                  <a:lnTo>
                    <a:pt x="552" y="851"/>
                  </a:lnTo>
                  <a:lnTo>
                    <a:pt x="551" y="850"/>
                  </a:lnTo>
                  <a:lnTo>
                    <a:pt x="548" y="850"/>
                  </a:lnTo>
                  <a:lnTo>
                    <a:pt x="548" y="851"/>
                  </a:lnTo>
                  <a:lnTo>
                    <a:pt x="547" y="851"/>
                  </a:lnTo>
                  <a:lnTo>
                    <a:pt x="546" y="852"/>
                  </a:lnTo>
                  <a:lnTo>
                    <a:pt x="546" y="853"/>
                  </a:lnTo>
                  <a:lnTo>
                    <a:pt x="547" y="854"/>
                  </a:lnTo>
                  <a:lnTo>
                    <a:pt x="547" y="855"/>
                  </a:lnTo>
                  <a:lnTo>
                    <a:pt x="541" y="861"/>
                  </a:lnTo>
                  <a:lnTo>
                    <a:pt x="535" y="866"/>
                  </a:lnTo>
                  <a:lnTo>
                    <a:pt x="528" y="870"/>
                  </a:lnTo>
                  <a:lnTo>
                    <a:pt x="521" y="873"/>
                  </a:lnTo>
                  <a:lnTo>
                    <a:pt x="522" y="873"/>
                  </a:lnTo>
                  <a:lnTo>
                    <a:pt x="522" y="872"/>
                  </a:lnTo>
                  <a:lnTo>
                    <a:pt x="524" y="871"/>
                  </a:lnTo>
                  <a:lnTo>
                    <a:pt x="525" y="870"/>
                  </a:lnTo>
                  <a:lnTo>
                    <a:pt x="525" y="869"/>
                  </a:lnTo>
                  <a:lnTo>
                    <a:pt x="522" y="869"/>
                  </a:lnTo>
                  <a:lnTo>
                    <a:pt x="519" y="869"/>
                  </a:lnTo>
                  <a:lnTo>
                    <a:pt x="516" y="871"/>
                  </a:lnTo>
                  <a:lnTo>
                    <a:pt x="516" y="872"/>
                  </a:lnTo>
                  <a:lnTo>
                    <a:pt x="518" y="874"/>
                  </a:lnTo>
                  <a:lnTo>
                    <a:pt x="518" y="874"/>
                  </a:lnTo>
                  <a:lnTo>
                    <a:pt x="515" y="875"/>
                  </a:lnTo>
                  <a:lnTo>
                    <a:pt x="512" y="875"/>
                  </a:lnTo>
                  <a:lnTo>
                    <a:pt x="510" y="875"/>
                  </a:lnTo>
                  <a:lnTo>
                    <a:pt x="509" y="874"/>
                  </a:lnTo>
                  <a:lnTo>
                    <a:pt x="507" y="873"/>
                  </a:lnTo>
                  <a:lnTo>
                    <a:pt x="506" y="872"/>
                  </a:lnTo>
                  <a:lnTo>
                    <a:pt x="505" y="873"/>
                  </a:lnTo>
                  <a:lnTo>
                    <a:pt x="503" y="875"/>
                  </a:lnTo>
                  <a:lnTo>
                    <a:pt x="501" y="879"/>
                  </a:lnTo>
                  <a:lnTo>
                    <a:pt x="497" y="885"/>
                  </a:lnTo>
                  <a:lnTo>
                    <a:pt x="497" y="885"/>
                  </a:lnTo>
                  <a:lnTo>
                    <a:pt x="498" y="887"/>
                  </a:lnTo>
                  <a:lnTo>
                    <a:pt x="499" y="887"/>
                  </a:lnTo>
                  <a:lnTo>
                    <a:pt x="501" y="888"/>
                  </a:lnTo>
                  <a:lnTo>
                    <a:pt x="502" y="888"/>
                  </a:lnTo>
                  <a:lnTo>
                    <a:pt x="502" y="890"/>
                  </a:lnTo>
                  <a:lnTo>
                    <a:pt x="501" y="892"/>
                  </a:lnTo>
                  <a:lnTo>
                    <a:pt x="500" y="894"/>
                  </a:lnTo>
                  <a:lnTo>
                    <a:pt x="498" y="896"/>
                  </a:lnTo>
                  <a:lnTo>
                    <a:pt x="494" y="896"/>
                  </a:lnTo>
                  <a:lnTo>
                    <a:pt x="493" y="895"/>
                  </a:lnTo>
                  <a:lnTo>
                    <a:pt x="493" y="895"/>
                  </a:lnTo>
                  <a:lnTo>
                    <a:pt x="492" y="896"/>
                  </a:lnTo>
                  <a:lnTo>
                    <a:pt x="492" y="896"/>
                  </a:lnTo>
                  <a:lnTo>
                    <a:pt x="494" y="906"/>
                  </a:lnTo>
                  <a:lnTo>
                    <a:pt x="501" y="923"/>
                  </a:lnTo>
                  <a:lnTo>
                    <a:pt x="503" y="923"/>
                  </a:lnTo>
                  <a:lnTo>
                    <a:pt x="499" y="935"/>
                  </a:lnTo>
                  <a:lnTo>
                    <a:pt x="495" y="946"/>
                  </a:lnTo>
                  <a:lnTo>
                    <a:pt x="491" y="962"/>
                  </a:lnTo>
                  <a:lnTo>
                    <a:pt x="490" y="978"/>
                  </a:lnTo>
                  <a:lnTo>
                    <a:pt x="490" y="993"/>
                  </a:lnTo>
                  <a:lnTo>
                    <a:pt x="491" y="1008"/>
                  </a:lnTo>
                  <a:lnTo>
                    <a:pt x="492" y="1011"/>
                  </a:lnTo>
                  <a:lnTo>
                    <a:pt x="493" y="1012"/>
                  </a:lnTo>
                  <a:lnTo>
                    <a:pt x="496" y="1020"/>
                  </a:lnTo>
                  <a:lnTo>
                    <a:pt x="501" y="1028"/>
                  </a:lnTo>
                  <a:lnTo>
                    <a:pt x="504" y="1032"/>
                  </a:lnTo>
                  <a:lnTo>
                    <a:pt x="507" y="1036"/>
                  </a:lnTo>
                  <a:lnTo>
                    <a:pt x="511" y="1040"/>
                  </a:lnTo>
                  <a:lnTo>
                    <a:pt x="514" y="1044"/>
                  </a:lnTo>
                  <a:lnTo>
                    <a:pt x="516" y="1049"/>
                  </a:lnTo>
                  <a:lnTo>
                    <a:pt x="518" y="1058"/>
                  </a:lnTo>
                  <a:lnTo>
                    <a:pt x="520" y="1062"/>
                  </a:lnTo>
                  <a:lnTo>
                    <a:pt x="525" y="1066"/>
                  </a:lnTo>
                  <a:lnTo>
                    <a:pt x="528" y="1067"/>
                  </a:lnTo>
                  <a:lnTo>
                    <a:pt x="532" y="1067"/>
                  </a:lnTo>
                  <a:lnTo>
                    <a:pt x="535" y="1066"/>
                  </a:lnTo>
                  <a:lnTo>
                    <a:pt x="538" y="1067"/>
                  </a:lnTo>
                  <a:lnTo>
                    <a:pt x="542" y="1069"/>
                  </a:lnTo>
                  <a:lnTo>
                    <a:pt x="545" y="1072"/>
                  </a:lnTo>
                  <a:lnTo>
                    <a:pt x="549" y="1075"/>
                  </a:lnTo>
                  <a:lnTo>
                    <a:pt x="552" y="1077"/>
                  </a:lnTo>
                  <a:lnTo>
                    <a:pt x="559" y="1078"/>
                  </a:lnTo>
                  <a:lnTo>
                    <a:pt x="562" y="1079"/>
                  </a:lnTo>
                  <a:lnTo>
                    <a:pt x="564" y="1079"/>
                  </a:lnTo>
                  <a:lnTo>
                    <a:pt x="565" y="1078"/>
                  </a:lnTo>
                  <a:lnTo>
                    <a:pt x="565" y="1074"/>
                  </a:lnTo>
                  <a:lnTo>
                    <a:pt x="567" y="1073"/>
                  </a:lnTo>
                  <a:lnTo>
                    <a:pt x="569" y="1072"/>
                  </a:lnTo>
                  <a:lnTo>
                    <a:pt x="581" y="1072"/>
                  </a:lnTo>
                  <a:lnTo>
                    <a:pt x="587" y="1071"/>
                  </a:lnTo>
                  <a:lnTo>
                    <a:pt x="589" y="1070"/>
                  </a:lnTo>
                  <a:lnTo>
                    <a:pt x="590" y="1069"/>
                  </a:lnTo>
                  <a:lnTo>
                    <a:pt x="591" y="1068"/>
                  </a:lnTo>
                  <a:lnTo>
                    <a:pt x="591" y="1067"/>
                  </a:lnTo>
                  <a:lnTo>
                    <a:pt x="592" y="1067"/>
                  </a:lnTo>
                  <a:lnTo>
                    <a:pt x="599" y="1065"/>
                  </a:lnTo>
                  <a:lnTo>
                    <a:pt x="605" y="1064"/>
                  </a:lnTo>
                  <a:lnTo>
                    <a:pt x="612" y="1063"/>
                  </a:lnTo>
                  <a:lnTo>
                    <a:pt x="613" y="1062"/>
                  </a:lnTo>
                  <a:lnTo>
                    <a:pt x="615" y="1061"/>
                  </a:lnTo>
                  <a:lnTo>
                    <a:pt x="618" y="1058"/>
                  </a:lnTo>
                  <a:lnTo>
                    <a:pt x="622" y="1056"/>
                  </a:lnTo>
                  <a:lnTo>
                    <a:pt x="624" y="1053"/>
                  </a:lnTo>
                  <a:lnTo>
                    <a:pt x="625" y="1052"/>
                  </a:lnTo>
                  <a:lnTo>
                    <a:pt x="625" y="1046"/>
                  </a:lnTo>
                  <a:lnTo>
                    <a:pt x="625" y="1045"/>
                  </a:lnTo>
                  <a:lnTo>
                    <a:pt x="629" y="1037"/>
                  </a:lnTo>
                  <a:lnTo>
                    <a:pt x="632" y="1030"/>
                  </a:lnTo>
                  <a:lnTo>
                    <a:pt x="636" y="1022"/>
                  </a:lnTo>
                  <a:lnTo>
                    <a:pt x="641" y="1016"/>
                  </a:lnTo>
                  <a:lnTo>
                    <a:pt x="645" y="1014"/>
                  </a:lnTo>
                  <a:lnTo>
                    <a:pt x="648" y="1013"/>
                  </a:lnTo>
                  <a:lnTo>
                    <a:pt x="656" y="1013"/>
                  </a:lnTo>
                  <a:lnTo>
                    <a:pt x="660" y="1012"/>
                  </a:lnTo>
                  <a:lnTo>
                    <a:pt x="661" y="1011"/>
                  </a:lnTo>
                  <a:lnTo>
                    <a:pt x="662" y="1011"/>
                  </a:lnTo>
                  <a:lnTo>
                    <a:pt x="663" y="1009"/>
                  </a:lnTo>
                  <a:lnTo>
                    <a:pt x="665" y="1009"/>
                  </a:lnTo>
                  <a:lnTo>
                    <a:pt x="666" y="1008"/>
                  </a:lnTo>
                  <a:lnTo>
                    <a:pt x="667" y="1008"/>
                  </a:lnTo>
                  <a:lnTo>
                    <a:pt x="683" y="1011"/>
                  </a:lnTo>
                  <a:lnTo>
                    <a:pt x="700" y="1014"/>
                  </a:lnTo>
                  <a:lnTo>
                    <a:pt x="701" y="1014"/>
                  </a:lnTo>
                  <a:lnTo>
                    <a:pt x="700" y="1015"/>
                  </a:lnTo>
                  <a:lnTo>
                    <a:pt x="700" y="1015"/>
                  </a:lnTo>
                  <a:lnTo>
                    <a:pt x="699" y="1016"/>
                  </a:lnTo>
                  <a:lnTo>
                    <a:pt x="693" y="1025"/>
                  </a:lnTo>
                  <a:lnTo>
                    <a:pt x="687" y="1033"/>
                  </a:lnTo>
                  <a:lnTo>
                    <a:pt x="687" y="1034"/>
                  </a:lnTo>
                  <a:lnTo>
                    <a:pt x="687" y="1035"/>
                  </a:lnTo>
                  <a:lnTo>
                    <a:pt x="687" y="1038"/>
                  </a:lnTo>
                  <a:lnTo>
                    <a:pt x="686" y="1039"/>
                  </a:lnTo>
                  <a:lnTo>
                    <a:pt x="684" y="1040"/>
                  </a:lnTo>
                  <a:lnTo>
                    <a:pt x="682" y="1042"/>
                  </a:lnTo>
                  <a:lnTo>
                    <a:pt x="682" y="1043"/>
                  </a:lnTo>
                  <a:lnTo>
                    <a:pt x="682" y="1044"/>
                  </a:lnTo>
                  <a:lnTo>
                    <a:pt x="682" y="1044"/>
                  </a:lnTo>
                  <a:lnTo>
                    <a:pt x="688" y="1044"/>
                  </a:lnTo>
                  <a:lnTo>
                    <a:pt x="688" y="1045"/>
                  </a:lnTo>
                  <a:lnTo>
                    <a:pt x="688" y="1046"/>
                  </a:lnTo>
                  <a:lnTo>
                    <a:pt x="687" y="1047"/>
                  </a:lnTo>
                  <a:lnTo>
                    <a:pt x="686" y="1048"/>
                  </a:lnTo>
                  <a:lnTo>
                    <a:pt x="684" y="1049"/>
                  </a:lnTo>
                  <a:lnTo>
                    <a:pt x="683" y="1049"/>
                  </a:lnTo>
                  <a:lnTo>
                    <a:pt x="683" y="1050"/>
                  </a:lnTo>
                  <a:lnTo>
                    <a:pt x="682" y="1055"/>
                  </a:lnTo>
                  <a:lnTo>
                    <a:pt x="682" y="1059"/>
                  </a:lnTo>
                  <a:lnTo>
                    <a:pt x="682" y="1068"/>
                  </a:lnTo>
                  <a:lnTo>
                    <a:pt x="681" y="1071"/>
                  </a:lnTo>
                  <a:lnTo>
                    <a:pt x="680" y="1072"/>
                  </a:lnTo>
                  <a:lnTo>
                    <a:pt x="678" y="1072"/>
                  </a:lnTo>
                  <a:lnTo>
                    <a:pt x="676" y="1072"/>
                  </a:lnTo>
                  <a:lnTo>
                    <a:pt x="675" y="1075"/>
                  </a:lnTo>
                  <a:lnTo>
                    <a:pt x="673" y="1079"/>
                  </a:lnTo>
                  <a:lnTo>
                    <a:pt x="672" y="1083"/>
                  </a:lnTo>
                  <a:lnTo>
                    <a:pt x="673" y="1089"/>
                  </a:lnTo>
                  <a:lnTo>
                    <a:pt x="674" y="1095"/>
                  </a:lnTo>
                  <a:lnTo>
                    <a:pt x="674" y="1100"/>
                  </a:lnTo>
                  <a:lnTo>
                    <a:pt x="672" y="1104"/>
                  </a:lnTo>
                  <a:lnTo>
                    <a:pt x="669" y="1106"/>
                  </a:lnTo>
                  <a:lnTo>
                    <a:pt x="666" y="1108"/>
                  </a:lnTo>
                  <a:lnTo>
                    <a:pt x="663" y="1110"/>
                  </a:lnTo>
                  <a:lnTo>
                    <a:pt x="661" y="1113"/>
                  </a:lnTo>
                  <a:lnTo>
                    <a:pt x="661" y="1115"/>
                  </a:lnTo>
                  <a:lnTo>
                    <a:pt x="661" y="1116"/>
                  </a:lnTo>
                  <a:lnTo>
                    <a:pt x="661" y="1117"/>
                  </a:lnTo>
                  <a:lnTo>
                    <a:pt x="662" y="1118"/>
                  </a:lnTo>
                  <a:lnTo>
                    <a:pt x="665" y="1119"/>
                  </a:lnTo>
                  <a:lnTo>
                    <a:pt x="669" y="1119"/>
                  </a:lnTo>
                  <a:lnTo>
                    <a:pt x="673" y="1118"/>
                  </a:lnTo>
                  <a:lnTo>
                    <a:pt x="678" y="1116"/>
                  </a:lnTo>
                  <a:lnTo>
                    <a:pt x="682" y="1115"/>
                  </a:lnTo>
                  <a:lnTo>
                    <a:pt x="684" y="1113"/>
                  </a:lnTo>
                  <a:lnTo>
                    <a:pt x="686" y="1113"/>
                  </a:lnTo>
                  <a:lnTo>
                    <a:pt x="689" y="1115"/>
                  </a:lnTo>
                  <a:lnTo>
                    <a:pt x="689" y="1115"/>
                  </a:lnTo>
                  <a:lnTo>
                    <a:pt x="691" y="1114"/>
                  </a:lnTo>
                  <a:lnTo>
                    <a:pt x="704" y="1111"/>
                  </a:lnTo>
                  <a:lnTo>
                    <a:pt x="717" y="1109"/>
                  </a:lnTo>
                  <a:lnTo>
                    <a:pt x="722" y="1109"/>
                  </a:lnTo>
                  <a:lnTo>
                    <a:pt x="726" y="1110"/>
                  </a:lnTo>
                  <a:lnTo>
                    <a:pt x="744" y="1112"/>
                  </a:lnTo>
                  <a:lnTo>
                    <a:pt x="761" y="1115"/>
                  </a:lnTo>
                  <a:lnTo>
                    <a:pt x="765" y="1116"/>
                  </a:lnTo>
                  <a:lnTo>
                    <a:pt x="769" y="1117"/>
                  </a:lnTo>
                  <a:lnTo>
                    <a:pt x="772" y="1120"/>
                  </a:lnTo>
                  <a:lnTo>
                    <a:pt x="772" y="1121"/>
                  </a:lnTo>
                  <a:lnTo>
                    <a:pt x="771" y="1122"/>
                  </a:lnTo>
                  <a:lnTo>
                    <a:pt x="770" y="1123"/>
                  </a:lnTo>
                  <a:lnTo>
                    <a:pt x="768" y="1123"/>
                  </a:lnTo>
                  <a:lnTo>
                    <a:pt x="767" y="1124"/>
                  </a:lnTo>
                  <a:lnTo>
                    <a:pt x="766" y="1125"/>
                  </a:lnTo>
                  <a:lnTo>
                    <a:pt x="765" y="1133"/>
                  </a:lnTo>
                  <a:lnTo>
                    <a:pt x="764" y="1140"/>
                  </a:lnTo>
                  <a:lnTo>
                    <a:pt x="764" y="1147"/>
                  </a:lnTo>
                  <a:lnTo>
                    <a:pt x="765" y="1160"/>
                  </a:lnTo>
                  <a:lnTo>
                    <a:pt x="765" y="1160"/>
                  </a:lnTo>
                  <a:lnTo>
                    <a:pt x="764" y="1160"/>
                  </a:lnTo>
                  <a:lnTo>
                    <a:pt x="762" y="1160"/>
                  </a:lnTo>
                  <a:lnTo>
                    <a:pt x="761" y="1163"/>
                  </a:lnTo>
                  <a:lnTo>
                    <a:pt x="761" y="1164"/>
                  </a:lnTo>
                  <a:lnTo>
                    <a:pt x="761" y="1165"/>
                  </a:lnTo>
                  <a:lnTo>
                    <a:pt x="763" y="1179"/>
                  </a:lnTo>
                  <a:lnTo>
                    <a:pt x="766" y="1192"/>
                  </a:lnTo>
                  <a:lnTo>
                    <a:pt x="772" y="1204"/>
                  </a:lnTo>
                  <a:lnTo>
                    <a:pt x="774" y="1207"/>
                  </a:lnTo>
                  <a:lnTo>
                    <a:pt x="777" y="1208"/>
                  </a:lnTo>
                  <a:lnTo>
                    <a:pt x="780" y="1209"/>
                  </a:lnTo>
                  <a:lnTo>
                    <a:pt x="783" y="1211"/>
                  </a:lnTo>
                  <a:lnTo>
                    <a:pt x="786" y="1214"/>
                  </a:lnTo>
                  <a:lnTo>
                    <a:pt x="787" y="1217"/>
                  </a:lnTo>
                  <a:lnTo>
                    <a:pt x="790" y="1220"/>
                  </a:lnTo>
                  <a:lnTo>
                    <a:pt x="792" y="1220"/>
                  </a:lnTo>
                  <a:lnTo>
                    <a:pt x="798" y="1218"/>
                  </a:lnTo>
                  <a:lnTo>
                    <a:pt x="814" y="1215"/>
                  </a:lnTo>
                  <a:lnTo>
                    <a:pt x="821" y="1213"/>
                  </a:lnTo>
                  <a:lnTo>
                    <a:pt x="829" y="1210"/>
                  </a:lnTo>
                  <a:lnTo>
                    <a:pt x="835" y="1206"/>
                  </a:lnTo>
                  <a:lnTo>
                    <a:pt x="839" y="1201"/>
                  </a:lnTo>
                  <a:lnTo>
                    <a:pt x="840" y="1201"/>
                  </a:lnTo>
                  <a:lnTo>
                    <a:pt x="846" y="1200"/>
                  </a:lnTo>
                  <a:lnTo>
                    <a:pt x="852" y="1200"/>
                  </a:lnTo>
                  <a:lnTo>
                    <a:pt x="859" y="1201"/>
                  </a:lnTo>
                  <a:lnTo>
                    <a:pt x="865" y="1202"/>
                  </a:lnTo>
                  <a:lnTo>
                    <a:pt x="871" y="1205"/>
                  </a:lnTo>
                  <a:lnTo>
                    <a:pt x="876" y="1206"/>
                  </a:lnTo>
                  <a:lnTo>
                    <a:pt x="879" y="1207"/>
                  </a:lnTo>
                  <a:lnTo>
                    <a:pt x="880" y="1208"/>
                  </a:lnTo>
                  <a:lnTo>
                    <a:pt x="888" y="1208"/>
                  </a:lnTo>
                  <a:lnTo>
                    <a:pt x="890" y="1206"/>
                  </a:lnTo>
                  <a:lnTo>
                    <a:pt x="893" y="1204"/>
                  </a:lnTo>
                  <a:lnTo>
                    <a:pt x="898" y="1200"/>
                  </a:lnTo>
                  <a:lnTo>
                    <a:pt x="906" y="1193"/>
                  </a:lnTo>
                  <a:lnTo>
                    <a:pt x="911" y="1188"/>
                  </a:lnTo>
                  <a:lnTo>
                    <a:pt x="914" y="1183"/>
                  </a:lnTo>
                  <a:lnTo>
                    <a:pt x="915" y="1180"/>
                  </a:lnTo>
                  <a:lnTo>
                    <a:pt x="915" y="1178"/>
                  </a:lnTo>
                  <a:lnTo>
                    <a:pt x="914" y="1177"/>
                  </a:lnTo>
                  <a:lnTo>
                    <a:pt x="913" y="1175"/>
                  </a:lnTo>
                  <a:lnTo>
                    <a:pt x="912" y="1175"/>
                  </a:lnTo>
                  <a:lnTo>
                    <a:pt x="910" y="1174"/>
                  </a:lnTo>
                  <a:lnTo>
                    <a:pt x="909" y="1174"/>
                  </a:lnTo>
                  <a:lnTo>
                    <a:pt x="909" y="1173"/>
                  </a:lnTo>
                  <a:lnTo>
                    <a:pt x="910" y="1172"/>
                  </a:lnTo>
                  <a:lnTo>
                    <a:pt x="911" y="1170"/>
                  </a:lnTo>
                  <a:lnTo>
                    <a:pt x="914" y="1167"/>
                  </a:lnTo>
                  <a:lnTo>
                    <a:pt x="919" y="1163"/>
                  </a:lnTo>
                  <a:lnTo>
                    <a:pt x="925" y="1157"/>
                  </a:lnTo>
                  <a:lnTo>
                    <a:pt x="927" y="1156"/>
                  </a:lnTo>
                  <a:lnTo>
                    <a:pt x="930" y="1157"/>
                  </a:lnTo>
                  <a:lnTo>
                    <a:pt x="933" y="1157"/>
                  </a:lnTo>
                  <a:lnTo>
                    <a:pt x="935" y="1157"/>
                  </a:lnTo>
                  <a:lnTo>
                    <a:pt x="936" y="1155"/>
                  </a:lnTo>
                  <a:lnTo>
                    <a:pt x="936" y="1154"/>
                  </a:lnTo>
                  <a:lnTo>
                    <a:pt x="936" y="1153"/>
                  </a:lnTo>
                  <a:lnTo>
                    <a:pt x="936" y="1152"/>
                  </a:lnTo>
                  <a:lnTo>
                    <a:pt x="937" y="1151"/>
                  </a:lnTo>
                  <a:lnTo>
                    <a:pt x="937" y="1150"/>
                  </a:lnTo>
                  <a:lnTo>
                    <a:pt x="942" y="1149"/>
                  </a:lnTo>
                  <a:lnTo>
                    <a:pt x="947" y="1148"/>
                  </a:lnTo>
                  <a:lnTo>
                    <a:pt x="952" y="1147"/>
                  </a:lnTo>
                  <a:lnTo>
                    <a:pt x="953" y="1146"/>
                  </a:lnTo>
                  <a:lnTo>
                    <a:pt x="957" y="1143"/>
                  </a:lnTo>
                  <a:lnTo>
                    <a:pt x="960" y="1140"/>
                  </a:lnTo>
                  <a:lnTo>
                    <a:pt x="964" y="1137"/>
                  </a:lnTo>
                  <a:lnTo>
                    <a:pt x="969" y="1133"/>
                  </a:lnTo>
                  <a:lnTo>
                    <a:pt x="974" y="1130"/>
                  </a:lnTo>
                  <a:lnTo>
                    <a:pt x="978" y="1127"/>
                  </a:lnTo>
                  <a:lnTo>
                    <a:pt x="982" y="1127"/>
                  </a:lnTo>
                  <a:lnTo>
                    <a:pt x="986" y="1128"/>
                  </a:lnTo>
                  <a:lnTo>
                    <a:pt x="986" y="1129"/>
                  </a:lnTo>
                  <a:lnTo>
                    <a:pt x="985" y="1130"/>
                  </a:lnTo>
                  <a:lnTo>
                    <a:pt x="982" y="1131"/>
                  </a:lnTo>
                  <a:lnTo>
                    <a:pt x="979" y="1133"/>
                  </a:lnTo>
                  <a:lnTo>
                    <a:pt x="976" y="1134"/>
                  </a:lnTo>
                  <a:lnTo>
                    <a:pt x="975" y="1136"/>
                  </a:lnTo>
                  <a:lnTo>
                    <a:pt x="975" y="1139"/>
                  </a:lnTo>
                  <a:lnTo>
                    <a:pt x="980" y="1144"/>
                  </a:lnTo>
                  <a:lnTo>
                    <a:pt x="981" y="1147"/>
                  </a:lnTo>
                  <a:lnTo>
                    <a:pt x="981" y="1146"/>
                  </a:lnTo>
                  <a:lnTo>
                    <a:pt x="982" y="1145"/>
                  </a:lnTo>
                  <a:lnTo>
                    <a:pt x="985" y="1143"/>
                  </a:lnTo>
                  <a:lnTo>
                    <a:pt x="989" y="1141"/>
                  </a:lnTo>
                  <a:lnTo>
                    <a:pt x="994" y="1137"/>
                  </a:lnTo>
                  <a:lnTo>
                    <a:pt x="998" y="1134"/>
                  </a:lnTo>
                  <a:lnTo>
                    <a:pt x="1003" y="1131"/>
                  </a:lnTo>
                  <a:lnTo>
                    <a:pt x="1007" y="1128"/>
                  </a:lnTo>
                  <a:lnTo>
                    <a:pt x="1010" y="1126"/>
                  </a:lnTo>
                  <a:lnTo>
                    <a:pt x="1014" y="1125"/>
                  </a:lnTo>
                  <a:lnTo>
                    <a:pt x="1018" y="1123"/>
                  </a:lnTo>
                  <a:lnTo>
                    <a:pt x="1023" y="1122"/>
                  </a:lnTo>
                  <a:lnTo>
                    <a:pt x="1028" y="1121"/>
                  </a:lnTo>
                  <a:lnTo>
                    <a:pt x="1031" y="1121"/>
                  </a:lnTo>
                  <a:lnTo>
                    <a:pt x="1034" y="1123"/>
                  </a:lnTo>
                  <a:lnTo>
                    <a:pt x="1036" y="1126"/>
                  </a:lnTo>
                  <a:lnTo>
                    <a:pt x="1036" y="1129"/>
                  </a:lnTo>
                  <a:lnTo>
                    <a:pt x="1036" y="1130"/>
                  </a:lnTo>
                  <a:lnTo>
                    <a:pt x="1036" y="1131"/>
                  </a:lnTo>
                  <a:lnTo>
                    <a:pt x="1038" y="1131"/>
                  </a:lnTo>
                  <a:lnTo>
                    <a:pt x="1043" y="1131"/>
                  </a:lnTo>
                  <a:lnTo>
                    <a:pt x="1044" y="1131"/>
                  </a:lnTo>
                  <a:lnTo>
                    <a:pt x="1047" y="1129"/>
                  </a:lnTo>
                  <a:lnTo>
                    <a:pt x="1051" y="1127"/>
                  </a:lnTo>
                  <a:lnTo>
                    <a:pt x="1055" y="1125"/>
                  </a:lnTo>
                  <a:lnTo>
                    <a:pt x="1060" y="1123"/>
                  </a:lnTo>
                  <a:lnTo>
                    <a:pt x="1064" y="1120"/>
                  </a:lnTo>
                  <a:lnTo>
                    <a:pt x="1067" y="1119"/>
                  </a:lnTo>
                  <a:lnTo>
                    <a:pt x="1068" y="1118"/>
                  </a:lnTo>
                  <a:lnTo>
                    <a:pt x="1069" y="1118"/>
                  </a:lnTo>
                  <a:lnTo>
                    <a:pt x="1070" y="1119"/>
                  </a:lnTo>
                  <a:lnTo>
                    <a:pt x="1071" y="1120"/>
                  </a:lnTo>
                  <a:lnTo>
                    <a:pt x="1072" y="1122"/>
                  </a:lnTo>
                  <a:lnTo>
                    <a:pt x="1073" y="1122"/>
                  </a:lnTo>
                  <a:lnTo>
                    <a:pt x="1079" y="1123"/>
                  </a:lnTo>
                  <a:lnTo>
                    <a:pt x="1086" y="1121"/>
                  </a:lnTo>
                  <a:lnTo>
                    <a:pt x="1088" y="1120"/>
                  </a:lnTo>
                  <a:lnTo>
                    <a:pt x="1089" y="1119"/>
                  </a:lnTo>
                  <a:lnTo>
                    <a:pt x="1090" y="1118"/>
                  </a:lnTo>
                  <a:lnTo>
                    <a:pt x="1091" y="1117"/>
                  </a:lnTo>
                  <a:lnTo>
                    <a:pt x="1095" y="1114"/>
                  </a:lnTo>
                  <a:lnTo>
                    <a:pt x="1100" y="1112"/>
                  </a:lnTo>
                  <a:lnTo>
                    <a:pt x="1104" y="1108"/>
                  </a:lnTo>
                  <a:lnTo>
                    <a:pt x="1107" y="1104"/>
                  </a:lnTo>
                  <a:lnTo>
                    <a:pt x="1107" y="1103"/>
                  </a:lnTo>
                  <a:lnTo>
                    <a:pt x="1105" y="1103"/>
                  </a:lnTo>
                  <a:lnTo>
                    <a:pt x="1104" y="1104"/>
                  </a:lnTo>
                  <a:lnTo>
                    <a:pt x="1103" y="1104"/>
                  </a:lnTo>
                  <a:lnTo>
                    <a:pt x="1106" y="1102"/>
                  </a:lnTo>
                  <a:lnTo>
                    <a:pt x="1109" y="1101"/>
                  </a:lnTo>
                  <a:lnTo>
                    <a:pt x="1114" y="1099"/>
                  </a:lnTo>
                  <a:lnTo>
                    <a:pt x="1119" y="1095"/>
                  </a:lnTo>
                  <a:lnTo>
                    <a:pt x="1124" y="1092"/>
                  </a:lnTo>
                  <a:lnTo>
                    <a:pt x="1129" y="1089"/>
                  </a:lnTo>
                  <a:lnTo>
                    <a:pt x="1133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2" y="1090"/>
                  </a:lnTo>
                  <a:lnTo>
                    <a:pt x="1131" y="1091"/>
                  </a:lnTo>
                  <a:lnTo>
                    <a:pt x="1130" y="1092"/>
                  </a:lnTo>
                  <a:lnTo>
                    <a:pt x="1128" y="1094"/>
                  </a:lnTo>
                  <a:lnTo>
                    <a:pt x="1126" y="1095"/>
                  </a:lnTo>
                  <a:lnTo>
                    <a:pt x="1124" y="1096"/>
                  </a:lnTo>
                  <a:lnTo>
                    <a:pt x="1121" y="1097"/>
                  </a:lnTo>
                  <a:lnTo>
                    <a:pt x="1118" y="1098"/>
                  </a:lnTo>
                  <a:lnTo>
                    <a:pt x="1117" y="1100"/>
                  </a:lnTo>
                  <a:lnTo>
                    <a:pt x="1116" y="1101"/>
                  </a:lnTo>
                  <a:lnTo>
                    <a:pt x="1117" y="1103"/>
                  </a:lnTo>
                  <a:lnTo>
                    <a:pt x="1120" y="1106"/>
                  </a:lnTo>
                  <a:lnTo>
                    <a:pt x="1124" y="1108"/>
                  </a:lnTo>
                  <a:lnTo>
                    <a:pt x="1128" y="1108"/>
                  </a:lnTo>
                  <a:lnTo>
                    <a:pt x="1129" y="1108"/>
                  </a:lnTo>
                  <a:lnTo>
                    <a:pt x="1131" y="1106"/>
                  </a:lnTo>
                  <a:lnTo>
                    <a:pt x="1132" y="1106"/>
                  </a:lnTo>
                  <a:lnTo>
                    <a:pt x="1133" y="1105"/>
                  </a:lnTo>
                  <a:lnTo>
                    <a:pt x="1135" y="1105"/>
                  </a:lnTo>
                  <a:lnTo>
                    <a:pt x="1138" y="1108"/>
                  </a:lnTo>
                  <a:lnTo>
                    <a:pt x="1141" y="1112"/>
                  </a:lnTo>
                  <a:lnTo>
                    <a:pt x="1142" y="1117"/>
                  </a:lnTo>
                  <a:lnTo>
                    <a:pt x="1147" y="1114"/>
                  </a:lnTo>
                  <a:lnTo>
                    <a:pt x="1152" y="1112"/>
                  </a:lnTo>
                  <a:lnTo>
                    <a:pt x="1158" y="1110"/>
                  </a:lnTo>
                  <a:lnTo>
                    <a:pt x="1164" y="1108"/>
                  </a:lnTo>
                  <a:lnTo>
                    <a:pt x="1170" y="1109"/>
                  </a:lnTo>
                  <a:lnTo>
                    <a:pt x="1175" y="1111"/>
                  </a:lnTo>
                  <a:lnTo>
                    <a:pt x="1179" y="1115"/>
                  </a:lnTo>
                  <a:lnTo>
                    <a:pt x="1179" y="1118"/>
                  </a:lnTo>
                  <a:lnTo>
                    <a:pt x="1175" y="1127"/>
                  </a:lnTo>
                  <a:lnTo>
                    <a:pt x="1174" y="1130"/>
                  </a:lnTo>
                  <a:lnTo>
                    <a:pt x="1175" y="1131"/>
                  </a:lnTo>
                  <a:lnTo>
                    <a:pt x="1179" y="1132"/>
                  </a:lnTo>
                  <a:lnTo>
                    <a:pt x="1182" y="1130"/>
                  </a:lnTo>
                  <a:lnTo>
                    <a:pt x="1187" y="1127"/>
                  </a:lnTo>
                  <a:lnTo>
                    <a:pt x="1190" y="1124"/>
                  </a:lnTo>
                  <a:lnTo>
                    <a:pt x="1194" y="1123"/>
                  </a:lnTo>
                  <a:lnTo>
                    <a:pt x="1195" y="1124"/>
                  </a:lnTo>
                  <a:lnTo>
                    <a:pt x="1195" y="1126"/>
                  </a:lnTo>
                  <a:lnTo>
                    <a:pt x="1194" y="1129"/>
                  </a:lnTo>
                  <a:lnTo>
                    <a:pt x="1193" y="1131"/>
                  </a:lnTo>
                  <a:lnTo>
                    <a:pt x="1192" y="1133"/>
                  </a:lnTo>
                  <a:lnTo>
                    <a:pt x="1193" y="1133"/>
                  </a:lnTo>
                  <a:lnTo>
                    <a:pt x="1198" y="1131"/>
                  </a:lnTo>
                  <a:lnTo>
                    <a:pt x="1203" y="1128"/>
                  </a:lnTo>
                  <a:lnTo>
                    <a:pt x="1206" y="1124"/>
                  </a:lnTo>
                  <a:lnTo>
                    <a:pt x="1211" y="1119"/>
                  </a:lnTo>
                  <a:lnTo>
                    <a:pt x="1211" y="1116"/>
                  </a:lnTo>
                  <a:lnTo>
                    <a:pt x="1211" y="1115"/>
                  </a:lnTo>
                  <a:lnTo>
                    <a:pt x="1216" y="1112"/>
                  </a:lnTo>
                  <a:lnTo>
                    <a:pt x="1218" y="1110"/>
                  </a:lnTo>
                  <a:lnTo>
                    <a:pt x="1220" y="1109"/>
                  </a:lnTo>
                  <a:lnTo>
                    <a:pt x="1220" y="1110"/>
                  </a:lnTo>
                  <a:lnTo>
                    <a:pt x="1220" y="1111"/>
                  </a:lnTo>
                  <a:lnTo>
                    <a:pt x="1220" y="1112"/>
                  </a:lnTo>
                  <a:lnTo>
                    <a:pt x="1220" y="1115"/>
                  </a:lnTo>
                  <a:lnTo>
                    <a:pt x="1220" y="1115"/>
                  </a:lnTo>
                  <a:lnTo>
                    <a:pt x="1222" y="1115"/>
                  </a:lnTo>
                  <a:lnTo>
                    <a:pt x="1225" y="1114"/>
                  </a:lnTo>
                  <a:lnTo>
                    <a:pt x="1231" y="1111"/>
                  </a:lnTo>
                  <a:lnTo>
                    <a:pt x="1232" y="1109"/>
                  </a:lnTo>
                  <a:lnTo>
                    <a:pt x="1233" y="1106"/>
                  </a:lnTo>
                  <a:lnTo>
                    <a:pt x="1233" y="1104"/>
                  </a:lnTo>
                  <a:lnTo>
                    <a:pt x="1235" y="1102"/>
                  </a:lnTo>
                  <a:lnTo>
                    <a:pt x="1239" y="1099"/>
                  </a:lnTo>
                  <a:lnTo>
                    <a:pt x="1243" y="1098"/>
                  </a:lnTo>
                  <a:lnTo>
                    <a:pt x="1245" y="1099"/>
                  </a:lnTo>
                  <a:lnTo>
                    <a:pt x="1248" y="1101"/>
                  </a:lnTo>
                  <a:lnTo>
                    <a:pt x="1250" y="1103"/>
                  </a:lnTo>
                  <a:lnTo>
                    <a:pt x="1253" y="1106"/>
                  </a:lnTo>
                  <a:lnTo>
                    <a:pt x="1257" y="1108"/>
                  </a:lnTo>
                  <a:lnTo>
                    <a:pt x="1258" y="1108"/>
                  </a:lnTo>
                  <a:lnTo>
                    <a:pt x="1258" y="1108"/>
                  </a:lnTo>
                  <a:lnTo>
                    <a:pt x="1258" y="1105"/>
                  </a:lnTo>
                  <a:lnTo>
                    <a:pt x="1259" y="1104"/>
                  </a:lnTo>
                  <a:lnTo>
                    <a:pt x="1263" y="1113"/>
                  </a:lnTo>
                  <a:lnTo>
                    <a:pt x="1271" y="1131"/>
                  </a:lnTo>
                  <a:lnTo>
                    <a:pt x="1271" y="1135"/>
                  </a:lnTo>
                  <a:lnTo>
                    <a:pt x="1269" y="1139"/>
                  </a:lnTo>
                  <a:lnTo>
                    <a:pt x="1266" y="1143"/>
                  </a:lnTo>
                  <a:lnTo>
                    <a:pt x="1262" y="1147"/>
                  </a:lnTo>
                  <a:lnTo>
                    <a:pt x="1256" y="1156"/>
                  </a:lnTo>
                  <a:lnTo>
                    <a:pt x="1252" y="1160"/>
                  </a:lnTo>
                  <a:lnTo>
                    <a:pt x="1249" y="1167"/>
                  </a:lnTo>
                  <a:lnTo>
                    <a:pt x="1246" y="1174"/>
                  </a:lnTo>
                  <a:lnTo>
                    <a:pt x="1243" y="1181"/>
                  </a:lnTo>
                  <a:lnTo>
                    <a:pt x="1239" y="1184"/>
                  </a:lnTo>
                  <a:lnTo>
                    <a:pt x="1236" y="1187"/>
                  </a:lnTo>
                  <a:lnTo>
                    <a:pt x="1233" y="1191"/>
                  </a:lnTo>
                  <a:lnTo>
                    <a:pt x="1232" y="1193"/>
                  </a:lnTo>
                  <a:lnTo>
                    <a:pt x="1234" y="1192"/>
                  </a:lnTo>
                  <a:lnTo>
                    <a:pt x="1235" y="1191"/>
                  </a:lnTo>
                  <a:lnTo>
                    <a:pt x="1237" y="1189"/>
                  </a:lnTo>
                  <a:lnTo>
                    <a:pt x="1240" y="1185"/>
                  </a:lnTo>
                  <a:lnTo>
                    <a:pt x="1244" y="1182"/>
                  </a:lnTo>
                  <a:lnTo>
                    <a:pt x="1244" y="1181"/>
                  </a:lnTo>
                  <a:lnTo>
                    <a:pt x="1244" y="1180"/>
                  </a:lnTo>
                  <a:lnTo>
                    <a:pt x="1245" y="1179"/>
                  </a:lnTo>
                  <a:lnTo>
                    <a:pt x="1245" y="1177"/>
                  </a:lnTo>
                  <a:lnTo>
                    <a:pt x="1246" y="1174"/>
                  </a:lnTo>
                  <a:lnTo>
                    <a:pt x="1248" y="1172"/>
                  </a:lnTo>
                  <a:lnTo>
                    <a:pt x="1249" y="1169"/>
                  </a:lnTo>
                  <a:lnTo>
                    <a:pt x="1250" y="1166"/>
                  </a:lnTo>
                  <a:lnTo>
                    <a:pt x="1253" y="1165"/>
                  </a:lnTo>
                  <a:lnTo>
                    <a:pt x="1249" y="1173"/>
                  </a:lnTo>
                  <a:lnTo>
                    <a:pt x="1251" y="1170"/>
                  </a:lnTo>
                  <a:lnTo>
                    <a:pt x="1253" y="1167"/>
                  </a:lnTo>
                  <a:lnTo>
                    <a:pt x="1255" y="1166"/>
                  </a:lnTo>
                  <a:lnTo>
                    <a:pt x="1256" y="1166"/>
                  </a:lnTo>
                  <a:lnTo>
                    <a:pt x="1257" y="1163"/>
                  </a:lnTo>
                  <a:lnTo>
                    <a:pt x="1258" y="1158"/>
                  </a:lnTo>
                  <a:lnTo>
                    <a:pt x="1260" y="1155"/>
                  </a:lnTo>
                  <a:lnTo>
                    <a:pt x="1263" y="1152"/>
                  </a:lnTo>
                  <a:lnTo>
                    <a:pt x="1266" y="1149"/>
                  </a:lnTo>
                  <a:lnTo>
                    <a:pt x="1275" y="1142"/>
                  </a:lnTo>
                  <a:lnTo>
                    <a:pt x="1278" y="1139"/>
                  </a:lnTo>
                  <a:lnTo>
                    <a:pt x="1281" y="1137"/>
                  </a:lnTo>
                  <a:lnTo>
                    <a:pt x="1282" y="1137"/>
                  </a:lnTo>
                  <a:lnTo>
                    <a:pt x="1281" y="1138"/>
                  </a:lnTo>
                  <a:lnTo>
                    <a:pt x="1279" y="1141"/>
                  </a:lnTo>
                  <a:lnTo>
                    <a:pt x="1277" y="1146"/>
                  </a:lnTo>
                  <a:lnTo>
                    <a:pt x="1271" y="1157"/>
                  </a:lnTo>
                  <a:lnTo>
                    <a:pt x="1267" y="1163"/>
                  </a:lnTo>
                  <a:lnTo>
                    <a:pt x="1267" y="1165"/>
                  </a:lnTo>
                  <a:lnTo>
                    <a:pt x="1266" y="1169"/>
                  </a:lnTo>
                  <a:lnTo>
                    <a:pt x="1264" y="1173"/>
                  </a:lnTo>
                  <a:lnTo>
                    <a:pt x="1262" y="1178"/>
                  </a:lnTo>
                  <a:lnTo>
                    <a:pt x="1262" y="1178"/>
                  </a:lnTo>
                  <a:lnTo>
                    <a:pt x="1263" y="1177"/>
                  </a:lnTo>
                  <a:lnTo>
                    <a:pt x="1263" y="1176"/>
                  </a:lnTo>
                  <a:lnTo>
                    <a:pt x="1264" y="1175"/>
                  </a:lnTo>
                  <a:lnTo>
                    <a:pt x="1264" y="1174"/>
                  </a:lnTo>
                  <a:lnTo>
                    <a:pt x="1265" y="1173"/>
                  </a:lnTo>
                  <a:lnTo>
                    <a:pt x="1272" y="1160"/>
                  </a:lnTo>
                  <a:lnTo>
                    <a:pt x="1274" y="1158"/>
                  </a:lnTo>
                  <a:lnTo>
                    <a:pt x="1275" y="1157"/>
                  </a:lnTo>
                  <a:lnTo>
                    <a:pt x="1276" y="1156"/>
                  </a:lnTo>
                  <a:lnTo>
                    <a:pt x="1278" y="1154"/>
                  </a:lnTo>
                  <a:lnTo>
                    <a:pt x="1278" y="1150"/>
                  </a:lnTo>
                  <a:lnTo>
                    <a:pt x="1280" y="1145"/>
                  </a:lnTo>
                  <a:lnTo>
                    <a:pt x="1284" y="1139"/>
                  </a:lnTo>
                  <a:lnTo>
                    <a:pt x="1285" y="1138"/>
                  </a:lnTo>
                  <a:lnTo>
                    <a:pt x="1290" y="1135"/>
                  </a:lnTo>
                  <a:lnTo>
                    <a:pt x="1296" y="1128"/>
                  </a:lnTo>
                  <a:lnTo>
                    <a:pt x="1299" y="1126"/>
                  </a:lnTo>
                  <a:lnTo>
                    <a:pt x="1302" y="1124"/>
                  </a:lnTo>
                  <a:lnTo>
                    <a:pt x="1306" y="1123"/>
                  </a:lnTo>
                  <a:lnTo>
                    <a:pt x="1312" y="1120"/>
                  </a:lnTo>
                  <a:lnTo>
                    <a:pt x="1312" y="1123"/>
                  </a:lnTo>
                  <a:lnTo>
                    <a:pt x="1311" y="1123"/>
                  </a:lnTo>
                  <a:lnTo>
                    <a:pt x="1309" y="1129"/>
                  </a:lnTo>
                  <a:lnTo>
                    <a:pt x="1307" y="1135"/>
                  </a:lnTo>
                  <a:lnTo>
                    <a:pt x="1305" y="1141"/>
                  </a:lnTo>
                  <a:lnTo>
                    <a:pt x="1305" y="1142"/>
                  </a:lnTo>
                  <a:lnTo>
                    <a:pt x="1308" y="1137"/>
                  </a:lnTo>
                  <a:lnTo>
                    <a:pt x="1309" y="1134"/>
                  </a:lnTo>
                  <a:lnTo>
                    <a:pt x="1311" y="1129"/>
                  </a:lnTo>
                  <a:lnTo>
                    <a:pt x="1312" y="1127"/>
                  </a:lnTo>
                  <a:lnTo>
                    <a:pt x="1313" y="1124"/>
                  </a:lnTo>
                  <a:lnTo>
                    <a:pt x="1321" y="1115"/>
                  </a:lnTo>
                  <a:lnTo>
                    <a:pt x="1323" y="1114"/>
                  </a:lnTo>
                  <a:lnTo>
                    <a:pt x="1324" y="1114"/>
                  </a:lnTo>
                  <a:lnTo>
                    <a:pt x="1325" y="1113"/>
                  </a:lnTo>
                  <a:lnTo>
                    <a:pt x="1327" y="1112"/>
                  </a:lnTo>
                  <a:lnTo>
                    <a:pt x="1333" y="1105"/>
                  </a:lnTo>
                  <a:lnTo>
                    <a:pt x="1338" y="1098"/>
                  </a:lnTo>
                  <a:lnTo>
                    <a:pt x="1343" y="1091"/>
                  </a:lnTo>
                  <a:lnTo>
                    <a:pt x="1345" y="1089"/>
                  </a:lnTo>
                  <a:lnTo>
                    <a:pt x="1349" y="1087"/>
                  </a:lnTo>
                  <a:lnTo>
                    <a:pt x="1350" y="1086"/>
                  </a:lnTo>
                  <a:lnTo>
                    <a:pt x="1352" y="1084"/>
                  </a:lnTo>
                  <a:lnTo>
                    <a:pt x="1354" y="1080"/>
                  </a:lnTo>
                  <a:lnTo>
                    <a:pt x="1357" y="1077"/>
                  </a:lnTo>
                  <a:lnTo>
                    <a:pt x="1359" y="1075"/>
                  </a:lnTo>
                  <a:lnTo>
                    <a:pt x="1362" y="1074"/>
                  </a:lnTo>
                  <a:lnTo>
                    <a:pt x="1363" y="1076"/>
                  </a:lnTo>
                  <a:lnTo>
                    <a:pt x="1363" y="1078"/>
                  </a:lnTo>
                  <a:lnTo>
                    <a:pt x="1362" y="1081"/>
                  </a:lnTo>
                  <a:lnTo>
                    <a:pt x="1360" y="1084"/>
                  </a:lnTo>
                  <a:lnTo>
                    <a:pt x="1358" y="1086"/>
                  </a:lnTo>
                  <a:lnTo>
                    <a:pt x="1357" y="1089"/>
                  </a:lnTo>
                  <a:lnTo>
                    <a:pt x="1354" y="1097"/>
                  </a:lnTo>
                  <a:lnTo>
                    <a:pt x="1350" y="1105"/>
                  </a:lnTo>
                  <a:lnTo>
                    <a:pt x="1337" y="1132"/>
                  </a:lnTo>
                  <a:lnTo>
                    <a:pt x="1322" y="1158"/>
                  </a:lnTo>
                  <a:lnTo>
                    <a:pt x="1306" y="1184"/>
                  </a:lnTo>
                  <a:lnTo>
                    <a:pt x="1290" y="1209"/>
                  </a:lnTo>
                  <a:lnTo>
                    <a:pt x="1293" y="1208"/>
                  </a:lnTo>
                  <a:lnTo>
                    <a:pt x="1266" y="1247"/>
                  </a:lnTo>
                  <a:lnTo>
                    <a:pt x="1237" y="1283"/>
                  </a:lnTo>
                  <a:lnTo>
                    <a:pt x="1206" y="1319"/>
                  </a:lnTo>
                  <a:lnTo>
                    <a:pt x="1173" y="1352"/>
                  </a:lnTo>
                  <a:lnTo>
                    <a:pt x="1138" y="1384"/>
                  </a:lnTo>
                  <a:lnTo>
                    <a:pt x="1102" y="1414"/>
                  </a:lnTo>
                  <a:lnTo>
                    <a:pt x="1064" y="1442"/>
                  </a:lnTo>
                  <a:lnTo>
                    <a:pt x="1024" y="1468"/>
                  </a:lnTo>
                  <a:lnTo>
                    <a:pt x="983" y="1491"/>
                  </a:lnTo>
                  <a:lnTo>
                    <a:pt x="941" y="1513"/>
                  </a:lnTo>
                  <a:lnTo>
                    <a:pt x="898" y="1532"/>
                  </a:lnTo>
                  <a:lnTo>
                    <a:pt x="853" y="1549"/>
                  </a:lnTo>
                  <a:lnTo>
                    <a:pt x="853" y="1547"/>
                  </a:lnTo>
                  <a:lnTo>
                    <a:pt x="862" y="1544"/>
                  </a:lnTo>
                  <a:lnTo>
                    <a:pt x="872" y="1540"/>
                  </a:lnTo>
                  <a:lnTo>
                    <a:pt x="882" y="1535"/>
                  </a:lnTo>
                  <a:lnTo>
                    <a:pt x="892" y="1528"/>
                  </a:lnTo>
                  <a:lnTo>
                    <a:pt x="902" y="1522"/>
                  </a:lnTo>
                  <a:lnTo>
                    <a:pt x="910" y="1515"/>
                  </a:lnTo>
                  <a:lnTo>
                    <a:pt x="916" y="1509"/>
                  </a:lnTo>
                  <a:lnTo>
                    <a:pt x="916" y="1509"/>
                  </a:lnTo>
                  <a:lnTo>
                    <a:pt x="916" y="1509"/>
                  </a:lnTo>
                  <a:lnTo>
                    <a:pt x="915" y="1509"/>
                  </a:lnTo>
                  <a:lnTo>
                    <a:pt x="914" y="1510"/>
                  </a:lnTo>
                  <a:lnTo>
                    <a:pt x="914" y="1510"/>
                  </a:lnTo>
                  <a:lnTo>
                    <a:pt x="916" y="1508"/>
                  </a:lnTo>
                  <a:lnTo>
                    <a:pt x="919" y="1505"/>
                  </a:lnTo>
                  <a:lnTo>
                    <a:pt x="923" y="1501"/>
                  </a:lnTo>
                  <a:lnTo>
                    <a:pt x="929" y="1497"/>
                  </a:lnTo>
                  <a:lnTo>
                    <a:pt x="933" y="1492"/>
                  </a:lnTo>
                  <a:lnTo>
                    <a:pt x="936" y="1487"/>
                  </a:lnTo>
                  <a:lnTo>
                    <a:pt x="938" y="1483"/>
                  </a:lnTo>
                  <a:lnTo>
                    <a:pt x="938" y="1478"/>
                  </a:lnTo>
                  <a:lnTo>
                    <a:pt x="937" y="1477"/>
                  </a:lnTo>
                  <a:lnTo>
                    <a:pt x="935" y="1477"/>
                  </a:lnTo>
                  <a:lnTo>
                    <a:pt x="930" y="1479"/>
                  </a:lnTo>
                  <a:lnTo>
                    <a:pt x="927" y="1480"/>
                  </a:lnTo>
                  <a:lnTo>
                    <a:pt x="902" y="1481"/>
                  </a:lnTo>
                  <a:lnTo>
                    <a:pt x="877" y="1481"/>
                  </a:lnTo>
                  <a:lnTo>
                    <a:pt x="868" y="1481"/>
                  </a:lnTo>
                  <a:lnTo>
                    <a:pt x="862" y="1480"/>
                  </a:lnTo>
                  <a:lnTo>
                    <a:pt x="859" y="1480"/>
                  </a:lnTo>
                  <a:lnTo>
                    <a:pt x="858" y="1479"/>
                  </a:lnTo>
                  <a:lnTo>
                    <a:pt x="859" y="1478"/>
                  </a:lnTo>
                  <a:lnTo>
                    <a:pt x="860" y="1478"/>
                  </a:lnTo>
                  <a:lnTo>
                    <a:pt x="862" y="1477"/>
                  </a:lnTo>
                  <a:lnTo>
                    <a:pt x="865" y="1476"/>
                  </a:lnTo>
                  <a:lnTo>
                    <a:pt x="866" y="1474"/>
                  </a:lnTo>
                  <a:lnTo>
                    <a:pt x="867" y="1472"/>
                  </a:lnTo>
                  <a:lnTo>
                    <a:pt x="866" y="1470"/>
                  </a:lnTo>
                  <a:lnTo>
                    <a:pt x="863" y="1467"/>
                  </a:lnTo>
                  <a:lnTo>
                    <a:pt x="860" y="1465"/>
                  </a:lnTo>
                  <a:lnTo>
                    <a:pt x="855" y="1463"/>
                  </a:lnTo>
                  <a:lnTo>
                    <a:pt x="851" y="1461"/>
                  </a:lnTo>
                  <a:lnTo>
                    <a:pt x="848" y="1458"/>
                  </a:lnTo>
                  <a:lnTo>
                    <a:pt x="848" y="1457"/>
                  </a:lnTo>
                  <a:lnTo>
                    <a:pt x="849" y="1456"/>
                  </a:lnTo>
                  <a:lnTo>
                    <a:pt x="849" y="1455"/>
                  </a:lnTo>
                  <a:lnTo>
                    <a:pt x="843" y="1445"/>
                  </a:lnTo>
                  <a:lnTo>
                    <a:pt x="835" y="1436"/>
                  </a:lnTo>
                  <a:lnTo>
                    <a:pt x="830" y="1433"/>
                  </a:lnTo>
                  <a:lnTo>
                    <a:pt x="825" y="1431"/>
                  </a:lnTo>
                  <a:lnTo>
                    <a:pt x="821" y="1427"/>
                  </a:lnTo>
                  <a:lnTo>
                    <a:pt x="817" y="1422"/>
                  </a:lnTo>
                  <a:lnTo>
                    <a:pt x="815" y="1421"/>
                  </a:lnTo>
                  <a:lnTo>
                    <a:pt x="807" y="1421"/>
                  </a:lnTo>
                  <a:lnTo>
                    <a:pt x="804" y="1420"/>
                  </a:lnTo>
                  <a:lnTo>
                    <a:pt x="804" y="1420"/>
                  </a:lnTo>
                  <a:lnTo>
                    <a:pt x="803" y="1419"/>
                  </a:lnTo>
                  <a:lnTo>
                    <a:pt x="804" y="1418"/>
                  </a:lnTo>
                  <a:lnTo>
                    <a:pt x="804" y="1414"/>
                  </a:lnTo>
                  <a:lnTo>
                    <a:pt x="802" y="1412"/>
                  </a:lnTo>
                  <a:lnTo>
                    <a:pt x="800" y="1411"/>
                  </a:lnTo>
                  <a:lnTo>
                    <a:pt x="797" y="1409"/>
                  </a:lnTo>
                  <a:lnTo>
                    <a:pt x="796" y="1407"/>
                  </a:lnTo>
                  <a:lnTo>
                    <a:pt x="796" y="1404"/>
                  </a:lnTo>
                  <a:lnTo>
                    <a:pt x="798" y="1400"/>
                  </a:lnTo>
                  <a:lnTo>
                    <a:pt x="803" y="1395"/>
                  </a:lnTo>
                  <a:lnTo>
                    <a:pt x="808" y="1391"/>
                  </a:lnTo>
                  <a:lnTo>
                    <a:pt x="812" y="1388"/>
                  </a:lnTo>
                  <a:lnTo>
                    <a:pt x="816" y="1386"/>
                  </a:lnTo>
                  <a:lnTo>
                    <a:pt x="822" y="1384"/>
                  </a:lnTo>
                  <a:lnTo>
                    <a:pt x="823" y="1382"/>
                  </a:lnTo>
                  <a:lnTo>
                    <a:pt x="825" y="1378"/>
                  </a:lnTo>
                  <a:lnTo>
                    <a:pt x="827" y="1373"/>
                  </a:lnTo>
                  <a:lnTo>
                    <a:pt x="828" y="1367"/>
                  </a:lnTo>
                  <a:lnTo>
                    <a:pt x="827" y="1368"/>
                  </a:lnTo>
                  <a:lnTo>
                    <a:pt x="827" y="1369"/>
                  </a:lnTo>
                  <a:lnTo>
                    <a:pt x="826" y="1371"/>
                  </a:lnTo>
                  <a:lnTo>
                    <a:pt x="825" y="1372"/>
                  </a:lnTo>
                  <a:lnTo>
                    <a:pt x="823" y="1372"/>
                  </a:lnTo>
                  <a:lnTo>
                    <a:pt x="820" y="1373"/>
                  </a:lnTo>
                  <a:lnTo>
                    <a:pt x="816" y="1375"/>
                  </a:lnTo>
                  <a:lnTo>
                    <a:pt x="813" y="1376"/>
                  </a:lnTo>
                  <a:lnTo>
                    <a:pt x="810" y="1376"/>
                  </a:lnTo>
                  <a:lnTo>
                    <a:pt x="807" y="1375"/>
                  </a:lnTo>
                  <a:lnTo>
                    <a:pt x="805" y="1372"/>
                  </a:lnTo>
                  <a:lnTo>
                    <a:pt x="805" y="1367"/>
                  </a:lnTo>
                  <a:lnTo>
                    <a:pt x="806" y="1363"/>
                  </a:lnTo>
                  <a:lnTo>
                    <a:pt x="808" y="1359"/>
                  </a:lnTo>
                  <a:lnTo>
                    <a:pt x="811" y="1357"/>
                  </a:lnTo>
                  <a:lnTo>
                    <a:pt x="815" y="1356"/>
                  </a:lnTo>
                  <a:lnTo>
                    <a:pt x="818" y="1354"/>
                  </a:lnTo>
                  <a:lnTo>
                    <a:pt x="821" y="1352"/>
                  </a:lnTo>
                  <a:lnTo>
                    <a:pt x="821" y="1351"/>
                  </a:lnTo>
                  <a:lnTo>
                    <a:pt x="820" y="1351"/>
                  </a:lnTo>
                  <a:lnTo>
                    <a:pt x="819" y="1351"/>
                  </a:lnTo>
                  <a:lnTo>
                    <a:pt x="818" y="1351"/>
                  </a:lnTo>
                  <a:lnTo>
                    <a:pt x="817" y="1350"/>
                  </a:lnTo>
                  <a:lnTo>
                    <a:pt x="817" y="1350"/>
                  </a:lnTo>
                  <a:lnTo>
                    <a:pt x="817" y="1349"/>
                  </a:lnTo>
                  <a:lnTo>
                    <a:pt x="818" y="1347"/>
                  </a:lnTo>
                  <a:lnTo>
                    <a:pt x="821" y="1346"/>
                  </a:lnTo>
                  <a:lnTo>
                    <a:pt x="823" y="1345"/>
                  </a:lnTo>
                  <a:lnTo>
                    <a:pt x="825" y="1343"/>
                  </a:lnTo>
                  <a:lnTo>
                    <a:pt x="826" y="1339"/>
                  </a:lnTo>
                  <a:lnTo>
                    <a:pt x="825" y="1336"/>
                  </a:lnTo>
                  <a:lnTo>
                    <a:pt x="826" y="1332"/>
                  </a:lnTo>
                  <a:lnTo>
                    <a:pt x="829" y="1331"/>
                  </a:lnTo>
                  <a:lnTo>
                    <a:pt x="833" y="1329"/>
                  </a:lnTo>
                  <a:lnTo>
                    <a:pt x="838" y="1327"/>
                  </a:lnTo>
                  <a:lnTo>
                    <a:pt x="846" y="1324"/>
                  </a:lnTo>
                  <a:lnTo>
                    <a:pt x="848" y="1322"/>
                  </a:lnTo>
                  <a:lnTo>
                    <a:pt x="849" y="1321"/>
                  </a:lnTo>
                  <a:lnTo>
                    <a:pt x="849" y="1320"/>
                  </a:lnTo>
                  <a:lnTo>
                    <a:pt x="848" y="1319"/>
                  </a:lnTo>
                  <a:lnTo>
                    <a:pt x="847" y="1319"/>
                  </a:lnTo>
                  <a:lnTo>
                    <a:pt x="846" y="1318"/>
                  </a:lnTo>
                  <a:lnTo>
                    <a:pt x="845" y="1318"/>
                  </a:lnTo>
                  <a:lnTo>
                    <a:pt x="845" y="1318"/>
                  </a:lnTo>
                  <a:lnTo>
                    <a:pt x="853" y="1311"/>
                  </a:lnTo>
                  <a:lnTo>
                    <a:pt x="862" y="1306"/>
                  </a:lnTo>
                  <a:lnTo>
                    <a:pt x="869" y="1299"/>
                  </a:lnTo>
                  <a:lnTo>
                    <a:pt x="870" y="1298"/>
                  </a:lnTo>
                  <a:lnTo>
                    <a:pt x="871" y="1297"/>
                  </a:lnTo>
                  <a:lnTo>
                    <a:pt x="871" y="1294"/>
                  </a:lnTo>
                  <a:lnTo>
                    <a:pt x="871" y="1293"/>
                  </a:lnTo>
                  <a:lnTo>
                    <a:pt x="873" y="1291"/>
                  </a:lnTo>
                  <a:lnTo>
                    <a:pt x="874" y="1290"/>
                  </a:lnTo>
                  <a:lnTo>
                    <a:pt x="878" y="1285"/>
                  </a:lnTo>
                  <a:lnTo>
                    <a:pt x="880" y="1283"/>
                  </a:lnTo>
                  <a:lnTo>
                    <a:pt x="882" y="1281"/>
                  </a:lnTo>
                  <a:lnTo>
                    <a:pt x="883" y="1278"/>
                  </a:lnTo>
                  <a:lnTo>
                    <a:pt x="883" y="1277"/>
                  </a:lnTo>
                  <a:lnTo>
                    <a:pt x="882" y="1277"/>
                  </a:lnTo>
                  <a:lnTo>
                    <a:pt x="880" y="1278"/>
                  </a:lnTo>
                  <a:lnTo>
                    <a:pt x="879" y="1278"/>
                  </a:lnTo>
                  <a:lnTo>
                    <a:pt x="878" y="1279"/>
                  </a:lnTo>
                  <a:lnTo>
                    <a:pt x="877" y="1279"/>
                  </a:lnTo>
                  <a:lnTo>
                    <a:pt x="877" y="1278"/>
                  </a:lnTo>
                  <a:lnTo>
                    <a:pt x="875" y="1271"/>
                  </a:lnTo>
                  <a:lnTo>
                    <a:pt x="876" y="1264"/>
                  </a:lnTo>
                  <a:lnTo>
                    <a:pt x="875" y="1257"/>
                  </a:lnTo>
                  <a:lnTo>
                    <a:pt x="874" y="1249"/>
                  </a:lnTo>
                  <a:lnTo>
                    <a:pt x="873" y="1240"/>
                  </a:lnTo>
                  <a:lnTo>
                    <a:pt x="870" y="1232"/>
                  </a:lnTo>
                  <a:lnTo>
                    <a:pt x="868" y="1229"/>
                  </a:lnTo>
                  <a:lnTo>
                    <a:pt x="865" y="1227"/>
                  </a:lnTo>
                  <a:lnTo>
                    <a:pt x="862" y="1225"/>
                  </a:lnTo>
                  <a:lnTo>
                    <a:pt x="860" y="1221"/>
                  </a:lnTo>
                  <a:lnTo>
                    <a:pt x="860" y="1220"/>
                  </a:lnTo>
                  <a:lnTo>
                    <a:pt x="858" y="1220"/>
                  </a:lnTo>
                  <a:lnTo>
                    <a:pt x="858" y="1220"/>
                  </a:lnTo>
                  <a:lnTo>
                    <a:pt x="859" y="1219"/>
                  </a:lnTo>
                  <a:lnTo>
                    <a:pt x="859" y="1218"/>
                  </a:lnTo>
                  <a:lnTo>
                    <a:pt x="859" y="1217"/>
                  </a:lnTo>
                  <a:lnTo>
                    <a:pt x="859" y="1216"/>
                  </a:lnTo>
                  <a:lnTo>
                    <a:pt x="858" y="1215"/>
                  </a:lnTo>
                  <a:lnTo>
                    <a:pt x="858" y="1215"/>
                  </a:lnTo>
                  <a:lnTo>
                    <a:pt x="858" y="1215"/>
                  </a:lnTo>
                  <a:lnTo>
                    <a:pt x="858" y="1214"/>
                  </a:lnTo>
                  <a:lnTo>
                    <a:pt x="858" y="1214"/>
                  </a:lnTo>
                  <a:lnTo>
                    <a:pt x="859" y="1213"/>
                  </a:lnTo>
                  <a:lnTo>
                    <a:pt x="859" y="1213"/>
                  </a:lnTo>
                  <a:lnTo>
                    <a:pt x="855" y="1211"/>
                  </a:lnTo>
                  <a:lnTo>
                    <a:pt x="852" y="1210"/>
                  </a:lnTo>
                  <a:lnTo>
                    <a:pt x="849" y="1209"/>
                  </a:lnTo>
                  <a:lnTo>
                    <a:pt x="844" y="1210"/>
                  </a:lnTo>
                  <a:lnTo>
                    <a:pt x="839" y="1212"/>
                  </a:lnTo>
                  <a:lnTo>
                    <a:pt x="834" y="1216"/>
                  </a:lnTo>
                  <a:lnTo>
                    <a:pt x="829" y="1220"/>
                  </a:lnTo>
                  <a:lnTo>
                    <a:pt x="825" y="1224"/>
                  </a:lnTo>
                  <a:lnTo>
                    <a:pt x="823" y="1226"/>
                  </a:lnTo>
                  <a:lnTo>
                    <a:pt x="822" y="1230"/>
                  </a:lnTo>
                  <a:lnTo>
                    <a:pt x="823" y="1234"/>
                  </a:lnTo>
                  <a:lnTo>
                    <a:pt x="824" y="1238"/>
                  </a:lnTo>
                  <a:lnTo>
                    <a:pt x="823" y="1241"/>
                  </a:lnTo>
                  <a:lnTo>
                    <a:pt x="821" y="1243"/>
                  </a:lnTo>
                  <a:lnTo>
                    <a:pt x="817" y="1244"/>
                  </a:lnTo>
                  <a:lnTo>
                    <a:pt x="814" y="1243"/>
                  </a:lnTo>
                  <a:lnTo>
                    <a:pt x="813" y="1241"/>
                  </a:lnTo>
                  <a:lnTo>
                    <a:pt x="813" y="1239"/>
                  </a:lnTo>
                  <a:lnTo>
                    <a:pt x="814" y="1237"/>
                  </a:lnTo>
                  <a:lnTo>
                    <a:pt x="813" y="1235"/>
                  </a:lnTo>
                  <a:lnTo>
                    <a:pt x="812" y="1233"/>
                  </a:lnTo>
                  <a:lnTo>
                    <a:pt x="810" y="1233"/>
                  </a:lnTo>
                  <a:lnTo>
                    <a:pt x="807" y="1235"/>
                  </a:lnTo>
                  <a:lnTo>
                    <a:pt x="805" y="1237"/>
                  </a:lnTo>
                  <a:lnTo>
                    <a:pt x="803" y="1238"/>
                  </a:lnTo>
                  <a:lnTo>
                    <a:pt x="800" y="1236"/>
                  </a:lnTo>
                  <a:lnTo>
                    <a:pt x="797" y="1234"/>
                  </a:lnTo>
                  <a:lnTo>
                    <a:pt x="794" y="1231"/>
                  </a:lnTo>
                  <a:lnTo>
                    <a:pt x="791" y="1230"/>
                  </a:lnTo>
                  <a:lnTo>
                    <a:pt x="787" y="1231"/>
                  </a:lnTo>
                  <a:lnTo>
                    <a:pt x="784" y="1234"/>
                  </a:lnTo>
                  <a:lnTo>
                    <a:pt x="780" y="1236"/>
                  </a:lnTo>
                  <a:lnTo>
                    <a:pt x="777" y="1237"/>
                  </a:lnTo>
                  <a:lnTo>
                    <a:pt x="775" y="1235"/>
                  </a:lnTo>
                  <a:lnTo>
                    <a:pt x="774" y="1233"/>
                  </a:lnTo>
                  <a:lnTo>
                    <a:pt x="774" y="1230"/>
                  </a:lnTo>
                  <a:lnTo>
                    <a:pt x="772" y="1228"/>
                  </a:lnTo>
                  <a:lnTo>
                    <a:pt x="769" y="1227"/>
                  </a:lnTo>
                  <a:lnTo>
                    <a:pt x="767" y="1228"/>
                  </a:lnTo>
                  <a:lnTo>
                    <a:pt x="764" y="1229"/>
                  </a:lnTo>
                  <a:lnTo>
                    <a:pt x="762" y="1229"/>
                  </a:lnTo>
                  <a:lnTo>
                    <a:pt x="761" y="1230"/>
                  </a:lnTo>
                  <a:lnTo>
                    <a:pt x="761" y="1228"/>
                  </a:lnTo>
                  <a:lnTo>
                    <a:pt x="762" y="1227"/>
                  </a:lnTo>
                  <a:lnTo>
                    <a:pt x="764" y="1224"/>
                  </a:lnTo>
                  <a:lnTo>
                    <a:pt x="763" y="1223"/>
                  </a:lnTo>
                  <a:lnTo>
                    <a:pt x="760" y="1219"/>
                  </a:lnTo>
                  <a:lnTo>
                    <a:pt x="758" y="1216"/>
                  </a:lnTo>
                  <a:lnTo>
                    <a:pt x="756" y="1215"/>
                  </a:lnTo>
                  <a:lnTo>
                    <a:pt x="754" y="1216"/>
                  </a:lnTo>
                  <a:lnTo>
                    <a:pt x="753" y="1217"/>
                  </a:lnTo>
                  <a:lnTo>
                    <a:pt x="750" y="1219"/>
                  </a:lnTo>
                  <a:lnTo>
                    <a:pt x="748" y="1218"/>
                  </a:lnTo>
                  <a:lnTo>
                    <a:pt x="745" y="1216"/>
                  </a:lnTo>
                  <a:lnTo>
                    <a:pt x="744" y="1216"/>
                  </a:lnTo>
                  <a:lnTo>
                    <a:pt x="744" y="1215"/>
                  </a:lnTo>
                  <a:lnTo>
                    <a:pt x="744" y="1213"/>
                  </a:lnTo>
                  <a:lnTo>
                    <a:pt x="743" y="1212"/>
                  </a:lnTo>
                  <a:lnTo>
                    <a:pt x="743" y="1211"/>
                  </a:lnTo>
                  <a:lnTo>
                    <a:pt x="743" y="1210"/>
                  </a:lnTo>
                  <a:lnTo>
                    <a:pt x="739" y="1209"/>
                  </a:lnTo>
                  <a:lnTo>
                    <a:pt x="735" y="1208"/>
                  </a:lnTo>
                  <a:lnTo>
                    <a:pt x="732" y="1206"/>
                  </a:lnTo>
                  <a:lnTo>
                    <a:pt x="729" y="1202"/>
                  </a:lnTo>
                  <a:lnTo>
                    <a:pt x="726" y="1198"/>
                  </a:lnTo>
                  <a:lnTo>
                    <a:pt x="724" y="1194"/>
                  </a:lnTo>
                  <a:lnTo>
                    <a:pt x="720" y="1191"/>
                  </a:lnTo>
                  <a:lnTo>
                    <a:pt x="717" y="1188"/>
                  </a:lnTo>
                  <a:lnTo>
                    <a:pt x="712" y="1186"/>
                  </a:lnTo>
                  <a:lnTo>
                    <a:pt x="708" y="1184"/>
                  </a:lnTo>
                  <a:lnTo>
                    <a:pt x="707" y="1183"/>
                  </a:lnTo>
                  <a:lnTo>
                    <a:pt x="705" y="1180"/>
                  </a:lnTo>
                  <a:lnTo>
                    <a:pt x="704" y="1179"/>
                  </a:lnTo>
                  <a:lnTo>
                    <a:pt x="703" y="1177"/>
                  </a:lnTo>
                  <a:lnTo>
                    <a:pt x="695" y="1173"/>
                  </a:lnTo>
                  <a:lnTo>
                    <a:pt x="691" y="1172"/>
                  </a:lnTo>
                  <a:lnTo>
                    <a:pt x="687" y="1169"/>
                  </a:lnTo>
                  <a:lnTo>
                    <a:pt x="685" y="1167"/>
                  </a:lnTo>
                  <a:lnTo>
                    <a:pt x="685" y="1166"/>
                  </a:lnTo>
                  <a:lnTo>
                    <a:pt x="686" y="1166"/>
                  </a:lnTo>
                  <a:lnTo>
                    <a:pt x="692" y="1166"/>
                  </a:lnTo>
                  <a:lnTo>
                    <a:pt x="692" y="1165"/>
                  </a:lnTo>
                  <a:lnTo>
                    <a:pt x="690" y="1161"/>
                  </a:lnTo>
                  <a:lnTo>
                    <a:pt x="686" y="1159"/>
                  </a:lnTo>
                  <a:lnTo>
                    <a:pt x="682" y="1158"/>
                  </a:lnTo>
                  <a:lnTo>
                    <a:pt x="681" y="1158"/>
                  </a:lnTo>
                  <a:lnTo>
                    <a:pt x="681" y="1163"/>
                  </a:lnTo>
                  <a:lnTo>
                    <a:pt x="681" y="1163"/>
                  </a:lnTo>
                  <a:lnTo>
                    <a:pt x="675" y="1162"/>
                  </a:lnTo>
                  <a:lnTo>
                    <a:pt x="666" y="1160"/>
                  </a:lnTo>
                  <a:lnTo>
                    <a:pt x="656" y="1158"/>
                  </a:lnTo>
                  <a:lnTo>
                    <a:pt x="645" y="1156"/>
                  </a:lnTo>
                  <a:lnTo>
                    <a:pt x="633" y="1154"/>
                  </a:lnTo>
                  <a:lnTo>
                    <a:pt x="622" y="1151"/>
                  </a:lnTo>
                  <a:lnTo>
                    <a:pt x="611" y="1148"/>
                  </a:lnTo>
                  <a:lnTo>
                    <a:pt x="603" y="1145"/>
                  </a:lnTo>
                  <a:lnTo>
                    <a:pt x="596" y="1142"/>
                  </a:lnTo>
                  <a:lnTo>
                    <a:pt x="592" y="1139"/>
                  </a:lnTo>
                  <a:lnTo>
                    <a:pt x="589" y="1136"/>
                  </a:lnTo>
                  <a:lnTo>
                    <a:pt x="586" y="1131"/>
                  </a:lnTo>
                  <a:lnTo>
                    <a:pt x="583" y="1130"/>
                  </a:lnTo>
                  <a:lnTo>
                    <a:pt x="582" y="1130"/>
                  </a:lnTo>
                  <a:lnTo>
                    <a:pt x="581" y="1130"/>
                  </a:lnTo>
                  <a:lnTo>
                    <a:pt x="578" y="1128"/>
                  </a:lnTo>
                  <a:lnTo>
                    <a:pt x="577" y="1126"/>
                  </a:lnTo>
                  <a:lnTo>
                    <a:pt x="578" y="1126"/>
                  </a:lnTo>
                  <a:lnTo>
                    <a:pt x="578" y="1126"/>
                  </a:lnTo>
                  <a:lnTo>
                    <a:pt x="577" y="1125"/>
                  </a:lnTo>
                  <a:lnTo>
                    <a:pt x="574" y="1123"/>
                  </a:lnTo>
                  <a:lnTo>
                    <a:pt x="570" y="1120"/>
                  </a:lnTo>
                  <a:lnTo>
                    <a:pt x="566" y="1118"/>
                  </a:lnTo>
                  <a:lnTo>
                    <a:pt x="564" y="1117"/>
                  </a:lnTo>
                  <a:lnTo>
                    <a:pt x="563" y="1116"/>
                  </a:lnTo>
                  <a:lnTo>
                    <a:pt x="562" y="1117"/>
                  </a:lnTo>
                  <a:lnTo>
                    <a:pt x="562" y="1117"/>
                  </a:lnTo>
                  <a:lnTo>
                    <a:pt x="560" y="1117"/>
                  </a:lnTo>
                  <a:lnTo>
                    <a:pt x="558" y="1117"/>
                  </a:lnTo>
                  <a:lnTo>
                    <a:pt x="553" y="1115"/>
                  </a:lnTo>
                  <a:lnTo>
                    <a:pt x="547" y="1113"/>
                  </a:lnTo>
                  <a:lnTo>
                    <a:pt x="546" y="1112"/>
                  </a:lnTo>
                  <a:lnTo>
                    <a:pt x="546" y="1111"/>
                  </a:lnTo>
                  <a:lnTo>
                    <a:pt x="546" y="1110"/>
                  </a:lnTo>
                  <a:lnTo>
                    <a:pt x="546" y="1109"/>
                  </a:lnTo>
                  <a:lnTo>
                    <a:pt x="545" y="1109"/>
                  </a:lnTo>
                  <a:lnTo>
                    <a:pt x="545" y="1109"/>
                  </a:lnTo>
                  <a:lnTo>
                    <a:pt x="541" y="1110"/>
                  </a:lnTo>
                  <a:lnTo>
                    <a:pt x="539" y="1112"/>
                  </a:lnTo>
                  <a:lnTo>
                    <a:pt x="536" y="1115"/>
                  </a:lnTo>
                  <a:lnTo>
                    <a:pt x="534" y="1116"/>
                  </a:lnTo>
                  <a:lnTo>
                    <a:pt x="533" y="1117"/>
                  </a:lnTo>
                  <a:lnTo>
                    <a:pt x="530" y="1118"/>
                  </a:lnTo>
                  <a:lnTo>
                    <a:pt x="517" y="1121"/>
                  </a:lnTo>
                  <a:lnTo>
                    <a:pt x="514" y="1122"/>
                  </a:lnTo>
                  <a:lnTo>
                    <a:pt x="513" y="1122"/>
                  </a:lnTo>
                  <a:lnTo>
                    <a:pt x="508" y="1120"/>
                  </a:lnTo>
                  <a:lnTo>
                    <a:pt x="504" y="1118"/>
                  </a:lnTo>
                  <a:lnTo>
                    <a:pt x="499" y="1117"/>
                  </a:lnTo>
                  <a:lnTo>
                    <a:pt x="493" y="1116"/>
                  </a:lnTo>
                  <a:lnTo>
                    <a:pt x="488" y="1115"/>
                  </a:lnTo>
                  <a:lnTo>
                    <a:pt x="486" y="1115"/>
                  </a:lnTo>
                  <a:lnTo>
                    <a:pt x="484" y="1113"/>
                  </a:lnTo>
                  <a:lnTo>
                    <a:pt x="482" y="1112"/>
                  </a:lnTo>
                  <a:lnTo>
                    <a:pt x="481" y="1111"/>
                  </a:lnTo>
                  <a:lnTo>
                    <a:pt x="478" y="1110"/>
                  </a:lnTo>
                  <a:lnTo>
                    <a:pt x="476" y="1109"/>
                  </a:lnTo>
                  <a:lnTo>
                    <a:pt x="473" y="1109"/>
                  </a:lnTo>
                  <a:lnTo>
                    <a:pt x="472" y="1108"/>
                  </a:lnTo>
                  <a:lnTo>
                    <a:pt x="470" y="1105"/>
                  </a:lnTo>
                  <a:lnTo>
                    <a:pt x="469" y="1104"/>
                  </a:lnTo>
                  <a:lnTo>
                    <a:pt x="468" y="1104"/>
                  </a:lnTo>
                  <a:lnTo>
                    <a:pt x="462" y="1102"/>
                  </a:lnTo>
                  <a:lnTo>
                    <a:pt x="456" y="1101"/>
                  </a:lnTo>
                  <a:lnTo>
                    <a:pt x="450" y="1100"/>
                  </a:lnTo>
                  <a:lnTo>
                    <a:pt x="449" y="1099"/>
                  </a:lnTo>
                  <a:lnTo>
                    <a:pt x="449" y="1098"/>
                  </a:lnTo>
                  <a:lnTo>
                    <a:pt x="447" y="1097"/>
                  </a:lnTo>
                  <a:lnTo>
                    <a:pt x="439" y="1094"/>
                  </a:lnTo>
                  <a:lnTo>
                    <a:pt x="432" y="1090"/>
                  </a:lnTo>
                  <a:lnTo>
                    <a:pt x="424" y="1087"/>
                  </a:lnTo>
                  <a:lnTo>
                    <a:pt x="424" y="1087"/>
                  </a:lnTo>
                  <a:lnTo>
                    <a:pt x="424" y="1086"/>
                  </a:lnTo>
                  <a:lnTo>
                    <a:pt x="413" y="1076"/>
                  </a:lnTo>
                  <a:lnTo>
                    <a:pt x="408" y="1073"/>
                  </a:lnTo>
                  <a:lnTo>
                    <a:pt x="403" y="1071"/>
                  </a:lnTo>
                  <a:lnTo>
                    <a:pt x="398" y="1071"/>
                  </a:lnTo>
                  <a:lnTo>
                    <a:pt x="393" y="1070"/>
                  </a:lnTo>
                  <a:lnTo>
                    <a:pt x="387" y="1068"/>
                  </a:lnTo>
                  <a:lnTo>
                    <a:pt x="383" y="1066"/>
                  </a:lnTo>
                  <a:lnTo>
                    <a:pt x="380" y="1064"/>
                  </a:lnTo>
                  <a:lnTo>
                    <a:pt x="379" y="1063"/>
                  </a:lnTo>
                  <a:lnTo>
                    <a:pt x="379" y="1062"/>
                  </a:lnTo>
                  <a:lnTo>
                    <a:pt x="378" y="1061"/>
                  </a:lnTo>
                  <a:lnTo>
                    <a:pt x="377" y="1059"/>
                  </a:lnTo>
                  <a:lnTo>
                    <a:pt x="374" y="1056"/>
                  </a:lnTo>
                  <a:lnTo>
                    <a:pt x="370" y="1051"/>
                  </a:lnTo>
                  <a:lnTo>
                    <a:pt x="368" y="1050"/>
                  </a:lnTo>
                  <a:lnTo>
                    <a:pt x="364" y="1049"/>
                  </a:lnTo>
                  <a:lnTo>
                    <a:pt x="357" y="1045"/>
                  </a:lnTo>
                  <a:lnTo>
                    <a:pt x="351" y="1041"/>
                  </a:lnTo>
                  <a:lnTo>
                    <a:pt x="350" y="1040"/>
                  </a:lnTo>
                  <a:lnTo>
                    <a:pt x="348" y="1036"/>
                  </a:lnTo>
                  <a:lnTo>
                    <a:pt x="346" y="1033"/>
                  </a:lnTo>
                  <a:lnTo>
                    <a:pt x="343" y="1029"/>
                  </a:lnTo>
                  <a:lnTo>
                    <a:pt x="341" y="1025"/>
                  </a:lnTo>
                  <a:lnTo>
                    <a:pt x="339" y="1021"/>
                  </a:lnTo>
                  <a:lnTo>
                    <a:pt x="339" y="1019"/>
                  </a:lnTo>
                  <a:lnTo>
                    <a:pt x="341" y="1018"/>
                  </a:lnTo>
                  <a:lnTo>
                    <a:pt x="346" y="1018"/>
                  </a:lnTo>
                  <a:lnTo>
                    <a:pt x="348" y="1017"/>
                  </a:lnTo>
                  <a:lnTo>
                    <a:pt x="348" y="1016"/>
                  </a:lnTo>
                  <a:lnTo>
                    <a:pt x="345" y="1014"/>
                  </a:lnTo>
                  <a:lnTo>
                    <a:pt x="343" y="1014"/>
                  </a:lnTo>
                  <a:lnTo>
                    <a:pt x="342" y="1013"/>
                  </a:lnTo>
                  <a:lnTo>
                    <a:pt x="342" y="1012"/>
                  </a:lnTo>
                  <a:lnTo>
                    <a:pt x="344" y="1009"/>
                  </a:lnTo>
                  <a:lnTo>
                    <a:pt x="346" y="1006"/>
                  </a:lnTo>
                  <a:lnTo>
                    <a:pt x="349" y="1003"/>
                  </a:lnTo>
                  <a:lnTo>
                    <a:pt x="350" y="1000"/>
                  </a:lnTo>
                  <a:lnTo>
                    <a:pt x="349" y="997"/>
                  </a:lnTo>
                  <a:lnTo>
                    <a:pt x="344" y="992"/>
                  </a:lnTo>
                  <a:lnTo>
                    <a:pt x="341" y="989"/>
                  </a:lnTo>
                  <a:lnTo>
                    <a:pt x="341" y="984"/>
                  </a:lnTo>
                  <a:lnTo>
                    <a:pt x="341" y="978"/>
                  </a:lnTo>
                  <a:lnTo>
                    <a:pt x="339" y="974"/>
                  </a:lnTo>
                  <a:lnTo>
                    <a:pt x="336" y="970"/>
                  </a:lnTo>
                  <a:lnTo>
                    <a:pt x="332" y="967"/>
                  </a:lnTo>
                  <a:lnTo>
                    <a:pt x="329" y="963"/>
                  </a:lnTo>
                  <a:lnTo>
                    <a:pt x="328" y="962"/>
                  </a:lnTo>
                  <a:lnTo>
                    <a:pt x="328" y="961"/>
                  </a:lnTo>
                  <a:lnTo>
                    <a:pt x="328" y="960"/>
                  </a:lnTo>
                  <a:lnTo>
                    <a:pt x="327" y="959"/>
                  </a:lnTo>
                  <a:lnTo>
                    <a:pt x="324" y="954"/>
                  </a:lnTo>
                  <a:lnTo>
                    <a:pt x="321" y="949"/>
                  </a:lnTo>
                  <a:lnTo>
                    <a:pt x="318" y="945"/>
                  </a:lnTo>
                  <a:lnTo>
                    <a:pt x="313" y="942"/>
                  </a:lnTo>
                  <a:lnTo>
                    <a:pt x="309" y="938"/>
                  </a:lnTo>
                  <a:lnTo>
                    <a:pt x="306" y="934"/>
                  </a:lnTo>
                  <a:lnTo>
                    <a:pt x="306" y="934"/>
                  </a:lnTo>
                  <a:lnTo>
                    <a:pt x="308" y="934"/>
                  </a:lnTo>
                  <a:lnTo>
                    <a:pt x="308" y="934"/>
                  </a:lnTo>
                  <a:lnTo>
                    <a:pt x="309" y="934"/>
                  </a:lnTo>
                  <a:lnTo>
                    <a:pt x="310" y="935"/>
                  </a:lnTo>
                  <a:lnTo>
                    <a:pt x="311" y="935"/>
                  </a:lnTo>
                  <a:lnTo>
                    <a:pt x="311" y="934"/>
                  </a:lnTo>
                  <a:lnTo>
                    <a:pt x="307" y="930"/>
                  </a:lnTo>
                  <a:lnTo>
                    <a:pt x="302" y="925"/>
                  </a:lnTo>
                  <a:lnTo>
                    <a:pt x="298" y="920"/>
                  </a:lnTo>
                  <a:lnTo>
                    <a:pt x="299" y="920"/>
                  </a:lnTo>
                  <a:lnTo>
                    <a:pt x="302" y="922"/>
                  </a:lnTo>
                  <a:lnTo>
                    <a:pt x="303" y="922"/>
                  </a:lnTo>
                  <a:lnTo>
                    <a:pt x="285" y="909"/>
                  </a:lnTo>
                  <a:lnTo>
                    <a:pt x="281" y="907"/>
                  </a:lnTo>
                  <a:lnTo>
                    <a:pt x="280" y="907"/>
                  </a:lnTo>
                  <a:lnTo>
                    <a:pt x="278" y="902"/>
                  </a:lnTo>
                  <a:lnTo>
                    <a:pt x="278" y="899"/>
                  </a:lnTo>
                  <a:lnTo>
                    <a:pt x="278" y="897"/>
                  </a:lnTo>
                  <a:lnTo>
                    <a:pt x="278" y="897"/>
                  </a:lnTo>
                  <a:lnTo>
                    <a:pt x="280" y="898"/>
                  </a:lnTo>
                  <a:lnTo>
                    <a:pt x="283" y="900"/>
                  </a:lnTo>
                  <a:lnTo>
                    <a:pt x="284" y="901"/>
                  </a:lnTo>
                  <a:lnTo>
                    <a:pt x="285" y="900"/>
                  </a:lnTo>
                  <a:lnTo>
                    <a:pt x="287" y="898"/>
                  </a:lnTo>
                  <a:lnTo>
                    <a:pt x="287" y="895"/>
                  </a:lnTo>
                  <a:lnTo>
                    <a:pt x="287" y="893"/>
                  </a:lnTo>
                  <a:lnTo>
                    <a:pt x="284" y="891"/>
                  </a:lnTo>
                  <a:lnTo>
                    <a:pt x="277" y="880"/>
                  </a:lnTo>
                  <a:lnTo>
                    <a:pt x="275" y="877"/>
                  </a:lnTo>
                  <a:lnTo>
                    <a:pt x="274" y="876"/>
                  </a:lnTo>
                  <a:lnTo>
                    <a:pt x="271" y="874"/>
                  </a:lnTo>
                  <a:lnTo>
                    <a:pt x="266" y="872"/>
                  </a:lnTo>
                  <a:lnTo>
                    <a:pt x="264" y="870"/>
                  </a:lnTo>
                  <a:lnTo>
                    <a:pt x="264" y="867"/>
                  </a:lnTo>
                  <a:lnTo>
                    <a:pt x="266" y="861"/>
                  </a:lnTo>
                  <a:lnTo>
                    <a:pt x="266" y="858"/>
                  </a:lnTo>
                  <a:lnTo>
                    <a:pt x="264" y="857"/>
                  </a:lnTo>
                  <a:lnTo>
                    <a:pt x="259" y="856"/>
                  </a:lnTo>
                  <a:lnTo>
                    <a:pt x="256" y="855"/>
                  </a:lnTo>
                  <a:lnTo>
                    <a:pt x="254" y="852"/>
                  </a:lnTo>
                  <a:lnTo>
                    <a:pt x="253" y="849"/>
                  </a:lnTo>
                  <a:lnTo>
                    <a:pt x="252" y="846"/>
                  </a:lnTo>
                  <a:lnTo>
                    <a:pt x="251" y="845"/>
                  </a:lnTo>
                  <a:lnTo>
                    <a:pt x="250" y="844"/>
                  </a:lnTo>
                  <a:lnTo>
                    <a:pt x="249" y="844"/>
                  </a:lnTo>
                  <a:lnTo>
                    <a:pt x="248" y="843"/>
                  </a:lnTo>
                  <a:lnTo>
                    <a:pt x="247" y="843"/>
                  </a:lnTo>
                  <a:lnTo>
                    <a:pt x="242" y="835"/>
                  </a:lnTo>
                  <a:lnTo>
                    <a:pt x="238" y="824"/>
                  </a:lnTo>
                  <a:lnTo>
                    <a:pt x="235" y="813"/>
                  </a:lnTo>
                  <a:lnTo>
                    <a:pt x="232" y="803"/>
                  </a:lnTo>
                  <a:lnTo>
                    <a:pt x="231" y="793"/>
                  </a:lnTo>
                  <a:lnTo>
                    <a:pt x="232" y="789"/>
                  </a:lnTo>
                  <a:lnTo>
                    <a:pt x="233" y="786"/>
                  </a:lnTo>
                  <a:lnTo>
                    <a:pt x="233" y="783"/>
                  </a:lnTo>
                  <a:lnTo>
                    <a:pt x="232" y="782"/>
                  </a:lnTo>
                  <a:lnTo>
                    <a:pt x="231" y="781"/>
                  </a:lnTo>
                  <a:lnTo>
                    <a:pt x="230" y="781"/>
                  </a:lnTo>
                  <a:lnTo>
                    <a:pt x="227" y="780"/>
                  </a:lnTo>
                  <a:lnTo>
                    <a:pt x="225" y="779"/>
                  </a:lnTo>
                  <a:lnTo>
                    <a:pt x="224" y="778"/>
                  </a:lnTo>
                  <a:lnTo>
                    <a:pt x="223" y="776"/>
                  </a:lnTo>
                  <a:lnTo>
                    <a:pt x="222" y="775"/>
                  </a:lnTo>
                  <a:lnTo>
                    <a:pt x="221" y="772"/>
                  </a:lnTo>
                  <a:lnTo>
                    <a:pt x="220" y="771"/>
                  </a:lnTo>
                  <a:lnTo>
                    <a:pt x="220" y="771"/>
                  </a:lnTo>
                  <a:lnTo>
                    <a:pt x="220" y="772"/>
                  </a:lnTo>
                  <a:lnTo>
                    <a:pt x="219" y="773"/>
                  </a:lnTo>
                  <a:lnTo>
                    <a:pt x="219" y="774"/>
                  </a:lnTo>
                  <a:lnTo>
                    <a:pt x="219" y="774"/>
                  </a:lnTo>
                  <a:lnTo>
                    <a:pt x="215" y="771"/>
                  </a:lnTo>
                  <a:lnTo>
                    <a:pt x="208" y="764"/>
                  </a:lnTo>
                  <a:lnTo>
                    <a:pt x="205" y="761"/>
                  </a:lnTo>
                  <a:lnTo>
                    <a:pt x="204" y="761"/>
                  </a:lnTo>
                  <a:lnTo>
                    <a:pt x="204" y="762"/>
                  </a:lnTo>
                  <a:lnTo>
                    <a:pt x="205" y="763"/>
                  </a:lnTo>
                  <a:lnTo>
                    <a:pt x="205" y="764"/>
                  </a:lnTo>
                  <a:lnTo>
                    <a:pt x="206" y="764"/>
                  </a:lnTo>
                  <a:lnTo>
                    <a:pt x="207" y="767"/>
                  </a:lnTo>
                  <a:lnTo>
                    <a:pt x="207" y="768"/>
                  </a:lnTo>
                  <a:lnTo>
                    <a:pt x="204" y="778"/>
                  </a:lnTo>
                  <a:lnTo>
                    <a:pt x="204" y="779"/>
                  </a:lnTo>
                  <a:lnTo>
                    <a:pt x="205" y="780"/>
                  </a:lnTo>
                  <a:lnTo>
                    <a:pt x="205" y="781"/>
                  </a:lnTo>
                  <a:lnTo>
                    <a:pt x="206" y="783"/>
                  </a:lnTo>
                  <a:lnTo>
                    <a:pt x="207" y="791"/>
                  </a:lnTo>
                  <a:lnTo>
                    <a:pt x="207" y="799"/>
                  </a:lnTo>
                  <a:lnTo>
                    <a:pt x="208" y="807"/>
                  </a:lnTo>
                  <a:lnTo>
                    <a:pt x="210" y="811"/>
                  </a:lnTo>
                  <a:lnTo>
                    <a:pt x="217" y="818"/>
                  </a:lnTo>
                  <a:lnTo>
                    <a:pt x="218" y="823"/>
                  </a:lnTo>
                  <a:lnTo>
                    <a:pt x="219" y="828"/>
                  </a:lnTo>
                  <a:lnTo>
                    <a:pt x="222" y="833"/>
                  </a:lnTo>
                  <a:lnTo>
                    <a:pt x="225" y="838"/>
                  </a:lnTo>
                  <a:lnTo>
                    <a:pt x="227" y="842"/>
                  </a:lnTo>
                  <a:lnTo>
                    <a:pt x="228" y="847"/>
                  </a:lnTo>
                  <a:lnTo>
                    <a:pt x="228" y="850"/>
                  </a:lnTo>
                  <a:lnTo>
                    <a:pt x="230" y="854"/>
                  </a:lnTo>
                  <a:lnTo>
                    <a:pt x="230" y="855"/>
                  </a:lnTo>
                  <a:lnTo>
                    <a:pt x="231" y="856"/>
                  </a:lnTo>
                  <a:lnTo>
                    <a:pt x="232" y="857"/>
                  </a:lnTo>
                  <a:lnTo>
                    <a:pt x="234" y="859"/>
                  </a:lnTo>
                  <a:lnTo>
                    <a:pt x="235" y="861"/>
                  </a:lnTo>
                  <a:lnTo>
                    <a:pt x="235" y="863"/>
                  </a:lnTo>
                  <a:lnTo>
                    <a:pt x="235" y="864"/>
                  </a:lnTo>
                  <a:lnTo>
                    <a:pt x="236" y="866"/>
                  </a:lnTo>
                  <a:lnTo>
                    <a:pt x="238" y="870"/>
                  </a:lnTo>
                  <a:lnTo>
                    <a:pt x="245" y="878"/>
                  </a:lnTo>
                  <a:lnTo>
                    <a:pt x="247" y="882"/>
                  </a:lnTo>
                  <a:lnTo>
                    <a:pt x="248" y="889"/>
                  </a:lnTo>
                  <a:lnTo>
                    <a:pt x="249" y="895"/>
                  </a:lnTo>
                  <a:lnTo>
                    <a:pt x="250" y="902"/>
                  </a:lnTo>
                  <a:lnTo>
                    <a:pt x="251" y="907"/>
                  </a:lnTo>
                  <a:lnTo>
                    <a:pt x="254" y="911"/>
                  </a:lnTo>
                  <a:lnTo>
                    <a:pt x="256" y="917"/>
                  </a:lnTo>
                  <a:lnTo>
                    <a:pt x="257" y="921"/>
                  </a:lnTo>
                  <a:lnTo>
                    <a:pt x="257" y="925"/>
                  </a:lnTo>
                  <a:lnTo>
                    <a:pt x="259" y="930"/>
                  </a:lnTo>
                  <a:lnTo>
                    <a:pt x="261" y="933"/>
                  </a:lnTo>
                  <a:lnTo>
                    <a:pt x="262" y="934"/>
                  </a:lnTo>
                  <a:lnTo>
                    <a:pt x="267" y="935"/>
                  </a:lnTo>
                  <a:lnTo>
                    <a:pt x="270" y="936"/>
                  </a:lnTo>
                  <a:lnTo>
                    <a:pt x="272" y="939"/>
                  </a:lnTo>
                  <a:lnTo>
                    <a:pt x="274" y="943"/>
                  </a:lnTo>
                  <a:lnTo>
                    <a:pt x="275" y="947"/>
                  </a:lnTo>
                  <a:lnTo>
                    <a:pt x="275" y="951"/>
                  </a:lnTo>
                  <a:lnTo>
                    <a:pt x="275" y="954"/>
                  </a:lnTo>
                  <a:lnTo>
                    <a:pt x="273" y="957"/>
                  </a:lnTo>
                  <a:lnTo>
                    <a:pt x="269" y="959"/>
                  </a:lnTo>
                  <a:lnTo>
                    <a:pt x="265" y="959"/>
                  </a:lnTo>
                  <a:lnTo>
                    <a:pt x="264" y="958"/>
                  </a:lnTo>
                  <a:lnTo>
                    <a:pt x="264" y="957"/>
                  </a:lnTo>
                  <a:lnTo>
                    <a:pt x="264" y="954"/>
                  </a:lnTo>
                  <a:lnTo>
                    <a:pt x="263" y="953"/>
                  </a:lnTo>
                  <a:lnTo>
                    <a:pt x="259" y="945"/>
                  </a:lnTo>
                  <a:lnTo>
                    <a:pt x="253" y="937"/>
                  </a:lnTo>
                  <a:lnTo>
                    <a:pt x="252" y="935"/>
                  </a:lnTo>
                  <a:lnTo>
                    <a:pt x="249" y="933"/>
                  </a:lnTo>
                  <a:lnTo>
                    <a:pt x="246" y="930"/>
                  </a:lnTo>
                  <a:lnTo>
                    <a:pt x="242" y="926"/>
                  </a:lnTo>
                  <a:lnTo>
                    <a:pt x="233" y="917"/>
                  </a:lnTo>
                  <a:lnTo>
                    <a:pt x="232" y="915"/>
                  </a:lnTo>
                  <a:lnTo>
                    <a:pt x="231" y="910"/>
                  </a:lnTo>
                  <a:lnTo>
                    <a:pt x="233" y="906"/>
                  </a:lnTo>
                  <a:lnTo>
                    <a:pt x="234" y="901"/>
                  </a:lnTo>
                  <a:lnTo>
                    <a:pt x="235" y="896"/>
                  </a:lnTo>
                  <a:lnTo>
                    <a:pt x="234" y="890"/>
                  </a:lnTo>
                  <a:lnTo>
                    <a:pt x="232" y="886"/>
                  </a:lnTo>
                  <a:lnTo>
                    <a:pt x="230" y="883"/>
                  </a:lnTo>
                  <a:lnTo>
                    <a:pt x="227" y="882"/>
                  </a:lnTo>
                  <a:lnTo>
                    <a:pt x="224" y="880"/>
                  </a:lnTo>
                  <a:lnTo>
                    <a:pt x="221" y="877"/>
                  </a:lnTo>
                  <a:lnTo>
                    <a:pt x="217" y="872"/>
                  </a:lnTo>
                  <a:lnTo>
                    <a:pt x="217" y="871"/>
                  </a:lnTo>
                  <a:lnTo>
                    <a:pt x="218" y="870"/>
                  </a:lnTo>
                  <a:lnTo>
                    <a:pt x="220" y="868"/>
                  </a:lnTo>
                  <a:lnTo>
                    <a:pt x="220" y="867"/>
                  </a:lnTo>
                  <a:lnTo>
                    <a:pt x="214" y="863"/>
                  </a:lnTo>
                  <a:lnTo>
                    <a:pt x="203" y="857"/>
                  </a:lnTo>
                  <a:lnTo>
                    <a:pt x="198" y="853"/>
                  </a:lnTo>
                  <a:lnTo>
                    <a:pt x="193" y="849"/>
                  </a:lnTo>
                  <a:lnTo>
                    <a:pt x="191" y="847"/>
                  </a:lnTo>
                  <a:lnTo>
                    <a:pt x="191" y="845"/>
                  </a:lnTo>
                  <a:lnTo>
                    <a:pt x="193" y="843"/>
                  </a:lnTo>
                  <a:lnTo>
                    <a:pt x="196" y="843"/>
                  </a:lnTo>
                  <a:lnTo>
                    <a:pt x="199" y="843"/>
                  </a:lnTo>
                  <a:lnTo>
                    <a:pt x="202" y="844"/>
                  </a:lnTo>
                  <a:lnTo>
                    <a:pt x="203" y="845"/>
                  </a:lnTo>
                  <a:lnTo>
                    <a:pt x="204" y="846"/>
                  </a:lnTo>
                  <a:lnTo>
                    <a:pt x="205" y="847"/>
                  </a:lnTo>
                  <a:lnTo>
                    <a:pt x="206" y="848"/>
                  </a:lnTo>
                  <a:lnTo>
                    <a:pt x="206" y="849"/>
                  </a:lnTo>
                  <a:lnTo>
                    <a:pt x="207" y="850"/>
                  </a:lnTo>
                  <a:lnTo>
                    <a:pt x="207" y="850"/>
                  </a:lnTo>
                  <a:lnTo>
                    <a:pt x="208" y="849"/>
                  </a:lnTo>
                  <a:lnTo>
                    <a:pt x="209" y="844"/>
                  </a:lnTo>
                  <a:lnTo>
                    <a:pt x="209" y="839"/>
                  </a:lnTo>
                  <a:lnTo>
                    <a:pt x="208" y="833"/>
                  </a:lnTo>
                  <a:lnTo>
                    <a:pt x="206" y="827"/>
                  </a:lnTo>
                  <a:lnTo>
                    <a:pt x="203" y="822"/>
                  </a:lnTo>
                  <a:lnTo>
                    <a:pt x="199" y="817"/>
                  </a:lnTo>
                  <a:lnTo>
                    <a:pt x="197" y="813"/>
                  </a:lnTo>
                  <a:lnTo>
                    <a:pt x="192" y="808"/>
                  </a:lnTo>
                  <a:lnTo>
                    <a:pt x="189" y="805"/>
                  </a:lnTo>
                  <a:lnTo>
                    <a:pt x="186" y="802"/>
                  </a:lnTo>
                  <a:lnTo>
                    <a:pt x="186" y="798"/>
                  </a:lnTo>
                  <a:lnTo>
                    <a:pt x="186" y="794"/>
                  </a:lnTo>
                  <a:lnTo>
                    <a:pt x="186" y="791"/>
                  </a:lnTo>
                  <a:lnTo>
                    <a:pt x="185" y="785"/>
                  </a:lnTo>
                  <a:lnTo>
                    <a:pt x="182" y="781"/>
                  </a:lnTo>
                  <a:lnTo>
                    <a:pt x="181" y="776"/>
                  </a:lnTo>
                  <a:lnTo>
                    <a:pt x="181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2" y="771"/>
                  </a:lnTo>
                  <a:lnTo>
                    <a:pt x="177" y="746"/>
                  </a:lnTo>
                  <a:lnTo>
                    <a:pt x="171" y="721"/>
                  </a:lnTo>
                  <a:lnTo>
                    <a:pt x="168" y="716"/>
                  </a:lnTo>
                  <a:lnTo>
                    <a:pt x="166" y="715"/>
                  </a:lnTo>
                  <a:lnTo>
                    <a:pt x="165" y="713"/>
                  </a:lnTo>
                  <a:lnTo>
                    <a:pt x="163" y="709"/>
                  </a:lnTo>
                  <a:lnTo>
                    <a:pt x="162" y="708"/>
                  </a:lnTo>
                  <a:lnTo>
                    <a:pt x="161" y="706"/>
                  </a:lnTo>
                  <a:lnTo>
                    <a:pt x="158" y="704"/>
                  </a:lnTo>
                  <a:lnTo>
                    <a:pt x="155" y="703"/>
                  </a:lnTo>
                  <a:lnTo>
                    <a:pt x="152" y="702"/>
                  </a:lnTo>
                  <a:lnTo>
                    <a:pt x="151" y="701"/>
                  </a:lnTo>
                  <a:lnTo>
                    <a:pt x="151" y="700"/>
                  </a:lnTo>
                  <a:lnTo>
                    <a:pt x="150" y="697"/>
                  </a:lnTo>
                  <a:lnTo>
                    <a:pt x="148" y="695"/>
                  </a:lnTo>
                  <a:lnTo>
                    <a:pt x="144" y="692"/>
                  </a:lnTo>
                  <a:lnTo>
                    <a:pt x="140" y="691"/>
                  </a:lnTo>
                  <a:lnTo>
                    <a:pt x="136" y="689"/>
                  </a:lnTo>
                  <a:lnTo>
                    <a:pt x="133" y="687"/>
                  </a:lnTo>
                  <a:lnTo>
                    <a:pt x="133" y="684"/>
                  </a:lnTo>
                  <a:lnTo>
                    <a:pt x="134" y="682"/>
                  </a:lnTo>
                  <a:lnTo>
                    <a:pt x="135" y="678"/>
                  </a:lnTo>
                  <a:lnTo>
                    <a:pt x="136" y="676"/>
                  </a:lnTo>
                  <a:lnTo>
                    <a:pt x="135" y="672"/>
                  </a:lnTo>
                  <a:lnTo>
                    <a:pt x="131" y="663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6" y="646"/>
                  </a:lnTo>
                  <a:lnTo>
                    <a:pt x="124" y="630"/>
                  </a:lnTo>
                  <a:lnTo>
                    <a:pt x="123" y="626"/>
                  </a:lnTo>
                  <a:lnTo>
                    <a:pt x="123" y="622"/>
                  </a:lnTo>
                  <a:lnTo>
                    <a:pt x="124" y="618"/>
                  </a:lnTo>
                  <a:lnTo>
                    <a:pt x="126" y="616"/>
                  </a:lnTo>
                  <a:lnTo>
                    <a:pt x="128" y="615"/>
                  </a:lnTo>
                  <a:lnTo>
                    <a:pt x="131" y="615"/>
                  </a:lnTo>
                  <a:lnTo>
                    <a:pt x="134" y="616"/>
                  </a:lnTo>
                  <a:lnTo>
                    <a:pt x="137" y="617"/>
                  </a:lnTo>
                  <a:lnTo>
                    <a:pt x="139" y="618"/>
                  </a:lnTo>
                  <a:lnTo>
                    <a:pt x="140" y="617"/>
                  </a:lnTo>
                  <a:lnTo>
                    <a:pt x="140" y="616"/>
                  </a:lnTo>
                  <a:lnTo>
                    <a:pt x="138" y="614"/>
                  </a:lnTo>
                  <a:lnTo>
                    <a:pt x="135" y="613"/>
                  </a:lnTo>
                  <a:lnTo>
                    <a:pt x="131" y="612"/>
                  </a:lnTo>
                  <a:lnTo>
                    <a:pt x="127" y="612"/>
                  </a:lnTo>
                  <a:lnTo>
                    <a:pt x="124" y="611"/>
                  </a:lnTo>
                  <a:lnTo>
                    <a:pt x="122" y="608"/>
                  </a:lnTo>
                  <a:lnTo>
                    <a:pt x="121" y="597"/>
                  </a:lnTo>
                  <a:lnTo>
                    <a:pt x="121" y="586"/>
                  </a:lnTo>
                  <a:lnTo>
                    <a:pt x="122" y="574"/>
                  </a:lnTo>
                  <a:lnTo>
                    <a:pt x="124" y="562"/>
                  </a:lnTo>
                  <a:lnTo>
                    <a:pt x="124" y="551"/>
                  </a:lnTo>
                  <a:lnTo>
                    <a:pt x="124" y="550"/>
                  </a:lnTo>
                  <a:lnTo>
                    <a:pt x="124" y="551"/>
                  </a:lnTo>
                  <a:lnTo>
                    <a:pt x="123" y="551"/>
                  </a:lnTo>
                  <a:lnTo>
                    <a:pt x="123" y="551"/>
                  </a:lnTo>
                  <a:lnTo>
                    <a:pt x="122" y="551"/>
                  </a:lnTo>
                  <a:lnTo>
                    <a:pt x="128" y="540"/>
                  </a:lnTo>
                  <a:lnTo>
                    <a:pt x="131" y="529"/>
                  </a:lnTo>
                  <a:lnTo>
                    <a:pt x="135" y="511"/>
                  </a:lnTo>
                  <a:lnTo>
                    <a:pt x="138" y="502"/>
                  </a:lnTo>
                  <a:lnTo>
                    <a:pt x="138" y="501"/>
                  </a:lnTo>
                  <a:lnTo>
                    <a:pt x="139" y="500"/>
                  </a:lnTo>
                  <a:lnTo>
                    <a:pt x="141" y="499"/>
                  </a:lnTo>
                  <a:lnTo>
                    <a:pt x="142" y="498"/>
                  </a:lnTo>
                  <a:lnTo>
                    <a:pt x="144" y="496"/>
                  </a:lnTo>
                  <a:lnTo>
                    <a:pt x="145" y="495"/>
                  </a:lnTo>
                  <a:lnTo>
                    <a:pt x="145" y="494"/>
                  </a:lnTo>
                  <a:lnTo>
                    <a:pt x="145" y="492"/>
                  </a:lnTo>
                  <a:lnTo>
                    <a:pt x="146" y="491"/>
                  </a:lnTo>
                  <a:lnTo>
                    <a:pt x="152" y="476"/>
                  </a:lnTo>
                  <a:lnTo>
                    <a:pt x="156" y="469"/>
                  </a:lnTo>
                  <a:lnTo>
                    <a:pt x="160" y="464"/>
                  </a:lnTo>
                  <a:lnTo>
                    <a:pt x="161" y="459"/>
                  </a:lnTo>
                  <a:lnTo>
                    <a:pt x="163" y="450"/>
                  </a:lnTo>
                  <a:lnTo>
                    <a:pt x="164" y="449"/>
                  </a:lnTo>
                  <a:lnTo>
                    <a:pt x="165" y="447"/>
                  </a:lnTo>
                  <a:lnTo>
                    <a:pt x="166" y="446"/>
                  </a:lnTo>
                  <a:lnTo>
                    <a:pt x="168" y="445"/>
                  </a:lnTo>
                  <a:lnTo>
                    <a:pt x="169" y="443"/>
                  </a:lnTo>
                  <a:lnTo>
                    <a:pt x="169" y="442"/>
                  </a:lnTo>
                  <a:lnTo>
                    <a:pt x="169" y="441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7" y="437"/>
                  </a:lnTo>
                  <a:lnTo>
                    <a:pt x="169" y="430"/>
                  </a:lnTo>
                  <a:lnTo>
                    <a:pt x="171" y="425"/>
                  </a:lnTo>
                  <a:lnTo>
                    <a:pt x="175" y="419"/>
                  </a:lnTo>
                  <a:lnTo>
                    <a:pt x="179" y="414"/>
                  </a:lnTo>
                  <a:lnTo>
                    <a:pt x="180" y="414"/>
                  </a:lnTo>
                  <a:lnTo>
                    <a:pt x="183" y="415"/>
                  </a:lnTo>
                  <a:lnTo>
                    <a:pt x="186" y="415"/>
                  </a:lnTo>
                  <a:lnTo>
                    <a:pt x="189" y="416"/>
                  </a:lnTo>
                  <a:lnTo>
                    <a:pt x="192" y="419"/>
                  </a:lnTo>
                  <a:lnTo>
                    <a:pt x="193" y="421"/>
                  </a:lnTo>
                  <a:lnTo>
                    <a:pt x="191" y="424"/>
                  </a:lnTo>
                  <a:lnTo>
                    <a:pt x="188" y="427"/>
                  </a:lnTo>
                  <a:lnTo>
                    <a:pt x="184" y="429"/>
                  </a:lnTo>
                  <a:lnTo>
                    <a:pt x="181" y="433"/>
                  </a:lnTo>
                  <a:lnTo>
                    <a:pt x="180" y="434"/>
                  </a:lnTo>
                  <a:lnTo>
                    <a:pt x="180" y="434"/>
                  </a:lnTo>
                  <a:lnTo>
                    <a:pt x="180" y="435"/>
                  </a:lnTo>
                  <a:lnTo>
                    <a:pt x="180" y="437"/>
                  </a:lnTo>
                  <a:lnTo>
                    <a:pt x="180" y="437"/>
                  </a:lnTo>
                  <a:lnTo>
                    <a:pt x="186" y="433"/>
                  </a:lnTo>
                  <a:lnTo>
                    <a:pt x="192" y="428"/>
                  </a:lnTo>
                  <a:lnTo>
                    <a:pt x="197" y="423"/>
                  </a:lnTo>
                  <a:lnTo>
                    <a:pt x="198" y="420"/>
                  </a:lnTo>
                  <a:lnTo>
                    <a:pt x="198" y="415"/>
                  </a:lnTo>
                  <a:lnTo>
                    <a:pt x="198" y="412"/>
                  </a:lnTo>
                  <a:lnTo>
                    <a:pt x="199" y="406"/>
                  </a:lnTo>
                  <a:lnTo>
                    <a:pt x="200" y="401"/>
                  </a:lnTo>
                  <a:lnTo>
                    <a:pt x="200" y="395"/>
                  </a:lnTo>
                  <a:lnTo>
                    <a:pt x="200" y="395"/>
                  </a:lnTo>
                  <a:lnTo>
                    <a:pt x="197" y="395"/>
                  </a:lnTo>
                  <a:lnTo>
                    <a:pt x="195" y="393"/>
                  </a:lnTo>
                  <a:lnTo>
                    <a:pt x="194" y="392"/>
                  </a:lnTo>
                  <a:lnTo>
                    <a:pt x="194" y="391"/>
                  </a:lnTo>
                  <a:lnTo>
                    <a:pt x="195" y="390"/>
                  </a:lnTo>
                  <a:lnTo>
                    <a:pt x="195" y="389"/>
                  </a:lnTo>
                  <a:lnTo>
                    <a:pt x="195" y="388"/>
                  </a:lnTo>
                  <a:lnTo>
                    <a:pt x="194" y="387"/>
                  </a:lnTo>
                  <a:lnTo>
                    <a:pt x="192" y="386"/>
                  </a:lnTo>
                  <a:lnTo>
                    <a:pt x="189" y="385"/>
                  </a:lnTo>
                  <a:lnTo>
                    <a:pt x="186" y="384"/>
                  </a:lnTo>
                  <a:lnTo>
                    <a:pt x="184" y="382"/>
                  </a:lnTo>
                  <a:lnTo>
                    <a:pt x="184" y="379"/>
                  </a:lnTo>
                  <a:lnTo>
                    <a:pt x="186" y="377"/>
                  </a:lnTo>
                  <a:lnTo>
                    <a:pt x="189" y="375"/>
                  </a:lnTo>
                  <a:lnTo>
                    <a:pt x="191" y="373"/>
                  </a:lnTo>
                  <a:lnTo>
                    <a:pt x="193" y="371"/>
                  </a:lnTo>
                  <a:lnTo>
                    <a:pt x="194" y="369"/>
                  </a:lnTo>
                  <a:lnTo>
                    <a:pt x="194" y="366"/>
                  </a:lnTo>
                  <a:lnTo>
                    <a:pt x="193" y="364"/>
                  </a:lnTo>
                  <a:lnTo>
                    <a:pt x="192" y="363"/>
                  </a:lnTo>
                  <a:lnTo>
                    <a:pt x="191" y="363"/>
                  </a:lnTo>
                  <a:lnTo>
                    <a:pt x="190" y="363"/>
                  </a:lnTo>
                  <a:lnTo>
                    <a:pt x="189" y="365"/>
                  </a:lnTo>
                  <a:lnTo>
                    <a:pt x="188" y="366"/>
                  </a:lnTo>
                  <a:lnTo>
                    <a:pt x="187" y="367"/>
                  </a:lnTo>
                  <a:lnTo>
                    <a:pt x="184" y="370"/>
                  </a:lnTo>
                  <a:lnTo>
                    <a:pt x="182" y="370"/>
                  </a:lnTo>
                  <a:lnTo>
                    <a:pt x="178" y="365"/>
                  </a:lnTo>
                  <a:lnTo>
                    <a:pt x="176" y="363"/>
                  </a:lnTo>
                  <a:lnTo>
                    <a:pt x="171" y="358"/>
                  </a:lnTo>
                  <a:lnTo>
                    <a:pt x="168" y="354"/>
                  </a:lnTo>
                  <a:lnTo>
                    <a:pt x="165" y="349"/>
                  </a:lnTo>
                  <a:lnTo>
                    <a:pt x="165" y="344"/>
                  </a:lnTo>
                  <a:lnTo>
                    <a:pt x="167" y="341"/>
                  </a:lnTo>
                  <a:lnTo>
                    <a:pt x="171" y="337"/>
                  </a:lnTo>
                  <a:lnTo>
                    <a:pt x="175" y="334"/>
                  </a:lnTo>
                  <a:lnTo>
                    <a:pt x="179" y="332"/>
                  </a:lnTo>
                  <a:lnTo>
                    <a:pt x="181" y="331"/>
                  </a:lnTo>
                  <a:lnTo>
                    <a:pt x="184" y="331"/>
                  </a:lnTo>
                  <a:lnTo>
                    <a:pt x="185" y="331"/>
                  </a:lnTo>
                  <a:lnTo>
                    <a:pt x="185" y="331"/>
                  </a:lnTo>
                  <a:lnTo>
                    <a:pt x="182" y="330"/>
                  </a:lnTo>
                  <a:lnTo>
                    <a:pt x="179" y="330"/>
                  </a:lnTo>
                  <a:lnTo>
                    <a:pt x="176" y="329"/>
                  </a:lnTo>
                  <a:lnTo>
                    <a:pt x="173" y="328"/>
                  </a:lnTo>
                  <a:lnTo>
                    <a:pt x="170" y="326"/>
                  </a:lnTo>
                  <a:lnTo>
                    <a:pt x="170" y="325"/>
                  </a:lnTo>
                  <a:lnTo>
                    <a:pt x="173" y="323"/>
                  </a:lnTo>
                  <a:lnTo>
                    <a:pt x="175" y="322"/>
                  </a:lnTo>
                  <a:lnTo>
                    <a:pt x="177" y="320"/>
                  </a:lnTo>
                  <a:lnTo>
                    <a:pt x="179" y="318"/>
                  </a:lnTo>
                  <a:lnTo>
                    <a:pt x="180" y="313"/>
                  </a:lnTo>
                  <a:lnTo>
                    <a:pt x="179" y="309"/>
                  </a:lnTo>
                  <a:lnTo>
                    <a:pt x="178" y="307"/>
                  </a:lnTo>
                  <a:lnTo>
                    <a:pt x="177" y="305"/>
                  </a:lnTo>
                  <a:lnTo>
                    <a:pt x="175" y="304"/>
                  </a:lnTo>
                  <a:lnTo>
                    <a:pt x="173" y="302"/>
                  </a:lnTo>
                  <a:lnTo>
                    <a:pt x="171" y="299"/>
                  </a:lnTo>
                  <a:lnTo>
                    <a:pt x="170" y="296"/>
                  </a:lnTo>
                  <a:lnTo>
                    <a:pt x="170" y="295"/>
                  </a:lnTo>
                  <a:lnTo>
                    <a:pt x="171" y="293"/>
                  </a:lnTo>
                  <a:lnTo>
                    <a:pt x="173" y="291"/>
                  </a:lnTo>
                  <a:lnTo>
                    <a:pt x="172" y="290"/>
                  </a:lnTo>
                  <a:lnTo>
                    <a:pt x="171" y="288"/>
                  </a:lnTo>
                  <a:lnTo>
                    <a:pt x="171" y="287"/>
                  </a:lnTo>
                  <a:lnTo>
                    <a:pt x="171" y="286"/>
                  </a:lnTo>
                  <a:lnTo>
                    <a:pt x="171" y="285"/>
                  </a:lnTo>
                  <a:lnTo>
                    <a:pt x="171" y="284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2"/>
                  </a:lnTo>
                  <a:lnTo>
                    <a:pt x="174" y="282"/>
                  </a:lnTo>
                  <a:lnTo>
                    <a:pt x="175" y="283"/>
                  </a:lnTo>
                  <a:lnTo>
                    <a:pt x="175" y="288"/>
                  </a:lnTo>
                  <a:lnTo>
                    <a:pt x="175" y="288"/>
                  </a:lnTo>
                  <a:lnTo>
                    <a:pt x="179" y="286"/>
                  </a:lnTo>
                  <a:lnTo>
                    <a:pt x="182" y="282"/>
                  </a:lnTo>
                  <a:lnTo>
                    <a:pt x="185" y="277"/>
                  </a:lnTo>
                  <a:lnTo>
                    <a:pt x="188" y="271"/>
                  </a:lnTo>
                  <a:lnTo>
                    <a:pt x="190" y="267"/>
                  </a:lnTo>
                  <a:lnTo>
                    <a:pt x="191" y="262"/>
                  </a:lnTo>
                  <a:lnTo>
                    <a:pt x="190" y="262"/>
                  </a:lnTo>
                  <a:lnTo>
                    <a:pt x="190" y="263"/>
                  </a:lnTo>
                  <a:lnTo>
                    <a:pt x="188" y="265"/>
                  </a:lnTo>
                  <a:lnTo>
                    <a:pt x="187" y="268"/>
                  </a:lnTo>
                  <a:lnTo>
                    <a:pt x="186" y="271"/>
                  </a:lnTo>
                  <a:lnTo>
                    <a:pt x="184" y="273"/>
                  </a:lnTo>
                  <a:lnTo>
                    <a:pt x="182" y="275"/>
                  </a:lnTo>
                  <a:lnTo>
                    <a:pt x="179" y="278"/>
                  </a:lnTo>
                  <a:lnTo>
                    <a:pt x="176" y="280"/>
                  </a:lnTo>
                  <a:lnTo>
                    <a:pt x="173" y="279"/>
                  </a:lnTo>
                  <a:lnTo>
                    <a:pt x="173" y="277"/>
                  </a:lnTo>
                  <a:lnTo>
                    <a:pt x="174" y="276"/>
                  </a:lnTo>
                  <a:lnTo>
                    <a:pt x="179" y="273"/>
                  </a:lnTo>
                  <a:lnTo>
                    <a:pt x="181" y="271"/>
                  </a:lnTo>
                  <a:lnTo>
                    <a:pt x="182" y="267"/>
                  </a:lnTo>
                  <a:lnTo>
                    <a:pt x="184" y="263"/>
                  </a:lnTo>
                  <a:lnTo>
                    <a:pt x="185" y="260"/>
                  </a:lnTo>
                  <a:lnTo>
                    <a:pt x="184" y="257"/>
                  </a:lnTo>
                  <a:lnTo>
                    <a:pt x="182" y="256"/>
                  </a:lnTo>
                  <a:lnTo>
                    <a:pt x="179" y="257"/>
                  </a:lnTo>
                  <a:lnTo>
                    <a:pt x="176" y="258"/>
                  </a:lnTo>
                  <a:lnTo>
                    <a:pt x="173" y="259"/>
                  </a:lnTo>
                  <a:lnTo>
                    <a:pt x="170" y="258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7" y="256"/>
                  </a:lnTo>
                  <a:lnTo>
                    <a:pt x="180" y="255"/>
                  </a:lnTo>
                  <a:lnTo>
                    <a:pt x="182" y="254"/>
                  </a:lnTo>
                  <a:lnTo>
                    <a:pt x="182" y="251"/>
                  </a:lnTo>
                  <a:lnTo>
                    <a:pt x="180" y="249"/>
                  </a:lnTo>
                  <a:lnTo>
                    <a:pt x="179" y="246"/>
                  </a:lnTo>
                  <a:lnTo>
                    <a:pt x="178" y="244"/>
                  </a:lnTo>
                  <a:lnTo>
                    <a:pt x="179" y="239"/>
                  </a:lnTo>
                  <a:lnTo>
                    <a:pt x="182" y="234"/>
                  </a:lnTo>
                  <a:lnTo>
                    <a:pt x="184" y="229"/>
                  </a:lnTo>
                  <a:lnTo>
                    <a:pt x="183" y="225"/>
                  </a:lnTo>
                  <a:lnTo>
                    <a:pt x="182" y="221"/>
                  </a:lnTo>
                  <a:lnTo>
                    <a:pt x="182" y="217"/>
                  </a:lnTo>
                  <a:lnTo>
                    <a:pt x="183" y="216"/>
                  </a:lnTo>
                  <a:lnTo>
                    <a:pt x="184" y="216"/>
                  </a:lnTo>
                  <a:lnTo>
                    <a:pt x="185" y="215"/>
                  </a:lnTo>
                  <a:lnTo>
                    <a:pt x="186" y="214"/>
                  </a:lnTo>
                  <a:lnTo>
                    <a:pt x="188" y="214"/>
                  </a:lnTo>
                  <a:lnTo>
                    <a:pt x="190" y="213"/>
                  </a:lnTo>
                  <a:lnTo>
                    <a:pt x="190" y="212"/>
                  </a:lnTo>
                  <a:lnTo>
                    <a:pt x="189" y="211"/>
                  </a:lnTo>
                  <a:lnTo>
                    <a:pt x="186" y="211"/>
                  </a:lnTo>
                  <a:lnTo>
                    <a:pt x="182" y="212"/>
                  </a:lnTo>
                  <a:lnTo>
                    <a:pt x="181" y="211"/>
                  </a:lnTo>
                  <a:lnTo>
                    <a:pt x="184" y="204"/>
                  </a:lnTo>
                  <a:lnTo>
                    <a:pt x="186" y="201"/>
                  </a:lnTo>
                  <a:lnTo>
                    <a:pt x="188" y="198"/>
                  </a:lnTo>
                  <a:lnTo>
                    <a:pt x="189" y="195"/>
                  </a:lnTo>
                  <a:lnTo>
                    <a:pt x="190" y="193"/>
                  </a:lnTo>
                  <a:lnTo>
                    <a:pt x="185" y="199"/>
                  </a:lnTo>
                  <a:lnTo>
                    <a:pt x="181" y="206"/>
                  </a:lnTo>
                  <a:lnTo>
                    <a:pt x="176" y="212"/>
                  </a:lnTo>
                  <a:lnTo>
                    <a:pt x="176" y="212"/>
                  </a:lnTo>
                  <a:lnTo>
                    <a:pt x="176" y="212"/>
                  </a:lnTo>
                  <a:lnTo>
                    <a:pt x="176" y="211"/>
                  </a:lnTo>
                  <a:lnTo>
                    <a:pt x="176" y="210"/>
                  </a:lnTo>
                  <a:lnTo>
                    <a:pt x="177" y="209"/>
                  </a:lnTo>
                  <a:lnTo>
                    <a:pt x="177" y="208"/>
                  </a:lnTo>
                  <a:lnTo>
                    <a:pt x="177" y="207"/>
                  </a:lnTo>
                  <a:lnTo>
                    <a:pt x="178" y="205"/>
                  </a:lnTo>
                  <a:lnTo>
                    <a:pt x="179" y="203"/>
                  </a:lnTo>
                  <a:lnTo>
                    <a:pt x="179" y="200"/>
                  </a:lnTo>
                  <a:lnTo>
                    <a:pt x="179" y="198"/>
                  </a:lnTo>
                  <a:lnTo>
                    <a:pt x="179" y="195"/>
                  </a:lnTo>
                  <a:lnTo>
                    <a:pt x="177" y="194"/>
                  </a:lnTo>
                  <a:lnTo>
                    <a:pt x="174" y="194"/>
                  </a:lnTo>
                  <a:lnTo>
                    <a:pt x="173" y="194"/>
                  </a:lnTo>
                  <a:lnTo>
                    <a:pt x="171" y="195"/>
                  </a:lnTo>
                  <a:lnTo>
                    <a:pt x="170" y="197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73" y="198"/>
                  </a:lnTo>
                  <a:lnTo>
                    <a:pt x="174" y="199"/>
                  </a:lnTo>
                  <a:lnTo>
                    <a:pt x="174" y="202"/>
                  </a:lnTo>
                  <a:lnTo>
                    <a:pt x="174" y="204"/>
                  </a:lnTo>
                  <a:lnTo>
                    <a:pt x="173" y="206"/>
                  </a:lnTo>
                  <a:lnTo>
                    <a:pt x="171" y="207"/>
                  </a:lnTo>
                  <a:lnTo>
                    <a:pt x="167" y="206"/>
                  </a:lnTo>
                  <a:lnTo>
                    <a:pt x="165" y="204"/>
                  </a:lnTo>
                  <a:lnTo>
                    <a:pt x="164" y="200"/>
                  </a:lnTo>
                  <a:lnTo>
                    <a:pt x="164" y="196"/>
                  </a:lnTo>
                  <a:lnTo>
                    <a:pt x="165" y="191"/>
                  </a:lnTo>
                  <a:lnTo>
                    <a:pt x="166" y="186"/>
                  </a:lnTo>
                  <a:lnTo>
                    <a:pt x="168" y="181"/>
                  </a:lnTo>
                  <a:lnTo>
                    <a:pt x="169" y="178"/>
                  </a:lnTo>
                  <a:lnTo>
                    <a:pt x="170" y="175"/>
                  </a:lnTo>
                  <a:lnTo>
                    <a:pt x="170" y="173"/>
                  </a:lnTo>
                  <a:lnTo>
                    <a:pt x="169" y="172"/>
                  </a:lnTo>
                  <a:lnTo>
                    <a:pt x="167" y="172"/>
                  </a:lnTo>
                  <a:lnTo>
                    <a:pt x="165" y="174"/>
                  </a:lnTo>
                  <a:lnTo>
                    <a:pt x="163" y="175"/>
                  </a:lnTo>
                  <a:lnTo>
                    <a:pt x="161" y="175"/>
                  </a:lnTo>
                  <a:lnTo>
                    <a:pt x="160" y="174"/>
                  </a:lnTo>
                  <a:lnTo>
                    <a:pt x="159" y="173"/>
                  </a:lnTo>
                  <a:lnTo>
                    <a:pt x="157" y="172"/>
                  </a:lnTo>
                  <a:lnTo>
                    <a:pt x="157" y="171"/>
                  </a:lnTo>
                  <a:lnTo>
                    <a:pt x="156" y="169"/>
                  </a:lnTo>
                  <a:lnTo>
                    <a:pt x="157" y="168"/>
                  </a:lnTo>
                  <a:lnTo>
                    <a:pt x="160" y="167"/>
                  </a:lnTo>
                  <a:lnTo>
                    <a:pt x="160" y="167"/>
                  </a:lnTo>
                  <a:lnTo>
                    <a:pt x="161" y="166"/>
                  </a:lnTo>
                  <a:lnTo>
                    <a:pt x="160" y="166"/>
                  </a:lnTo>
                  <a:lnTo>
                    <a:pt x="156" y="163"/>
                  </a:lnTo>
                  <a:lnTo>
                    <a:pt x="152" y="162"/>
                  </a:lnTo>
                  <a:lnTo>
                    <a:pt x="148" y="161"/>
                  </a:lnTo>
                  <a:lnTo>
                    <a:pt x="143" y="159"/>
                  </a:lnTo>
                  <a:lnTo>
                    <a:pt x="142" y="157"/>
                  </a:lnTo>
                  <a:lnTo>
                    <a:pt x="142" y="155"/>
                  </a:lnTo>
                  <a:lnTo>
                    <a:pt x="143" y="153"/>
                  </a:lnTo>
                  <a:lnTo>
                    <a:pt x="145" y="152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50" y="150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47" y="144"/>
                  </a:lnTo>
                  <a:lnTo>
                    <a:pt x="142" y="140"/>
                  </a:lnTo>
                  <a:lnTo>
                    <a:pt x="137" y="137"/>
                  </a:lnTo>
                  <a:lnTo>
                    <a:pt x="132" y="135"/>
                  </a:lnTo>
                  <a:lnTo>
                    <a:pt x="132" y="135"/>
                  </a:lnTo>
                  <a:lnTo>
                    <a:pt x="132" y="135"/>
                  </a:lnTo>
                  <a:lnTo>
                    <a:pt x="132" y="136"/>
                  </a:lnTo>
                  <a:lnTo>
                    <a:pt x="132" y="136"/>
                  </a:lnTo>
                  <a:lnTo>
                    <a:pt x="133" y="137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1" y="139"/>
                  </a:lnTo>
                  <a:lnTo>
                    <a:pt x="122" y="139"/>
                  </a:lnTo>
                  <a:lnTo>
                    <a:pt x="116" y="139"/>
                  </a:lnTo>
                  <a:lnTo>
                    <a:pt x="110" y="139"/>
                  </a:lnTo>
                  <a:lnTo>
                    <a:pt x="105" y="137"/>
                  </a:lnTo>
                  <a:lnTo>
                    <a:pt x="104" y="136"/>
                  </a:lnTo>
                  <a:lnTo>
                    <a:pt x="106" y="135"/>
                  </a:lnTo>
                  <a:lnTo>
                    <a:pt x="110" y="134"/>
                  </a:lnTo>
                  <a:lnTo>
                    <a:pt x="113" y="133"/>
                  </a:lnTo>
                  <a:lnTo>
                    <a:pt x="116" y="131"/>
                  </a:lnTo>
                  <a:lnTo>
                    <a:pt x="118" y="130"/>
                  </a:lnTo>
                  <a:lnTo>
                    <a:pt x="118" y="129"/>
                  </a:lnTo>
                  <a:lnTo>
                    <a:pt x="111" y="130"/>
                  </a:lnTo>
                  <a:lnTo>
                    <a:pt x="105" y="131"/>
                  </a:lnTo>
                  <a:lnTo>
                    <a:pt x="98" y="134"/>
                  </a:lnTo>
                  <a:lnTo>
                    <a:pt x="93" y="138"/>
                  </a:lnTo>
                  <a:lnTo>
                    <a:pt x="89" y="140"/>
                  </a:lnTo>
                  <a:lnTo>
                    <a:pt x="86" y="143"/>
                  </a:lnTo>
                  <a:lnTo>
                    <a:pt x="84" y="145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2" y="149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3" y="148"/>
                  </a:lnTo>
                  <a:lnTo>
                    <a:pt x="73" y="147"/>
                  </a:lnTo>
                  <a:lnTo>
                    <a:pt x="61" y="151"/>
                  </a:lnTo>
                  <a:lnTo>
                    <a:pt x="49" y="155"/>
                  </a:lnTo>
                  <a:lnTo>
                    <a:pt x="47" y="154"/>
                  </a:lnTo>
                  <a:lnTo>
                    <a:pt x="47" y="153"/>
                  </a:lnTo>
                  <a:lnTo>
                    <a:pt x="46" y="153"/>
                  </a:lnTo>
                  <a:lnTo>
                    <a:pt x="45" y="153"/>
                  </a:lnTo>
                  <a:lnTo>
                    <a:pt x="40" y="155"/>
                  </a:lnTo>
                  <a:lnTo>
                    <a:pt x="35" y="158"/>
                  </a:lnTo>
                  <a:lnTo>
                    <a:pt x="30" y="160"/>
                  </a:lnTo>
                  <a:lnTo>
                    <a:pt x="31" y="159"/>
                  </a:lnTo>
                  <a:lnTo>
                    <a:pt x="32" y="158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22" y="156"/>
                  </a:lnTo>
                  <a:lnTo>
                    <a:pt x="11" y="156"/>
                  </a:lnTo>
                  <a:lnTo>
                    <a:pt x="1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1" y="153"/>
                  </a:lnTo>
                  <a:lnTo>
                    <a:pt x="2" y="152"/>
                  </a:lnTo>
                  <a:lnTo>
                    <a:pt x="5" y="150"/>
                  </a:lnTo>
                  <a:lnTo>
                    <a:pt x="5" y="150"/>
                  </a:lnTo>
                  <a:lnTo>
                    <a:pt x="11" y="152"/>
                  </a:lnTo>
                  <a:lnTo>
                    <a:pt x="16" y="154"/>
                  </a:lnTo>
                  <a:lnTo>
                    <a:pt x="22" y="155"/>
                  </a:lnTo>
                  <a:lnTo>
                    <a:pt x="24" y="154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6" y="150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31" y="148"/>
                  </a:lnTo>
                  <a:lnTo>
                    <a:pt x="35" y="148"/>
                  </a:lnTo>
                  <a:lnTo>
                    <a:pt x="41" y="147"/>
                  </a:lnTo>
                  <a:lnTo>
                    <a:pt x="47" y="146"/>
                  </a:lnTo>
                  <a:lnTo>
                    <a:pt x="52" y="146"/>
                  </a:lnTo>
                  <a:lnTo>
                    <a:pt x="54" y="145"/>
                  </a:lnTo>
                  <a:lnTo>
                    <a:pt x="55" y="144"/>
                  </a:lnTo>
                  <a:lnTo>
                    <a:pt x="56" y="143"/>
                  </a:lnTo>
                  <a:lnTo>
                    <a:pt x="60" y="138"/>
                  </a:lnTo>
                  <a:lnTo>
                    <a:pt x="61" y="137"/>
                  </a:lnTo>
                  <a:lnTo>
                    <a:pt x="62" y="137"/>
                  </a:lnTo>
                  <a:lnTo>
                    <a:pt x="63" y="138"/>
                  </a:lnTo>
                  <a:lnTo>
                    <a:pt x="65" y="137"/>
                  </a:lnTo>
                  <a:lnTo>
                    <a:pt x="65" y="135"/>
                  </a:lnTo>
                  <a:lnTo>
                    <a:pt x="65" y="134"/>
                  </a:lnTo>
                  <a:lnTo>
                    <a:pt x="66" y="134"/>
                  </a:lnTo>
                  <a:lnTo>
                    <a:pt x="68" y="133"/>
                  </a:lnTo>
                  <a:lnTo>
                    <a:pt x="72" y="132"/>
                  </a:lnTo>
                  <a:lnTo>
                    <a:pt x="75" y="131"/>
                  </a:lnTo>
                  <a:lnTo>
                    <a:pt x="78" y="130"/>
                  </a:lnTo>
                  <a:lnTo>
                    <a:pt x="79" y="128"/>
                  </a:lnTo>
                  <a:lnTo>
                    <a:pt x="78" y="125"/>
                  </a:lnTo>
                  <a:lnTo>
                    <a:pt x="75" y="123"/>
                  </a:lnTo>
                  <a:lnTo>
                    <a:pt x="72" y="122"/>
                  </a:lnTo>
                  <a:lnTo>
                    <a:pt x="68" y="120"/>
                  </a:lnTo>
                  <a:lnTo>
                    <a:pt x="65" y="119"/>
                  </a:lnTo>
                  <a:lnTo>
                    <a:pt x="63" y="118"/>
                  </a:lnTo>
                  <a:lnTo>
                    <a:pt x="60" y="117"/>
                  </a:lnTo>
                  <a:lnTo>
                    <a:pt x="58" y="116"/>
                  </a:lnTo>
                  <a:lnTo>
                    <a:pt x="57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59" y="112"/>
                  </a:lnTo>
                  <a:lnTo>
                    <a:pt x="60" y="112"/>
                  </a:lnTo>
                  <a:lnTo>
                    <a:pt x="61" y="112"/>
                  </a:lnTo>
                  <a:lnTo>
                    <a:pt x="63" y="111"/>
                  </a:lnTo>
                  <a:lnTo>
                    <a:pt x="64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71" y="102"/>
                  </a:lnTo>
                  <a:lnTo>
                    <a:pt x="79" y="96"/>
                  </a:lnTo>
                  <a:lnTo>
                    <a:pt x="76" y="97"/>
                  </a:lnTo>
                  <a:lnTo>
                    <a:pt x="73" y="97"/>
                  </a:lnTo>
                  <a:lnTo>
                    <a:pt x="70" y="96"/>
                  </a:lnTo>
                  <a:lnTo>
                    <a:pt x="69" y="93"/>
                  </a:lnTo>
                  <a:lnTo>
                    <a:pt x="70" y="91"/>
                  </a:lnTo>
                  <a:lnTo>
                    <a:pt x="72" y="88"/>
                  </a:lnTo>
                  <a:lnTo>
                    <a:pt x="75" y="84"/>
                  </a:lnTo>
                  <a:lnTo>
                    <a:pt x="78" y="82"/>
                  </a:lnTo>
                  <a:lnTo>
                    <a:pt x="80" y="82"/>
                  </a:lnTo>
                  <a:lnTo>
                    <a:pt x="82" y="83"/>
                  </a:lnTo>
                  <a:lnTo>
                    <a:pt x="84" y="84"/>
                  </a:lnTo>
                  <a:lnTo>
                    <a:pt x="87" y="84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2" y="71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7" y="66"/>
                  </a:lnTo>
                  <a:lnTo>
                    <a:pt x="103" y="64"/>
                  </a:lnTo>
                  <a:lnTo>
                    <a:pt x="108" y="63"/>
                  </a:lnTo>
                  <a:lnTo>
                    <a:pt x="112" y="61"/>
                  </a:lnTo>
                  <a:lnTo>
                    <a:pt x="116" y="59"/>
                  </a:lnTo>
                  <a:lnTo>
                    <a:pt x="120" y="58"/>
                  </a:lnTo>
                  <a:lnTo>
                    <a:pt x="124" y="59"/>
                  </a:lnTo>
                  <a:lnTo>
                    <a:pt x="127" y="61"/>
                  </a:lnTo>
                  <a:lnTo>
                    <a:pt x="128" y="63"/>
                  </a:lnTo>
                  <a:lnTo>
                    <a:pt x="130" y="64"/>
                  </a:lnTo>
                  <a:lnTo>
                    <a:pt x="132" y="65"/>
                  </a:lnTo>
                  <a:lnTo>
                    <a:pt x="134" y="65"/>
                  </a:lnTo>
                  <a:lnTo>
                    <a:pt x="137" y="63"/>
                  </a:lnTo>
                  <a:lnTo>
                    <a:pt x="139" y="61"/>
                  </a:lnTo>
                  <a:lnTo>
                    <a:pt x="142" y="56"/>
                  </a:lnTo>
                  <a:lnTo>
                    <a:pt x="143" y="55"/>
                  </a:lnTo>
                  <a:lnTo>
                    <a:pt x="146" y="54"/>
                  </a:lnTo>
                  <a:lnTo>
                    <a:pt x="149" y="53"/>
                  </a:lnTo>
                  <a:lnTo>
                    <a:pt x="151" y="53"/>
                  </a:lnTo>
                  <a:lnTo>
                    <a:pt x="153" y="52"/>
                  </a:lnTo>
                  <a:lnTo>
                    <a:pt x="153" y="51"/>
                  </a:lnTo>
                  <a:lnTo>
                    <a:pt x="151" y="50"/>
                  </a:lnTo>
                  <a:lnTo>
                    <a:pt x="148" y="51"/>
                  </a:lnTo>
                  <a:lnTo>
                    <a:pt x="145" y="52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37" y="49"/>
                  </a:lnTo>
                  <a:lnTo>
                    <a:pt x="137" y="44"/>
                  </a:lnTo>
                  <a:lnTo>
                    <a:pt x="138" y="40"/>
                  </a:lnTo>
                  <a:lnTo>
                    <a:pt x="141" y="36"/>
                  </a:lnTo>
                  <a:lnTo>
                    <a:pt x="144" y="32"/>
                  </a:lnTo>
                  <a:lnTo>
                    <a:pt x="147" y="28"/>
                  </a:lnTo>
                  <a:lnTo>
                    <a:pt x="150" y="26"/>
                  </a:lnTo>
                  <a:lnTo>
                    <a:pt x="152" y="24"/>
                  </a:lnTo>
                  <a:lnTo>
                    <a:pt x="158" y="22"/>
                  </a:lnTo>
                  <a:lnTo>
                    <a:pt x="162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6" y="22"/>
                  </a:lnTo>
                  <a:lnTo>
                    <a:pt x="166" y="24"/>
                  </a:lnTo>
                  <a:lnTo>
                    <a:pt x="165" y="26"/>
                  </a:lnTo>
                  <a:lnTo>
                    <a:pt x="163" y="32"/>
                  </a:lnTo>
                  <a:lnTo>
                    <a:pt x="163" y="36"/>
                  </a:lnTo>
                  <a:lnTo>
                    <a:pt x="165" y="38"/>
                  </a:lnTo>
                  <a:lnTo>
                    <a:pt x="167" y="39"/>
                  </a:lnTo>
                  <a:lnTo>
                    <a:pt x="170" y="38"/>
                  </a:lnTo>
                  <a:lnTo>
                    <a:pt x="173" y="35"/>
                  </a:lnTo>
                  <a:lnTo>
                    <a:pt x="175" y="32"/>
                  </a:lnTo>
                  <a:lnTo>
                    <a:pt x="178" y="29"/>
                  </a:lnTo>
                  <a:lnTo>
                    <a:pt x="181" y="28"/>
                  </a:lnTo>
                  <a:lnTo>
                    <a:pt x="182" y="28"/>
                  </a:lnTo>
                  <a:lnTo>
                    <a:pt x="182" y="27"/>
                  </a:lnTo>
                  <a:lnTo>
                    <a:pt x="182" y="27"/>
                  </a:lnTo>
                  <a:lnTo>
                    <a:pt x="184" y="27"/>
                  </a:lnTo>
                  <a:lnTo>
                    <a:pt x="184" y="26"/>
                  </a:lnTo>
                  <a:lnTo>
                    <a:pt x="185" y="26"/>
                  </a:lnTo>
                  <a:lnTo>
                    <a:pt x="188" y="22"/>
                  </a:lnTo>
                  <a:lnTo>
                    <a:pt x="189" y="19"/>
                  </a:lnTo>
                  <a:lnTo>
                    <a:pt x="191" y="12"/>
                  </a:lnTo>
                  <a:lnTo>
                    <a:pt x="193" y="9"/>
                  </a:lnTo>
                  <a:lnTo>
                    <a:pt x="196" y="5"/>
                  </a:lnTo>
                  <a:lnTo>
                    <a:pt x="200" y="2"/>
                  </a:lnTo>
                  <a:lnTo>
                    <a:pt x="203" y="1"/>
                  </a:lnTo>
                  <a:lnTo>
                    <a:pt x="205" y="1"/>
                  </a:lnTo>
                  <a:lnTo>
                    <a:pt x="206" y="2"/>
                  </a:lnTo>
                  <a:lnTo>
                    <a:pt x="210" y="5"/>
                  </a:lnTo>
                  <a:lnTo>
                    <a:pt x="213" y="6"/>
                  </a:lnTo>
                  <a:lnTo>
                    <a:pt x="217" y="6"/>
                  </a:lnTo>
                  <a:lnTo>
                    <a:pt x="222" y="5"/>
                  </a:lnTo>
                  <a:lnTo>
                    <a:pt x="226" y="2"/>
                  </a:lnTo>
                  <a:lnTo>
                    <a:pt x="23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3" name="Freeform 163"/>
            <p:cNvSpPr>
              <a:spLocks/>
            </p:cNvSpPr>
            <p:nvPr/>
          </p:nvSpPr>
          <p:spPr bwMode="auto">
            <a:xfrm>
              <a:off x="3028625" y="4274881"/>
              <a:ext cx="1449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4" name="Freeform 164"/>
            <p:cNvSpPr>
              <a:spLocks/>
            </p:cNvSpPr>
            <p:nvPr/>
          </p:nvSpPr>
          <p:spPr bwMode="auto">
            <a:xfrm>
              <a:off x="2808510" y="3290157"/>
              <a:ext cx="86887" cy="120195"/>
            </a:xfrm>
            <a:custGeom>
              <a:avLst/>
              <a:gdLst/>
              <a:ahLst/>
              <a:cxnLst>
                <a:cxn ang="0">
                  <a:pos x="52" y="5"/>
                </a:cxn>
                <a:cxn ang="0">
                  <a:pos x="60" y="14"/>
                </a:cxn>
                <a:cxn ang="0">
                  <a:pos x="59" y="19"/>
                </a:cxn>
                <a:cxn ang="0">
                  <a:pos x="53" y="25"/>
                </a:cxn>
                <a:cxn ang="0">
                  <a:pos x="48" y="28"/>
                </a:cxn>
                <a:cxn ang="0">
                  <a:pos x="49" y="28"/>
                </a:cxn>
                <a:cxn ang="0">
                  <a:pos x="53" y="30"/>
                </a:cxn>
                <a:cxn ang="0">
                  <a:pos x="54" y="31"/>
                </a:cxn>
                <a:cxn ang="0">
                  <a:pos x="51" y="34"/>
                </a:cxn>
                <a:cxn ang="0">
                  <a:pos x="46" y="36"/>
                </a:cxn>
                <a:cxn ang="0">
                  <a:pos x="40" y="44"/>
                </a:cxn>
                <a:cxn ang="0">
                  <a:pos x="35" y="50"/>
                </a:cxn>
                <a:cxn ang="0">
                  <a:pos x="28" y="52"/>
                </a:cxn>
                <a:cxn ang="0">
                  <a:pos x="28" y="54"/>
                </a:cxn>
                <a:cxn ang="0">
                  <a:pos x="30" y="55"/>
                </a:cxn>
                <a:cxn ang="0">
                  <a:pos x="30" y="56"/>
                </a:cxn>
                <a:cxn ang="0">
                  <a:pos x="28" y="57"/>
                </a:cxn>
                <a:cxn ang="0">
                  <a:pos x="26" y="54"/>
                </a:cxn>
                <a:cxn ang="0">
                  <a:pos x="24" y="52"/>
                </a:cxn>
                <a:cxn ang="0">
                  <a:pos x="21" y="57"/>
                </a:cxn>
                <a:cxn ang="0">
                  <a:pos x="19" y="73"/>
                </a:cxn>
                <a:cxn ang="0">
                  <a:pos x="15" y="82"/>
                </a:cxn>
                <a:cxn ang="0">
                  <a:pos x="10" y="82"/>
                </a:cxn>
                <a:cxn ang="0">
                  <a:pos x="2" y="74"/>
                </a:cxn>
                <a:cxn ang="0">
                  <a:pos x="0" y="67"/>
                </a:cxn>
                <a:cxn ang="0">
                  <a:pos x="4" y="60"/>
                </a:cxn>
                <a:cxn ang="0">
                  <a:pos x="11" y="48"/>
                </a:cxn>
                <a:cxn ang="0">
                  <a:pos x="16" y="42"/>
                </a:cxn>
                <a:cxn ang="0">
                  <a:pos x="25" y="41"/>
                </a:cxn>
                <a:cxn ang="0">
                  <a:pos x="26" y="39"/>
                </a:cxn>
                <a:cxn ang="0">
                  <a:pos x="16" y="31"/>
                </a:cxn>
                <a:cxn ang="0">
                  <a:pos x="18" y="31"/>
                </a:cxn>
                <a:cxn ang="0">
                  <a:pos x="26" y="33"/>
                </a:cxn>
                <a:cxn ang="0">
                  <a:pos x="32" y="34"/>
                </a:cxn>
                <a:cxn ang="0">
                  <a:pos x="33" y="33"/>
                </a:cxn>
                <a:cxn ang="0">
                  <a:pos x="30" y="31"/>
                </a:cxn>
                <a:cxn ang="0">
                  <a:pos x="29" y="28"/>
                </a:cxn>
                <a:cxn ang="0">
                  <a:pos x="33" y="25"/>
                </a:cxn>
                <a:cxn ang="0">
                  <a:pos x="42" y="24"/>
                </a:cxn>
                <a:cxn ang="0">
                  <a:pos x="44" y="23"/>
                </a:cxn>
                <a:cxn ang="0">
                  <a:pos x="41" y="20"/>
                </a:cxn>
                <a:cxn ang="0">
                  <a:pos x="42" y="15"/>
                </a:cxn>
                <a:cxn ang="0">
                  <a:pos x="47" y="0"/>
                </a:cxn>
              </a:cxnLst>
              <a:rect l="0" t="0" r="r" b="b"/>
              <a:pathLst>
                <a:path w="60" h="83">
                  <a:moveTo>
                    <a:pt x="47" y="0"/>
                  </a:moveTo>
                  <a:lnTo>
                    <a:pt x="52" y="5"/>
                  </a:lnTo>
                  <a:lnTo>
                    <a:pt x="57" y="9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9" y="19"/>
                  </a:lnTo>
                  <a:lnTo>
                    <a:pt x="56" y="22"/>
                  </a:lnTo>
                  <a:lnTo>
                    <a:pt x="53" y="25"/>
                  </a:lnTo>
                  <a:lnTo>
                    <a:pt x="50" y="27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9" y="28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3" y="32"/>
                  </a:lnTo>
                  <a:lnTo>
                    <a:pt x="51" y="34"/>
                  </a:lnTo>
                  <a:lnTo>
                    <a:pt x="48" y="35"/>
                  </a:lnTo>
                  <a:lnTo>
                    <a:pt x="46" y="36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9"/>
                  </a:lnTo>
                  <a:lnTo>
                    <a:pt x="35" y="50"/>
                  </a:lnTo>
                  <a:lnTo>
                    <a:pt x="30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8" y="54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7" y="56"/>
                  </a:lnTo>
                  <a:lnTo>
                    <a:pt x="26" y="54"/>
                  </a:lnTo>
                  <a:lnTo>
                    <a:pt x="25" y="53"/>
                  </a:lnTo>
                  <a:lnTo>
                    <a:pt x="24" y="52"/>
                  </a:lnTo>
                  <a:lnTo>
                    <a:pt x="23" y="53"/>
                  </a:lnTo>
                  <a:lnTo>
                    <a:pt x="21" y="57"/>
                  </a:lnTo>
                  <a:lnTo>
                    <a:pt x="19" y="67"/>
                  </a:lnTo>
                  <a:lnTo>
                    <a:pt x="19" y="73"/>
                  </a:lnTo>
                  <a:lnTo>
                    <a:pt x="18" y="78"/>
                  </a:lnTo>
                  <a:lnTo>
                    <a:pt x="15" y="82"/>
                  </a:lnTo>
                  <a:lnTo>
                    <a:pt x="13" y="83"/>
                  </a:lnTo>
                  <a:lnTo>
                    <a:pt x="10" y="82"/>
                  </a:lnTo>
                  <a:lnTo>
                    <a:pt x="7" y="80"/>
                  </a:lnTo>
                  <a:lnTo>
                    <a:pt x="2" y="74"/>
                  </a:lnTo>
                  <a:lnTo>
                    <a:pt x="1" y="70"/>
                  </a:lnTo>
                  <a:lnTo>
                    <a:pt x="0" y="67"/>
                  </a:lnTo>
                  <a:lnTo>
                    <a:pt x="2" y="63"/>
                  </a:lnTo>
                  <a:lnTo>
                    <a:pt x="4" y="60"/>
                  </a:lnTo>
                  <a:lnTo>
                    <a:pt x="6" y="57"/>
                  </a:lnTo>
                  <a:lnTo>
                    <a:pt x="11" y="48"/>
                  </a:lnTo>
                  <a:lnTo>
                    <a:pt x="14" y="43"/>
                  </a:lnTo>
                  <a:lnTo>
                    <a:pt x="16" y="42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2" y="34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6" y="33"/>
                  </a:lnTo>
                  <a:lnTo>
                    <a:pt x="30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2" y="32"/>
                  </a:lnTo>
                  <a:lnTo>
                    <a:pt x="30" y="31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0" y="27"/>
                  </a:lnTo>
                  <a:lnTo>
                    <a:pt x="33" y="25"/>
                  </a:lnTo>
                  <a:lnTo>
                    <a:pt x="38" y="24"/>
                  </a:lnTo>
                  <a:lnTo>
                    <a:pt x="42" y="24"/>
                  </a:lnTo>
                  <a:lnTo>
                    <a:pt x="45" y="26"/>
                  </a:lnTo>
                  <a:lnTo>
                    <a:pt x="44" y="23"/>
                  </a:lnTo>
                  <a:lnTo>
                    <a:pt x="42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5"/>
                  </a:lnTo>
                  <a:lnTo>
                    <a:pt x="44" y="10"/>
                  </a:lnTo>
                  <a:lnTo>
                    <a:pt x="4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5" name="Freeform 165"/>
            <p:cNvSpPr>
              <a:spLocks/>
            </p:cNvSpPr>
            <p:nvPr/>
          </p:nvSpPr>
          <p:spPr bwMode="auto">
            <a:xfrm>
              <a:off x="1712281" y="3233681"/>
              <a:ext cx="5792" cy="7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6" name="Freeform 166"/>
            <p:cNvSpPr>
              <a:spLocks/>
            </p:cNvSpPr>
            <p:nvPr/>
          </p:nvSpPr>
          <p:spPr bwMode="auto">
            <a:xfrm>
              <a:off x="2822991" y="3332153"/>
              <a:ext cx="8689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6" y="2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3" y="1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7" name="Freeform 167"/>
            <p:cNvSpPr>
              <a:spLocks noEditPoints="1"/>
            </p:cNvSpPr>
            <p:nvPr/>
          </p:nvSpPr>
          <p:spPr bwMode="auto">
            <a:xfrm>
              <a:off x="2544952" y="4355975"/>
              <a:ext cx="1449" cy="8689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6">
                  <a:moveTo>
                    <a:pt x="1" y="2"/>
                  </a:moveTo>
                  <a:lnTo>
                    <a:pt x="1" y="4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2"/>
                  </a:lnTo>
                  <a:close/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8" name="Freeform 168"/>
            <p:cNvSpPr>
              <a:spLocks/>
            </p:cNvSpPr>
            <p:nvPr/>
          </p:nvSpPr>
          <p:spPr bwMode="auto">
            <a:xfrm>
              <a:off x="2811406" y="3093212"/>
              <a:ext cx="4345" cy="5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9" name="Freeform 169"/>
            <p:cNvSpPr>
              <a:spLocks/>
            </p:cNvSpPr>
            <p:nvPr/>
          </p:nvSpPr>
          <p:spPr bwMode="auto">
            <a:xfrm>
              <a:off x="2229261" y="3907057"/>
              <a:ext cx="7241" cy="579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5" y="0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0" name="Freeform 170"/>
            <p:cNvSpPr>
              <a:spLocks/>
            </p:cNvSpPr>
            <p:nvPr/>
          </p:nvSpPr>
          <p:spPr bwMode="auto">
            <a:xfrm>
              <a:off x="2679627" y="3657980"/>
              <a:ext cx="8689" cy="18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4" y="9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3" y="8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6" h="13">
                  <a:moveTo>
                    <a:pt x="0" y="0"/>
                  </a:moveTo>
                  <a:lnTo>
                    <a:pt x="3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1" name="Freeform 171"/>
            <p:cNvSpPr>
              <a:spLocks/>
            </p:cNvSpPr>
            <p:nvPr/>
          </p:nvSpPr>
          <p:spPr bwMode="auto">
            <a:xfrm>
              <a:off x="2673835" y="3652188"/>
              <a:ext cx="5792" cy="5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2" name="Freeform 172"/>
            <p:cNvSpPr>
              <a:spLocks noEditPoints="1"/>
            </p:cNvSpPr>
            <p:nvPr/>
          </p:nvSpPr>
          <p:spPr bwMode="auto">
            <a:xfrm>
              <a:off x="1463204" y="2438661"/>
              <a:ext cx="806605" cy="273696"/>
            </a:xfrm>
            <a:custGeom>
              <a:avLst/>
              <a:gdLst/>
              <a:ahLst/>
              <a:cxnLst>
                <a:cxn ang="0">
                  <a:pos x="88" y="168"/>
                </a:cxn>
                <a:cxn ang="0">
                  <a:pos x="97" y="168"/>
                </a:cxn>
                <a:cxn ang="0">
                  <a:pos x="555" y="0"/>
                </a:cxn>
                <a:cxn ang="0">
                  <a:pos x="471" y="10"/>
                </a:cxn>
                <a:cxn ang="0">
                  <a:pos x="443" y="7"/>
                </a:cxn>
                <a:cxn ang="0">
                  <a:pos x="345" y="25"/>
                </a:cxn>
                <a:cxn ang="0">
                  <a:pos x="353" y="24"/>
                </a:cxn>
                <a:cxn ang="0">
                  <a:pos x="332" y="29"/>
                </a:cxn>
                <a:cxn ang="0">
                  <a:pos x="303" y="38"/>
                </a:cxn>
                <a:cxn ang="0">
                  <a:pos x="300" y="44"/>
                </a:cxn>
                <a:cxn ang="0">
                  <a:pos x="313" y="40"/>
                </a:cxn>
                <a:cxn ang="0">
                  <a:pos x="310" y="41"/>
                </a:cxn>
                <a:cxn ang="0">
                  <a:pos x="272" y="57"/>
                </a:cxn>
                <a:cxn ang="0">
                  <a:pos x="249" y="67"/>
                </a:cxn>
                <a:cxn ang="0">
                  <a:pos x="236" y="77"/>
                </a:cxn>
                <a:cxn ang="0">
                  <a:pos x="209" y="87"/>
                </a:cxn>
                <a:cxn ang="0">
                  <a:pos x="198" y="92"/>
                </a:cxn>
                <a:cxn ang="0">
                  <a:pos x="205" y="99"/>
                </a:cxn>
                <a:cxn ang="0">
                  <a:pos x="196" y="103"/>
                </a:cxn>
                <a:cxn ang="0">
                  <a:pos x="189" y="107"/>
                </a:cxn>
                <a:cxn ang="0">
                  <a:pos x="189" y="110"/>
                </a:cxn>
                <a:cxn ang="0">
                  <a:pos x="201" y="105"/>
                </a:cxn>
                <a:cxn ang="0">
                  <a:pos x="189" y="126"/>
                </a:cxn>
                <a:cxn ang="0">
                  <a:pos x="170" y="141"/>
                </a:cxn>
                <a:cxn ang="0">
                  <a:pos x="174" y="138"/>
                </a:cxn>
                <a:cxn ang="0">
                  <a:pos x="159" y="153"/>
                </a:cxn>
                <a:cxn ang="0">
                  <a:pos x="144" y="161"/>
                </a:cxn>
                <a:cxn ang="0">
                  <a:pos x="139" y="164"/>
                </a:cxn>
                <a:cxn ang="0">
                  <a:pos x="140" y="179"/>
                </a:cxn>
                <a:cxn ang="0">
                  <a:pos x="131" y="174"/>
                </a:cxn>
                <a:cxn ang="0">
                  <a:pos x="123" y="180"/>
                </a:cxn>
                <a:cxn ang="0">
                  <a:pos x="107" y="185"/>
                </a:cxn>
                <a:cxn ang="0">
                  <a:pos x="111" y="183"/>
                </a:cxn>
                <a:cxn ang="0">
                  <a:pos x="114" y="178"/>
                </a:cxn>
                <a:cxn ang="0">
                  <a:pos x="119" y="171"/>
                </a:cxn>
                <a:cxn ang="0">
                  <a:pos x="127" y="164"/>
                </a:cxn>
                <a:cxn ang="0">
                  <a:pos x="131" y="156"/>
                </a:cxn>
                <a:cxn ang="0">
                  <a:pos x="141" y="150"/>
                </a:cxn>
                <a:cxn ang="0">
                  <a:pos x="134" y="153"/>
                </a:cxn>
                <a:cxn ang="0">
                  <a:pos x="117" y="159"/>
                </a:cxn>
                <a:cxn ang="0">
                  <a:pos x="119" y="149"/>
                </a:cxn>
                <a:cxn ang="0">
                  <a:pos x="115" y="149"/>
                </a:cxn>
                <a:cxn ang="0">
                  <a:pos x="108" y="161"/>
                </a:cxn>
                <a:cxn ang="0">
                  <a:pos x="99" y="165"/>
                </a:cxn>
                <a:cxn ang="0">
                  <a:pos x="96" y="168"/>
                </a:cxn>
                <a:cxn ang="0">
                  <a:pos x="80" y="178"/>
                </a:cxn>
                <a:cxn ang="0">
                  <a:pos x="87" y="169"/>
                </a:cxn>
                <a:cxn ang="0">
                  <a:pos x="79" y="167"/>
                </a:cxn>
                <a:cxn ang="0">
                  <a:pos x="70" y="165"/>
                </a:cxn>
                <a:cxn ang="0">
                  <a:pos x="57" y="168"/>
                </a:cxn>
                <a:cxn ang="0">
                  <a:pos x="63" y="163"/>
                </a:cxn>
                <a:cxn ang="0">
                  <a:pos x="74" y="153"/>
                </a:cxn>
                <a:cxn ang="0">
                  <a:pos x="71" y="146"/>
                </a:cxn>
                <a:cxn ang="0">
                  <a:pos x="58" y="155"/>
                </a:cxn>
                <a:cxn ang="0">
                  <a:pos x="19" y="177"/>
                </a:cxn>
                <a:cxn ang="0">
                  <a:pos x="1" y="188"/>
                </a:cxn>
                <a:cxn ang="0">
                  <a:pos x="163" y="87"/>
                </a:cxn>
                <a:cxn ang="0">
                  <a:pos x="346" y="23"/>
                </a:cxn>
                <a:cxn ang="0">
                  <a:pos x="545" y="0"/>
                </a:cxn>
              </a:cxnLst>
              <a:rect l="0" t="0" r="r" b="b"/>
              <a:pathLst>
                <a:path w="557" h="189">
                  <a:moveTo>
                    <a:pt x="88" y="168"/>
                  </a:moveTo>
                  <a:lnTo>
                    <a:pt x="87" y="168"/>
                  </a:lnTo>
                  <a:lnTo>
                    <a:pt x="87" y="169"/>
                  </a:lnTo>
                  <a:lnTo>
                    <a:pt x="88" y="168"/>
                  </a:lnTo>
                  <a:close/>
                  <a:moveTo>
                    <a:pt x="98" y="167"/>
                  </a:moveTo>
                  <a:lnTo>
                    <a:pt x="98" y="167"/>
                  </a:lnTo>
                  <a:lnTo>
                    <a:pt x="98" y="167"/>
                  </a:lnTo>
                  <a:lnTo>
                    <a:pt x="97" y="168"/>
                  </a:lnTo>
                  <a:lnTo>
                    <a:pt x="96" y="168"/>
                  </a:lnTo>
                  <a:lnTo>
                    <a:pt x="98" y="167"/>
                  </a:lnTo>
                  <a:close/>
                  <a:moveTo>
                    <a:pt x="545" y="0"/>
                  </a:moveTo>
                  <a:lnTo>
                    <a:pt x="555" y="0"/>
                  </a:lnTo>
                  <a:lnTo>
                    <a:pt x="557" y="0"/>
                  </a:lnTo>
                  <a:lnTo>
                    <a:pt x="480" y="10"/>
                  </a:lnTo>
                  <a:lnTo>
                    <a:pt x="475" y="10"/>
                  </a:lnTo>
                  <a:lnTo>
                    <a:pt x="471" y="10"/>
                  </a:lnTo>
                  <a:lnTo>
                    <a:pt x="462" y="8"/>
                  </a:lnTo>
                  <a:lnTo>
                    <a:pt x="453" y="6"/>
                  </a:lnTo>
                  <a:lnTo>
                    <a:pt x="448" y="6"/>
                  </a:lnTo>
                  <a:lnTo>
                    <a:pt x="443" y="7"/>
                  </a:lnTo>
                  <a:lnTo>
                    <a:pt x="437" y="8"/>
                  </a:lnTo>
                  <a:lnTo>
                    <a:pt x="432" y="10"/>
                  </a:lnTo>
                  <a:lnTo>
                    <a:pt x="388" y="18"/>
                  </a:lnTo>
                  <a:lnTo>
                    <a:pt x="345" y="25"/>
                  </a:lnTo>
                  <a:lnTo>
                    <a:pt x="343" y="26"/>
                  </a:lnTo>
                  <a:lnTo>
                    <a:pt x="344" y="26"/>
                  </a:lnTo>
                  <a:lnTo>
                    <a:pt x="347" y="25"/>
                  </a:lnTo>
                  <a:lnTo>
                    <a:pt x="353" y="24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48" y="26"/>
                  </a:lnTo>
                  <a:lnTo>
                    <a:pt x="332" y="29"/>
                  </a:lnTo>
                  <a:lnTo>
                    <a:pt x="324" y="31"/>
                  </a:lnTo>
                  <a:lnTo>
                    <a:pt x="315" y="35"/>
                  </a:lnTo>
                  <a:lnTo>
                    <a:pt x="311" y="36"/>
                  </a:lnTo>
                  <a:lnTo>
                    <a:pt x="303" y="38"/>
                  </a:lnTo>
                  <a:lnTo>
                    <a:pt x="300" y="39"/>
                  </a:lnTo>
                  <a:lnTo>
                    <a:pt x="298" y="43"/>
                  </a:lnTo>
                  <a:lnTo>
                    <a:pt x="298" y="44"/>
                  </a:lnTo>
                  <a:lnTo>
                    <a:pt x="300" y="44"/>
                  </a:lnTo>
                  <a:lnTo>
                    <a:pt x="303" y="44"/>
                  </a:lnTo>
                  <a:lnTo>
                    <a:pt x="306" y="42"/>
                  </a:lnTo>
                  <a:lnTo>
                    <a:pt x="310" y="41"/>
                  </a:lnTo>
                  <a:lnTo>
                    <a:pt x="313" y="40"/>
                  </a:lnTo>
                  <a:lnTo>
                    <a:pt x="313" y="41"/>
                  </a:lnTo>
                  <a:lnTo>
                    <a:pt x="312" y="41"/>
                  </a:lnTo>
                  <a:lnTo>
                    <a:pt x="310" y="41"/>
                  </a:lnTo>
                  <a:lnTo>
                    <a:pt x="310" y="41"/>
                  </a:lnTo>
                  <a:lnTo>
                    <a:pt x="294" y="48"/>
                  </a:lnTo>
                  <a:lnTo>
                    <a:pt x="287" y="51"/>
                  </a:lnTo>
                  <a:lnTo>
                    <a:pt x="279" y="54"/>
                  </a:lnTo>
                  <a:lnTo>
                    <a:pt x="272" y="57"/>
                  </a:lnTo>
                  <a:lnTo>
                    <a:pt x="265" y="59"/>
                  </a:lnTo>
                  <a:lnTo>
                    <a:pt x="258" y="62"/>
                  </a:lnTo>
                  <a:lnTo>
                    <a:pt x="251" y="65"/>
                  </a:lnTo>
                  <a:lnTo>
                    <a:pt x="249" y="67"/>
                  </a:lnTo>
                  <a:lnTo>
                    <a:pt x="248" y="69"/>
                  </a:lnTo>
                  <a:lnTo>
                    <a:pt x="247" y="70"/>
                  </a:lnTo>
                  <a:lnTo>
                    <a:pt x="241" y="74"/>
                  </a:lnTo>
                  <a:lnTo>
                    <a:pt x="236" y="77"/>
                  </a:lnTo>
                  <a:lnTo>
                    <a:pt x="232" y="79"/>
                  </a:lnTo>
                  <a:lnTo>
                    <a:pt x="225" y="81"/>
                  </a:lnTo>
                  <a:lnTo>
                    <a:pt x="214" y="86"/>
                  </a:lnTo>
                  <a:lnTo>
                    <a:pt x="209" y="87"/>
                  </a:lnTo>
                  <a:lnTo>
                    <a:pt x="205" y="87"/>
                  </a:lnTo>
                  <a:lnTo>
                    <a:pt x="201" y="88"/>
                  </a:lnTo>
                  <a:lnTo>
                    <a:pt x="198" y="90"/>
                  </a:lnTo>
                  <a:lnTo>
                    <a:pt x="198" y="92"/>
                  </a:lnTo>
                  <a:lnTo>
                    <a:pt x="198" y="94"/>
                  </a:lnTo>
                  <a:lnTo>
                    <a:pt x="201" y="99"/>
                  </a:lnTo>
                  <a:lnTo>
                    <a:pt x="202" y="99"/>
                  </a:lnTo>
                  <a:lnTo>
                    <a:pt x="205" y="99"/>
                  </a:lnTo>
                  <a:lnTo>
                    <a:pt x="201" y="102"/>
                  </a:lnTo>
                  <a:lnTo>
                    <a:pt x="199" y="103"/>
                  </a:lnTo>
                  <a:lnTo>
                    <a:pt x="197" y="103"/>
                  </a:lnTo>
                  <a:lnTo>
                    <a:pt x="196" y="103"/>
                  </a:lnTo>
                  <a:lnTo>
                    <a:pt x="195" y="103"/>
                  </a:lnTo>
                  <a:lnTo>
                    <a:pt x="193" y="103"/>
                  </a:lnTo>
                  <a:lnTo>
                    <a:pt x="191" y="104"/>
                  </a:lnTo>
                  <a:lnTo>
                    <a:pt x="189" y="107"/>
                  </a:lnTo>
                  <a:lnTo>
                    <a:pt x="185" y="111"/>
                  </a:lnTo>
                  <a:lnTo>
                    <a:pt x="187" y="111"/>
                  </a:lnTo>
                  <a:lnTo>
                    <a:pt x="188" y="110"/>
                  </a:lnTo>
                  <a:lnTo>
                    <a:pt x="189" y="110"/>
                  </a:lnTo>
                  <a:lnTo>
                    <a:pt x="192" y="108"/>
                  </a:lnTo>
                  <a:lnTo>
                    <a:pt x="195" y="106"/>
                  </a:lnTo>
                  <a:lnTo>
                    <a:pt x="198" y="104"/>
                  </a:lnTo>
                  <a:lnTo>
                    <a:pt x="201" y="105"/>
                  </a:lnTo>
                  <a:lnTo>
                    <a:pt x="202" y="107"/>
                  </a:lnTo>
                  <a:lnTo>
                    <a:pt x="202" y="110"/>
                  </a:lnTo>
                  <a:lnTo>
                    <a:pt x="200" y="114"/>
                  </a:lnTo>
                  <a:lnTo>
                    <a:pt x="189" y="126"/>
                  </a:lnTo>
                  <a:lnTo>
                    <a:pt x="185" y="129"/>
                  </a:lnTo>
                  <a:lnTo>
                    <a:pt x="182" y="132"/>
                  </a:lnTo>
                  <a:lnTo>
                    <a:pt x="181" y="133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39"/>
                  </a:lnTo>
                  <a:lnTo>
                    <a:pt x="173" y="138"/>
                  </a:lnTo>
                  <a:lnTo>
                    <a:pt x="174" y="138"/>
                  </a:lnTo>
                  <a:lnTo>
                    <a:pt x="175" y="138"/>
                  </a:lnTo>
                  <a:lnTo>
                    <a:pt x="169" y="144"/>
                  </a:lnTo>
                  <a:lnTo>
                    <a:pt x="164" y="149"/>
                  </a:lnTo>
                  <a:lnTo>
                    <a:pt x="159" y="153"/>
                  </a:lnTo>
                  <a:lnTo>
                    <a:pt x="153" y="156"/>
                  </a:lnTo>
                  <a:lnTo>
                    <a:pt x="146" y="160"/>
                  </a:lnTo>
                  <a:lnTo>
                    <a:pt x="145" y="161"/>
                  </a:lnTo>
                  <a:lnTo>
                    <a:pt x="144" y="161"/>
                  </a:lnTo>
                  <a:lnTo>
                    <a:pt x="142" y="162"/>
                  </a:lnTo>
                  <a:lnTo>
                    <a:pt x="141" y="162"/>
                  </a:lnTo>
                  <a:lnTo>
                    <a:pt x="140" y="163"/>
                  </a:lnTo>
                  <a:lnTo>
                    <a:pt x="139" y="164"/>
                  </a:lnTo>
                  <a:lnTo>
                    <a:pt x="139" y="168"/>
                  </a:lnTo>
                  <a:lnTo>
                    <a:pt x="141" y="172"/>
                  </a:lnTo>
                  <a:lnTo>
                    <a:pt x="141" y="176"/>
                  </a:lnTo>
                  <a:lnTo>
                    <a:pt x="140" y="179"/>
                  </a:lnTo>
                  <a:lnTo>
                    <a:pt x="138" y="179"/>
                  </a:lnTo>
                  <a:lnTo>
                    <a:pt x="136" y="177"/>
                  </a:lnTo>
                  <a:lnTo>
                    <a:pt x="133" y="175"/>
                  </a:lnTo>
                  <a:lnTo>
                    <a:pt x="131" y="174"/>
                  </a:lnTo>
                  <a:lnTo>
                    <a:pt x="130" y="175"/>
                  </a:lnTo>
                  <a:lnTo>
                    <a:pt x="129" y="177"/>
                  </a:lnTo>
                  <a:lnTo>
                    <a:pt x="128" y="177"/>
                  </a:lnTo>
                  <a:lnTo>
                    <a:pt x="123" y="180"/>
                  </a:lnTo>
                  <a:lnTo>
                    <a:pt x="118" y="183"/>
                  </a:lnTo>
                  <a:lnTo>
                    <a:pt x="112" y="184"/>
                  </a:lnTo>
                  <a:lnTo>
                    <a:pt x="108" y="185"/>
                  </a:lnTo>
                  <a:lnTo>
                    <a:pt x="107" y="185"/>
                  </a:lnTo>
                  <a:lnTo>
                    <a:pt x="108" y="185"/>
                  </a:lnTo>
                  <a:lnTo>
                    <a:pt x="108" y="185"/>
                  </a:lnTo>
                  <a:lnTo>
                    <a:pt x="109" y="184"/>
                  </a:lnTo>
                  <a:lnTo>
                    <a:pt x="111" y="183"/>
                  </a:lnTo>
                  <a:lnTo>
                    <a:pt x="113" y="182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8"/>
                  </a:lnTo>
                  <a:lnTo>
                    <a:pt x="115" y="177"/>
                  </a:lnTo>
                  <a:lnTo>
                    <a:pt x="115" y="175"/>
                  </a:lnTo>
                  <a:lnTo>
                    <a:pt x="115" y="174"/>
                  </a:lnTo>
                  <a:lnTo>
                    <a:pt x="119" y="171"/>
                  </a:lnTo>
                  <a:lnTo>
                    <a:pt x="123" y="169"/>
                  </a:lnTo>
                  <a:lnTo>
                    <a:pt x="126" y="167"/>
                  </a:lnTo>
                  <a:lnTo>
                    <a:pt x="127" y="165"/>
                  </a:lnTo>
                  <a:lnTo>
                    <a:pt x="127" y="164"/>
                  </a:lnTo>
                  <a:lnTo>
                    <a:pt x="126" y="163"/>
                  </a:lnTo>
                  <a:lnTo>
                    <a:pt x="126" y="160"/>
                  </a:lnTo>
                  <a:lnTo>
                    <a:pt x="127" y="159"/>
                  </a:lnTo>
                  <a:lnTo>
                    <a:pt x="131" y="156"/>
                  </a:lnTo>
                  <a:lnTo>
                    <a:pt x="136" y="154"/>
                  </a:lnTo>
                  <a:lnTo>
                    <a:pt x="141" y="151"/>
                  </a:lnTo>
                  <a:lnTo>
                    <a:pt x="141" y="150"/>
                  </a:lnTo>
                  <a:lnTo>
                    <a:pt x="141" y="150"/>
                  </a:lnTo>
                  <a:lnTo>
                    <a:pt x="139" y="151"/>
                  </a:lnTo>
                  <a:lnTo>
                    <a:pt x="138" y="151"/>
                  </a:lnTo>
                  <a:lnTo>
                    <a:pt x="135" y="153"/>
                  </a:lnTo>
                  <a:lnTo>
                    <a:pt x="134" y="153"/>
                  </a:lnTo>
                  <a:lnTo>
                    <a:pt x="130" y="155"/>
                  </a:lnTo>
                  <a:lnTo>
                    <a:pt x="125" y="158"/>
                  </a:lnTo>
                  <a:lnTo>
                    <a:pt x="121" y="160"/>
                  </a:lnTo>
                  <a:lnTo>
                    <a:pt x="117" y="159"/>
                  </a:lnTo>
                  <a:lnTo>
                    <a:pt x="116" y="158"/>
                  </a:lnTo>
                  <a:lnTo>
                    <a:pt x="116" y="155"/>
                  </a:lnTo>
                  <a:lnTo>
                    <a:pt x="118" y="152"/>
                  </a:lnTo>
                  <a:lnTo>
                    <a:pt x="119" y="149"/>
                  </a:lnTo>
                  <a:lnTo>
                    <a:pt x="120" y="147"/>
                  </a:lnTo>
                  <a:lnTo>
                    <a:pt x="119" y="146"/>
                  </a:lnTo>
                  <a:lnTo>
                    <a:pt x="117" y="147"/>
                  </a:lnTo>
                  <a:lnTo>
                    <a:pt x="115" y="149"/>
                  </a:lnTo>
                  <a:lnTo>
                    <a:pt x="114" y="153"/>
                  </a:lnTo>
                  <a:lnTo>
                    <a:pt x="113" y="156"/>
                  </a:lnTo>
                  <a:lnTo>
                    <a:pt x="111" y="158"/>
                  </a:lnTo>
                  <a:lnTo>
                    <a:pt x="108" y="161"/>
                  </a:lnTo>
                  <a:lnTo>
                    <a:pt x="103" y="164"/>
                  </a:lnTo>
                  <a:lnTo>
                    <a:pt x="99" y="166"/>
                  </a:lnTo>
                  <a:lnTo>
                    <a:pt x="99" y="166"/>
                  </a:lnTo>
                  <a:lnTo>
                    <a:pt x="99" y="165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95" y="168"/>
                  </a:lnTo>
                  <a:lnTo>
                    <a:pt x="96" y="168"/>
                  </a:lnTo>
                  <a:lnTo>
                    <a:pt x="92" y="171"/>
                  </a:lnTo>
                  <a:lnTo>
                    <a:pt x="85" y="176"/>
                  </a:lnTo>
                  <a:lnTo>
                    <a:pt x="85" y="176"/>
                  </a:lnTo>
                  <a:lnTo>
                    <a:pt x="80" y="178"/>
                  </a:lnTo>
                  <a:lnTo>
                    <a:pt x="79" y="178"/>
                  </a:lnTo>
                  <a:lnTo>
                    <a:pt x="79" y="178"/>
                  </a:lnTo>
                  <a:lnTo>
                    <a:pt x="81" y="175"/>
                  </a:lnTo>
                  <a:lnTo>
                    <a:pt x="87" y="169"/>
                  </a:lnTo>
                  <a:lnTo>
                    <a:pt x="85" y="170"/>
                  </a:lnTo>
                  <a:lnTo>
                    <a:pt x="84" y="170"/>
                  </a:lnTo>
                  <a:lnTo>
                    <a:pt x="80" y="169"/>
                  </a:lnTo>
                  <a:lnTo>
                    <a:pt x="79" y="167"/>
                  </a:lnTo>
                  <a:lnTo>
                    <a:pt x="78" y="165"/>
                  </a:lnTo>
                  <a:lnTo>
                    <a:pt x="76" y="164"/>
                  </a:lnTo>
                  <a:lnTo>
                    <a:pt x="74" y="164"/>
                  </a:lnTo>
                  <a:lnTo>
                    <a:pt x="70" y="165"/>
                  </a:lnTo>
                  <a:lnTo>
                    <a:pt x="66" y="168"/>
                  </a:lnTo>
                  <a:lnTo>
                    <a:pt x="63" y="169"/>
                  </a:lnTo>
                  <a:lnTo>
                    <a:pt x="60" y="170"/>
                  </a:lnTo>
                  <a:lnTo>
                    <a:pt x="57" y="168"/>
                  </a:lnTo>
                  <a:lnTo>
                    <a:pt x="57" y="167"/>
                  </a:lnTo>
                  <a:lnTo>
                    <a:pt x="58" y="165"/>
                  </a:lnTo>
                  <a:lnTo>
                    <a:pt x="60" y="164"/>
                  </a:lnTo>
                  <a:lnTo>
                    <a:pt x="63" y="163"/>
                  </a:lnTo>
                  <a:lnTo>
                    <a:pt x="66" y="161"/>
                  </a:lnTo>
                  <a:lnTo>
                    <a:pt x="68" y="160"/>
                  </a:lnTo>
                  <a:lnTo>
                    <a:pt x="71" y="157"/>
                  </a:lnTo>
                  <a:lnTo>
                    <a:pt x="74" y="153"/>
                  </a:lnTo>
                  <a:lnTo>
                    <a:pt x="75" y="149"/>
                  </a:lnTo>
                  <a:lnTo>
                    <a:pt x="75" y="146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68" y="148"/>
                  </a:lnTo>
                  <a:lnTo>
                    <a:pt x="66" y="150"/>
                  </a:lnTo>
                  <a:lnTo>
                    <a:pt x="63" y="152"/>
                  </a:lnTo>
                  <a:lnTo>
                    <a:pt x="58" y="155"/>
                  </a:lnTo>
                  <a:lnTo>
                    <a:pt x="51" y="158"/>
                  </a:lnTo>
                  <a:lnTo>
                    <a:pt x="44" y="162"/>
                  </a:lnTo>
                  <a:lnTo>
                    <a:pt x="28" y="173"/>
                  </a:lnTo>
                  <a:lnTo>
                    <a:pt x="19" y="177"/>
                  </a:lnTo>
                  <a:lnTo>
                    <a:pt x="11" y="182"/>
                  </a:lnTo>
                  <a:lnTo>
                    <a:pt x="5" y="186"/>
                  </a:lnTo>
                  <a:lnTo>
                    <a:pt x="0" y="189"/>
                  </a:lnTo>
                  <a:lnTo>
                    <a:pt x="1" y="188"/>
                  </a:lnTo>
                  <a:lnTo>
                    <a:pt x="39" y="160"/>
                  </a:lnTo>
                  <a:lnTo>
                    <a:pt x="79" y="133"/>
                  </a:lnTo>
                  <a:lnTo>
                    <a:pt x="120" y="109"/>
                  </a:lnTo>
                  <a:lnTo>
                    <a:pt x="163" y="87"/>
                  </a:lnTo>
                  <a:lnTo>
                    <a:pt x="207" y="67"/>
                  </a:lnTo>
                  <a:lnTo>
                    <a:pt x="252" y="50"/>
                  </a:lnTo>
                  <a:lnTo>
                    <a:pt x="298" y="35"/>
                  </a:lnTo>
                  <a:lnTo>
                    <a:pt x="346" y="23"/>
                  </a:lnTo>
                  <a:lnTo>
                    <a:pt x="394" y="13"/>
                  </a:lnTo>
                  <a:lnTo>
                    <a:pt x="444" y="6"/>
                  </a:lnTo>
                  <a:lnTo>
                    <a:pt x="494" y="2"/>
                  </a:lnTo>
                  <a:lnTo>
                    <a:pt x="54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3" name="Freeform 173"/>
            <p:cNvSpPr>
              <a:spLocks noEditPoints="1"/>
            </p:cNvSpPr>
            <p:nvPr/>
          </p:nvSpPr>
          <p:spPr bwMode="auto">
            <a:xfrm>
              <a:off x="2614461" y="2490793"/>
              <a:ext cx="370719" cy="188256"/>
            </a:xfrm>
            <a:custGeom>
              <a:avLst/>
              <a:gdLst/>
              <a:ahLst/>
              <a:cxnLst>
                <a:cxn ang="0">
                  <a:pos x="231" y="109"/>
                </a:cxn>
                <a:cxn ang="0">
                  <a:pos x="227" y="107"/>
                </a:cxn>
                <a:cxn ang="0">
                  <a:pos x="206" y="95"/>
                </a:cxn>
                <a:cxn ang="0">
                  <a:pos x="159" y="78"/>
                </a:cxn>
                <a:cxn ang="0">
                  <a:pos x="139" y="56"/>
                </a:cxn>
                <a:cxn ang="0">
                  <a:pos x="139" y="56"/>
                </a:cxn>
                <a:cxn ang="0">
                  <a:pos x="58" y="32"/>
                </a:cxn>
                <a:cxn ang="0">
                  <a:pos x="61" y="32"/>
                </a:cxn>
                <a:cxn ang="0">
                  <a:pos x="58" y="31"/>
                </a:cxn>
                <a:cxn ang="0">
                  <a:pos x="54" y="30"/>
                </a:cxn>
                <a:cxn ang="0">
                  <a:pos x="3" y="0"/>
                </a:cxn>
                <a:cxn ang="0">
                  <a:pos x="16" y="6"/>
                </a:cxn>
                <a:cxn ang="0">
                  <a:pos x="55" y="20"/>
                </a:cxn>
                <a:cxn ang="0">
                  <a:pos x="128" y="50"/>
                </a:cxn>
                <a:cxn ang="0">
                  <a:pos x="139" y="56"/>
                </a:cxn>
                <a:cxn ang="0">
                  <a:pos x="163" y="69"/>
                </a:cxn>
                <a:cxn ang="0">
                  <a:pos x="151" y="64"/>
                </a:cxn>
                <a:cxn ang="0">
                  <a:pos x="101" y="41"/>
                </a:cxn>
                <a:cxn ang="0">
                  <a:pos x="90" y="37"/>
                </a:cxn>
                <a:cxn ang="0">
                  <a:pos x="93" y="40"/>
                </a:cxn>
                <a:cxn ang="0">
                  <a:pos x="100" y="43"/>
                </a:cxn>
                <a:cxn ang="0">
                  <a:pos x="162" y="72"/>
                </a:cxn>
                <a:cxn ang="0">
                  <a:pos x="191" y="85"/>
                </a:cxn>
                <a:cxn ang="0">
                  <a:pos x="192" y="85"/>
                </a:cxn>
                <a:cxn ang="0">
                  <a:pos x="195" y="87"/>
                </a:cxn>
                <a:cxn ang="0">
                  <a:pos x="207" y="96"/>
                </a:cxn>
                <a:cxn ang="0">
                  <a:pos x="225" y="106"/>
                </a:cxn>
                <a:cxn ang="0">
                  <a:pos x="230" y="109"/>
                </a:cxn>
                <a:cxn ang="0">
                  <a:pos x="232" y="111"/>
                </a:cxn>
                <a:cxn ang="0">
                  <a:pos x="252" y="124"/>
                </a:cxn>
                <a:cxn ang="0">
                  <a:pos x="255" y="127"/>
                </a:cxn>
                <a:cxn ang="0">
                  <a:pos x="250" y="124"/>
                </a:cxn>
                <a:cxn ang="0">
                  <a:pos x="227" y="110"/>
                </a:cxn>
                <a:cxn ang="0">
                  <a:pos x="211" y="105"/>
                </a:cxn>
                <a:cxn ang="0">
                  <a:pos x="214" y="106"/>
                </a:cxn>
                <a:cxn ang="0">
                  <a:pos x="217" y="107"/>
                </a:cxn>
                <a:cxn ang="0">
                  <a:pos x="224" y="111"/>
                </a:cxn>
                <a:cxn ang="0">
                  <a:pos x="242" y="125"/>
                </a:cxn>
                <a:cxn ang="0">
                  <a:pos x="246" y="128"/>
                </a:cxn>
                <a:cxn ang="0">
                  <a:pos x="247" y="130"/>
                </a:cxn>
                <a:cxn ang="0">
                  <a:pos x="218" y="113"/>
                </a:cxn>
                <a:cxn ang="0">
                  <a:pos x="215" y="112"/>
                </a:cxn>
                <a:cxn ang="0">
                  <a:pos x="217" y="115"/>
                </a:cxn>
                <a:cxn ang="0">
                  <a:pos x="208" y="108"/>
                </a:cxn>
                <a:cxn ang="0">
                  <a:pos x="203" y="105"/>
                </a:cxn>
                <a:cxn ang="0">
                  <a:pos x="209" y="111"/>
                </a:cxn>
                <a:cxn ang="0">
                  <a:pos x="205" y="109"/>
                </a:cxn>
                <a:cxn ang="0">
                  <a:pos x="196" y="104"/>
                </a:cxn>
                <a:cxn ang="0">
                  <a:pos x="196" y="106"/>
                </a:cxn>
                <a:cxn ang="0">
                  <a:pos x="168" y="84"/>
                </a:cxn>
                <a:cxn ang="0">
                  <a:pos x="162" y="80"/>
                </a:cxn>
                <a:cxn ang="0">
                  <a:pos x="164" y="82"/>
                </a:cxn>
                <a:cxn ang="0">
                  <a:pos x="160" y="81"/>
                </a:cxn>
                <a:cxn ang="0">
                  <a:pos x="145" y="72"/>
                </a:cxn>
                <a:cxn ang="0">
                  <a:pos x="119" y="59"/>
                </a:cxn>
                <a:cxn ang="0">
                  <a:pos x="61" y="35"/>
                </a:cxn>
                <a:cxn ang="0">
                  <a:pos x="50" y="30"/>
                </a:cxn>
                <a:cxn ang="0">
                  <a:pos x="49" y="29"/>
                </a:cxn>
                <a:cxn ang="0">
                  <a:pos x="24" y="19"/>
                </a:cxn>
                <a:cxn ang="0">
                  <a:pos x="5" y="10"/>
                </a:cxn>
                <a:cxn ang="0">
                  <a:pos x="1" y="1"/>
                </a:cxn>
              </a:cxnLst>
              <a:rect l="0" t="0" r="r" b="b"/>
              <a:pathLst>
                <a:path w="256" h="130">
                  <a:moveTo>
                    <a:pt x="231" y="109"/>
                  </a:moveTo>
                  <a:lnTo>
                    <a:pt x="231" y="110"/>
                  </a:lnTo>
                  <a:lnTo>
                    <a:pt x="231" y="109"/>
                  </a:lnTo>
                  <a:close/>
                  <a:moveTo>
                    <a:pt x="227" y="107"/>
                  </a:moveTo>
                  <a:lnTo>
                    <a:pt x="230" y="108"/>
                  </a:lnTo>
                  <a:lnTo>
                    <a:pt x="227" y="107"/>
                  </a:lnTo>
                  <a:close/>
                  <a:moveTo>
                    <a:pt x="206" y="95"/>
                  </a:moveTo>
                  <a:lnTo>
                    <a:pt x="207" y="95"/>
                  </a:lnTo>
                  <a:lnTo>
                    <a:pt x="206" y="95"/>
                  </a:lnTo>
                  <a:lnTo>
                    <a:pt x="206" y="95"/>
                  </a:lnTo>
                  <a:close/>
                  <a:moveTo>
                    <a:pt x="159" y="78"/>
                  </a:moveTo>
                  <a:lnTo>
                    <a:pt x="159" y="78"/>
                  </a:lnTo>
                  <a:lnTo>
                    <a:pt x="160" y="79"/>
                  </a:lnTo>
                  <a:lnTo>
                    <a:pt x="159" y="78"/>
                  </a:lnTo>
                  <a:close/>
                  <a:moveTo>
                    <a:pt x="139" y="56"/>
                  </a:moveTo>
                  <a:lnTo>
                    <a:pt x="140" y="56"/>
                  </a:lnTo>
                  <a:lnTo>
                    <a:pt x="140" y="57"/>
                  </a:lnTo>
                  <a:lnTo>
                    <a:pt x="139" y="56"/>
                  </a:lnTo>
                  <a:close/>
                  <a:moveTo>
                    <a:pt x="51" y="30"/>
                  </a:moveTo>
                  <a:lnTo>
                    <a:pt x="54" y="31"/>
                  </a:lnTo>
                  <a:lnTo>
                    <a:pt x="58" y="32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59" y="32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4" y="30"/>
                  </a:lnTo>
                  <a:lnTo>
                    <a:pt x="53" y="30"/>
                  </a:lnTo>
                  <a:lnTo>
                    <a:pt x="51" y="30"/>
                  </a:lnTo>
                  <a:close/>
                  <a:moveTo>
                    <a:pt x="3" y="0"/>
                  </a:moveTo>
                  <a:lnTo>
                    <a:pt x="6" y="1"/>
                  </a:lnTo>
                  <a:lnTo>
                    <a:pt x="9" y="3"/>
                  </a:lnTo>
                  <a:lnTo>
                    <a:pt x="16" y="6"/>
                  </a:lnTo>
                  <a:lnTo>
                    <a:pt x="29" y="11"/>
                  </a:lnTo>
                  <a:lnTo>
                    <a:pt x="42" y="16"/>
                  </a:lnTo>
                  <a:lnTo>
                    <a:pt x="55" y="20"/>
                  </a:lnTo>
                  <a:lnTo>
                    <a:pt x="54" y="18"/>
                  </a:lnTo>
                  <a:lnTo>
                    <a:pt x="92" y="33"/>
                  </a:lnTo>
                  <a:lnTo>
                    <a:pt x="128" y="50"/>
                  </a:lnTo>
                  <a:lnTo>
                    <a:pt x="130" y="51"/>
                  </a:lnTo>
                  <a:lnTo>
                    <a:pt x="139" y="56"/>
                  </a:lnTo>
                  <a:lnTo>
                    <a:pt x="139" y="56"/>
                  </a:lnTo>
                  <a:lnTo>
                    <a:pt x="165" y="70"/>
                  </a:lnTo>
                  <a:lnTo>
                    <a:pt x="164" y="70"/>
                  </a:lnTo>
                  <a:lnTo>
                    <a:pt x="163" y="69"/>
                  </a:lnTo>
                  <a:lnTo>
                    <a:pt x="163" y="69"/>
                  </a:lnTo>
                  <a:lnTo>
                    <a:pt x="157" y="66"/>
                  </a:lnTo>
                  <a:lnTo>
                    <a:pt x="151" y="64"/>
                  </a:lnTo>
                  <a:lnTo>
                    <a:pt x="113" y="46"/>
                  </a:lnTo>
                  <a:lnTo>
                    <a:pt x="107" y="43"/>
                  </a:lnTo>
                  <a:lnTo>
                    <a:pt x="101" y="41"/>
                  </a:lnTo>
                  <a:lnTo>
                    <a:pt x="94" y="38"/>
                  </a:lnTo>
                  <a:lnTo>
                    <a:pt x="92" y="37"/>
                  </a:lnTo>
                  <a:lnTo>
                    <a:pt x="90" y="37"/>
                  </a:lnTo>
                  <a:lnTo>
                    <a:pt x="90" y="38"/>
                  </a:lnTo>
                  <a:lnTo>
                    <a:pt x="91" y="38"/>
                  </a:lnTo>
                  <a:lnTo>
                    <a:pt x="93" y="40"/>
                  </a:lnTo>
                  <a:lnTo>
                    <a:pt x="96" y="41"/>
                  </a:lnTo>
                  <a:lnTo>
                    <a:pt x="98" y="42"/>
                  </a:lnTo>
                  <a:lnTo>
                    <a:pt x="100" y="43"/>
                  </a:lnTo>
                  <a:lnTo>
                    <a:pt x="124" y="54"/>
                  </a:lnTo>
                  <a:lnTo>
                    <a:pt x="149" y="65"/>
                  </a:lnTo>
                  <a:lnTo>
                    <a:pt x="162" y="72"/>
                  </a:lnTo>
                  <a:lnTo>
                    <a:pt x="175" y="78"/>
                  </a:lnTo>
                  <a:lnTo>
                    <a:pt x="188" y="84"/>
                  </a:lnTo>
                  <a:lnTo>
                    <a:pt x="191" y="85"/>
                  </a:lnTo>
                  <a:lnTo>
                    <a:pt x="193" y="87"/>
                  </a:lnTo>
                  <a:lnTo>
                    <a:pt x="192" y="86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4" y="86"/>
                  </a:lnTo>
                  <a:lnTo>
                    <a:pt x="195" y="87"/>
                  </a:lnTo>
                  <a:lnTo>
                    <a:pt x="196" y="88"/>
                  </a:lnTo>
                  <a:lnTo>
                    <a:pt x="197" y="89"/>
                  </a:lnTo>
                  <a:lnTo>
                    <a:pt x="207" y="96"/>
                  </a:lnTo>
                  <a:lnTo>
                    <a:pt x="207" y="95"/>
                  </a:lnTo>
                  <a:lnTo>
                    <a:pt x="216" y="100"/>
                  </a:lnTo>
                  <a:lnTo>
                    <a:pt x="225" y="106"/>
                  </a:lnTo>
                  <a:lnTo>
                    <a:pt x="227" y="107"/>
                  </a:lnTo>
                  <a:lnTo>
                    <a:pt x="227" y="107"/>
                  </a:lnTo>
                  <a:lnTo>
                    <a:pt x="230" y="109"/>
                  </a:lnTo>
                  <a:lnTo>
                    <a:pt x="230" y="108"/>
                  </a:lnTo>
                  <a:lnTo>
                    <a:pt x="233" y="111"/>
                  </a:lnTo>
                  <a:lnTo>
                    <a:pt x="232" y="111"/>
                  </a:lnTo>
                  <a:lnTo>
                    <a:pt x="234" y="112"/>
                  </a:lnTo>
                  <a:lnTo>
                    <a:pt x="241" y="117"/>
                  </a:lnTo>
                  <a:lnTo>
                    <a:pt x="252" y="124"/>
                  </a:lnTo>
                  <a:lnTo>
                    <a:pt x="253" y="125"/>
                  </a:lnTo>
                  <a:lnTo>
                    <a:pt x="255" y="126"/>
                  </a:lnTo>
                  <a:lnTo>
                    <a:pt x="255" y="127"/>
                  </a:lnTo>
                  <a:lnTo>
                    <a:pt x="256" y="127"/>
                  </a:lnTo>
                  <a:lnTo>
                    <a:pt x="256" y="128"/>
                  </a:lnTo>
                  <a:lnTo>
                    <a:pt x="250" y="124"/>
                  </a:lnTo>
                  <a:lnTo>
                    <a:pt x="242" y="120"/>
                  </a:lnTo>
                  <a:lnTo>
                    <a:pt x="235" y="114"/>
                  </a:lnTo>
                  <a:lnTo>
                    <a:pt x="227" y="110"/>
                  </a:lnTo>
                  <a:lnTo>
                    <a:pt x="219" y="107"/>
                  </a:lnTo>
                  <a:lnTo>
                    <a:pt x="212" y="105"/>
                  </a:lnTo>
                  <a:lnTo>
                    <a:pt x="211" y="105"/>
                  </a:lnTo>
                  <a:lnTo>
                    <a:pt x="212" y="105"/>
                  </a:lnTo>
                  <a:lnTo>
                    <a:pt x="213" y="106"/>
                  </a:lnTo>
                  <a:lnTo>
                    <a:pt x="214" y="106"/>
                  </a:lnTo>
                  <a:lnTo>
                    <a:pt x="216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9" y="109"/>
                  </a:lnTo>
                  <a:lnTo>
                    <a:pt x="221" y="110"/>
                  </a:lnTo>
                  <a:lnTo>
                    <a:pt x="224" y="111"/>
                  </a:lnTo>
                  <a:lnTo>
                    <a:pt x="233" y="118"/>
                  </a:lnTo>
                  <a:lnTo>
                    <a:pt x="241" y="124"/>
                  </a:lnTo>
                  <a:lnTo>
                    <a:pt x="242" y="125"/>
                  </a:lnTo>
                  <a:lnTo>
                    <a:pt x="243" y="125"/>
                  </a:lnTo>
                  <a:lnTo>
                    <a:pt x="245" y="127"/>
                  </a:lnTo>
                  <a:lnTo>
                    <a:pt x="246" y="128"/>
                  </a:lnTo>
                  <a:lnTo>
                    <a:pt x="247" y="129"/>
                  </a:lnTo>
                  <a:lnTo>
                    <a:pt x="248" y="130"/>
                  </a:lnTo>
                  <a:lnTo>
                    <a:pt x="247" y="130"/>
                  </a:lnTo>
                  <a:lnTo>
                    <a:pt x="236" y="124"/>
                  </a:lnTo>
                  <a:lnTo>
                    <a:pt x="225" y="118"/>
                  </a:lnTo>
                  <a:lnTo>
                    <a:pt x="218" y="113"/>
                  </a:lnTo>
                  <a:lnTo>
                    <a:pt x="214" y="111"/>
                  </a:lnTo>
                  <a:lnTo>
                    <a:pt x="214" y="111"/>
                  </a:lnTo>
                  <a:lnTo>
                    <a:pt x="215" y="112"/>
                  </a:lnTo>
                  <a:lnTo>
                    <a:pt x="215" y="113"/>
                  </a:lnTo>
                  <a:lnTo>
                    <a:pt x="216" y="113"/>
                  </a:lnTo>
                  <a:lnTo>
                    <a:pt x="217" y="115"/>
                  </a:lnTo>
                  <a:lnTo>
                    <a:pt x="217" y="116"/>
                  </a:lnTo>
                  <a:lnTo>
                    <a:pt x="212" y="112"/>
                  </a:lnTo>
                  <a:lnTo>
                    <a:pt x="208" y="108"/>
                  </a:lnTo>
                  <a:lnTo>
                    <a:pt x="203" y="104"/>
                  </a:lnTo>
                  <a:lnTo>
                    <a:pt x="202" y="104"/>
                  </a:lnTo>
                  <a:lnTo>
                    <a:pt x="203" y="105"/>
                  </a:lnTo>
                  <a:lnTo>
                    <a:pt x="205" y="107"/>
                  </a:lnTo>
                  <a:lnTo>
                    <a:pt x="207" y="109"/>
                  </a:lnTo>
                  <a:lnTo>
                    <a:pt x="209" y="111"/>
                  </a:lnTo>
                  <a:lnTo>
                    <a:pt x="211" y="112"/>
                  </a:lnTo>
                  <a:lnTo>
                    <a:pt x="209" y="112"/>
                  </a:lnTo>
                  <a:lnTo>
                    <a:pt x="205" y="109"/>
                  </a:lnTo>
                  <a:lnTo>
                    <a:pt x="201" y="106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7" y="105"/>
                  </a:lnTo>
                  <a:lnTo>
                    <a:pt x="197" y="106"/>
                  </a:lnTo>
                  <a:lnTo>
                    <a:pt x="196" y="106"/>
                  </a:lnTo>
                  <a:lnTo>
                    <a:pt x="187" y="99"/>
                  </a:lnTo>
                  <a:lnTo>
                    <a:pt x="177" y="92"/>
                  </a:lnTo>
                  <a:lnTo>
                    <a:pt x="168" y="84"/>
                  </a:lnTo>
                  <a:lnTo>
                    <a:pt x="160" y="79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3" y="81"/>
                  </a:lnTo>
                  <a:lnTo>
                    <a:pt x="164" y="82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0" y="81"/>
                  </a:lnTo>
                  <a:lnTo>
                    <a:pt x="155" y="79"/>
                  </a:lnTo>
                  <a:lnTo>
                    <a:pt x="150" y="75"/>
                  </a:lnTo>
                  <a:lnTo>
                    <a:pt x="145" y="72"/>
                  </a:lnTo>
                  <a:lnTo>
                    <a:pt x="141" y="69"/>
                  </a:lnTo>
                  <a:lnTo>
                    <a:pt x="142" y="71"/>
                  </a:lnTo>
                  <a:lnTo>
                    <a:pt x="119" y="59"/>
                  </a:lnTo>
                  <a:lnTo>
                    <a:pt x="92" y="48"/>
                  </a:lnTo>
                  <a:lnTo>
                    <a:pt x="65" y="36"/>
                  </a:lnTo>
                  <a:lnTo>
                    <a:pt x="61" y="35"/>
                  </a:lnTo>
                  <a:lnTo>
                    <a:pt x="53" y="32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24" y="19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5" y="10"/>
                  </a:lnTo>
                  <a:lnTo>
                    <a:pt x="2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4" name="Freeform 174"/>
            <p:cNvSpPr>
              <a:spLocks/>
            </p:cNvSpPr>
            <p:nvPr/>
          </p:nvSpPr>
          <p:spPr bwMode="auto">
            <a:xfrm>
              <a:off x="2956218" y="2655879"/>
              <a:ext cx="395338" cy="42285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7" y="55"/>
                </a:cxn>
                <a:cxn ang="0">
                  <a:pos x="144" y="117"/>
                </a:cxn>
                <a:cxn ang="0">
                  <a:pos x="174" y="151"/>
                </a:cxn>
                <a:cxn ang="0">
                  <a:pos x="221" y="210"/>
                </a:cxn>
                <a:cxn ang="0">
                  <a:pos x="254" y="259"/>
                </a:cxn>
                <a:cxn ang="0">
                  <a:pos x="266" y="281"/>
                </a:cxn>
                <a:cxn ang="0">
                  <a:pos x="270" y="286"/>
                </a:cxn>
                <a:cxn ang="0">
                  <a:pos x="273" y="291"/>
                </a:cxn>
                <a:cxn ang="0">
                  <a:pos x="272" y="291"/>
                </a:cxn>
                <a:cxn ang="0">
                  <a:pos x="260" y="285"/>
                </a:cxn>
                <a:cxn ang="0">
                  <a:pos x="260" y="285"/>
                </a:cxn>
                <a:cxn ang="0">
                  <a:pos x="252" y="276"/>
                </a:cxn>
                <a:cxn ang="0">
                  <a:pos x="234" y="247"/>
                </a:cxn>
                <a:cxn ang="0">
                  <a:pos x="224" y="238"/>
                </a:cxn>
                <a:cxn ang="0">
                  <a:pos x="217" y="229"/>
                </a:cxn>
                <a:cxn ang="0">
                  <a:pos x="210" y="216"/>
                </a:cxn>
                <a:cxn ang="0">
                  <a:pos x="209" y="210"/>
                </a:cxn>
                <a:cxn ang="0">
                  <a:pos x="204" y="199"/>
                </a:cxn>
                <a:cxn ang="0">
                  <a:pos x="198" y="185"/>
                </a:cxn>
                <a:cxn ang="0">
                  <a:pos x="190" y="176"/>
                </a:cxn>
                <a:cxn ang="0">
                  <a:pos x="181" y="165"/>
                </a:cxn>
                <a:cxn ang="0">
                  <a:pos x="172" y="156"/>
                </a:cxn>
                <a:cxn ang="0">
                  <a:pos x="165" y="152"/>
                </a:cxn>
                <a:cxn ang="0">
                  <a:pos x="157" y="150"/>
                </a:cxn>
                <a:cxn ang="0">
                  <a:pos x="148" y="144"/>
                </a:cxn>
                <a:cxn ang="0">
                  <a:pos x="143" y="139"/>
                </a:cxn>
                <a:cxn ang="0">
                  <a:pos x="143" y="137"/>
                </a:cxn>
                <a:cxn ang="0">
                  <a:pos x="147" y="136"/>
                </a:cxn>
                <a:cxn ang="0">
                  <a:pos x="147" y="133"/>
                </a:cxn>
                <a:cxn ang="0">
                  <a:pos x="138" y="125"/>
                </a:cxn>
                <a:cxn ang="0">
                  <a:pos x="133" y="122"/>
                </a:cxn>
                <a:cxn ang="0">
                  <a:pos x="133" y="116"/>
                </a:cxn>
                <a:cxn ang="0">
                  <a:pos x="130" y="114"/>
                </a:cxn>
                <a:cxn ang="0">
                  <a:pos x="131" y="116"/>
                </a:cxn>
                <a:cxn ang="0">
                  <a:pos x="119" y="102"/>
                </a:cxn>
                <a:cxn ang="0">
                  <a:pos x="114" y="97"/>
                </a:cxn>
                <a:cxn ang="0">
                  <a:pos x="103" y="86"/>
                </a:cxn>
                <a:cxn ang="0">
                  <a:pos x="99" y="82"/>
                </a:cxn>
                <a:cxn ang="0">
                  <a:pos x="79" y="64"/>
                </a:cxn>
                <a:cxn ang="0">
                  <a:pos x="67" y="52"/>
                </a:cxn>
                <a:cxn ang="0">
                  <a:pos x="54" y="40"/>
                </a:cxn>
                <a:cxn ang="0">
                  <a:pos x="34" y="28"/>
                </a:cxn>
                <a:cxn ang="0">
                  <a:pos x="23" y="21"/>
                </a:cxn>
                <a:cxn ang="0">
                  <a:pos x="22" y="20"/>
                </a:cxn>
                <a:cxn ang="0">
                  <a:pos x="20" y="20"/>
                </a:cxn>
                <a:cxn ang="0">
                  <a:pos x="19" y="18"/>
                </a:cxn>
                <a:cxn ang="0">
                  <a:pos x="15" y="15"/>
                </a:cxn>
                <a:cxn ang="0">
                  <a:pos x="14" y="1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11" y="11"/>
                </a:cxn>
                <a:cxn ang="0">
                  <a:pos x="13" y="12"/>
                </a:cxn>
                <a:cxn ang="0">
                  <a:pos x="41" y="31"/>
                </a:cxn>
                <a:cxn ang="0">
                  <a:pos x="43" y="33"/>
                </a:cxn>
                <a:cxn ang="0">
                  <a:pos x="45" y="33"/>
                </a:cxn>
                <a:cxn ang="0">
                  <a:pos x="45" y="33"/>
                </a:cxn>
                <a:cxn ang="0">
                  <a:pos x="26" y="15"/>
                </a:cxn>
                <a:cxn ang="0">
                  <a:pos x="3" y="0"/>
                </a:cxn>
              </a:cxnLst>
              <a:rect l="0" t="0" r="r" b="b"/>
              <a:pathLst>
                <a:path w="273" h="292">
                  <a:moveTo>
                    <a:pt x="3" y="0"/>
                  </a:moveTo>
                  <a:lnTo>
                    <a:pt x="5" y="0"/>
                  </a:lnTo>
                  <a:lnTo>
                    <a:pt x="42" y="26"/>
                  </a:lnTo>
                  <a:lnTo>
                    <a:pt x="77" y="55"/>
                  </a:lnTo>
                  <a:lnTo>
                    <a:pt x="111" y="84"/>
                  </a:lnTo>
                  <a:lnTo>
                    <a:pt x="144" y="117"/>
                  </a:lnTo>
                  <a:lnTo>
                    <a:pt x="174" y="150"/>
                  </a:lnTo>
                  <a:lnTo>
                    <a:pt x="174" y="151"/>
                  </a:lnTo>
                  <a:lnTo>
                    <a:pt x="198" y="180"/>
                  </a:lnTo>
                  <a:lnTo>
                    <a:pt x="221" y="210"/>
                  </a:lnTo>
                  <a:lnTo>
                    <a:pt x="242" y="240"/>
                  </a:lnTo>
                  <a:lnTo>
                    <a:pt x="254" y="259"/>
                  </a:lnTo>
                  <a:lnTo>
                    <a:pt x="265" y="279"/>
                  </a:lnTo>
                  <a:lnTo>
                    <a:pt x="266" y="281"/>
                  </a:lnTo>
                  <a:lnTo>
                    <a:pt x="268" y="284"/>
                  </a:lnTo>
                  <a:lnTo>
                    <a:pt x="270" y="286"/>
                  </a:lnTo>
                  <a:lnTo>
                    <a:pt x="271" y="289"/>
                  </a:lnTo>
                  <a:lnTo>
                    <a:pt x="273" y="291"/>
                  </a:lnTo>
                  <a:lnTo>
                    <a:pt x="273" y="292"/>
                  </a:lnTo>
                  <a:lnTo>
                    <a:pt x="272" y="291"/>
                  </a:lnTo>
                  <a:lnTo>
                    <a:pt x="266" y="288"/>
                  </a:lnTo>
                  <a:lnTo>
                    <a:pt x="260" y="285"/>
                  </a:lnTo>
                  <a:lnTo>
                    <a:pt x="260" y="285"/>
                  </a:lnTo>
                  <a:lnTo>
                    <a:pt x="260" y="285"/>
                  </a:lnTo>
                  <a:lnTo>
                    <a:pt x="259" y="285"/>
                  </a:lnTo>
                  <a:lnTo>
                    <a:pt x="252" y="276"/>
                  </a:lnTo>
                  <a:lnTo>
                    <a:pt x="240" y="255"/>
                  </a:lnTo>
                  <a:lnTo>
                    <a:pt x="234" y="247"/>
                  </a:lnTo>
                  <a:lnTo>
                    <a:pt x="229" y="242"/>
                  </a:lnTo>
                  <a:lnTo>
                    <a:pt x="224" y="238"/>
                  </a:lnTo>
                  <a:lnTo>
                    <a:pt x="221" y="233"/>
                  </a:lnTo>
                  <a:lnTo>
                    <a:pt x="217" y="229"/>
                  </a:lnTo>
                  <a:lnTo>
                    <a:pt x="213" y="223"/>
                  </a:lnTo>
                  <a:lnTo>
                    <a:pt x="210" y="216"/>
                  </a:lnTo>
                  <a:lnTo>
                    <a:pt x="211" y="215"/>
                  </a:lnTo>
                  <a:lnTo>
                    <a:pt x="209" y="210"/>
                  </a:lnTo>
                  <a:lnTo>
                    <a:pt x="207" y="206"/>
                  </a:lnTo>
                  <a:lnTo>
                    <a:pt x="204" y="199"/>
                  </a:lnTo>
                  <a:lnTo>
                    <a:pt x="202" y="192"/>
                  </a:lnTo>
                  <a:lnTo>
                    <a:pt x="198" y="185"/>
                  </a:lnTo>
                  <a:lnTo>
                    <a:pt x="195" y="181"/>
                  </a:lnTo>
                  <a:lnTo>
                    <a:pt x="190" y="176"/>
                  </a:lnTo>
                  <a:lnTo>
                    <a:pt x="186" y="171"/>
                  </a:lnTo>
                  <a:lnTo>
                    <a:pt x="181" y="165"/>
                  </a:lnTo>
                  <a:lnTo>
                    <a:pt x="176" y="160"/>
                  </a:lnTo>
                  <a:lnTo>
                    <a:pt x="172" y="156"/>
                  </a:lnTo>
                  <a:lnTo>
                    <a:pt x="169" y="153"/>
                  </a:lnTo>
                  <a:lnTo>
                    <a:pt x="165" y="152"/>
                  </a:lnTo>
                  <a:lnTo>
                    <a:pt x="161" y="151"/>
                  </a:lnTo>
                  <a:lnTo>
                    <a:pt x="157" y="150"/>
                  </a:lnTo>
                  <a:lnTo>
                    <a:pt x="154" y="148"/>
                  </a:lnTo>
                  <a:lnTo>
                    <a:pt x="148" y="144"/>
                  </a:lnTo>
                  <a:lnTo>
                    <a:pt x="145" y="141"/>
                  </a:lnTo>
                  <a:lnTo>
                    <a:pt x="143" y="139"/>
                  </a:lnTo>
                  <a:lnTo>
                    <a:pt x="142" y="138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6"/>
                  </a:lnTo>
                  <a:lnTo>
                    <a:pt x="147" y="135"/>
                  </a:lnTo>
                  <a:lnTo>
                    <a:pt x="147" y="133"/>
                  </a:lnTo>
                  <a:lnTo>
                    <a:pt x="145" y="131"/>
                  </a:lnTo>
                  <a:lnTo>
                    <a:pt x="138" y="125"/>
                  </a:lnTo>
                  <a:lnTo>
                    <a:pt x="134" y="122"/>
                  </a:lnTo>
                  <a:lnTo>
                    <a:pt x="133" y="122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2" y="115"/>
                  </a:lnTo>
                  <a:lnTo>
                    <a:pt x="130" y="114"/>
                  </a:lnTo>
                  <a:lnTo>
                    <a:pt x="131" y="115"/>
                  </a:lnTo>
                  <a:lnTo>
                    <a:pt x="131" y="116"/>
                  </a:lnTo>
                  <a:lnTo>
                    <a:pt x="126" y="109"/>
                  </a:lnTo>
                  <a:lnTo>
                    <a:pt x="119" y="102"/>
                  </a:lnTo>
                  <a:lnTo>
                    <a:pt x="118" y="101"/>
                  </a:lnTo>
                  <a:lnTo>
                    <a:pt x="114" y="97"/>
                  </a:lnTo>
                  <a:lnTo>
                    <a:pt x="108" y="91"/>
                  </a:lnTo>
                  <a:lnTo>
                    <a:pt x="103" y="86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89" y="74"/>
                  </a:lnTo>
                  <a:lnTo>
                    <a:pt x="79" y="64"/>
                  </a:lnTo>
                  <a:lnTo>
                    <a:pt x="73" y="59"/>
                  </a:lnTo>
                  <a:lnTo>
                    <a:pt x="67" y="52"/>
                  </a:lnTo>
                  <a:lnTo>
                    <a:pt x="60" y="46"/>
                  </a:lnTo>
                  <a:lnTo>
                    <a:pt x="54" y="40"/>
                  </a:lnTo>
                  <a:lnTo>
                    <a:pt x="45" y="34"/>
                  </a:lnTo>
                  <a:lnTo>
                    <a:pt x="34" y="28"/>
                  </a:lnTo>
                  <a:lnTo>
                    <a:pt x="25" y="22"/>
                  </a:lnTo>
                  <a:lnTo>
                    <a:pt x="23" y="21"/>
                  </a:lnTo>
                  <a:lnTo>
                    <a:pt x="21" y="19"/>
                  </a:lnTo>
                  <a:lnTo>
                    <a:pt x="22" y="20"/>
                  </a:lnTo>
                  <a:lnTo>
                    <a:pt x="22" y="21"/>
                  </a:lnTo>
                  <a:lnTo>
                    <a:pt x="20" y="20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7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8" y="10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6" y="7"/>
                  </a:lnTo>
                  <a:lnTo>
                    <a:pt x="9" y="9"/>
                  </a:lnTo>
                  <a:lnTo>
                    <a:pt x="11" y="11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29" y="22"/>
                  </a:lnTo>
                  <a:lnTo>
                    <a:pt x="41" y="31"/>
                  </a:lnTo>
                  <a:lnTo>
                    <a:pt x="42" y="32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36" y="23"/>
                  </a:lnTo>
                  <a:lnTo>
                    <a:pt x="26" y="15"/>
                  </a:lnTo>
                  <a:lnTo>
                    <a:pt x="14" y="8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5" name="Freeform 175"/>
            <p:cNvSpPr>
              <a:spLocks/>
            </p:cNvSpPr>
            <p:nvPr/>
          </p:nvSpPr>
          <p:spPr bwMode="auto">
            <a:xfrm>
              <a:off x="3324042" y="3029495"/>
              <a:ext cx="198393" cy="58938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6" y="40"/>
                </a:cxn>
                <a:cxn ang="0">
                  <a:pos x="48" y="82"/>
                </a:cxn>
                <a:cxn ang="0">
                  <a:pos x="68" y="125"/>
                </a:cxn>
                <a:cxn ang="0">
                  <a:pos x="86" y="169"/>
                </a:cxn>
                <a:cxn ang="0">
                  <a:pos x="101" y="215"/>
                </a:cxn>
                <a:cxn ang="0">
                  <a:pos x="114" y="261"/>
                </a:cxn>
                <a:cxn ang="0">
                  <a:pos x="124" y="309"/>
                </a:cxn>
                <a:cxn ang="0">
                  <a:pos x="132" y="357"/>
                </a:cxn>
                <a:cxn ang="0">
                  <a:pos x="137" y="406"/>
                </a:cxn>
                <a:cxn ang="0">
                  <a:pos x="135" y="407"/>
                </a:cxn>
                <a:cxn ang="0">
                  <a:pos x="128" y="351"/>
                </a:cxn>
                <a:cxn ang="0">
                  <a:pos x="127" y="342"/>
                </a:cxn>
                <a:cxn ang="0">
                  <a:pos x="124" y="334"/>
                </a:cxn>
                <a:cxn ang="0">
                  <a:pos x="122" y="327"/>
                </a:cxn>
                <a:cxn ang="0">
                  <a:pos x="120" y="317"/>
                </a:cxn>
                <a:cxn ang="0">
                  <a:pos x="111" y="276"/>
                </a:cxn>
                <a:cxn ang="0">
                  <a:pos x="100" y="235"/>
                </a:cxn>
                <a:cxn ang="0">
                  <a:pos x="88" y="194"/>
                </a:cxn>
                <a:cxn ang="0">
                  <a:pos x="81" y="173"/>
                </a:cxn>
                <a:cxn ang="0">
                  <a:pos x="74" y="151"/>
                </a:cxn>
                <a:cxn ang="0">
                  <a:pos x="64" y="127"/>
                </a:cxn>
                <a:cxn ang="0">
                  <a:pos x="53" y="104"/>
                </a:cxn>
                <a:cxn ang="0">
                  <a:pos x="38" y="72"/>
                </a:cxn>
                <a:cxn ang="0">
                  <a:pos x="22" y="41"/>
                </a:cxn>
                <a:cxn ang="0">
                  <a:pos x="20" y="38"/>
                </a:cxn>
                <a:cxn ang="0">
                  <a:pos x="19" y="37"/>
                </a:cxn>
                <a:cxn ang="0">
                  <a:pos x="19" y="36"/>
                </a:cxn>
                <a:cxn ang="0">
                  <a:pos x="20" y="37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22" y="39"/>
                </a:cxn>
                <a:cxn ang="0">
                  <a:pos x="22" y="39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16" y="27"/>
                </a:cxn>
                <a:cxn ang="0">
                  <a:pos x="8" y="13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137" h="407">
                  <a:moveTo>
                    <a:pt x="2" y="0"/>
                  </a:moveTo>
                  <a:lnTo>
                    <a:pt x="26" y="40"/>
                  </a:lnTo>
                  <a:lnTo>
                    <a:pt x="48" y="82"/>
                  </a:lnTo>
                  <a:lnTo>
                    <a:pt x="68" y="125"/>
                  </a:lnTo>
                  <a:lnTo>
                    <a:pt x="86" y="169"/>
                  </a:lnTo>
                  <a:lnTo>
                    <a:pt x="101" y="215"/>
                  </a:lnTo>
                  <a:lnTo>
                    <a:pt x="114" y="261"/>
                  </a:lnTo>
                  <a:lnTo>
                    <a:pt x="124" y="309"/>
                  </a:lnTo>
                  <a:lnTo>
                    <a:pt x="132" y="357"/>
                  </a:lnTo>
                  <a:lnTo>
                    <a:pt x="137" y="406"/>
                  </a:lnTo>
                  <a:lnTo>
                    <a:pt x="135" y="407"/>
                  </a:lnTo>
                  <a:lnTo>
                    <a:pt x="128" y="351"/>
                  </a:lnTo>
                  <a:lnTo>
                    <a:pt x="127" y="342"/>
                  </a:lnTo>
                  <a:lnTo>
                    <a:pt x="124" y="334"/>
                  </a:lnTo>
                  <a:lnTo>
                    <a:pt x="122" y="327"/>
                  </a:lnTo>
                  <a:lnTo>
                    <a:pt x="120" y="317"/>
                  </a:lnTo>
                  <a:lnTo>
                    <a:pt x="111" y="276"/>
                  </a:lnTo>
                  <a:lnTo>
                    <a:pt x="100" y="235"/>
                  </a:lnTo>
                  <a:lnTo>
                    <a:pt x="88" y="194"/>
                  </a:lnTo>
                  <a:lnTo>
                    <a:pt x="81" y="173"/>
                  </a:lnTo>
                  <a:lnTo>
                    <a:pt x="74" y="151"/>
                  </a:lnTo>
                  <a:lnTo>
                    <a:pt x="64" y="127"/>
                  </a:lnTo>
                  <a:lnTo>
                    <a:pt x="53" y="104"/>
                  </a:lnTo>
                  <a:lnTo>
                    <a:pt x="38" y="72"/>
                  </a:lnTo>
                  <a:lnTo>
                    <a:pt x="22" y="41"/>
                  </a:lnTo>
                  <a:lnTo>
                    <a:pt x="20" y="38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20" y="3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21" y="37"/>
                  </a:lnTo>
                  <a:lnTo>
                    <a:pt x="19" y="32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76" name="Donut 2"/>
          <p:cNvSpPr/>
          <p:nvPr/>
        </p:nvSpPr>
        <p:spPr>
          <a:xfrm>
            <a:off x="1636320" y="1205544"/>
            <a:ext cx="3279316" cy="3245158"/>
          </a:xfrm>
          <a:prstGeom prst="donut">
            <a:avLst>
              <a:gd name="adj" fmla="val 10687"/>
            </a:avLst>
          </a:prstGeom>
          <a:gradFill>
            <a:gsLst>
              <a:gs pos="16000">
                <a:schemeClr val="bg1">
                  <a:lumMod val="95000"/>
                </a:schemeClr>
              </a:gs>
              <a:gs pos="87000">
                <a:schemeClr val="bg1">
                  <a:lumMod val="65000"/>
                  <a:alpha val="52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tx1"/>
              </a:solidFill>
            </a:endParaRPr>
          </a:p>
        </p:txBody>
      </p:sp>
      <p:sp>
        <p:nvSpPr>
          <p:cNvPr id="77" name="Donut 101"/>
          <p:cNvSpPr/>
          <p:nvPr/>
        </p:nvSpPr>
        <p:spPr>
          <a:xfrm>
            <a:off x="1454034" y="1049111"/>
            <a:ext cx="3643349" cy="3550880"/>
          </a:xfrm>
          <a:prstGeom prst="donut">
            <a:avLst>
              <a:gd name="adj" fmla="val 1514"/>
            </a:avLst>
          </a:prstGeom>
          <a:gradFill>
            <a:gsLst>
              <a:gs pos="16000">
                <a:schemeClr val="bg1">
                  <a:lumMod val="85000"/>
                </a:schemeClr>
              </a:gs>
              <a:gs pos="87000">
                <a:schemeClr val="bg1">
                  <a:lumMod val="65000"/>
                  <a:alpha val="52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chemeClr val="tx1"/>
              </a:solidFill>
            </a:endParaRPr>
          </a:p>
        </p:txBody>
      </p:sp>
      <p:grpSp>
        <p:nvGrpSpPr>
          <p:cNvPr id="78" name="Group 106"/>
          <p:cNvGrpSpPr/>
          <p:nvPr/>
        </p:nvGrpSpPr>
        <p:grpSpPr>
          <a:xfrm>
            <a:off x="5351854" y="1162303"/>
            <a:ext cx="6081750" cy="895974"/>
            <a:chOff x="4113735" y="1462931"/>
            <a:chExt cx="7109039" cy="1122089"/>
          </a:xfrm>
        </p:grpSpPr>
        <p:sp>
          <p:nvSpPr>
            <p:cNvPr id="79" name="Rectangle 3"/>
            <p:cNvSpPr/>
            <p:nvPr/>
          </p:nvSpPr>
          <p:spPr>
            <a:xfrm>
              <a:off x="4690885" y="1471730"/>
              <a:ext cx="6465957" cy="1104489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12"/>
            <p:cNvSpPr txBox="1"/>
            <p:nvPr/>
          </p:nvSpPr>
          <p:spPr>
            <a:xfrm>
              <a:off x="5486399" y="1828833"/>
              <a:ext cx="5736375" cy="4239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Letalidad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hasta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el 50% sin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tratamiento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1" name="Oval 102"/>
            <p:cNvSpPr>
              <a:spLocks noChangeAspect="1"/>
            </p:cNvSpPr>
            <p:nvPr/>
          </p:nvSpPr>
          <p:spPr>
            <a:xfrm>
              <a:off x="4113735" y="1462931"/>
              <a:ext cx="1122088" cy="112208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600" kern="0" dirty="0">
                  <a:solidFill>
                    <a:schemeClr val="bg1"/>
                  </a:solidFill>
                  <a:latin typeface="Montserrat" panose="00000500000000000000" pitchFamily="50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82" name="Group 5"/>
          <p:cNvGrpSpPr/>
          <p:nvPr/>
        </p:nvGrpSpPr>
        <p:grpSpPr>
          <a:xfrm>
            <a:off x="5847068" y="2518849"/>
            <a:ext cx="6018266" cy="901739"/>
            <a:chOff x="4878898" y="3243971"/>
            <a:chExt cx="7033000" cy="1129014"/>
          </a:xfrm>
        </p:grpSpPr>
        <p:sp>
          <p:nvSpPr>
            <p:cNvPr id="83" name="Rectangle 18"/>
            <p:cNvSpPr/>
            <p:nvPr/>
          </p:nvSpPr>
          <p:spPr>
            <a:xfrm>
              <a:off x="5447627" y="3268786"/>
              <a:ext cx="6464271" cy="1104199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4" name="TextBox 20"/>
            <p:cNvSpPr txBox="1"/>
            <p:nvPr/>
          </p:nvSpPr>
          <p:spPr>
            <a:xfrm>
              <a:off x="6374399" y="3471657"/>
              <a:ext cx="4496184" cy="7321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Riesgo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de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secuelas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el 20% 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  <a:sym typeface="Wingdings" panose="05000000000000000000" pitchFamily="2" charset="2"/>
                </a:rPr>
                <a:t>Audición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  <a:sym typeface="Wingdings" panose="05000000000000000000" pitchFamily="2" charset="2"/>
                </a:rPr>
                <a:t>en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  <a:sym typeface="Wingdings" panose="05000000000000000000" pitchFamily="2" charset="2"/>
                </a:rPr>
                <a:t> el 30%.</a:t>
              </a:r>
              <a:endParaRPr lang="en-US" sz="1600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5" name="Oval 104"/>
            <p:cNvSpPr>
              <a:spLocks noChangeAspect="1"/>
            </p:cNvSpPr>
            <p:nvPr/>
          </p:nvSpPr>
          <p:spPr>
            <a:xfrm>
              <a:off x="4878898" y="3243971"/>
              <a:ext cx="1121795" cy="112179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600" kern="0" dirty="0">
                  <a:solidFill>
                    <a:schemeClr val="bg1"/>
                  </a:solidFill>
                  <a:latin typeface="Montserrat" panose="00000500000000000000" pitchFamily="50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86" name="Group 6"/>
          <p:cNvGrpSpPr/>
          <p:nvPr/>
        </p:nvGrpSpPr>
        <p:grpSpPr>
          <a:xfrm>
            <a:off x="5264054" y="3885721"/>
            <a:ext cx="6018264" cy="899039"/>
            <a:chOff x="4097345" y="5014193"/>
            <a:chExt cx="7032998" cy="1125634"/>
          </a:xfrm>
        </p:grpSpPr>
        <p:sp>
          <p:nvSpPr>
            <p:cNvPr id="87" name="Rectangle 111"/>
            <p:cNvSpPr/>
            <p:nvPr/>
          </p:nvSpPr>
          <p:spPr>
            <a:xfrm>
              <a:off x="4666071" y="5035626"/>
              <a:ext cx="6464272" cy="1104201"/>
            </a:xfrm>
            <a:prstGeom prst="rect">
              <a:avLst/>
            </a:prstGeom>
            <a:gradFill>
              <a:gsLst>
                <a:gs pos="37000">
                  <a:schemeClr val="bg1">
                    <a:lumMod val="75000"/>
                    <a:alpha val="31000"/>
                  </a:schemeClr>
                </a:gs>
                <a:gs pos="5000">
                  <a:schemeClr val="bg1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2"/>
            <p:cNvSpPr txBox="1"/>
            <p:nvPr/>
          </p:nvSpPr>
          <p:spPr>
            <a:xfrm>
              <a:off x="5592844" y="5084359"/>
              <a:ext cx="5277737" cy="1040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Los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países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de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ingresos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bajos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son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los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más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afectados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. Más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&lt;2 meses (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ellos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no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impacta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la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vacunación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 por la </a:t>
              </a:r>
              <a:r>
                <a:rPr lang="en-US" sz="1600" dirty="0" err="1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etiología</a:t>
              </a:r>
              <a:r>
                <a:rPr lang="en-US" sz="1600" dirty="0">
                  <a:solidFill>
                    <a:srgbClr val="112C45"/>
                  </a:solidFill>
                  <a:latin typeface="Montserrat" panose="00000500000000000000" pitchFamily="50" charset="0"/>
                  <a:cs typeface="Arial" panose="020B0604020202020204" pitchFamily="34" charset="0"/>
                </a:rPr>
                <a:t>).</a:t>
              </a:r>
            </a:p>
          </p:txBody>
        </p:sp>
        <p:sp>
          <p:nvSpPr>
            <p:cNvPr id="89" name="Oval 113"/>
            <p:cNvSpPr>
              <a:spLocks noChangeAspect="1"/>
            </p:cNvSpPr>
            <p:nvPr/>
          </p:nvSpPr>
          <p:spPr>
            <a:xfrm>
              <a:off x="4097345" y="5014193"/>
              <a:ext cx="1121795" cy="112179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1981" tIns="91416" rIns="71981" bIns="91416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600" kern="0" dirty="0">
                  <a:solidFill>
                    <a:schemeClr val="bg1"/>
                  </a:solidFill>
                  <a:latin typeface="Montserrat" panose="00000500000000000000" pitchFamily="50" charset="0"/>
                  <a:cs typeface="Arial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35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1648" y="225701"/>
            <a:ext cx="6601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DEFINICIONES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6421161"/>
              </p:ext>
            </p:extLst>
          </p:nvPr>
        </p:nvGraphicFramePr>
        <p:xfrm>
          <a:off x="139192" y="-324453"/>
          <a:ext cx="118211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1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D49E58-DC02-46A4-81ED-75BD90293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C3AAD8-2B29-406C-8A69-15FA59795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CEEE63-06DA-4362-9FB8-C69D6449D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51A624-D246-4164-B709-81FD1BE4C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DB4718-9A6A-4B09-B5CA-188261CB9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C39833-21D9-4FF9-B61F-9BCC07E83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10069F-E450-4D85-9503-BF392F1A7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63BF8C-EF36-4795-8759-2A660118D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1D803D-4245-409C-B918-CC7A908A3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A43B1F-92B8-4287-92B5-DD8029C05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9B859F-3217-43F1-8792-8E4B5F9B3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27718" y="598042"/>
            <a:ext cx="79911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¿CÚAL ES LA ETIOLOGÍA PRINCIPAL?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91418508"/>
              </p:ext>
            </p:extLst>
          </p:nvPr>
        </p:nvGraphicFramePr>
        <p:xfrm>
          <a:off x="3897423" y="2103933"/>
          <a:ext cx="8128000" cy="3418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325409" y="1070744"/>
            <a:ext cx="2395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Bacteriana</a:t>
            </a:r>
          </a:p>
        </p:txBody>
      </p:sp>
    </p:spTree>
    <p:extLst>
      <p:ext uri="{BB962C8B-B14F-4D97-AF65-F5344CB8AC3E}">
        <p14:creationId xmlns:p14="http://schemas.microsoft.com/office/powerpoint/2010/main" val="10799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5D797B-80B7-4032-A429-DDBE57BB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A049F5-2752-453E-B171-FD285FE44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848099-884D-4855-8A32-4A56E9566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89592C-2E4D-4393-B334-CC847BE74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FA8BDF-81D6-4CCD-8BB3-0083294AF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F0B0D8-EFB5-48A9-B647-FE3D30C54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69214760"/>
              </p:ext>
            </p:extLst>
          </p:nvPr>
        </p:nvGraphicFramePr>
        <p:xfrm>
          <a:off x="722964" y="0"/>
          <a:ext cx="103172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 descr="Una revisión de ksimerito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7"/>
          <a:stretch/>
        </p:blipFill>
        <p:spPr bwMode="auto">
          <a:xfrm>
            <a:off x="1242323" y="541371"/>
            <a:ext cx="1499970" cy="118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88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D93D4D-3FB8-415F-9AB9-6210DB324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9BD878-ACCA-4450-A147-064733630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9B8291-691C-418C-892C-435016F8D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74129F-F4E4-4EC8-AAD2-7F41B8F3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5A6FC6-66D6-41E9-8521-BDEC05E6D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CF28A-D7A1-4012-91AB-7B5F25503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F1C543-1DDD-47C2-8668-76A448F28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C68DB-0477-4AD2-A628-9345A9037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3E4273-12EC-45C5-96FE-F4DAD3D65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72744983"/>
              </p:ext>
            </p:extLst>
          </p:nvPr>
        </p:nvGraphicFramePr>
        <p:xfrm>
          <a:off x="269634" y="417377"/>
          <a:ext cx="11839448" cy="4785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029968" y="266298"/>
            <a:ext cx="7552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¿CÚAL ES LA ETIOLOGÍA PRINCIPAL?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526280" y="905256"/>
            <a:ext cx="2395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403862" y="4612868"/>
            <a:ext cx="46841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  <a:cs typeface="Arial" panose="020B0604020202020204" pitchFamily="34" charset="0"/>
              </a:rPr>
              <a:t>No olvidar las meningitis asépticas: AINES, Isoniazida, </a:t>
            </a:r>
            <a:r>
              <a:rPr lang="es-CO" sz="1600" dirty="0" err="1">
                <a:latin typeface="Montserrat" panose="00000500000000000000" pitchFamily="50" charset="0"/>
                <a:cs typeface="Arial" panose="020B0604020202020204" pitchFamily="34" charset="0"/>
              </a:rPr>
              <a:t>Ig</a:t>
            </a:r>
            <a:r>
              <a:rPr lang="es-CO" sz="1600" dirty="0">
                <a:latin typeface="Montserrat" panose="00000500000000000000" pitchFamily="50" charset="0"/>
                <a:cs typeface="Arial" panose="020B0604020202020204" pitchFamily="34" charset="0"/>
              </a:rPr>
              <a:t>, TMT/SMX, Neoplasias, LES.</a:t>
            </a:r>
          </a:p>
        </p:txBody>
      </p:sp>
    </p:spTree>
    <p:extLst>
      <p:ext uri="{BB962C8B-B14F-4D97-AF65-F5344CB8AC3E}">
        <p14:creationId xmlns:p14="http://schemas.microsoft.com/office/powerpoint/2010/main" val="53623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3A8702-906D-45CB-A08C-E8DB4E6B0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FD9F9-3DB9-433B-8DBA-2301BF661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9D55D8-60A5-458C-83A1-2C3812476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CCEF4A-EDF7-4584-9009-9430D7D2E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9D6E9C-4CB1-43BB-AB32-C2248151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F1A5C-3B0D-4772-A8DE-23E7909B9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AF03D3-590D-4DD5-85E4-56B0134A2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339F4F-1671-44AF-BA50-63A3392B6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7F9ADC-8C3B-426C-B945-C7A7C61F3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801498-060B-4CE6-AC7C-E9E54D6F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836231-3677-41FE-A4E8-BF626303E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F4430F-7CBA-461B-AF20-7BEF23970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402</TotalTime>
  <Words>1672</Words>
  <Application>Microsoft Office PowerPoint</Application>
  <PresentationFormat>Panorámica</PresentationFormat>
  <Paragraphs>250</Paragraphs>
  <Slides>34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alvarez londoño</dc:creator>
  <cp:lastModifiedBy>Sentire Taller SAS</cp:lastModifiedBy>
  <cp:revision>61</cp:revision>
  <dcterms:created xsi:type="dcterms:W3CDTF">2020-11-02T00:18:26Z</dcterms:created>
  <dcterms:modified xsi:type="dcterms:W3CDTF">2020-11-11T02:47:36Z</dcterms:modified>
</cp:coreProperties>
</file>