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1" r:id="rId3"/>
    <p:sldId id="292" r:id="rId4"/>
    <p:sldId id="293" r:id="rId5"/>
    <p:sldId id="309" r:id="rId6"/>
    <p:sldId id="295" r:id="rId7"/>
    <p:sldId id="296" r:id="rId8"/>
    <p:sldId id="297" r:id="rId9"/>
    <p:sldId id="298" r:id="rId10"/>
    <p:sldId id="299" r:id="rId11"/>
    <p:sldId id="300" r:id="rId12"/>
    <p:sldId id="308" r:id="rId13"/>
    <p:sldId id="302" r:id="rId14"/>
    <p:sldId id="303" r:id="rId15"/>
    <p:sldId id="311" r:id="rId16"/>
    <p:sldId id="304" r:id="rId17"/>
    <p:sldId id="305" r:id="rId18"/>
    <p:sldId id="306" r:id="rId19"/>
    <p:sldId id="290" r:id="rId2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A7"/>
    <a:srgbClr val="112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A890BD-582E-4FB9-9F4E-D8CC1AB4DD82}" type="doc">
      <dgm:prSet loTypeId="urn:microsoft.com/office/officeart/2005/8/layout/lProcess2" loCatId="list" qsTypeId="urn:microsoft.com/office/officeart/2005/8/quickstyle/simple1" qsCatId="simple" csTypeId="urn:microsoft.com/office/officeart/2005/8/colors/accent1_4" csCatId="accent1" phldr="1"/>
      <dgm:spPr/>
    </dgm:pt>
    <dgm:pt modelId="{04C71B4C-7566-4284-A162-DA0B2470A1BB}">
      <dgm:prSet phldrT="[Texto]" custT="1"/>
      <dgm:spPr/>
      <dgm:t>
        <a:bodyPr/>
        <a:lstStyle/>
        <a:p>
          <a:r>
            <a:rPr lang="es-CO" sz="1800" dirty="0">
              <a:latin typeface="Montserrat"/>
            </a:rPr>
            <a:t>Crisis o trastorno paroxístico</a:t>
          </a:r>
        </a:p>
      </dgm:t>
    </dgm:pt>
    <dgm:pt modelId="{D3EB95DF-AC5A-40AA-8DED-3EAAAADAC996}" type="parTrans" cxnId="{8F484FD0-F87A-4C5F-9C41-525103E371ED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D09D815F-209E-4B09-B533-A836BF2DCA5B}" type="sibTrans" cxnId="{8F484FD0-F87A-4C5F-9C41-525103E371ED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07B29F44-F577-448A-B3A4-C530177AED2D}">
      <dgm:prSet phldrT="[Texto]" custT="1"/>
      <dgm:spPr/>
      <dgm:t>
        <a:bodyPr/>
        <a:lstStyle/>
        <a:p>
          <a:r>
            <a:rPr lang="es-CO" sz="1800" dirty="0">
              <a:latin typeface="Montserrat"/>
            </a:rPr>
            <a:t>Crisis convulsiva </a:t>
          </a:r>
        </a:p>
      </dgm:t>
    </dgm:pt>
    <dgm:pt modelId="{68195102-D25C-4599-BE4E-FEB50933EBDD}" type="parTrans" cxnId="{52E493AF-FEAA-40EE-B6D0-CBB22AD363F4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03F86B06-F8A0-4B2E-9873-55EA20D0F45A}" type="sibTrans" cxnId="{52E493AF-FEAA-40EE-B6D0-CBB22AD363F4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395B3DE7-2667-432D-8DD3-BF37A546F6BB}">
      <dgm:prSet custT="1"/>
      <dgm:spPr/>
      <dgm:t>
        <a:bodyPr/>
        <a:lstStyle/>
        <a:p>
          <a:r>
            <a:rPr lang="es-CO" sz="1800" dirty="0">
              <a:latin typeface="Montserrat"/>
            </a:rPr>
            <a:t>Cualquier episodio de aparición brusca e inesperada de breve duración.</a:t>
          </a:r>
        </a:p>
      </dgm:t>
    </dgm:pt>
    <dgm:pt modelId="{7F86230C-02BC-462D-869A-E9493732E90C}" type="parTrans" cxnId="{A01DEA9F-99EA-49A4-8D81-BD5CC1017E8A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789470EB-6F96-4A49-A992-87479D4DC801}" type="sibTrans" cxnId="{A01DEA9F-99EA-49A4-8D81-BD5CC1017E8A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7EB0DA69-B563-40E5-86E5-6910F8B8B7BB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O" sz="1800" dirty="0">
              <a:latin typeface="Montserrat"/>
            </a:rPr>
            <a:t>Crisis generalizada o focal con sintomatología clónica, tónica o </a:t>
          </a:r>
          <a:r>
            <a:rPr lang="es-CO" sz="1800" dirty="0" err="1">
              <a:latin typeface="Montserrat"/>
            </a:rPr>
            <a:t>mioclónica</a:t>
          </a:r>
          <a:r>
            <a:rPr lang="es-CO" sz="1800" dirty="0">
              <a:latin typeface="Montserrat"/>
            </a:rPr>
            <a:t>. No necesariamente epiléptica. </a:t>
          </a:r>
        </a:p>
      </dgm:t>
    </dgm:pt>
    <dgm:pt modelId="{CC0E37BE-6E2E-4EA2-85C9-6A845A44FC97}" type="parTrans" cxnId="{52E70AB4-D22E-4039-82F3-A0B9F556A9FB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B3E81CEE-422F-4F96-8AD3-EFB0E1531DCB}" type="sibTrans" cxnId="{52E70AB4-D22E-4039-82F3-A0B9F556A9FB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DA03634D-49E3-4BC9-921D-E7DA1D48A998}" type="pres">
      <dgm:prSet presAssocID="{23A890BD-582E-4FB9-9F4E-D8CC1AB4DD82}" presName="theList" presStyleCnt="0">
        <dgm:presLayoutVars>
          <dgm:dir/>
          <dgm:animLvl val="lvl"/>
          <dgm:resizeHandles val="exact"/>
        </dgm:presLayoutVars>
      </dgm:prSet>
      <dgm:spPr/>
    </dgm:pt>
    <dgm:pt modelId="{58C95B01-D404-4BD4-A28C-CDEFBD91AE88}" type="pres">
      <dgm:prSet presAssocID="{04C71B4C-7566-4284-A162-DA0B2470A1BB}" presName="compNode" presStyleCnt="0"/>
      <dgm:spPr/>
    </dgm:pt>
    <dgm:pt modelId="{27BE0128-73C0-4632-A7BB-972F5982D3F5}" type="pres">
      <dgm:prSet presAssocID="{04C71B4C-7566-4284-A162-DA0B2470A1BB}" presName="aNode" presStyleLbl="bgShp" presStyleIdx="0" presStyleCnt="2"/>
      <dgm:spPr/>
    </dgm:pt>
    <dgm:pt modelId="{4905BE44-A015-420A-9900-7AE805755B00}" type="pres">
      <dgm:prSet presAssocID="{04C71B4C-7566-4284-A162-DA0B2470A1BB}" presName="textNode" presStyleLbl="bgShp" presStyleIdx="0" presStyleCnt="2"/>
      <dgm:spPr/>
    </dgm:pt>
    <dgm:pt modelId="{EE9B15B2-2D88-42B5-BBF3-3959A6567D03}" type="pres">
      <dgm:prSet presAssocID="{04C71B4C-7566-4284-A162-DA0B2470A1BB}" presName="compChildNode" presStyleCnt="0"/>
      <dgm:spPr/>
    </dgm:pt>
    <dgm:pt modelId="{6DB04667-2411-4904-975B-7FCFC76E7DEF}" type="pres">
      <dgm:prSet presAssocID="{04C71B4C-7566-4284-A162-DA0B2470A1BB}" presName="theInnerList" presStyleCnt="0"/>
      <dgm:spPr/>
    </dgm:pt>
    <dgm:pt modelId="{F5BBFB00-EE5E-42C5-AC87-EAC863D59B70}" type="pres">
      <dgm:prSet presAssocID="{395B3DE7-2667-432D-8DD3-BF37A546F6BB}" presName="childNode" presStyleLbl="node1" presStyleIdx="0" presStyleCnt="2">
        <dgm:presLayoutVars>
          <dgm:bulletEnabled val="1"/>
        </dgm:presLayoutVars>
      </dgm:prSet>
      <dgm:spPr/>
    </dgm:pt>
    <dgm:pt modelId="{227B3803-5E76-408A-A3CF-62B034E85A2A}" type="pres">
      <dgm:prSet presAssocID="{04C71B4C-7566-4284-A162-DA0B2470A1BB}" presName="aSpace" presStyleCnt="0"/>
      <dgm:spPr/>
    </dgm:pt>
    <dgm:pt modelId="{BCEEBBF0-7D86-4A9C-AA20-05773DE1697E}" type="pres">
      <dgm:prSet presAssocID="{07B29F44-F577-448A-B3A4-C530177AED2D}" presName="compNode" presStyleCnt="0"/>
      <dgm:spPr/>
    </dgm:pt>
    <dgm:pt modelId="{382E86B9-2012-4C31-BD15-312C0A335523}" type="pres">
      <dgm:prSet presAssocID="{07B29F44-F577-448A-B3A4-C530177AED2D}" presName="aNode" presStyleLbl="bgShp" presStyleIdx="1" presStyleCnt="2" custLinFactNeighborX="11375" custLinFactNeighborY="-178"/>
      <dgm:spPr/>
    </dgm:pt>
    <dgm:pt modelId="{855E439A-279E-4286-9CC5-1ECD520F7A4E}" type="pres">
      <dgm:prSet presAssocID="{07B29F44-F577-448A-B3A4-C530177AED2D}" presName="textNode" presStyleLbl="bgShp" presStyleIdx="1" presStyleCnt="2"/>
      <dgm:spPr/>
    </dgm:pt>
    <dgm:pt modelId="{74379AD5-DC45-4937-8B74-FBB702F3A866}" type="pres">
      <dgm:prSet presAssocID="{07B29F44-F577-448A-B3A4-C530177AED2D}" presName="compChildNode" presStyleCnt="0"/>
      <dgm:spPr/>
    </dgm:pt>
    <dgm:pt modelId="{66B0CDAC-4CFF-439B-B81B-837C4CA2061B}" type="pres">
      <dgm:prSet presAssocID="{07B29F44-F577-448A-B3A4-C530177AED2D}" presName="theInnerList" presStyleCnt="0"/>
      <dgm:spPr/>
    </dgm:pt>
    <dgm:pt modelId="{2D8A9CEF-F36C-4DFF-8CE9-94426957D4FA}" type="pres">
      <dgm:prSet presAssocID="{7EB0DA69-B563-40E5-86E5-6910F8B8B7BB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BBA91F0B-3CBE-4604-BFAD-EC31C196F4F0}" type="presOf" srcId="{04C71B4C-7566-4284-A162-DA0B2470A1BB}" destId="{4905BE44-A015-420A-9900-7AE805755B00}" srcOrd="1" destOrd="0" presId="urn:microsoft.com/office/officeart/2005/8/layout/lProcess2"/>
    <dgm:cxn modelId="{5329D022-0482-491D-9C44-A5000FD87E8A}" type="presOf" srcId="{04C71B4C-7566-4284-A162-DA0B2470A1BB}" destId="{27BE0128-73C0-4632-A7BB-972F5982D3F5}" srcOrd="0" destOrd="0" presId="urn:microsoft.com/office/officeart/2005/8/layout/lProcess2"/>
    <dgm:cxn modelId="{081C015C-91E5-4EFD-B2B8-EC79032C81E4}" type="presOf" srcId="{7EB0DA69-B563-40E5-86E5-6910F8B8B7BB}" destId="{2D8A9CEF-F36C-4DFF-8CE9-94426957D4FA}" srcOrd="0" destOrd="0" presId="urn:microsoft.com/office/officeart/2005/8/layout/lProcess2"/>
    <dgm:cxn modelId="{37CC3E5F-19E0-447A-8D80-C9DC0CC68555}" type="presOf" srcId="{395B3DE7-2667-432D-8DD3-BF37A546F6BB}" destId="{F5BBFB00-EE5E-42C5-AC87-EAC863D59B70}" srcOrd="0" destOrd="0" presId="urn:microsoft.com/office/officeart/2005/8/layout/lProcess2"/>
    <dgm:cxn modelId="{A01DEA9F-99EA-49A4-8D81-BD5CC1017E8A}" srcId="{04C71B4C-7566-4284-A162-DA0B2470A1BB}" destId="{395B3DE7-2667-432D-8DD3-BF37A546F6BB}" srcOrd="0" destOrd="0" parTransId="{7F86230C-02BC-462D-869A-E9493732E90C}" sibTransId="{789470EB-6F96-4A49-A992-87479D4DC801}"/>
    <dgm:cxn modelId="{52E493AF-FEAA-40EE-B6D0-CBB22AD363F4}" srcId="{23A890BD-582E-4FB9-9F4E-D8CC1AB4DD82}" destId="{07B29F44-F577-448A-B3A4-C530177AED2D}" srcOrd="1" destOrd="0" parTransId="{68195102-D25C-4599-BE4E-FEB50933EBDD}" sibTransId="{03F86B06-F8A0-4B2E-9873-55EA20D0F45A}"/>
    <dgm:cxn modelId="{52E70AB4-D22E-4039-82F3-A0B9F556A9FB}" srcId="{07B29F44-F577-448A-B3A4-C530177AED2D}" destId="{7EB0DA69-B563-40E5-86E5-6910F8B8B7BB}" srcOrd="0" destOrd="0" parTransId="{CC0E37BE-6E2E-4EA2-85C9-6A845A44FC97}" sibTransId="{B3E81CEE-422F-4F96-8AD3-EFB0E1531DCB}"/>
    <dgm:cxn modelId="{029173C4-339D-4A4E-8100-57E8AB3C5420}" type="presOf" srcId="{23A890BD-582E-4FB9-9F4E-D8CC1AB4DD82}" destId="{DA03634D-49E3-4BC9-921D-E7DA1D48A998}" srcOrd="0" destOrd="0" presId="urn:microsoft.com/office/officeart/2005/8/layout/lProcess2"/>
    <dgm:cxn modelId="{8F484FD0-F87A-4C5F-9C41-525103E371ED}" srcId="{23A890BD-582E-4FB9-9F4E-D8CC1AB4DD82}" destId="{04C71B4C-7566-4284-A162-DA0B2470A1BB}" srcOrd="0" destOrd="0" parTransId="{D3EB95DF-AC5A-40AA-8DED-3EAAAADAC996}" sibTransId="{D09D815F-209E-4B09-B533-A836BF2DCA5B}"/>
    <dgm:cxn modelId="{A6809DDA-2A2F-4677-82EC-E22C14A1E8BF}" type="presOf" srcId="{07B29F44-F577-448A-B3A4-C530177AED2D}" destId="{855E439A-279E-4286-9CC5-1ECD520F7A4E}" srcOrd="1" destOrd="0" presId="urn:microsoft.com/office/officeart/2005/8/layout/lProcess2"/>
    <dgm:cxn modelId="{474E6AE1-FCDC-444A-8C72-4E5B334F648A}" type="presOf" srcId="{07B29F44-F577-448A-B3A4-C530177AED2D}" destId="{382E86B9-2012-4C31-BD15-312C0A335523}" srcOrd="0" destOrd="0" presId="urn:microsoft.com/office/officeart/2005/8/layout/lProcess2"/>
    <dgm:cxn modelId="{BA4B710A-FBB6-4289-9726-5406ECA61637}" type="presParOf" srcId="{DA03634D-49E3-4BC9-921D-E7DA1D48A998}" destId="{58C95B01-D404-4BD4-A28C-CDEFBD91AE88}" srcOrd="0" destOrd="0" presId="urn:microsoft.com/office/officeart/2005/8/layout/lProcess2"/>
    <dgm:cxn modelId="{22E28A82-8C74-4975-A6D2-2AE6B03A12B8}" type="presParOf" srcId="{58C95B01-D404-4BD4-A28C-CDEFBD91AE88}" destId="{27BE0128-73C0-4632-A7BB-972F5982D3F5}" srcOrd="0" destOrd="0" presId="urn:microsoft.com/office/officeart/2005/8/layout/lProcess2"/>
    <dgm:cxn modelId="{D1DFB676-E6D1-4C0C-84E8-32E53E4CA0FD}" type="presParOf" srcId="{58C95B01-D404-4BD4-A28C-CDEFBD91AE88}" destId="{4905BE44-A015-420A-9900-7AE805755B00}" srcOrd="1" destOrd="0" presId="urn:microsoft.com/office/officeart/2005/8/layout/lProcess2"/>
    <dgm:cxn modelId="{507DDE69-FB81-45A2-8F01-7CA8B180FAB0}" type="presParOf" srcId="{58C95B01-D404-4BD4-A28C-CDEFBD91AE88}" destId="{EE9B15B2-2D88-42B5-BBF3-3959A6567D03}" srcOrd="2" destOrd="0" presId="urn:microsoft.com/office/officeart/2005/8/layout/lProcess2"/>
    <dgm:cxn modelId="{F0D59636-4998-4EE9-A368-293D1FDCDE1E}" type="presParOf" srcId="{EE9B15B2-2D88-42B5-BBF3-3959A6567D03}" destId="{6DB04667-2411-4904-975B-7FCFC76E7DEF}" srcOrd="0" destOrd="0" presId="urn:microsoft.com/office/officeart/2005/8/layout/lProcess2"/>
    <dgm:cxn modelId="{93D9C64A-1714-451E-8174-32FA80B468FF}" type="presParOf" srcId="{6DB04667-2411-4904-975B-7FCFC76E7DEF}" destId="{F5BBFB00-EE5E-42C5-AC87-EAC863D59B70}" srcOrd="0" destOrd="0" presId="urn:microsoft.com/office/officeart/2005/8/layout/lProcess2"/>
    <dgm:cxn modelId="{34D3B437-9DC7-4ADA-A2F4-D5F8B0C331AD}" type="presParOf" srcId="{DA03634D-49E3-4BC9-921D-E7DA1D48A998}" destId="{227B3803-5E76-408A-A3CF-62B034E85A2A}" srcOrd="1" destOrd="0" presId="urn:microsoft.com/office/officeart/2005/8/layout/lProcess2"/>
    <dgm:cxn modelId="{F2AE2B66-5CEB-4D34-9A96-54A6A3A1F26A}" type="presParOf" srcId="{DA03634D-49E3-4BC9-921D-E7DA1D48A998}" destId="{BCEEBBF0-7D86-4A9C-AA20-05773DE1697E}" srcOrd="2" destOrd="0" presId="urn:microsoft.com/office/officeart/2005/8/layout/lProcess2"/>
    <dgm:cxn modelId="{21E41246-A873-4CFC-AF59-246B7BC14212}" type="presParOf" srcId="{BCEEBBF0-7D86-4A9C-AA20-05773DE1697E}" destId="{382E86B9-2012-4C31-BD15-312C0A335523}" srcOrd="0" destOrd="0" presId="urn:microsoft.com/office/officeart/2005/8/layout/lProcess2"/>
    <dgm:cxn modelId="{8EDF092E-D840-4EAC-B147-C5CEE18FD9C7}" type="presParOf" srcId="{BCEEBBF0-7D86-4A9C-AA20-05773DE1697E}" destId="{855E439A-279E-4286-9CC5-1ECD520F7A4E}" srcOrd="1" destOrd="0" presId="urn:microsoft.com/office/officeart/2005/8/layout/lProcess2"/>
    <dgm:cxn modelId="{FDFC315F-EEDA-4141-89CA-BCA3A1A22B9D}" type="presParOf" srcId="{BCEEBBF0-7D86-4A9C-AA20-05773DE1697E}" destId="{74379AD5-DC45-4937-8B74-FBB702F3A866}" srcOrd="2" destOrd="0" presId="urn:microsoft.com/office/officeart/2005/8/layout/lProcess2"/>
    <dgm:cxn modelId="{FA0800D2-A905-4115-B071-FC7B114E3CEF}" type="presParOf" srcId="{74379AD5-DC45-4937-8B74-FBB702F3A866}" destId="{66B0CDAC-4CFF-439B-B81B-837C4CA2061B}" srcOrd="0" destOrd="0" presId="urn:microsoft.com/office/officeart/2005/8/layout/lProcess2"/>
    <dgm:cxn modelId="{51BD56E4-95CE-41D0-91BE-34A7D580CB2E}" type="presParOf" srcId="{66B0CDAC-4CFF-439B-B81B-837C4CA2061B}" destId="{2D8A9CEF-F36C-4DFF-8CE9-94426957D4F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70E4495-1FCA-4E20-8038-BC8936651A20}" type="doc">
      <dgm:prSet loTypeId="urn:microsoft.com/office/officeart/2005/8/layout/chevron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A4580861-4914-4761-8CCD-7D4CF44D3D65}">
      <dgm:prSet phldrT="[Texto]" phldr="1"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D3010C9C-2DB6-4D46-8BDD-298D42552FB5}" type="parTrans" cxnId="{E2DE37FB-0CA0-402A-9959-90617CEED807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5C87F6EE-6FE3-48C2-AB29-6470AC806686}" type="sibTrans" cxnId="{E2DE37FB-0CA0-402A-9959-90617CEED807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48DAA3B6-B4CF-4089-9AEB-7F1BBC9070A6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Los medicamentos NO cambian el curso natural de la enfermedad. Ya no se dice por eso antiepilépticos sino anticonvulsivos; los ponemos es por el deterioro cognitivo sino controlo crisis, además riesgo de SUDEP  (muerte súbita inesperada por epilepsia) y de accidentes.</a:t>
          </a:r>
          <a:endParaRPr lang="es-CO" sz="1600" dirty="0">
            <a:latin typeface="Montserrat"/>
          </a:endParaRPr>
        </a:p>
      </dgm:t>
    </dgm:pt>
    <dgm:pt modelId="{BC2F2542-AB7A-4F1E-AA15-C7821662DA45}" type="parTrans" cxnId="{A76C3AA1-ECFE-4114-BE83-3F302E238B95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4265918E-E112-4C3E-BCBA-6B593E449657}" type="sibTrans" cxnId="{A76C3AA1-ECFE-4114-BE83-3F302E238B95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50B1B6EF-0D7E-4A5D-A7C8-E4D925ED04E6}">
      <dgm:prSet phldrT="[Texto]" phldr="1"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16E59010-CC14-4AE3-B21C-4DCC6B1C3E8A}" type="parTrans" cxnId="{26046D0F-C318-44F2-BBBB-56DB6001CF54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74920E5F-14E4-4642-8A5B-5255CCDB5DBA}" type="sibTrans" cxnId="{26046D0F-C318-44F2-BBBB-56DB6001CF54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25F4ABB6-CED4-4789-9FB8-FEAAACB0899F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Si el paciente presenta un estatus, en un segundo evento hay alto riesgo de que sea estatus = estos son posibles candidatos a </a:t>
          </a:r>
          <a:r>
            <a:rPr lang="es-ES" sz="1600" dirty="0" err="1">
              <a:latin typeface="Montserrat"/>
            </a:rPr>
            <a:t>tto</a:t>
          </a:r>
          <a:r>
            <a:rPr lang="es-ES" sz="1600" dirty="0">
              <a:latin typeface="Montserrat"/>
            </a:rPr>
            <a:t>.</a:t>
          </a:r>
          <a:endParaRPr lang="es-CO" sz="1600" dirty="0">
            <a:latin typeface="Montserrat"/>
          </a:endParaRPr>
        </a:p>
      </dgm:t>
    </dgm:pt>
    <dgm:pt modelId="{725C1818-984F-4C32-8754-BD5B0810D135}" type="parTrans" cxnId="{1D7F3E84-F720-4946-AC3C-4BAB67EB9CC8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541DF5BF-70C2-4E6A-85D8-A0086EDB3D06}" type="sibTrans" cxnId="{1D7F3E84-F720-4946-AC3C-4BAB67EB9CC8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79A73490-0831-4C3C-B88D-F62F77E9914F}">
      <dgm:prSet phldrT="[Texto]" phldr="1" custT="1"/>
      <dgm:spPr>
        <a:solidFill>
          <a:srgbClr val="0070C0"/>
        </a:solidFill>
      </dgm:spPr>
      <dgm:t>
        <a:bodyPr/>
        <a:lstStyle/>
        <a:p>
          <a:endParaRPr lang="es-CO" sz="1600">
            <a:latin typeface="Montserrat"/>
          </a:endParaRPr>
        </a:p>
      </dgm:t>
    </dgm:pt>
    <dgm:pt modelId="{A79319FA-F8CB-4217-BC9E-4EAA9DF85EEC}" type="parTrans" cxnId="{0327F8E4-1145-4A50-BF31-31E8E4DDB4AD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FD6E47C3-D4AC-40C7-9B18-057A75D202A2}" type="sibTrans" cxnId="{0327F8E4-1145-4A50-BF31-31E8E4DDB4AD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71F9201F-2B44-4BEC-A7EE-851A0AD86A4D}">
      <dgm:prSet phldrT="[Texto]" custT="1"/>
      <dgm:spPr/>
      <dgm:t>
        <a:bodyPr/>
        <a:lstStyle/>
        <a:p>
          <a:r>
            <a:rPr lang="es-ES" sz="1600" u="sng" dirty="0">
              <a:latin typeface="Montserrat"/>
            </a:rPr>
            <a:t>Riesgo de segunda crisis:</a:t>
          </a:r>
          <a:r>
            <a:rPr lang="es-ES" sz="1600" dirty="0">
              <a:latin typeface="Montserrat"/>
            </a:rPr>
            <a:t> &lt; 12 años, dos episodios no provocados, crisis remotamente sintomáticas (después de un TEC 4 semanas después), generalización secundaria, dismorfias, focales, durante el sueño, retraso desarrollo, historia familiar de epilepsia.</a:t>
          </a:r>
          <a:endParaRPr lang="es-CO" sz="1600" dirty="0">
            <a:latin typeface="Montserrat"/>
          </a:endParaRPr>
        </a:p>
      </dgm:t>
    </dgm:pt>
    <dgm:pt modelId="{D5CED609-6B1A-4A0F-9E1D-518F749D69AF}" type="parTrans" cxnId="{66B5A77A-E2B4-4253-AF0F-9CB9ADF36CE3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92EB32B7-DC00-4C4E-B4B0-AB56636EBDF8}" type="sibTrans" cxnId="{66B5A77A-E2B4-4253-AF0F-9CB9ADF36CE3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D4EE2298-D3E6-48B3-A5FC-3659D7841A0D}">
      <dgm:prSet custT="1"/>
      <dgm:spPr/>
      <dgm:t>
        <a:bodyPr/>
        <a:lstStyle/>
        <a:p>
          <a:endParaRPr lang="es-CO" sz="1600" dirty="0">
            <a:latin typeface="Montserrat"/>
          </a:endParaRPr>
        </a:p>
      </dgm:t>
    </dgm:pt>
    <dgm:pt modelId="{A677BA91-CB15-4B7F-A4F1-EC358DDD5E68}" type="parTrans" cxnId="{A61556BA-0EFD-4E46-BF2B-31E26B9F7435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4B03F502-58B1-42FF-996D-0E840312656A}" type="sibTrans" cxnId="{A61556BA-0EFD-4E46-BF2B-31E26B9F7435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71B00AFD-8C38-4A2B-943D-FF9B2B94AF68}" type="pres">
      <dgm:prSet presAssocID="{D70E4495-1FCA-4E20-8038-BC8936651A20}" presName="linearFlow" presStyleCnt="0">
        <dgm:presLayoutVars>
          <dgm:dir/>
          <dgm:animLvl val="lvl"/>
          <dgm:resizeHandles val="exact"/>
        </dgm:presLayoutVars>
      </dgm:prSet>
      <dgm:spPr/>
    </dgm:pt>
    <dgm:pt modelId="{8E71850A-E389-42DB-9A17-048FD5A789C4}" type="pres">
      <dgm:prSet presAssocID="{A4580861-4914-4761-8CCD-7D4CF44D3D65}" presName="composite" presStyleCnt="0"/>
      <dgm:spPr/>
    </dgm:pt>
    <dgm:pt modelId="{80E42A9E-46DB-4D38-84BE-7E4FD506195F}" type="pres">
      <dgm:prSet presAssocID="{A4580861-4914-4761-8CCD-7D4CF44D3D6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93EC1A5-B988-41BA-B64E-1BF59570F88E}" type="pres">
      <dgm:prSet presAssocID="{A4580861-4914-4761-8CCD-7D4CF44D3D65}" presName="descendantText" presStyleLbl="alignAcc1" presStyleIdx="0" presStyleCnt="3" custScaleY="137521">
        <dgm:presLayoutVars>
          <dgm:bulletEnabled val="1"/>
        </dgm:presLayoutVars>
      </dgm:prSet>
      <dgm:spPr/>
    </dgm:pt>
    <dgm:pt modelId="{F8BFB00E-FF61-4A5A-A087-C94A84948D98}" type="pres">
      <dgm:prSet presAssocID="{5C87F6EE-6FE3-48C2-AB29-6470AC806686}" presName="sp" presStyleCnt="0"/>
      <dgm:spPr/>
    </dgm:pt>
    <dgm:pt modelId="{EC1ECA66-FB51-47BB-95C7-38C21AF3E6A8}" type="pres">
      <dgm:prSet presAssocID="{50B1B6EF-0D7E-4A5D-A7C8-E4D925ED04E6}" presName="composite" presStyleCnt="0"/>
      <dgm:spPr/>
    </dgm:pt>
    <dgm:pt modelId="{117FF78D-9732-440B-A8B6-D158CB33BE4F}" type="pres">
      <dgm:prSet presAssocID="{50B1B6EF-0D7E-4A5D-A7C8-E4D925ED04E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C07B54E-0354-46DA-85E9-4D681B7BB363}" type="pres">
      <dgm:prSet presAssocID="{50B1B6EF-0D7E-4A5D-A7C8-E4D925ED04E6}" presName="descendantText" presStyleLbl="alignAcc1" presStyleIdx="1" presStyleCnt="3">
        <dgm:presLayoutVars>
          <dgm:bulletEnabled val="1"/>
        </dgm:presLayoutVars>
      </dgm:prSet>
      <dgm:spPr/>
    </dgm:pt>
    <dgm:pt modelId="{6C25126A-3EA4-4B92-A4B3-B91087980FDD}" type="pres">
      <dgm:prSet presAssocID="{74920E5F-14E4-4642-8A5B-5255CCDB5DBA}" presName="sp" presStyleCnt="0"/>
      <dgm:spPr/>
    </dgm:pt>
    <dgm:pt modelId="{D1B4B067-1B58-40F1-B5FF-97497B71CC2F}" type="pres">
      <dgm:prSet presAssocID="{79A73490-0831-4C3C-B88D-F62F77E9914F}" presName="composite" presStyleCnt="0"/>
      <dgm:spPr/>
    </dgm:pt>
    <dgm:pt modelId="{17D76C63-8B6F-4B7F-B69C-7AB0A650269A}" type="pres">
      <dgm:prSet presAssocID="{79A73490-0831-4C3C-B88D-F62F77E9914F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07CC616-9BF6-479D-B15C-55E8B5048221}" type="pres">
      <dgm:prSet presAssocID="{79A73490-0831-4C3C-B88D-F62F77E9914F}" presName="descendantText" presStyleLbl="alignAcc1" presStyleIdx="2" presStyleCnt="3" custScaleY="143469">
        <dgm:presLayoutVars>
          <dgm:bulletEnabled val="1"/>
        </dgm:presLayoutVars>
      </dgm:prSet>
      <dgm:spPr/>
    </dgm:pt>
  </dgm:ptLst>
  <dgm:cxnLst>
    <dgm:cxn modelId="{E28F200A-EB3B-4792-B051-4413605E4B52}" type="presOf" srcId="{50B1B6EF-0D7E-4A5D-A7C8-E4D925ED04E6}" destId="{117FF78D-9732-440B-A8B6-D158CB33BE4F}" srcOrd="0" destOrd="0" presId="urn:microsoft.com/office/officeart/2005/8/layout/chevron2"/>
    <dgm:cxn modelId="{26046D0F-C318-44F2-BBBB-56DB6001CF54}" srcId="{D70E4495-1FCA-4E20-8038-BC8936651A20}" destId="{50B1B6EF-0D7E-4A5D-A7C8-E4D925ED04E6}" srcOrd="1" destOrd="0" parTransId="{16E59010-CC14-4AE3-B21C-4DCC6B1C3E8A}" sibTransId="{74920E5F-14E4-4642-8A5B-5255CCDB5DBA}"/>
    <dgm:cxn modelId="{23C31B1F-A18A-4DF4-8052-B1E55411E2C0}" type="presOf" srcId="{25F4ABB6-CED4-4789-9FB8-FEAAACB0899F}" destId="{FC07B54E-0354-46DA-85E9-4D681B7BB363}" srcOrd="0" destOrd="0" presId="urn:microsoft.com/office/officeart/2005/8/layout/chevron2"/>
    <dgm:cxn modelId="{6D84582A-4A16-448A-9596-808418ED3D22}" type="presOf" srcId="{D70E4495-1FCA-4E20-8038-BC8936651A20}" destId="{71B00AFD-8C38-4A2B-943D-FF9B2B94AF68}" srcOrd="0" destOrd="0" presId="urn:microsoft.com/office/officeart/2005/8/layout/chevron2"/>
    <dgm:cxn modelId="{BD0A706F-7C9C-401A-8215-C6CD80D5E5B3}" type="presOf" srcId="{71F9201F-2B44-4BEC-A7EE-851A0AD86A4D}" destId="{207CC616-9BF6-479D-B15C-55E8B5048221}" srcOrd="0" destOrd="0" presId="urn:microsoft.com/office/officeart/2005/8/layout/chevron2"/>
    <dgm:cxn modelId="{66B5A77A-E2B4-4253-AF0F-9CB9ADF36CE3}" srcId="{79A73490-0831-4C3C-B88D-F62F77E9914F}" destId="{71F9201F-2B44-4BEC-A7EE-851A0AD86A4D}" srcOrd="0" destOrd="0" parTransId="{D5CED609-6B1A-4A0F-9E1D-518F749D69AF}" sibTransId="{92EB32B7-DC00-4C4E-B4B0-AB56636EBDF8}"/>
    <dgm:cxn modelId="{1D7F3E84-F720-4946-AC3C-4BAB67EB9CC8}" srcId="{50B1B6EF-0D7E-4A5D-A7C8-E4D925ED04E6}" destId="{25F4ABB6-CED4-4789-9FB8-FEAAACB0899F}" srcOrd="0" destOrd="0" parTransId="{725C1818-984F-4C32-8754-BD5B0810D135}" sibTransId="{541DF5BF-70C2-4E6A-85D8-A0086EDB3D06}"/>
    <dgm:cxn modelId="{A76C3AA1-ECFE-4114-BE83-3F302E238B95}" srcId="{A4580861-4914-4761-8CCD-7D4CF44D3D65}" destId="{48DAA3B6-B4CF-4089-9AEB-7F1BBC9070A6}" srcOrd="0" destOrd="0" parTransId="{BC2F2542-AB7A-4F1E-AA15-C7821662DA45}" sibTransId="{4265918E-E112-4C3E-BCBA-6B593E449657}"/>
    <dgm:cxn modelId="{A61556BA-0EFD-4E46-BF2B-31E26B9F7435}" srcId="{50B1B6EF-0D7E-4A5D-A7C8-E4D925ED04E6}" destId="{D4EE2298-D3E6-48B3-A5FC-3659D7841A0D}" srcOrd="1" destOrd="0" parTransId="{A677BA91-CB15-4B7F-A4F1-EC358DDD5E68}" sibTransId="{4B03F502-58B1-42FF-996D-0E840312656A}"/>
    <dgm:cxn modelId="{7A1A65C4-51BC-4D94-8F16-71F82047C316}" type="presOf" srcId="{48DAA3B6-B4CF-4089-9AEB-7F1BBC9070A6}" destId="{D93EC1A5-B988-41BA-B64E-1BF59570F88E}" srcOrd="0" destOrd="0" presId="urn:microsoft.com/office/officeart/2005/8/layout/chevron2"/>
    <dgm:cxn modelId="{9AF1D0CD-618D-4964-91A4-800D3A9001E3}" type="presOf" srcId="{A4580861-4914-4761-8CCD-7D4CF44D3D65}" destId="{80E42A9E-46DB-4D38-84BE-7E4FD506195F}" srcOrd="0" destOrd="0" presId="urn:microsoft.com/office/officeart/2005/8/layout/chevron2"/>
    <dgm:cxn modelId="{C0A571DB-68BB-4340-8807-2ADDFEAAB309}" type="presOf" srcId="{79A73490-0831-4C3C-B88D-F62F77E9914F}" destId="{17D76C63-8B6F-4B7F-B69C-7AB0A650269A}" srcOrd="0" destOrd="0" presId="urn:microsoft.com/office/officeart/2005/8/layout/chevron2"/>
    <dgm:cxn modelId="{0327F8E4-1145-4A50-BF31-31E8E4DDB4AD}" srcId="{D70E4495-1FCA-4E20-8038-BC8936651A20}" destId="{79A73490-0831-4C3C-B88D-F62F77E9914F}" srcOrd="2" destOrd="0" parTransId="{A79319FA-F8CB-4217-BC9E-4EAA9DF85EEC}" sibTransId="{FD6E47C3-D4AC-40C7-9B18-057A75D202A2}"/>
    <dgm:cxn modelId="{CA9F2FEA-EBE0-46C0-924E-CF3E01E07CF8}" type="presOf" srcId="{D4EE2298-D3E6-48B3-A5FC-3659D7841A0D}" destId="{FC07B54E-0354-46DA-85E9-4D681B7BB363}" srcOrd="0" destOrd="1" presId="urn:microsoft.com/office/officeart/2005/8/layout/chevron2"/>
    <dgm:cxn modelId="{E2DE37FB-0CA0-402A-9959-90617CEED807}" srcId="{D70E4495-1FCA-4E20-8038-BC8936651A20}" destId="{A4580861-4914-4761-8CCD-7D4CF44D3D65}" srcOrd="0" destOrd="0" parTransId="{D3010C9C-2DB6-4D46-8BDD-298D42552FB5}" sibTransId="{5C87F6EE-6FE3-48C2-AB29-6470AC806686}"/>
    <dgm:cxn modelId="{40C1C846-B72D-4EF3-99A7-4796AD00E9A4}" type="presParOf" srcId="{71B00AFD-8C38-4A2B-943D-FF9B2B94AF68}" destId="{8E71850A-E389-42DB-9A17-048FD5A789C4}" srcOrd="0" destOrd="0" presId="urn:microsoft.com/office/officeart/2005/8/layout/chevron2"/>
    <dgm:cxn modelId="{6F673BAC-1CC5-41A5-8229-508B2F3C71FB}" type="presParOf" srcId="{8E71850A-E389-42DB-9A17-048FD5A789C4}" destId="{80E42A9E-46DB-4D38-84BE-7E4FD506195F}" srcOrd="0" destOrd="0" presId="urn:microsoft.com/office/officeart/2005/8/layout/chevron2"/>
    <dgm:cxn modelId="{2C408407-8D6C-4762-A7EB-714C7F9E3896}" type="presParOf" srcId="{8E71850A-E389-42DB-9A17-048FD5A789C4}" destId="{D93EC1A5-B988-41BA-B64E-1BF59570F88E}" srcOrd="1" destOrd="0" presId="urn:microsoft.com/office/officeart/2005/8/layout/chevron2"/>
    <dgm:cxn modelId="{580D9912-C871-426B-B43D-6355FBF8F1D0}" type="presParOf" srcId="{71B00AFD-8C38-4A2B-943D-FF9B2B94AF68}" destId="{F8BFB00E-FF61-4A5A-A087-C94A84948D98}" srcOrd="1" destOrd="0" presId="urn:microsoft.com/office/officeart/2005/8/layout/chevron2"/>
    <dgm:cxn modelId="{B495DF56-C196-4DEB-A717-9E8E5AE94BE6}" type="presParOf" srcId="{71B00AFD-8C38-4A2B-943D-FF9B2B94AF68}" destId="{EC1ECA66-FB51-47BB-95C7-38C21AF3E6A8}" srcOrd="2" destOrd="0" presId="urn:microsoft.com/office/officeart/2005/8/layout/chevron2"/>
    <dgm:cxn modelId="{39B5F780-8925-4208-A747-008CFADC5D15}" type="presParOf" srcId="{EC1ECA66-FB51-47BB-95C7-38C21AF3E6A8}" destId="{117FF78D-9732-440B-A8B6-D158CB33BE4F}" srcOrd="0" destOrd="0" presId="urn:microsoft.com/office/officeart/2005/8/layout/chevron2"/>
    <dgm:cxn modelId="{5C264FC2-D669-447F-8622-2A7B4BAAA40B}" type="presParOf" srcId="{EC1ECA66-FB51-47BB-95C7-38C21AF3E6A8}" destId="{FC07B54E-0354-46DA-85E9-4D681B7BB363}" srcOrd="1" destOrd="0" presId="urn:microsoft.com/office/officeart/2005/8/layout/chevron2"/>
    <dgm:cxn modelId="{CDB2ADFF-8C00-41BF-A1A3-89BC66A56E15}" type="presParOf" srcId="{71B00AFD-8C38-4A2B-943D-FF9B2B94AF68}" destId="{6C25126A-3EA4-4B92-A4B3-B91087980FDD}" srcOrd="3" destOrd="0" presId="urn:microsoft.com/office/officeart/2005/8/layout/chevron2"/>
    <dgm:cxn modelId="{1BDE86E0-7341-4011-98CB-CB9ED584118A}" type="presParOf" srcId="{71B00AFD-8C38-4A2B-943D-FF9B2B94AF68}" destId="{D1B4B067-1B58-40F1-B5FF-97497B71CC2F}" srcOrd="4" destOrd="0" presId="urn:microsoft.com/office/officeart/2005/8/layout/chevron2"/>
    <dgm:cxn modelId="{C63AD590-2288-48EE-8F64-E76C7FDFD358}" type="presParOf" srcId="{D1B4B067-1B58-40F1-B5FF-97497B71CC2F}" destId="{17D76C63-8B6F-4B7F-B69C-7AB0A650269A}" srcOrd="0" destOrd="0" presId="urn:microsoft.com/office/officeart/2005/8/layout/chevron2"/>
    <dgm:cxn modelId="{599794E9-9AFA-42A2-9FA7-5C9837E5D00E}" type="presParOf" srcId="{D1B4B067-1B58-40F1-B5FF-97497B71CC2F}" destId="{207CC616-9BF6-479D-B15C-55E8B50482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C451065-DC1A-4CE0-97AE-63235E1417FB}" type="doc">
      <dgm:prSet loTypeId="urn:microsoft.com/office/officeart/2005/8/layout/vList3" loCatId="list" qsTypeId="urn:microsoft.com/office/officeart/2005/8/quickstyle/simple1" qsCatId="simple" csTypeId="urn:microsoft.com/office/officeart/2005/8/colors/accent1_4" csCatId="accent1" phldr="1"/>
      <dgm:spPr/>
    </dgm:pt>
    <dgm:pt modelId="{9DA4E2C4-CA27-4C52-8A32-D817A6FBCEBB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No hay signos ni síntomas específicos para diferenciar una epilepsia de una crisis paroxística no epiléptica. </a:t>
          </a:r>
          <a:endParaRPr lang="es-CO" sz="1600" dirty="0">
            <a:latin typeface="Montserrat"/>
          </a:endParaRPr>
        </a:p>
      </dgm:t>
    </dgm:pt>
    <dgm:pt modelId="{9DF89532-D31F-46AF-AB14-36EDDD58C15C}" type="parTrans" cxnId="{355C14BE-F8E5-474E-A8AE-6A116459155D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BF45FAFC-089D-49BB-9B9E-9D48B4A5F6C7}" type="sibTrans" cxnId="{355C14BE-F8E5-474E-A8AE-6A116459155D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A68BDE1C-D73E-4AE2-B0FA-2C7AF5352743}">
      <dgm:prSet phldrT="[Texto]" custT="1"/>
      <dgm:spPr/>
      <dgm:t>
        <a:bodyPr/>
        <a:lstStyle/>
        <a:p>
          <a:r>
            <a:rPr lang="es-ES" sz="1600" dirty="0" err="1">
              <a:latin typeface="Montserrat"/>
            </a:rPr>
            <a:t>Pseudocrisis</a:t>
          </a:r>
          <a:r>
            <a:rPr lang="es-ES" sz="1600" dirty="0">
              <a:latin typeface="Montserrat"/>
            </a:rPr>
            <a:t> </a:t>
          </a:r>
          <a:r>
            <a:rPr lang="es-ES" sz="1600" dirty="0">
              <a:latin typeface="Montserrat"/>
              <a:sym typeface="Wingdings" panose="05000000000000000000" pitchFamily="2" charset="2"/>
            </a:rPr>
            <a:t> Ojos cerrados durante el evento, antecedente de fibromialgias y dolor crónico. </a:t>
          </a:r>
          <a:endParaRPr lang="es-CO" sz="1600" dirty="0">
            <a:latin typeface="Montserrat"/>
          </a:endParaRPr>
        </a:p>
      </dgm:t>
    </dgm:pt>
    <dgm:pt modelId="{F7CC1322-F5B9-4EF4-91AF-D96F79F10B56}" type="parTrans" cxnId="{303952BF-00B6-46F6-8867-2626E353DF4B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5887D0CE-1F24-4CE1-AB7A-15F07E29BFCF}" type="sibTrans" cxnId="{303952BF-00B6-46F6-8867-2626E353DF4B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B25F697B-1FF9-48D0-9E99-E1E343C12FAE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600" dirty="0">
              <a:latin typeface="Montserrat"/>
            </a:rPr>
            <a:t>Los niveles de prolactina pueden ayudar a diferenciar una crisis tónico clónico generalizada de una </a:t>
          </a:r>
          <a:r>
            <a:rPr lang="es-ES" sz="1600" dirty="0" err="1">
              <a:latin typeface="Montserrat"/>
            </a:rPr>
            <a:t>pseudocrisis</a:t>
          </a:r>
          <a:r>
            <a:rPr lang="es-ES" sz="1600" dirty="0">
              <a:latin typeface="Montserrat"/>
            </a:rPr>
            <a:t> (sensibilidad 60% crisis generalizadas y 40% crisis focales). </a:t>
          </a:r>
        </a:p>
      </dgm:t>
    </dgm:pt>
    <dgm:pt modelId="{1314C001-3E62-42C3-8BC5-246346225F22}" type="parTrans" cxnId="{B5BA3DD3-30ED-4186-8059-28D8D2A83CC6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F1794BC9-AD54-4548-B94A-B0369DDABBA4}" type="sibTrans" cxnId="{B5BA3DD3-30ED-4186-8059-28D8D2A83CC6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1A2A8AD4-EC06-4D63-8AC9-531538D6937C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Características sincopales: eventos precipitados por emociones, dolor en el pecho, diaforesis, palpitaciones. </a:t>
          </a:r>
        </a:p>
      </dgm:t>
    </dgm:pt>
    <dgm:pt modelId="{559B270D-769F-42FF-AF3E-30990FB01B7C}" type="parTrans" cxnId="{A46EE775-DC14-45FD-8432-375AAEFC3822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4D010D38-7480-4A55-9F64-F8DEA71A0917}" type="sibTrans" cxnId="{A46EE775-DC14-45FD-8432-375AAEFC3822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513AC5F0-BB30-474E-9CDD-12BBBC8C3322}" type="pres">
      <dgm:prSet presAssocID="{0C451065-DC1A-4CE0-97AE-63235E1417FB}" presName="linearFlow" presStyleCnt="0">
        <dgm:presLayoutVars>
          <dgm:dir/>
          <dgm:resizeHandles val="exact"/>
        </dgm:presLayoutVars>
      </dgm:prSet>
      <dgm:spPr/>
    </dgm:pt>
    <dgm:pt modelId="{935AA166-BBD5-451C-B641-DEE6C0F4E8A1}" type="pres">
      <dgm:prSet presAssocID="{9DA4E2C4-CA27-4C52-8A32-D817A6FBCEBB}" presName="composite" presStyleCnt="0"/>
      <dgm:spPr/>
    </dgm:pt>
    <dgm:pt modelId="{FF0BE2B9-1B41-48D2-8E12-A5FEE91E801B}" type="pres">
      <dgm:prSet presAssocID="{9DA4E2C4-CA27-4C52-8A32-D817A6FBCEBB}" presName="imgShp" presStyleLbl="fgImgPlace1" presStyleIdx="0" presStyleCnt="4"/>
      <dgm:spPr/>
    </dgm:pt>
    <dgm:pt modelId="{A15D39D4-9FA7-450E-B3A7-2B829C5FEF8C}" type="pres">
      <dgm:prSet presAssocID="{9DA4E2C4-CA27-4C52-8A32-D817A6FBCEBB}" presName="txShp" presStyleLbl="node1" presStyleIdx="0" presStyleCnt="4" custScaleX="114742" custLinFactNeighborX="7133" custLinFactNeighborY="-2507">
        <dgm:presLayoutVars>
          <dgm:bulletEnabled val="1"/>
        </dgm:presLayoutVars>
      </dgm:prSet>
      <dgm:spPr/>
    </dgm:pt>
    <dgm:pt modelId="{735CD201-7231-4776-AD48-418B20F3E78F}" type="pres">
      <dgm:prSet presAssocID="{BF45FAFC-089D-49BB-9B9E-9D48B4A5F6C7}" presName="spacing" presStyleCnt="0"/>
      <dgm:spPr/>
    </dgm:pt>
    <dgm:pt modelId="{D99D7741-5AA1-42DE-A024-75F64718EDFF}" type="pres">
      <dgm:prSet presAssocID="{A68BDE1C-D73E-4AE2-B0FA-2C7AF5352743}" presName="composite" presStyleCnt="0"/>
      <dgm:spPr/>
    </dgm:pt>
    <dgm:pt modelId="{837E1123-710F-4DC7-9685-FD6D74D712B4}" type="pres">
      <dgm:prSet presAssocID="{A68BDE1C-D73E-4AE2-B0FA-2C7AF5352743}" presName="imgShp" presStyleLbl="fgImgPlace1" presStyleIdx="1" presStyleCnt="4"/>
      <dgm:spPr/>
    </dgm:pt>
    <dgm:pt modelId="{90F234E9-4EDA-40E2-9760-684F4E73BE96}" type="pres">
      <dgm:prSet presAssocID="{A68BDE1C-D73E-4AE2-B0FA-2C7AF5352743}" presName="txShp" presStyleLbl="node1" presStyleIdx="1" presStyleCnt="4" custScaleX="114742" custLinFactNeighborX="7133" custLinFactNeighborY="-2507">
        <dgm:presLayoutVars>
          <dgm:bulletEnabled val="1"/>
        </dgm:presLayoutVars>
      </dgm:prSet>
      <dgm:spPr/>
    </dgm:pt>
    <dgm:pt modelId="{86271C4C-627C-4068-B396-6025398D7C01}" type="pres">
      <dgm:prSet presAssocID="{5887D0CE-1F24-4CE1-AB7A-15F07E29BFCF}" presName="spacing" presStyleCnt="0"/>
      <dgm:spPr/>
    </dgm:pt>
    <dgm:pt modelId="{652821EC-5DCE-449E-899B-F2BE9589840D}" type="pres">
      <dgm:prSet presAssocID="{B25F697B-1FF9-48D0-9E99-E1E343C12FAE}" presName="composite" presStyleCnt="0"/>
      <dgm:spPr/>
    </dgm:pt>
    <dgm:pt modelId="{5D821354-28EC-43AB-90C1-310DA8F1CC72}" type="pres">
      <dgm:prSet presAssocID="{B25F697B-1FF9-48D0-9E99-E1E343C12FAE}" presName="imgShp" presStyleLbl="fgImgPlace1" presStyleIdx="2" presStyleCnt="4"/>
      <dgm:spPr/>
    </dgm:pt>
    <dgm:pt modelId="{6FE93DAC-8F42-4A06-9DDF-1D928343B261}" type="pres">
      <dgm:prSet presAssocID="{B25F697B-1FF9-48D0-9E99-E1E343C12FAE}" presName="txShp" presStyleLbl="node1" presStyleIdx="2" presStyleCnt="4" custScaleX="114742" custScaleY="122119" custLinFactNeighborX="7133" custLinFactNeighborY="-2507">
        <dgm:presLayoutVars>
          <dgm:bulletEnabled val="1"/>
        </dgm:presLayoutVars>
      </dgm:prSet>
      <dgm:spPr/>
    </dgm:pt>
    <dgm:pt modelId="{48CB3503-1391-4F93-96B3-74837F7E6855}" type="pres">
      <dgm:prSet presAssocID="{F1794BC9-AD54-4548-B94A-B0369DDABBA4}" presName="spacing" presStyleCnt="0"/>
      <dgm:spPr/>
    </dgm:pt>
    <dgm:pt modelId="{CC3408C3-6B94-4863-9C41-83F247E2BA65}" type="pres">
      <dgm:prSet presAssocID="{1A2A8AD4-EC06-4D63-8AC9-531538D6937C}" presName="composite" presStyleCnt="0"/>
      <dgm:spPr/>
    </dgm:pt>
    <dgm:pt modelId="{2EEAB585-F6B9-4873-AAF2-EF993594962D}" type="pres">
      <dgm:prSet presAssocID="{1A2A8AD4-EC06-4D63-8AC9-531538D6937C}" presName="imgShp" presStyleLbl="fgImgPlace1" presStyleIdx="3" presStyleCnt="4"/>
      <dgm:spPr/>
    </dgm:pt>
    <dgm:pt modelId="{4B607697-6DE3-466F-9EB1-2C4438D3FDB0}" type="pres">
      <dgm:prSet presAssocID="{1A2A8AD4-EC06-4D63-8AC9-531538D6937C}" presName="txShp" presStyleLbl="node1" presStyleIdx="3" presStyleCnt="4" custScaleX="114742" custLinFactNeighborX="7133" custLinFactNeighborY="-2507">
        <dgm:presLayoutVars>
          <dgm:bulletEnabled val="1"/>
        </dgm:presLayoutVars>
      </dgm:prSet>
      <dgm:spPr/>
    </dgm:pt>
  </dgm:ptLst>
  <dgm:cxnLst>
    <dgm:cxn modelId="{8A82F030-7136-4C13-81D6-CAF4854D2F0D}" type="presOf" srcId="{A68BDE1C-D73E-4AE2-B0FA-2C7AF5352743}" destId="{90F234E9-4EDA-40E2-9760-684F4E73BE96}" srcOrd="0" destOrd="0" presId="urn:microsoft.com/office/officeart/2005/8/layout/vList3"/>
    <dgm:cxn modelId="{A46EE775-DC14-45FD-8432-375AAEFC3822}" srcId="{0C451065-DC1A-4CE0-97AE-63235E1417FB}" destId="{1A2A8AD4-EC06-4D63-8AC9-531538D6937C}" srcOrd="3" destOrd="0" parTransId="{559B270D-769F-42FF-AF3E-30990FB01B7C}" sibTransId="{4D010D38-7480-4A55-9F64-F8DEA71A0917}"/>
    <dgm:cxn modelId="{B2FB94A2-81F2-493C-BBF6-1341A45D32B3}" type="presOf" srcId="{B25F697B-1FF9-48D0-9E99-E1E343C12FAE}" destId="{6FE93DAC-8F42-4A06-9DDF-1D928343B261}" srcOrd="0" destOrd="0" presId="urn:microsoft.com/office/officeart/2005/8/layout/vList3"/>
    <dgm:cxn modelId="{355C14BE-F8E5-474E-A8AE-6A116459155D}" srcId="{0C451065-DC1A-4CE0-97AE-63235E1417FB}" destId="{9DA4E2C4-CA27-4C52-8A32-D817A6FBCEBB}" srcOrd="0" destOrd="0" parTransId="{9DF89532-D31F-46AF-AB14-36EDDD58C15C}" sibTransId="{BF45FAFC-089D-49BB-9B9E-9D48B4A5F6C7}"/>
    <dgm:cxn modelId="{303952BF-00B6-46F6-8867-2626E353DF4B}" srcId="{0C451065-DC1A-4CE0-97AE-63235E1417FB}" destId="{A68BDE1C-D73E-4AE2-B0FA-2C7AF5352743}" srcOrd="1" destOrd="0" parTransId="{F7CC1322-F5B9-4EF4-91AF-D96F79F10B56}" sibTransId="{5887D0CE-1F24-4CE1-AB7A-15F07E29BFCF}"/>
    <dgm:cxn modelId="{B5BA3DD3-30ED-4186-8059-28D8D2A83CC6}" srcId="{0C451065-DC1A-4CE0-97AE-63235E1417FB}" destId="{B25F697B-1FF9-48D0-9E99-E1E343C12FAE}" srcOrd="2" destOrd="0" parTransId="{1314C001-3E62-42C3-8BC5-246346225F22}" sibTransId="{F1794BC9-AD54-4548-B94A-B0369DDABBA4}"/>
    <dgm:cxn modelId="{306EB3D5-6485-4DEE-9DD5-C66572B2A815}" type="presOf" srcId="{1A2A8AD4-EC06-4D63-8AC9-531538D6937C}" destId="{4B607697-6DE3-466F-9EB1-2C4438D3FDB0}" srcOrd="0" destOrd="0" presId="urn:microsoft.com/office/officeart/2005/8/layout/vList3"/>
    <dgm:cxn modelId="{61BBBADA-EA4B-408C-94E6-89EACBA3CB3C}" type="presOf" srcId="{0C451065-DC1A-4CE0-97AE-63235E1417FB}" destId="{513AC5F0-BB30-474E-9CDD-12BBBC8C3322}" srcOrd="0" destOrd="0" presId="urn:microsoft.com/office/officeart/2005/8/layout/vList3"/>
    <dgm:cxn modelId="{D24D2FEA-35C5-4A02-ADA7-7A8CF8ABC784}" type="presOf" srcId="{9DA4E2C4-CA27-4C52-8A32-D817A6FBCEBB}" destId="{A15D39D4-9FA7-450E-B3A7-2B829C5FEF8C}" srcOrd="0" destOrd="0" presId="urn:microsoft.com/office/officeart/2005/8/layout/vList3"/>
    <dgm:cxn modelId="{9C6FB325-DE3D-4407-8754-8229A64D8C62}" type="presParOf" srcId="{513AC5F0-BB30-474E-9CDD-12BBBC8C3322}" destId="{935AA166-BBD5-451C-B641-DEE6C0F4E8A1}" srcOrd="0" destOrd="0" presId="urn:microsoft.com/office/officeart/2005/8/layout/vList3"/>
    <dgm:cxn modelId="{B83F0A1D-AA77-4332-AF2F-4ABDDEF42FA6}" type="presParOf" srcId="{935AA166-BBD5-451C-B641-DEE6C0F4E8A1}" destId="{FF0BE2B9-1B41-48D2-8E12-A5FEE91E801B}" srcOrd="0" destOrd="0" presId="urn:microsoft.com/office/officeart/2005/8/layout/vList3"/>
    <dgm:cxn modelId="{18C6B315-3EEE-4921-AAB8-4D09B0DED30E}" type="presParOf" srcId="{935AA166-BBD5-451C-B641-DEE6C0F4E8A1}" destId="{A15D39D4-9FA7-450E-B3A7-2B829C5FEF8C}" srcOrd="1" destOrd="0" presId="urn:microsoft.com/office/officeart/2005/8/layout/vList3"/>
    <dgm:cxn modelId="{4964A267-6508-4E84-9FE3-A2032A2F28F2}" type="presParOf" srcId="{513AC5F0-BB30-474E-9CDD-12BBBC8C3322}" destId="{735CD201-7231-4776-AD48-418B20F3E78F}" srcOrd="1" destOrd="0" presId="urn:microsoft.com/office/officeart/2005/8/layout/vList3"/>
    <dgm:cxn modelId="{B8F236A4-6AFB-4493-95FB-1688B80F0679}" type="presParOf" srcId="{513AC5F0-BB30-474E-9CDD-12BBBC8C3322}" destId="{D99D7741-5AA1-42DE-A024-75F64718EDFF}" srcOrd="2" destOrd="0" presId="urn:microsoft.com/office/officeart/2005/8/layout/vList3"/>
    <dgm:cxn modelId="{92F5FF9D-E876-4D63-9EE5-AEC81952FB25}" type="presParOf" srcId="{D99D7741-5AA1-42DE-A024-75F64718EDFF}" destId="{837E1123-710F-4DC7-9685-FD6D74D712B4}" srcOrd="0" destOrd="0" presId="urn:microsoft.com/office/officeart/2005/8/layout/vList3"/>
    <dgm:cxn modelId="{34596053-DE57-4B31-BB31-4036724CFF31}" type="presParOf" srcId="{D99D7741-5AA1-42DE-A024-75F64718EDFF}" destId="{90F234E9-4EDA-40E2-9760-684F4E73BE96}" srcOrd="1" destOrd="0" presId="urn:microsoft.com/office/officeart/2005/8/layout/vList3"/>
    <dgm:cxn modelId="{0B055FE0-DB6E-4E6F-BDCB-32359F0E49BA}" type="presParOf" srcId="{513AC5F0-BB30-474E-9CDD-12BBBC8C3322}" destId="{86271C4C-627C-4068-B396-6025398D7C01}" srcOrd="3" destOrd="0" presId="urn:microsoft.com/office/officeart/2005/8/layout/vList3"/>
    <dgm:cxn modelId="{56C06ABC-90D7-4703-B8B5-2EFF10997611}" type="presParOf" srcId="{513AC5F0-BB30-474E-9CDD-12BBBC8C3322}" destId="{652821EC-5DCE-449E-899B-F2BE9589840D}" srcOrd="4" destOrd="0" presId="urn:microsoft.com/office/officeart/2005/8/layout/vList3"/>
    <dgm:cxn modelId="{89DCB2C7-BC51-407E-9CDB-29EFFA709D06}" type="presParOf" srcId="{652821EC-5DCE-449E-899B-F2BE9589840D}" destId="{5D821354-28EC-43AB-90C1-310DA8F1CC72}" srcOrd="0" destOrd="0" presId="urn:microsoft.com/office/officeart/2005/8/layout/vList3"/>
    <dgm:cxn modelId="{69AFFF98-C232-461E-8D43-3208D3EC2389}" type="presParOf" srcId="{652821EC-5DCE-449E-899B-F2BE9589840D}" destId="{6FE93DAC-8F42-4A06-9DDF-1D928343B261}" srcOrd="1" destOrd="0" presId="urn:microsoft.com/office/officeart/2005/8/layout/vList3"/>
    <dgm:cxn modelId="{35B8A921-F907-4AC8-9149-A08C08FF302B}" type="presParOf" srcId="{513AC5F0-BB30-474E-9CDD-12BBBC8C3322}" destId="{48CB3503-1391-4F93-96B3-74837F7E6855}" srcOrd="5" destOrd="0" presId="urn:microsoft.com/office/officeart/2005/8/layout/vList3"/>
    <dgm:cxn modelId="{C86A009F-F8E5-4EBE-9BBD-5C80B8D62103}" type="presParOf" srcId="{513AC5F0-BB30-474E-9CDD-12BBBC8C3322}" destId="{CC3408C3-6B94-4863-9C41-83F247E2BA65}" srcOrd="6" destOrd="0" presId="urn:microsoft.com/office/officeart/2005/8/layout/vList3"/>
    <dgm:cxn modelId="{BE771AC4-2B3D-4E90-88A3-BA05185F7557}" type="presParOf" srcId="{CC3408C3-6B94-4863-9C41-83F247E2BA65}" destId="{2EEAB585-F6B9-4873-AAF2-EF993594962D}" srcOrd="0" destOrd="0" presId="urn:microsoft.com/office/officeart/2005/8/layout/vList3"/>
    <dgm:cxn modelId="{0D25E16A-4FE3-48B4-A4C1-E3CCB5FB6630}" type="presParOf" srcId="{CC3408C3-6B94-4863-9C41-83F247E2BA65}" destId="{4B607697-6DE3-466F-9EB1-2C4438D3FDB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7A5FBE0-41F9-48A0-8E9B-9797E78EE33E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4148158C-3593-4B92-9EE6-DBA8D3205209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Alrededor del 50% presentarán un nuevo episodio convulsivo. </a:t>
          </a:r>
        </a:p>
      </dgm:t>
    </dgm:pt>
    <dgm:pt modelId="{D6AFFFB3-968E-4262-9D22-D7DC1AFCAE06}" type="parTrans" cxnId="{046A7255-27E8-4C4C-9015-0435EDED777A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F77C860D-37AE-414C-834B-C4BFB26D9AA3}" type="sibTrans" cxnId="{046A7255-27E8-4C4C-9015-0435EDED777A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2AA6EF8D-CFDC-4D12-A4CF-12F74EA07F09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Los pacientes con bajo riesgo son los que presentaron una crisis idiopática durante la vigilia sin alteraciones al examen neurológico y un EEG normal (30% recurrencia). </a:t>
          </a:r>
        </a:p>
      </dgm:t>
    </dgm:pt>
    <dgm:pt modelId="{03453AC7-78AC-4E54-9F77-9B6C2D7281F1}" type="parTrans" cxnId="{DB345FFB-FBF5-47ED-BBA2-8855CBC2459F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FA0E086A-37AE-469D-9860-1BC0180A8012}" type="sibTrans" cxnId="{DB345FFB-FBF5-47ED-BBA2-8855CBC2459F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AA7CBB75-91E8-4486-B298-B63275B5BE50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Alto riesgo de recurrencia: aquellos que presentaron crisis convulsivas secundarias o sintomáticas, durante el sueño, alteraciones neurológicas y un EEG anormal (87% recurrencia).</a:t>
          </a:r>
        </a:p>
      </dgm:t>
    </dgm:pt>
    <dgm:pt modelId="{BDDD668C-3298-4E25-9291-B67F23B6C4EB}" type="parTrans" cxnId="{F39F36DA-CDF1-43EE-A443-D8A270C2F85D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AEEA68A2-4C8B-4060-BB3A-F2D931D8AA04}" type="sibTrans" cxnId="{F39F36DA-CDF1-43EE-A443-D8A270C2F85D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952F7A5C-FA69-457F-8E9A-1F7867B59621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O" sz="1600" dirty="0">
              <a:latin typeface="Montserrat"/>
            </a:rPr>
            <a:t>Las alteraciones significativas de la RNM se asocian con aparición precoz de las crisis.</a:t>
          </a:r>
        </a:p>
      </dgm:t>
    </dgm:pt>
    <dgm:pt modelId="{EAADB48B-C42A-4F0B-9D65-EA9794408425}" type="parTrans" cxnId="{16ECAC00-A319-468A-AA6B-A100C270165A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5FCC0EB5-6E68-424A-AE66-E3D736EF3EB5}" type="sibTrans" cxnId="{16ECAC00-A319-468A-AA6B-A100C270165A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01A5A3E6-FE83-401E-A136-57250D38FC52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EEG con actividad epileptiforme </a:t>
          </a:r>
          <a:r>
            <a:rPr lang="es-CO" sz="1600" dirty="0">
              <a:latin typeface="Montserrat"/>
              <a:sym typeface="Wingdings" panose="05000000000000000000" pitchFamily="2" charset="2"/>
            </a:rPr>
            <a:t> Riesgo de recurrencia a 2 años del 27%.</a:t>
          </a:r>
          <a:endParaRPr lang="es-CO" sz="1600" dirty="0">
            <a:latin typeface="Montserrat"/>
          </a:endParaRPr>
        </a:p>
      </dgm:t>
    </dgm:pt>
    <dgm:pt modelId="{50A559BE-75C9-4302-A89E-4161467B9D41}" type="parTrans" cxnId="{7FCA18FF-0657-4510-BF96-AF96CAB9F195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9161D048-7957-4904-862C-82DE322CE74C}" type="sibTrans" cxnId="{7FCA18FF-0657-4510-BF96-AF96CAB9F195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96BE3D64-361E-4A3F-A5D0-59DEF0B89ADF}" type="pres">
      <dgm:prSet presAssocID="{97A5FBE0-41F9-48A0-8E9B-9797E78EE33E}" presName="diagram" presStyleCnt="0">
        <dgm:presLayoutVars>
          <dgm:dir/>
          <dgm:resizeHandles val="exact"/>
        </dgm:presLayoutVars>
      </dgm:prSet>
      <dgm:spPr/>
    </dgm:pt>
    <dgm:pt modelId="{646253A8-9174-4DCE-B8E4-4AD89F5CB6A9}" type="pres">
      <dgm:prSet presAssocID="{4148158C-3593-4B92-9EE6-DBA8D3205209}" presName="node" presStyleLbl="node1" presStyleIdx="0" presStyleCnt="5">
        <dgm:presLayoutVars>
          <dgm:bulletEnabled val="1"/>
        </dgm:presLayoutVars>
      </dgm:prSet>
      <dgm:spPr/>
    </dgm:pt>
    <dgm:pt modelId="{99FFF43C-0D4E-485A-8CCB-40FE3ABBDADE}" type="pres">
      <dgm:prSet presAssocID="{F77C860D-37AE-414C-834B-C4BFB26D9AA3}" presName="sibTrans" presStyleCnt="0"/>
      <dgm:spPr/>
    </dgm:pt>
    <dgm:pt modelId="{99A784BF-3434-4B1A-95C0-431AEA359D56}" type="pres">
      <dgm:prSet presAssocID="{2AA6EF8D-CFDC-4D12-A4CF-12F74EA07F09}" presName="node" presStyleLbl="node1" presStyleIdx="1" presStyleCnt="5">
        <dgm:presLayoutVars>
          <dgm:bulletEnabled val="1"/>
        </dgm:presLayoutVars>
      </dgm:prSet>
      <dgm:spPr/>
    </dgm:pt>
    <dgm:pt modelId="{C7FF86CC-3727-41B3-91F3-893BD55F15C6}" type="pres">
      <dgm:prSet presAssocID="{FA0E086A-37AE-469D-9860-1BC0180A8012}" presName="sibTrans" presStyleCnt="0"/>
      <dgm:spPr/>
    </dgm:pt>
    <dgm:pt modelId="{09D6CC3C-6B9A-4B4F-ADE0-B1F64A4172DB}" type="pres">
      <dgm:prSet presAssocID="{AA7CBB75-91E8-4486-B298-B63275B5BE50}" presName="node" presStyleLbl="node1" presStyleIdx="2" presStyleCnt="5" custScaleY="102472">
        <dgm:presLayoutVars>
          <dgm:bulletEnabled val="1"/>
        </dgm:presLayoutVars>
      </dgm:prSet>
      <dgm:spPr/>
    </dgm:pt>
    <dgm:pt modelId="{5EF63EA6-19CE-4102-BCD2-4E0928A0EA88}" type="pres">
      <dgm:prSet presAssocID="{AEEA68A2-4C8B-4060-BB3A-F2D931D8AA04}" presName="sibTrans" presStyleCnt="0"/>
      <dgm:spPr/>
    </dgm:pt>
    <dgm:pt modelId="{9B6B0BA1-3887-47E5-A821-B566D0B7FDAF}" type="pres">
      <dgm:prSet presAssocID="{952F7A5C-FA69-457F-8E9A-1F7867B59621}" presName="node" presStyleLbl="node1" presStyleIdx="3" presStyleCnt="5" custLinFactNeighborX="54300" custLinFactNeighborY="11628">
        <dgm:presLayoutVars>
          <dgm:bulletEnabled val="1"/>
        </dgm:presLayoutVars>
      </dgm:prSet>
      <dgm:spPr/>
    </dgm:pt>
    <dgm:pt modelId="{01565344-1AD3-415E-9233-6F88B4650441}" type="pres">
      <dgm:prSet presAssocID="{5FCC0EB5-6E68-424A-AE66-E3D736EF3EB5}" presName="sibTrans" presStyleCnt="0"/>
      <dgm:spPr/>
    </dgm:pt>
    <dgm:pt modelId="{CD368103-836F-4599-A5AA-B22B63A33C88}" type="pres">
      <dgm:prSet presAssocID="{01A5A3E6-FE83-401E-A136-57250D38FC52}" presName="node" presStyleLbl="node1" presStyleIdx="4" presStyleCnt="5" custLinFactNeighborX="54300" custLinFactNeighborY="11628">
        <dgm:presLayoutVars>
          <dgm:bulletEnabled val="1"/>
        </dgm:presLayoutVars>
      </dgm:prSet>
      <dgm:spPr/>
    </dgm:pt>
  </dgm:ptLst>
  <dgm:cxnLst>
    <dgm:cxn modelId="{16ECAC00-A319-468A-AA6B-A100C270165A}" srcId="{97A5FBE0-41F9-48A0-8E9B-9797E78EE33E}" destId="{952F7A5C-FA69-457F-8E9A-1F7867B59621}" srcOrd="3" destOrd="0" parTransId="{EAADB48B-C42A-4F0B-9D65-EA9794408425}" sibTransId="{5FCC0EB5-6E68-424A-AE66-E3D736EF3EB5}"/>
    <dgm:cxn modelId="{CC940537-E507-4F2A-B1BF-F449A966B964}" type="presOf" srcId="{4148158C-3593-4B92-9EE6-DBA8D3205209}" destId="{646253A8-9174-4DCE-B8E4-4AD89F5CB6A9}" srcOrd="0" destOrd="0" presId="urn:microsoft.com/office/officeart/2005/8/layout/default"/>
    <dgm:cxn modelId="{046A7255-27E8-4C4C-9015-0435EDED777A}" srcId="{97A5FBE0-41F9-48A0-8E9B-9797E78EE33E}" destId="{4148158C-3593-4B92-9EE6-DBA8D3205209}" srcOrd="0" destOrd="0" parTransId="{D6AFFFB3-968E-4262-9D22-D7DC1AFCAE06}" sibTransId="{F77C860D-37AE-414C-834B-C4BFB26D9AA3}"/>
    <dgm:cxn modelId="{B213A893-5D67-470B-95EC-C42F129A066D}" type="presOf" srcId="{01A5A3E6-FE83-401E-A136-57250D38FC52}" destId="{CD368103-836F-4599-A5AA-B22B63A33C88}" srcOrd="0" destOrd="0" presId="urn:microsoft.com/office/officeart/2005/8/layout/default"/>
    <dgm:cxn modelId="{1D10B8A0-59FA-4067-B502-C4ECA5ABAE7B}" type="presOf" srcId="{952F7A5C-FA69-457F-8E9A-1F7867B59621}" destId="{9B6B0BA1-3887-47E5-A821-B566D0B7FDAF}" srcOrd="0" destOrd="0" presId="urn:microsoft.com/office/officeart/2005/8/layout/default"/>
    <dgm:cxn modelId="{0A5141C4-F479-4A88-BBB8-AAEDA308708A}" type="presOf" srcId="{2AA6EF8D-CFDC-4D12-A4CF-12F74EA07F09}" destId="{99A784BF-3434-4B1A-95C0-431AEA359D56}" srcOrd="0" destOrd="0" presId="urn:microsoft.com/office/officeart/2005/8/layout/default"/>
    <dgm:cxn modelId="{F39F36DA-CDF1-43EE-A443-D8A270C2F85D}" srcId="{97A5FBE0-41F9-48A0-8E9B-9797E78EE33E}" destId="{AA7CBB75-91E8-4486-B298-B63275B5BE50}" srcOrd="2" destOrd="0" parTransId="{BDDD668C-3298-4E25-9291-B67F23B6C4EB}" sibTransId="{AEEA68A2-4C8B-4060-BB3A-F2D931D8AA04}"/>
    <dgm:cxn modelId="{6B259FF9-C284-49FF-BCBF-F676D75224C9}" type="presOf" srcId="{97A5FBE0-41F9-48A0-8E9B-9797E78EE33E}" destId="{96BE3D64-361E-4A3F-A5D0-59DEF0B89ADF}" srcOrd="0" destOrd="0" presId="urn:microsoft.com/office/officeart/2005/8/layout/default"/>
    <dgm:cxn modelId="{DB345FFB-FBF5-47ED-BBA2-8855CBC2459F}" srcId="{97A5FBE0-41F9-48A0-8E9B-9797E78EE33E}" destId="{2AA6EF8D-CFDC-4D12-A4CF-12F74EA07F09}" srcOrd="1" destOrd="0" parTransId="{03453AC7-78AC-4E54-9F77-9B6C2D7281F1}" sibTransId="{FA0E086A-37AE-469D-9860-1BC0180A8012}"/>
    <dgm:cxn modelId="{968AB9FB-DBF5-4D8B-B274-4216CA6BF492}" type="presOf" srcId="{AA7CBB75-91E8-4486-B298-B63275B5BE50}" destId="{09D6CC3C-6B9A-4B4F-ADE0-B1F64A4172DB}" srcOrd="0" destOrd="0" presId="urn:microsoft.com/office/officeart/2005/8/layout/default"/>
    <dgm:cxn modelId="{7FCA18FF-0657-4510-BF96-AF96CAB9F195}" srcId="{97A5FBE0-41F9-48A0-8E9B-9797E78EE33E}" destId="{01A5A3E6-FE83-401E-A136-57250D38FC52}" srcOrd="4" destOrd="0" parTransId="{50A559BE-75C9-4302-A89E-4161467B9D41}" sibTransId="{9161D048-7957-4904-862C-82DE322CE74C}"/>
    <dgm:cxn modelId="{2C89F541-B374-4D77-B064-92F11804DBEB}" type="presParOf" srcId="{96BE3D64-361E-4A3F-A5D0-59DEF0B89ADF}" destId="{646253A8-9174-4DCE-B8E4-4AD89F5CB6A9}" srcOrd="0" destOrd="0" presId="urn:microsoft.com/office/officeart/2005/8/layout/default"/>
    <dgm:cxn modelId="{80F319EB-F2A3-48C3-B644-7E5B3264BC28}" type="presParOf" srcId="{96BE3D64-361E-4A3F-A5D0-59DEF0B89ADF}" destId="{99FFF43C-0D4E-485A-8CCB-40FE3ABBDADE}" srcOrd="1" destOrd="0" presId="urn:microsoft.com/office/officeart/2005/8/layout/default"/>
    <dgm:cxn modelId="{C9A7D169-2242-4FF4-AB07-FF9756FD5E21}" type="presParOf" srcId="{96BE3D64-361E-4A3F-A5D0-59DEF0B89ADF}" destId="{99A784BF-3434-4B1A-95C0-431AEA359D56}" srcOrd="2" destOrd="0" presId="urn:microsoft.com/office/officeart/2005/8/layout/default"/>
    <dgm:cxn modelId="{E8EA3B7F-194D-4FED-AB6D-0D6EEF2F68D5}" type="presParOf" srcId="{96BE3D64-361E-4A3F-A5D0-59DEF0B89ADF}" destId="{C7FF86CC-3727-41B3-91F3-893BD55F15C6}" srcOrd="3" destOrd="0" presId="urn:microsoft.com/office/officeart/2005/8/layout/default"/>
    <dgm:cxn modelId="{73401409-9323-421E-90A5-0B2885FB9CEF}" type="presParOf" srcId="{96BE3D64-361E-4A3F-A5D0-59DEF0B89ADF}" destId="{09D6CC3C-6B9A-4B4F-ADE0-B1F64A4172DB}" srcOrd="4" destOrd="0" presId="urn:microsoft.com/office/officeart/2005/8/layout/default"/>
    <dgm:cxn modelId="{27DFB582-33EB-40B9-95D0-F0864B47E4DC}" type="presParOf" srcId="{96BE3D64-361E-4A3F-A5D0-59DEF0B89ADF}" destId="{5EF63EA6-19CE-4102-BCD2-4E0928A0EA88}" srcOrd="5" destOrd="0" presId="urn:microsoft.com/office/officeart/2005/8/layout/default"/>
    <dgm:cxn modelId="{573DBF20-28FF-4A03-B4F1-811B8E685035}" type="presParOf" srcId="{96BE3D64-361E-4A3F-A5D0-59DEF0B89ADF}" destId="{9B6B0BA1-3887-47E5-A821-B566D0B7FDAF}" srcOrd="6" destOrd="0" presId="urn:microsoft.com/office/officeart/2005/8/layout/default"/>
    <dgm:cxn modelId="{8F8CB091-E259-4A2E-8DBC-6CF509000EDC}" type="presParOf" srcId="{96BE3D64-361E-4A3F-A5D0-59DEF0B89ADF}" destId="{01565344-1AD3-415E-9233-6F88B4650441}" srcOrd="7" destOrd="0" presId="urn:microsoft.com/office/officeart/2005/8/layout/default"/>
    <dgm:cxn modelId="{80603CD6-90F0-47A7-A3E7-813EBA552B94}" type="presParOf" srcId="{96BE3D64-361E-4A3F-A5D0-59DEF0B89ADF}" destId="{CD368103-836F-4599-A5AA-B22B63A33C8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2224CD3-E81C-474F-97C9-2D18E12F1D1A}" type="doc">
      <dgm:prSet loTypeId="urn:microsoft.com/office/officeart/2005/8/layout/cycle6" loCatId="cycle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97AB2871-A30C-476F-ACFA-53B89ED61837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Espasmos infantiles</a:t>
          </a:r>
          <a:endParaRPr lang="es-CO" sz="1600" dirty="0">
            <a:latin typeface="Montserrat"/>
          </a:endParaRPr>
        </a:p>
      </dgm:t>
    </dgm:pt>
    <dgm:pt modelId="{7D73DA03-56CD-4875-8357-6A06A9B6966D}" type="parTrans" cxnId="{C9A0AFFA-6CF1-447A-8743-9A012B07B3FE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77F8FBD5-DF92-48A7-8B96-AC682A03575E}" type="sibTrans" cxnId="{C9A0AFFA-6CF1-447A-8743-9A012B07B3FE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8A064F7A-A58B-451D-B000-5C806433F90C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Múltiples tipos de crisis</a:t>
          </a:r>
          <a:endParaRPr lang="es-CO" sz="1600" dirty="0">
            <a:latin typeface="Montserrat"/>
          </a:endParaRPr>
        </a:p>
      </dgm:t>
    </dgm:pt>
    <dgm:pt modelId="{4C019073-9A24-49B4-A95D-70883D32F507}" type="parTrans" cxnId="{0C0C6838-8337-40A4-9DB5-60E8221ADC63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B2B68432-166C-472F-8920-CE7265F702AC}" type="sibTrans" cxnId="{0C0C6838-8337-40A4-9DB5-60E8221ADC63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35D1B98A-4A7E-486B-9258-E7A7A290441D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No control luego de 2 anticonvulsivos</a:t>
          </a:r>
          <a:endParaRPr lang="es-CO" sz="1600" dirty="0">
            <a:latin typeface="Montserrat"/>
          </a:endParaRPr>
        </a:p>
      </dgm:t>
    </dgm:pt>
    <dgm:pt modelId="{D0CFDA2D-A14B-4503-BCE3-0AA3381688EB}" type="parTrans" cxnId="{C7E36450-E663-4FBE-92C4-DA87CE1BDB83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B319BB03-1371-4942-A149-A10FC32E0DD1}" type="sibTrans" cxnId="{C7E36450-E663-4FBE-92C4-DA87CE1BDB83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F2D43C6A-2EA1-452D-A31A-1F2AACA48805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Se demuestra lesión focal en imagen</a:t>
          </a:r>
          <a:endParaRPr lang="es-CO" sz="1600" dirty="0">
            <a:latin typeface="Montserrat"/>
          </a:endParaRPr>
        </a:p>
      </dgm:t>
    </dgm:pt>
    <dgm:pt modelId="{FE6D877B-717A-4050-B64A-15CA3A9B270D}" type="parTrans" cxnId="{76E60ECA-79A8-4203-A07D-9A994E02ADC0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9CFDA415-597F-4E1B-8C76-4DD9A5FFD08C}" type="sibTrans" cxnId="{76E60ECA-79A8-4203-A07D-9A994E02ADC0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13CBBA1C-7EB1-4C10-8E21-F17A0F10640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600" dirty="0">
              <a:latin typeface="Montserrat"/>
            </a:rPr>
            <a:t>Regresión </a:t>
          </a:r>
          <a:r>
            <a:rPr lang="es-ES" sz="1600" dirty="0" err="1">
              <a:latin typeface="Montserrat"/>
            </a:rPr>
            <a:t>neurodllo</a:t>
          </a:r>
          <a:r>
            <a:rPr lang="es-ES" sz="1600" dirty="0">
              <a:latin typeface="Montserrat"/>
            </a:rPr>
            <a:t> o retraso del mismo</a:t>
          </a:r>
          <a:endParaRPr lang="es-CO" sz="1600" dirty="0">
            <a:latin typeface="Montserrat"/>
          </a:endParaRPr>
        </a:p>
      </dgm:t>
    </dgm:pt>
    <dgm:pt modelId="{F56DD3B7-2FDC-4C63-953E-D09DF35E096E}" type="parTrans" cxnId="{2A2DDC62-5CF7-47A1-ABAD-8C101362A1D0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74CC341E-6378-4280-8F85-CCE13B15555B}" type="sibTrans" cxnId="{2A2DDC62-5CF7-47A1-ABAD-8C101362A1D0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3FEF0782-03A8-455E-BC8D-9A371E38497B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Dismorfias faciales</a:t>
          </a:r>
          <a:endParaRPr lang="es-CO" sz="1600" dirty="0">
            <a:latin typeface="Montserrat"/>
          </a:endParaRPr>
        </a:p>
      </dgm:t>
    </dgm:pt>
    <dgm:pt modelId="{3A683E4A-7BC4-4B2D-87AF-15EEFC3FC7FB}" type="parTrans" cxnId="{16960645-F5CA-490E-B11D-D990BDECE529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84CB834F-2AFC-43B3-9544-D44BEFA3DC5C}" type="sibTrans" cxnId="{16960645-F5CA-490E-B11D-D990BDECE529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9AC3E3B5-7AC7-46A0-8734-D4D9BD1CFA8D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Antecedentes perinatales (RCIU, RNPT, </a:t>
          </a:r>
          <a:r>
            <a:rPr lang="es-ES" sz="1600" dirty="0" err="1">
              <a:latin typeface="Montserrat"/>
            </a:rPr>
            <a:t>leucomalacia</a:t>
          </a:r>
          <a:r>
            <a:rPr lang="es-ES" sz="1600" dirty="0">
              <a:latin typeface="Montserrat"/>
            </a:rPr>
            <a:t>, EHI)</a:t>
          </a:r>
          <a:endParaRPr lang="es-CO" sz="1600" dirty="0">
            <a:latin typeface="Montserrat"/>
          </a:endParaRPr>
        </a:p>
      </dgm:t>
    </dgm:pt>
    <dgm:pt modelId="{FE346910-9434-495F-ACB3-418405CFF851}" type="parTrans" cxnId="{32564EE1-E232-4DA7-849E-815D037BDF14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3D2A7407-EFE2-498A-8374-1A9821EC103C}" type="sibTrans" cxnId="{32564EE1-E232-4DA7-849E-815D037BDF14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8FF08B23-5399-44F1-B098-F3F49645EEE9}" type="pres">
      <dgm:prSet presAssocID="{32224CD3-E81C-474F-97C9-2D18E12F1D1A}" presName="cycle" presStyleCnt="0">
        <dgm:presLayoutVars>
          <dgm:dir/>
          <dgm:resizeHandles val="exact"/>
        </dgm:presLayoutVars>
      </dgm:prSet>
      <dgm:spPr/>
    </dgm:pt>
    <dgm:pt modelId="{C8F1E8D3-EEF4-4701-934E-7C5551947141}" type="pres">
      <dgm:prSet presAssocID="{97AB2871-A30C-476F-ACFA-53B89ED61837}" presName="node" presStyleLbl="node1" presStyleIdx="0" presStyleCnt="7" custScaleX="132303" custScaleY="144442">
        <dgm:presLayoutVars>
          <dgm:bulletEnabled val="1"/>
        </dgm:presLayoutVars>
      </dgm:prSet>
      <dgm:spPr/>
    </dgm:pt>
    <dgm:pt modelId="{51335B9C-7DFD-48E4-8B7E-B7DE24E8E2CC}" type="pres">
      <dgm:prSet presAssocID="{97AB2871-A30C-476F-ACFA-53B89ED61837}" presName="spNode" presStyleCnt="0"/>
      <dgm:spPr/>
    </dgm:pt>
    <dgm:pt modelId="{78819C66-D646-476A-84D3-F123B58D8F8F}" type="pres">
      <dgm:prSet presAssocID="{77F8FBD5-DF92-48A7-8B96-AC682A03575E}" presName="sibTrans" presStyleLbl="sibTrans1D1" presStyleIdx="0" presStyleCnt="7"/>
      <dgm:spPr/>
    </dgm:pt>
    <dgm:pt modelId="{BB2D3678-FF84-48B3-817E-135B8409FDB5}" type="pres">
      <dgm:prSet presAssocID="{8A064F7A-A58B-451D-B000-5C806433F90C}" presName="node" presStyleLbl="node1" presStyleIdx="1" presStyleCnt="7" custScaleX="132303" custScaleY="144442">
        <dgm:presLayoutVars>
          <dgm:bulletEnabled val="1"/>
        </dgm:presLayoutVars>
      </dgm:prSet>
      <dgm:spPr/>
    </dgm:pt>
    <dgm:pt modelId="{AA524D83-5B6C-43AA-91E9-9A1BE069A097}" type="pres">
      <dgm:prSet presAssocID="{8A064F7A-A58B-451D-B000-5C806433F90C}" presName="spNode" presStyleCnt="0"/>
      <dgm:spPr/>
    </dgm:pt>
    <dgm:pt modelId="{42B87704-93EF-40FC-AF1E-C0756B030855}" type="pres">
      <dgm:prSet presAssocID="{B2B68432-166C-472F-8920-CE7265F702AC}" presName="sibTrans" presStyleLbl="sibTrans1D1" presStyleIdx="1" presStyleCnt="7"/>
      <dgm:spPr/>
    </dgm:pt>
    <dgm:pt modelId="{E307C523-B7BA-405C-AB2A-41698D54DFFD}" type="pres">
      <dgm:prSet presAssocID="{35D1B98A-4A7E-486B-9258-E7A7A290441D}" presName="node" presStyleLbl="node1" presStyleIdx="2" presStyleCnt="7" custScaleX="141308" custScaleY="144442">
        <dgm:presLayoutVars>
          <dgm:bulletEnabled val="1"/>
        </dgm:presLayoutVars>
      </dgm:prSet>
      <dgm:spPr/>
    </dgm:pt>
    <dgm:pt modelId="{57B41A0A-E790-49FA-9B6F-B744B0BD277C}" type="pres">
      <dgm:prSet presAssocID="{35D1B98A-4A7E-486B-9258-E7A7A290441D}" presName="spNode" presStyleCnt="0"/>
      <dgm:spPr/>
    </dgm:pt>
    <dgm:pt modelId="{F5FAA7C4-E40C-4AC1-8610-6F88761783ED}" type="pres">
      <dgm:prSet presAssocID="{B319BB03-1371-4942-A149-A10FC32E0DD1}" presName="sibTrans" presStyleLbl="sibTrans1D1" presStyleIdx="2" presStyleCnt="7"/>
      <dgm:spPr/>
    </dgm:pt>
    <dgm:pt modelId="{A138A6EF-7934-4974-85AF-36F9DD28C155}" type="pres">
      <dgm:prSet presAssocID="{F2D43C6A-2EA1-452D-A31A-1F2AACA48805}" presName="node" presStyleLbl="node1" presStyleIdx="3" presStyleCnt="7" custScaleX="132303" custScaleY="144442">
        <dgm:presLayoutVars>
          <dgm:bulletEnabled val="1"/>
        </dgm:presLayoutVars>
      </dgm:prSet>
      <dgm:spPr/>
    </dgm:pt>
    <dgm:pt modelId="{12960458-2767-4CB2-91C0-3A5363999CE4}" type="pres">
      <dgm:prSet presAssocID="{F2D43C6A-2EA1-452D-A31A-1F2AACA48805}" presName="spNode" presStyleCnt="0"/>
      <dgm:spPr/>
    </dgm:pt>
    <dgm:pt modelId="{54CB93F6-713A-46AD-A6F1-2CBC220AE190}" type="pres">
      <dgm:prSet presAssocID="{9CFDA415-597F-4E1B-8C76-4DD9A5FFD08C}" presName="sibTrans" presStyleLbl="sibTrans1D1" presStyleIdx="3" presStyleCnt="7"/>
      <dgm:spPr/>
    </dgm:pt>
    <dgm:pt modelId="{D521C6A3-29C6-4957-A19A-C6B78163ECE1}" type="pres">
      <dgm:prSet presAssocID="{13CBBA1C-7EB1-4C10-8E21-F17A0F106404}" presName="node" presStyleLbl="node1" presStyleIdx="4" presStyleCnt="7" custScaleX="132303" custScaleY="144442">
        <dgm:presLayoutVars>
          <dgm:bulletEnabled val="1"/>
        </dgm:presLayoutVars>
      </dgm:prSet>
      <dgm:spPr/>
    </dgm:pt>
    <dgm:pt modelId="{408B5369-F932-4E1F-B122-0C84B2F81800}" type="pres">
      <dgm:prSet presAssocID="{13CBBA1C-7EB1-4C10-8E21-F17A0F106404}" presName="spNode" presStyleCnt="0"/>
      <dgm:spPr/>
    </dgm:pt>
    <dgm:pt modelId="{A51218E5-5A4B-4CD6-95BE-5912EF044692}" type="pres">
      <dgm:prSet presAssocID="{74CC341E-6378-4280-8F85-CCE13B15555B}" presName="sibTrans" presStyleLbl="sibTrans1D1" presStyleIdx="4" presStyleCnt="7"/>
      <dgm:spPr/>
    </dgm:pt>
    <dgm:pt modelId="{7BBF0641-942E-4635-9A84-A787AA3F3BA4}" type="pres">
      <dgm:prSet presAssocID="{3FEF0782-03A8-455E-BC8D-9A371E38497B}" presName="node" presStyleLbl="node1" presStyleIdx="5" presStyleCnt="7" custScaleX="132303" custScaleY="144442">
        <dgm:presLayoutVars>
          <dgm:bulletEnabled val="1"/>
        </dgm:presLayoutVars>
      </dgm:prSet>
      <dgm:spPr/>
    </dgm:pt>
    <dgm:pt modelId="{974DBA8B-1E5D-4126-9AFB-85028EA326DA}" type="pres">
      <dgm:prSet presAssocID="{3FEF0782-03A8-455E-BC8D-9A371E38497B}" presName="spNode" presStyleCnt="0"/>
      <dgm:spPr/>
    </dgm:pt>
    <dgm:pt modelId="{A53A3A66-6EE0-4BCA-B15A-64FB9BDC0355}" type="pres">
      <dgm:prSet presAssocID="{84CB834F-2AFC-43B3-9544-D44BEFA3DC5C}" presName="sibTrans" presStyleLbl="sibTrans1D1" presStyleIdx="5" presStyleCnt="7"/>
      <dgm:spPr/>
    </dgm:pt>
    <dgm:pt modelId="{EE6C0CD3-67CF-42F9-BF43-D8BDF9D812AC}" type="pres">
      <dgm:prSet presAssocID="{9AC3E3B5-7AC7-46A0-8734-D4D9BD1CFA8D}" presName="node" presStyleLbl="node1" presStyleIdx="6" presStyleCnt="7" custScaleX="132303" custScaleY="144442">
        <dgm:presLayoutVars>
          <dgm:bulletEnabled val="1"/>
        </dgm:presLayoutVars>
      </dgm:prSet>
      <dgm:spPr/>
    </dgm:pt>
    <dgm:pt modelId="{28F831ED-7762-4F8D-82B7-08F9D366C5DF}" type="pres">
      <dgm:prSet presAssocID="{9AC3E3B5-7AC7-46A0-8734-D4D9BD1CFA8D}" presName="spNode" presStyleCnt="0"/>
      <dgm:spPr/>
    </dgm:pt>
    <dgm:pt modelId="{0238D557-3C97-4909-972D-BC5EF6A2CA7D}" type="pres">
      <dgm:prSet presAssocID="{3D2A7407-EFE2-498A-8374-1A9821EC103C}" presName="sibTrans" presStyleLbl="sibTrans1D1" presStyleIdx="6" presStyleCnt="7"/>
      <dgm:spPr/>
    </dgm:pt>
  </dgm:ptLst>
  <dgm:cxnLst>
    <dgm:cxn modelId="{887E0108-4078-4B97-A6F8-07C7FE5EB236}" type="presOf" srcId="{9CFDA415-597F-4E1B-8C76-4DD9A5FFD08C}" destId="{54CB93F6-713A-46AD-A6F1-2CBC220AE190}" srcOrd="0" destOrd="0" presId="urn:microsoft.com/office/officeart/2005/8/layout/cycle6"/>
    <dgm:cxn modelId="{78502E09-C108-46AF-B5AD-9EAE1F7D4CF7}" type="presOf" srcId="{9AC3E3B5-7AC7-46A0-8734-D4D9BD1CFA8D}" destId="{EE6C0CD3-67CF-42F9-BF43-D8BDF9D812AC}" srcOrd="0" destOrd="0" presId="urn:microsoft.com/office/officeart/2005/8/layout/cycle6"/>
    <dgm:cxn modelId="{4FAA3122-2855-4E88-A4E1-7A12B3E87AEC}" type="presOf" srcId="{13CBBA1C-7EB1-4C10-8E21-F17A0F106404}" destId="{D521C6A3-29C6-4957-A19A-C6B78163ECE1}" srcOrd="0" destOrd="0" presId="urn:microsoft.com/office/officeart/2005/8/layout/cycle6"/>
    <dgm:cxn modelId="{0C0C6838-8337-40A4-9DB5-60E8221ADC63}" srcId="{32224CD3-E81C-474F-97C9-2D18E12F1D1A}" destId="{8A064F7A-A58B-451D-B000-5C806433F90C}" srcOrd="1" destOrd="0" parTransId="{4C019073-9A24-49B4-A95D-70883D32F507}" sibTransId="{B2B68432-166C-472F-8920-CE7265F702AC}"/>
    <dgm:cxn modelId="{2A2DDC62-5CF7-47A1-ABAD-8C101362A1D0}" srcId="{32224CD3-E81C-474F-97C9-2D18E12F1D1A}" destId="{13CBBA1C-7EB1-4C10-8E21-F17A0F106404}" srcOrd="4" destOrd="0" parTransId="{F56DD3B7-2FDC-4C63-953E-D09DF35E096E}" sibTransId="{74CC341E-6378-4280-8F85-CCE13B15555B}"/>
    <dgm:cxn modelId="{E2A2E762-96CB-4A2E-837C-A33916015E76}" type="presOf" srcId="{B319BB03-1371-4942-A149-A10FC32E0DD1}" destId="{F5FAA7C4-E40C-4AC1-8610-6F88761783ED}" srcOrd="0" destOrd="0" presId="urn:microsoft.com/office/officeart/2005/8/layout/cycle6"/>
    <dgm:cxn modelId="{FBACEE64-24D8-41BE-A66E-396A78CB5BFD}" type="presOf" srcId="{84CB834F-2AFC-43B3-9544-D44BEFA3DC5C}" destId="{A53A3A66-6EE0-4BCA-B15A-64FB9BDC0355}" srcOrd="0" destOrd="0" presId="urn:microsoft.com/office/officeart/2005/8/layout/cycle6"/>
    <dgm:cxn modelId="{16960645-F5CA-490E-B11D-D990BDECE529}" srcId="{32224CD3-E81C-474F-97C9-2D18E12F1D1A}" destId="{3FEF0782-03A8-455E-BC8D-9A371E38497B}" srcOrd="5" destOrd="0" parTransId="{3A683E4A-7BC4-4B2D-87AF-15EEFC3FC7FB}" sibTransId="{84CB834F-2AFC-43B3-9544-D44BEFA3DC5C}"/>
    <dgm:cxn modelId="{19B04A47-F240-4AD5-B14F-144D69483E22}" type="presOf" srcId="{B2B68432-166C-472F-8920-CE7265F702AC}" destId="{42B87704-93EF-40FC-AF1E-C0756B030855}" srcOrd="0" destOrd="0" presId="urn:microsoft.com/office/officeart/2005/8/layout/cycle6"/>
    <dgm:cxn modelId="{8B3C736C-AF4B-4DEC-9132-D1F06919189F}" type="presOf" srcId="{F2D43C6A-2EA1-452D-A31A-1F2AACA48805}" destId="{A138A6EF-7934-4974-85AF-36F9DD28C155}" srcOrd="0" destOrd="0" presId="urn:microsoft.com/office/officeart/2005/8/layout/cycle6"/>
    <dgm:cxn modelId="{D9DC006E-92F9-4000-926A-ABA8DBA28C13}" type="presOf" srcId="{3FEF0782-03A8-455E-BC8D-9A371E38497B}" destId="{7BBF0641-942E-4635-9A84-A787AA3F3BA4}" srcOrd="0" destOrd="0" presId="urn:microsoft.com/office/officeart/2005/8/layout/cycle6"/>
    <dgm:cxn modelId="{C7E36450-E663-4FBE-92C4-DA87CE1BDB83}" srcId="{32224CD3-E81C-474F-97C9-2D18E12F1D1A}" destId="{35D1B98A-4A7E-486B-9258-E7A7A290441D}" srcOrd="2" destOrd="0" parTransId="{D0CFDA2D-A14B-4503-BCE3-0AA3381688EB}" sibTransId="{B319BB03-1371-4942-A149-A10FC32E0DD1}"/>
    <dgm:cxn modelId="{3E56B170-5C45-4CE8-AB8B-FA70A40DE625}" type="presOf" srcId="{77F8FBD5-DF92-48A7-8B96-AC682A03575E}" destId="{78819C66-D646-476A-84D3-F123B58D8F8F}" srcOrd="0" destOrd="0" presId="urn:microsoft.com/office/officeart/2005/8/layout/cycle6"/>
    <dgm:cxn modelId="{D1802D7A-A648-400D-8423-1A817C3A9330}" type="presOf" srcId="{35D1B98A-4A7E-486B-9258-E7A7A290441D}" destId="{E307C523-B7BA-405C-AB2A-41698D54DFFD}" srcOrd="0" destOrd="0" presId="urn:microsoft.com/office/officeart/2005/8/layout/cycle6"/>
    <dgm:cxn modelId="{0E8FA281-7815-4097-890D-E7E9E83CC763}" type="presOf" srcId="{8A064F7A-A58B-451D-B000-5C806433F90C}" destId="{BB2D3678-FF84-48B3-817E-135B8409FDB5}" srcOrd="0" destOrd="0" presId="urn:microsoft.com/office/officeart/2005/8/layout/cycle6"/>
    <dgm:cxn modelId="{AE743098-EE89-4082-9DB6-A66873CD1B40}" type="presOf" srcId="{74CC341E-6378-4280-8F85-CCE13B15555B}" destId="{A51218E5-5A4B-4CD6-95BE-5912EF044692}" srcOrd="0" destOrd="0" presId="urn:microsoft.com/office/officeart/2005/8/layout/cycle6"/>
    <dgm:cxn modelId="{294969A7-5845-49E3-BF86-1B2CD45A4168}" type="presOf" srcId="{3D2A7407-EFE2-498A-8374-1A9821EC103C}" destId="{0238D557-3C97-4909-972D-BC5EF6A2CA7D}" srcOrd="0" destOrd="0" presId="urn:microsoft.com/office/officeart/2005/8/layout/cycle6"/>
    <dgm:cxn modelId="{4AB6C7B6-7E15-4070-A4BA-25CB43A6A21F}" type="presOf" srcId="{32224CD3-E81C-474F-97C9-2D18E12F1D1A}" destId="{8FF08B23-5399-44F1-B098-F3F49645EEE9}" srcOrd="0" destOrd="0" presId="urn:microsoft.com/office/officeart/2005/8/layout/cycle6"/>
    <dgm:cxn modelId="{7DF8F2C0-56C5-41B6-9E69-CEBEBFCABAE4}" type="presOf" srcId="{97AB2871-A30C-476F-ACFA-53B89ED61837}" destId="{C8F1E8D3-EEF4-4701-934E-7C5551947141}" srcOrd="0" destOrd="0" presId="urn:microsoft.com/office/officeart/2005/8/layout/cycle6"/>
    <dgm:cxn modelId="{76E60ECA-79A8-4203-A07D-9A994E02ADC0}" srcId="{32224CD3-E81C-474F-97C9-2D18E12F1D1A}" destId="{F2D43C6A-2EA1-452D-A31A-1F2AACA48805}" srcOrd="3" destOrd="0" parTransId="{FE6D877B-717A-4050-B64A-15CA3A9B270D}" sibTransId="{9CFDA415-597F-4E1B-8C76-4DD9A5FFD08C}"/>
    <dgm:cxn modelId="{32564EE1-E232-4DA7-849E-815D037BDF14}" srcId="{32224CD3-E81C-474F-97C9-2D18E12F1D1A}" destId="{9AC3E3B5-7AC7-46A0-8734-D4D9BD1CFA8D}" srcOrd="6" destOrd="0" parTransId="{FE346910-9434-495F-ACB3-418405CFF851}" sibTransId="{3D2A7407-EFE2-498A-8374-1A9821EC103C}"/>
    <dgm:cxn modelId="{C9A0AFFA-6CF1-447A-8743-9A012B07B3FE}" srcId="{32224CD3-E81C-474F-97C9-2D18E12F1D1A}" destId="{97AB2871-A30C-476F-ACFA-53B89ED61837}" srcOrd="0" destOrd="0" parTransId="{7D73DA03-56CD-4875-8357-6A06A9B6966D}" sibTransId="{77F8FBD5-DF92-48A7-8B96-AC682A03575E}"/>
    <dgm:cxn modelId="{0B67B959-EEE4-48D7-9EBA-E2341FC3A471}" type="presParOf" srcId="{8FF08B23-5399-44F1-B098-F3F49645EEE9}" destId="{C8F1E8D3-EEF4-4701-934E-7C5551947141}" srcOrd="0" destOrd="0" presId="urn:microsoft.com/office/officeart/2005/8/layout/cycle6"/>
    <dgm:cxn modelId="{9F2A6B44-BC0F-4D1F-BDDB-02F1C704AE06}" type="presParOf" srcId="{8FF08B23-5399-44F1-B098-F3F49645EEE9}" destId="{51335B9C-7DFD-48E4-8B7E-B7DE24E8E2CC}" srcOrd="1" destOrd="0" presId="urn:microsoft.com/office/officeart/2005/8/layout/cycle6"/>
    <dgm:cxn modelId="{6F088490-6BCA-4954-9A36-538D6A493341}" type="presParOf" srcId="{8FF08B23-5399-44F1-B098-F3F49645EEE9}" destId="{78819C66-D646-476A-84D3-F123B58D8F8F}" srcOrd="2" destOrd="0" presId="urn:microsoft.com/office/officeart/2005/8/layout/cycle6"/>
    <dgm:cxn modelId="{42A6F172-092F-4D79-BF89-8EAB00A18462}" type="presParOf" srcId="{8FF08B23-5399-44F1-B098-F3F49645EEE9}" destId="{BB2D3678-FF84-48B3-817E-135B8409FDB5}" srcOrd="3" destOrd="0" presId="urn:microsoft.com/office/officeart/2005/8/layout/cycle6"/>
    <dgm:cxn modelId="{99F53CB9-5F58-4853-88F4-5A12C16166F8}" type="presParOf" srcId="{8FF08B23-5399-44F1-B098-F3F49645EEE9}" destId="{AA524D83-5B6C-43AA-91E9-9A1BE069A097}" srcOrd="4" destOrd="0" presId="urn:microsoft.com/office/officeart/2005/8/layout/cycle6"/>
    <dgm:cxn modelId="{590F93D7-4A03-4C35-95B3-06E1D46302C2}" type="presParOf" srcId="{8FF08B23-5399-44F1-B098-F3F49645EEE9}" destId="{42B87704-93EF-40FC-AF1E-C0756B030855}" srcOrd="5" destOrd="0" presId="urn:microsoft.com/office/officeart/2005/8/layout/cycle6"/>
    <dgm:cxn modelId="{AC91DE5A-245B-45ED-B3B7-4EB78079B4DE}" type="presParOf" srcId="{8FF08B23-5399-44F1-B098-F3F49645EEE9}" destId="{E307C523-B7BA-405C-AB2A-41698D54DFFD}" srcOrd="6" destOrd="0" presId="urn:microsoft.com/office/officeart/2005/8/layout/cycle6"/>
    <dgm:cxn modelId="{5A84CF78-9EE4-4820-9755-CDB54993E5F9}" type="presParOf" srcId="{8FF08B23-5399-44F1-B098-F3F49645EEE9}" destId="{57B41A0A-E790-49FA-9B6F-B744B0BD277C}" srcOrd="7" destOrd="0" presId="urn:microsoft.com/office/officeart/2005/8/layout/cycle6"/>
    <dgm:cxn modelId="{A079448D-2F53-4BD1-9DAD-3DCEA4ACE953}" type="presParOf" srcId="{8FF08B23-5399-44F1-B098-F3F49645EEE9}" destId="{F5FAA7C4-E40C-4AC1-8610-6F88761783ED}" srcOrd="8" destOrd="0" presId="urn:microsoft.com/office/officeart/2005/8/layout/cycle6"/>
    <dgm:cxn modelId="{4D552FAD-DF93-45F8-8065-BA9A3D085B1C}" type="presParOf" srcId="{8FF08B23-5399-44F1-B098-F3F49645EEE9}" destId="{A138A6EF-7934-4974-85AF-36F9DD28C155}" srcOrd="9" destOrd="0" presId="urn:microsoft.com/office/officeart/2005/8/layout/cycle6"/>
    <dgm:cxn modelId="{569442B3-1953-48CD-93CB-B4FA5B0BDC63}" type="presParOf" srcId="{8FF08B23-5399-44F1-B098-F3F49645EEE9}" destId="{12960458-2767-4CB2-91C0-3A5363999CE4}" srcOrd="10" destOrd="0" presId="urn:microsoft.com/office/officeart/2005/8/layout/cycle6"/>
    <dgm:cxn modelId="{4951B572-7FE9-46B7-9EDA-67DE64FF7B29}" type="presParOf" srcId="{8FF08B23-5399-44F1-B098-F3F49645EEE9}" destId="{54CB93F6-713A-46AD-A6F1-2CBC220AE190}" srcOrd="11" destOrd="0" presId="urn:microsoft.com/office/officeart/2005/8/layout/cycle6"/>
    <dgm:cxn modelId="{D9F08462-7220-454F-B406-E4AA699D3B70}" type="presParOf" srcId="{8FF08B23-5399-44F1-B098-F3F49645EEE9}" destId="{D521C6A3-29C6-4957-A19A-C6B78163ECE1}" srcOrd="12" destOrd="0" presId="urn:microsoft.com/office/officeart/2005/8/layout/cycle6"/>
    <dgm:cxn modelId="{2A1A99D3-A7B7-43E8-B933-6CAA1EB7AFD4}" type="presParOf" srcId="{8FF08B23-5399-44F1-B098-F3F49645EEE9}" destId="{408B5369-F932-4E1F-B122-0C84B2F81800}" srcOrd="13" destOrd="0" presId="urn:microsoft.com/office/officeart/2005/8/layout/cycle6"/>
    <dgm:cxn modelId="{1B6F76B2-974E-4581-8190-72206A494F45}" type="presParOf" srcId="{8FF08B23-5399-44F1-B098-F3F49645EEE9}" destId="{A51218E5-5A4B-4CD6-95BE-5912EF044692}" srcOrd="14" destOrd="0" presId="urn:microsoft.com/office/officeart/2005/8/layout/cycle6"/>
    <dgm:cxn modelId="{834B4FCD-3E34-4FC1-A1C2-4B1A54A88C7F}" type="presParOf" srcId="{8FF08B23-5399-44F1-B098-F3F49645EEE9}" destId="{7BBF0641-942E-4635-9A84-A787AA3F3BA4}" srcOrd="15" destOrd="0" presId="urn:microsoft.com/office/officeart/2005/8/layout/cycle6"/>
    <dgm:cxn modelId="{1FDA2164-701D-4F68-B4D6-971293B19BE2}" type="presParOf" srcId="{8FF08B23-5399-44F1-B098-F3F49645EEE9}" destId="{974DBA8B-1E5D-4126-9AFB-85028EA326DA}" srcOrd="16" destOrd="0" presId="urn:microsoft.com/office/officeart/2005/8/layout/cycle6"/>
    <dgm:cxn modelId="{49467056-3FB3-41C8-9C32-B86039676589}" type="presParOf" srcId="{8FF08B23-5399-44F1-B098-F3F49645EEE9}" destId="{A53A3A66-6EE0-4BCA-B15A-64FB9BDC0355}" srcOrd="17" destOrd="0" presId="urn:microsoft.com/office/officeart/2005/8/layout/cycle6"/>
    <dgm:cxn modelId="{86D447E5-21D7-40ED-982E-E9E048B6D9EE}" type="presParOf" srcId="{8FF08B23-5399-44F1-B098-F3F49645EEE9}" destId="{EE6C0CD3-67CF-42F9-BF43-D8BDF9D812AC}" srcOrd="18" destOrd="0" presId="urn:microsoft.com/office/officeart/2005/8/layout/cycle6"/>
    <dgm:cxn modelId="{A6060008-A78D-4A46-AD35-005F7C11FF0C}" type="presParOf" srcId="{8FF08B23-5399-44F1-B098-F3F49645EEE9}" destId="{28F831ED-7762-4F8D-82B7-08F9D366C5DF}" srcOrd="19" destOrd="0" presId="urn:microsoft.com/office/officeart/2005/8/layout/cycle6"/>
    <dgm:cxn modelId="{AE54FC21-5D2E-443C-A503-E40D6F787215}" type="presParOf" srcId="{8FF08B23-5399-44F1-B098-F3F49645EEE9}" destId="{0238D557-3C97-4909-972D-BC5EF6A2CA7D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129E5D4-79A9-4D6D-9B68-CF24EE3A83A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2CE9F820-0A6F-4EA4-A3FD-C1245E6FBCDB}">
      <dgm:prSet phldrT="[Texto]" custT="1"/>
      <dgm:spPr/>
      <dgm:t>
        <a:bodyPr/>
        <a:lstStyle/>
        <a:p>
          <a:r>
            <a:rPr lang="es-ES" sz="1800" dirty="0">
              <a:latin typeface="Montserrat"/>
            </a:rPr>
            <a:t>Menores de 18 meses</a:t>
          </a:r>
          <a:endParaRPr lang="es-CO" sz="1800" dirty="0">
            <a:latin typeface="Montserrat"/>
          </a:endParaRPr>
        </a:p>
      </dgm:t>
    </dgm:pt>
    <dgm:pt modelId="{1172372F-4E54-4A8C-AB10-03CC79630B8A}" type="parTrans" cxnId="{0AEC6A6E-B9E9-4732-BCB0-EE8B5A60E89F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2B427301-34A7-4B1E-81F4-4ADAE8D71730}" type="sibTrans" cxnId="{0AEC6A6E-B9E9-4732-BCB0-EE8B5A60E89F}">
      <dgm:prSet custT="1"/>
      <dgm:spPr/>
      <dgm:t>
        <a:bodyPr/>
        <a:lstStyle/>
        <a:p>
          <a:endParaRPr lang="es-CO" sz="1800">
            <a:latin typeface="Montserrat"/>
          </a:endParaRPr>
        </a:p>
      </dgm:t>
    </dgm:pt>
    <dgm:pt modelId="{EB1546B3-DA91-4FC6-AA33-1BFE083133D5}">
      <dgm:prSet phldrT="[Texto]" custT="1"/>
      <dgm:spPr/>
      <dgm:t>
        <a:bodyPr/>
        <a:lstStyle/>
        <a:p>
          <a:r>
            <a:rPr lang="es-ES" sz="1800" dirty="0">
              <a:latin typeface="Montserrat"/>
            </a:rPr>
            <a:t>EF neurológico ANORMAL</a:t>
          </a:r>
          <a:endParaRPr lang="es-CO" sz="1800" dirty="0">
            <a:latin typeface="Montserrat"/>
          </a:endParaRPr>
        </a:p>
      </dgm:t>
    </dgm:pt>
    <dgm:pt modelId="{261EAA17-A224-4169-B45D-495B8B14E963}" type="parTrans" cxnId="{18D03A5F-32DF-4574-975F-A1473C456BF5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040B4317-5B90-4477-A397-1E9CF1ED84F0}" type="sibTrans" cxnId="{18D03A5F-32DF-4574-975F-A1473C456BF5}">
      <dgm:prSet custT="1"/>
      <dgm:spPr/>
      <dgm:t>
        <a:bodyPr/>
        <a:lstStyle/>
        <a:p>
          <a:endParaRPr lang="es-CO" sz="1800">
            <a:latin typeface="Montserrat"/>
          </a:endParaRPr>
        </a:p>
      </dgm:t>
    </dgm:pt>
    <dgm:pt modelId="{516407EE-EA4A-4F8C-8C53-4ED3D9AF9B15}">
      <dgm:prSet phldrT="[Texto]" custT="1"/>
      <dgm:spPr/>
      <dgm:t>
        <a:bodyPr/>
        <a:lstStyle/>
        <a:p>
          <a:r>
            <a:rPr lang="es-ES" sz="1800" dirty="0">
              <a:latin typeface="Montserrat"/>
            </a:rPr>
            <a:t>Varias crisis y frecuentes</a:t>
          </a:r>
          <a:endParaRPr lang="es-CO" sz="1800" dirty="0">
            <a:latin typeface="Montserrat"/>
          </a:endParaRPr>
        </a:p>
      </dgm:t>
    </dgm:pt>
    <dgm:pt modelId="{EB7D9C8D-5757-40E6-9E69-131CBBECC286}" type="parTrans" cxnId="{29C8F9DF-1C06-45A1-890D-A2F5C691DF16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074AA439-7E07-450D-AC97-71EF5C444C57}" type="sibTrans" cxnId="{29C8F9DF-1C06-45A1-890D-A2F5C691DF16}">
      <dgm:prSet custT="1"/>
      <dgm:spPr/>
      <dgm:t>
        <a:bodyPr/>
        <a:lstStyle/>
        <a:p>
          <a:endParaRPr lang="es-CO" sz="1800">
            <a:latin typeface="Montserrat"/>
          </a:endParaRPr>
        </a:p>
      </dgm:t>
    </dgm:pt>
    <dgm:pt modelId="{876A3D9F-FCB6-4448-A61D-70D942488F22}" type="pres">
      <dgm:prSet presAssocID="{9129E5D4-79A9-4D6D-9B68-CF24EE3A83AC}" presName="compositeShape" presStyleCnt="0">
        <dgm:presLayoutVars>
          <dgm:dir/>
          <dgm:resizeHandles/>
        </dgm:presLayoutVars>
      </dgm:prSet>
      <dgm:spPr/>
    </dgm:pt>
    <dgm:pt modelId="{1DBB9756-FA17-440D-BAE0-BF07C685BE11}" type="pres">
      <dgm:prSet presAssocID="{9129E5D4-79A9-4D6D-9B68-CF24EE3A83AC}" presName="pyramid" presStyleLbl="node1" presStyleIdx="0" presStyleCnt="1"/>
      <dgm:spPr/>
    </dgm:pt>
    <dgm:pt modelId="{60105120-BE9B-4B98-82C9-56B46148E4B5}" type="pres">
      <dgm:prSet presAssocID="{9129E5D4-79A9-4D6D-9B68-CF24EE3A83AC}" presName="theList" presStyleCnt="0"/>
      <dgm:spPr/>
    </dgm:pt>
    <dgm:pt modelId="{4E8710E5-3557-428B-9E14-370CBC138F9D}" type="pres">
      <dgm:prSet presAssocID="{2CE9F820-0A6F-4EA4-A3FD-C1245E6FBCDB}" presName="aNode" presStyleLbl="fgAcc1" presStyleIdx="0" presStyleCnt="3">
        <dgm:presLayoutVars>
          <dgm:bulletEnabled val="1"/>
        </dgm:presLayoutVars>
      </dgm:prSet>
      <dgm:spPr/>
    </dgm:pt>
    <dgm:pt modelId="{94BB9F6C-6D77-4CCE-B438-F50003CF46DF}" type="pres">
      <dgm:prSet presAssocID="{2CE9F820-0A6F-4EA4-A3FD-C1245E6FBCDB}" presName="aSpace" presStyleCnt="0"/>
      <dgm:spPr/>
    </dgm:pt>
    <dgm:pt modelId="{81B5C4DF-B8A3-4B91-9904-C397BFCE6272}" type="pres">
      <dgm:prSet presAssocID="{EB1546B3-DA91-4FC6-AA33-1BFE083133D5}" presName="aNode" presStyleLbl="fgAcc1" presStyleIdx="1" presStyleCnt="3">
        <dgm:presLayoutVars>
          <dgm:bulletEnabled val="1"/>
        </dgm:presLayoutVars>
      </dgm:prSet>
      <dgm:spPr/>
    </dgm:pt>
    <dgm:pt modelId="{CF64A863-26E2-4FA7-BD82-0E8DF96FA42C}" type="pres">
      <dgm:prSet presAssocID="{EB1546B3-DA91-4FC6-AA33-1BFE083133D5}" presName="aSpace" presStyleCnt="0"/>
      <dgm:spPr/>
    </dgm:pt>
    <dgm:pt modelId="{2BC1592F-2F2C-4571-8D6C-E48E9E1B8D5B}" type="pres">
      <dgm:prSet presAssocID="{516407EE-EA4A-4F8C-8C53-4ED3D9AF9B15}" presName="aNode" presStyleLbl="fgAcc1" presStyleIdx="2" presStyleCnt="3">
        <dgm:presLayoutVars>
          <dgm:bulletEnabled val="1"/>
        </dgm:presLayoutVars>
      </dgm:prSet>
      <dgm:spPr/>
    </dgm:pt>
    <dgm:pt modelId="{FD255FDE-5768-43CC-B546-EE36BED9C890}" type="pres">
      <dgm:prSet presAssocID="{516407EE-EA4A-4F8C-8C53-4ED3D9AF9B15}" presName="aSpace" presStyleCnt="0"/>
      <dgm:spPr/>
    </dgm:pt>
  </dgm:ptLst>
  <dgm:cxnLst>
    <dgm:cxn modelId="{2A3F5E0B-3672-4384-A2E5-584A06446D3A}" type="presOf" srcId="{9129E5D4-79A9-4D6D-9B68-CF24EE3A83AC}" destId="{876A3D9F-FCB6-4448-A61D-70D942488F22}" srcOrd="0" destOrd="0" presId="urn:microsoft.com/office/officeart/2005/8/layout/pyramid2"/>
    <dgm:cxn modelId="{18D03A5F-32DF-4574-975F-A1473C456BF5}" srcId="{9129E5D4-79A9-4D6D-9B68-CF24EE3A83AC}" destId="{EB1546B3-DA91-4FC6-AA33-1BFE083133D5}" srcOrd="1" destOrd="0" parTransId="{261EAA17-A224-4169-B45D-495B8B14E963}" sibTransId="{040B4317-5B90-4477-A397-1E9CF1ED84F0}"/>
    <dgm:cxn modelId="{0AEC6A6E-B9E9-4732-BCB0-EE8B5A60E89F}" srcId="{9129E5D4-79A9-4D6D-9B68-CF24EE3A83AC}" destId="{2CE9F820-0A6F-4EA4-A3FD-C1245E6FBCDB}" srcOrd="0" destOrd="0" parTransId="{1172372F-4E54-4A8C-AB10-03CC79630B8A}" sibTransId="{2B427301-34A7-4B1E-81F4-4ADAE8D71730}"/>
    <dgm:cxn modelId="{CCBC1F99-6CC2-4E0A-8323-4BE198AA8247}" type="presOf" srcId="{2CE9F820-0A6F-4EA4-A3FD-C1245E6FBCDB}" destId="{4E8710E5-3557-428B-9E14-370CBC138F9D}" srcOrd="0" destOrd="0" presId="urn:microsoft.com/office/officeart/2005/8/layout/pyramid2"/>
    <dgm:cxn modelId="{C233E0A1-B7B7-4FA2-9D53-AAC5F7DABDB3}" type="presOf" srcId="{EB1546B3-DA91-4FC6-AA33-1BFE083133D5}" destId="{81B5C4DF-B8A3-4B91-9904-C397BFCE6272}" srcOrd="0" destOrd="0" presId="urn:microsoft.com/office/officeart/2005/8/layout/pyramid2"/>
    <dgm:cxn modelId="{E260DBCA-7501-4403-BCE6-36B419B837E3}" type="presOf" srcId="{516407EE-EA4A-4F8C-8C53-4ED3D9AF9B15}" destId="{2BC1592F-2F2C-4571-8D6C-E48E9E1B8D5B}" srcOrd="0" destOrd="0" presId="urn:microsoft.com/office/officeart/2005/8/layout/pyramid2"/>
    <dgm:cxn modelId="{29C8F9DF-1C06-45A1-890D-A2F5C691DF16}" srcId="{9129E5D4-79A9-4D6D-9B68-CF24EE3A83AC}" destId="{516407EE-EA4A-4F8C-8C53-4ED3D9AF9B15}" srcOrd="2" destOrd="0" parTransId="{EB7D9C8D-5757-40E6-9E69-131CBBECC286}" sibTransId="{074AA439-7E07-450D-AC97-71EF5C444C57}"/>
    <dgm:cxn modelId="{5D585F5B-4984-44D7-937B-5FEABB8B05D7}" type="presParOf" srcId="{876A3D9F-FCB6-4448-A61D-70D942488F22}" destId="{1DBB9756-FA17-440D-BAE0-BF07C685BE11}" srcOrd="0" destOrd="0" presId="urn:microsoft.com/office/officeart/2005/8/layout/pyramid2"/>
    <dgm:cxn modelId="{16B70463-9675-4C91-977B-EC1BF2A0629E}" type="presParOf" srcId="{876A3D9F-FCB6-4448-A61D-70D942488F22}" destId="{60105120-BE9B-4B98-82C9-56B46148E4B5}" srcOrd="1" destOrd="0" presId="urn:microsoft.com/office/officeart/2005/8/layout/pyramid2"/>
    <dgm:cxn modelId="{628070D8-0D63-416F-B667-27384EABD63F}" type="presParOf" srcId="{60105120-BE9B-4B98-82C9-56B46148E4B5}" destId="{4E8710E5-3557-428B-9E14-370CBC138F9D}" srcOrd="0" destOrd="0" presId="urn:microsoft.com/office/officeart/2005/8/layout/pyramid2"/>
    <dgm:cxn modelId="{29CD858B-C6E7-4CD8-BE03-3FBE9AE81D13}" type="presParOf" srcId="{60105120-BE9B-4B98-82C9-56B46148E4B5}" destId="{94BB9F6C-6D77-4CCE-B438-F50003CF46DF}" srcOrd="1" destOrd="0" presId="urn:microsoft.com/office/officeart/2005/8/layout/pyramid2"/>
    <dgm:cxn modelId="{F2C25DC1-4BB9-4108-A32C-2C7083F3031E}" type="presParOf" srcId="{60105120-BE9B-4B98-82C9-56B46148E4B5}" destId="{81B5C4DF-B8A3-4B91-9904-C397BFCE6272}" srcOrd="2" destOrd="0" presId="urn:microsoft.com/office/officeart/2005/8/layout/pyramid2"/>
    <dgm:cxn modelId="{53C1ABF5-F2F1-4F6E-A5FA-B92920B0D4E9}" type="presParOf" srcId="{60105120-BE9B-4B98-82C9-56B46148E4B5}" destId="{CF64A863-26E2-4FA7-BD82-0E8DF96FA42C}" srcOrd="3" destOrd="0" presId="urn:microsoft.com/office/officeart/2005/8/layout/pyramid2"/>
    <dgm:cxn modelId="{0CF0A827-8CA4-4F88-A04C-A58A59600EA5}" type="presParOf" srcId="{60105120-BE9B-4B98-82C9-56B46148E4B5}" destId="{2BC1592F-2F2C-4571-8D6C-E48E9E1B8D5B}" srcOrd="4" destOrd="0" presId="urn:microsoft.com/office/officeart/2005/8/layout/pyramid2"/>
    <dgm:cxn modelId="{1AFDFAE8-0BA5-48EA-81F7-6ED615562F56}" type="presParOf" srcId="{60105120-BE9B-4B98-82C9-56B46148E4B5}" destId="{FD255FDE-5768-43CC-B546-EE36BED9C89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C8AFA5E-9161-44AE-8E4F-4ABC51D18278}" type="doc">
      <dgm:prSet loTypeId="urn:microsoft.com/office/officeart/2005/8/layout/hList6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46E4F0C8-F0D5-4737-8A84-FEA909D0B923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BENIGNO</a:t>
          </a:r>
          <a:endParaRPr lang="es-CO" sz="1600" dirty="0">
            <a:latin typeface="Montserrat"/>
          </a:endParaRPr>
        </a:p>
      </dgm:t>
    </dgm:pt>
    <dgm:pt modelId="{35AD6E77-FA6A-4433-BA5F-D58D622B4775}" type="parTrans" cxnId="{7FE40B37-2E12-4BEF-B539-FDBFB5171D3A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81DB6361-C775-4FB5-91C8-F1BA38E00C75}" type="sibTrans" cxnId="{7FE40B37-2E12-4BEF-B539-FDBFB5171D3A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CF02CF2D-C2EB-4A28-95E3-73A3A540FAAA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Neurodesarrollo bien, EF normal bien, </a:t>
          </a:r>
          <a:r>
            <a:rPr lang="es-ES" sz="1600" dirty="0" err="1">
              <a:latin typeface="Montserrat"/>
            </a:rPr>
            <a:t>hria</a:t>
          </a:r>
          <a:r>
            <a:rPr lang="es-ES" sz="1600" dirty="0">
              <a:latin typeface="Montserrat"/>
            </a:rPr>
            <a:t> </a:t>
          </a:r>
          <a:r>
            <a:rPr lang="es-ES" sz="1600" dirty="0" err="1">
              <a:latin typeface="Montserrat"/>
            </a:rPr>
            <a:t>fliar</a:t>
          </a:r>
          <a:r>
            <a:rPr lang="es-ES" sz="1600" dirty="0">
              <a:latin typeface="Montserrat"/>
            </a:rPr>
            <a:t> de epilepsia con familiares que la sufren normales, no signos de lesión previa, EEG con características de síndrome epiléptico benigno.</a:t>
          </a:r>
          <a:endParaRPr lang="es-CO" sz="1600" dirty="0">
            <a:latin typeface="Montserrat"/>
          </a:endParaRPr>
        </a:p>
      </dgm:t>
    </dgm:pt>
    <dgm:pt modelId="{7F22523C-FC5E-497E-AB71-74D4AF592769}" type="parTrans" cxnId="{F0A2D1B0-BE67-4B2C-AFA9-F790965EE731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677BF6E1-B571-4CEA-88B8-EEF3CB1FF65B}" type="sibTrans" cxnId="{F0A2D1B0-BE67-4B2C-AFA9-F790965EE731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58ADED2F-A698-4AD2-B515-B6C9099A4A66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SI DESARROLLA EPILEPSIA </a:t>
          </a:r>
          <a:endParaRPr lang="es-CO" sz="1600" dirty="0">
            <a:latin typeface="Montserrat"/>
          </a:endParaRPr>
        </a:p>
      </dgm:t>
    </dgm:pt>
    <dgm:pt modelId="{B6823740-6BFD-454B-A039-7ADE07362843}" type="parTrans" cxnId="{757DCA9D-1AC8-4EDA-9A24-62FB7CE96148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C2CDE79F-D5EC-429C-AF3B-8AAAB0D9077C}" type="sibTrans" cxnId="{757DCA9D-1AC8-4EDA-9A24-62FB7CE96148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C2786916-F435-48DC-945D-39FE302C8DF7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50% serán = mioclónica juvenil (adolescente con mioclonías en la mañana, hace crisis generalizadas, hace ausencias).</a:t>
          </a:r>
          <a:endParaRPr lang="es-CO" sz="1600" dirty="0">
            <a:latin typeface="Montserrat"/>
          </a:endParaRPr>
        </a:p>
      </dgm:t>
    </dgm:pt>
    <dgm:pt modelId="{220B44F8-2603-4D89-B388-113922858AC2}" type="parTrans" cxnId="{84246DA1-E15C-4D07-A26A-9BBA62AFA96E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885F665C-787D-4D3A-8EEE-3EE9614B4DDD}" type="sibTrans" cxnId="{84246DA1-E15C-4D07-A26A-9BBA62AFA96E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9CDF2D93-9BC6-4DB6-88E6-B988998826B2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600" dirty="0">
              <a:latin typeface="Montserrat"/>
            </a:rPr>
            <a:t>SI DESARROLLA EPILEPSIA </a:t>
          </a:r>
          <a:endParaRPr lang="es-CO" sz="1600" dirty="0">
            <a:latin typeface="Montserrat"/>
          </a:endParaRPr>
        </a:p>
      </dgm:t>
    </dgm:pt>
    <dgm:pt modelId="{A865C3C7-822F-4325-A0EA-DD10A2798767}" type="parTrans" cxnId="{9E7813DC-86A6-4BDC-ABCB-09BB26933445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1E46AB03-5E1D-466F-B633-1709D0021DE1}" type="sibTrans" cxnId="{9E7813DC-86A6-4BDC-ABCB-09BB26933445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3415C3ED-5B74-488B-A470-D46577C41799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600" dirty="0">
              <a:latin typeface="Montserrat"/>
            </a:rPr>
            <a:t>Ausencias infantiles (2-6 años).</a:t>
          </a:r>
          <a:endParaRPr lang="es-CO" sz="1600" dirty="0">
            <a:latin typeface="Montserrat"/>
          </a:endParaRPr>
        </a:p>
      </dgm:t>
    </dgm:pt>
    <dgm:pt modelId="{2E8D6090-07AD-452C-AED9-6446444971D2}" type="parTrans" cxnId="{66663CA4-5F05-4106-9164-2DD5AE1D69B4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90496FEA-A0AB-4078-864C-13C80F541C40}" type="sibTrans" cxnId="{66663CA4-5F05-4106-9164-2DD5AE1D69B4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BF9B0418-1561-456F-B186-005FEFD3DDD9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600" dirty="0">
              <a:latin typeface="Montserrat"/>
            </a:rPr>
            <a:t>Juveniles (8-16 años), </a:t>
          </a:r>
          <a:r>
            <a:rPr lang="es-ES" sz="1600" dirty="0" err="1">
              <a:latin typeface="Montserrat"/>
            </a:rPr>
            <a:t>rolándica</a:t>
          </a:r>
          <a:r>
            <a:rPr lang="es-ES" sz="1600" dirty="0">
              <a:latin typeface="Montserrat"/>
            </a:rPr>
            <a:t> benigna (escolares, sonidos guturales y sialorrea, </a:t>
          </a:r>
          <a:r>
            <a:rPr lang="es-ES" sz="1600" dirty="0" err="1">
              <a:latin typeface="Montserrat"/>
            </a:rPr>
            <a:t>hemiclonías</a:t>
          </a:r>
          <a:r>
            <a:rPr lang="es-ES" sz="1600" dirty="0">
              <a:latin typeface="Montserrat"/>
            </a:rPr>
            <a:t>).</a:t>
          </a:r>
          <a:endParaRPr lang="es-CO" sz="1600" dirty="0">
            <a:latin typeface="Montserrat"/>
          </a:endParaRPr>
        </a:p>
      </dgm:t>
    </dgm:pt>
    <dgm:pt modelId="{A2E4E2BB-A21D-47FB-B7FE-23174732B565}" type="parTrans" cxnId="{A180B3AC-EB5D-4F82-A85D-EEFC89FA5006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357A3829-8878-4171-A2A1-318AC059278B}" type="sibTrans" cxnId="{A180B3AC-EB5D-4F82-A85D-EEFC89FA5006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B010696D-AE54-450A-8FCD-84C0A3FD9BB3}">
      <dgm:prSet custT="1"/>
      <dgm:spPr>
        <a:solidFill>
          <a:srgbClr val="0070C0"/>
        </a:solidFill>
      </dgm:spPr>
      <dgm:t>
        <a:bodyPr/>
        <a:lstStyle/>
        <a:p>
          <a:endParaRPr lang="es-CO" sz="1600" dirty="0">
            <a:latin typeface="Montserrat"/>
          </a:endParaRPr>
        </a:p>
      </dgm:t>
    </dgm:pt>
    <dgm:pt modelId="{4B42A470-DAA6-41C2-BC38-B75453FDE95F}" type="parTrans" cxnId="{7E6695A4-7C22-4373-B1B0-4666DAB2D0FB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22F0EAEF-BD76-4CD1-A47D-30E3D200E270}" type="sibTrans" cxnId="{7E6695A4-7C22-4373-B1B0-4666DAB2D0FB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9612B24F-76F7-41FA-9BB6-C44C4ED8BACC}" type="pres">
      <dgm:prSet presAssocID="{FC8AFA5E-9161-44AE-8E4F-4ABC51D18278}" presName="Name0" presStyleCnt="0">
        <dgm:presLayoutVars>
          <dgm:dir/>
          <dgm:resizeHandles val="exact"/>
        </dgm:presLayoutVars>
      </dgm:prSet>
      <dgm:spPr/>
    </dgm:pt>
    <dgm:pt modelId="{56879BD6-EB8F-4BC6-A136-A367C51C168E}" type="pres">
      <dgm:prSet presAssocID="{46E4F0C8-F0D5-4737-8A84-FEA909D0B923}" presName="node" presStyleLbl="node1" presStyleIdx="0" presStyleCnt="3">
        <dgm:presLayoutVars>
          <dgm:bulletEnabled val="1"/>
        </dgm:presLayoutVars>
      </dgm:prSet>
      <dgm:spPr/>
    </dgm:pt>
    <dgm:pt modelId="{8661BA6A-4365-41CA-AB85-F3C12201BEE7}" type="pres">
      <dgm:prSet presAssocID="{81DB6361-C775-4FB5-91C8-F1BA38E00C75}" presName="sibTrans" presStyleCnt="0"/>
      <dgm:spPr/>
    </dgm:pt>
    <dgm:pt modelId="{8FB4F59D-F2FE-4B6E-A887-05E7C5D5C0B1}" type="pres">
      <dgm:prSet presAssocID="{58ADED2F-A698-4AD2-B515-B6C9099A4A66}" presName="node" presStyleLbl="node1" presStyleIdx="1" presStyleCnt="3">
        <dgm:presLayoutVars>
          <dgm:bulletEnabled val="1"/>
        </dgm:presLayoutVars>
      </dgm:prSet>
      <dgm:spPr/>
    </dgm:pt>
    <dgm:pt modelId="{82178DD6-E5D9-4D9E-9511-F86C3230A421}" type="pres">
      <dgm:prSet presAssocID="{C2CDE79F-D5EC-429C-AF3B-8AAAB0D9077C}" presName="sibTrans" presStyleCnt="0"/>
      <dgm:spPr/>
    </dgm:pt>
    <dgm:pt modelId="{C5D607FC-3C0E-4BCA-B140-7C53E6E646D8}" type="pres">
      <dgm:prSet presAssocID="{9CDF2D93-9BC6-4DB6-88E6-B988998826B2}" presName="node" presStyleLbl="node1" presStyleIdx="2" presStyleCnt="3">
        <dgm:presLayoutVars>
          <dgm:bulletEnabled val="1"/>
        </dgm:presLayoutVars>
      </dgm:prSet>
      <dgm:spPr/>
    </dgm:pt>
  </dgm:ptLst>
  <dgm:cxnLst>
    <dgm:cxn modelId="{57167406-C5B9-4A2B-987B-F0F72EE53C37}" type="presOf" srcId="{BF9B0418-1561-456F-B186-005FEFD3DDD9}" destId="{C5D607FC-3C0E-4BCA-B140-7C53E6E646D8}" srcOrd="0" destOrd="2" presId="urn:microsoft.com/office/officeart/2005/8/layout/hList6"/>
    <dgm:cxn modelId="{4CE70B23-16F0-4E2F-AECD-1CC11FB76F78}" type="presOf" srcId="{3415C3ED-5B74-488B-A470-D46577C41799}" destId="{C5D607FC-3C0E-4BCA-B140-7C53E6E646D8}" srcOrd="0" destOrd="1" presId="urn:microsoft.com/office/officeart/2005/8/layout/hList6"/>
    <dgm:cxn modelId="{7FE40B37-2E12-4BEF-B539-FDBFB5171D3A}" srcId="{FC8AFA5E-9161-44AE-8E4F-4ABC51D18278}" destId="{46E4F0C8-F0D5-4737-8A84-FEA909D0B923}" srcOrd="0" destOrd="0" parTransId="{35AD6E77-FA6A-4433-BA5F-D58D622B4775}" sibTransId="{81DB6361-C775-4FB5-91C8-F1BA38E00C75}"/>
    <dgm:cxn modelId="{F2AB0F4E-5655-4EF4-A27B-05B39428BBD5}" type="presOf" srcId="{46E4F0C8-F0D5-4737-8A84-FEA909D0B923}" destId="{56879BD6-EB8F-4BC6-A136-A367C51C168E}" srcOrd="0" destOrd="0" presId="urn:microsoft.com/office/officeart/2005/8/layout/hList6"/>
    <dgm:cxn modelId="{9CE0CF53-D5C1-4470-8693-78DEA89073BE}" type="presOf" srcId="{FC8AFA5E-9161-44AE-8E4F-4ABC51D18278}" destId="{9612B24F-76F7-41FA-9BB6-C44C4ED8BACC}" srcOrd="0" destOrd="0" presId="urn:microsoft.com/office/officeart/2005/8/layout/hList6"/>
    <dgm:cxn modelId="{1C27BE95-2D93-4664-A7A9-A66A64E0B299}" type="presOf" srcId="{C2786916-F435-48DC-945D-39FE302C8DF7}" destId="{8FB4F59D-F2FE-4B6E-A887-05E7C5D5C0B1}" srcOrd="0" destOrd="1" presId="urn:microsoft.com/office/officeart/2005/8/layout/hList6"/>
    <dgm:cxn modelId="{EE0A1799-D2E0-4091-A7A3-22ED8C079174}" type="presOf" srcId="{9CDF2D93-9BC6-4DB6-88E6-B988998826B2}" destId="{C5D607FC-3C0E-4BCA-B140-7C53E6E646D8}" srcOrd="0" destOrd="0" presId="urn:microsoft.com/office/officeart/2005/8/layout/hList6"/>
    <dgm:cxn modelId="{757DCA9D-1AC8-4EDA-9A24-62FB7CE96148}" srcId="{FC8AFA5E-9161-44AE-8E4F-4ABC51D18278}" destId="{58ADED2F-A698-4AD2-B515-B6C9099A4A66}" srcOrd="1" destOrd="0" parTransId="{B6823740-6BFD-454B-A039-7ADE07362843}" sibTransId="{C2CDE79F-D5EC-429C-AF3B-8AAAB0D9077C}"/>
    <dgm:cxn modelId="{84246DA1-E15C-4D07-A26A-9BBA62AFA96E}" srcId="{58ADED2F-A698-4AD2-B515-B6C9099A4A66}" destId="{C2786916-F435-48DC-945D-39FE302C8DF7}" srcOrd="0" destOrd="0" parTransId="{220B44F8-2603-4D89-B388-113922858AC2}" sibTransId="{885F665C-787D-4D3A-8EEE-3EE9614B4DDD}"/>
    <dgm:cxn modelId="{66663CA4-5F05-4106-9164-2DD5AE1D69B4}" srcId="{9CDF2D93-9BC6-4DB6-88E6-B988998826B2}" destId="{3415C3ED-5B74-488B-A470-D46577C41799}" srcOrd="0" destOrd="0" parTransId="{2E8D6090-07AD-452C-AED9-6446444971D2}" sibTransId="{90496FEA-A0AB-4078-864C-13C80F541C40}"/>
    <dgm:cxn modelId="{7E6695A4-7C22-4373-B1B0-4666DAB2D0FB}" srcId="{9CDF2D93-9BC6-4DB6-88E6-B988998826B2}" destId="{B010696D-AE54-450A-8FCD-84C0A3FD9BB3}" srcOrd="2" destOrd="0" parTransId="{4B42A470-DAA6-41C2-BC38-B75453FDE95F}" sibTransId="{22F0EAEF-BD76-4CD1-A47D-30E3D200E270}"/>
    <dgm:cxn modelId="{A180B3AC-EB5D-4F82-A85D-EEFC89FA5006}" srcId="{9CDF2D93-9BC6-4DB6-88E6-B988998826B2}" destId="{BF9B0418-1561-456F-B186-005FEFD3DDD9}" srcOrd="1" destOrd="0" parTransId="{A2E4E2BB-A21D-47FB-B7FE-23174732B565}" sibTransId="{357A3829-8878-4171-A2A1-318AC059278B}"/>
    <dgm:cxn modelId="{F0A2D1B0-BE67-4B2C-AFA9-F790965EE731}" srcId="{46E4F0C8-F0D5-4737-8A84-FEA909D0B923}" destId="{CF02CF2D-C2EB-4A28-95E3-73A3A540FAAA}" srcOrd="0" destOrd="0" parTransId="{7F22523C-FC5E-497E-AB71-74D4AF592769}" sibTransId="{677BF6E1-B571-4CEA-88B8-EEF3CB1FF65B}"/>
    <dgm:cxn modelId="{EB5E14D2-78F1-4765-A1C5-8F832F9A36F3}" type="presOf" srcId="{58ADED2F-A698-4AD2-B515-B6C9099A4A66}" destId="{8FB4F59D-F2FE-4B6E-A887-05E7C5D5C0B1}" srcOrd="0" destOrd="0" presId="urn:microsoft.com/office/officeart/2005/8/layout/hList6"/>
    <dgm:cxn modelId="{4E74D3D3-C603-49E0-B950-AF305B4BA1A7}" type="presOf" srcId="{B010696D-AE54-450A-8FCD-84C0A3FD9BB3}" destId="{C5D607FC-3C0E-4BCA-B140-7C53E6E646D8}" srcOrd="0" destOrd="3" presId="urn:microsoft.com/office/officeart/2005/8/layout/hList6"/>
    <dgm:cxn modelId="{9E7813DC-86A6-4BDC-ABCB-09BB26933445}" srcId="{FC8AFA5E-9161-44AE-8E4F-4ABC51D18278}" destId="{9CDF2D93-9BC6-4DB6-88E6-B988998826B2}" srcOrd="2" destOrd="0" parTransId="{A865C3C7-822F-4325-A0EA-DD10A2798767}" sibTransId="{1E46AB03-5E1D-466F-B633-1709D0021DE1}"/>
    <dgm:cxn modelId="{3BD819EC-D8CD-4085-815B-2C2D4714D326}" type="presOf" srcId="{CF02CF2D-C2EB-4A28-95E3-73A3A540FAAA}" destId="{56879BD6-EB8F-4BC6-A136-A367C51C168E}" srcOrd="0" destOrd="1" presId="urn:microsoft.com/office/officeart/2005/8/layout/hList6"/>
    <dgm:cxn modelId="{58F30A5C-CDEA-4C35-8B33-9C6C12AD6D5A}" type="presParOf" srcId="{9612B24F-76F7-41FA-9BB6-C44C4ED8BACC}" destId="{56879BD6-EB8F-4BC6-A136-A367C51C168E}" srcOrd="0" destOrd="0" presId="urn:microsoft.com/office/officeart/2005/8/layout/hList6"/>
    <dgm:cxn modelId="{31734C32-3954-430D-8DBF-22A426FB8961}" type="presParOf" srcId="{9612B24F-76F7-41FA-9BB6-C44C4ED8BACC}" destId="{8661BA6A-4365-41CA-AB85-F3C12201BEE7}" srcOrd="1" destOrd="0" presId="urn:microsoft.com/office/officeart/2005/8/layout/hList6"/>
    <dgm:cxn modelId="{EB97885A-E263-487D-93A6-DF97CFA8F495}" type="presParOf" srcId="{9612B24F-76F7-41FA-9BB6-C44C4ED8BACC}" destId="{8FB4F59D-F2FE-4B6E-A887-05E7C5D5C0B1}" srcOrd="2" destOrd="0" presId="urn:microsoft.com/office/officeart/2005/8/layout/hList6"/>
    <dgm:cxn modelId="{1FDA1C3B-4E60-4079-B6C2-13F9233906DB}" type="presParOf" srcId="{9612B24F-76F7-41FA-9BB6-C44C4ED8BACC}" destId="{82178DD6-E5D9-4D9E-9511-F86C3230A421}" srcOrd="3" destOrd="0" presId="urn:microsoft.com/office/officeart/2005/8/layout/hList6"/>
    <dgm:cxn modelId="{9264A85E-50A2-4415-A60C-27A3F5E40BCE}" type="presParOf" srcId="{9612B24F-76F7-41FA-9BB6-C44C4ED8BACC}" destId="{C5D607FC-3C0E-4BCA-B140-7C53E6E646D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4B50F3-33AE-4830-AD13-1FDAD865D03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F7150106-9E0B-4241-9758-9654713AAA31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Crisis epiléptica </a:t>
          </a:r>
        </a:p>
      </dgm:t>
    </dgm:pt>
    <dgm:pt modelId="{0249BCDA-A957-466E-9362-1C59F528EA91}" type="parTrans" cxnId="{D92B1921-72DD-4EBC-8BC8-47C75269A461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0065FFAE-A114-43FD-A615-0A95B28CCD80}" type="sibTrans" cxnId="{D92B1921-72DD-4EBC-8BC8-47C75269A461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6E7630A2-D1B7-424C-8BD2-F2CDC8AD34F0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ILAE (2014): al menos 2 convulsiones no provocadas con diferencia de 24 horas.</a:t>
          </a:r>
        </a:p>
      </dgm:t>
    </dgm:pt>
    <dgm:pt modelId="{284C7079-05B9-481B-A45B-E5BD3F453C77}" type="parTrans" cxnId="{AA031E24-B966-44F3-9857-1A756AC55615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8B8469C7-E006-4911-80C9-5B2974AD961E}" type="sibTrans" cxnId="{AA031E24-B966-44F3-9857-1A756AC55615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B7D0768F-7486-4396-A135-74B02413A8A7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Convulsión no provocada y probabilidad de recurrencia de la crisis del 60% después de 2 crisis no provocadas dentro de los siguientes 10 años.</a:t>
          </a:r>
        </a:p>
      </dgm:t>
    </dgm:pt>
    <dgm:pt modelId="{D897D823-FD68-493F-B51B-7E6F15FC70FB}" type="parTrans" cxnId="{32A54ADF-39EB-4D7A-A132-2C42649DB4BA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C6E62E2F-5016-4D06-9234-142DBA62EEEF}" type="sibTrans" cxnId="{32A54ADF-39EB-4D7A-A132-2C42649DB4BA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28224E07-C0D5-4C92-AC54-1C56441BC58D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Diagnóstico de un síndrome epiléptico. </a:t>
          </a:r>
        </a:p>
      </dgm:t>
    </dgm:pt>
    <dgm:pt modelId="{0331D867-CBB9-4FBB-B945-8E4845CDB7D4}" type="parTrans" cxnId="{6FEB96DC-3398-46C7-8C00-5D579D640013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08032EB5-089A-473C-A6EF-D286EB5F337F}" type="sibTrans" cxnId="{6FEB96DC-3398-46C7-8C00-5D579D640013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65F415C8-9C38-4C79-9E12-057CC60A0730}" type="pres">
      <dgm:prSet presAssocID="{DF4B50F3-33AE-4830-AD13-1FDAD865D03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9FD7445-4929-42EB-BEBC-CA464759E5C0}" type="pres">
      <dgm:prSet presAssocID="{F7150106-9E0B-4241-9758-9654713AAA31}" presName="root" presStyleCnt="0"/>
      <dgm:spPr/>
    </dgm:pt>
    <dgm:pt modelId="{0C7F5E45-C639-43C1-BDA4-AFBB728E49F2}" type="pres">
      <dgm:prSet presAssocID="{F7150106-9E0B-4241-9758-9654713AAA31}" presName="rootComposite" presStyleCnt="0"/>
      <dgm:spPr/>
    </dgm:pt>
    <dgm:pt modelId="{BD863F85-EDDE-46B2-BE02-8CA268A3865A}" type="pres">
      <dgm:prSet presAssocID="{F7150106-9E0B-4241-9758-9654713AAA31}" presName="rootText" presStyleLbl="node1" presStyleIdx="0" presStyleCnt="1" custScaleX="88448" custScaleY="75434"/>
      <dgm:spPr/>
    </dgm:pt>
    <dgm:pt modelId="{AFFD4E1E-B39D-45DA-A997-E8B34315A0E7}" type="pres">
      <dgm:prSet presAssocID="{F7150106-9E0B-4241-9758-9654713AAA31}" presName="rootConnector" presStyleLbl="node1" presStyleIdx="0" presStyleCnt="1"/>
      <dgm:spPr/>
    </dgm:pt>
    <dgm:pt modelId="{5C1CFE5B-B48B-44FE-9881-95D8691B4E83}" type="pres">
      <dgm:prSet presAssocID="{F7150106-9E0B-4241-9758-9654713AAA31}" presName="childShape" presStyleCnt="0"/>
      <dgm:spPr/>
    </dgm:pt>
    <dgm:pt modelId="{494FFE60-2D71-472B-8A6A-BB3F23ED0608}" type="pres">
      <dgm:prSet presAssocID="{284C7079-05B9-481B-A45B-E5BD3F453C77}" presName="Name13" presStyleLbl="parChTrans1D2" presStyleIdx="0" presStyleCnt="3"/>
      <dgm:spPr/>
    </dgm:pt>
    <dgm:pt modelId="{E19A7559-14D1-44E2-8F7D-8E8858C32CB8}" type="pres">
      <dgm:prSet presAssocID="{6E7630A2-D1B7-424C-8BD2-F2CDC8AD34F0}" presName="childText" presStyleLbl="bgAcc1" presStyleIdx="0" presStyleCnt="3" custScaleX="181661">
        <dgm:presLayoutVars>
          <dgm:bulletEnabled val="1"/>
        </dgm:presLayoutVars>
      </dgm:prSet>
      <dgm:spPr/>
    </dgm:pt>
    <dgm:pt modelId="{5F8C546B-7515-4103-8F90-FB6F509D6B07}" type="pres">
      <dgm:prSet presAssocID="{D897D823-FD68-493F-B51B-7E6F15FC70FB}" presName="Name13" presStyleLbl="parChTrans1D2" presStyleIdx="1" presStyleCnt="3"/>
      <dgm:spPr/>
    </dgm:pt>
    <dgm:pt modelId="{1F6A4E5C-D831-4E95-A694-3439C89A361B}" type="pres">
      <dgm:prSet presAssocID="{B7D0768F-7486-4396-A135-74B02413A8A7}" presName="childText" presStyleLbl="bgAcc1" presStyleIdx="1" presStyleCnt="3" custScaleX="181661" custScaleY="110439">
        <dgm:presLayoutVars>
          <dgm:bulletEnabled val="1"/>
        </dgm:presLayoutVars>
      </dgm:prSet>
      <dgm:spPr/>
    </dgm:pt>
    <dgm:pt modelId="{DA3151DC-D44D-4F4A-ACE9-C451E7771F9C}" type="pres">
      <dgm:prSet presAssocID="{0331D867-CBB9-4FBB-B945-8E4845CDB7D4}" presName="Name13" presStyleLbl="parChTrans1D2" presStyleIdx="2" presStyleCnt="3"/>
      <dgm:spPr/>
    </dgm:pt>
    <dgm:pt modelId="{9E9DAD08-3FA3-42C8-B755-EF5FD412FFCE}" type="pres">
      <dgm:prSet presAssocID="{28224E07-C0D5-4C92-AC54-1C56441BC58D}" presName="childText" presStyleLbl="bgAcc1" presStyleIdx="2" presStyleCnt="3" custScaleX="181661">
        <dgm:presLayoutVars>
          <dgm:bulletEnabled val="1"/>
        </dgm:presLayoutVars>
      </dgm:prSet>
      <dgm:spPr/>
    </dgm:pt>
  </dgm:ptLst>
  <dgm:cxnLst>
    <dgm:cxn modelId="{807D4806-7EFE-4BDF-A3E4-AC7D3E99EE46}" type="presOf" srcId="{284C7079-05B9-481B-A45B-E5BD3F453C77}" destId="{494FFE60-2D71-472B-8A6A-BB3F23ED0608}" srcOrd="0" destOrd="0" presId="urn:microsoft.com/office/officeart/2005/8/layout/hierarchy3"/>
    <dgm:cxn modelId="{0A223C1D-76F9-4619-A96C-1B5E6460892E}" type="presOf" srcId="{F7150106-9E0B-4241-9758-9654713AAA31}" destId="{AFFD4E1E-B39D-45DA-A997-E8B34315A0E7}" srcOrd="1" destOrd="0" presId="urn:microsoft.com/office/officeart/2005/8/layout/hierarchy3"/>
    <dgm:cxn modelId="{D92B1921-72DD-4EBC-8BC8-47C75269A461}" srcId="{DF4B50F3-33AE-4830-AD13-1FDAD865D037}" destId="{F7150106-9E0B-4241-9758-9654713AAA31}" srcOrd="0" destOrd="0" parTransId="{0249BCDA-A957-466E-9362-1C59F528EA91}" sibTransId="{0065FFAE-A114-43FD-A615-0A95B28CCD80}"/>
    <dgm:cxn modelId="{AA031E24-B966-44F3-9857-1A756AC55615}" srcId="{F7150106-9E0B-4241-9758-9654713AAA31}" destId="{6E7630A2-D1B7-424C-8BD2-F2CDC8AD34F0}" srcOrd="0" destOrd="0" parTransId="{284C7079-05B9-481B-A45B-E5BD3F453C77}" sibTransId="{8B8469C7-E006-4911-80C9-5B2974AD961E}"/>
    <dgm:cxn modelId="{CEEB1225-70BD-48D9-9030-2F455BEC4A5E}" type="presOf" srcId="{F7150106-9E0B-4241-9758-9654713AAA31}" destId="{BD863F85-EDDE-46B2-BE02-8CA268A3865A}" srcOrd="0" destOrd="0" presId="urn:microsoft.com/office/officeart/2005/8/layout/hierarchy3"/>
    <dgm:cxn modelId="{95CA3643-FE46-4F10-925B-35B706E38758}" type="presOf" srcId="{D897D823-FD68-493F-B51B-7E6F15FC70FB}" destId="{5F8C546B-7515-4103-8F90-FB6F509D6B07}" srcOrd="0" destOrd="0" presId="urn:microsoft.com/office/officeart/2005/8/layout/hierarchy3"/>
    <dgm:cxn modelId="{BF2CA466-6201-42CB-BE60-8C2F27712A39}" type="presOf" srcId="{6E7630A2-D1B7-424C-8BD2-F2CDC8AD34F0}" destId="{E19A7559-14D1-44E2-8F7D-8E8858C32CB8}" srcOrd="0" destOrd="0" presId="urn:microsoft.com/office/officeart/2005/8/layout/hierarchy3"/>
    <dgm:cxn modelId="{B13F696C-9E37-4510-A1AC-81A18C9D6A40}" type="presOf" srcId="{28224E07-C0D5-4C92-AC54-1C56441BC58D}" destId="{9E9DAD08-3FA3-42C8-B755-EF5FD412FFCE}" srcOrd="0" destOrd="0" presId="urn:microsoft.com/office/officeart/2005/8/layout/hierarchy3"/>
    <dgm:cxn modelId="{73D9DE9E-FC33-4D8B-BA6D-D980D5166150}" type="presOf" srcId="{DF4B50F3-33AE-4830-AD13-1FDAD865D037}" destId="{65F415C8-9C38-4C79-9E12-057CC60A0730}" srcOrd="0" destOrd="0" presId="urn:microsoft.com/office/officeart/2005/8/layout/hierarchy3"/>
    <dgm:cxn modelId="{7A093CCE-9750-43F5-9A55-DE8242F3402B}" type="presOf" srcId="{B7D0768F-7486-4396-A135-74B02413A8A7}" destId="{1F6A4E5C-D831-4E95-A694-3439C89A361B}" srcOrd="0" destOrd="0" presId="urn:microsoft.com/office/officeart/2005/8/layout/hierarchy3"/>
    <dgm:cxn modelId="{6FEB96DC-3398-46C7-8C00-5D579D640013}" srcId="{F7150106-9E0B-4241-9758-9654713AAA31}" destId="{28224E07-C0D5-4C92-AC54-1C56441BC58D}" srcOrd="2" destOrd="0" parTransId="{0331D867-CBB9-4FBB-B945-8E4845CDB7D4}" sibTransId="{08032EB5-089A-473C-A6EF-D286EB5F337F}"/>
    <dgm:cxn modelId="{32A54ADF-39EB-4D7A-A132-2C42649DB4BA}" srcId="{F7150106-9E0B-4241-9758-9654713AAA31}" destId="{B7D0768F-7486-4396-A135-74B02413A8A7}" srcOrd="1" destOrd="0" parTransId="{D897D823-FD68-493F-B51B-7E6F15FC70FB}" sibTransId="{C6E62E2F-5016-4D06-9234-142DBA62EEEF}"/>
    <dgm:cxn modelId="{BE6015EC-D3C5-44F5-A4EE-EECF701DA81E}" type="presOf" srcId="{0331D867-CBB9-4FBB-B945-8E4845CDB7D4}" destId="{DA3151DC-D44D-4F4A-ACE9-C451E7771F9C}" srcOrd="0" destOrd="0" presId="urn:microsoft.com/office/officeart/2005/8/layout/hierarchy3"/>
    <dgm:cxn modelId="{F62C9C52-5093-4529-8C0D-260AADB670B7}" type="presParOf" srcId="{65F415C8-9C38-4C79-9E12-057CC60A0730}" destId="{C9FD7445-4929-42EB-BEBC-CA464759E5C0}" srcOrd="0" destOrd="0" presId="urn:microsoft.com/office/officeart/2005/8/layout/hierarchy3"/>
    <dgm:cxn modelId="{2FDCD7A9-58E0-49F7-A837-6BF82A1AA28C}" type="presParOf" srcId="{C9FD7445-4929-42EB-BEBC-CA464759E5C0}" destId="{0C7F5E45-C639-43C1-BDA4-AFBB728E49F2}" srcOrd="0" destOrd="0" presId="urn:microsoft.com/office/officeart/2005/8/layout/hierarchy3"/>
    <dgm:cxn modelId="{12B1D607-7656-4865-B5E9-BB59104977AD}" type="presParOf" srcId="{0C7F5E45-C639-43C1-BDA4-AFBB728E49F2}" destId="{BD863F85-EDDE-46B2-BE02-8CA268A3865A}" srcOrd="0" destOrd="0" presId="urn:microsoft.com/office/officeart/2005/8/layout/hierarchy3"/>
    <dgm:cxn modelId="{1B065C36-E330-4491-A26C-9FE42824DA70}" type="presParOf" srcId="{0C7F5E45-C639-43C1-BDA4-AFBB728E49F2}" destId="{AFFD4E1E-B39D-45DA-A997-E8B34315A0E7}" srcOrd="1" destOrd="0" presId="urn:microsoft.com/office/officeart/2005/8/layout/hierarchy3"/>
    <dgm:cxn modelId="{AE2C6584-D2C9-42A0-B32C-E8C0063C5451}" type="presParOf" srcId="{C9FD7445-4929-42EB-BEBC-CA464759E5C0}" destId="{5C1CFE5B-B48B-44FE-9881-95D8691B4E83}" srcOrd="1" destOrd="0" presId="urn:microsoft.com/office/officeart/2005/8/layout/hierarchy3"/>
    <dgm:cxn modelId="{2B899EE4-D130-4360-BB34-84560C574B9E}" type="presParOf" srcId="{5C1CFE5B-B48B-44FE-9881-95D8691B4E83}" destId="{494FFE60-2D71-472B-8A6A-BB3F23ED0608}" srcOrd="0" destOrd="0" presId="urn:microsoft.com/office/officeart/2005/8/layout/hierarchy3"/>
    <dgm:cxn modelId="{5A12A480-8839-41C4-A6B1-8287D103A016}" type="presParOf" srcId="{5C1CFE5B-B48B-44FE-9881-95D8691B4E83}" destId="{E19A7559-14D1-44E2-8F7D-8E8858C32CB8}" srcOrd="1" destOrd="0" presId="urn:microsoft.com/office/officeart/2005/8/layout/hierarchy3"/>
    <dgm:cxn modelId="{3D61E26C-D613-4C8E-A89E-4CB9D40A3A56}" type="presParOf" srcId="{5C1CFE5B-B48B-44FE-9881-95D8691B4E83}" destId="{5F8C546B-7515-4103-8F90-FB6F509D6B07}" srcOrd="2" destOrd="0" presId="urn:microsoft.com/office/officeart/2005/8/layout/hierarchy3"/>
    <dgm:cxn modelId="{93C08C84-7578-46B0-AB5A-0A7B0D5D560C}" type="presParOf" srcId="{5C1CFE5B-B48B-44FE-9881-95D8691B4E83}" destId="{1F6A4E5C-D831-4E95-A694-3439C89A361B}" srcOrd="3" destOrd="0" presId="urn:microsoft.com/office/officeart/2005/8/layout/hierarchy3"/>
    <dgm:cxn modelId="{FC5EBEB7-F1A9-4564-9977-E7D222619611}" type="presParOf" srcId="{5C1CFE5B-B48B-44FE-9881-95D8691B4E83}" destId="{DA3151DC-D44D-4F4A-ACE9-C451E7771F9C}" srcOrd="4" destOrd="0" presId="urn:microsoft.com/office/officeart/2005/8/layout/hierarchy3"/>
    <dgm:cxn modelId="{1BC8E231-52AB-42F7-9323-F9F88DCA4ABC}" type="presParOf" srcId="{5C1CFE5B-B48B-44FE-9881-95D8691B4E83}" destId="{9E9DAD08-3FA3-42C8-B755-EF5FD412FFC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4E4450-B6D7-403E-94AB-95A500365799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E6792A76-04A7-45FC-ACB3-47360B3BA1E0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Crisis provocadas o sintomáticas agudas: se relacionan con un factor causal conocido que produce un trastorno de la excitabilidad neuronal y que al corregirlo no produce recidiva. </a:t>
          </a:r>
        </a:p>
      </dgm:t>
    </dgm:pt>
    <dgm:pt modelId="{CC004715-DC26-43B5-8252-2867399660FB}" type="parTrans" cxnId="{9181143F-7D14-4B76-BC80-FAFB7C28C0E6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FC5E8564-F2B5-4486-B121-E40B07EC0133}" type="sibTrans" cxnId="{9181143F-7D14-4B76-BC80-FAFB7C28C0E6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AA6ADF48-C578-46F8-BD10-10A5EB9CDBA2}">
      <dgm:prSet phldrT="[Texto]" custT="1"/>
      <dgm:spPr/>
      <dgm:t>
        <a:bodyPr/>
        <a:lstStyle/>
        <a:p>
          <a:r>
            <a:rPr lang="es-CO" sz="1600" dirty="0">
              <a:latin typeface="Montserrat"/>
            </a:rPr>
            <a:t>Crisis espontáneas de origen sintomático remoto: por algunas lesiones estructurales del SNC, cuando producen la crisis tienden a recurrir. </a:t>
          </a:r>
        </a:p>
      </dgm:t>
    </dgm:pt>
    <dgm:pt modelId="{A4728F2D-2965-4B57-94E3-AD6EEB3C9E77}" type="parTrans" cxnId="{40CE9029-4E7D-4D74-86CF-C1B416273C8F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0971EC89-2672-4C30-AECB-A5847172B994}" type="sibTrans" cxnId="{40CE9029-4E7D-4D74-86CF-C1B416273C8F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1F0B3F35-C9F9-4D59-BA0E-F4F13AF022E1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O" sz="1600" dirty="0">
              <a:latin typeface="Montserrat"/>
            </a:rPr>
            <a:t>Crisis espontáneas de origen idiopático: se relacionan con un síndrome epiléptico concreto, es decir, son la primera manifestación de una epilepsia clínica. </a:t>
          </a:r>
        </a:p>
      </dgm:t>
    </dgm:pt>
    <dgm:pt modelId="{9CA9E7CC-9DA1-4F7D-AA3B-7A12026CD600}" type="parTrans" cxnId="{1B7E8C32-8B47-452B-84C8-0A70E28280E4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7D66665F-DBA7-480F-A362-70E971FAD71A}" type="sibTrans" cxnId="{1B7E8C32-8B47-452B-84C8-0A70E28280E4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241E1D1F-A2E1-4628-8024-29D5250BF1A8}" type="pres">
      <dgm:prSet presAssocID="{0B4E4450-B6D7-403E-94AB-95A500365799}" presName="linear" presStyleCnt="0">
        <dgm:presLayoutVars>
          <dgm:dir/>
          <dgm:animLvl val="lvl"/>
          <dgm:resizeHandles val="exact"/>
        </dgm:presLayoutVars>
      </dgm:prSet>
      <dgm:spPr/>
    </dgm:pt>
    <dgm:pt modelId="{4DC3BE40-58ED-40CE-A00E-15F2C83A49BD}" type="pres">
      <dgm:prSet presAssocID="{E6792A76-04A7-45FC-ACB3-47360B3BA1E0}" presName="parentLin" presStyleCnt="0"/>
      <dgm:spPr/>
    </dgm:pt>
    <dgm:pt modelId="{B1717BC9-2FEE-4CF4-A553-BBEF2F38BA4D}" type="pres">
      <dgm:prSet presAssocID="{E6792A76-04A7-45FC-ACB3-47360B3BA1E0}" presName="parentLeftMargin" presStyleLbl="node1" presStyleIdx="0" presStyleCnt="3"/>
      <dgm:spPr/>
    </dgm:pt>
    <dgm:pt modelId="{A0866034-C08B-49A2-B1D8-9734710A5915}" type="pres">
      <dgm:prSet presAssocID="{E6792A76-04A7-45FC-ACB3-47360B3BA1E0}" presName="parentText" presStyleLbl="node1" presStyleIdx="0" presStyleCnt="3" custScaleY="128609">
        <dgm:presLayoutVars>
          <dgm:chMax val="0"/>
          <dgm:bulletEnabled val="1"/>
        </dgm:presLayoutVars>
      </dgm:prSet>
      <dgm:spPr/>
    </dgm:pt>
    <dgm:pt modelId="{C1197FAE-C6C8-49F4-92B2-4BDC67A88084}" type="pres">
      <dgm:prSet presAssocID="{E6792A76-04A7-45FC-ACB3-47360B3BA1E0}" presName="negativeSpace" presStyleCnt="0"/>
      <dgm:spPr/>
    </dgm:pt>
    <dgm:pt modelId="{7F099908-7949-4610-A8BB-D19BE93E8282}" type="pres">
      <dgm:prSet presAssocID="{E6792A76-04A7-45FC-ACB3-47360B3BA1E0}" presName="childText" presStyleLbl="conFgAcc1" presStyleIdx="0" presStyleCnt="3">
        <dgm:presLayoutVars>
          <dgm:bulletEnabled val="1"/>
        </dgm:presLayoutVars>
      </dgm:prSet>
      <dgm:spPr/>
    </dgm:pt>
    <dgm:pt modelId="{34B8D7C9-00CE-4BA3-AA78-709182CE754C}" type="pres">
      <dgm:prSet presAssocID="{FC5E8564-F2B5-4486-B121-E40B07EC0133}" presName="spaceBetweenRectangles" presStyleCnt="0"/>
      <dgm:spPr/>
    </dgm:pt>
    <dgm:pt modelId="{370ED97A-7BD3-40DB-9880-A3EF0E04056B}" type="pres">
      <dgm:prSet presAssocID="{AA6ADF48-C578-46F8-BD10-10A5EB9CDBA2}" presName="parentLin" presStyleCnt="0"/>
      <dgm:spPr/>
    </dgm:pt>
    <dgm:pt modelId="{0BBBBC7F-E838-4A66-8CC8-CA0B113DCA47}" type="pres">
      <dgm:prSet presAssocID="{AA6ADF48-C578-46F8-BD10-10A5EB9CDBA2}" presName="parentLeftMargin" presStyleLbl="node1" presStyleIdx="0" presStyleCnt="3"/>
      <dgm:spPr/>
    </dgm:pt>
    <dgm:pt modelId="{E70FCDDF-D644-4C9C-B904-C83E89E83B96}" type="pres">
      <dgm:prSet presAssocID="{AA6ADF48-C578-46F8-BD10-10A5EB9CDBA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C6900B6-6FA3-4D9A-85CC-B2EC390B3C33}" type="pres">
      <dgm:prSet presAssocID="{AA6ADF48-C578-46F8-BD10-10A5EB9CDBA2}" presName="negativeSpace" presStyleCnt="0"/>
      <dgm:spPr/>
    </dgm:pt>
    <dgm:pt modelId="{4E962EAB-461F-4798-A8F5-066F7CB12BC8}" type="pres">
      <dgm:prSet presAssocID="{AA6ADF48-C578-46F8-BD10-10A5EB9CDBA2}" presName="childText" presStyleLbl="conFgAcc1" presStyleIdx="1" presStyleCnt="3">
        <dgm:presLayoutVars>
          <dgm:bulletEnabled val="1"/>
        </dgm:presLayoutVars>
      </dgm:prSet>
      <dgm:spPr/>
    </dgm:pt>
    <dgm:pt modelId="{2D706418-86F3-4598-B9D9-476B61621218}" type="pres">
      <dgm:prSet presAssocID="{0971EC89-2672-4C30-AECB-A5847172B994}" presName="spaceBetweenRectangles" presStyleCnt="0"/>
      <dgm:spPr/>
    </dgm:pt>
    <dgm:pt modelId="{663A9163-0DCB-407F-849F-6D74120C5223}" type="pres">
      <dgm:prSet presAssocID="{1F0B3F35-C9F9-4D59-BA0E-F4F13AF022E1}" presName="parentLin" presStyleCnt="0"/>
      <dgm:spPr/>
    </dgm:pt>
    <dgm:pt modelId="{E7EA622C-5CC9-41EA-89D9-E4E15F799F95}" type="pres">
      <dgm:prSet presAssocID="{1F0B3F35-C9F9-4D59-BA0E-F4F13AF022E1}" presName="parentLeftMargin" presStyleLbl="node1" presStyleIdx="1" presStyleCnt="3"/>
      <dgm:spPr/>
    </dgm:pt>
    <dgm:pt modelId="{040B3909-FBC5-4B90-955D-A5682C2B5A09}" type="pres">
      <dgm:prSet presAssocID="{1F0B3F35-C9F9-4D59-BA0E-F4F13AF022E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D60C79D-65CA-43D7-97D6-CD164DFB3EC0}" type="pres">
      <dgm:prSet presAssocID="{1F0B3F35-C9F9-4D59-BA0E-F4F13AF022E1}" presName="negativeSpace" presStyleCnt="0"/>
      <dgm:spPr/>
    </dgm:pt>
    <dgm:pt modelId="{A1756808-5FED-4F69-AF5D-462D3681EF38}" type="pres">
      <dgm:prSet presAssocID="{1F0B3F35-C9F9-4D59-BA0E-F4F13AF022E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09F631B-F3C0-4805-A7E5-B63A0C817651}" type="presOf" srcId="{0B4E4450-B6D7-403E-94AB-95A500365799}" destId="{241E1D1F-A2E1-4628-8024-29D5250BF1A8}" srcOrd="0" destOrd="0" presId="urn:microsoft.com/office/officeart/2005/8/layout/list1"/>
    <dgm:cxn modelId="{40CE9029-4E7D-4D74-86CF-C1B416273C8F}" srcId="{0B4E4450-B6D7-403E-94AB-95A500365799}" destId="{AA6ADF48-C578-46F8-BD10-10A5EB9CDBA2}" srcOrd="1" destOrd="0" parTransId="{A4728F2D-2965-4B57-94E3-AD6EEB3C9E77}" sibTransId="{0971EC89-2672-4C30-AECB-A5847172B994}"/>
    <dgm:cxn modelId="{1B7E8C32-8B47-452B-84C8-0A70E28280E4}" srcId="{0B4E4450-B6D7-403E-94AB-95A500365799}" destId="{1F0B3F35-C9F9-4D59-BA0E-F4F13AF022E1}" srcOrd="2" destOrd="0" parTransId="{9CA9E7CC-9DA1-4F7D-AA3B-7A12026CD600}" sibTransId="{7D66665F-DBA7-480F-A362-70E971FAD71A}"/>
    <dgm:cxn modelId="{D949663E-F2A9-4902-8BF4-9991B313D657}" type="presOf" srcId="{AA6ADF48-C578-46F8-BD10-10A5EB9CDBA2}" destId="{0BBBBC7F-E838-4A66-8CC8-CA0B113DCA47}" srcOrd="0" destOrd="0" presId="urn:microsoft.com/office/officeart/2005/8/layout/list1"/>
    <dgm:cxn modelId="{9181143F-7D14-4B76-BC80-FAFB7C28C0E6}" srcId="{0B4E4450-B6D7-403E-94AB-95A500365799}" destId="{E6792A76-04A7-45FC-ACB3-47360B3BA1E0}" srcOrd="0" destOrd="0" parTransId="{CC004715-DC26-43B5-8252-2867399660FB}" sibTransId="{FC5E8564-F2B5-4486-B121-E40B07EC0133}"/>
    <dgm:cxn modelId="{6B0A8640-9C5E-45E3-BE14-D95D6F239C21}" type="presOf" srcId="{1F0B3F35-C9F9-4D59-BA0E-F4F13AF022E1}" destId="{040B3909-FBC5-4B90-955D-A5682C2B5A09}" srcOrd="1" destOrd="0" presId="urn:microsoft.com/office/officeart/2005/8/layout/list1"/>
    <dgm:cxn modelId="{F9D9BA72-F66C-471A-A1E9-3F1CA1B88C7F}" type="presOf" srcId="{E6792A76-04A7-45FC-ACB3-47360B3BA1E0}" destId="{A0866034-C08B-49A2-B1D8-9734710A5915}" srcOrd="1" destOrd="0" presId="urn:microsoft.com/office/officeart/2005/8/layout/list1"/>
    <dgm:cxn modelId="{4FA41998-3BD1-447B-961A-CCAFAEE48954}" type="presOf" srcId="{AA6ADF48-C578-46F8-BD10-10A5EB9CDBA2}" destId="{E70FCDDF-D644-4C9C-B904-C83E89E83B96}" srcOrd="1" destOrd="0" presId="urn:microsoft.com/office/officeart/2005/8/layout/list1"/>
    <dgm:cxn modelId="{563AE5B9-E203-469E-A794-7224F842ACD5}" type="presOf" srcId="{1F0B3F35-C9F9-4D59-BA0E-F4F13AF022E1}" destId="{E7EA622C-5CC9-41EA-89D9-E4E15F799F95}" srcOrd="0" destOrd="0" presId="urn:microsoft.com/office/officeart/2005/8/layout/list1"/>
    <dgm:cxn modelId="{32F230F6-A4B4-4FCF-9AD9-EBF23F380493}" type="presOf" srcId="{E6792A76-04A7-45FC-ACB3-47360B3BA1E0}" destId="{B1717BC9-2FEE-4CF4-A553-BBEF2F38BA4D}" srcOrd="0" destOrd="0" presId="urn:microsoft.com/office/officeart/2005/8/layout/list1"/>
    <dgm:cxn modelId="{45DD073C-DDC9-4028-AE1D-F20F9A87F3FF}" type="presParOf" srcId="{241E1D1F-A2E1-4628-8024-29D5250BF1A8}" destId="{4DC3BE40-58ED-40CE-A00E-15F2C83A49BD}" srcOrd="0" destOrd="0" presId="urn:microsoft.com/office/officeart/2005/8/layout/list1"/>
    <dgm:cxn modelId="{9296A2C3-6859-467D-8BC5-5E2685E364FB}" type="presParOf" srcId="{4DC3BE40-58ED-40CE-A00E-15F2C83A49BD}" destId="{B1717BC9-2FEE-4CF4-A553-BBEF2F38BA4D}" srcOrd="0" destOrd="0" presId="urn:microsoft.com/office/officeart/2005/8/layout/list1"/>
    <dgm:cxn modelId="{57BC7B48-F32B-4DEE-94FD-035ECFA1E308}" type="presParOf" srcId="{4DC3BE40-58ED-40CE-A00E-15F2C83A49BD}" destId="{A0866034-C08B-49A2-B1D8-9734710A5915}" srcOrd="1" destOrd="0" presId="urn:microsoft.com/office/officeart/2005/8/layout/list1"/>
    <dgm:cxn modelId="{296A9EAC-C95D-4F3C-9849-0C2A049FD0F8}" type="presParOf" srcId="{241E1D1F-A2E1-4628-8024-29D5250BF1A8}" destId="{C1197FAE-C6C8-49F4-92B2-4BDC67A88084}" srcOrd="1" destOrd="0" presId="urn:microsoft.com/office/officeart/2005/8/layout/list1"/>
    <dgm:cxn modelId="{A4DA3D01-E299-4BFD-BD63-2DE4EEC5F507}" type="presParOf" srcId="{241E1D1F-A2E1-4628-8024-29D5250BF1A8}" destId="{7F099908-7949-4610-A8BB-D19BE93E8282}" srcOrd="2" destOrd="0" presId="urn:microsoft.com/office/officeart/2005/8/layout/list1"/>
    <dgm:cxn modelId="{7394A76E-B2E4-455D-B4D1-D96126F8F6CA}" type="presParOf" srcId="{241E1D1F-A2E1-4628-8024-29D5250BF1A8}" destId="{34B8D7C9-00CE-4BA3-AA78-709182CE754C}" srcOrd="3" destOrd="0" presId="urn:microsoft.com/office/officeart/2005/8/layout/list1"/>
    <dgm:cxn modelId="{65E2B34B-47AD-4172-8FAE-C60C8E34D359}" type="presParOf" srcId="{241E1D1F-A2E1-4628-8024-29D5250BF1A8}" destId="{370ED97A-7BD3-40DB-9880-A3EF0E04056B}" srcOrd="4" destOrd="0" presId="urn:microsoft.com/office/officeart/2005/8/layout/list1"/>
    <dgm:cxn modelId="{4F485D38-AF3D-4695-B608-387BEE794B59}" type="presParOf" srcId="{370ED97A-7BD3-40DB-9880-A3EF0E04056B}" destId="{0BBBBC7F-E838-4A66-8CC8-CA0B113DCA47}" srcOrd="0" destOrd="0" presId="urn:microsoft.com/office/officeart/2005/8/layout/list1"/>
    <dgm:cxn modelId="{B7D73393-4A54-4A5D-9BDE-61049F6E7249}" type="presParOf" srcId="{370ED97A-7BD3-40DB-9880-A3EF0E04056B}" destId="{E70FCDDF-D644-4C9C-B904-C83E89E83B96}" srcOrd="1" destOrd="0" presId="urn:microsoft.com/office/officeart/2005/8/layout/list1"/>
    <dgm:cxn modelId="{8EB1C306-5EF2-410C-8300-52E27C3089BB}" type="presParOf" srcId="{241E1D1F-A2E1-4628-8024-29D5250BF1A8}" destId="{AC6900B6-6FA3-4D9A-85CC-B2EC390B3C33}" srcOrd="5" destOrd="0" presId="urn:microsoft.com/office/officeart/2005/8/layout/list1"/>
    <dgm:cxn modelId="{D3ACB475-447B-487F-9814-020C9A4D099B}" type="presParOf" srcId="{241E1D1F-A2E1-4628-8024-29D5250BF1A8}" destId="{4E962EAB-461F-4798-A8F5-066F7CB12BC8}" srcOrd="6" destOrd="0" presId="urn:microsoft.com/office/officeart/2005/8/layout/list1"/>
    <dgm:cxn modelId="{B0A7FC41-07DA-40D1-8D1B-EBEACB6FB2C3}" type="presParOf" srcId="{241E1D1F-A2E1-4628-8024-29D5250BF1A8}" destId="{2D706418-86F3-4598-B9D9-476B61621218}" srcOrd="7" destOrd="0" presId="urn:microsoft.com/office/officeart/2005/8/layout/list1"/>
    <dgm:cxn modelId="{673D4F63-810D-4D22-A662-6C7C886C4F22}" type="presParOf" srcId="{241E1D1F-A2E1-4628-8024-29D5250BF1A8}" destId="{663A9163-0DCB-407F-849F-6D74120C5223}" srcOrd="8" destOrd="0" presId="urn:microsoft.com/office/officeart/2005/8/layout/list1"/>
    <dgm:cxn modelId="{96A07A23-AA37-4032-9456-F77DD68E1ECE}" type="presParOf" srcId="{663A9163-0DCB-407F-849F-6D74120C5223}" destId="{E7EA622C-5CC9-41EA-89D9-E4E15F799F95}" srcOrd="0" destOrd="0" presId="urn:microsoft.com/office/officeart/2005/8/layout/list1"/>
    <dgm:cxn modelId="{5865AF3E-39FA-4AEB-A01E-126EB0E23AE0}" type="presParOf" srcId="{663A9163-0DCB-407F-849F-6D74120C5223}" destId="{040B3909-FBC5-4B90-955D-A5682C2B5A09}" srcOrd="1" destOrd="0" presId="urn:microsoft.com/office/officeart/2005/8/layout/list1"/>
    <dgm:cxn modelId="{D6706A81-6AF8-4679-BB4F-80E1F60A951E}" type="presParOf" srcId="{241E1D1F-A2E1-4628-8024-29D5250BF1A8}" destId="{5D60C79D-65CA-43D7-97D6-CD164DFB3EC0}" srcOrd="9" destOrd="0" presId="urn:microsoft.com/office/officeart/2005/8/layout/list1"/>
    <dgm:cxn modelId="{0E299BF5-C5C3-46AC-AA42-1A7C1976D0C3}" type="presParOf" srcId="{241E1D1F-A2E1-4628-8024-29D5250BF1A8}" destId="{A1756808-5FED-4F69-AF5D-462D3681EF3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D738C8-C3EC-485C-9ACC-F090F56108B3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2D2464AA-040F-4C2B-8B07-1BF4A8DA0588}">
      <dgm:prSet phldrT="[Texto]" custT="1"/>
      <dgm:spPr/>
      <dgm:t>
        <a:bodyPr/>
        <a:lstStyle/>
        <a:p>
          <a:r>
            <a:rPr lang="es-ES" sz="1800" dirty="0">
              <a:latin typeface="Montserrat"/>
            </a:rPr>
            <a:t>Cuándo sucedió la convulsión</a:t>
          </a:r>
          <a:endParaRPr lang="es-CO" sz="1800" dirty="0">
            <a:latin typeface="Montserrat"/>
          </a:endParaRPr>
        </a:p>
      </dgm:t>
    </dgm:pt>
    <dgm:pt modelId="{DB360964-BA08-4FC4-9E30-71E9C2B141EA}" type="parTrans" cxnId="{86D2559C-89CA-4D1A-9AF0-FFEDA17FFD72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58BEFE94-5EB2-401B-AE25-786DB5652125}" type="sibTrans" cxnId="{86D2559C-89CA-4D1A-9AF0-FFEDA17FFD72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2D17BD48-92DE-498A-862F-5CAE5BE89D05}">
      <dgm:prSet phldrT="[Texto]" custT="1"/>
      <dgm:spPr/>
      <dgm:t>
        <a:bodyPr/>
        <a:lstStyle/>
        <a:p>
          <a:r>
            <a:rPr lang="es-ES" sz="1800" dirty="0">
              <a:latin typeface="Montserrat"/>
            </a:rPr>
            <a:t>Contexto en el que ocurrió</a:t>
          </a:r>
          <a:endParaRPr lang="es-CO" sz="1800" dirty="0">
            <a:latin typeface="Montserrat"/>
          </a:endParaRPr>
        </a:p>
      </dgm:t>
    </dgm:pt>
    <dgm:pt modelId="{F984CFE1-6FE1-4343-AB29-F5B64A817D00}" type="parTrans" cxnId="{7375E5EE-AF5E-4110-B8FD-06040D215967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456A2D60-2FE8-4F91-9F7C-8DF12B875856}" type="sibTrans" cxnId="{7375E5EE-AF5E-4110-B8FD-06040D215967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BF367FDE-B682-46FF-985E-47BE74B8F087}">
      <dgm:prSet phldrT="[Texto]" custT="1"/>
      <dgm:spPr/>
      <dgm:t>
        <a:bodyPr/>
        <a:lstStyle/>
        <a:p>
          <a:r>
            <a:rPr lang="es-ES" sz="1800" dirty="0">
              <a:latin typeface="Montserrat"/>
            </a:rPr>
            <a:t>crisis solo dormido = probabilidad de convulsión baja, pero si se determina que sí es una convulsión, la probabilidad de epilepsia es alta.</a:t>
          </a:r>
          <a:endParaRPr lang="es-CO" sz="1800" dirty="0">
            <a:latin typeface="Montserrat"/>
          </a:endParaRPr>
        </a:p>
      </dgm:t>
    </dgm:pt>
    <dgm:pt modelId="{29D256E0-3BE0-4978-9C35-D7A4DF4696C5}" type="parTrans" cxnId="{E82B614D-D21F-42D6-B110-AB6AE4A1010D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B5275B78-D3EE-42DD-BB1A-D4F800B7D8A9}" type="sibTrans" cxnId="{E82B614D-D21F-42D6-B110-AB6AE4A1010D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CCDF7811-42D0-43D9-8B69-EDBAFBA3F90B}">
      <dgm:prSet custT="1"/>
      <dgm:spPr/>
      <dgm:t>
        <a:bodyPr/>
        <a:lstStyle/>
        <a:p>
          <a:r>
            <a:rPr lang="es-ES" sz="1800" dirty="0">
              <a:latin typeface="Montserrat"/>
            </a:rPr>
            <a:t>Llanto al final del evento = sí es convulsión.</a:t>
          </a:r>
          <a:endParaRPr lang="es-CO" sz="1800" dirty="0">
            <a:latin typeface="Montserrat"/>
          </a:endParaRPr>
        </a:p>
      </dgm:t>
    </dgm:pt>
    <dgm:pt modelId="{069343A1-FE8E-4D62-817C-326FB7CD21A5}" type="parTrans" cxnId="{95BBB0C8-4A43-47DE-995D-1ECDC2C7FC66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CC6CDA90-C74E-4A90-994B-F503E30BB7A2}" type="sibTrans" cxnId="{95BBB0C8-4A43-47DE-995D-1ECDC2C7FC66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F8ECDE35-A451-4045-8401-5F47647C8034}">
      <dgm:prSet custT="1"/>
      <dgm:spPr/>
      <dgm:t>
        <a:bodyPr/>
        <a:lstStyle/>
        <a:p>
          <a:r>
            <a:rPr lang="es-ES" sz="1800" dirty="0">
              <a:latin typeface="Montserrat"/>
            </a:rPr>
            <a:t>Llanto en la mitad del evento = puede ser un aura que es parte de la crisis.</a:t>
          </a:r>
          <a:endParaRPr lang="es-CO" sz="1800" dirty="0">
            <a:latin typeface="Montserrat"/>
          </a:endParaRPr>
        </a:p>
      </dgm:t>
    </dgm:pt>
    <dgm:pt modelId="{398CEB38-B61D-4D16-82D5-B4699C0FB173}" type="parTrans" cxnId="{768FBB09-4596-413C-AE8C-A48B8F13F193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1E434710-9FAA-4914-B501-5A109A9F2AD4}" type="sibTrans" cxnId="{768FBB09-4596-413C-AE8C-A48B8F13F193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408A7149-C673-4594-B308-C392B86F634F}">
      <dgm:prSet phldrT="[Texto]" custT="1"/>
      <dgm:spPr/>
      <dgm:t>
        <a:bodyPr/>
        <a:lstStyle/>
        <a:p>
          <a:r>
            <a:rPr lang="es-ES" sz="1800" dirty="0">
              <a:latin typeface="Montserrat"/>
            </a:rPr>
            <a:t>Desencadenantes </a:t>
          </a:r>
          <a:endParaRPr lang="es-CO" sz="1800" dirty="0">
            <a:latin typeface="Montserrat"/>
          </a:endParaRPr>
        </a:p>
      </dgm:t>
    </dgm:pt>
    <dgm:pt modelId="{768D537C-92FD-49B3-AEBF-B1F8F36EA095}" type="parTrans" cxnId="{14783441-2253-4F50-8C0C-325E90E45133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4CC0BE6E-1C11-42E6-B0D4-7BCF70CA4210}" type="sibTrans" cxnId="{14783441-2253-4F50-8C0C-325E90E45133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57805944-ED0B-4034-A84A-F71207D493A1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800" dirty="0">
              <a:latin typeface="Montserrat"/>
            </a:rPr>
            <a:t>Síntomas antes de la crisis </a:t>
          </a:r>
          <a:endParaRPr lang="es-CO" sz="1800" dirty="0">
            <a:latin typeface="Montserrat"/>
          </a:endParaRPr>
        </a:p>
      </dgm:t>
    </dgm:pt>
    <dgm:pt modelId="{185E9D72-F1B0-45D8-8421-60BA8841FFAD}" type="parTrans" cxnId="{026C049B-A923-4CEC-B35A-B2F5DFA8EEAD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1D89ACCB-2859-4049-9D00-1D23F8113F41}" type="sibTrans" cxnId="{026C049B-A923-4CEC-B35A-B2F5DFA8EEAD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797400A1-9C0C-48FD-AC88-68D326AC5CAD}">
      <dgm:prSet phldrT="[Texto]" custT="1"/>
      <dgm:spPr/>
      <dgm:t>
        <a:bodyPr/>
        <a:lstStyle/>
        <a:p>
          <a:r>
            <a:rPr lang="es-ES" sz="1800" dirty="0">
              <a:latin typeface="Montserrat"/>
            </a:rPr>
            <a:t>¿Llanto antes del evento? Pensar en espasmo del sollozo (no </a:t>
          </a:r>
          <a:r>
            <a:rPr lang="es-ES" sz="1800" dirty="0" err="1">
              <a:latin typeface="Montserrat"/>
            </a:rPr>
            <a:t>tto</a:t>
          </a:r>
          <a:r>
            <a:rPr lang="es-ES" sz="1800" dirty="0">
              <a:latin typeface="Montserrat"/>
            </a:rPr>
            <a:t>).</a:t>
          </a:r>
          <a:endParaRPr lang="es-CO" sz="1800" dirty="0">
            <a:latin typeface="Montserrat"/>
          </a:endParaRPr>
        </a:p>
      </dgm:t>
    </dgm:pt>
    <dgm:pt modelId="{71EF761D-D201-421B-BBD2-D785451E0C91}" type="parTrans" cxnId="{F3398688-51D1-486C-8A12-BA6BB2AF345D}">
      <dgm:prSet/>
      <dgm:spPr/>
      <dgm:t>
        <a:bodyPr/>
        <a:lstStyle/>
        <a:p>
          <a:endParaRPr lang="es-CO"/>
        </a:p>
      </dgm:t>
    </dgm:pt>
    <dgm:pt modelId="{75B37249-DCB4-4B84-BB98-7E1FBD700A4F}" type="sibTrans" cxnId="{F3398688-51D1-486C-8A12-BA6BB2AF345D}">
      <dgm:prSet/>
      <dgm:spPr/>
      <dgm:t>
        <a:bodyPr/>
        <a:lstStyle/>
        <a:p>
          <a:endParaRPr lang="es-CO"/>
        </a:p>
      </dgm:t>
    </dgm:pt>
    <dgm:pt modelId="{9E416872-9112-4AC8-9006-B6B0F527F739}" type="pres">
      <dgm:prSet presAssocID="{56D738C8-C3EC-485C-9ACC-F090F56108B3}" presName="linear" presStyleCnt="0">
        <dgm:presLayoutVars>
          <dgm:animLvl val="lvl"/>
          <dgm:resizeHandles val="exact"/>
        </dgm:presLayoutVars>
      </dgm:prSet>
      <dgm:spPr/>
    </dgm:pt>
    <dgm:pt modelId="{E51B1C4C-DB5E-4EA6-BDCE-23A206736863}" type="pres">
      <dgm:prSet presAssocID="{2D2464AA-040F-4C2B-8B07-1BF4A8DA058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B6EBC86-FC13-4053-B32C-6AC87997C8C8}" type="pres">
      <dgm:prSet presAssocID="{58BEFE94-5EB2-401B-AE25-786DB5652125}" presName="spacer" presStyleCnt="0"/>
      <dgm:spPr/>
    </dgm:pt>
    <dgm:pt modelId="{897EF474-18E1-45E6-A8CC-77AD45BCDC36}" type="pres">
      <dgm:prSet presAssocID="{408A7149-C673-4594-B308-C392B86F634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577D6DA-F236-459B-B001-513A7B390EAA}" type="pres">
      <dgm:prSet presAssocID="{4CC0BE6E-1C11-42E6-B0D4-7BCF70CA4210}" presName="spacer" presStyleCnt="0"/>
      <dgm:spPr/>
    </dgm:pt>
    <dgm:pt modelId="{3FAD38F0-E311-4463-BBFB-AB428671A0B9}" type="pres">
      <dgm:prSet presAssocID="{57805944-ED0B-4034-A84A-F71207D493A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F97CCD7-DB8C-46C8-9C1D-66559207DD01}" type="pres">
      <dgm:prSet presAssocID="{1D89ACCB-2859-4049-9D00-1D23F8113F41}" presName="spacer" presStyleCnt="0"/>
      <dgm:spPr/>
    </dgm:pt>
    <dgm:pt modelId="{262D82A3-18CC-412A-9139-2CB86B666D79}" type="pres">
      <dgm:prSet presAssocID="{2D17BD48-92DE-498A-862F-5CAE5BE89D0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3D1769B-8816-4C3C-899B-5A6C55EE2298}" type="pres">
      <dgm:prSet presAssocID="{2D17BD48-92DE-498A-862F-5CAE5BE89D0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2D33701-3EF8-4BD2-8B5A-2923B6B778F3}" type="presOf" srcId="{797400A1-9C0C-48FD-AC88-68D326AC5CAD}" destId="{83D1769B-8816-4C3C-899B-5A6C55EE2298}" srcOrd="0" destOrd="1" presId="urn:microsoft.com/office/officeart/2005/8/layout/vList2"/>
    <dgm:cxn modelId="{768FBB09-4596-413C-AE8C-A48B8F13F193}" srcId="{2D17BD48-92DE-498A-862F-5CAE5BE89D05}" destId="{F8ECDE35-A451-4045-8401-5F47647C8034}" srcOrd="3" destOrd="0" parTransId="{398CEB38-B61D-4D16-82D5-B4699C0FB173}" sibTransId="{1E434710-9FAA-4914-B501-5A109A9F2AD4}"/>
    <dgm:cxn modelId="{A6E1501F-DB2F-419A-BA0B-8F9B15C413D8}" type="presOf" srcId="{2D17BD48-92DE-498A-862F-5CAE5BE89D05}" destId="{262D82A3-18CC-412A-9139-2CB86B666D79}" srcOrd="0" destOrd="0" presId="urn:microsoft.com/office/officeart/2005/8/layout/vList2"/>
    <dgm:cxn modelId="{83222430-BC7B-4C8C-802C-29C456EDAB74}" type="presOf" srcId="{57805944-ED0B-4034-A84A-F71207D493A1}" destId="{3FAD38F0-E311-4463-BBFB-AB428671A0B9}" srcOrd="0" destOrd="0" presId="urn:microsoft.com/office/officeart/2005/8/layout/vList2"/>
    <dgm:cxn modelId="{0BA58A5D-ACA0-4D7F-82B7-768F2695D348}" type="presOf" srcId="{2D2464AA-040F-4C2B-8B07-1BF4A8DA0588}" destId="{E51B1C4C-DB5E-4EA6-BDCE-23A206736863}" srcOrd="0" destOrd="0" presId="urn:microsoft.com/office/officeart/2005/8/layout/vList2"/>
    <dgm:cxn modelId="{14783441-2253-4F50-8C0C-325E90E45133}" srcId="{56D738C8-C3EC-485C-9ACC-F090F56108B3}" destId="{408A7149-C673-4594-B308-C392B86F634F}" srcOrd="1" destOrd="0" parTransId="{768D537C-92FD-49B3-AEBF-B1F8F36EA095}" sibTransId="{4CC0BE6E-1C11-42E6-B0D4-7BCF70CA4210}"/>
    <dgm:cxn modelId="{7705096C-C2AA-4663-90B6-F81AA3B29CBE}" type="presOf" srcId="{F8ECDE35-A451-4045-8401-5F47647C8034}" destId="{83D1769B-8816-4C3C-899B-5A6C55EE2298}" srcOrd="0" destOrd="3" presId="urn:microsoft.com/office/officeart/2005/8/layout/vList2"/>
    <dgm:cxn modelId="{E82B614D-D21F-42D6-B110-AB6AE4A1010D}" srcId="{2D17BD48-92DE-498A-862F-5CAE5BE89D05}" destId="{BF367FDE-B682-46FF-985E-47BE74B8F087}" srcOrd="0" destOrd="0" parTransId="{29D256E0-3BE0-4978-9C35-D7A4DF4696C5}" sibTransId="{B5275B78-D3EE-42DD-BB1A-D4F800B7D8A9}"/>
    <dgm:cxn modelId="{F3398688-51D1-486C-8A12-BA6BB2AF345D}" srcId="{2D17BD48-92DE-498A-862F-5CAE5BE89D05}" destId="{797400A1-9C0C-48FD-AC88-68D326AC5CAD}" srcOrd="1" destOrd="0" parTransId="{71EF761D-D201-421B-BBD2-D785451E0C91}" sibTransId="{75B37249-DCB4-4B84-BB98-7E1FBD700A4F}"/>
    <dgm:cxn modelId="{325A7690-A555-4068-9B7C-78B6341E6212}" type="presOf" srcId="{408A7149-C673-4594-B308-C392B86F634F}" destId="{897EF474-18E1-45E6-A8CC-77AD45BCDC36}" srcOrd="0" destOrd="0" presId="urn:microsoft.com/office/officeart/2005/8/layout/vList2"/>
    <dgm:cxn modelId="{026C049B-A923-4CEC-B35A-B2F5DFA8EEAD}" srcId="{56D738C8-C3EC-485C-9ACC-F090F56108B3}" destId="{57805944-ED0B-4034-A84A-F71207D493A1}" srcOrd="2" destOrd="0" parTransId="{185E9D72-F1B0-45D8-8421-60BA8841FFAD}" sibTransId="{1D89ACCB-2859-4049-9D00-1D23F8113F41}"/>
    <dgm:cxn modelId="{86D2559C-89CA-4D1A-9AF0-FFEDA17FFD72}" srcId="{56D738C8-C3EC-485C-9ACC-F090F56108B3}" destId="{2D2464AA-040F-4C2B-8B07-1BF4A8DA0588}" srcOrd="0" destOrd="0" parTransId="{DB360964-BA08-4FC4-9E30-71E9C2B141EA}" sibTransId="{58BEFE94-5EB2-401B-AE25-786DB5652125}"/>
    <dgm:cxn modelId="{477D0DA5-0692-4C40-90F5-113315410271}" type="presOf" srcId="{CCDF7811-42D0-43D9-8B69-EDBAFBA3F90B}" destId="{83D1769B-8816-4C3C-899B-5A6C55EE2298}" srcOrd="0" destOrd="2" presId="urn:microsoft.com/office/officeart/2005/8/layout/vList2"/>
    <dgm:cxn modelId="{1B8108B2-AB6E-4ABD-AED7-3CA98B80DE87}" type="presOf" srcId="{BF367FDE-B682-46FF-985E-47BE74B8F087}" destId="{83D1769B-8816-4C3C-899B-5A6C55EE2298}" srcOrd="0" destOrd="0" presId="urn:microsoft.com/office/officeart/2005/8/layout/vList2"/>
    <dgm:cxn modelId="{95BBB0C8-4A43-47DE-995D-1ECDC2C7FC66}" srcId="{2D17BD48-92DE-498A-862F-5CAE5BE89D05}" destId="{CCDF7811-42D0-43D9-8B69-EDBAFBA3F90B}" srcOrd="2" destOrd="0" parTransId="{069343A1-FE8E-4D62-817C-326FB7CD21A5}" sibTransId="{CC6CDA90-C74E-4A90-994B-F503E30BB7A2}"/>
    <dgm:cxn modelId="{6CE883E2-1237-4D5A-A94B-BEACD5C81A20}" type="presOf" srcId="{56D738C8-C3EC-485C-9ACC-F090F56108B3}" destId="{9E416872-9112-4AC8-9006-B6B0F527F739}" srcOrd="0" destOrd="0" presId="urn:microsoft.com/office/officeart/2005/8/layout/vList2"/>
    <dgm:cxn modelId="{7375E5EE-AF5E-4110-B8FD-06040D215967}" srcId="{56D738C8-C3EC-485C-9ACC-F090F56108B3}" destId="{2D17BD48-92DE-498A-862F-5CAE5BE89D05}" srcOrd="3" destOrd="0" parTransId="{F984CFE1-6FE1-4343-AB29-F5B64A817D00}" sibTransId="{456A2D60-2FE8-4F91-9F7C-8DF12B875856}"/>
    <dgm:cxn modelId="{73A1E8F4-9DE2-483C-AFD6-D27359C9BBA1}" type="presParOf" srcId="{9E416872-9112-4AC8-9006-B6B0F527F739}" destId="{E51B1C4C-DB5E-4EA6-BDCE-23A206736863}" srcOrd="0" destOrd="0" presId="urn:microsoft.com/office/officeart/2005/8/layout/vList2"/>
    <dgm:cxn modelId="{1070444E-5BFE-4F52-B744-7BE03907FAA6}" type="presParOf" srcId="{9E416872-9112-4AC8-9006-B6B0F527F739}" destId="{AB6EBC86-FC13-4053-B32C-6AC87997C8C8}" srcOrd="1" destOrd="0" presId="urn:microsoft.com/office/officeart/2005/8/layout/vList2"/>
    <dgm:cxn modelId="{0060FFEA-F0C3-453B-9DCA-B97AC05723FA}" type="presParOf" srcId="{9E416872-9112-4AC8-9006-B6B0F527F739}" destId="{897EF474-18E1-45E6-A8CC-77AD45BCDC36}" srcOrd="2" destOrd="0" presId="urn:microsoft.com/office/officeart/2005/8/layout/vList2"/>
    <dgm:cxn modelId="{49256DA8-5D00-458B-9018-63AA2020D2DF}" type="presParOf" srcId="{9E416872-9112-4AC8-9006-B6B0F527F739}" destId="{9577D6DA-F236-459B-B001-513A7B390EAA}" srcOrd="3" destOrd="0" presId="urn:microsoft.com/office/officeart/2005/8/layout/vList2"/>
    <dgm:cxn modelId="{A1E42F4C-E8B6-4743-A083-4548ED126BB3}" type="presParOf" srcId="{9E416872-9112-4AC8-9006-B6B0F527F739}" destId="{3FAD38F0-E311-4463-BBFB-AB428671A0B9}" srcOrd="4" destOrd="0" presId="urn:microsoft.com/office/officeart/2005/8/layout/vList2"/>
    <dgm:cxn modelId="{8907FD33-9FE2-4708-9852-D11AB5E562A6}" type="presParOf" srcId="{9E416872-9112-4AC8-9006-B6B0F527F739}" destId="{3F97CCD7-DB8C-46C8-9C1D-66559207DD01}" srcOrd="5" destOrd="0" presId="urn:microsoft.com/office/officeart/2005/8/layout/vList2"/>
    <dgm:cxn modelId="{81EBD292-C100-49C1-8E2D-C15980205725}" type="presParOf" srcId="{9E416872-9112-4AC8-9006-B6B0F527F739}" destId="{262D82A3-18CC-412A-9139-2CB86B666D79}" srcOrd="6" destOrd="0" presId="urn:microsoft.com/office/officeart/2005/8/layout/vList2"/>
    <dgm:cxn modelId="{B17D73FA-7341-4084-9495-D8A81C0D7309}" type="presParOf" srcId="{9E416872-9112-4AC8-9006-B6B0F527F739}" destId="{83D1769B-8816-4C3C-899B-5A6C55EE229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D5E8EC-D278-452E-A5CC-1D1B52B926DB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2383F17A-F15E-4863-942D-6C854F2AA56A}">
      <dgm:prSet phldrT="[Texto]" custT="1"/>
      <dgm:spPr/>
      <dgm:t>
        <a:bodyPr/>
        <a:lstStyle/>
        <a:p>
          <a:r>
            <a:rPr lang="es-CO" sz="1800" dirty="0">
              <a:latin typeface="Montserrat"/>
            </a:rPr>
            <a:t>La academia americana de neurología y la sociedad americana de neurología infantil recomiendan su realización en niños con crisis convulsivas no febriles, sobre todo en los niños con primera crisis sintomática remota. </a:t>
          </a:r>
        </a:p>
      </dgm:t>
    </dgm:pt>
    <dgm:pt modelId="{448D45D3-E829-4AE6-8B0D-386857D8A559}" type="parTrans" cxnId="{7A889506-9882-45D7-97A7-8194D8274380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1195C8A8-BFB5-4933-BA1F-588D6BE5DAA1}" type="sibTrans" cxnId="{7A889506-9882-45D7-97A7-8194D8274380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C2295291-6D31-486F-AACB-6422120964C1}">
      <dgm:prSet phldrT="[Texto]" custT="1"/>
      <dgm:spPr/>
      <dgm:t>
        <a:bodyPr/>
        <a:lstStyle/>
        <a:p>
          <a:r>
            <a:rPr lang="es-CO" sz="1800" dirty="0">
              <a:latin typeface="Montserrat"/>
            </a:rPr>
            <a:t>Ayuda a determinar riesgo de recurrencia, si es focal o generalizada y a clasificar síndromes epilépticos para saber si se debe iniciar tratamiento. </a:t>
          </a:r>
        </a:p>
      </dgm:t>
    </dgm:pt>
    <dgm:pt modelId="{060CA4CD-56F9-4AA0-90EA-795C89637DC0}" type="parTrans" cxnId="{7E0D7FD1-4333-4EB5-9C59-A9461C77E6C8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7ACB1ED0-4670-4183-864E-F740D86B3A36}" type="sibTrans" cxnId="{7E0D7FD1-4333-4EB5-9C59-A9461C77E6C8}">
      <dgm:prSet/>
      <dgm:spPr/>
      <dgm:t>
        <a:bodyPr/>
        <a:lstStyle/>
        <a:p>
          <a:endParaRPr lang="es-CO" sz="1800">
            <a:latin typeface="Montserrat"/>
          </a:endParaRPr>
        </a:p>
      </dgm:t>
    </dgm:pt>
    <dgm:pt modelId="{70098E3A-02C9-4928-A6DB-D5223C23176E}" type="pres">
      <dgm:prSet presAssocID="{7DD5E8EC-D278-452E-A5CC-1D1B52B926DB}" presName="Name0" presStyleCnt="0">
        <dgm:presLayoutVars>
          <dgm:dir/>
          <dgm:resizeHandles val="exact"/>
        </dgm:presLayoutVars>
      </dgm:prSet>
      <dgm:spPr/>
    </dgm:pt>
    <dgm:pt modelId="{E339B40C-C689-4DFB-9BE5-B2660E4B872A}" type="pres">
      <dgm:prSet presAssocID="{2383F17A-F15E-4863-942D-6C854F2AA56A}" presName="composite" presStyleCnt="0"/>
      <dgm:spPr/>
    </dgm:pt>
    <dgm:pt modelId="{4DD92C4F-C42B-4619-8A59-CB51EC857F37}" type="pres">
      <dgm:prSet presAssocID="{2383F17A-F15E-4863-942D-6C854F2AA56A}" presName="rect1" presStyleLbl="trAlignAcc1" presStyleIdx="0" presStyleCnt="2" custScaleX="95448" custScaleY="82848" custLinFactNeighborX="17891" custLinFactNeighborY="-4139">
        <dgm:presLayoutVars>
          <dgm:bulletEnabled val="1"/>
        </dgm:presLayoutVars>
      </dgm:prSet>
      <dgm:spPr/>
    </dgm:pt>
    <dgm:pt modelId="{1F54FC72-F818-4ED6-BDD4-3365A1E8413E}" type="pres">
      <dgm:prSet presAssocID="{2383F17A-F15E-4863-942D-6C854F2AA56A}" presName="rect2" presStyleLbl="fgImgPlace1" presStyleIdx="0" presStyleCnt="2" custScaleX="69517" custScaleY="81120" custLinFactNeighborX="-6143" custLinFactNeighborY="-15001"/>
      <dgm:spPr/>
    </dgm:pt>
    <dgm:pt modelId="{DBE610BF-C0B4-4CBA-ADE2-4511D6190EC8}" type="pres">
      <dgm:prSet presAssocID="{1195C8A8-BFB5-4933-BA1F-588D6BE5DAA1}" presName="sibTrans" presStyleCnt="0"/>
      <dgm:spPr/>
    </dgm:pt>
    <dgm:pt modelId="{FEB316C3-2FF8-4007-A91F-3E06037929B6}" type="pres">
      <dgm:prSet presAssocID="{C2295291-6D31-486F-AACB-6422120964C1}" presName="composite" presStyleCnt="0"/>
      <dgm:spPr/>
    </dgm:pt>
    <dgm:pt modelId="{439AF6DE-6257-45DA-B07F-E9DF30A5F4D0}" type="pres">
      <dgm:prSet presAssocID="{C2295291-6D31-486F-AACB-6422120964C1}" presName="rect1" presStyleLbl="trAlignAcc1" presStyleIdx="1" presStyleCnt="2" custScaleX="95448" custScaleY="72834" custLinFactNeighborX="17891" custLinFactNeighborY="-4139">
        <dgm:presLayoutVars>
          <dgm:bulletEnabled val="1"/>
        </dgm:presLayoutVars>
      </dgm:prSet>
      <dgm:spPr/>
    </dgm:pt>
    <dgm:pt modelId="{4E0703B6-B262-48FC-A0E6-2B4E4535BEC3}" type="pres">
      <dgm:prSet presAssocID="{C2295291-6D31-486F-AACB-6422120964C1}" presName="rect2" presStyleLbl="fgImgPlace1" presStyleIdx="1" presStyleCnt="2" custScaleX="69517" custScaleY="81120" custLinFactNeighborX="-6143" custLinFactNeighborY="-15001"/>
      <dgm:spPr/>
    </dgm:pt>
  </dgm:ptLst>
  <dgm:cxnLst>
    <dgm:cxn modelId="{7A889506-9882-45D7-97A7-8194D8274380}" srcId="{7DD5E8EC-D278-452E-A5CC-1D1B52B926DB}" destId="{2383F17A-F15E-4863-942D-6C854F2AA56A}" srcOrd="0" destOrd="0" parTransId="{448D45D3-E829-4AE6-8B0D-386857D8A559}" sibTransId="{1195C8A8-BFB5-4933-BA1F-588D6BE5DAA1}"/>
    <dgm:cxn modelId="{D02A9F17-9FAE-407F-A10D-382050AD2B62}" type="presOf" srcId="{7DD5E8EC-D278-452E-A5CC-1D1B52B926DB}" destId="{70098E3A-02C9-4928-A6DB-D5223C23176E}" srcOrd="0" destOrd="0" presId="urn:microsoft.com/office/officeart/2008/layout/PictureStrips"/>
    <dgm:cxn modelId="{C697064B-87C8-4CBE-8189-F429BA06FE15}" type="presOf" srcId="{2383F17A-F15E-4863-942D-6C854F2AA56A}" destId="{4DD92C4F-C42B-4619-8A59-CB51EC857F37}" srcOrd="0" destOrd="0" presId="urn:microsoft.com/office/officeart/2008/layout/PictureStrips"/>
    <dgm:cxn modelId="{7E0D7FD1-4333-4EB5-9C59-A9461C77E6C8}" srcId="{7DD5E8EC-D278-452E-A5CC-1D1B52B926DB}" destId="{C2295291-6D31-486F-AACB-6422120964C1}" srcOrd="1" destOrd="0" parTransId="{060CA4CD-56F9-4AA0-90EA-795C89637DC0}" sibTransId="{7ACB1ED0-4670-4183-864E-F740D86B3A36}"/>
    <dgm:cxn modelId="{5957A1F3-DDA6-44A5-9316-C082E1441A45}" type="presOf" srcId="{C2295291-6D31-486F-AACB-6422120964C1}" destId="{439AF6DE-6257-45DA-B07F-E9DF30A5F4D0}" srcOrd="0" destOrd="0" presId="urn:microsoft.com/office/officeart/2008/layout/PictureStrips"/>
    <dgm:cxn modelId="{E7CC1C6C-7DE7-4EBF-BEA5-EEA52440C835}" type="presParOf" srcId="{70098E3A-02C9-4928-A6DB-D5223C23176E}" destId="{E339B40C-C689-4DFB-9BE5-B2660E4B872A}" srcOrd="0" destOrd="0" presId="urn:microsoft.com/office/officeart/2008/layout/PictureStrips"/>
    <dgm:cxn modelId="{04349E8A-AAF4-465B-9011-087EB486A7A9}" type="presParOf" srcId="{E339B40C-C689-4DFB-9BE5-B2660E4B872A}" destId="{4DD92C4F-C42B-4619-8A59-CB51EC857F37}" srcOrd="0" destOrd="0" presId="urn:microsoft.com/office/officeart/2008/layout/PictureStrips"/>
    <dgm:cxn modelId="{4118EA41-258A-488D-B04B-E33FB5B42ABB}" type="presParOf" srcId="{E339B40C-C689-4DFB-9BE5-B2660E4B872A}" destId="{1F54FC72-F818-4ED6-BDD4-3365A1E8413E}" srcOrd="1" destOrd="0" presId="urn:microsoft.com/office/officeart/2008/layout/PictureStrips"/>
    <dgm:cxn modelId="{67920FAF-84B2-4B06-8956-3C5AA50A7E0D}" type="presParOf" srcId="{70098E3A-02C9-4928-A6DB-D5223C23176E}" destId="{DBE610BF-C0B4-4CBA-ADE2-4511D6190EC8}" srcOrd="1" destOrd="0" presId="urn:microsoft.com/office/officeart/2008/layout/PictureStrips"/>
    <dgm:cxn modelId="{6093DCE7-043B-4123-9B34-5BB2D7E767B5}" type="presParOf" srcId="{70098E3A-02C9-4928-A6DB-D5223C23176E}" destId="{FEB316C3-2FF8-4007-A91F-3E06037929B6}" srcOrd="2" destOrd="0" presId="urn:microsoft.com/office/officeart/2008/layout/PictureStrips"/>
    <dgm:cxn modelId="{1B2C9C3C-A4FC-45B7-8A3E-2CA7FAE4960E}" type="presParOf" srcId="{FEB316C3-2FF8-4007-A91F-3E06037929B6}" destId="{439AF6DE-6257-45DA-B07F-E9DF30A5F4D0}" srcOrd="0" destOrd="0" presId="urn:microsoft.com/office/officeart/2008/layout/PictureStrips"/>
    <dgm:cxn modelId="{F1229DC2-5829-4C9B-B960-4F3FBA4BC79B}" type="presParOf" srcId="{FEB316C3-2FF8-4007-A91F-3E06037929B6}" destId="{4E0703B6-B262-48FC-A0E6-2B4E4535BEC3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6E2847-F379-4A80-89BE-85568A02D6A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A2B6216E-5DD6-4A22-926D-9C2C3C8121AD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Urgente: en déficit focal, después de una crisis que no mejora rápidamente o no retorna a su comportamiento basal luego de unas horas. </a:t>
          </a:r>
          <a:endParaRPr lang="es-CO" sz="1600" dirty="0">
            <a:latin typeface="Montserrat"/>
          </a:endParaRPr>
        </a:p>
      </dgm:t>
    </dgm:pt>
    <dgm:pt modelId="{4903EE46-5AED-4981-9BA4-CE672DFA5ADC}" type="parTrans" cxnId="{18961E2B-65C9-479B-A520-93E03E3626D1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8A6BB1F2-FE42-4061-95F6-BE848EEE8DBA}" type="sibTrans" cxnId="{18961E2B-65C9-479B-A520-93E03E3626D1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D50BA94B-B7C1-4B2E-A566-9D9D11AD0A56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No de rutina en primera convulsión afebril aislada, la mayoría de veces no cambia la conducta. Solo el 4% de estas pruebas resultarán en intervención inmediata.</a:t>
          </a:r>
          <a:endParaRPr lang="es-CO" sz="1600" dirty="0">
            <a:latin typeface="Montserrat"/>
          </a:endParaRPr>
        </a:p>
      </dgm:t>
    </dgm:pt>
    <dgm:pt modelId="{BA3FBFF8-E8DA-44BC-B08F-9287FAA57BAF}" type="parTrans" cxnId="{66DFD77D-FC76-4ADB-8AA2-6AD413D00FD5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61CB2E87-E247-4014-ACB0-25FCE839CA05}" type="sibTrans" cxnId="{66DFD77D-FC76-4ADB-8AA2-6AD413D00FD5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DCAF2E70-9CEB-4181-AB9C-03AB74B078C7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600" dirty="0">
              <a:latin typeface="Montserrat"/>
            </a:rPr>
            <a:t>No urgente: trastorno cognitivo o motor sin etiología clara, examen neurológico anormal, crisis convulsivas focales con o sin generalización secundaria, niños &lt;1 año. </a:t>
          </a:r>
          <a:endParaRPr lang="es-CO" sz="1600" dirty="0">
            <a:latin typeface="Montserrat"/>
          </a:endParaRPr>
        </a:p>
      </dgm:t>
    </dgm:pt>
    <dgm:pt modelId="{B8A7B1A0-4CC9-48F3-83E3-60F71914635B}" type="parTrans" cxnId="{EDBD9776-4B76-4DE5-93F6-A7AF3EE3F303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CAF3A556-251A-4A7F-A097-DD5B114D10C4}" type="sibTrans" cxnId="{EDBD9776-4B76-4DE5-93F6-A7AF3EE3F303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FB78ED7B-3A1E-4EEC-A188-53ACA881072C}" type="pres">
      <dgm:prSet presAssocID="{C66E2847-F379-4A80-89BE-85568A02D6A5}" presName="Name0" presStyleCnt="0">
        <dgm:presLayoutVars>
          <dgm:chMax val="7"/>
          <dgm:chPref val="7"/>
          <dgm:dir/>
        </dgm:presLayoutVars>
      </dgm:prSet>
      <dgm:spPr/>
    </dgm:pt>
    <dgm:pt modelId="{78D41284-21C7-4ECB-B79C-F2001A2CB30C}" type="pres">
      <dgm:prSet presAssocID="{C66E2847-F379-4A80-89BE-85568A02D6A5}" presName="Name1" presStyleCnt="0"/>
      <dgm:spPr/>
    </dgm:pt>
    <dgm:pt modelId="{D1473B18-6BD2-4C28-82ED-141B8772BA7D}" type="pres">
      <dgm:prSet presAssocID="{C66E2847-F379-4A80-89BE-85568A02D6A5}" presName="cycle" presStyleCnt="0"/>
      <dgm:spPr/>
    </dgm:pt>
    <dgm:pt modelId="{CAE98DC2-EAA0-484F-BF62-AE1C8AED962F}" type="pres">
      <dgm:prSet presAssocID="{C66E2847-F379-4A80-89BE-85568A02D6A5}" presName="srcNode" presStyleLbl="node1" presStyleIdx="0" presStyleCnt="3"/>
      <dgm:spPr/>
    </dgm:pt>
    <dgm:pt modelId="{B0E30FEC-DEE8-4875-917E-23C052A6A46C}" type="pres">
      <dgm:prSet presAssocID="{C66E2847-F379-4A80-89BE-85568A02D6A5}" presName="conn" presStyleLbl="parChTrans1D2" presStyleIdx="0" presStyleCnt="1"/>
      <dgm:spPr/>
    </dgm:pt>
    <dgm:pt modelId="{5CEB4EC7-3443-455D-9FED-DFB7B14A7CC4}" type="pres">
      <dgm:prSet presAssocID="{C66E2847-F379-4A80-89BE-85568A02D6A5}" presName="extraNode" presStyleLbl="node1" presStyleIdx="0" presStyleCnt="3"/>
      <dgm:spPr/>
    </dgm:pt>
    <dgm:pt modelId="{01B5DE1E-F54D-47A5-8D89-1097B608E65B}" type="pres">
      <dgm:prSet presAssocID="{C66E2847-F379-4A80-89BE-85568A02D6A5}" presName="dstNode" presStyleLbl="node1" presStyleIdx="0" presStyleCnt="3"/>
      <dgm:spPr/>
    </dgm:pt>
    <dgm:pt modelId="{C9A98D48-31BE-4C02-88DD-3FC7FA968D97}" type="pres">
      <dgm:prSet presAssocID="{A2B6216E-5DD6-4A22-926D-9C2C3C8121AD}" presName="text_1" presStyleLbl="node1" presStyleIdx="0" presStyleCnt="3">
        <dgm:presLayoutVars>
          <dgm:bulletEnabled val="1"/>
        </dgm:presLayoutVars>
      </dgm:prSet>
      <dgm:spPr/>
    </dgm:pt>
    <dgm:pt modelId="{6864F7A3-B3A1-4775-8A7A-9780392598E9}" type="pres">
      <dgm:prSet presAssocID="{A2B6216E-5DD6-4A22-926D-9C2C3C8121AD}" presName="accent_1" presStyleCnt="0"/>
      <dgm:spPr/>
    </dgm:pt>
    <dgm:pt modelId="{7B696FEF-CAD0-44CB-AFD2-C915B5D319B1}" type="pres">
      <dgm:prSet presAssocID="{A2B6216E-5DD6-4A22-926D-9C2C3C8121AD}" presName="accentRepeatNode" presStyleLbl="solidFgAcc1" presStyleIdx="0" presStyleCnt="3"/>
      <dgm:spPr/>
    </dgm:pt>
    <dgm:pt modelId="{9B4D6C1B-506F-4161-9A7C-8058B38A6DE8}" type="pres">
      <dgm:prSet presAssocID="{D50BA94B-B7C1-4B2E-A566-9D9D11AD0A56}" presName="text_2" presStyleLbl="node1" presStyleIdx="1" presStyleCnt="3">
        <dgm:presLayoutVars>
          <dgm:bulletEnabled val="1"/>
        </dgm:presLayoutVars>
      </dgm:prSet>
      <dgm:spPr/>
    </dgm:pt>
    <dgm:pt modelId="{E4DE4E27-8227-440B-B13C-57BA06E89EFA}" type="pres">
      <dgm:prSet presAssocID="{D50BA94B-B7C1-4B2E-A566-9D9D11AD0A56}" presName="accent_2" presStyleCnt="0"/>
      <dgm:spPr/>
    </dgm:pt>
    <dgm:pt modelId="{BC3DFAE9-C9E6-4A0E-977C-6F7B16E9CE6C}" type="pres">
      <dgm:prSet presAssocID="{D50BA94B-B7C1-4B2E-A566-9D9D11AD0A56}" presName="accentRepeatNode" presStyleLbl="solidFgAcc1" presStyleIdx="1" presStyleCnt="3"/>
      <dgm:spPr/>
    </dgm:pt>
    <dgm:pt modelId="{39719851-D4E9-4BFC-BE4B-5095545C43E8}" type="pres">
      <dgm:prSet presAssocID="{DCAF2E70-9CEB-4181-AB9C-03AB74B078C7}" presName="text_3" presStyleLbl="node1" presStyleIdx="2" presStyleCnt="3">
        <dgm:presLayoutVars>
          <dgm:bulletEnabled val="1"/>
        </dgm:presLayoutVars>
      </dgm:prSet>
      <dgm:spPr/>
    </dgm:pt>
    <dgm:pt modelId="{31D20C3E-1162-4B77-A543-FF12B672CA6D}" type="pres">
      <dgm:prSet presAssocID="{DCAF2E70-9CEB-4181-AB9C-03AB74B078C7}" presName="accent_3" presStyleCnt="0"/>
      <dgm:spPr/>
    </dgm:pt>
    <dgm:pt modelId="{8D9CC5B6-0A73-4C0A-B1C8-C029F52B4190}" type="pres">
      <dgm:prSet presAssocID="{DCAF2E70-9CEB-4181-AB9C-03AB74B078C7}" presName="accentRepeatNode" presStyleLbl="solidFgAcc1" presStyleIdx="2" presStyleCnt="3"/>
      <dgm:spPr/>
    </dgm:pt>
  </dgm:ptLst>
  <dgm:cxnLst>
    <dgm:cxn modelId="{18961E2B-65C9-479B-A520-93E03E3626D1}" srcId="{C66E2847-F379-4A80-89BE-85568A02D6A5}" destId="{A2B6216E-5DD6-4A22-926D-9C2C3C8121AD}" srcOrd="0" destOrd="0" parTransId="{4903EE46-5AED-4981-9BA4-CE672DFA5ADC}" sibTransId="{8A6BB1F2-FE42-4061-95F6-BE848EEE8DBA}"/>
    <dgm:cxn modelId="{49013F3F-451A-4B5C-8FF7-140A9BA52EB1}" type="presOf" srcId="{8A6BB1F2-FE42-4061-95F6-BE848EEE8DBA}" destId="{B0E30FEC-DEE8-4875-917E-23C052A6A46C}" srcOrd="0" destOrd="0" presId="urn:microsoft.com/office/officeart/2008/layout/VerticalCurvedList"/>
    <dgm:cxn modelId="{A8E4875C-9298-4021-8AED-021D9A62D75C}" type="presOf" srcId="{DCAF2E70-9CEB-4181-AB9C-03AB74B078C7}" destId="{39719851-D4E9-4BFC-BE4B-5095545C43E8}" srcOrd="0" destOrd="0" presId="urn:microsoft.com/office/officeart/2008/layout/VerticalCurvedList"/>
    <dgm:cxn modelId="{689FD762-7C84-47C8-875A-11C63B2B33FF}" type="presOf" srcId="{D50BA94B-B7C1-4B2E-A566-9D9D11AD0A56}" destId="{9B4D6C1B-506F-4161-9A7C-8058B38A6DE8}" srcOrd="0" destOrd="0" presId="urn:microsoft.com/office/officeart/2008/layout/VerticalCurvedList"/>
    <dgm:cxn modelId="{DD9A9654-F880-45AB-8EFA-2F3A3CED2FC3}" type="presOf" srcId="{A2B6216E-5DD6-4A22-926D-9C2C3C8121AD}" destId="{C9A98D48-31BE-4C02-88DD-3FC7FA968D97}" srcOrd="0" destOrd="0" presId="urn:microsoft.com/office/officeart/2008/layout/VerticalCurvedList"/>
    <dgm:cxn modelId="{EDBD9776-4B76-4DE5-93F6-A7AF3EE3F303}" srcId="{C66E2847-F379-4A80-89BE-85568A02D6A5}" destId="{DCAF2E70-9CEB-4181-AB9C-03AB74B078C7}" srcOrd="2" destOrd="0" parTransId="{B8A7B1A0-4CC9-48F3-83E3-60F71914635B}" sibTransId="{CAF3A556-251A-4A7F-A097-DD5B114D10C4}"/>
    <dgm:cxn modelId="{794E9B79-9163-4C7C-B52D-7CC1888D9840}" type="presOf" srcId="{C66E2847-F379-4A80-89BE-85568A02D6A5}" destId="{FB78ED7B-3A1E-4EEC-A188-53ACA881072C}" srcOrd="0" destOrd="0" presId="urn:microsoft.com/office/officeart/2008/layout/VerticalCurvedList"/>
    <dgm:cxn modelId="{66DFD77D-FC76-4ADB-8AA2-6AD413D00FD5}" srcId="{C66E2847-F379-4A80-89BE-85568A02D6A5}" destId="{D50BA94B-B7C1-4B2E-A566-9D9D11AD0A56}" srcOrd="1" destOrd="0" parTransId="{BA3FBFF8-E8DA-44BC-B08F-9287FAA57BAF}" sibTransId="{61CB2E87-E247-4014-ACB0-25FCE839CA05}"/>
    <dgm:cxn modelId="{593CAAC5-4A9F-4DF7-A0E0-E7222735091F}" type="presParOf" srcId="{FB78ED7B-3A1E-4EEC-A188-53ACA881072C}" destId="{78D41284-21C7-4ECB-B79C-F2001A2CB30C}" srcOrd="0" destOrd="0" presId="urn:microsoft.com/office/officeart/2008/layout/VerticalCurvedList"/>
    <dgm:cxn modelId="{0A7E792B-1698-4781-A805-18B031ECB777}" type="presParOf" srcId="{78D41284-21C7-4ECB-B79C-F2001A2CB30C}" destId="{D1473B18-6BD2-4C28-82ED-141B8772BA7D}" srcOrd="0" destOrd="0" presId="urn:microsoft.com/office/officeart/2008/layout/VerticalCurvedList"/>
    <dgm:cxn modelId="{2C4B4C85-1C57-4406-B3E0-70DC6D2CFC5A}" type="presParOf" srcId="{D1473B18-6BD2-4C28-82ED-141B8772BA7D}" destId="{CAE98DC2-EAA0-484F-BF62-AE1C8AED962F}" srcOrd="0" destOrd="0" presId="urn:microsoft.com/office/officeart/2008/layout/VerticalCurvedList"/>
    <dgm:cxn modelId="{A5F54B88-4F2F-4E38-AE5F-62D25337965F}" type="presParOf" srcId="{D1473B18-6BD2-4C28-82ED-141B8772BA7D}" destId="{B0E30FEC-DEE8-4875-917E-23C052A6A46C}" srcOrd="1" destOrd="0" presId="urn:microsoft.com/office/officeart/2008/layout/VerticalCurvedList"/>
    <dgm:cxn modelId="{84B2BE9F-96DA-4AB2-BDD2-91DF4EB7E327}" type="presParOf" srcId="{D1473B18-6BD2-4C28-82ED-141B8772BA7D}" destId="{5CEB4EC7-3443-455D-9FED-DFB7B14A7CC4}" srcOrd="2" destOrd="0" presId="urn:microsoft.com/office/officeart/2008/layout/VerticalCurvedList"/>
    <dgm:cxn modelId="{1EE0015B-5A26-4344-91B9-6D10354874E4}" type="presParOf" srcId="{D1473B18-6BD2-4C28-82ED-141B8772BA7D}" destId="{01B5DE1E-F54D-47A5-8D89-1097B608E65B}" srcOrd="3" destOrd="0" presId="urn:microsoft.com/office/officeart/2008/layout/VerticalCurvedList"/>
    <dgm:cxn modelId="{2631156F-1407-481C-8A07-1B6B42A7633E}" type="presParOf" srcId="{78D41284-21C7-4ECB-B79C-F2001A2CB30C}" destId="{C9A98D48-31BE-4C02-88DD-3FC7FA968D97}" srcOrd="1" destOrd="0" presId="urn:microsoft.com/office/officeart/2008/layout/VerticalCurvedList"/>
    <dgm:cxn modelId="{505203A5-57AF-4F66-95E9-B79BD13A940B}" type="presParOf" srcId="{78D41284-21C7-4ECB-B79C-F2001A2CB30C}" destId="{6864F7A3-B3A1-4775-8A7A-9780392598E9}" srcOrd="2" destOrd="0" presId="urn:microsoft.com/office/officeart/2008/layout/VerticalCurvedList"/>
    <dgm:cxn modelId="{E99E9F05-C979-4205-B3F1-EA5E653EBCE7}" type="presParOf" srcId="{6864F7A3-B3A1-4775-8A7A-9780392598E9}" destId="{7B696FEF-CAD0-44CB-AFD2-C915B5D319B1}" srcOrd="0" destOrd="0" presId="urn:microsoft.com/office/officeart/2008/layout/VerticalCurvedList"/>
    <dgm:cxn modelId="{04C648F2-DC8E-4D3B-B0C5-54AA7C7AAB35}" type="presParOf" srcId="{78D41284-21C7-4ECB-B79C-F2001A2CB30C}" destId="{9B4D6C1B-506F-4161-9A7C-8058B38A6DE8}" srcOrd="3" destOrd="0" presId="urn:microsoft.com/office/officeart/2008/layout/VerticalCurvedList"/>
    <dgm:cxn modelId="{D8E35A53-6082-44EE-B3A3-81657FE4C3AE}" type="presParOf" srcId="{78D41284-21C7-4ECB-B79C-F2001A2CB30C}" destId="{E4DE4E27-8227-440B-B13C-57BA06E89EFA}" srcOrd="4" destOrd="0" presId="urn:microsoft.com/office/officeart/2008/layout/VerticalCurvedList"/>
    <dgm:cxn modelId="{7C4B8D0F-8F46-4B13-812A-34897B39E567}" type="presParOf" srcId="{E4DE4E27-8227-440B-B13C-57BA06E89EFA}" destId="{BC3DFAE9-C9E6-4A0E-977C-6F7B16E9CE6C}" srcOrd="0" destOrd="0" presId="urn:microsoft.com/office/officeart/2008/layout/VerticalCurvedList"/>
    <dgm:cxn modelId="{76CE0CD3-0FA8-435B-8676-D28A19C9071F}" type="presParOf" srcId="{78D41284-21C7-4ECB-B79C-F2001A2CB30C}" destId="{39719851-D4E9-4BFC-BE4B-5095545C43E8}" srcOrd="5" destOrd="0" presId="urn:microsoft.com/office/officeart/2008/layout/VerticalCurvedList"/>
    <dgm:cxn modelId="{E72AE31D-85D1-4313-AE22-22AFF09CF69B}" type="presParOf" srcId="{78D41284-21C7-4ECB-B79C-F2001A2CB30C}" destId="{31D20C3E-1162-4B77-A543-FF12B672CA6D}" srcOrd="6" destOrd="0" presId="urn:microsoft.com/office/officeart/2008/layout/VerticalCurvedList"/>
    <dgm:cxn modelId="{489DD2BA-B7C0-4D53-B685-F7E5C718809D}" type="presParOf" srcId="{31D20C3E-1162-4B77-A543-FF12B672CA6D}" destId="{8D9CC5B6-0A73-4C0A-B1C8-C029F52B419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A8F72F-3866-42E1-95EE-671AA6320A42}" type="doc">
      <dgm:prSet loTypeId="urn:microsoft.com/office/officeart/2005/8/layout/cycle7" loCatId="cycle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356E579D-3984-4D37-A9B4-FC6993952F02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Hasta 1/3 de los niños con primera convulsión afebril tienen hallazgos anormales en la RNM.</a:t>
          </a:r>
          <a:endParaRPr lang="es-CO" sz="1600" dirty="0">
            <a:latin typeface="Montserrat"/>
          </a:endParaRPr>
        </a:p>
      </dgm:t>
    </dgm:pt>
    <dgm:pt modelId="{27EA640B-4AC2-4EE5-8211-58B27751B458}" type="parTrans" cxnId="{6429C606-C0D1-4A3B-B7D2-E5611C50E1E7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D0E58B9A-25CD-48CD-B452-57F86EE2F9DA}" type="sibTrans" cxnId="{6429C606-C0D1-4A3B-B7D2-E5611C50E1E7}">
      <dgm:prSet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936D4719-4CB2-410F-B31F-0CBD8BBF8F67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600" dirty="0">
              <a:latin typeface="Montserrat"/>
            </a:rPr>
            <a:t>Contraste con gadolinio solo en: sospecha de tumor, malformación vascular, infección previa, luego de un estudio sin contraste. </a:t>
          </a:r>
          <a:endParaRPr lang="es-CO" sz="1600" dirty="0">
            <a:latin typeface="Montserrat"/>
          </a:endParaRPr>
        </a:p>
      </dgm:t>
    </dgm:pt>
    <dgm:pt modelId="{65E29314-606F-4297-846A-4583C978D83A}" type="parTrans" cxnId="{5C12D1C6-2962-4F24-9089-7D7908EEAFC9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A608DFDB-C9AF-47A1-89BB-46336E1FEDE8}" type="sibTrans" cxnId="{5C12D1C6-2962-4F24-9089-7D7908EEAFC9}">
      <dgm:prSet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C77EE9B8-24C0-4C37-A3BF-F0C15050A9EB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TAC solo en sospecha de hemorragia </a:t>
          </a:r>
          <a:r>
            <a:rPr lang="es-ES" sz="1600" dirty="0" err="1">
              <a:latin typeface="Montserrat"/>
            </a:rPr>
            <a:t>intracraneana</a:t>
          </a:r>
          <a:r>
            <a:rPr lang="es-ES" sz="1600" dirty="0">
              <a:latin typeface="Montserrat"/>
            </a:rPr>
            <a:t>.</a:t>
          </a:r>
          <a:endParaRPr lang="es-CO" sz="1600" dirty="0">
            <a:latin typeface="Montserrat"/>
          </a:endParaRPr>
        </a:p>
      </dgm:t>
    </dgm:pt>
    <dgm:pt modelId="{92757568-A23E-41F3-8BF3-6383901DA6EE}" type="parTrans" cxnId="{99E13431-4802-42D7-956F-8A3497C01EB8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6E4E31B3-7FBA-4919-A729-0F44FF850429}" type="sibTrans" cxnId="{99E13431-4802-42D7-956F-8A3497C01EB8}">
      <dgm:prSet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E6A2AE10-F159-4F5B-9DDA-88F8359B1865}" type="pres">
      <dgm:prSet presAssocID="{EEA8F72F-3866-42E1-95EE-671AA6320A42}" presName="Name0" presStyleCnt="0">
        <dgm:presLayoutVars>
          <dgm:dir/>
          <dgm:resizeHandles val="exact"/>
        </dgm:presLayoutVars>
      </dgm:prSet>
      <dgm:spPr/>
    </dgm:pt>
    <dgm:pt modelId="{C3FA5C88-0C5D-43A8-B913-D029D00D5E5D}" type="pres">
      <dgm:prSet presAssocID="{356E579D-3984-4D37-A9B4-FC6993952F02}" presName="node" presStyleLbl="node1" presStyleIdx="0" presStyleCnt="3">
        <dgm:presLayoutVars>
          <dgm:bulletEnabled val="1"/>
        </dgm:presLayoutVars>
      </dgm:prSet>
      <dgm:spPr/>
    </dgm:pt>
    <dgm:pt modelId="{F74F1FDA-19F5-4B4A-8697-E8AF4CAE691A}" type="pres">
      <dgm:prSet presAssocID="{D0E58B9A-25CD-48CD-B452-57F86EE2F9DA}" presName="sibTrans" presStyleLbl="sibTrans2D1" presStyleIdx="0" presStyleCnt="3"/>
      <dgm:spPr/>
    </dgm:pt>
    <dgm:pt modelId="{2821129E-59F9-4DDA-A868-28EA0BF16A32}" type="pres">
      <dgm:prSet presAssocID="{D0E58B9A-25CD-48CD-B452-57F86EE2F9DA}" presName="connectorText" presStyleLbl="sibTrans2D1" presStyleIdx="0" presStyleCnt="3"/>
      <dgm:spPr/>
    </dgm:pt>
    <dgm:pt modelId="{A5614B9D-2498-41F0-9F19-117CE31E9A26}" type="pres">
      <dgm:prSet presAssocID="{936D4719-4CB2-410F-B31F-0CBD8BBF8F67}" presName="node" presStyleLbl="node1" presStyleIdx="1" presStyleCnt="3" custScaleX="101542" custScaleY="116415">
        <dgm:presLayoutVars>
          <dgm:bulletEnabled val="1"/>
        </dgm:presLayoutVars>
      </dgm:prSet>
      <dgm:spPr/>
    </dgm:pt>
    <dgm:pt modelId="{1DF6EF20-EB98-4069-92FF-67B324C29296}" type="pres">
      <dgm:prSet presAssocID="{A608DFDB-C9AF-47A1-89BB-46336E1FEDE8}" presName="sibTrans" presStyleLbl="sibTrans2D1" presStyleIdx="1" presStyleCnt="3"/>
      <dgm:spPr/>
    </dgm:pt>
    <dgm:pt modelId="{45380471-3D33-4E4B-8292-B13328E7102D}" type="pres">
      <dgm:prSet presAssocID="{A608DFDB-C9AF-47A1-89BB-46336E1FEDE8}" presName="connectorText" presStyleLbl="sibTrans2D1" presStyleIdx="1" presStyleCnt="3"/>
      <dgm:spPr/>
    </dgm:pt>
    <dgm:pt modelId="{8DC197F2-AAC4-4382-97EB-E8FD14F58ADD}" type="pres">
      <dgm:prSet presAssocID="{C77EE9B8-24C0-4C37-A3BF-F0C15050A9EB}" presName="node" presStyleLbl="node1" presStyleIdx="2" presStyleCnt="3" custScaleX="101542" custScaleY="116415">
        <dgm:presLayoutVars>
          <dgm:bulletEnabled val="1"/>
        </dgm:presLayoutVars>
      </dgm:prSet>
      <dgm:spPr/>
    </dgm:pt>
    <dgm:pt modelId="{A8C83775-B94E-44C5-A5DB-6640DE8466BE}" type="pres">
      <dgm:prSet presAssocID="{6E4E31B3-7FBA-4919-A729-0F44FF850429}" presName="sibTrans" presStyleLbl="sibTrans2D1" presStyleIdx="2" presStyleCnt="3"/>
      <dgm:spPr/>
    </dgm:pt>
    <dgm:pt modelId="{47800355-426E-45B7-B8EF-34978AB55C4E}" type="pres">
      <dgm:prSet presAssocID="{6E4E31B3-7FBA-4919-A729-0F44FF850429}" presName="connectorText" presStyleLbl="sibTrans2D1" presStyleIdx="2" presStyleCnt="3"/>
      <dgm:spPr/>
    </dgm:pt>
  </dgm:ptLst>
  <dgm:cxnLst>
    <dgm:cxn modelId="{6429C606-C0D1-4A3B-B7D2-E5611C50E1E7}" srcId="{EEA8F72F-3866-42E1-95EE-671AA6320A42}" destId="{356E579D-3984-4D37-A9B4-FC6993952F02}" srcOrd="0" destOrd="0" parTransId="{27EA640B-4AC2-4EE5-8211-58B27751B458}" sibTransId="{D0E58B9A-25CD-48CD-B452-57F86EE2F9DA}"/>
    <dgm:cxn modelId="{EF912811-0650-4614-B7E2-B9C07450CFA0}" type="presOf" srcId="{EEA8F72F-3866-42E1-95EE-671AA6320A42}" destId="{E6A2AE10-F159-4F5B-9DDA-88F8359B1865}" srcOrd="0" destOrd="0" presId="urn:microsoft.com/office/officeart/2005/8/layout/cycle7"/>
    <dgm:cxn modelId="{FF7FFA1D-0A59-4B92-ACF3-0A64DB08A2A6}" type="presOf" srcId="{936D4719-4CB2-410F-B31F-0CBD8BBF8F67}" destId="{A5614B9D-2498-41F0-9F19-117CE31E9A26}" srcOrd="0" destOrd="0" presId="urn:microsoft.com/office/officeart/2005/8/layout/cycle7"/>
    <dgm:cxn modelId="{7FC82F25-1BD2-416D-8382-5CEBCE856341}" type="presOf" srcId="{D0E58B9A-25CD-48CD-B452-57F86EE2F9DA}" destId="{2821129E-59F9-4DDA-A868-28EA0BF16A32}" srcOrd="1" destOrd="0" presId="urn:microsoft.com/office/officeart/2005/8/layout/cycle7"/>
    <dgm:cxn modelId="{99E13431-4802-42D7-956F-8A3497C01EB8}" srcId="{EEA8F72F-3866-42E1-95EE-671AA6320A42}" destId="{C77EE9B8-24C0-4C37-A3BF-F0C15050A9EB}" srcOrd="2" destOrd="0" parTransId="{92757568-A23E-41F3-8BF3-6383901DA6EE}" sibTransId="{6E4E31B3-7FBA-4919-A729-0F44FF850429}"/>
    <dgm:cxn modelId="{45255F62-ED71-445E-9E65-0D2C01A72E15}" type="presOf" srcId="{A608DFDB-C9AF-47A1-89BB-46336E1FEDE8}" destId="{1DF6EF20-EB98-4069-92FF-67B324C29296}" srcOrd="0" destOrd="0" presId="urn:microsoft.com/office/officeart/2005/8/layout/cycle7"/>
    <dgm:cxn modelId="{C784536E-4B00-4600-8485-0976D06393F0}" type="presOf" srcId="{356E579D-3984-4D37-A9B4-FC6993952F02}" destId="{C3FA5C88-0C5D-43A8-B913-D029D00D5E5D}" srcOrd="0" destOrd="0" presId="urn:microsoft.com/office/officeart/2005/8/layout/cycle7"/>
    <dgm:cxn modelId="{7255A750-61A3-4F2B-9688-2787F01C06AD}" type="presOf" srcId="{6E4E31B3-7FBA-4919-A729-0F44FF850429}" destId="{47800355-426E-45B7-B8EF-34978AB55C4E}" srcOrd="1" destOrd="0" presId="urn:microsoft.com/office/officeart/2005/8/layout/cycle7"/>
    <dgm:cxn modelId="{3003C07D-3E58-440F-B268-2AE84A70191F}" type="presOf" srcId="{C77EE9B8-24C0-4C37-A3BF-F0C15050A9EB}" destId="{8DC197F2-AAC4-4382-97EB-E8FD14F58ADD}" srcOrd="0" destOrd="0" presId="urn:microsoft.com/office/officeart/2005/8/layout/cycle7"/>
    <dgm:cxn modelId="{250FD4C0-279A-42FE-8288-C49ABC4F28B7}" type="presOf" srcId="{A608DFDB-C9AF-47A1-89BB-46336E1FEDE8}" destId="{45380471-3D33-4E4B-8292-B13328E7102D}" srcOrd="1" destOrd="0" presId="urn:microsoft.com/office/officeart/2005/8/layout/cycle7"/>
    <dgm:cxn modelId="{5C12D1C6-2962-4F24-9089-7D7908EEAFC9}" srcId="{EEA8F72F-3866-42E1-95EE-671AA6320A42}" destId="{936D4719-4CB2-410F-B31F-0CBD8BBF8F67}" srcOrd="1" destOrd="0" parTransId="{65E29314-606F-4297-846A-4583C978D83A}" sibTransId="{A608DFDB-C9AF-47A1-89BB-46336E1FEDE8}"/>
    <dgm:cxn modelId="{922928D1-18FD-43D4-B413-EB3FFAB65419}" type="presOf" srcId="{D0E58B9A-25CD-48CD-B452-57F86EE2F9DA}" destId="{F74F1FDA-19F5-4B4A-8697-E8AF4CAE691A}" srcOrd="0" destOrd="0" presId="urn:microsoft.com/office/officeart/2005/8/layout/cycle7"/>
    <dgm:cxn modelId="{558A98E7-02B5-475B-9A9A-730825B9E301}" type="presOf" srcId="{6E4E31B3-7FBA-4919-A729-0F44FF850429}" destId="{A8C83775-B94E-44C5-A5DB-6640DE8466BE}" srcOrd="0" destOrd="0" presId="urn:microsoft.com/office/officeart/2005/8/layout/cycle7"/>
    <dgm:cxn modelId="{A91FD6B6-4B4B-4236-9F2F-CC81F922B3D4}" type="presParOf" srcId="{E6A2AE10-F159-4F5B-9DDA-88F8359B1865}" destId="{C3FA5C88-0C5D-43A8-B913-D029D00D5E5D}" srcOrd="0" destOrd="0" presId="urn:microsoft.com/office/officeart/2005/8/layout/cycle7"/>
    <dgm:cxn modelId="{1DD4D2D1-5AB8-4A56-B7C8-75D71A73A5ED}" type="presParOf" srcId="{E6A2AE10-F159-4F5B-9DDA-88F8359B1865}" destId="{F74F1FDA-19F5-4B4A-8697-E8AF4CAE691A}" srcOrd="1" destOrd="0" presId="urn:microsoft.com/office/officeart/2005/8/layout/cycle7"/>
    <dgm:cxn modelId="{7AEAA02A-EA2F-4716-99C4-BA79727BADF8}" type="presParOf" srcId="{F74F1FDA-19F5-4B4A-8697-E8AF4CAE691A}" destId="{2821129E-59F9-4DDA-A868-28EA0BF16A32}" srcOrd="0" destOrd="0" presId="urn:microsoft.com/office/officeart/2005/8/layout/cycle7"/>
    <dgm:cxn modelId="{CC4A1F44-3E3E-413D-A55B-921245EF5362}" type="presParOf" srcId="{E6A2AE10-F159-4F5B-9DDA-88F8359B1865}" destId="{A5614B9D-2498-41F0-9F19-117CE31E9A26}" srcOrd="2" destOrd="0" presId="urn:microsoft.com/office/officeart/2005/8/layout/cycle7"/>
    <dgm:cxn modelId="{651E277C-8401-4A56-A90E-69329D65FA1D}" type="presParOf" srcId="{E6A2AE10-F159-4F5B-9DDA-88F8359B1865}" destId="{1DF6EF20-EB98-4069-92FF-67B324C29296}" srcOrd="3" destOrd="0" presId="urn:microsoft.com/office/officeart/2005/8/layout/cycle7"/>
    <dgm:cxn modelId="{81000D81-AA6B-4DEF-9F80-E9617C889C7D}" type="presParOf" srcId="{1DF6EF20-EB98-4069-92FF-67B324C29296}" destId="{45380471-3D33-4E4B-8292-B13328E7102D}" srcOrd="0" destOrd="0" presId="urn:microsoft.com/office/officeart/2005/8/layout/cycle7"/>
    <dgm:cxn modelId="{654BD649-CFF5-4408-B31F-D43325A36B88}" type="presParOf" srcId="{E6A2AE10-F159-4F5B-9DDA-88F8359B1865}" destId="{8DC197F2-AAC4-4382-97EB-E8FD14F58ADD}" srcOrd="4" destOrd="0" presId="urn:microsoft.com/office/officeart/2005/8/layout/cycle7"/>
    <dgm:cxn modelId="{7CE5D0C6-0888-4257-8752-B878971869C2}" type="presParOf" srcId="{E6A2AE10-F159-4F5B-9DDA-88F8359B1865}" destId="{A8C83775-B94E-44C5-A5DB-6640DE8466BE}" srcOrd="5" destOrd="0" presId="urn:microsoft.com/office/officeart/2005/8/layout/cycle7"/>
    <dgm:cxn modelId="{F3CB0CD9-20AD-48D8-9453-EF2A7A0B8206}" type="presParOf" srcId="{A8C83775-B94E-44C5-A5DB-6640DE8466BE}" destId="{47800355-426E-45B7-B8EF-34978AB55C4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92662EF-260F-4FAB-97E0-46DFC764DCAD}" type="doc">
      <dgm:prSet loTypeId="urn:microsoft.com/office/officeart/2005/8/layout/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O"/>
        </a:p>
      </dgm:t>
    </dgm:pt>
    <dgm:pt modelId="{B9461212-0AD9-4A8F-A2E3-7D0A08A39B95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La mayoría tiene un examen general y neurológico normal.</a:t>
          </a:r>
          <a:endParaRPr lang="es-CO" sz="1600" dirty="0">
            <a:latin typeface="Montserrat"/>
          </a:endParaRPr>
        </a:p>
      </dgm:t>
    </dgm:pt>
    <dgm:pt modelId="{E909CB10-0527-4459-BA78-ACFC18973D26}" type="parTrans" cxnId="{1CA022BE-B1B3-4725-B535-A09EDCE1346A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BED2BFAA-D7DB-4907-B3D7-DF4EC109B0CF}" type="sibTrans" cxnId="{1CA022BE-B1B3-4725-B535-A09EDCE1346A}">
      <dgm:prSet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336BC509-25CD-48CC-A4DC-DFF5B2F58E7D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Siempre revisar la piel </a:t>
          </a:r>
          <a:r>
            <a:rPr lang="es-ES" sz="1600" dirty="0">
              <a:latin typeface="Montserrat"/>
              <a:sym typeface="Wingdings" panose="05000000000000000000" pitchFamily="2" charset="2"/>
            </a:rPr>
            <a:t> Enfermedades </a:t>
          </a:r>
          <a:r>
            <a:rPr lang="es-ES" sz="1600" dirty="0" err="1">
              <a:latin typeface="Montserrat"/>
              <a:sym typeface="Wingdings" panose="05000000000000000000" pitchFamily="2" charset="2"/>
            </a:rPr>
            <a:t>neurocutáneas</a:t>
          </a:r>
          <a:r>
            <a:rPr lang="es-ES" sz="1600" dirty="0">
              <a:latin typeface="Montserrat"/>
              <a:sym typeface="Wingdings" panose="05000000000000000000" pitchFamily="2" charset="2"/>
            </a:rPr>
            <a:t> asociadas a epilepsia (neurofibromatosis, esclerosis </a:t>
          </a:r>
          <a:r>
            <a:rPr lang="es-ES" sz="1600" dirty="0" err="1">
              <a:latin typeface="Montserrat"/>
              <a:sym typeface="Wingdings" panose="05000000000000000000" pitchFamily="2" charset="2"/>
            </a:rPr>
            <a:t>tuerosa</a:t>
          </a:r>
          <a:r>
            <a:rPr lang="es-ES" sz="1600" dirty="0">
              <a:latin typeface="Montserrat"/>
              <a:sym typeface="Wingdings" panose="05000000000000000000" pitchFamily="2" charset="2"/>
            </a:rPr>
            <a:t>).</a:t>
          </a:r>
          <a:endParaRPr lang="es-CO" sz="1600" dirty="0">
            <a:latin typeface="Montserrat"/>
          </a:endParaRPr>
        </a:p>
      </dgm:t>
    </dgm:pt>
    <dgm:pt modelId="{E9A71AF8-BC98-446B-AC13-25F0C6D1647C}" type="parTrans" cxnId="{94C59A14-55A0-4580-BA4E-CC239CE52FDC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26446C27-7638-4923-9DA1-11493CFAF71F}" type="sibTrans" cxnId="{94C59A14-55A0-4580-BA4E-CC239CE52FDC}">
      <dgm:prSet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79DFE737-06D6-4F02-BB84-F147F2724CCD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600" dirty="0">
              <a:latin typeface="Montserrat"/>
            </a:rPr>
            <a:t>Si hay hallazgos dismórficos </a:t>
          </a:r>
          <a:r>
            <a:rPr lang="es-ES" sz="1600" dirty="0">
              <a:latin typeface="Montserrat"/>
              <a:sym typeface="Wingdings" panose="05000000000000000000" pitchFamily="2" charset="2"/>
            </a:rPr>
            <a:t> Genetista.</a:t>
          </a:r>
          <a:endParaRPr lang="es-CO" sz="1600" dirty="0">
            <a:latin typeface="Montserrat"/>
          </a:endParaRPr>
        </a:p>
      </dgm:t>
    </dgm:pt>
    <dgm:pt modelId="{04ED2CD4-D185-48EF-AB65-53C73373E36B}" type="parTrans" cxnId="{9A7DC7FB-3C12-4FB4-B3E3-C6787B5AC9A7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949F3FAC-456C-48E9-BDED-E0F6AECAB6A2}" type="sibTrans" cxnId="{9A7DC7FB-3C12-4FB4-B3E3-C6787B5AC9A7}">
      <dgm:prSet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B3EA2E3C-E7F6-435D-8E37-F9D27832A851}">
      <dgm:prSet phldrT="[Texto]" custT="1"/>
      <dgm:spPr/>
      <dgm:t>
        <a:bodyPr/>
        <a:lstStyle/>
        <a:p>
          <a:r>
            <a:rPr lang="es-ES" sz="1600" dirty="0" err="1">
              <a:latin typeface="Montserrat"/>
            </a:rPr>
            <a:t>Hepato</a:t>
          </a:r>
          <a:r>
            <a:rPr lang="es-ES" sz="1600" dirty="0">
              <a:latin typeface="Montserrat"/>
            </a:rPr>
            <a:t> o esplenomegalia </a:t>
          </a:r>
          <a:r>
            <a:rPr lang="es-ES" sz="1600" dirty="0">
              <a:latin typeface="Montserrat"/>
              <a:sym typeface="Wingdings" panose="05000000000000000000" pitchFamily="2" charset="2"/>
            </a:rPr>
            <a:t> Pueden ser compatibles con enfermedades de depósito lisosomal o errores innatos del metabolismo.</a:t>
          </a:r>
          <a:endParaRPr lang="es-CO" sz="1600" dirty="0">
            <a:latin typeface="Montserrat"/>
          </a:endParaRPr>
        </a:p>
      </dgm:t>
    </dgm:pt>
    <dgm:pt modelId="{E8092239-5C12-45E1-A445-D2AE6F2CB8F3}" type="parTrans" cxnId="{EC90768E-073A-4A4F-B9BA-AC30D6C1A060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CFAA6BA1-287A-4792-AC49-E890F1352208}" type="sibTrans" cxnId="{EC90768E-073A-4A4F-B9BA-AC30D6C1A060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E387EBEF-AFC6-48BD-AC0F-225BF93349EA}" type="pres">
      <dgm:prSet presAssocID="{692662EF-260F-4FAB-97E0-46DFC764DCAD}" presName="diagram" presStyleCnt="0">
        <dgm:presLayoutVars>
          <dgm:dir/>
          <dgm:resizeHandles val="exact"/>
        </dgm:presLayoutVars>
      </dgm:prSet>
      <dgm:spPr/>
    </dgm:pt>
    <dgm:pt modelId="{72E5A886-4921-4BC3-AB3B-CB4F34517132}" type="pres">
      <dgm:prSet presAssocID="{B9461212-0AD9-4A8F-A2E3-7D0A08A39B95}" presName="node" presStyleLbl="node1" presStyleIdx="0" presStyleCnt="4">
        <dgm:presLayoutVars>
          <dgm:bulletEnabled val="1"/>
        </dgm:presLayoutVars>
      </dgm:prSet>
      <dgm:spPr/>
    </dgm:pt>
    <dgm:pt modelId="{BF58BA30-460C-48B2-84AE-00FC59D4088A}" type="pres">
      <dgm:prSet presAssocID="{BED2BFAA-D7DB-4907-B3D7-DF4EC109B0CF}" presName="sibTrans" presStyleLbl="sibTrans2D1" presStyleIdx="0" presStyleCnt="3"/>
      <dgm:spPr/>
    </dgm:pt>
    <dgm:pt modelId="{0FD0EBD6-E18E-41D1-B22E-7D44D26AA835}" type="pres">
      <dgm:prSet presAssocID="{BED2BFAA-D7DB-4907-B3D7-DF4EC109B0CF}" presName="connectorText" presStyleLbl="sibTrans2D1" presStyleIdx="0" presStyleCnt="3"/>
      <dgm:spPr/>
    </dgm:pt>
    <dgm:pt modelId="{B0BB68CB-9457-40F6-9F3F-6B71F1487A20}" type="pres">
      <dgm:prSet presAssocID="{336BC509-25CD-48CC-A4DC-DFF5B2F58E7D}" presName="node" presStyleLbl="node1" presStyleIdx="1" presStyleCnt="4">
        <dgm:presLayoutVars>
          <dgm:bulletEnabled val="1"/>
        </dgm:presLayoutVars>
      </dgm:prSet>
      <dgm:spPr/>
    </dgm:pt>
    <dgm:pt modelId="{F60DFF3C-0CD0-408A-944D-D6D68AAE6532}" type="pres">
      <dgm:prSet presAssocID="{26446C27-7638-4923-9DA1-11493CFAF71F}" presName="sibTrans" presStyleLbl="sibTrans2D1" presStyleIdx="1" presStyleCnt="3"/>
      <dgm:spPr/>
    </dgm:pt>
    <dgm:pt modelId="{4E7B6F8F-402C-4B0C-90D7-B06DFB2BCA6A}" type="pres">
      <dgm:prSet presAssocID="{26446C27-7638-4923-9DA1-11493CFAF71F}" presName="connectorText" presStyleLbl="sibTrans2D1" presStyleIdx="1" presStyleCnt="3"/>
      <dgm:spPr/>
    </dgm:pt>
    <dgm:pt modelId="{DFFFC31D-F3C8-4A76-9CB4-1726AC5BC73E}" type="pres">
      <dgm:prSet presAssocID="{79DFE737-06D6-4F02-BB84-F147F2724CCD}" presName="node" presStyleLbl="node1" presStyleIdx="2" presStyleCnt="4">
        <dgm:presLayoutVars>
          <dgm:bulletEnabled val="1"/>
        </dgm:presLayoutVars>
      </dgm:prSet>
      <dgm:spPr/>
    </dgm:pt>
    <dgm:pt modelId="{6A7ADC11-BCC2-4ACA-9033-01E8C794F745}" type="pres">
      <dgm:prSet presAssocID="{949F3FAC-456C-48E9-BDED-E0F6AECAB6A2}" presName="sibTrans" presStyleLbl="sibTrans2D1" presStyleIdx="2" presStyleCnt="3"/>
      <dgm:spPr/>
    </dgm:pt>
    <dgm:pt modelId="{CD564C60-CF87-4B3D-8FB8-A7394B6FF09D}" type="pres">
      <dgm:prSet presAssocID="{949F3FAC-456C-48E9-BDED-E0F6AECAB6A2}" presName="connectorText" presStyleLbl="sibTrans2D1" presStyleIdx="2" presStyleCnt="3"/>
      <dgm:spPr/>
    </dgm:pt>
    <dgm:pt modelId="{47DC98C8-D969-491C-83A6-B061B371D80D}" type="pres">
      <dgm:prSet presAssocID="{B3EA2E3C-E7F6-435D-8E37-F9D27832A851}" presName="node" presStyleLbl="node1" presStyleIdx="3" presStyleCnt="4">
        <dgm:presLayoutVars>
          <dgm:bulletEnabled val="1"/>
        </dgm:presLayoutVars>
      </dgm:prSet>
      <dgm:spPr/>
    </dgm:pt>
  </dgm:ptLst>
  <dgm:cxnLst>
    <dgm:cxn modelId="{B6609E12-1E28-4C94-87BF-63D78611CA0E}" type="presOf" srcId="{79DFE737-06D6-4F02-BB84-F147F2724CCD}" destId="{DFFFC31D-F3C8-4A76-9CB4-1726AC5BC73E}" srcOrd="0" destOrd="0" presId="urn:microsoft.com/office/officeart/2005/8/layout/process5"/>
    <dgm:cxn modelId="{94C59A14-55A0-4580-BA4E-CC239CE52FDC}" srcId="{692662EF-260F-4FAB-97E0-46DFC764DCAD}" destId="{336BC509-25CD-48CC-A4DC-DFF5B2F58E7D}" srcOrd="1" destOrd="0" parTransId="{E9A71AF8-BC98-446B-AC13-25F0C6D1647C}" sibTransId="{26446C27-7638-4923-9DA1-11493CFAF71F}"/>
    <dgm:cxn modelId="{38B0B52A-2B57-4A92-B66A-76AD20E8EA3D}" type="presOf" srcId="{26446C27-7638-4923-9DA1-11493CFAF71F}" destId="{F60DFF3C-0CD0-408A-944D-D6D68AAE6532}" srcOrd="0" destOrd="0" presId="urn:microsoft.com/office/officeart/2005/8/layout/process5"/>
    <dgm:cxn modelId="{FC850E66-2895-413D-9F3D-4D616F735B63}" type="presOf" srcId="{BED2BFAA-D7DB-4907-B3D7-DF4EC109B0CF}" destId="{0FD0EBD6-E18E-41D1-B22E-7D44D26AA835}" srcOrd="1" destOrd="0" presId="urn:microsoft.com/office/officeart/2005/8/layout/process5"/>
    <dgm:cxn modelId="{9A3C5F51-922C-40FE-A7EA-14857CAF7700}" type="presOf" srcId="{BED2BFAA-D7DB-4907-B3D7-DF4EC109B0CF}" destId="{BF58BA30-460C-48B2-84AE-00FC59D4088A}" srcOrd="0" destOrd="0" presId="urn:microsoft.com/office/officeart/2005/8/layout/process5"/>
    <dgm:cxn modelId="{A56E1152-96E6-477D-B831-4DE11267733E}" type="presOf" srcId="{B9461212-0AD9-4A8F-A2E3-7D0A08A39B95}" destId="{72E5A886-4921-4BC3-AB3B-CB4F34517132}" srcOrd="0" destOrd="0" presId="urn:microsoft.com/office/officeart/2005/8/layout/process5"/>
    <dgm:cxn modelId="{EC90768E-073A-4A4F-B9BA-AC30D6C1A060}" srcId="{692662EF-260F-4FAB-97E0-46DFC764DCAD}" destId="{B3EA2E3C-E7F6-435D-8E37-F9D27832A851}" srcOrd="3" destOrd="0" parTransId="{E8092239-5C12-45E1-A445-D2AE6F2CB8F3}" sibTransId="{CFAA6BA1-287A-4792-AC49-E890F1352208}"/>
    <dgm:cxn modelId="{A69FEF8F-FB09-431A-AAFA-9E62ABFFDAA3}" type="presOf" srcId="{336BC509-25CD-48CC-A4DC-DFF5B2F58E7D}" destId="{B0BB68CB-9457-40F6-9F3F-6B71F1487A20}" srcOrd="0" destOrd="0" presId="urn:microsoft.com/office/officeart/2005/8/layout/process5"/>
    <dgm:cxn modelId="{91B46FA1-374E-4D2A-B086-A7708021D99C}" type="presOf" srcId="{B3EA2E3C-E7F6-435D-8E37-F9D27832A851}" destId="{47DC98C8-D969-491C-83A6-B061B371D80D}" srcOrd="0" destOrd="0" presId="urn:microsoft.com/office/officeart/2005/8/layout/process5"/>
    <dgm:cxn modelId="{89D278A8-41F9-46B4-8FCB-6389022FAD8E}" type="presOf" srcId="{949F3FAC-456C-48E9-BDED-E0F6AECAB6A2}" destId="{6A7ADC11-BCC2-4ACA-9033-01E8C794F745}" srcOrd="0" destOrd="0" presId="urn:microsoft.com/office/officeart/2005/8/layout/process5"/>
    <dgm:cxn modelId="{7FBBE7B1-A3B7-4447-8E52-4D755277AFC3}" type="presOf" srcId="{26446C27-7638-4923-9DA1-11493CFAF71F}" destId="{4E7B6F8F-402C-4B0C-90D7-B06DFB2BCA6A}" srcOrd="1" destOrd="0" presId="urn:microsoft.com/office/officeart/2005/8/layout/process5"/>
    <dgm:cxn modelId="{618F44B9-264A-4870-8A20-3644BBD3B997}" type="presOf" srcId="{949F3FAC-456C-48E9-BDED-E0F6AECAB6A2}" destId="{CD564C60-CF87-4B3D-8FB8-A7394B6FF09D}" srcOrd="1" destOrd="0" presId="urn:microsoft.com/office/officeart/2005/8/layout/process5"/>
    <dgm:cxn modelId="{1CA022BE-B1B3-4725-B535-A09EDCE1346A}" srcId="{692662EF-260F-4FAB-97E0-46DFC764DCAD}" destId="{B9461212-0AD9-4A8F-A2E3-7D0A08A39B95}" srcOrd="0" destOrd="0" parTransId="{E909CB10-0527-4459-BA78-ACFC18973D26}" sibTransId="{BED2BFAA-D7DB-4907-B3D7-DF4EC109B0CF}"/>
    <dgm:cxn modelId="{152F82F0-D982-4EF9-AC19-7843CD8FE442}" type="presOf" srcId="{692662EF-260F-4FAB-97E0-46DFC764DCAD}" destId="{E387EBEF-AFC6-48BD-AC0F-225BF93349EA}" srcOrd="0" destOrd="0" presId="urn:microsoft.com/office/officeart/2005/8/layout/process5"/>
    <dgm:cxn modelId="{9A7DC7FB-3C12-4FB4-B3E3-C6787B5AC9A7}" srcId="{692662EF-260F-4FAB-97E0-46DFC764DCAD}" destId="{79DFE737-06D6-4F02-BB84-F147F2724CCD}" srcOrd="2" destOrd="0" parTransId="{04ED2CD4-D185-48EF-AB65-53C73373E36B}" sibTransId="{949F3FAC-456C-48E9-BDED-E0F6AECAB6A2}"/>
    <dgm:cxn modelId="{A898C4B3-7A95-4F85-A8EE-F652C1971E7F}" type="presParOf" srcId="{E387EBEF-AFC6-48BD-AC0F-225BF93349EA}" destId="{72E5A886-4921-4BC3-AB3B-CB4F34517132}" srcOrd="0" destOrd="0" presId="urn:microsoft.com/office/officeart/2005/8/layout/process5"/>
    <dgm:cxn modelId="{AD214F1B-8F6E-4A58-A3C4-431E515D5436}" type="presParOf" srcId="{E387EBEF-AFC6-48BD-AC0F-225BF93349EA}" destId="{BF58BA30-460C-48B2-84AE-00FC59D4088A}" srcOrd="1" destOrd="0" presId="urn:microsoft.com/office/officeart/2005/8/layout/process5"/>
    <dgm:cxn modelId="{14645550-46F1-457E-A765-30BB49D16C15}" type="presParOf" srcId="{BF58BA30-460C-48B2-84AE-00FC59D4088A}" destId="{0FD0EBD6-E18E-41D1-B22E-7D44D26AA835}" srcOrd="0" destOrd="0" presId="urn:microsoft.com/office/officeart/2005/8/layout/process5"/>
    <dgm:cxn modelId="{ED54F059-64A1-4694-98E1-2DE2A1DF0740}" type="presParOf" srcId="{E387EBEF-AFC6-48BD-AC0F-225BF93349EA}" destId="{B0BB68CB-9457-40F6-9F3F-6B71F1487A20}" srcOrd="2" destOrd="0" presId="urn:microsoft.com/office/officeart/2005/8/layout/process5"/>
    <dgm:cxn modelId="{D0E47245-03E1-4FE7-A686-C9EF849E3FCC}" type="presParOf" srcId="{E387EBEF-AFC6-48BD-AC0F-225BF93349EA}" destId="{F60DFF3C-0CD0-408A-944D-D6D68AAE6532}" srcOrd="3" destOrd="0" presId="urn:microsoft.com/office/officeart/2005/8/layout/process5"/>
    <dgm:cxn modelId="{00AA83EC-543C-4EED-93AB-8CED699B30FE}" type="presParOf" srcId="{F60DFF3C-0CD0-408A-944D-D6D68AAE6532}" destId="{4E7B6F8F-402C-4B0C-90D7-B06DFB2BCA6A}" srcOrd="0" destOrd="0" presId="urn:microsoft.com/office/officeart/2005/8/layout/process5"/>
    <dgm:cxn modelId="{8383B7C5-06B7-4D1C-A6FF-820D99307EDD}" type="presParOf" srcId="{E387EBEF-AFC6-48BD-AC0F-225BF93349EA}" destId="{DFFFC31D-F3C8-4A76-9CB4-1726AC5BC73E}" srcOrd="4" destOrd="0" presId="urn:microsoft.com/office/officeart/2005/8/layout/process5"/>
    <dgm:cxn modelId="{F44EFFD5-38E7-49B6-A4D1-5447411E226E}" type="presParOf" srcId="{E387EBEF-AFC6-48BD-AC0F-225BF93349EA}" destId="{6A7ADC11-BCC2-4ACA-9033-01E8C794F745}" srcOrd="5" destOrd="0" presId="urn:microsoft.com/office/officeart/2005/8/layout/process5"/>
    <dgm:cxn modelId="{10B5BD0D-1946-466C-B132-52FC5FDA73AD}" type="presParOf" srcId="{6A7ADC11-BCC2-4ACA-9033-01E8C794F745}" destId="{CD564C60-CF87-4B3D-8FB8-A7394B6FF09D}" srcOrd="0" destOrd="0" presId="urn:microsoft.com/office/officeart/2005/8/layout/process5"/>
    <dgm:cxn modelId="{5B26A0E4-D67F-4940-B58E-616A9C718653}" type="presParOf" srcId="{E387EBEF-AFC6-48BD-AC0F-225BF93349EA}" destId="{47DC98C8-D969-491C-83A6-B061B371D80D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BE17C5D-3759-46C1-8DF9-F724D055F11C}" type="doc">
      <dgm:prSet loTypeId="urn:microsoft.com/office/officeart/2005/8/layout/process2" loCatId="process" qsTypeId="urn:microsoft.com/office/officeart/2005/8/quickstyle/simple1" qsCatId="simple" csTypeId="urn:microsoft.com/office/officeart/2005/8/colors/accent1_4" csCatId="accent1" phldr="1"/>
      <dgm:spPr/>
    </dgm:pt>
    <dgm:pt modelId="{422C80E6-95B4-4AF8-902E-8B9801D541A5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Exámenes sistemáticos (HLG, función renal, glucosa, electrolitos) </a:t>
          </a:r>
          <a:r>
            <a:rPr lang="es-ES" sz="1600" dirty="0">
              <a:latin typeface="Montserrat"/>
              <a:sym typeface="Wingdings" panose="05000000000000000000" pitchFamily="2" charset="2"/>
            </a:rPr>
            <a:t> Solo si hay que descartar una clínica sintomática aguda (vómito, diarrea, DHT, alteración estado mental). Glucosa e hiponatremia es lo que más se asocia a convulsiones. </a:t>
          </a:r>
          <a:endParaRPr lang="es-CO" sz="1600" dirty="0">
            <a:latin typeface="Montserrat"/>
          </a:endParaRPr>
        </a:p>
      </dgm:t>
    </dgm:pt>
    <dgm:pt modelId="{CD488F6C-325E-4949-8C0E-BD4213DCE335}" type="parTrans" cxnId="{DD0F4A61-88E8-43D7-8A6F-07EA90037284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8F6A0309-B3CD-4061-8D1C-403A539F20F3}" type="sibTrans" cxnId="{DD0F4A61-88E8-43D7-8A6F-07EA90037284}">
      <dgm:prSet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6917CFA0-173A-4E80-8FF6-16AA0E20ECB1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600" dirty="0">
              <a:latin typeface="Montserrat"/>
            </a:rPr>
            <a:t>Si se sospecha consumo de drogas de abuso, se debe realizar estudio de tóxicos independiente de la edad. </a:t>
          </a:r>
          <a:endParaRPr lang="es-CO" sz="1600" dirty="0">
            <a:latin typeface="Montserrat"/>
          </a:endParaRPr>
        </a:p>
      </dgm:t>
    </dgm:pt>
    <dgm:pt modelId="{50FAC2EA-1FB7-4899-AF68-63055AD82E69}" type="parTrans" cxnId="{206AA171-3BC5-439C-B9DA-9585167A140C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E58277E0-5E9D-4BF0-9174-5A8C88F82649}" type="sibTrans" cxnId="{206AA171-3BC5-439C-B9DA-9585167A140C}">
      <dgm:prSet custT="1"/>
      <dgm:spPr/>
      <dgm:t>
        <a:bodyPr/>
        <a:lstStyle/>
        <a:p>
          <a:endParaRPr lang="es-CO" sz="1600">
            <a:latin typeface="Montserrat"/>
          </a:endParaRPr>
        </a:p>
      </dgm:t>
    </dgm:pt>
    <dgm:pt modelId="{A1DC1A51-2499-4DE2-BC6F-325E4696A142}">
      <dgm:prSet phldrT="[Texto]" custT="1"/>
      <dgm:spPr/>
      <dgm:t>
        <a:bodyPr/>
        <a:lstStyle/>
        <a:p>
          <a:r>
            <a:rPr lang="es-ES" sz="1600" dirty="0">
              <a:latin typeface="Montserrat"/>
            </a:rPr>
            <a:t>Punción lumbar </a:t>
          </a:r>
          <a:r>
            <a:rPr lang="es-ES" sz="1600" dirty="0">
              <a:latin typeface="Montserrat"/>
              <a:sym typeface="Wingdings" panose="05000000000000000000" pitchFamily="2" charset="2"/>
            </a:rPr>
            <a:t> Solo si se sospecha meningitis o encefalitis, menores de 6 meses, cualquier edad con cambio persisten del estado mental de causa desconocida. </a:t>
          </a:r>
          <a:endParaRPr lang="es-CO" sz="1600" dirty="0">
            <a:latin typeface="Montserrat"/>
          </a:endParaRPr>
        </a:p>
      </dgm:t>
    </dgm:pt>
    <dgm:pt modelId="{33C34D21-162C-44D5-A041-7DD993DCA99F}" type="parTrans" cxnId="{EF9DD6C0-CAB2-44CE-BA96-43C267EE3FA1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374078B3-9D6B-4906-A5D7-ABA25ABF2918}" type="sibTrans" cxnId="{EF9DD6C0-CAB2-44CE-BA96-43C267EE3FA1}">
      <dgm:prSet/>
      <dgm:spPr/>
      <dgm:t>
        <a:bodyPr/>
        <a:lstStyle/>
        <a:p>
          <a:endParaRPr lang="es-CO" sz="1600">
            <a:latin typeface="Montserrat"/>
          </a:endParaRPr>
        </a:p>
      </dgm:t>
    </dgm:pt>
    <dgm:pt modelId="{241A8408-7298-48A5-B390-B94F6A9A4587}" type="pres">
      <dgm:prSet presAssocID="{CBE17C5D-3759-46C1-8DF9-F724D055F11C}" presName="linearFlow" presStyleCnt="0">
        <dgm:presLayoutVars>
          <dgm:resizeHandles val="exact"/>
        </dgm:presLayoutVars>
      </dgm:prSet>
      <dgm:spPr/>
    </dgm:pt>
    <dgm:pt modelId="{15CC7E38-DD68-4C95-A85D-E3BC7CC64297}" type="pres">
      <dgm:prSet presAssocID="{422C80E6-95B4-4AF8-902E-8B9801D541A5}" presName="node" presStyleLbl="node1" presStyleIdx="0" presStyleCnt="3" custScaleY="128064">
        <dgm:presLayoutVars>
          <dgm:bulletEnabled val="1"/>
        </dgm:presLayoutVars>
      </dgm:prSet>
      <dgm:spPr/>
    </dgm:pt>
    <dgm:pt modelId="{776DE842-9F17-4146-A379-422182AAE2E3}" type="pres">
      <dgm:prSet presAssocID="{8F6A0309-B3CD-4061-8D1C-403A539F20F3}" presName="sibTrans" presStyleLbl="sibTrans2D1" presStyleIdx="0" presStyleCnt="2"/>
      <dgm:spPr/>
    </dgm:pt>
    <dgm:pt modelId="{02C49A93-1619-454D-A0F7-3034B5093383}" type="pres">
      <dgm:prSet presAssocID="{8F6A0309-B3CD-4061-8D1C-403A539F20F3}" presName="connectorText" presStyleLbl="sibTrans2D1" presStyleIdx="0" presStyleCnt="2"/>
      <dgm:spPr/>
    </dgm:pt>
    <dgm:pt modelId="{54CA8E30-F397-4A6D-A9AF-70E2E27088C3}" type="pres">
      <dgm:prSet presAssocID="{6917CFA0-173A-4E80-8FF6-16AA0E20ECB1}" presName="node" presStyleLbl="node1" presStyleIdx="1" presStyleCnt="3">
        <dgm:presLayoutVars>
          <dgm:bulletEnabled val="1"/>
        </dgm:presLayoutVars>
      </dgm:prSet>
      <dgm:spPr/>
    </dgm:pt>
    <dgm:pt modelId="{59B3DBB0-27F0-46BC-8915-AF6E6C9344F6}" type="pres">
      <dgm:prSet presAssocID="{E58277E0-5E9D-4BF0-9174-5A8C88F82649}" presName="sibTrans" presStyleLbl="sibTrans2D1" presStyleIdx="1" presStyleCnt="2"/>
      <dgm:spPr/>
    </dgm:pt>
    <dgm:pt modelId="{DDAA8B17-7602-4FE7-A68D-03E43652EE3B}" type="pres">
      <dgm:prSet presAssocID="{E58277E0-5E9D-4BF0-9174-5A8C88F82649}" presName="connectorText" presStyleLbl="sibTrans2D1" presStyleIdx="1" presStyleCnt="2"/>
      <dgm:spPr/>
    </dgm:pt>
    <dgm:pt modelId="{28104734-DCA0-41C0-AC09-7F5854F4F041}" type="pres">
      <dgm:prSet presAssocID="{A1DC1A51-2499-4DE2-BC6F-325E4696A142}" presName="node" presStyleLbl="node1" presStyleIdx="2" presStyleCnt="3">
        <dgm:presLayoutVars>
          <dgm:bulletEnabled val="1"/>
        </dgm:presLayoutVars>
      </dgm:prSet>
      <dgm:spPr/>
    </dgm:pt>
  </dgm:ptLst>
  <dgm:cxnLst>
    <dgm:cxn modelId="{67BDC40C-F2F0-4CA3-A53D-F0249568473B}" type="presOf" srcId="{6917CFA0-173A-4E80-8FF6-16AA0E20ECB1}" destId="{54CA8E30-F397-4A6D-A9AF-70E2E27088C3}" srcOrd="0" destOrd="0" presId="urn:microsoft.com/office/officeart/2005/8/layout/process2"/>
    <dgm:cxn modelId="{DD0F4A61-88E8-43D7-8A6F-07EA90037284}" srcId="{CBE17C5D-3759-46C1-8DF9-F724D055F11C}" destId="{422C80E6-95B4-4AF8-902E-8B9801D541A5}" srcOrd="0" destOrd="0" parTransId="{CD488F6C-325E-4949-8C0E-BD4213DCE335}" sibTransId="{8F6A0309-B3CD-4061-8D1C-403A539F20F3}"/>
    <dgm:cxn modelId="{8A8F2442-3673-4155-B12F-BE694AFB79E8}" type="presOf" srcId="{422C80E6-95B4-4AF8-902E-8B9801D541A5}" destId="{15CC7E38-DD68-4C95-A85D-E3BC7CC64297}" srcOrd="0" destOrd="0" presId="urn:microsoft.com/office/officeart/2005/8/layout/process2"/>
    <dgm:cxn modelId="{E1867B44-E29E-44D2-B8C6-50D7BCD44026}" type="presOf" srcId="{8F6A0309-B3CD-4061-8D1C-403A539F20F3}" destId="{02C49A93-1619-454D-A0F7-3034B5093383}" srcOrd="1" destOrd="0" presId="urn:microsoft.com/office/officeart/2005/8/layout/process2"/>
    <dgm:cxn modelId="{206AA171-3BC5-439C-B9DA-9585167A140C}" srcId="{CBE17C5D-3759-46C1-8DF9-F724D055F11C}" destId="{6917CFA0-173A-4E80-8FF6-16AA0E20ECB1}" srcOrd="1" destOrd="0" parTransId="{50FAC2EA-1FB7-4899-AF68-63055AD82E69}" sibTransId="{E58277E0-5E9D-4BF0-9174-5A8C88F82649}"/>
    <dgm:cxn modelId="{85497873-A93C-4179-96E6-F03C26ADFFF9}" type="presOf" srcId="{A1DC1A51-2499-4DE2-BC6F-325E4696A142}" destId="{28104734-DCA0-41C0-AC09-7F5854F4F041}" srcOrd="0" destOrd="0" presId="urn:microsoft.com/office/officeart/2005/8/layout/process2"/>
    <dgm:cxn modelId="{C503BB54-5EB7-445B-B660-38C22BAEBCEE}" type="presOf" srcId="{8F6A0309-B3CD-4061-8D1C-403A539F20F3}" destId="{776DE842-9F17-4146-A379-422182AAE2E3}" srcOrd="0" destOrd="0" presId="urn:microsoft.com/office/officeart/2005/8/layout/process2"/>
    <dgm:cxn modelId="{A6D604A6-AFD3-4F8B-A505-C78582D87DFB}" type="presOf" srcId="{E58277E0-5E9D-4BF0-9174-5A8C88F82649}" destId="{59B3DBB0-27F0-46BC-8915-AF6E6C9344F6}" srcOrd="0" destOrd="0" presId="urn:microsoft.com/office/officeart/2005/8/layout/process2"/>
    <dgm:cxn modelId="{EF9DD6C0-CAB2-44CE-BA96-43C267EE3FA1}" srcId="{CBE17C5D-3759-46C1-8DF9-F724D055F11C}" destId="{A1DC1A51-2499-4DE2-BC6F-325E4696A142}" srcOrd="2" destOrd="0" parTransId="{33C34D21-162C-44D5-A041-7DD993DCA99F}" sibTransId="{374078B3-9D6B-4906-A5D7-ABA25ABF2918}"/>
    <dgm:cxn modelId="{48CB6DC3-71B2-441E-B9A3-9C060C830A3B}" type="presOf" srcId="{CBE17C5D-3759-46C1-8DF9-F724D055F11C}" destId="{241A8408-7298-48A5-B390-B94F6A9A4587}" srcOrd="0" destOrd="0" presId="urn:microsoft.com/office/officeart/2005/8/layout/process2"/>
    <dgm:cxn modelId="{661A38FF-51D1-4D74-BE19-D9B71F866782}" type="presOf" srcId="{E58277E0-5E9D-4BF0-9174-5A8C88F82649}" destId="{DDAA8B17-7602-4FE7-A68D-03E43652EE3B}" srcOrd="1" destOrd="0" presId="urn:microsoft.com/office/officeart/2005/8/layout/process2"/>
    <dgm:cxn modelId="{6108E5D8-BB41-45FC-B45D-1E8836383C49}" type="presParOf" srcId="{241A8408-7298-48A5-B390-B94F6A9A4587}" destId="{15CC7E38-DD68-4C95-A85D-E3BC7CC64297}" srcOrd="0" destOrd="0" presId="urn:microsoft.com/office/officeart/2005/8/layout/process2"/>
    <dgm:cxn modelId="{FE0FE032-A969-442C-8316-CADB258903CF}" type="presParOf" srcId="{241A8408-7298-48A5-B390-B94F6A9A4587}" destId="{776DE842-9F17-4146-A379-422182AAE2E3}" srcOrd="1" destOrd="0" presId="urn:microsoft.com/office/officeart/2005/8/layout/process2"/>
    <dgm:cxn modelId="{7293D3D7-BE56-4371-A918-2A0302E9E0B0}" type="presParOf" srcId="{776DE842-9F17-4146-A379-422182AAE2E3}" destId="{02C49A93-1619-454D-A0F7-3034B5093383}" srcOrd="0" destOrd="0" presId="urn:microsoft.com/office/officeart/2005/8/layout/process2"/>
    <dgm:cxn modelId="{9FA654CF-15D9-49D1-B744-1B246313F852}" type="presParOf" srcId="{241A8408-7298-48A5-B390-B94F6A9A4587}" destId="{54CA8E30-F397-4A6D-A9AF-70E2E27088C3}" srcOrd="2" destOrd="0" presId="urn:microsoft.com/office/officeart/2005/8/layout/process2"/>
    <dgm:cxn modelId="{7010F962-6349-4D98-A82D-BF2ABF57BC3D}" type="presParOf" srcId="{241A8408-7298-48A5-B390-B94F6A9A4587}" destId="{59B3DBB0-27F0-46BC-8915-AF6E6C9344F6}" srcOrd="3" destOrd="0" presId="urn:microsoft.com/office/officeart/2005/8/layout/process2"/>
    <dgm:cxn modelId="{47C31C46-DE23-4B57-8F0B-83ED8D93E531}" type="presParOf" srcId="{59B3DBB0-27F0-46BC-8915-AF6E6C9344F6}" destId="{DDAA8B17-7602-4FE7-A68D-03E43652EE3B}" srcOrd="0" destOrd="0" presId="urn:microsoft.com/office/officeart/2005/8/layout/process2"/>
    <dgm:cxn modelId="{36A73A35-3E22-427D-B942-026DA88724A0}" type="presParOf" srcId="{241A8408-7298-48A5-B390-B94F6A9A4587}" destId="{28104734-DCA0-41C0-AC09-7F5854F4F04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E0128-73C0-4632-A7BB-972F5982D3F5}">
      <dsp:nvSpPr>
        <dsp:cNvPr id="0" name=""/>
        <dsp:cNvSpPr/>
      </dsp:nvSpPr>
      <dsp:spPr>
        <a:xfrm>
          <a:off x="3092" y="0"/>
          <a:ext cx="2974377" cy="5418667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Crisis o trastorno paroxístico</a:t>
          </a:r>
        </a:p>
      </dsp:txBody>
      <dsp:txXfrm>
        <a:off x="3092" y="0"/>
        <a:ext cx="2974377" cy="1625600"/>
      </dsp:txXfrm>
    </dsp:sp>
    <dsp:sp modelId="{F5BBFB00-EE5E-42C5-AC87-EAC863D59B70}">
      <dsp:nvSpPr>
        <dsp:cNvPr id="0" name=""/>
        <dsp:cNvSpPr/>
      </dsp:nvSpPr>
      <dsp:spPr>
        <a:xfrm>
          <a:off x="300529" y="1625600"/>
          <a:ext cx="2379501" cy="352213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Cualquier episodio de aparición brusca e inesperada de breve duración.</a:t>
          </a:r>
        </a:p>
      </dsp:txBody>
      <dsp:txXfrm>
        <a:off x="370222" y="1695293"/>
        <a:ext cx="2240115" cy="3382747"/>
      </dsp:txXfrm>
    </dsp:sp>
    <dsp:sp modelId="{382E86B9-2012-4C31-BD15-312C0A335523}">
      <dsp:nvSpPr>
        <dsp:cNvPr id="0" name=""/>
        <dsp:cNvSpPr/>
      </dsp:nvSpPr>
      <dsp:spPr>
        <a:xfrm>
          <a:off x="3203639" y="0"/>
          <a:ext cx="2974377" cy="5418667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Crisis convulsiva </a:t>
          </a:r>
        </a:p>
      </dsp:txBody>
      <dsp:txXfrm>
        <a:off x="3203639" y="0"/>
        <a:ext cx="2974377" cy="1625600"/>
      </dsp:txXfrm>
    </dsp:sp>
    <dsp:sp modelId="{2D8A9CEF-F36C-4DFF-8CE9-94426957D4FA}">
      <dsp:nvSpPr>
        <dsp:cNvPr id="0" name=""/>
        <dsp:cNvSpPr/>
      </dsp:nvSpPr>
      <dsp:spPr>
        <a:xfrm>
          <a:off x="3497985" y="1625600"/>
          <a:ext cx="2379501" cy="352213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Crisis generalizada o focal con sintomatología clónica, tónica o </a:t>
          </a:r>
          <a:r>
            <a:rPr lang="es-CO" sz="1800" kern="1200" dirty="0" err="1">
              <a:latin typeface="Montserrat"/>
            </a:rPr>
            <a:t>mioclónica</a:t>
          </a:r>
          <a:r>
            <a:rPr lang="es-CO" sz="1800" kern="1200" dirty="0">
              <a:latin typeface="Montserrat"/>
            </a:rPr>
            <a:t>. No necesariamente epiléptica. </a:t>
          </a:r>
        </a:p>
      </dsp:txBody>
      <dsp:txXfrm>
        <a:off x="3567678" y="1695293"/>
        <a:ext cx="2240115" cy="338274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E42A9E-46DB-4D38-84BE-7E4FD506195F}">
      <dsp:nvSpPr>
        <dsp:cNvPr id="0" name=""/>
        <dsp:cNvSpPr/>
      </dsp:nvSpPr>
      <dsp:spPr>
        <a:xfrm rot="5400000">
          <a:off x="-290816" y="574999"/>
          <a:ext cx="1938779" cy="1357145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 rot="-5400000">
        <a:off x="2" y="962755"/>
        <a:ext cx="1357145" cy="581634"/>
      </dsp:txXfrm>
    </dsp:sp>
    <dsp:sp modelId="{D93EC1A5-B988-41BA-B64E-1BF59570F88E}">
      <dsp:nvSpPr>
        <dsp:cNvPr id="0" name=""/>
        <dsp:cNvSpPr/>
      </dsp:nvSpPr>
      <dsp:spPr>
        <a:xfrm rot="5400000">
          <a:off x="3377673" y="-1972766"/>
          <a:ext cx="1733048" cy="577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Montserrat"/>
            </a:rPr>
            <a:t>Los medicamentos NO cambian el curso natural de la enfermedad. Ya no se dice por eso antiepilépticos sino anticonvulsivos; los ponemos es por el deterioro cognitivo sino controlo crisis, además riesgo de SUDEP  (muerte súbita inesperada por epilepsia) y de accidentes.</a:t>
          </a:r>
          <a:endParaRPr lang="es-CO" sz="1600" kern="1200" dirty="0">
            <a:latin typeface="Montserrat"/>
          </a:endParaRPr>
        </a:p>
      </dsp:txBody>
      <dsp:txXfrm rot="-5400000">
        <a:off x="1357145" y="132362"/>
        <a:ext cx="5689505" cy="1563848"/>
      </dsp:txXfrm>
    </dsp:sp>
    <dsp:sp modelId="{117FF78D-9732-440B-A8B6-D158CB33BE4F}">
      <dsp:nvSpPr>
        <dsp:cNvPr id="0" name=""/>
        <dsp:cNvSpPr/>
      </dsp:nvSpPr>
      <dsp:spPr>
        <a:xfrm rot="5400000">
          <a:off x="-290816" y="2342978"/>
          <a:ext cx="1938779" cy="1357145"/>
        </a:xfrm>
        <a:prstGeom prst="chevron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 rot="-5400000">
        <a:off x="2" y="2730734"/>
        <a:ext cx="1357145" cy="581634"/>
      </dsp:txXfrm>
    </dsp:sp>
    <dsp:sp modelId="{FC07B54E-0354-46DA-85E9-4D681B7BB363}">
      <dsp:nvSpPr>
        <dsp:cNvPr id="0" name=""/>
        <dsp:cNvSpPr/>
      </dsp:nvSpPr>
      <dsp:spPr>
        <a:xfrm rot="5400000">
          <a:off x="3614094" y="-204787"/>
          <a:ext cx="1260206" cy="577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Montserrat"/>
            </a:rPr>
            <a:t>Si el paciente presenta un estatus, en un segundo evento hay alto riesgo de que sea estatus = estos son posibles candidatos a </a:t>
          </a:r>
          <a:r>
            <a:rPr lang="es-ES" sz="1600" kern="1200" dirty="0" err="1">
              <a:latin typeface="Montserrat"/>
            </a:rPr>
            <a:t>tto</a:t>
          </a:r>
          <a:r>
            <a:rPr lang="es-ES" sz="1600" kern="1200" dirty="0">
              <a:latin typeface="Montserrat"/>
            </a:rPr>
            <a:t>.</a:t>
          </a:r>
          <a:endParaRPr lang="es-CO" sz="1600" kern="1200" dirty="0">
            <a:latin typeface="Montserra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O" sz="1600" kern="1200" dirty="0">
            <a:latin typeface="Montserrat"/>
          </a:endParaRPr>
        </a:p>
      </dsp:txBody>
      <dsp:txXfrm rot="-5400000">
        <a:off x="1357145" y="2113680"/>
        <a:ext cx="5712587" cy="1137170"/>
      </dsp:txXfrm>
    </dsp:sp>
    <dsp:sp modelId="{17D76C63-8B6F-4B7F-B69C-7AB0A650269A}">
      <dsp:nvSpPr>
        <dsp:cNvPr id="0" name=""/>
        <dsp:cNvSpPr/>
      </dsp:nvSpPr>
      <dsp:spPr>
        <a:xfrm rot="5400000">
          <a:off x="-290816" y="4384857"/>
          <a:ext cx="1938779" cy="1357145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 rot="-5400000">
        <a:off x="2" y="4772613"/>
        <a:ext cx="1357145" cy="581634"/>
      </dsp:txXfrm>
    </dsp:sp>
    <dsp:sp modelId="{207CC616-9BF6-479D-B15C-55E8B5048221}">
      <dsp:nvSpPr>
        <dsp:cNvPr id="0" name=""/>
        <dsp:cNvSpPr/>
      </dsp:nvSpPr>
      <dsp:spPr>
        <a:xfrm rot="5400000">
          <a:off x="3340195" y="1837091"/>
          <a:ext cx="1808005" cy="577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u="sng" kern="1200" dirty="0">
              <a:latin typeface="Montserrat"/>
            </a:rPr>
            <a:t>Riesgo de segunda crisis:</a:t>
          </a:r>
          <a:r>
            <a:rPr lang="es-ES" sz="1600" kern="1200" dirty="0">
              <a:latin typeface="Montserrat"/>
            </a:rPr>
            <a:t> &lt; 12 años, dos episodios no provocados, crisis remotamente sintomáticas (después de un TEC 4 semanas después), generalización secundaria, dismorfias, focales, durante el sueño, retraso desarrollo, historia familiar de epilepsia.</a:t>
          </a:r>
          <a:endParaRPr lang="es-CO" sz="1600" kern="1200" dirty="0">
            <a:latin typeface="Montserrat"/>
          </a:endParaRPr>
        </a:p>
      </dsp:txBody>
      <dsp:txXfrm rot="-5400000">
        <a:off x="1357145" y="3908401"/>
        <a:ext cx="5685845" cy="163148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D39D4-9FA7-450E-B3A7-2B829C5FEF8C}">
      <dsp:nvSpPr>
        <dsp:cNvPr id="0" name=""/>
        <dsp:cNvSpPr/>
      </dsp:nvSpPr>
      <dsp:spPr>
        <a:xfrm rot="10800000">
          <a:off x="1320874" y="0"/>
          <a:ext cx="5573587" cy="1151814"/>
        </a:xfrm>
        <a:prstGeom prst="homePlat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918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No hay signos ni síntomas específicos para diferenciar una epilepsia de una crisis paroxística no epiléptica. </a:t>
          </a:r>
          <a:endParaRPr lang="es-CO" sz="1600" kern="1200" dirty="0">
            <a:latin typeface="Montserrat"/>
          </a:endParaRPr>
        </a:p>
      </dsp:txBody>
      <dsp:txXfrm rot="10800000">
        <a:off x="1608827" y="0"/>
        <a:ext cx="5285634" cy="1151814"/>
      </dsp:txXfrm>
    </dsp:sp>
    <dsp:sp modelId="{FF0BE2B9-1B41-48D2-8E12-A5FEE91E801B}">
      <dsp:nvSpPr>
        <dsp:cNvPr id="0" name=""/>
        <dsp:cNvSpPr/>
      </dsp:nvSpPr>
      <dsp:spPr>
        <a:xfrm>
          <a:off x="756527" y="2098"/>
          <a:ext cx="1151814" cy="115181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234E9-4EDA-40E2-9760-684F4E73BE96}">
      <dsp:nvSpPr>
        <dsp:cNvPr id="0" name=""/>
        <dsp:cNvSpPr/>
      </dsp:nvSpPr>
      <dsp:spPr>
        <a:xfrm rot="10800000">
          <a:off x="1320874" y="1468862"/>
          <a:ext cx="5573587" cy="1151814"/>
        </a:xfrm>
        <a:prstGeom prst="homePlate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918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 err="1">
              <a:latin typeface="Montserrat"/>
            </a:rPr>
            <a:t>Pseudocrisis</a:t>
          </a:r>
          <a:r>
            <a:rPr lang="es-ES" sz="1600" kern="1200" dirty="0">
              <a:latin typeface="Montserrat"/>
            </a:rPr>
            <a:t> </a:t>
          </a:r>
          <a:r>
            <a:rPr lang="es-ES" sz="1600" kern="1200" dirty="0">
              <a:latin typeface="Montserrat"/>
              <a:sym typeface="Wingdings" panose="05000000000000000000" pitchFamily="2" charset="2"/>
            </a:rPr>
            <a:t> Ojos cerrados durante el evento, antecedente de fibromialgias y dolor crónico. </a:t>
          </a:r>
          <a:endParaRPr lang="es-CO" sz="1600" kern="1200" dirty="0">
            <a:latin typeface="Montserrat"/>
          </a:endParaRPr>
        </a:p>
      </dsp:txBody>
      <dsp:txXfrm rot="10800000">
        <a:off x="1608827" y="1468862"/>
        <a:ext cx="5285634" cy="1151814"/>
      </dsp:txXfrm>
    </dsp:sp>
    <dsp:sp modelId="{837E1123-710F-4DC7-9685-FD6D74D712B4}">
      <dsp:nvSpPr>
        <dsp:cNvPr id="0" name=""/>
        <dsp:cNvSpPr/>
      </dsp:nvSpPr>
      <dsp:spPr>
        <a:xfrm>
          <a:off x="756527" y="1497738"/>
          <a:ext cx="1151814" cy="1151814"/>
        </a:xfrm>
        <a:prstGeom prst="ellipse">
          <a:avLst/>
        </a:prstGeom>
        <a:solidFill>
          <a:schemeClr val="accent1">
            <a:tint val="50000"/>
            <a:hueOff val="-4325"/>
            <a:satOff val="207"/>
            <a:lumOff val="-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E93DAC-8F42-4A06-9DDF-1D928343B261}">
      <dsp:nvSpPr>
        <dsp:cNvPr id="0" name=""/>
        <dsp:cNvSpPr/>
      </dsp:nvSpPr>
      <dsp:spPr>
        <a:xfrm rot="10800000">
          <a:off x="1320874" y="2964502"/>
          <a:ext cx="5573587" cy="1406584"/>
        </a:xfrm>
        <a:prstGeom prst="homePlat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918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Los niveles de prolactina pueden ayudar a diferenciar una crisis tónico clónico generalizada de una </a:t>
          </a:r>
          <a:r>
            <a:rPr lang="es-ES" sz="1600" kern="1200" dirty="0" err="1">
              <a:latin typeface="Montserrat"/>
            </a:rPr>
            <a:t>pseudocrisis</a:t>
          </a:r>
          <a:r>
            <a:rPr lang="es-ES" sz="1600" kern="1200" dirty="0">
              <a:latin typeface="Montserrat"/>
            </a:rPr>
            <a:t> (sensibilidad 60% crisis generalizadas y 40% crisis focales). </a:t>
          </a:r>
        </a:p>
      </dsp:txBody>
      <dsp:txXfrm rot="10800000">
        <a:off x="1672520" y="2964502"/>
        <a:ext cx="5221941" cy="1406584"/>
      </dsp:txXfrm>
    </dsp:sp>
    <dsp:sp modelId="{5D821354-28EC-43AB-90C1-310DA8F1CC72}">
      <dsp:nvSpPr>
        <dsp:cNvPr id="0" name=""/>
        <dsp:cNvSpPr/>
      </dsp:nvSpPr>
      <dsp:spPr>
        <a:xfrm>
          <a:off x="756527" y="3120763"/>
          <a:ext cx="1151814" cy="1151814"/>
        </a:xfrm>
        <a:prstGeom prst="ellipse">
          <a:avLst/>
        </a:prstGeom>
        <a:solidFill>
          <a:schemeClr val="accent1">
            <a:tint val="50000"/>
            <a:hueOff val="-8650"/>
            <a:satOff val="415"/>
            <a:lumOff val="-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607697-6DE3-466F-9EB1-2C4438D3FDB0}">
      <dsp:nvSpPr>
        <dsp:cNvPr id="0" name=""/>
        <dsp:cNvSpPr/>
      </dsp:nvSpPr>
      <dsp:spPr>
        <a:xfrm rot="10800000">
          <a:off x="1320874" y="4714912"/>
          <a:ext cx="5573587" cy="1151814"/>
        </a:xfrm>
        <a:prstGeom prst="homePlate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918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Características sincopales: eventos precipitados por emociones, dolor en el pecho, diaforesis, palpitaciones. </a:t>
          </a:r>
        </a:p>
      </dsp:txBody>
      <dsp:txXfrm rot="10800000">
        <a:off x="1608827" y="4714912"/>
        <a:ext cx="5285634" cy="1151814"/>
      </dsp:txXfrm>
    </dsp:sp>
    <dsp:sp modelId="{2EEAB585-F6B9-4873-AAF2-EF993594962D}">
      <dsp:nvSpPr>
        <dsp:cNvPr id="0" name=""/>
        <dsp:cNvSpPr/>
      </dsp:nvSpPr>
      <dsp:spPr>
        <a:xfrm>
          <a:off x="756527" y="4743788"/>
          <a:ext cx="1151814" cy="1151814"/>
        </a:xfrm>
        <a:prstGeom prst="ellipse">
          <a:avLst/>
        </a:prstGeom>
        <a:solidFill>
          <a:schemeClr val="accent1">
            <a:tint val="50000"/>
            <a:hueOff val="-12975"/>
            <a:satOff val="622"/>
            <a:lumOff val="-2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253A8-9174-4DCE-B8E4-4AD89F5CB6A9}">
      <dsp:nvSpPr>
        <dsp:cNvPr id="0" name=""/>
        <dsp:cNvSpPr/>
      </dsp:nvSpPr>
      <dsp:spPr>
        <a:xfrm>
          <a:off x="0" y="560861"/>
          <a:ext cx="3305342" cy="1983205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Alrededor del 50% presentarán un nuevo episodio convulsivo. </a:t>
          </a:r>
        </a:p>
      </dsp:txBody>
      <dsp:txXfrm>
        <a:off x="0" y="560861"/>
        <a:ext cx="3305342" cy="1983205"/>
      </dsp:txXfrm>
    </dsp:sp>
    <dsp:sp modelId="{99A784BF-3434-4B1A-95C0-431AEA359D56}">
      <dsp:nvSpPr>
        <dsp:cNvPr id="0" name=""/>
        <dsp:cNvSpPr/>
      </dsp:nvSpPr>
      <dsp:spPr>
        <a:xfrm>
          <a:off x="3635876" y="560861"/>
          <a:ext cx="3305342" cy="1983205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Los pacientes con bajo riesgo son los que presentaron una crisis idiopática durante la vigilia sin alteraciones al examen neurológico y un EEG normal (30% recurrencia). </a:t>
          </a:r>
        </a:p>
      </dsp:txBody>
      <dsp:txXfrm>
        <a:off x="3635876" y="560861"/>
        <a:ext cx="3305342" cy="1983205"/>
      </dsp:txXfrm>
    </dsp:sp>
    <dsp:sp modelId="{09D6CC3C-6B9A-4B4F-ADE0-B1F64A4172DB}">
      <dsp:nvSpPr>
        <dsp:cNvPr id="0" name=""/>
        <dsp:cNvSpPr/>
      </dsp:nvSpPr>
      <dsp:spPr>
        <a:xfrm>
          <a:off x="7271752" y="536348"/>
          <a:ext cx="3305342" cy="2032230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Alto riesgo de recurrencia: aquellos que presentaron crisis convulsivas secundarias o sintomáticas, durante el sueño, alteraciones neurológicas y un EEG anormal (87% recurrencia).</a:t>
          </a:r>
        </a:p>
      </dsp:txBody>
      <dsp:txXfrm>
        <a:off x="7271752" y="536348"/>
        <a:ext cx="3305342" cy="2032230"/>
      </dsp:txXfrm>
    </dsp:sp>
    <dsp:sp modelId="{9B6B0BA1-3887-47E5-A821-B566D0B7FDAF}">
      <dsp:nvSpPr>
        <dsp:cNvPr id="0" name=""/>
        <dsp:cNvSpPr/>
      </dsp:nvSpPr>
      <dsp:spPr>
        <a:xfrm>
          <a:off x="3612739" y="3129720"/>
          <a:ext cx="3305342" cy="1983205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Las alteraciones significativas de la RNM se asocian con aparición precoz de las crisis.</a:t>
          </a:r>
        </a:p>
      </dsp:txBody>
      <dsp:txXfrm>
        <a:off x="3612739" y="3129720"/>
        <a:ext cx="3305342" cy="1983205"/>
      </dsp:txXfrm>
    </dsp:sp>
    <dsp:sp modelId="{CD368103-836F-4599-A5AA-B22B63A33C88}">
      <dsp:nvSpPr>
        <dsp:cNvPr id="0" name=""/>
        <dsp:cNvSpPr/>
      </dsp:nvSpPr>
      <dsp:spPr>
        <a:xfrm>
          <a:off x="7248615" y="3129720"/>
          <a:ext cx="3305342" cy="1983205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EEG con actividad epileptiforme </a:t>
          </a:r>
          <a:r>
            <a:rPr lang="es-CO" sz="1600" kern="1200" dirty="0">
              <a:latin typeface="Montserrat"/>
              <a:sym typeface="Wingdings" panose="05000000000000000000" pitchFamily="2" charset="2"/>
            </a:rPr>
            <a:t> Riesgo de recurrencia a 2 años del 27%.</a:t>
          </a:r>
          <a:endParaRPr lang="es-CO" sz="1600" kern="1200" dirty="0">
            <a:latin typeface="Montserrat"/>
          </a:endParaRPr>
        </a:p>
      </dsp:txBody>
      <dsp:txXfrm>
        <a:off x="7248615" y="3129720"/>
        <a:ext cx="3305342" cy="198320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1E8D3-EEF4-4701-934E-7C5551947141}">
      <dsp:nvSpPr>
        <dsp:cNvPr id="0" name=""/>
        <dsp:cNvSpPr/>
      </dsp:nvSpPr>
      <dsp:spPr>
        <a:xfrm>
          <a:off x="3090767" y="-202164"/>
          <a:ext cx="1882402" cy="1335825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Espasmos infantiles</a:t>
          </a:r>
          <a:endParaRPr lang="es-CO" sz="1600" kern="1200" dirty="0">
            <a:latin typeface="Montserrat"/>
          </a:endParaRPr>
        </a:p>
      </dsp:txBody>
      <dsp:txXfrm>
        <a:off x="3155977" y="-136954"/>
        <a:ext cx="1751982" cy="1205405"/>
      </dsp:txXfrm>
    </dsp:sp>
    <dsp:sp modelId="{78819C66-D646-476A-84D3-F123B58D8F8F}">
      <dsp:nvSpPr>
        <dsp:cNvPr id="0" name=""/>
        <dsp:cNvSpPr/>
      </dsp:nvSpPr>
      <dsp:spPr>
        <a:xfrm>
          <a:off x="1394216" y="465748"/>
          <a:ext cx="5275504" cy="5275504"/>
        </a:xfrm>
        <a:custGeom>
          <a:avLst/>
          <a:gdLst/>
          <a:ahLst/>
          <a:cxnLst/>
          <a:rect l="0" t="0" r="0" b="0"/>
          <a:pathLst>
            <a:path>
              <a:moveTo>
                <a:pt x="3582325" y="174924"/>
              </a:moveTo>
              <a:arcTo wR="2637752" hR="2637752" stAng="17459005" swAng="461462"/>
            </a:path>
          </a:pathLst>
        </a:custGeom>
        <a:noFill/>
        <a:ln w="6350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D3678-FF84-48B3-817E-135B8409FDB5}">
      <dsp:nvSpPr>
        <dsp:cNvPr id="0" name=""/>
        <dsp:cNvSpPr/>
      </dsp:nvSpPr>
      <dsp:spPr>
        <a:xfrm>
          <a:off x="5153045" y="790976"/>
          <a:ext cx="1882402" cy="1335825"/>
        </a:xfrm>
        <a:prstGeom prst="roundRect">
          <a:avLst/>
        </a:prstGeom>
        <a:solidFill>
          <a:schemeClr val="accent1">
            <a:shade val="50000"/>
            <a:hueOff val="114998"/>
            <a:satOff val="-2801"/>
            <a:lumOff val="122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Múltiples tipos de crisis</a:t>
          </a:r>
          <a:endParaRPr lang="es-CO" sz="1600" kern="1200" dirty="0">
            <a:latin typeface="Montserrat"/>
          </a:endParaRPr>
        </a:p>
      </dsp:txBody>
      <dsp:txXfrm>
        <a:off x="5218255" y="856186"/>
        <a:ext cx="1751982" cy="1205405"/>
      </dsp:txXfrm>
    </dsp:sp>
    <dsp:sp modelId="{42B87704-93EF-40FC-AF1E-C0756B030855}">
      <dsp:nvSpPr>
        <dsp:cNvPr id="0" name=""/>
        <dsp:cNvSpPr/>
      </dsp:nvSpPr>
      <dsp:spPr>
        <a:xfrm>
          <a:off x="1394216" y="465748"/>
          <a:ext cx="5275504" cy="5275504"/>
        </a:xfrm>
        <a:custGeom>
          <a:avLst/>
          <a:gdLst/>
          <a:ahLst/>
          <a:cxnLst/>
          <a:rect l="0" t="0" r="0" b="0"/>
          <a:pathLst>
            <a:path>
              <a:moveTo>
                <a:pt x="5091389" y="1669557"/>
              </a:moveTo>
              <a:arcTo wR="2637752" hR="2637752" stAng="20307962" swAng="1174587"/>
            </a:path>
          </a:pathLst>
        </a:custGeom>
        <a:noFill/>
        <a:ln w="6350" cap="flat" cmpd="sng" algn="ctr">
          <a:solidFill>
            <a:schemeClr val="accent1">
              <a:shade val="90000"/>
              <a:hueOff val="118693"/>
              <a:satOff val="-2535"/>
              <a:lumOff val="946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7C523-B7BA-405C-AB2A-41698D54DFFD}">
      <dsp:nvSpPr>
        <dsp:cNvPr id="0" name=""/>
        <dsp:cNvSpPr/>
      </dsp:nvSpPr>
      <dsp:spPr>
        <a:xfrm>
          <a:off x="5598324" y="3022543"/>
          <a:ext cx="2010525" cy="1335825"/>
        </a:xfrm>
        <a:prstGeom prst="roundRect">
          <a:avLst/>
        </a:prstGeom>
        <a:solidFill>
          <a:schemeClr val="accent1">
            <a:shade val="50000"/>
            <a:hueOff val="229996"/>
            <a:satOff val="-5601"/>
            <a:lumOff val="245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No control luego de 2 anticonvulsivos</a:t>
          </a:r>
          <a:endParaRPr lang="es-CO" sz="1600" kern="1200" dirty="0">
            <a:latin typeface="Montserrat"/>
          </a:endParaRPr>
        </a:p>
      </dsp:txBody>
      <dsp:txXfrm>
        <a:off x="5663534" y="3087753"/>
        <a:ext cx="1880105" cy="1205405"/>
      </dsp:txXfrm>
    </dsp:sp>
    <dsp:sp modelId="{F5FAA7C4-E40C-4AC1-8610-6F88761783ED}">
      <dsp:nvSpPr>
        <dsp:cNvPr id="0" name=""/>
        <dsp:cNvSpPr/>
      </dsp:nvSpPr>
      <dsp:spPr>
        <a:xfrm>
          <a:off x="1394216" y="465748"/>
          <a:ext cx="5275504" cy="5275504"/>
        </a:xfrm>
        <a:custGeom>
          <a:avLst/>
          <a:gdLst/>
          <a:ahLst/>
          <a:cxnLst/>
          <a:rect l="0" t="0" r="0" b="0"/>
          <a:pathLst>
            <a:path>
              <a:moveTo>
                <a:pt x="4955270" y="3897453"/>
              </a:moveTo>
              <a:arcTo wR="2637752" hR="2637752" stAng="1711595" swAng="703597"/>
            </a:path>
          </a:pathLst>
        </a:custGeom>
        <a:noFill/>
        <a:ln w="6350" cap="flat" cmpd="sng" algn="ctr">
          <a:solidFill>
            <a:schemeClr val="accent1">
              <a:shade val="90000"/>
              <a:hueOff val="237386"/>
              <a:satOff val="-5069"/>
              <a:lumOff val="1891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8A6EF-7934-4974-85AF-36F9DD28C155}">
      <dsp:nvSpPr>
        <dsp:cNvPr id="0" name=""/>
        <dsp:cNvSpPr/>
      </dsp:nvSpPr>
      <dsp:spPr>
        <a:xfrm>
          <a:off x="4235245" y="4812120"/>
          <a:ext cx="1882402" cy="1335825"/>
        </a:xfrm>
        <a:prstGeom prst="roundRect">
          <a:avLst/>
        </a:prstGeom>
        <a:solidFill>
          <a:schemeClr val="accent1">
            <a:shade val="50000"/>
            <a:hueOff val="344994"/>
            <a:satOff val="-8402"/>
            <a:lumOff val="367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Se demuestra lesión focal en imagen</a:t>
          </a:r>
          <a:endParaRPr lang="es-CO" sz="1600" kern="1200" dirty="0">
            <a:latin typeface="Montserrat"/>
          </a:endParaRPr>
        </a:p>
      </dsp:txBody>
      <dsp:txXfrm>
        <a:off x="4300455" y="4877330"/>
        <a:ext cx="1751982" cy="1205405"/>
      </dsp:txXfrm>
    </dsp:sp>
    <dsp:sp modelId="{54CB93F6-713A-46AD-A6F1-2CBC220AE190}">
      <dsp:nvSpPr>
        <dsp:cNvPr id="0" name=""/>
        <dsp:cNvSpPr/>
      </dsp:nvSpPr>
      <dsp:spPr>
        <a:xfrm>
          <a:off x="1394216" y="465748"/>
          <a:ext cx="5275504" cy="5275504"/>
        </a:xfrm>
        <a:custGeom>
          <a:avLst/>
          <a:gdLst/>
          <a:ahLst/>
          <a:cxnLst/>
          <a:rect l="0" t="0" r="0" b="0"/>
          <a:pathLst>
            <a:path>
              <a:moveTo>
                <a:pt x="2836974" y="5267970"/>
              </a:moveTo>
              <a:arcTo wR="2637752" hR="2637752" stAng="5140108" swAng="519783"/>
            </a:path>
          </a:pathLst>
        </a:custGeom>
        <a:noFill/>
        <a:ln w="6350" cap="flat" cmpd="sng" algn="ctr">
          <a:solidFill>
            <a:schemeClr val="accent1">
              <a:shade val="90000"/>
              <a:hueOff val="356079"/>
              <a:satOff val="-7604"/>
              <a:lumOff val="2837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21C6A3-29C6-4957-A19A-C6B78163ECE1}">
      <dsp:nvSpPr>
        <dsp:cNvPr id="0" name=""/>
        <dsp:cNvSpPr/>
      </dsp:nvSpPr>
      <dsp:spPr>
        <a:xfrm>
          <a:off x="1946289" y="4812120"/>
          <a:ext cx="1882402" cy="1335825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Regresión </a:t>
          </a:r>
          <a:r>
            <a:rPr lang="es-ES" sz="1600" kern="1200" dirty="0" err="1">
              <a:latin typeface="Montserrat"/>
            </a:rPr>
            <a:t>neurodllo</a:t>
          </a:r>
          <a:r>
            <a:rPr lang="es-ES" sz="1600" kern="1200" dirty="0">
              <a:latin typeface="Montserrat"/>
            </a:rPr>
            <a:t> o retraso del mismo</a:t>
          </a:r>
          <a:endParaRPr lang="es-CO" sz="1600" kern="1200" dirty="0">
            <a:latin typeface="Montserrat"/>
          </a:endParaRPr>
        </a:p>
      </dsp:txBody>
      <dsp:txXfrm>
        <a:off x="2011499" y="4877330"/>
        <a:ext cx="1751982" cy="1205405"/>
      </dsp:txXfrm>
    </dsp:sp>
    <dsp:sp modelId="{A51218E5-5A4B-4CD6-95BE-5912EF044692}">
      <dsp:nvSpPr>
        <dsp:cNvPr id="0" name=""/>
        <dsp:cNvSpPr/>
      </dsp:nvSpPr>
      <dsp:spPr>
        <a:xfrm>
          <a:off x="1394216" y="465748"/>
          <a:ext cx="5275504" cy="5275504"/>
        </a:xfrm>
        <a:custGeom>
          <a:avLst/>
          <a:gdLst/>
          <a:ahLst/>
          <a:cxnLst/>
          <a:rect l="0" t="0" r="0" b="0"/>
          <a:pathLst>
            <a:path>
              <a:moveTo>
                <a:pt x="624629" y="4342179"/>
              </a:moveTo>
              <a:arcTo wR="2637752" hR="2637752" stAng="8384809" swAng="703597"/>
            </a:path>
          </a:pathLst>
        </a:custGeom>
        <a:noFill/>
        <a:ln w="6350" cap="flat" cmpd="sng" algn="ctr">
          <a:solidFill>
            <a:schemeClr val="accent1">
              <a:shade val="90000"/>
              <a:hueOff val="356079"/>
              <a:satOff val="-7604"/>
              <a:lumOff val="2837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F0641-942E-4635-9A84-A787AA3F3BA4}">
      <dsp:nvSpPr>
        <dsp:cNvPr id="0" name=""/>
        <dsp:cNvSpPr/>
      </dsp:nvSpPr>
      <dsp:spPr>
        <a:xfrm>
          <a:off x="519149" y="3022543"/>
          <a:ext cx="1882402" cy="1335825"/>
        </a:xfrm>
        <a:prstGeom prst="roundRect">
          <a:avLst/>
        </a:prstGeom>
        <a:solidFill>
          <a:schemeClr val="accent1">
            <a:shade val="50000"/>
            <a:hueOff val="229996"/>
            <a:satOff val="-5601"/>
            <a:lumOff val="245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Dismorfias faciales</a:t>
          </a:r>
          <a:endParaRPr lang="es-CO" sz="1600" kern="1200" dirty="0">
            <a:latin typeface="Montserrat"/>
          </a:endParaRPr>
        </a:p>
      </dsp:txBody>
      <dsp:txXfrm>
        <a:off x="584359" y="3087753"/>
        <a:ext cx="1751982" cy="1205405"/>
      </dsp:txXfrm>
    </dsp:sp>
    <dsp:sp modelId="{A53A3A66-6EE0-4BCA-B15A-64FB9BDC0355}">
      <dsp:nvSpPr>
        <dsp:cNvPr id="0" name=""/>
        <dsp:cNvSpPr/>
      </dsp:nvSpPr>
      <dsp:spPr>
        <a:xfrm>
          <a:off x="1394216" y="465748"/>
          <a:ext cx="5275504" cy="5275504"/>
        </a:xfrm>
        <a:custGeom>
          <a:avLst/>
          <a:gdLst/>
          <a:ahLst/>
          <a:cxnLst/>
          <a:rect l="0" t="0" r="0" b="0"/>
          <a:pathLst>
            <a:path>
              <a:moveTo>
                <a:pt x="1539" y="2547650"/>
              </a:moveTo>
              <a:arcTo wR="2637752" hR="2637752" stAng="10917451" swAng="1174587"/>
            </a:path>
          </a:pathLst>
        </a:custGeom>
        <a:noFill/>
        <a:ln w="6350" cap="flat" cmpd="sng" algn="ctr">
          <a:solidFill>
            <a:schemeClr val="accent1">
              <a:shade val="90000"/>
              <a:hueOff val="237386"/>
              <a:satOff val="-5069"/>
              <a:lumOff val="1891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C0CD3-67CF-42F9-BF43-D8BDF9D812AC}">
      <dsp:nvSpPr>
        <dsp:cNvPr id="0" name=""/>
        <dsp:cNvSpPr/>
      </dsp:nvSpPr>
      <dsp:spPr>
        <a:xfrm>
          <a:off x="1028490" y="790976"/>
          <a:ext cx="1882402" cy="1335825"/>
        </a:xfrm>
        <a:prstGeom prst="roundRect">
          <a:avLst/>
        </a:prstGeom>
        <a:solidFill>
          <a:schemeClr val="accent1">
            <a:shade val="50000"/>
            <a:hueOff val="114998"/>
            <a:satOff val="-2801"/>
            <a:lumOff val="122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Antecedentes perinatales (RCIU, RNPT, </a:t>
          </a:r>
          <a:r>
            <a:rPr lang="es-ES" sz="1600" kern="1200" dirty="0" err="1">
              <a:latin typeface="Montserrat"/>
            </a:rPr>
            <a:t>leucomalacia</a:t>
          </a:r>
          <a:r>
            <a:rPr lang="es-ES" sz="1600" kern="1200" dirty="0">
              <a:latin typeface="Montserrat"/>
            </a:rPr>
            <a:t>, EHI)</a:t>
          </a:r>
          <a:endParaRPr lang="es-CO" sz="1600" kern="1200" dirty="0">
            <a:latin typeface="Montserrat"/>
          </a:endParaRPr>
        </a:p>
      </dsp:txBody>
      <dsp:txXfrm>
        <a:off x="1093700" y="856186"/>
        <a:ext cx="1751982" cy="1205405"/>
      </dsp:txXfrm>
    </dsp:sp>
    <dsp:sp modelId="{0238D557-3C97-4909-972D-BC5EF6A2CA7D}">
      <dsp:nvSpPr>
        <dsp:cNvPr id="0" name=""/>
        <dsp:cNvSpPr/>
      </dsp:nvSpPr>
      <dsp:spPr>
        <a:xfrm>
          <a:off x="1394216" y="465748"/>
          <a:ext cx="5275504" cy="5275504"/>
        </a:xfrm>
        <a:custGeom>
          <a:avLst/>
          <a:gdLst/>
          <a:ahLst/>
          <a:cxnLst/>
          <a:rect l="0" t="0" r="0" b="0"/>
          <a:pathLst>
            <a:path>
              <a:moveTo>
                <a:pt x="1372073" y="323493"/>
              </a:moveTo>
              <a:arcTo wR="2637752" hR="2637752" stAng="14479533" swAng="461462"/>
            </a:path>
          </a:pathLst>
        </a:custGeom>
        <a:noFill/>
        <a:ln w="6350" cap="flat" cmpd="sng" algn="ctr">
          <a:solidFill>
            <a:schemeClr val="accent1">
              <a:shade val="90000"/>
              <a:hueOff val="118693"/>
              <a:satOff val="-2535"/>
              <a:lumOff val="946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B9756-FA17-440D-BAE0-BF07C685BE11}">
      <dsp:nvSpPr>
        <dsp:cNvPr id="0" name=""/>
        <dsp:cNvSpPr/>
      </dsp:nvSpPr>
      <dsp:spPr>
        <a:xfrm>
          <a:off x="637175" y="0"/>
          <a:ext cx="4557290" cy="455729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8710E5-3557-428B-9E14-370CBC138F9D}">
      <dsp:nvSpPr>
        <dsp:cNvPr id="0" name=""/>
        <dsp:cNvSpPr/>
      </dsp:nvSpPr>
      <dsp:spPr>
        <a:xfrm>
          <a:off x="2915820" y="458176"/>
          <a:ext cx="2962238" cy="10787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/>
            </a:rPr>
            <a:t>Menores de 18 meses</a:t>
          </a:r>
          <a:endParaRPr lang="es-CO" sz="1800" kern="1200" dirty="0">
            <a:latin typeface="Montserrat"/>
          </a:endParaRPr>
        </a:p>
      </dsp:txBody>
      <dsp:txXfrm>
        <a:off x="2968482" y="510838"/>
        <a:ext cx="2856914" cy="973471"/>
      </dsp:txXfrm>
    </dsp:sp>
    <dsp:sp modelId="{81B5C4DF-B8A3-4B91-9904-C397BFCE6272}">
      <dsp:nvSpPr>
        <dsp:cNvPr id="0" name=""/>
        <dsp:cNvSpPr/>
      </dsp:nvSpPr>
      <dsp:spPr>
        <a:xfrm>
          <a:off x="2915820" y="1671822"/>
          <a:ext cx="2962238" cy="10787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/>
            </a:rPr>
            <a:t>EF neurológico ANORMAL</a:t>
          </a:r>
          <a:endParaRPr lang="es-CO" sz="1800" kern="1200" dirty="0">
            <a:latin typeface="Montserrat"/>
          </a:endParaRPr>
        </a:p>
      </dsp:txBody>
      <dsp:txXfrm>
        <a:off x="2968482" y="1724484"/>
        <a:ext cx="2856914" cy="973471"/>
      </dsp:txXfrm>
    </dsp:sp>
    <dsp:sp modelId="{2BC1592F-2F2C-4571-8D6C-E48E9E1B8D5B}">
      <dsp:nvSpPr>
        <dsp:cNvPr id="0" name=""/>
        <dsp:cNvSpPr/>
      </dsp:nvSpPr>
      <dsp:spPr>
        <a:xfrm>
          <a:off x="2915820" y="2885467"/>
          <a:ext cx="2962238" cy="10787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/>
            </a:rPr>
            <a:t>Varias crisis y frecuentes</a:t>
          </a:r>
          <a:endParaRPr lang="es-CO" sz="1800" kern="1200" dirty="0">
            <a:latin typeface="Montserrat"/>
          </a:endParaRPr>
        </a:p>
      </dsp:txBody>
      <dsp:txXfrm>
        <a:off x="2968482" y="2938129"/>
        <a:ext cx="2856914" cy="97347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879BD6-EB8F-4BC6-A136-A367C51C168E}">
      <dsp:nvSpPr>
        <dsp:cNvPr id="0" name=""/>
        <dsp:cNvSpPr/>
      </dsp:nvSpPr>
      <dsp:spPr>
        <a:xfrm rot="16200000">
          <a:off x="-1553865" y="1554753"/>
          <a:ext cx="5418667" cy="2309159"/>
        </a:xfrm>
        <a:prstGeom prst="flowChartManualOperati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BENIGNO</a:t>
          </a:r>
          <a:endParaRPr lang="es-CO" sz="1600" kern="1200" dirty="0">
            <a:latin typeface="Montserra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Montserrat"/>
            </a:rPr>
            <a:t>Neurodesarrollo bien, EF normal bien, </a:t>
          </a:r>
          <a:r>
            <a:rPr lang="es-ES" sz="1600" kern="1200" dirty="0" err="1">
              <a:latin typeface="Montserrat"/>
            </a:rPr>
            <a:t>hria</a:t>
          </a:r>
          <a:r>
            <a:rPr lang="es-ES" sz="1600" kern="1200" dirty="0">
              <a:latin typeface="Montserrat"/>
            </a:rPr>
            <a:t> </a:t>
          </a:r>
          <a:r>
            <a:rPr lang="es-ES" sz="1600" kern="1200" dirty="0" err="1">
              <a:latin typeface="Montserrat"/>
            </a:rPr>
            <a:t>fliar</a:t>
          </a:r>
          <a:r>
            <a:rPr lang="es-ES" sz="1600" kern="1200" dirty="0">
              <a:latin typeface="Montserrat"/>
            </a:rPr>
            <a:t> de epilepsia con familiares que la sufren normales, no signos de lesión previa, EEG con características de síndrome epiléptico benigno.</a:t>
          </a:r>
          <a:endParaRPr lang="es-CO" sz="1600" kern="1200" dirty="0">
            <a:latin typeface="Montserrat"/>
          </a:endParaRPr>
        </a:p>
      </dsp:txBody>
      <dsp:txXfrm rot="5400000">
        <a:off x="889" y="1083732"/>
        <a:ext cx="2309159" cy="3251201"/>
      </dsp:txXfrm>
    </dsp:sp>
    <dsp:sp modelId="{8FB4F59D-F2FE-4B6E-A887-05E7C5D5C0B1}">
      <dsp:nvSpPr>
        <dsp:cNvPr id="0" name=""/>
        <dsp:cNvSpPr/>
      </dsp:nvSpPr>
      <dsp:spPr>
        <a:xfrm rot="16200000">
          <a:off x="928480" y="1554753"/>
          <a:ext cx="5418667" cy="2309159"/>
        </a:xfrm>
        <a:prstGeom prst="flowChartManualOperation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SI DESARROLLA EPILEPSIA </a:t>
          </a:r>
          <a:endParaRPr lang="es-CO" sz="1600" kern="1200" dirty="0">
            <a:latin typeface="Montserra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Montserrat"/>
            </a:rPr>
            <a:t>50% serán = mioclónica juvenil (adolescente con mioclonías en la mañana, hace crisis generalizadas, hace ausencias).</a:t>
          </a:r>
          <a:endParaRPr lang="es-CO" sz="1600" kern="1200" dirty="0">
            <a:latin typeface="Montserrat"/>
          </a:endParaRPr>
        </a:p>
      </dsp:txBody>
      <dsp:txXfrm rot="5400000">
        <a:off x="2483234" y="1083732"/>
        <a:ext cx="2309159" cy="3251201"/>
      </dsp:txXfrm>
    </dsp:sp>
    <dsp:sp modelId="{C5D607FC-3C0E-4BCA-B140-7C53E6E646D8}">
      <dsp:nvSpPr>
        <dsp:cNvPr id="0" name=""/>
        <dsp:cNvSpPr/>
      </dsp:nvSpPr>
      <dsp:spPr>
        <a:xfrm rot="16200000">
          <a:off x="3410827" y="1554753"/>
          <a:ext cx="5418667" cy="2309159"/>
        </a:xfrm>
        <a:prstGeom prst="flowChartManualOperation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SI DESARROLLA EPILEPSIA </a:t>
          </a:r>
          <a:endParaRPr lang="es-CO" sz="1600" kern="1200" dirty="0">
            <a:latin typeface="Montserra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Montserrat"/>
            </a:rPr>
            <a:t>Ausencias infantiles (2-6 años).</a:t>
          </a:r>
          <a:endParaRPr lang="es-CO" sz="1600" kern="1200" dirty="0">
            <a:latin typeface="Montserra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Montserrat"/>
            </a:rPr>
            <a:t>Juveniles (8-16 años), </a:t>
          </a:r>
          <a:r>
            <a:rPr lang="es-ES" sz="1600" kern="1200" dirty="0" err="1">
              <a:latin typeface="Montserrat"/>
            </a:rPr>
            <a:t>rolándica</a:t>
          </a:r>
          <a:r>
            <a:rPr lang="es-ES" sz="1600" kern="1200" dirty="0">
              <a:latin typeface="Montserrat"/>
            </a:rPr>
            <a:t> benigna (escolares, sonidos guturales y sialorrea, </a:t>
          </a:r>
          <a:r>
            <a:rPr lang="es-ES" sz="1600" kern="1200" dirty="0" err="1">
              <a:latin typeface="Montserrat"/>
            </a:rPr>
            <a:t>hemiclonías</a:t>
          </a:r>
          <a:r>
            <a:rPr lang="es-ES" sz="1600" kern="1200" dirty="0">
              <a:latin typeface="Montserrat"/>
            </a:rPr>
            <a:t>).</a:t>
          </a:r>
          <a:endParaRPr lang="es-CO" sz="1600" kern="1200" dirty="0">
            <a:latin typeface="Montserra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O" sz="1600" kern="1200" dirty="0">
            <a:latin typeface="Montserrat"/>
          </a:endParaRPr>
        </a:p>
      </dsp:txBody>
      <dsp:txXfrm rot="5400000">
        <a:off x="4965581" y="1083732"/>
        <a:ext cx="2309159" cy="3251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63F85-EDDE-46B2-BE02-8CA268A3865A}">
      <dsp:nvSpPr>
        <dsp:cNvPr id="0" name=""/>
        <dsp:cNvSpPr/>
      </dsp:nvSpPr>
      <dsp:spPr>
        <a:xfrm>
          <a:off x="2148941" y="2280"/>
          <a:ext cx="2078085" cy="8861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Crisis epiléptica </a:t>
          </a:r>
        </a:p>
      </dsp:txBody>
      <dsp:txXfrm>
        <a:off x="2174896" y="28235"/>
        <a:ext cx="2026175" cy="834250"/>
      </dsp:txXfrm>
    </dsp:sp>
    <dsp:sp modelId="{494FFE60-2D71-472B-8A6A-BB3F23ED0608}">
      <dsp:nvSpPr>
        <dsp:cNvPr id="0" name=""/>
        <dsp:cNvSpPr/>
      </dsp:nvSpPr>
      <dsp:spPr>
        <a:xfrm>
          <a:off x="2356749" y="888441"/>
          <a:ext cx="207808" cy="881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062"/>
              </a:lnTo>
              <a:lnTo>
                <a:pt x="207808" y="881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A7559-14D1-44E2-8F7D-8E8858C32CB8}">
      <dsp:nvSpPr>
        <dsp:cNvPr id="0" name=""/>
        <dsp:cNvSpPr/>
      </dsp:nvSpPr>
      <dsp:spPr>
        <a:xfrm>
          <a:off x="2564558" y="1182129"/>
          <a:ext cx="3414500" cy="1174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ILAE (2014): al menos 2 convulsiones no provocadas con diferencia de 24 horas.</a:t>
          </a:r>
        </a:p>
      </dsp:txBody>
      <dsp:txXfrm>
        <a:off x="2598965" y="1216536"/>
        <a:ext cx="3345686" cy="1105936"/>
      </dsp:txXfrm>
    </dsp:sp>
    <dsp:sp modelId="{5F8C546B-7515-4103-8F90-FB6F509D6B07}">
      <dsp:nvSpPr>
        <dsp:cNvPr id="0" name=""/>
        <dsp:cNvSpPr/>
      </dsp:nvSpPr>
      <dsp:spPr>
        <a:xfrm>
          <a:off x="2356749" y="888441"/>
          <a:ext cx="207808" cy="2410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0816"/>
              </a:lnTo>
              <a:lnTo>
                <a:pt x="207808" y="24108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A4E5C-D831-4E95-A694-3439C89A361B}">
      <dsp:nvSpPr>
        <dsp:cNvPr id="0" name=""/>
        <dsp:cNvSpPr/>
      </dsp:nvSpPr>
      <dsp:spPr>
        <a:xfrm>
          <a:off x="2564558" y="2650566"/>
          <a:ext cx="3414500" cy="1297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Convulsión no provocada y probabilidad de recurrencia de la crisis del 60% después de 2 crisis no provocadas dentro de los siguientes 10 años.</a:t>
          </a:r>
        </a:p>
      </dsp:txBody>
      <dsp:txXfrm>
        <a:off x="2602557" y="2688565"/>
        <a:ext cx="3338502" cy="1221384"/>
      </dsp:txXfrm>
    </dsp:sp>
    <dsp:sp modelId="{DA3151DC-D44D-4F4A-ACE9-C451E7771F9C}">
      <dsp:nvSpPr>
        <dsp:cNvPr id="0" name=""/>
        <dsp:cNvSpPr/>
      </dsp:nvSpPr>
      <dsp:spPr>
        <a:xfrm>
          <a:off x="2356749" y="888441"/>
          <a:ext cx="207808" cy="3940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0569"/>
              </a:lnTo>
              <a:lnTo>
                <a:pt x="207808" y="39405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DAD08-3FA3-42C8-B755-EF5FD412FFCE}">
      <dsp:nvSpPr>
        <dsp:cNvPr id="0" name=""/>
        <dsp:cNvSpPr/>
      </dsp:nvSpPr>
      <dsp:spPr>
        <a:xfrm>
          <a:off x="2564558" y="4241636"/>
          <a:ext cx="3414500" cy="1174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Diagnóstico de un síndrome epiléptico. </a:t>
          </a:r>
        </a:p>
      </dsp:txBody>
      <dsp:txXfrm>
        <a:off x="2598965" y="4276043"/>
        <a:ext cx="3345686" cy="11059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99908-7949-4610-A8BB-D19BE93E8282}">
      <dsp:nvSpPr>
        <dsp:cNvPr id="0" name=""/>
        <dsp:cNvSpPr/>
      </dsp:nvSpPr>
      <dsp:spPr>
        <a:xfrm>
          <a:off x="0" y="947755"/>
          <a:ext cx="7025373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866034-C08B-49A2-B1D8-9734710A5915}">
      <dsp:nvSpPr>
        <dsp:cNvPr id="0" name=""/>
        <dsp:cNvSpPr/>
      </dsp:nvSpPr>
      <dsp:spPr>
        <a:xfrm>
          <a:off x="351268" y="65951"/>
          <a:ext cx="4917761" cy="144268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880" tIns="0" rIns="18588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Crisis provocadas o sintomáticas agudas: se relacionan con un factor causal conocido que produce un trastorno de la excitabilidad neuronal y que al corregirlo no produce recidiva. </a:t>
          </a:r>
        </a:p>
      </dsp:txBody>
      <dsp:txXfrm>
        <a:off x="421694" y="136377"/>
        <a:ext cx="4776909" cy="1301832"/>
      </dsp:txXfrm>
    </dsp:sp>
    <dsp:sp modelId="{4E962EAB-461F-4798-A8F5-066F7CB12BC8}">
      <dsp:nvSpPr>
        <dsp:cNvPr id="0" name=""/>
        <dsp:cNvSpPr/>
      </dsp:nvSpPr>
      <dsp:spPr>
        <a:xfrm>
          <a:off x="0" y="2671435"/>
          <a:ext cx="7025373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0FCDDF-D644-4C9C-B904-C83E89E83B96}">
      <dsp:nvSpPr>
        <dsp:cNvPr id="0" name=""/>
        <dsp:cNvSpPr/>
      </dsp:nvSpPr>
      <dsp:spPr>
        <a:xfrm>
          <a:off x="351268" y="2110555"/>
          <a:ext cx="4917761" cy="1121760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880" tIns="0" rIns="18588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Crisis espontáneas de origen sintomático remoto: por algunas lesiones estructurales del SNC, cuando producen la crisis tienden a recurrir. </a:t>
          </a:r>
        </a:p>
      </dsp:txBody>
      <dsp:txXfrm>
        <a:off x="406028" y="2165315"/>
        <a:ext cx="4808241" cy="1012240"/>
      </dsp:txXfrm>
    </dsp:sp>
    <dsp:sp modelId="{A1756808-5FED-4F69-AF5D-462D3681EF38}">
      <dsp:nvSpPr>
        <dsp:cNvPr id="0" name=""/>
        <dsp:cNvSpPr/>
      </dsp:nvSpPr>
      <dsp:spPr>
        <a:xfrm>
          <a:off x="0" y="4395115"/>
          <a:ext cx="7025373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0B3909-FBC5-4B90-955D-A5682C2B5A09}">
      <dsp:nvSpPr>
        <dsp:cNvPr id="0" name=""/>
        <dsp:cNvSpPr/>
      </dsp:nvSpPr>
      <dsp:spPr>
        <a:xfrm>
          <a:off x="351268" y="3834235"/>
          <a:ext cx="4917761" cy="112176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880" tIns="0" rIns="18588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/>
            </a:rPr>
            <a:t>Crisis espontáneas de origen idiopático: se relacionan con un síndrome epiléptico concreto, es decir, son la primera manifestación de una epilepsia clínica. </a:t>
          </a:r>
        </a:p>
      </dsp:txBody>
      <dsp:txXfrm>
        <a:off x="406028" y="3888995"/>
        <a:ext cx="4808241" cy="1012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B1C4C-DB5E-4EA6-BDCE-23A206736863}">
      <dsp:nvSpPr>
        <dsp:cNvPr id="0" name=""/>
        <dsp:cNvSpPr/>
      </dsp:nvSpPr>
      <dsp:spPr>
        <a:xfrm>
          <a:off x="0" y="24812"/>
          <a:ext cx="7429302" cy="63648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/>
            </a:rPr>
            <a:t>Cuándo sucedió la convulsión</a:t>
          </a:r>
          <a:endParaRPr lang="es-CO" sz="1800" kern="1200" dirty="0">
            <a:latin typeface="Montserrat"/>
          </a:endParaRPr>
        </a:p>
      </dsp:txBody>
      <dsp:txXfrm>
        <a:off x="31070" y="55882"/>
        <a:ext cx="7367162" cy="574340"/>
      </dsp:txXfrm>
    </dsp:sp>
    <dsp:sp modelId="{897EF474-18E1-45E6-A8CC-77AD45BCDC36}">
      <dsp:nvSpPr>
        <dsp:cNvPr id="0" name=""/>
        <dsp:cNvSpPr/>
      </dsp:nvSpPr>
      <dsp:spPr>
        <a:xfrm>
          <a:off x="0" y="759212"/>
          <a:ext cx="7429302" cy="636480"/>
        </a:xfrm>
        <a:prstGeom prst="roundRect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/>
            </a:rPr>
            <a:t>Desencadenantes </a:t>
          </a:r>
          <a:endParaRPr lang="es-CO" sz="1800" kern="1200" dirty="0">
            <a:latin typeface="Montserrat"/>
          </a:endParaRPr>
        </a:p>
      </dsp:txBody>
      <dsp:txXfrm>
        <a:off x="31070" y="790282"/>
        <a:ext cx="7367162" cy="574340"/>
      </dsp:txXfrm>
    </dsp:sp>
    <dsp:sp modelId="{3FAD38F0-E311-4463-BBFB-AB428671A0B9}">
      <dsp:nvSpPr>
        <dsp:cNvPr id="0" name=""/>
        <dsp:cNvSpPr/>
      </dsp:nvSpPr>
      <dsp:spPr>
        <a:xfrm>
          <a:off x="0" y="1493612"/>
          <a:ext cx="7429302" cy="63648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/>
            </a:rPr>
            <a:t>Síntomas antes de la crisis </a:t>
          </a:r>
          <a:endParaRPr lang="es-CO" sz="1800" kern="1200" dirty="0">
            <a:latin typeface="Montserrat"/>
          </a:endParaRPr>
        </a:p>
      </dsp:txBody>
      <dsp:txXfrm>
        <a:off x="31070" y="1524682"/>
        <a:ext cx="7367162" cy="574340"/>
      </dsp:txXfrm>
    </dsp:sp>
    <dsp:sp modelId="{262D82A3-18CC-412A-9139-2CB86B666D79}">
      <dsp:nvSpPr>
        <dsp:cNvPr id="0" name=""/>
        <dsp:cNvSpPr/>
      </dsp:nvSpPr>
      <dsp:spPr>
        <a:xfrm>
          <a:off x="0" y="2228012"/>
          <a:ext cx="7429302" cy="636480"/>
        </a:xfrm>
        <a:prstGeom prst="roundRect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/>
            </a:rPr>
            <a:t>Contexto en el que ocurrió</a:t>
          </a:r>
          <a:endParaRPr lang="es-CO" sz="1800" kern="1200" dirty="0">
            <a:latin typeface="Montserrat"/>
          </a:endParaRPr>
        </a:p>
      </dsp:txBody>
      <dsp:txXfrm>
        <a:off x="31070" y="2259082"/>
        <a:ext cx="7367162" cy="574340"/>
      </dsp:txXfrm>
    </dsp:sp>
    <dsp:sp modelId="{83D1769B-8816-4C3C-899B-5A6C55EE2298}">
      <dsp:nvSpPr>
        <dsp:cNvPr id="0" name=""/>
        <dsp:cNvSpPr/>
      </dsp:nvSpPr>
      <dsp:spPr>
        <a:xfrm>
          <a:off x="0" y="2864492"/>
          <a:ext cx="7429302" cy="1477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88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>
              <a:latin typeface="Montserrat"/>
            </a:rPr>
            <a:t>crisis solo dormido = probabilidad de convulsión baja, pero si se determina que sí es una convulsión, la probabilidad de epilepsia es alta.</a:t>
          </a:r>
          <a:endParaRPr lang="es-CO" sz="1800" kern="1200" dirty="0">
            <a:latin typeface="Montserra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>
              <a:latin typeface="Montserrat"/>
            </a:rPr>
            <a:t>¿Llanto antes del evento? Pensar en espasmo del sollozo (no </a:t>
          </a:r>
          <a:r>
            <a:rPr lang="es-ES" sz="1800" kern="1200" dirty="0" err="1">
              <a:latin typeface="Montserrat"/>
            </a:rPr>
            <a:t>tto</a:t>
          </a:r>
          <a:r>
            <a:rPr lang="es-ES" sz="1800" kern="1200" dirty="0">
              <a:latin typeface="Montserrat"/>
            </a:rPr>
            <a:t>).</a:t>
          </a:r>
          <a:endParaRPr lang="es-CO" sz="1800" kern="1200" dirty="0">
            <a:latin typeface="Montserra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>
              <a:latin typeface="Montserrat"/>
            </a:rPr>
            <a:t>Llanto al final del evento = sí es convulsión.</a:t>
          </a:r>
          <a:endParaRPr lang="es-CO" sz="1800" kern="1200" dirty="0">
            <a:latin typeface="Montserra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>
              <a:latin typeface="Montserrat"/>
            </a:rPr>
            <a:t>Llanto en la mitad del evento = puede ser un aura que es parte de la crisis.</a:t>
          </a:r>
          <a:endParaRPr lang="es-CO" sz="1800" kern="1200" dirty="0">
            <a:latin typeface="Montserrat"/>
          </a:endParaRPr>
        </a:p>
      </dsp:txBody>
      <dsp:txXfrm>
        <a:off x="0" y="2864492"/>
        <a:ext cx="7429302" cy="14779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92C4F-C42B-4619-8A59-CB51EC857F37}">
      <dsp:nvSpPr>
        <dsp:cNvPr id="0" name=""/>
        <dsp:cNvSpPr/>
      </dsp:nvSpPr>
      <dsp:spPr>
        <a:xfrm>
          <a:off x="574322" y="212046"/>
          <a:ext cx="6287420" cy="170544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4306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La academia americana de neurología y la sociedad americana de neurología infantil recomiendan su realización en niños con crisis convulsivas no febriles, sobre todo en los niños con primera crisis sintomática remota. </a:t>
          </a:r>
        </a:p>
      </dsp:txBody>
      <dsp:txXfrm>
        <a:off x="574322" y="212046"/>
        <a:ext cx="6287420" cy="1705445"/>
      </dsp:txXfrm>
    </dsp:sp>
    <dsp:sp modelId="{1F54FC72-F818-4ED6-BDD4-3365A1E8413E}">
      <dsp:nvSpPr>
        <dsp:cNvPr id="0" name=""/>
        <dsp:cNvSpPr/>
      </dsp:nvSpPr>
      <dsp:spPr>
        <a:xfrm>
          <a:off x="96257" y="0"/>
          <a:ext cx="1001716" cy="175336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AF6DE-6257-45DA-B07F-E9DF30A5F4D0}">
      <dsp:nvSpPr>
        <dsp:cNvPr id="0" name=""/>
        <dsp:cNvSpPr/>
      </dsp:nvSpPr>
      <dsp:spPr>
        <a:xfrm>
          <a:off x="574322" y="2723993"/>
          <a:ext cx="6287420" cy="149930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4306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/>
            </a:rPr>
            <a:t>Ayuda a determinar riesgo de recurrencia, si es focal o generalizada y a clasificar síndromes epilépticos para saber si se debe iniciar tratamiento. </a:t>
          </a:r>
        </a:p>
      </dsp:txBody>
      <dsp:txXfrm>
        <a:off x="574322" y="2723993"/>
        <a:ext cx="6287420" cy="1499304"/>
      </dsp:txXfrm>
    </dsp:sp>
    <dsp:sp modelId="{4E0703B6-B262-48FC-A0E6-2B4E4535BEC3}">
      <dsp:nvSpPr>
        <dsp:cNvPr id="0" name=""/>
        <dsp:cNvSpPr/>
      </dsp:nvSpPr>
      <dsp:spPr>
        <a:xfrm>
          <a:off x="96257" y="2112046"/>
          <a:ext cx="1001716" cy="175336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30FEC-DEE8-4875-917E-23C052A6A46C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A98D48-31BE-4C02-88DD-3FC7FA968D97}">
      <dsp:nvSpPr>
        <dsp:cNvPr id="0" name=""/>
        <dsp:cNvSpPr/>
      </dsp:nvSpPr>
      <dsp:spPr>
        <a:xfrm>
          <a:off x="752110" y="541866"/>
          <a:ext cx="6429158" cy="1083733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Urgente: en déficit focal, después de una crisis que no mejora rápidamente o no retorna a su comportamiento basal luego de unas horas. </a:t>
          </a:r>
          <a:endParaRPr lang="es-CO" sz="1600" kern="1200" dirty="0">
            <a:latin typeface="Montserrat"/>
          </a:endParaRPr>
        </a:p>
      </dsp:txBody>
      <dsp:txXfrm>
        <a:off x="752110" y="541866"/>
        <a:ext cx="6429158" cy="1083733"/>
      </dsp:txXfrm>
    </dsp:sp>
    <dsp:sp modelId="{7B696FEF-CAD0-44CB-AFD2-C915B5D319B1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4D6C1B-506F-4161-9A7C-8058B38A6DE8}">
      <dsp:nvSpPr>
        <dsp:cNvPr id="0" name=""/>
        <dsp:cNvSpPr/>
      </dsp:nvSpPr>
      <dsp:spPr>
        <a:xfrm>
          <a:off x="1146048" y="2167466"/>
          <a:ext cx="6035221" cy="1083733"/>
        </a:xfrm>
        <a:prstGeom prst="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No de rutina en primera convulsión afebril aislada, la mayoría de veces no cambia la conducta. Solo el 4% de estas pruebas resultarán en intervención inmediata.</a:t>
          </a:r>
          <a:endParaRPr lang="es-CO" sz="1600" kern="1200" dirty="0">
            <a:latin typeface="Montserrat"/>
          </a:endParaRPr>
        </a:p>
      </dsp:txBody>
      <dsp:txXfrm>
        <a:off x="1146048" y="2167466"/>
        <a:ext cx="6035221" cy="1083733"/>
      </dsp:txXfrm>
    </dsp:sp>
    <dsp:sp modelId="{BC3DFAE9-C9E6-4A0E-977C-6F7B16E9CE6C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719851-D4E9-4BFC-BE4B-5095545C43E8}">
      <dsp:nvSpPr>
        <dsp:cNvPr id="0" name=""/>
        <dsp:cNvSpPr/>
      </dsp:nvSpPr>
      <dsp:spPr>
        <a:xfrm>
          <a:off x="752110" y="3793066"/>
          <a:ext cx="6429158" cy="108373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No urgente: trastorno cognitivo o motor sin etiología clara, examen neurológico anormal, crisis convulsivas focales con o sin generalización secundaria, niños &lt;1 año. </a:t>
          </a:r>
          <a:endParaRPr lang="es-CO" sz="1600" kern="1200" dirty="0">
            <a:latin typeface="Montserrat"/>
          </a:endParaRPr>
        </a:p>
      </dsp:txBody>
      <dsp:txXfrm>
        <a:off x="752110" y="3793066"/>
        <a:ext cx="6429158" cy="1083733"/>
      </dsp:txXfrm>
    </dsp:sp>
    <dsp:sp modelId="{8D9CC5B6-0A73-4C0A-B1C8-C029F52B4190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A5C88-0C5D-43A8-B913-D029D00D5E5D}">
      <dsp:nvSpPr>
        <dsp:cNvPr id="0" name=""/>
        <dsp:cNvSpPr/>
      </dsp:nvSpPr>
      <dsp:spPr>
        <a:xfrm>
          <a:off x="2248538" y="26325"/>
          <a:ext cx="2720801" cy="136040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Hasta 1/3 de los niños con primera convulsión afebril tienen hallazgos anormales en la RNM.</a:t>
          </a:r>
          <a:endParaRPr lang="es-CO" sz="1600" kern="1200" dirty="0">
            <a:latin typeface="Montserrat"/>
          </a:endParaRPr>
        </a:p>
      </dsp:txBody>
      <dsp:txXfrm>
        <a:off x="2288383" y="66170"/>
        <a:ext cx="2641111" cy="1280710"/>
      </dsp:txXfrm>
    </dsp:sp>
    <dsp:sp modelId="{F74F1FDA-19F5-4B4A-8697-E8AF4CAE691A}">
      <dsp:nvSpPr>
        <dsp:cNvPr id="0" name=""/>
        <dsp:cNvSpPr/>
      </dsp:nvSpPr>
      <dsp:spPr>
        <a:xfrm rot="3600000">
          <a:off x="4007355" y="2359608"/>
          <a:ext cx="1386880" cy="47614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>
        <a:off x="4150197" y="2454836"/>
        <a:ext cx="1101196" cy="285684"/>
      </dsp:txXfrm>
    </dsp:sp>
    <dsp:sp modelId="{A5614B9D-2498-41F0-9F19-117CE31E9A26}">
      <dsp:nvSpPr>
        <dsp:cNvPr id="0" name=""/>
        <dsp:cNvSpPr/>
      </dsp:nvSpPr>
      <dsp:spPr>
        <a:xfrm>
          <a:off x="4475739" y="3808630"/>
          <a:ext cx="2762756" cy="1583710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Contraste con gadolinio solo en: sospecha de tumor, malformación vascular, infección previa, luego de un estudio sin contraste. </a:t>
          </a:r>
          <a:endParaRPr lang="es-CO" sz="1600" kern="1200" dirty="0">
            <a:latin typeface="Montserrat"/>
          </a:endParaRPr>
        </a:p>
      </dsp:txBody>
      <dsp:txXfrm>
        <a:off x="4522124" y="3855015"/>
        <a:ext cx="2669986" cy="1490940"/>
      </dsp:txXfrm>
    </dsp:sp>
    <dsp:sp modelId="{1DF6EF20-EB98-4069-92FF-67B324C29296}">
      <dsp:nvSpPr>
        <dsp:cNvPr id="0" name=""/>
        <dsp:cNvSpPr/>
      </dsp:nvSpPr>
      <dsp:spPr>
        <a:xfrm rot="10800000">
          <a:off x="2915498" y="4362415"/>
          <a:ext cx="1386880" cy="47614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 rot="10800000">
        <a:off x="3058340" y="4457643"/>
        <a:ext cx="1101196" cy="285684"/>
      </dsp:txXfrm>
    </dsp:sp>
    <dsp:sp modelId="{8DC197F2-AAC4-4382-97EB-E8FD14F58ADD}">
      <dsp:nvSpPr>
        <dsp:cNvPr id="0" name=""/>
        <dsp:cNvSpPr/>
      </dsp:nvSpPr>
      <dsp:spPr>
        <a:xfrm>
          <a:off x="-20617" y="3808630"/>
          <a:ext cx="2762756" cy="158371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TAC solo en sospecha de hemorragia </a:t>
          </a:r>
          <a:r>
            <a:rPr lang="es-ES" sz="1600" kern="1200" dirty="0" err="1">
              <a:latin typeface="Montserrat"/>
            </a:rPr>
            <a:t>intracraneana</a:t>
          </a:r>
          <a:r>
            <a:rPr lang="es-ES" sz="1600" kern="1200" dirty="0">
              <a:latin typeface="Montserrat"/>
            </a:rPr>
            <a:t>.</a:t>
          </a:r>
          <a:endParaRPr lang="es-CO" sz="1600" kern="1200" dirty="0">
            <a:latin typeface="Montserrat"/>
          </a:endParaRPr>
        </a:p>
      </dsp:txBody>
      <dsp:txXfrm>
        <a:off x="25768" y="3855015"/>
        <a:ext cx="2669986" cy="1490940"/>
      </dsp:txXfrm>
    </dsp:sp>
    <dsp:sp modelId="{A8C83775-B94E-44C5-A5DB-6640DE8466BE}">
      <dsp:nvSpPr>
        <dsp:cNvPr id="0" name=""/>
        <dsp:cNvSpPr/>
      </dsp:nvSpPr>
      <dsp:spPr>
        <a:xfrm rot="18000000">
          <a:off x="1823641" y="2359608"/>
          <a:ext cx="1386880" cy="47614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>
        <a:off x="1966483" y="2454836"/>
        <a:ext cx="1101196" cy="2856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5A886-4921-4BC3-AB3B-CB4F34517132}">
      <dsp:nvSpPr>
        <dsp:cNvPr id="0" name=""/>
        <dsp:cNvSpPr/>
      </dsp:nvSpPr>
      <dsp:spPr>
        <a:xfrm>
          <a:off x="1377" y="358836"/>
          <a:ext cx="2938121" cy="176287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La mayoría tiene un examen general y neurológico normal.</a:t>
          </a:r>
          <a:endParaRPr lang="es-CO" sz="1600" kern="1200" dirty="0">
            <a:latin typeface="Montserrat"/>
          </a:endParaRPr>
        </a:p>
      </dsp:txBody>
      <dsp:txXfrm>
        <a:off x="53010" y="410469"/>
        <a:ext cx="2834855" cy="1659607"/>
      </dsp:txXfrm>
    </dsp:sp>
    <dsp:sp modelId="{BF58BA30-460C-48B2-84AE-00FC59D4088A}">
      <dsp:nvSpPr>
        <dsp:cNvPr id="0" name=""/>
        <dsp:cNvSpPr/>
      </dsp:nvSpPr>
      <dsp:spPr>
        <a:xfrm>
          <a:off x="3198054" y="875945"/>
          <a:ext cx="622881" cy="72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>
        <a:off x="3198054" y="1021676"/>
        <a:ext cx="436017" cy="437192"/>
      </dsp:txXfrm>
    </dsp:sp>
    <dsp:sp modelId="{B0BB68CB-9457-40F6-9F3F-6B71F1487A20}">
      <dsp:nvSpPr>
        <dsp:cNvPr id="0" name=""/>
        <dsp:cNvSpPr/>
      </dsp:nvSpPr>
      <dsp:spPr>
        <a:xfrm>
          <a:off x="4114748" y="358836"/>
          <a:ext cx="2938121" cy="176287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Siempre revisar la piel </a:t>
          </a:r>
          <a:r>
            <a:rPr lang="es-ES" sz="1600" kern="1200" dirty="0">
              <a:latin typeface="Montserrat"/>
              <a:sym typeface="Wingdings" panose="05000000000000000000" pitchFamily="2" charset="2"/>
            </a:rPr>
            <a:t> Enfermedades </a:t>
          </a:r>
          <a:r>
            <a:rPr lang="es-ES" sz="1600" kern="1200" dirty="0" err="1">
              <a:latin typeface="Montserrat"/>
              <a:sym typeface="Wingdings" panose="05000000000000000000" pitchFamily="2" charset="2"/>
            </a:rPr>
            <a:t>neurocutáneas</a:t>
          </a:r>
          <a:r>
            <a:rPr lang="es-ES" sz="1600" kern="1200" dirty="0">
              <a:latin typeface="Montserrat"/>
              <a:sym typeface="Wingdings" panose="05000000000000000000" pitchFamily="2" charset="2"/>
            </a:rPr>
            <a:t> asociadas a epilepsia (neurofibromatosis, esclerosis </a:t>
          </a:r>
          <a:r>
            <a:rPr lang="es-ES" sz="1600" kern="1200" dirty="0" err="1">
              <a:latin typeface="Montserrat"/>
              <a:sym typeface="Wingdings" panose="05000000000000000000" pitchFamily="2" charset="2"/>
            </a:rPr>
            <a:t>tuerosa</a:t>
          </a:r>
          <a:r>
            <a:rPr lang="es-ES" sz="1600" kern="1200" dirty="0">
              <a:latin typeface="Montserrat"/>
              <a:sym typeface="Wingdings" panose="05000000000000000000" pitchFamily="2" charset="2"/>
            </a:rPr>
            <a:t>).</a:t>
          </a:r>
          <a:endParaRPr lang="es-CO" sz="1600" kern="1200" dirty="0">
            <a:latin typeface="Montserrat"/>
          </a:endParaRPr>
        </a:p>
      </dsp:txBody>
      <dsp:txXfrm>
        <a:off x="4166381" y="410469"/>
        <a:ext cx="2834855" cy="1659607"/>
      </dsp:txXfrm>
    </dsp:sp>
    <dsp:sp modelId="{F60DFF3C-0CD0-408A-944D-D6D68AAE6532}">
      <dsp:nvSpPr>
        <dsp:cNvPr id="0" name=""/>
        <dsp:cNvSpPr/>
      </dsp:nvSpPr>
      <dsp:spPr>
        <a:xfrm rot="5400000">
          <a:off x="5272368" y="2327377"/>
          <a:ext cx="622881" cy="72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 rot="-5400000">
        <a:off x="5365213" y="2380263"/>
        <a:ext cx="437192" cy="436017"/>
      </dsp:txXfrm>
    </dsp:sp>
    <dsp:sp modelId="{DFFFC31D-F3C8-4A76-9CB4-1726AC5BC73E}">
      <dsp:nvSpPr>
        <dsp:cNvPr id="0" name=""/>
        <dsp:cNvSpPr/>
      </dsp:nvSpPr>
      <dsp:spPr>
        <a:xfrm>
          <a:off x="4114748" y="3296957"/>
          <a:ext cx="2938121" cy="176287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Si hay hallazgos dismórficos </a:t>
          </a:r>
          <a:r>
            <a:rPr lang="es-ES" sz="1600" kern="1200" dirty="0">
              <a:latin typeface="Montserrat"/>
              <a:sym typeface="Wingdings" panose="05000000000000000000" pitchFamily="2" charset="2"/>
            </a:rPr>
            <a:t> Genetista.</a:t>
          </a:r>
          <a:endParaRPr lang="es-CO" sz="1600" kern="1200" dirty="0">
            <a:latin typeface="Montserrat"/>
          </a:endParaRPr>
        </a:p>
      </dsp:txBody>
      <dsp:txXfrm>
        <a:off x="4166381" y="3348590"/>
        <a:ext cx="2834855" cy="1659607"/>
      </dsp:txXfrm>
    </dsp:sp>
    <dsp:sp modelId="{6A7ADC11-BCC2-4ACA-9033-01E8C794F745}">
      <dsp:nvSpPr>
        <dsp:cNvPr id="0" name=""/>
        <dsp:cNvSpPr/>
      </dsp:nvSpPr>
      <dsp:spPr>
        <a:xfrm rot="10800000">
          <a:off x="3233311" y="3814067"/>
          <a:ext cx="622881" cy="72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 rot="10800000">
        <a:off x="3420175" y="3959798"/>
        <a:ext cx="436017" cy="437192"/>
      </dsp:txXfrm>
    </dsp:sp>
    <dsp:sp modelId="{47DC98C8-D969-491C-83A6-B061B371D80D}">
      <dsp:nvSpPr>
        <dsp:cNvPr id="0" name=""/>
        <dsp:cNvSpPr/>
      </dsp:nvSpPr>
      <dsp:spPr>
        <a:xfrm>
          <a:off x="1377" y="3296957"/>
          <a:ext cx="2938121" cy="176287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 err="1">
              <a:latin typeface="Montserrat"/>
            </a:rPr>
            <a:t>Hepato</a:t>
          </a:r>
          <a:r>
            <a:rPr lang="es-ES" sz="1600" kern="1200" dirty="0">
              <a:latin typeface="Montserrat"/>
            </a:rPr>
            <a:t> o esplenomegalia </a:t>
          </a:r>
          <a:r>
            <a:rPr lang="es-ES" sz="1600" kern="1200" dirty="0">
              <a:latin typeface="Montserrat"/>
              <a:sym typeface="Wingdings" panose="05000000000000000000" pitchFamily="2" charset="2"/>
            </a:rPr>
            <a:t> Pueden ser compatibles con enfermedades de depósito lisosomal o errores innatos del metabolismo.</a:t>
          </a:r>
          <a:endParaRPr lang="es-CO" sz="1600" kern="1200" dirty="0">
            <a:latin typeface="Montserrat"/>
          </a:endParaRPr>
        </a:p>
      </dsp:txBody>
      <dsp:txXfrm>
        <a:off x="53010" y="3348590"/>
        <a:ext cx="2834855" cy="165960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C7E38-DD68-4C95-A85D-E3BC7CC64297}">
      <dsp:nvSpPr>
        <dsp:cNvPr id="0" name=""/>
        <dsp:cNvSpPr/>
      </dsp:nvSpPr>
      <dsp:spPr>
        <a:xfrm>
          <a:off x="1537053" y="5096"/>
          <a:ext cx="5053893" cy="161805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Exámenes sistemáticos (HLG, función renal, glucosa, electrolitos) </a:t>
          </a:r>
          <a:r>
            <a:rPr lang="es-ES" sz="1600" kern="1200" dirty="0">
              <a:latin typeface="Montserrat"/>
              <a:sym typeface="Wingdings" panose="05000000000000000000" pitchFamily="2" charset="2"/>
            </a:rPr>
            <a:t> Solo si hay que descartar una clínica sintomática aguda (vómito, diarrea, DHT, alteración estado mental). Glucosa e hiponatremia es lo que más se asocia a convulsiones. </a:t>
          </a:r>
          <a:endParaRPr lang="es-CO" sz="1600" kern="1200" dirty="0">
            <a:latin typeface="Montserrat"/>
          </a:endParaRPr>
        </a:p>
      </dsp:txBody>
      <dsp:txXfrm>
        <a:off x="1584444" y="52487"/>
        <a:ext cx="4959111" cy="1523272"/>
      </dsp:txXfrm>
    </dsp:sp>
    <dsp:sp modelId="{776DE842-9F17-4146-A379-422182AAE2E3}">
      <dsp:nvSpPr>
        <dsp:cNvPr id="0" name=""/>
        <dsp:cNvSpPr/>
      </dsp:nvSpPr>
      <dsp:spPr>
        <a:xfrm rot="5400000">
          <a:off x="3827098" y="1654737"/>
          <a:ext cx="473802" cy="5685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 rot="-5400000">
        <a:off x="3893431" y="1702118"/>
        <a:ext cx="341137" cy="331661"/>
      </dsp:txXfrm>
    </dsp:sp>
    <dsp:sp modelId="{54CA8E30-F397-4A6D-A9AF-70E2E27088C3}">
      <dsp:nvSpPr>
        <dsp:cNvPr id="0" name=""/>
        <dsp:cNvSpPr/>
      </dsp:nvSpPr>
      <dsp:spPr>
        <a:xfrm>
          <a:off x="1537053" y="2254887"/>
          <a:ext cx="5053893" cy="126347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Si se sospecha consumo de drogas de abuso, se debe realizar estudio de tóxicos independiente de la edad. </a:t>
          </a:r>
          <a:endParaRPr lang="es-CO" sz="1600" kern="1200" dirty="0">
            <a:latin typeface="Montserrat"/>
          </a:endParaRPr>
        </a:p>
      </dsp:txBody>
      <dsp:txXfrm>
        <a:off x="1574059" y="2291893"/>
        <a:ext cx="4979881" cy="1189461"/>
      </dsp:txXfrm>
    </dsp:sp>
    <dsp:sp modelId="{59B3DBB0-27F0-46BC-8915-AF6E6C9344F6}">
      <dsp:nvSpPr>
        <dsp:cNvPr id="0" name=""/>
        <dsp:cNvSpPr/>
      </dsp:nvSpPr>
      <dsp:spPr>
        <a:xfrm rot="5400000">
          <a:off x="3827098" y="3549947"/>
          <a:ext cx="473802" cy="5685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415426"/>
            <a:satOff val="-8871"/>
            <a:lumOff val="331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kern="1200">
            <a:latin typeface="Montserrat"/>
          </a:endParaRPr>
        </a:p>
      </dsp:txBody>
      <dsp:txXfrm rot="-5400000">
        <a:off x="3893431" y="3597328"/>
        <a:ext cx="341137" cy="331661"/>
      </dsp:txXfrm>
    </dsp:sp>
    <dsp:sp modelId="{28104734-DCA0-41C0-AC09-7F5854F4F041}">
      <dsp:nvSpPr>
        <dsp:cNvPr id="0" name=""/>
        <dsp:cNvSpPr/>
      </dsp:nvSpPr>
      <dsp:spPr>
        <a:xfrm>
          <a:off x="1537053" y="4150097"/>
          <a:ext cx="5053893" cy="126347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/>
            </a:rPr>
            <a:t>Punción lumbar </a:t>
          </a:r>
          <a:r>
            <a:rPr lang="es-ES" sz="1600" kern="1200" dirty="0">
              <a:latin typeface="Montserrat"/>
              <a:sym typeface="Wingdings" panose="05000000000000000000" pitchFamily="2" charset="2"/>
            </a:rPr>
            <a:t> Solo si se sospecha meningitis o encefalitis, menores de 6 meses, cualquier edad con cambio persisten del estado mental de causa desconocida. </a:t>
          </a:r>
          <a:endParaRPr lang="es-CO" sz="1600" kern="1200" dirty="0">
            <a:latin typeface="Montserrat"/>
          </a:endParaRPr>
        </a:p>
      </dsp:txBody>
      <dsp:txXfrm>
        <a:off x="1574059" y="4187103"/>
        <a:ext cx="4979881" cy="1189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E3947-F97E-4CD5-B5A9-B8C1C16948FF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5027A-BEEB-4390-8D5A-E198F34F80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7756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5027A-BEEB-4390-8D5A-E198F34F8025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766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C5027A-BEEB-4390-8D5A-E198F34F8025}" type="slidenum">
              <a:rPr lang="es-CO" smtClean="0"/>
              <a:t>19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790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45C89-1E29-45AB-882A-5F7AEC632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29DF51-72EC-42D4-952D-715F01B3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8AD98-0823-444A-8FD3-5E07D86A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12D8C-C114-4D3C-96A0-E4880554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DE797-0C8E-4B49-923F-73874173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45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4B670-2B13-4502-A885-7D27731A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8BAA3-B61F-4844-9B2A-CA063E332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6FBC9-B92D-4C2A-B716-EEA3E966E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7EB05-F43B-4A0C-8997-75B1A12E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D1298-EB3D-417E-A953-3F0D8202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77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315D1-E8E1-4932-9699-1E7D11B5A4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520CA7-CB8C-48EE-BE19-564BCEA65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0F46F-266D-4556-8E94-EA454C59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16EA6-25A8-48B7-98B6-3AB1453D4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7D85A-6910-4DE1-8D44-53AFB2519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611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5B1DB-92FC-4873-8598-1407A1780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CEF25-EAF9-4104-8F1C-1DAC32E96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81649-35F2-420D-A9AB-29EB1D1D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D10EA-CBE2-4245-BEC8-882641654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0CF0C-498E-4DB6-B0A4-AD1387BC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934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8EB3-C706-43FC-99C7-F8EC6A1A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3CB7C-D9C3-41A8-AAA7-DF0E1E392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0512C-4B39-4026-9046-37F63320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AB453-6547-4B52-BC2D-489C6A8B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32D1A-9866-4B0C-9A58-332B16DA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654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B2A9D-F6FA-4244-9330-D4FA55C35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413E-F18B-4F9F-A73C-34484DEAD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42AD4-5AAE-4B24-A371-FCC828E84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39ACD-935B-4043-AD00-7B861EE9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8E617-4D39-4140-9660-76B93FA2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F9535-F73A-479B-AB85-78C95D8D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92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CEC59-B81A-43EC-B785-7A3C46CAC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CBE32-7470-4D1B-9FCD-08A6F794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2C83C-54D9-4781-AF78-E965BA667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CA571C-A3F7-46E3-A86E-378811BF4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6197E-68E7-4D65-8674-B3BD47F2A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3BE35-5969-4F18-B6BD-43F52C050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23D51A-3102-48D8-8707-78385D5C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703C00-A7ED-486B-9FCA-C67D56360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719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30D0-DB1A-48C7-A6FA-42EE424F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063A7-1A40-4896-A2ED-BD690968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BCA3E-7111-4C63-ADE1-5AE496D9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CEFCA-6B31-46DA-A718-EEB92326A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808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EE870-10A2-43D6-8D70-AA5D717E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464A3-0EA4-4C46-A7CE-9C7A73401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37AE-452B-4A93-A3A6-721674118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712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BCB2B-22C7-4358-9A46-EF8F70458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D606C-8EA9-4F98-9C0C-2D2025C7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0C2A9-1786-42D8-9EE8-CB94EE117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FD6DDD-9500-4C4B-BE4C-8BC57E7F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98888-D467-4996-8A5F-647696A2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CF6D0-0B74-4121-8291-E5F17695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828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96D9-4419-4938-AE58-B18B269CA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20F21-0FC5-4F47-8EF5-E68569F20F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C75BD-D637-4C25-B988-3C9E3F766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A651F-7A17-4603-A852-EE618470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AB103-8EB0-4A91-BB97-B8538AE7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ADCED-D582-42B7-B57A-0A9F52C6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336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4B3B43-0B17-45C5-A3BA-9A6FBD6A8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137F0-2A52-4168-9002-ED7580EF5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B64B2-7BFE-4EEB-A27C-4B1FD76B4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6D6-69BD-42B5-ADAC-E02D990CAA67}" type="datetimeFigureOut">
              <a:rPr lang="es-CO" smtClean="0"/>
              <a:t>23/11/2020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5C5DC-B62C-4220-A5BD-EF6039B71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F837E-27A5-4FA6-A528-4BB398541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120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14945" y="751840"/>
            <a:ext cx="856210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400" b="1" dirty="0">
                <a:solidFill>
                  <a:srgbClr val="002060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PRIMERA CONVULSIÓN AFEBRIL </a:t>
            </a:r>
            <a:endParaRPr lang="es-CO" sz="3200" dirty="0">
              <a:latin typeface="Montserrat" panose="00000500000000000000" pitchFamily="50" charset="0"/>
              <a:cs typeface="Arial" panose="020B0604020202020204" pitchFamily="34" charset="0"/>
            </a:endParaRPr>
          </a:p>
          <a:p>
            <a:pPr algn="ctr"/>
            <a:endParaRPr lang="es-CO" dirty="0">
              <a:latin typeface="Montserrat" panose="00000500000000000000" pitchFamily="50" charset="0"/>
              <a:cs typeface="Arial" panose="020B0604020202020204" pitchFamily="34" charset="0"/>
            </a:endParaRPr>
          </a:p>
          <a:p>
            <a:pPr algn="ctr"/>
            <a:endParaRPr lang="es-CO" dirty="0">
              <a:latin typeface="Montserrat" panose="00000500000000000000" pitchFamily="50" charset="0"/>
              <a:cs typeface="Arial" panose="020B0604020202020204" pitchFamily="34" charset="0"/>
            </a:endParaRPr>
          </a:p>
          <a:p>
            <a:pPr algn="ctr"/>
            <a:endParaRPr lang="es-CO" dirty="0">
              <a:latin typeface="Montserrat" panose="00000500000000000000" pitchFamily="50" charset="0"/>
              <a:cs typeface="Arial" panose="020B0604020202020204" pitchFamily="34" charset="0"/>
            </a:endParaRPr>
          </a:p>
          <a:p>
            <a:pPr algn="ctr"/>
            <a:r>
              <a:rPr lang="es-CO" sz="2000" dirty="0">
                <a:latin typeface="Montserrat" panose="00000500000000000000" pitchFamily="50" charset="0"/>
                <a:cs typeface="Arial" panose="020B0604020202020204" pitchFamily="34" charset="0"/>
              </a:rPr>
              <a:t>Laura Álvarez Londoño </a:t>
            </a:r>
          </a:p>
          <a:p>
            <a:pPr algn="ctr"/>
            <a:r>
              <a:rPr lang="es-CO" sz="2000" dirty="0">
                <a:latin typeface="Montserrat" panose="00000500000000000000" pitchFamily="50" charset="0"/>
                <a:cs typeface="Arial" panose="020B0604020202020204" pitchFamily="34" charset="0"/>
              </a:rPr>
              <a:t>Residente Pediatría </a:t>
            </a:r>
          </a:p>
          <a:p>
            <a:pPr algn="ctr"/>
            <a:r>
              <a:rPr lang="es-CO" sz="2000" dirty="0">
                <a:latin typeface="Montserrat" panose="00000500000000000000" pitchFamily="50" charset="0"/>
                <a:cs typeface="Arial" panose="020B0604020202020204" pitchFamily="34" charset="0"/>
              </a:rPr>
              <a:t>UPB </a:t>
            </a:r>
          </a:p>
        </p:txBody>
      </p:sp>
    </p:spTree>
    <p:extLst>
      <p:ext uri="{BB962C8B-B14F-4D97-AF65-F5344CB8AC3E}">
        <p14:creationId xmlns:p14="http://schemas.microsoft.com/office/powerpoint/2010/main" val="337509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429802" y="374924"/>
            <a:ext cx="53323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AYUDAS DIAGNÓSTICAS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778000" y="1923043"/>
            <a:ext cx="23485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Montserrat"/>
              </a:rPr>
              <a:t>EXAMEN FÍSICO </a:t>
            </a:r>
            <a:endParaRPr lang="es-CO" dirty="0">
              <a:latin typeface="Montserrat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770390166"/>
              </p:ext>
            </p:extLst>
          </p:nvPr>
        </p:nvGraphicFramePr>
        <p:xfrm>
          <a:off x="4823326" y="928922"/>
          <a:ext cx="705424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4474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753853" y="269507"/>
            <a:ext cx="53323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AYUDAS DIAGNÓSTICAS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766236" y="1486163"/>
            <a:ext cx="23485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Montserrat"/>
              </a:rPr>
              <a:t>LABORATORIO</a:t>
            </a:r>
            <a:endParaRPr lang="es-CO" dirty="0">
              <a:latin typeface="Montserrat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958570623"/>
              </p:ext>
            </p:extLst>
          </p:nvPr>
        </p:nvGraphicFramePr>
        <p:xfrm>
          <a:off x="4227630" y="91975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9616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-144379" y="1469939"/>
            <a:ext cx="53323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TRATAMIENTO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091703415"/>
              </p:ext>
            </p:extLst>
          </p:nvPr>
        </p:nvGraphicFramePr>
        <p:xfrm>
          <a:off x="4724400" y="388709"/>
          <a:ext cx="7131251" cy="6080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9148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58265" y="1331740"/>
            <a:ext cx="48511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DIAGNÓSTICO DIFERENCIAL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941632782"/>
              </p:ext>
            </p:extLst>
          </p:nvPr>
        </p:nvGraphicFramePr>
        <p:xfrm>
          <a:off x="4544193" y="452388"/>
          <a:ext cx="7304505" cy="5897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2416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857549" y="1386088"/>
            <a:ext cx="6643572" cy="280076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6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Ensoñaciones (yo lo llamo y se conecta inmediatamente conmigo).</a:t>
            </a:r>
            <a:endParaRPr lang="es-CO" sz="16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6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Tics y estereotipias.</a:t>
            </a:r>
            <a:endParaRPr lang="es-CO" sz="16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6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Crisis de pánico o ansiedad.</a:t>
            </a:r>
            <a:endParaRPr lang="es-CO" sz="16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6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PNES (episodios paroxísticos no epilépticos o </a:t>
            </a:r>
            <a:r>
              <a:rPr lang="es-ES" sz="1600" dirty="0" err="1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pseudocrisis</a:t>
            </a:r>
            <a:r>
              <a:rPr lang="es-ES" sz="16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s-CO" sz="16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6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Parasomnias.</a:t>
            </a:r>
            <a:endParaRPr lang="es-CO" sz="16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6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Migraña complicada. </a:t>
            </a:r>
            <a:endParaRPr lang="es-CO" sz="16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6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Trastornos del movimiento.</a:t>
            </a:r>
            <a:endParaRPr lang="es-CO" sz="16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6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Síncope.</a:t>
            </a:r>
            <a:endParaRPr lang="es-CO" sz="16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6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Espasmos del sollozo.</a:t>
            </a:r>
            <a:endParaRPr lang="es-CO" sz="16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6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Hipotensión ortostática (síndrome de QT prolongado).</a:t>
            </a:r>
            <a:endParaRPr lang="es-CO" sz="16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6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Síndromes de hiperventilación. </a:t>
            </a:r>
            <a:endParaRPr lang="es-CO" sz="1600" dirty="0"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21381" y="1386088"/>
            <a:ext cx="48511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DIAGNÓSTICO DIFERENCIAL</a:t>
            </a:r>
          </a:p>
        </p:txBody>
      </p:sp>
    </p:spTree>
    <p:extLst>
      <p:ext uri="{BB962C8B-B14F-4D97-AF65-F5344CB8AC3E}">
        <p14:creationId xmlns:p14="http://schemas.microsoft.com/office/powerpoint/2010/main" val="3130307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04943" y="500324"/>
            <a:ext cx="66804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RIESGO DE RECURRENCIA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6784289"/>
              </p:ext>
            </p:extLst>
          </p:nvPr>
        </p:nvGraphicFramePr>
        <p:xfrm>
          <a:off x="1256628" y="777323"/>
          <a:ext cx="1057709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9465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58264" y="1171555"/>
            <a:ext cx="42832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¿CUÁNDO REMITIR A NEUROLOGÍA INFANTIL?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64595662"/>
              </p:ext>
            </p:extLst>
          </p:nvPr>
        </p:nvGraphicFramePr>
        <p:xfrm>
          <a:off x="4351688" y="435768"/>
          <a:ext cx="8128000" cy="5945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8810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639911" y="471585"/>
            <a:ext cx="61312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¿A QUIÉNES HOSPITALIZAR?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16719621"/>
              </p:ext>
            </p:extLst>
          </p:nvPr>
        </p:nvGraphicFramePr>
        <p:xfrm>
          <a:off x="4909954" y="1347537"/>
          <a:ext cx="6515234" cy="4557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3962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-625642" y="1412187"/>
            <a:ext cx="61312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PRONÓSTICO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532558564"/>
              </p:ext>
            </p:extLst>
          </p:nvPr>
        </p:nvGraphicFramePr>
        <p:xfrm>
          <a:off x="4775200" y="669040"/>
          <a:ext cx="727562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8318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33;p21">
            <a:extLst>
              <a:ext uri="{FF2B5EF4-FFF2-40B4-BE49-F238E27FC236}">
                <a16:creationId xmlns:a16="http://schemas.microsoft.com/office/drawing/2014/main" id="{B554E34D-4E60-4CC7-B65F-9A937EAB77FD}"/>
              </a:ext>
            </a:extLst>
          </p:cNvPr>
          <p:cNvSpPr txBox="1">
            <a:spLocks/>
          </p:cNvSpPr>
          <p:nvPr/>
        </p:nvSpPr>
        <p:spPr>
          <a:xfrm>
            <a:off x="2636567" y="1668655"/>
            <a:ext cx="6973188" cy="13416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CO" sz="9600" b="1" dirty="0">
                <a:solidFill>
                  <a:srgbClr val="00AAA7"/>
                </a:solidFill>
                <a:latin typeface="Montserrat" panose="00000500000000000000" pitchFamily="50" charset="0"/>
              </a:rPr>
              <a:t>¡Gracias!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28F8167-4F0A-4946-99B5-67CB4FA18CD0}"/>
              </a:ext>
            </a:extLst>
          </p:cNvPr>
          <p:cNvSpPr txBox="1"/>
          <p:nvPr/>
        </p:nvSpPr>
        <p:spPr>
          <a:xfrm>
            <a:off x="3800831" y="3142778"/>
            <a:ext cx="48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solidFill>
                  <a:srgbClr val="112C45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Correo: alvarezlondonolaura@gmail.com</a:t>
            </a:r>
          </a:p>
        </p:txBody>
      </p:sp>
    </p:spTree>
    <p:extLst>
      <p:ext uri="{BB962C8B-B14F-4D97-AF65-F5344CB8AC3E}">
        <p14:creationId xmlns:p14="http://schemas.microsoft.com/office/powerpoint/2010/main" val="97044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130965" y="343836"/>
            <a:ext cx="32629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DEFINICIONES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464993692"/>
              </p:ext>
            </p:extLst>
          </p:nvPr>
        </p:nvGraphicFramePr>
        <p:xfrm>
          <a:off x="5304921" y="1095497"/>
          <a:ext cx="617801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633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79279" y="211756"/>
            <a:ext cx="32629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DEFINICIONES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441210956"/>
              </p:ext>
            </p:extLst>
          </p:nvPr>
        </p:nvGraphicFramePr>
        <p:xfrm>
          <a:off x="3878244" y="99879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029903" y="1915427"/>
            <a:ext cx="428324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dirty="0">
                <a:latin typeface="Montserrat"/>
              </a:rPr>
              <a:t>Descarga súbita de la actividad neuronal sincrónica que produce manifestaciones clínicas y/o eléctricas.</a:t>
            </a:r>
          </a:p>
        </p:txBody>
      </p:sp>
    </p:spTree>
    <p:extLst>
      <p:ext uri="{BB962C8B-B14F-4D97-AF65-F5344CB8AC3E}">
        <p14:creationId xmlns:p14="http://schemas.microsoft.com/office/powerpoint/2010/main" val="3038910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931383455"/>
              </p:ext>
            </p:extLst>
          </p:nvPr>
        </p:nvGraphicFramePr>
        <p:xfrm>
          <a:off x="4871453" y="556036"/>
          <a:ext cx="702537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5209778" y="719666"/>
            <a:ext cx="2302944" cy="16256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1800" kern="1200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789683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29802" y="493027"/>
            <a:ext cx="53323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EVALUACIÓN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898744258"/>
              </p:ext>
            </p:extLst>
          </p:nvPr>
        </p:nvGraphicFramePr>
        <p:xfrm>
          <a:off x="4327956" y="1365847"/>
          <a:ext cx="7429302" cy="4367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232033" y="1928925"/>
            <a:ext cx="26180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00AAA7"/>
                </a:solidFill>
                <a:latin typeface="Montserrat"/>
              </a:rPr>
              <a:t>HISTORIA CLÍNICA</a:t>
            </a:r>
            <a:endParaRPr lang="es-CO" b="1" dirty="0">
              <a:solidFill>
                <a:srgbClr val="00AAA7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982054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429802" y="447302"/>
            <a:ext cx="53323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AYUDAS DIAGNÓSTICAS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798668514"/>
              </p:ext>
            </p:extLst>
          </p:nvPr>
        </p:nvGraphicFramePr>
        <p:xfrm>
          <a:off x="4938830" y="1520791"/>
          <a:ext cx="6861743" cy="4335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13886" y="1783331"/>
            <a:ext cx="36287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latin typeface="Montserrat"/>
              </a:rPr>
              <a:t>ELECTROENCEFALOGRAMA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09586" y="2363849"/>
            <a:ext cx="311858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latin typeface="Montserrat"/>
              </a:rPr>
              <a:t>Los cambios se ven más en las primeras 24 horas.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4231539" y="1783331"/>
            <a:ext cx="577516" cy="4034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557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948154" y="1911278"/>
            <a:ext cx="5641175" cy="1431131"/>
            <a:chOff x="2062751" y="4023242"/>
            <a:chExt cx="5641175" cy="1431131"/>
          </a:xfrm>
        </p:grpSpPr>
        <p:sp>
          <p:nvSpPr>
            <p:cNvPr id="6" name="Rectángulo 5"/>
            <p:cNvSpPr/>
            <p:nvPr/>
          </p:nvSpPr>
          <p:spPr>
            <a:xfrm>
              <a:off x="2062751" y="4023242"/>
              <a:ext cx="5641175" cy="1431131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ángulo 6"/>
            <p:cNvSpPr/>
            <p:nvPr/>
          </p:nvSpPr>
          <p:spPr>
            <a:xfrm>
              <a:off x="2062751" y="4023242"/>
              <a:ext cx="5641175" cy="14311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9353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800" kern="1200" dirty="0">
                  <a:latin typeface="Montserrat"/>
                </a:rPr>
                <a:t>Sirve para saber si el paciente requiere una RNM (cuando hay focalización principalmente ondas lentas) </a:t>
              </a:r>
              <a:r>
                <a:rPr lang="es-CO" sz="1800" kern="1200" dirty="0">
                  <a:latin typeface="Montserrat"/>
                  <a:sym typeface="Wingdings" panose="05000000000000000000" pitchFamily="2" charset="2"/>
                </a:rPr>
                <a:t> Aunque puede haber EEG normal con RNM alterada. </a:t>
              </a:r>
              <a:endParaRPr lang="es-CO" sz="1800" kern="1200" dirty="0">
                <a:latin typeface="Montserrat"/>
              </a:endParaRPr>
            </a:p>
          </p:txBody>
        </p:sp>
      </p:grpSp>
      <p:sp>
        <p:nvSpPr>
          <p:cNvPr id="5" name="Rectángulo 4"/>
          <p:cNvSpPr/>
          <p:nvPr/>
        </p:nvSpPr>
        <p:spPr>
          <a:xfrm>
            <a:off x="5468775" y="1763794"/>
            <a:ext cx="1001791" cy="1502687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CuadroTexto 7"/>
          <p:cNvSpPr txBox="1"/>
          <p:nvPr/>
        </p:nvSpPr>
        <p:spPr>
          <a:xfrm>
            <a:off x="3662128" y="679460"/>
            <a:ext cx="53323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AYUDAS DIAGNÓSTICAS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56126" y="2158374"/>
            <a:ext cx="36287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latin typeface="Montserrat"/>
              </a:rPr>
              <a:t>ELECTROENCEFALOGRAMA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829122" y="4698049"/>
            <a:ext cx="311858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latin typeface="Montserrat"/>
              </a:rPr>
              <a:t>Los cambios se ven más en las primeras 24 horas.</a:t>
            </a:r>
          </a:p>
        </p:txBody>
      </p:sp>
      <p:sp>
        <p:nvSpPr>
          <p:cNvPr id="11" name="Flecha derecha 10"/>
          <p:cNvSpPr/>
          <p:nvPr/>
        </p:nvSpPr>
        <p:spPr>
          <a:xfrm>
            <a:off x="4410939" y="2158374"/>
            <a:ext cx="577516" cy="4034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602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753853" y="269507"/>
            <a:ext cx="53323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AYUDAS DIAGNÓSTICAS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760302382"/>
              </p:ext>
            </p:extLst>
          </p:nvPr>
        </p:nvGraphicFramePr>
        <p:xfrm>
          <a:off x="4679279" y="1092551"/>
          <a:ext cx="725604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809877" y="2077885"/>
            <a:ext cx="77002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Montserrat"/>
              </a:rPr>
              <a:t>RNM</a:t>
            </a:r>
            <a:endParaRPr lang="es-CO" dirty="0">
              <a:latin typeface="Montserrat"/>
            </a:endParaRPr>
          </a:p>
        </p:txBody>
      </p:sp>
      <p:sp>
        <p:nvSpPr>
          <p:cNvPr id="6" name="Flecha derecha 5"/>
          <p:cNvSpPr/>
          <p:nvPr/>
        </p:nvSpPr>
        <p:spPr>
          <a:xfrm>
            <a:off x="3753853" y="2060844"/>
            <a:ext cx="577516" cy="4034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1520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753853" y="269507"/>
            <a:ext cx="53323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/>
              </a:rPr>
              <a:t>AYUDAS DIAGNÓSTICAS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983832" y="2077886"/>
            <a:ext cx="77002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Montserrat"/>
              </a:rPr>
              <a:t>RNM</a:t>
            </a:r>
            <a:endParaRPr lang="es-CO" dirty="0">
              <a:latin typeface="Montserrat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027107534"/>
              </p:ext>
            </p:extLst>
          </p:nvPr>
        </p:nvGraphicFramePr>
        <p:xfrm>
          <a:off x="4813701" y="986673"/>
          <a:ext cx="721787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echa derecha 5"/>
          <p:cNvSpPr/>
          <p:nvPr/>
        </p:nvSpPr>
        <p:spPr>
          <a:xfrm>
            <a:off x="3995019" y="2077886"/>
            <a:ext cx="577516" cy="4034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7478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36D434D-E43E-46B1-B15C-3F8F1C7CD985}" vid="{2065B3BA-C76D-4BC7-A0DF-9D99B62B031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Presentation_FR_nueva</Template>
  <TotalTime>3687</TotalTime>
  <Words>1190</Words>
  <Application>Microsoft Office PowerPoint</Application>
  <PresentationFormat>Panorámica</PresentationFormat>
  <Paragraphs>112</Paragraphs>
  <Slides>19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alvarez londoño</dc:creator>
  <cp:lastModifiedBy>Comunicaciones</cp:lastModifiedBy>
  <cp:revision>102</cp:revision>
  <dcterms:created xsi:type="dcterms:W3CDTF">2020-11-02T00:18:26Z</dcterms:created>
  <dcterms:modified xsi:type="dcterms:W3CDTF">2020-11-23T14:40:30Z</dcterms:modified>
</cp:coreProperties>
</file>