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drawingml.diagramData+xml" PartName="/ppt/diagrams/data4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4.xml"/>
  <Override ContentType="application/vnd.openxmlformats-officedocument.drawingml.diagramColors+xml" PartName="/ppt/diagrams/colors4.xml"/>
  <Override ContentType="application/vnd.ms-office.drawingml.diagramDrawing+xml" PartName="/ppt/diagrams/drawing4.xml"/>
  <Override ContentType="application/vnd.openxmlformats-officedocument.presentationml.notesSlide+xml" PartName="/ppt/notesSlides/notesSlide1.xml"/>
  <Override ContentType="application/vnd.openxmlformats-officedocument.drawingml.diagramData+xml" PartName="/ppt/diagrams/data5.xml"/>
  <Override ContentType="application/vnd.openxmlformats-officedocument.drawingml.diagramLayout+xml" PartName="/ppt/diagrams/layout5.xml"/>
  <Override ContentType="application/vnd.openxmlformats-officedocument.drawingml.diagramStyle+xml" PartName="/ppt/diagrams/quickStyle5.xml"/>
  <Override ContentType="application/vnd.openxmlformats-officedocument.drawingml.diagramColors+xml" PartName="/ppt/diagrams/colors5.xml"/>
  <Override ContentType="application/vnd.ms-office.drawingml.diagramDrawing+xml" PartName="/ppt/diagrams/drawing5.xml"/>
  <Override ContentType="application/vnd.openxmlformats-officedocument.drawingml.diagramData+xml" PartName="/ppt/diagrams/data6.xml"/>
  <Override ContentType="application/vnd.openxmlformats-officedocument.drawingml.diagramLayout+xml" PartName="/ppt/diagrams/layout6.xml"/>
  <Override ContentType="application/vnd.openxmlformats-officedocument.drawingml.diagramStyle+xml" PartName="/ppt/diagrams/quickStyle6.xml"/>
  <Override ContentType="application/vnd.openxmlformats-officedocument.drawingml.diagramColors+xml" PartName="/ppt/diagrams/colors6.xml"/>
  <Override ContentType="application/vnd.ms-office.drawingml.diagramDrawing+xml" PartName="/ppt/diagrams/drawing6.xml"/>
  <Override ContentType="application/vnd.openxmlformats-officedocument.drawingml.diagramData+xml" PartName="/ppt/diagrams/data7.xml"/>
  <Override ContentType="application/vnd.openxmlformats-officedocument.drawingml.diagramLayout+xml" PartName="/ppt/diagrams/layout7.xml"/>
  <Override ContentType="application/vnd.openxmlformats-officedocument.drawingml.diagramStyle+xml" PartName="/ppt/diagrams/quickStyle7.xml"/>
  <Override ContentType="application/vnd.openxmlformats-officedocument.drawingml.diagramColors+xml" PartName="/ppt/diagrams/colors7.xml"/>
  <Override ContentType="application/vnd.ms-office.drawingml.diagramDrawing+xml" PartName="/ppt/diagrams/drawing7.xml"/>
  <Override ContentType="application/vnd.openxmlformats-officedocument.drawingml.diagramData+xml" PartName="/ppt/diagrams/data8.xml"/>
  <Override ContentType="application/vnd.openxmlformats-officedocument.drawingml.diagramLayout+xml" PartName="/ppt/diagrams/layout8.xml"/>
  <Override ContentType="application/vnd.openxmlformats-officedocument.drawingml.diagramStyle+xml" PartName="/ppt/diagrams/quickStyle8.xml"/>
  <Override ContentType="application/vnd.openxmlformats-officedocument.drawingml.diagramColors+xml" PartName="/ppt/diagrams/colors8.xml"/>
  <Override ContentType="application/vnd.ms-office.drawingml.diagramDrawing+xml" PartName="/ppt/diagrams/drawing8.xml"/>
  <Override ContentType="application/vnd.openxmlformats-officedocument.drawingml.diagramData+xml" PartName="/ppt/diagrams/data9.xml"/>
  <Override ContentType="application/vnd.openxmlformats-officedocument.drawingml.diagramLayout+xml" PartName="/ppt/diagrams/layout9.xml"/>
  <Override ContentType="application/vnd.openxmlformats-officedocument.drawingml.diagramStyle+xml" PartName="/ppt/diagrams/quickStyle9.xml"/>
  <Override ContentType="application/vnd.openxmlformats-officedocument.drawingml.diagramColors+xml" PartName="/ppt/diagrams/colors9.xml"/>
  <Override ContentType="application/vnd.ms-office.drawingml.diagramDrawing+xml" PartName="/ppt/diagrams/drawing9.xml"/>
  <Override ContentType="application/vnd.openxmlformats-officedocument.drawingml.diagramData+xml" PartName="/ppt/diagrams/data10.xml"/>
  <Override ContentType="application/vnd.openxmlformats-officedocument.drawingml.diagramLayout+xml" PartName="/ppt/diagrams/layout10.xml"/>
  <Override ContentType="application/vnd.openxmlformats-officedocument.drawingml.diagramStyle+xml" PartName="/ppt/diagrams/quickStyle10.xml"/>
  <Override ContentType="application/vnd.openxmlformats-officedocument.drawingml.diagramColors+xml" PartName="/ppt/diagrams/colors10.xml"/>
  <Override ContentType="application/vnd.ms-office.drawingml.diagramDrawing+xml" PartName="/ppt/diagrams/drawing10.xml"/>
  <Override ContentType="application/vnd.openxmlformats-officedocument.drawingml.diagramData+xml" PartName="/ppt/diagrams/data11.xml"/>
  <Override ContentType="application/vnd.openxmlformats-officedocument.drawingml.diagramLayout+xml" PartName="/ppt/diagrams/layout11.xml"/>
  <Override ContentType="application/vnd.openxmlformats-officedocument.drawingml.diagramStyle+xml" PartName="/ppt/diagrams/quickStyle11.xml"/>
  <Override ContentType="application/vnd.openxmlformats-officedocument.drawingml.diagramColors+xml" PartName="/ppt/diagrams/colors11.xml"/>
  <Override ContentType="application/vnd.ms-office.drawingml.diagramDrawing+xml" PartName="/ppt/diagrams/drawing11.xml"/>
  <Override ContentType="application/vnd.openxmlformats-officedocument.drawingml.diagramData+xml" PartName="/ppt/diagrams/data12.xml"/>
  <Override ContentType="application/vnd.openxmlformats-officedocument.drawingml.diagramLayout+xml" PartName="/ppt/diagrams/layout12.xml"/>
  <Override ContentType="application/vnd.openxmlformats-officedocument.drawingml.diagramStyle+xml" PartName="/ppt/diagrams/quickStyle12.xml"/>
  <Override ContentType="application/vnd.openxmlformats-officedocument.drawingml.diagramColors+xml" PartName="/ppt/diagrams/colors12.xml"/>
  <Override ContentType="application/vnd.ms-office.drawingml.diagramDrawing+xml" PartName="/ppt/diagrams/drawing12.xml"/>
  <Override ContentType="application/vnd.openxmlformats-officedocument.drawingml.diagramData+xml" PartName="/ppt/diagrams/data13.xml"/>
  <Override ContentType="application/vnd.openxmlformats-officedocument.drawingml.diagramLayout+xml" PartName="/ppt/diagrams/layout13.xml"/>
  <Override ContentType="application/vnd.openxmlformats-officedocument.drawingml.diagramStyle+xml" PartName="/ppt/diagrams/quickStyle13.xml"/>
  <Override ContentType="application/vnd.openxmlformats-officedocument.drawingml.diagramColors+xml" PartName="/ppt/diagrams/colors13.xml"/>
  <Override ContentType="application/vnd.ms-office.drawingml.diagramDrawing+xml" PartName="/ppt/diagrams/drawing13.xml"/>
  <Override ContentType="application/vnd.openxmlformats-officedocument.drawingml.diagramData+xml" PartName="/ppt/diagrams/data14.xml"/>
  <Override ContentType="application/vnd.openxmlformats-officedocument.drawingml.diagramLayout+xml" PartName="/ppt/diagrams/layout14.xml"/>
  <Override ContentType="application/vnd.openxmlformats-officedocument.drawingml.diagramStyle+xml" PartName="/ppt/diagrams/quickStyle14.xml"/>
  <Override ContentType="application/vnd.openxmlformats-officedocument.drawingml.diagramColors+xml" PartName="/ppt/diagrams/colors14.xml"/>
  <Override ContentType="application/vnd.ms-office.drawingml.diagramDrawing+xml" PartName="/ppt/diagrams/drawing14.xml"/>
  <Override ContentType="application/vnd.openxmlformats-officedocument.drawingml.diagramData+xml" PartName="/ppt/diagrams/data15.xml"/>
  <Override ContentType="application/vnd.openxmlformats-officedocument.drawingml.diagramLayout+xml" PartName="/ppt/diagrams/layout15.xml"/>
  <Override ContentType="application/vnd.openxmlformats-officedocument.drawingml.diagramStyle+xml" PartName="/ppt/diagrams/quickStyle15.xml"/>
  <Override ContentType="application/vnd.openxmlformats-officedocument.drawingml.diagramColors+xml" PartName="/ppt/diagrams/colors15.xml"/>
  <Override ContentType="application/vnd.ms-office.drawingml.diagramDrawing+xml" PartName="/ppt/diagrams/drawing15.xml"/>
  <Override ContentType="application/vnd.openxmlformats-officedocument.drawingml.diagramData+xml" PartName="/ppt/diagrams/data16.xml"/>
  <Override ContentType="application/vnd.openxmlformats-officedocument.drawingml.diagramLayout+xml" PartName="/ppt/diagrams/layout16.xml"/>
  <Override ContentType="application/vnd.openxmlformats-officedocument.drawingml.diagramStyle+xml" PartName="/ppt/diagrams/quickStyle16.xml"/>
  <Override ContentType="application/vnd.openxmlformats-officedocument.drawingml.diagramColors+xml" PartName="/ppt/diagrams/colors16.xml"/>
  <Override ContentType="application/vnd.ms-office.drawingml.diagramDrawing+xml" PartName="/ppt/diagrams/drawing16.xml"/>
  <Override ContentType="application/vnd.openxmlformats-officedocument.drawingml.diagramData+xml" PartName="/ppt/diagrams/data17.xml"/>
  <Override ContentType="application/vnd.openxmlformats-officedocument.drawingml.diagramLayout+xml" PartName="/ppt/diagrams/layout17.xml"/>
  <Override ContentType="application/vnd.openxmlformats-officedocument.drawingml.diagramStyle+xml" PartName="/ppt/diagrams/quickStyle17.xml"/>
  <Override ContentType="application/vnd.openxmlformats-officedocument.drawingml.diagramColors+xml" PartName="/ppt/diagrams/colors17.xml"/>
  <Override ContentType="application/vnd.ms-office.drawingml.diagramDrawing+xml" PartName="/ppt/diagrams/drawing17.xml"/>
  <Override ContentType="application/vnd.openxmlformats-officedocument.drawingml.diagramData+xml" PartName="/ppt/diagrams/data18.xml"/>
  <Override ContentType="application/vnd.openxmlformats-officedocument.drawingml.diagramLayout+xml" PartName="/ppt/diagrams/layout18.xml"/>
  <Override ContentType="application/vnd.openxmlformats-officedocument.drawingml.diagramStyle+xml" PartName="/ppt/diagrams/quickStyle18.xml"/>
  <Override ContentType="application/vnd.openxmlformats-officedocument.drawingml.diagramColors+xml" PartName="/ppt/diagrams/colors18.xml"/>
  <Override ContentType="application/vnd.ms-office.drawingml.diagramDrawing+xml" PartName="/ppt/diagrams/drawing18.xml"/>
  <Override ContentType="application/vnd.openxmlformats-officedocument.drawingml.diagramData+xml" PartName="/ppt/diagrams/data19.xml"/>
  <Override ContentType="application/vnd.openxmlformats-officedocument.drawingml.diagramLayout+xml" PartName="/ppt/diagrams/layout19.xml"/>
  <Override ContentType="application/vnd.openxmlformats-officedocument.drawingml.diagramStyle+xml" PartName="/ppt/diagrams/quickStyle19.xml"/>
  <Override ContentType="application/vnd.openxmlformats-officedocument.drawingml.diagramColors+xml" PartName="/ppt/diagrams/colors19.xml"/>
  <Override ContentType="application/vnd.ms-office.drawingml.diagramDrawing+xml" PartName="/ppt/diagrams/drawing19.xml"/>
  <Override ContentType="application/vnd.openxmlformats-officedocument.drawingml.diagramData+xml" PartName="/ppt/diagrams/data20.xml"/>
  <Override ContentType="application/vnd.openxmlformats-officedocument.drawingml.diagramLayout+xml" PartName="/ppt/diagrams/layout20.xml"/>
  <Override ContentType="application/vnd.openxmlformats-officedocument.drawingml.diagramStyle+xml" PartName="/ppt/diagrams/quickStyle20.xml"/>
  <Override ContentType="application/vnd.openxmlformats-officedocument.drawingml.diagramColors+xml" PartName="/ppt/diagrams/colors20.xml"/>
  <Override ContentType="application/vnd.ms-office.drawingml.diagramDrawing+xml" PartName="/ppt/diagrams/drawing20.xml"/>
  <Override ContentType="application/vnd.openxmlformats-officedocument.drawingml.diagramData+xml" PartName="/ppt/diagrams/data21.xml"/>
  <Override ContentType="application/vnd.openxmlformats-officedocument.drawingml.diagramLayout+xml" PartName="/ppt/diagrams/layout21.xml"/>
  <Override ContentType="application/vnd.openxmlformats-officedocument.drawingml.diagramStyle+xml" PartName="/ppt/diagrams/quickStyle21.xml"/>
  <Override ContentType="application/vnd.openxmlformats-officedocument.drawingml.diagramColors+xml" PartName="/ppt/diagrams/colors21.xml"/>
  <Override ContentType="application/vnd.ms-office.drawingml.diagramDrawing+xml" PartName="/ppt/diagrams/drawing21.xml"/>
  <Override ContentType="application/vnd.openxmlformats-officedocument.drawingml.diagramData+xml" PartName="/ppt/diagrams/data22.xml"/>
  <Override ContentType="application/vnd.openxmlformats-officedocument.drawingml.diagramLayout+xml" PartName="/ppt/diagrams/layout22.xml"/>
  <Override ContentType="application/vnd.openxmlformats-officedocument.drawingml.diagramStyle+xml" PartName="/ppt/diagrams/quickStyle22.xml"/>
  <Override ContentType="application/vnd.openxmlformats-officedocument.drawingml.diagramColors+xml" PartName="/ppt/diagrams/colors22.xml"/>
  <Override ContentType="application/vnd.ms-office.drawingml.diagramDrawing+xml" PartName="/ppt/diagrams/drawing22.xml"/>
  <Override ContentType="application/vnd.openxmlformats-officedocument.drawingml.diagramData+xml" PartName="/ppt/diagrams/data23.xml"/>
  <Override ContentType="application/vnd.openxmlformats-officedocument.drawingml.diagramLayout+xml" PartName="/ppt/diagrams/layout23.xml"/>
  <Override ContentType="application/vnd.openxmlformats-officedocument.drawingml.diagramStyle+xml" PartName="/ppt/diagrams/quickStyle23.xml"/>
  <Override ContentType="application/vnd.openxmlformats-officedocument.drawingml.diagramColors+xml" PartName="/ppt/diagrams/colors23.xml"/>
  <Override ContentType="application/vnd.ms-office.drawingml.diagramDrawing+xml" PartName="/ppt/diagrams/drawing23.xml"/>
  <Override ContentType="application/vnd.openxmlformats-officedocument.drawingml.diagramData+xml" PartName="/ppt/diagrams/data24.xml"/>
  <Override ContentType="application/vnd.openxmlformats-officedocument.drawingml.diagramLayout+xml" PartName="/ppt/diagrams/layout24.xml"/>
  <Override ContentType="application/vnd.openxmlformats-officedocument.drawingml.diagramStyle+xml" PartName="/ppt/diagrams/quickStyle24.xml"/>
  <Override ContentType="application/vnd.openxmlformats-officedocument.drawingml.diagramColors+xml" PartName="/ppt/diagrams/colors24.xml"/>
  <Override ContentType="application/vnd.ms-office.drawingml.diagramDrawing+xml" PartName="/ppt/diagrams/drawing24.xml"/>
  <Override ContentType="application/vnd.openxmlformats-officedocument.drawingml.diagramData+xml" PartName="/ppt/diagrams/data25.xml"/>
  <Override ContentType="application/vnd.openxmlformats-officedocument.drawingml.diagramLayout+xml" PartName="/ppt/diagrams/layout25.xml"/>
  <Override ContentType="application/vnd.openxmlformats-officedocument.drawingml.diagramStyle+xml" PartName="/ppt/diagrams/quickStyle25.xml"/>
  <Override ContentType="application/vnd.openxmlformats-officedocument.drawingml.diagramColors+xml" PartName="/ppt/diagrams/colors25.xml"/>
  <Override ContentType="application/vnd.ms-office.drawingml.diagramDrawing+xml" PartName="/ppt/diagrams/drawing25.xml"/>
  <Override ContentType="application/vnd.openxmlformats-officedocument.drawingml.diagramData+xml" PartName="/ppt/diagrams/data26.xml"/>
  <Override ContentType="application/vnd.openxmlformats-officedocument.drawingml.diagramLayout+xml" PartName="/ppt/diagrams/layout26.xml"/>
  <Override ContentType="application/vnd.openxmlformats-officedocument.drawingml.diagramStyle+xml" PartName="/ppt/diagrams/quickStyle26.xml"/>
  <Override ContentType="application/vnd.openxmlformats-officedocument.drawingml.diagramColors+xml" PartName="/ppt/diagrams/colors26.xml"/>
  <Override ContentType="application/vnd.ms-office.drawingml.diagramDrawing+xml" PartName="/ppt/diagrams/drawing26.xml"/>
  <Override ContentType="application/vnd.openxmlformats-officedocument.drawingml.diagramData+xml" PartName="/ppt/diagrams/data27.xml"/>
  <Override ContentType="application/vnd.openxmlformats-officedocument.drawingml.diagramLayout+xml" PartName="/ppt/diagrams/layout27.xml"/>
  <Override ContentType="application/vnd.openxmlformats-officedocument.drawingml.diagramStyle+xml" PartName="/ppt/diagrams/quickStyle27.xml"/>
  <Override ContentType="application/vnd.openxmlformats-officedocument.drawingml.diagramColors+xml" PartName="/ppt/diagrams/colors27.xml"/>
  <Override ContentType="application/vnd.ms-office.drawingml.diagramDrawing+xml" PartName="/ppt/diagrams/drawing27.xml"/>
  <Override ContentType="application/vnd.openxmlformats-officedocument.drawingml.diagramData+xml" PartName="/ppt/diagrams/data28.xml"/>
  <Override ContentType="application/vnd.openxmlformats-officedocument.drawingml.diagramLayout+xml" PartName="/ppt/diagrams/layout28.xml"/>
  <Override ContentType="application/vnd.openxmlformats-officedocument.drawingml.diagramStyle+xml" PartName="/ppt/diagrams/quickStyle28.xml"/>
  <Override ContentType="application/vnd.openxmlformats-officedocument.drawingml.diagramColors+xml" PartName="/ppt/diagrams/colors28.xml"/>
  <Override ContentType="application/vnd.ms-office.drawingml.diagramDrawing+xml" PartName="/ppt/diagrams/drawing28.xml"/>
  <Override ContentType="application/vnd.openxmlformats-officedocument.drawingml.diagramData+xml" PartName="/ppt/diagrams/data29.xml"/>
  <Override ContentType="application/vnd.openxmlformats-officedocument.drawingml.diagramLayout+xml" PartName="/ppt/diagrams/layout29.xml"/>
  <Override ContentType="application/vnd.openxmlformats-officedocument.drawingml.diagramStyle+xml" PartName="/ppt/diagrams/quickStyle29.xml"/>
  <Override ContentType="application/vnd.openxmlformats-officedocument.drawingml.diagramColors+xml" PartName="/ppt/diagrams/colors29.xml"/>
  <Override ContentType="application/vnd.ms-office.drawingml.diagramDrawing+xml" PartName="/ppt/diagrams/drawing29.xml"/>
  <Override ContentType="application/vnd.openxmlformats-officedocument.drawingml.diagramData+xml" PartName="/ppt/diagrams/data30.xml"/>
  <Override ContentType="application/vnd.openxmlformats-officedocument.drawingml.diagramLayout+xml" PartName="/ppt/diagrams/layout30.xml"/>
  <Override ContentType="application/vnd.openxmlformats-officedocument.drawingml.diagramStyle+xml" PartName="/ppt/diagrams/quickStyle30.xml"/>
  <Override ContentType="application/vnd.openxmlformats-officedocument.drawingml.diagramColors+xml" PartName="/ppt/diagrams/colors30.xml"/>
  <Override ContentType="application/vnd.ms-office.drawingml.diagramDrawing+xml" PartName="/ppt/diagrams/drawing30.xml"/>
  <Override ContentType="application/vnd.openxmlformats-officedocument.drawingml.diagramData+xml" PartName="/ppt/diagrams/data31.xml"/>
  <Override ContentType="application/vnd.openxmlformats-officedocument.drawingml.diagramLayout+xml" PartName="/ppt/diagrams/layout31.xml"/>
  <Override ContentType="application/vnd.openxmlformats-officedocument.drawingml.diagramStyle+xml" PartName="/ppt/diagrams/quickStyle31.xml"/>
  <Override ContentType="application/vnd.openxmlformats-officedocument.drawingml.diagramColors+xml" PartName="/ppt/diagrams/colors31.xml"/>
  <Override ContentType="application/vnd.ms-office.drawingml.diagramDrawing+xml" PartName="/ppt/diagrams/drawing31.xml"/>
  <Override ContentType="application/vnd.openxmlformats-officedocument.drawingml.diagramData+xml" PartName="/ppt/diagrams/data32.xml"/>
  <Override ContentType="application/vnd.openxmlformats-officedocument.drawingml.diagramLayout+xml" PartName="/ppt/diagrams/layout32.xml"/>
  <Override ContentType="application/vnd.openxmlformats-officedocument.drawingml.diagramStyle+xml" PartName="/ppt/diagrams/quickStyle32.xml"/>
  <Override ContentType="application/vnd.openxmlformats-officedocument.drawingml.diagramColors+xml" PartName="/ppt/diagrams/colors32.xml"/>
  <Override ContentType="application/vnd.ms-office.drawingml.diagramDrawing+xml" PartName="/ppt/diagrams/drawing32.xml"/>
  <Override ContentType="application/vnd.openxmlformats-officedocument.drawingml.diagramData+xml" PartName="/ppt/diagrams/data33.xml"/>
  <Override ContentType="application/vnd.openxmlformats-officedocument.drawingml.diagramLayout+xml" PartName="/ppt/diagrams/layout33.xml"/>
  <Override ContentType="application/vnd.openxmlformats-officedocument.drawingml.diagramStyle+xml" PartName="/ppt/diagrams/quickStyle33.xml"/>
  <Override ContentType="application/vnd.openxmlformats-officedocument.drawingml.diagramColors+xml" PartName="/ppt/diagrams/colors33.xml"/>
  <Override ContentType="application/vnd.ms-office.drawingml.diagramDrawing+xml" PartName="/ppt/diagrams/drawing33.xml"/>
  <Override ContentType="application/vnd.openxmlformats-officedocument.presentationml.notesSlide+xml" PartName="/ppt/notesSlides/notesSlid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91" r:id="rId3"/>
    <p:sldId id="292" r:id="rId4"/>
    <p:sldId id="293" r:id="rId5"/>
    <p:sldId id="297" r:id="rId6"/>
    <p:sldId id="294" r:id="rId7"/>
    <p:sldId id="295" r:id="rId8"/>
    <p:sldId id="296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7" r:id="rId23"/>
    <p:sldId id="311" r:id="rId24"/>
    <p:sldId id="312" r:id="rId25"/>
    <p:sldId id="313" r:id="rId26"/>
    <p:sldId id="314" r:id="rId27"/>
    <p:sldId id="315" r:id="rId28"/>
    <p:sldId id="323" r:id="rId29"/>
    <p:sldId id="319" r:id="rId30"/>
    <p:sldId id="316" r:id="rId31"/>
    <p:sldId id="318" r:id="rId32"/>
    <p:sldId id="320" r:id="rId33"/>
    <p:sldId id="321" r:id="rId34"/>
    <p:sldId id="322" r:id="rId35"/>
    <p:sldId id="327" r:id="rId36"/>
    <p:sldId id="332" r:id="rId37"/>
    <p:sldId id="330" r:id="rId38"/>
    <p:sldId id="331" r:id="rId39"/>
    <p:sldId id="333" r:id="rId40"/>
    <p:sldId id="328" r:id="rId41"/>
    <p:sldId id="334" r:id="rId42"/>
    <p:sldId id="329" r:id="rId43"/>
    <p:sldId id="324" r:id="rId44"/>
    <p:sldId id="325" r:id="rId45"/>
    <p:sldId id="290" r:id="rId4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A7"/>
    <a:srgbClr val="112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69AFE9-FA6E-4CAE-8CD6-D9802D6F2350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A08B1E67-A152-4179-8ABA-837BAB2D839A}">
      <dgm:prSet phldrT="[Texto]" custT="1"/>
      <dgm:spPr/>
      <dgm:t>
        <a:bodyPr/>
        <a:lstStyle/>
        <a:p>
          <a:r>
            <a:rPr lang="es-ES" sz="1600" dirty="0">
              <a:latin typeface="Montserrat"/>
            </a:rPr>
            <a:t>Las enfermedades respiratorias son la 2da causa de muerte en los RN después de las malformaciones genéticas.</a:t>
          </a:r>
          <a:endParaRPr lang="es-CO" sz="1600" dirty="0">
            <a:latin typeface="Montserrat"/>
          </a:endParaRPr>
        </a:p>
      </dgm:t>
    </dgm:pt>
    <dgm:pt modelId="{BDDDFB91-D088-4509-86B3-868C097814EF}" type="parTrans" cxnId="{B9D356A6-3E8B-448B-992A-A879EF326220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876301CE-0201-485D-BFD7-7F1F9F5168DC}" type="sibTrans" cxnId="{B9D356A6-3E8B-448B-992A-A879EF326220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812E5920-6185-4631-B2B9-1046E978EA9C}">
      <dgm:prSet phldrT="[Texto]" custT="1"/>
      <dgm:spPr/>
      <dgm:t>
        <a:bodyPr/>
        <a:lstStyle/>
        <a:p>
          <a:r>
            <a:rPr lang="es-ES" sz="1600" dirty="0">
              <a:latin typeface="Montserrat"/>
            </a:rPr>
            <a:t>Cuando el recién nacido pasa a la vida extrauterina con la respiración espontánea se da el reemplazo de líquido alveolar por aire </a:t>
          </a:r>
          <a:r>
            <a:rPr lang="es-ES" sz="1600" dirty="0">
              <a:latin typeface="Montserrat"/>
              <a:sym typeface="Wingdings" panose="05000000000000000000" pitchFamily="2" charset="2"/>
            </a:rPr>
            <a:t> Expansión pulmonar. </a:t>
          </a:r>
          <a:endParaRPr lang="es-CO" sz="1600" dirty="0">
            <a:latin typeface="Montserrat"/>
          </a:endParaRPr>
        </a:p>
      </dgm:t>
    </dgm:pt>
    <dgm:pt modelId="{8BD74E92-C632-413F-B9F1-E95CE9211AB3}" type="parTrans" cxnId="{35399F15-8F73-40F9-BA0E-1BB708537FF1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E0B78B7A-EF92-4A62-92F3-BDFD18D23E34}" type="sibTrans" cxnId="{35399F15-8F73-40F9-BA0E-1BB708537FF1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60FC6A1A-CB05-49A5-B042-7E9D24CE51D6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ES" sz="1600" dirty="0">
              <a:latin typeface="Montserrat"/>
            </a:rPr>
            <a:t>Disminución de la RV pulmonar con incremento del flujo sanguíneo pulmonar y el consiguiente cierre del conducto arterioso, foramen oval y ductus venoso</a:t>
          </a:r>
          <a:r>
            <a:rPr lang="es-ES" sz="1600" dirty="0">
              <a:latin typeface="Montserrat"/>
              <a:sym typeface="Wingdings" panose="05000000000000000000" pitchFamily="2" charset="2"/>
            </a:rPr>
            <a:t></a:t>
          </a:r>
          <a:r>
            <a:rPr lang="es-ES" sz="1600" dirty="0">
              <a:latin typeface="Montserrat"/>
            </a:rPr>
            <a:t> Pulmón toma a cargo la función respiratoria que tenía la placenta. </a:t>
          </a:r>
          <a:endParaRPr lang="es-CO" sz="1600" dirty="0">
            <a:latin typeface="Montserrat"/>
          </a:endParaRPr>
        </a:p>
      </dgm:t>
    </dgm:pt>
    <dgm:pt modelId="{49C0F0B4-AEB3-4493-9408-B1D70655FA41}" type="parTrans" cxnId="{1F5CC102-998E-491F-8F12-EADDA4210860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44BAAFA6-B0E6-436D-AE1A-3A9208425928}" type="sibTrans" cxnId="{1F5CC102-998E-491F-8F12-EADDA4210860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E4AE5D81-C209-49EA-8A01-DFC4F4EF6B0F}" type="pres">
      <dgm:prSet presAssocID="{6E69AFE9-FA6E-4CAE-8CD6-D9802D6F2350}" presName="linear" presStyleCnt="0">
        <dgm:presLayoutVars>
          <dgm:dir/>
          <dgm:animLvl val="lvl"/>
          <dgm:resizeHandles val="exact"/>
        </dgm:presLayoutVars>
      </dgm:prSet>
      <dgm:spPr/>
    </dgm:pt>
    <dgm:pt modelId="{536A9AC1-3890-4EED-9DF3-CAC114567193}" type="pres">
      <dgm:prSet presAssocID="{A08B1E67-A152-4179-8ABA-837BAB2D839A}" presName="parentLin" presStyleCnt="0"/>
      <dgm:spPr/>
    </dgm:pt>
    <dgm:pt modelId="{ED542E03-A35A-4FF2-BD3E-892C59D0E474}" type="pres">
      <dgm:prSet presAssocID="{A08B1E67-A152-4179-8ABA-837BAB2D839A}" presName="parentLeftMargin" presStyleLbl="node1" presStyleIdx="0" presStyleCnt="3"/>
      <dgm:spPr/>
    </dgm:pt>
    <dgm:pt modelId="{40F277B2-5185-4FF8-8AAD-C0B19E0BAFBD}" type="pres">
      <dgm:prSet presAssocID="{A08B1E67-A152-4179-8ABA-837BAB2D839A}" presName="parentText" presStyleLbl="node1" presStyleIdx="0" presStyleCnt="3" custScaleX="132410">
        <dgm:presLayoutVars>
          <dgm:chMax val="0"/>
          <dgm:bulletEnabled val="1"/>
        </dgm:presLayoutVars>
      </dgm:prSet>
      <dgm:spPr/>
    </dgm:pt>
    <dgm:pt modelId="{2A7A640A-8BC9-47D5-B850-5ED44A43DC72}" type="pres">
      <dgm:prSet presAssocID="{A08B1E67-A152-4179-8ABA-837BAB2D839A}" presName="negativeSpace" presStyleCnt="0"/>
      <dgm:spPr/>
    </dgm:pt>
    <dgm:pt modelId="{BE61A1EA-58FC-4A3A-908E-26FA2D287A31}" type="pres">
      <dgm:prSet presAssocID="{A08B1E67-A152-4179-8ABA-837BAB2D839A}" presName="childText" presStyleLbl="conFgAcc1" presStyleIdx="0" presStyleCnt="3">
        <dgm:presLayoutVars>
          <dgm:bulletEnabled val="1"/>
        </dgm:presLayoutVars>
      </dgm:prSet>
      <dgm:spPr/>
    </dgm:pt>
    <dgm:pt modelId="{278FC80A-826C-4F8A-9F85-3831F6BF35E7}" type="pres">
      <dgm:prSet presAssocID="{876301CE-0201-485D-BFD7-7F1F9F5168DC}" presName="spaceBetweenRectangles" presStyleCnt="0"/>
      <dgm:spPr/>
    </dgm:pt>
    <dgm:pt modelId="{050A6CE6-539F-498B-945B-596762BCBE13}" type="pres">
      <dgm:prSet presAssocID="{812E5920-6185-4631-B2B9-1046E978EA9C}" presName="parentLin" presStyleCnt="0"/>
      <dgm:spPr/>
    </dgm:pt>
    <dgm:pt modelId="{673091C5-8948-4811-A0E5-85F7B0E803F2}" type="pres">
      <dgm:prSet presAssocID="{812E5920-6185-4631-B2B9-1046E978EA9C}" presName="parentLeftMargin" presStyleLbl="node1" presStyleIdx="0" presStyleCnt="3"/>
      <dgm:spPr/>
    </dgm:pt>
    <dgm:pt modelId="{E82BD9A0-19D7-4CC2-95DE-2A02F69C8016}" type="pres">
      <dgm:prSet presAssocID="{812E5920-6185-4631-B2B9-1046E978EA9C}" presName="parentText" presStyleLbl="node1" presStyleIdx="1" presStyleCnt="3" custScaleX="132410">
        <dgm:presLayoutVars>
          <dgm:chMax val="0"/>
          <dgm:bulletEnabled val="1"/>
        </dgm:presLayoutVars>
      </dgm:prSet>
      <dgm:spPr/>
    </dgm:pt>
    <dgm:pt modelId="{3808A583-6919-472A-ACF2-3AA0FC00DBB2}" type="pres">
      <dgm:prSet presAssocID="{812E5920-6185-4631-B2B9-1046E978EA9C}" presName="negativeSpace" presStyleCnt="0"/>
      <dgm:spPr/>
    </dgm:pt>
    <dgm:pt modelId="{EFCAE38B-04A3-4C66-8FD3-487BC3BACEFB}" type="pres">
      <dgm:prSet presAssocID="{812E5920-6185-4631-B2B9-1046E978EA9C}" presName="childText" presStyleLbl="conFgAcc1" presStyleIdx="1" presStyleCnt="3">
        <dgm:presLayoutVars>
          <dgm:bulletEnabled val="1"/>
        </dgm:presLayoutVars>
      </dgm:prSet>
      <dgm:spPr/>
    </dgm:pt>
    <dgm:pt modelId="{96A697AC-1B1D-4B9A-92D5-0D16B81D87F0}" type="pres">
      <dgm:prSet presAssocID="{E0B78B7A-EF92-4A62-92F3-BDFD18D23E34}" presName="spaceBetweenRectangles" presStyleCnt="0"/>
      <dgm:spPr/>
    </dgm:pt>
    <dgm:pt modelId="{3C295DCE-F674-4678-A16F-7C2F4602EE0A}" type="pres">
      <dgm:prSet presAssocID="{60FC6A1A-CB05-49A5-B042-7E9D24CE51D6}" presName="parentLin" presStyleCnt="0"/>
      <dgm:spPr/>
    </dgm:pt>
    <dgm:pt modelId="{F2B0F43C-730F-4198-9A3C-7E9BEEA65006}" type="pres">
      <dgm:prSet presAssocID="{60FC6A1A-CB05-49A5-B042-7E9D24CE51D6}" presName="parentLeftMargin" presStyleLbl="node1" presStyleIdx="1" presStyleCnt="3"/>
      <dgm:spPr/>
    </dgm:pt>
    <dgm:pt modelId="{7F95F337-8CAC-4C8C-995E-4DACBAA291FC}" type="pres">
      <dgm:prSet presAssocID="{60FC6A1A-CB05-49A5-B042-7E9D24CE51D6}" presName="parentText" presStyleLbl="node1" presStyleIdx="2" presStyleCnt="3" custScaleX="132410">
        <dgm:presLayoutVars>
          <dgm:chMax val="0"/>
          <dgm:bulletEnabled val="1"/>
        </dgm:presLayoutVars>
      </dgm:prSet>
      <dgm:spPr/>
    </dgm:pt>
    <dgm:pt modelId="{12817780-B0B0-47A3-94D6-E9631402A69E}" type="pres">
      <dgm:prSet presAssocID="{60FC6A1A-CB05-49A5-B042-7E9D24CE51D6}" presName="negativeSpace" presStyleCnt="0"/>
      <dgm:spPr/>
    </dgm:pt>
    <dgm:pt modelId="{839B09C6-71F1-49DE-965B-1ABFB9B98510}" type="pres">
      <dgm:prSet presAssocID="{60FC6A1A-CB05-49A5-B042-7E9D24CE51D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F5CC102-998E-491F-8F12-EADDA4210860}" srcId="{6E69AFE9-FA6E-4CAE-8CD6-D9802D6F2350}" destId="{60FC6A1A-CB05-49A5-B042-7E9D24CE51D6}" srcOrd="2" destOrd="0" parTransId="{49C0F0B4-AEB3-4493-9408-B1D70655FA41}" sibTransId="{44BAAFA6-B0E6-436D-AE1A-3A9208425928}"/>
    <dgm:cxn modelId="{35399F15-8F73-40F9-BA0E-1BB708537FF1}" srcId="{6E69AFE9-FA6E-4CAE-8CD6-D9802D6F2350}" destId="{812E5920-6185-4631-B2B9-1046E978EA9C}" srcOrd="1" destOrd="0" parTransId="{8BD74E92-C632-413F-B9F1-E95CE9211AB3}" sibTransId="{E0B78B7A-EF92-4A62-92F3-BDFD18D23E34}"/>
    <dgm:cxn modelId="{C96C8818-10F3-40F5-A8E4-949DE436E911}" type="presOf" srcId="{812E5920-6185-4631-B2B9-1046E978EA9C}" destId="{E82BD9A0-19D7-4CC2-95DE-2A02F69C8016}" srcOrd="1" destOrd="0" presId="urn:microsoft.com/office/officeart/2005/8/layout/list1"/>
    <dgm:cxn modelId="{611D672B-1C15-4120-8D25-8E0EF20B3DC0}" type="presOf" srcId="{812E5920-6185-4631-B2B9-1046E978EA9C}" destId="{673091C5-8948-4811-A0E5-85F7B0E803F2}" srcOrd="0" destOrd="0" presId="urn:microsoft.com/office/officeart/2005/8/layout/list1"/>
    <dgm:cxn modelId="{C0130837-E4CF-4FAA-8A2F-C2565B5AE126}" type="presOf" srcId="{60FC6A1A-CB05-49A5-B042-7E9D24CE51D6}" destId="{F2B0F43C-730F-4198-9A3C-7E9BEEA65006}" srcOrd="0" destOrd="0" presId="urn:microsoft.com/office/officeart/2005/8/layout/list1"/>
    <dgm:cxn modelId="{D9045D52-E93F-4648-979D-2669EEBFB00A}" type="presOf" srcId="{60FC6A1A-CB05-49A5-B042-7E9D24CE51D6}" destId="{7F95F337-8CAC-4C8C-995E-4DACBAA291FC}" srcOrd="1" destOrd="0" presId="urn:microsoft.com/office/officeart/2005/8/layout/list1"/>
    <dgm:cxn modelId="{B9D356A6-3E8B-448B-992A-A879EF326220}" srcId="{6E69AFE9-FA6E-4CAE-8CD6-D9802D6F2350}" destId="{A08B1E67-A152-4179-8ABA-837BAB2D839A}" srcOrd="0" destOrd="0" parTransId="{BDDDFB91-D088-4509-86B3-868C097814EF}" sibTransId="{876301CE-0201-485D-BFD7-7F1F9F5168DC}"/>
    <dgm:cxn modelId="{6311B0DC-F3BB-429F-9652-B63E122EF233}" type="presOf" srcId="{A08B1E67-A152-4179-8ABA-837BAB2D839A}" destId="{40F277B2-5185-4FF8-8AAD-C0B19E0BAFBD}" srcOrd="1" destOrd="0" presId="urn:microsoft.com/office/officeart/2005/8/layout/list1"/>
    <dgm:cxn modelId="{433013E0-9912-45FF-8BE0-387F6B1249CD}" type="presOf" srcId="{A08B1E67-A152-4179-8ABA-837BAB2D839A}" destId="{ED542E03-A35A-4FF2-BD3E-892C59D0E474}" srcOrd="0" destOrd="0" presId="urn:microsoft.com/office/officeart/2005/8/layout/list1"/>
    <dgm:cxn modelId="{ED430FEA-CCBA-4325-8782-F025C6F670CE}" type="presOf" srcId="{6E69AFE9-FA6E-4CAE-8CD6-D9802D6F2350}" destId="{E4AE5D81-C209-49EA-8A01-DFC4F4EF6B0F}" srcOrd="0" destOrd="0" presId="urn:microsoft.com/office/officeart/2005/8/layout/list1"/>
    <dgm:cxn modelId="{067DC10B-7A50-4122-A163-E79EB50E49F9}" type="presParOf" srcId="{E4AE5D81-C209-49EA-8A01-DFC4F4EF6B0F}" destId="{536A9AC1-3890-4EED-9DF3-CAC114567193}" srcOrd="0" destOrd="0" presId="urn:microsoft.com/office/officeart/2005/8/layout/list1"/>
    <dgm:cxn modelId="{6383118E-11E6-4568-97C5-9EBBDCDDFECF}" type="presParOf" srcId="{536A9AC1-3890-4EED-9DF3-CAC114567193}" destId="{ED542E03-A35A-4FF2-BD3E-892C59D0E474}" srcOrd="0" destOrd="0" presId="urn:microsoft.com/office/officeart/2005/8/layout/list1"/>
    <dgm:cxn modelId="{753ED71E-6316-460A-BFF2-43FF0D016626}" type="presParOf" srcId="{536A9AC1-3890-4EED-9DF3-CAC114567193}" destId="{40F277B2-5185-4FF8-8AAD-C0B19E0BAFBD}" srcOrd="1" destOrd="0" presId="urn:microsoft.com/office/officeart/2005/8/layout/list1"/>
    <dgm:cxn modelId="{A7593280-B590-44F9-A5EE-865EB610A1DB}" type="presParOf" srcId="{E4AE5D81-C209-49EA-8A01-DFC4F4EF6B0F}" destId="{2A7A640A-8BC9-47D5-B850-5ED44A43DC72}" srcOrd="1" destOrd="0" presId="urn:microsoft.com/office/officeart/2005/8/layout/list1"/>
    <dgm:cxn modelId="{BA56FE5B-BE32-434C-82A5-F5F86F1DB2A0}" type="presParOf" srcId="{E4AE5D81-C209-49EA-8A01-DFC4F4EF6B0F}" destId="{BE61A1EA-58FC-4A3A-908E-26FA2D287A31}" srcOrd="2" destOrd="0" presId="urn:microsoft.com/office/officeart/2005/8/layout/list1"/>
    <dgm:cxn modelId="{ED2DA9FB-F4A6-479D-8A65-6DD582798FEB}" type="presParOf" srcId="{E4AE5D81-C209-49EA-8A01-DFC4F4EF6B0F}" destId="{278FC80A-826C-4F8A-9F85-3831F6BF35E7}" srcOrd="3" destOrd="0" presId="urn:microsoft.com/office/officeart/2005/8/layout/list1"/>
    <dgm:cxn modelId="{AF91306A-3379-4906-B2CB-526C6A2B80D9}" type="presParOf" srcId="{E4AE5D81-C209-49EA-8A01-DFC4F4EF6B0F}" destId="{050A6CE6-539F-498B-945B-596762BCBE13}" srcOrd="4" destOrd="0" presId="urn:microsoft.com/office/officeart/2005/8/layout/list1"/>
    <dgm:cxn modelId="{2B7956E0-CBDB-4A2C-9D86-79B76EDAAC68}" type="presParOf" srcId="{050A6CE6-539F-498B-945B-596762BCBE13}" destId="{673091C5-8948-4811-A0E5-85F7B0E803F2}" srcOrd="0" destOrd="0" presId="urn:microsoft.com/office/officeart/2005/8/layout/list1"/>
    <dgm:cxn modelId="{B5AE4065-A692-4674-B908-C7FD3997A7C1}" type="presParOf" srcId="{050A6CE6-539F-498B-945B-596762BCBE13}" destId="{E82BD9A0-19D7-4CC2-95DE-2A02F69C8016}" srcOrd="1" destOrd="0" presId="urn:microsoft.com/office/officeart/2005/8/layout/list1"/>
    <dgm:cxn modelId="{B1664735-0FD9-40A2-B51F-D51AAE24B3BF}" type="presParOf" srcId="{E4AE5D81-C209-49EA-8A01-DFC4F4EF6B0F}" destId="{3808A583-6919-472A-ACF2-3AA0FC00DBB2}" srcOrd="5" destOrd="0" presId="urn:microsoft.com/office/officeart/2005/8/layout/list1"/>
    <dgm:cxn modelId="{4556CFB1-8407-44E5-A20B-9E3C22335449}" type="presParOf" srcId="{E4AE5D81-C209-49EA-8A01-DFC4F4EF6B0F}" destId="{EFCAE38B-04A3-4C66-8FD3-487BC3BACEFB}" srcOrd="6" destOrd="0" presId="urn:microsoft.com/office/officeart/2005/8/layout/list1"/>
    <dgm:cxn modelId="{D5CC457D-1A2E-4869-8D93-3F1C92D3CC40}" type="presParOf" srcId="{E4AE5D81-C209-49EA-8A01-DFC4F4EF6B0F}" destId="{96A697AC-1B1D-4B9A-92D5-0D16B81D87F0}" srcOrd="7" destOrd="0" presId="urn:microsoft.com/office/officeart/2005/8/layout/list1"/>
    <dgm:cxn modelId="{BF661902-4C96-48A0-9D6B-E7FF43193C40}" type="presParOf" srcId="{E4AE5D81-C209-49EA-8A01-DFC4F4EF6B0F}" destId="{3C295DCE-F674-4678-A16F-7C2F4602EE0A}" srcOrd="8" destOrd="0" presId="urn:microsoft.com/office/officeart/2005/8/layout/list1"/>
    <dgm:cxn modelId="{02C63A96-A633-403C-BCAA-A7B3CE057210}" type="presParOf" srcId="{3C295DCE-F674-4678-A16F-7C2F4602EE0A}" destId="{F2B0F43C-730F-4198-9A3C-7E9BEEA65006}" srcOrd="0" destOrd="0" presId="urn:microsoft.com/office/officeart/2005/8/layout/list1"/>
    <dgm:cxn modelId="{54C4A412-EDD8-42E9-BEFA-C40D8CE3302E}" type="presParOf" srcId="{3C295DCE-F674-4678-A16F-7C2F4602EE0A}" destId="{7F95F337-8CAC-4C8C-995E-4DACBAA291FC}" srcOrd="1" destOrd="0" presId="urn:microsoft.com/office/officeart/2005/8/layout/list1"/>
    <dgm:cxn modelId="{B0199BFC-1496-4FE5-9041-B0AD87293763}" type="presParOf" srcId="{E4AE5D81-C209-49EA-8A01-DFC4F4EF6B0F}" destId="{12817780-B0B0-47A3-94D6-E9631402A69E}" srcOrd="9" destOrd="0" presId="urn:microsoft.com/office/officeart/2005/8/layout/list1"/>
    <dgm:cxn modelId="{45D381E7-18C1-4E86-B8B6-8598204E7C22}" type="presParOf" srcId="{E4AE5D81-C209-49EA-8A01-DFC4F4EF6B0F}" destId="{839B09C6-71F1-49DE-965B-1ABFB9B9851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D132D51-408C-4DFB-9434-605B044851FE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985D3DEF-E7EB-4CDE-8EFB-C4BB0AE593A6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CO" sz="1600" dirty="0">
              <a:latin typeface="Montserrat" panose="00000500000000000000"/>
            </a:rPr>
            <a:t>Pilar del manejo</a:t>
          </a:r>
        </a:p>
      </dgm:t>
    </dgm:pt>
    <dgm:pt modelId="{EAB948DE-84F2-42F0-93AD-AC1039DC1BC0}" type="parTrans" cxnId="{AC0B135C-31EF-47D8-8164-B7AF90B5B849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B5ACBAFB-A5F6-4145-8B27-DCE633B3DE7F}" type="sibTrans" cxnId="{AC0B135C-31EF-47D8-8164-B7AF90B5B849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B8433399-2E3C-43B4-B7D3-5977A444676D}" type="asst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CO" sz="1600" dirty="0">
              <a:latin typeface="Montserrat" panose="00000500000000000000"/>
            </a:rPr>
            <a:t>Surfactante: </a:t>
          </a:r>
        </a:p>
        <a:p>
          <a:r>
            <a:rPr lang="es-CO" sz="1600" dirty="0">
              <a:latin typeface="Montserrat" panose="00000500000000000000"/>
            </a:rPr>
            <a:t>Se usa desde los 90s.</a:t>
          </a:r>
        </a:p>
      </dgm:t>
    </dgm:pt>
    <dgm:pt modelId="{28441637-524C-4EA6-A0AF-C049BA25F9B3}" type="parTrans" cxnId="{D7FB68D4-4C4B-45C8-8A1B-5853F75A9987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D8E54E39-48EF-44C0-83A5-E3213B604045}" type="sibTrans" cxnId="{D7FB68D4-4C4B-45C8-8A1B-5853F75A9987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2408AC22-B529-4EC0-B060-E7D1177BA747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/>
            </a:rPr>
            <a:t>Disminuye mortalidad asociada a EMH.</a:t>
          </a:r>
        </a:p>
      </dgm:t>
    </dgm:pt>
    <dgm:pt modelId="{54AE1E9A-1443-4E43-BA58-19DFB3196C3F}" type="parTrans" cxnId="{7EC45112-2840-492D-9BD9-1157177148F1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ED111244-D3E5-4E63-8776-4C657C75C349}" type="sibTrans" cxnId="{7EC45112-2840-492D-9BD9-1157177148F1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2D3309BD-70CD-4DF1-A367-148347D21307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/>
            </a:rPr>
            <a:t>Disminuye incidencia de escapes aéreos y de DBP.</a:t>
          </a:r>
        </a:p>
      </dgm:t>
    </dgm:pt>
    <dgm:pt modelId="{C11CF06F-50CC-44D1-820E-23ACDFCA1236}" type="parTrans" cxnId="{C1903CA6-A1F4-4772-8718-4256BB99E368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1C3EB81B-4686-480F-851F-7E5E2ED0D498}" type="sibTrans" cxnId="{C1903CA6-A1F4-4772-8718-4256BB99E368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F04B80C4-F785-460F-AB62-E8B7AB529D58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/>
            </a:rPr>
            <a:t>Existen naturales (derivados de bovinos y porcinos) y sintéticos. Se prefieren los naturales. </a:t>
          </a:r>
        </a:p>
      </dgm:t>
    </dgm:pt>
    <dgm:pt modelId="{BFA3A43A-A3C4-44EA-9A31-D64E7EA05A36}" type="parTrans" cxnId="{389583D8-5E71-47A1-9752-C85AC0B21A18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E51CDD38-972E-4BF3-BED2-0570A5FDBDA9}" type="sibTrans" cxnId="{389583D8-5E71-47A1-9752-C85AC0B21A18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0D30E02B-A3AA-496F-BC94-45535C2AA11E}" type="pres">
      <dgm:prSet presAssocID="{8D132D51-408C-4DFB-9434-605B044851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5C2C77A-D323-4DFE-A623-D12A532CE6A1}" type="pres">
      <dgm:prSet presAssocID="{985D3DEF-E7EB-4CDE-8EFB-C4BB0AE593A6}" presName="hierRoot1" presStyleCnt="0">
        <dgm:presLayoutVars>
          <dgm:hierBranch val="init"/>
        </dgm:presLayoutVars>
      </dgm:prSet>
      <dgm:spPr/>
    </dgm:pt>
    <dgm:pt modelId="{5C041DD6-8DBE-487E-884C-DF0609FB9FE6}" type="pres">
      <dgm:prSet presAssocID="{985D3DEF-E7EB-4CDE-8EFB-C4BB0AE593A6}" presName="rootComposite1" presStyleCnt="0"/>
      <dgm:spPr/>
    </dgm:pt>
    <dgm:pt modelId="{96F318C7-AEF0-49C1-9FF8-4C3BA997EB76}" type="pres">
      <dgm:prSet presAssocID="{985D3DEF-E7EB-4CDE-8EFB-C4BB0AE593A6}" presName="rootText1" presStyleLbl="node0" presStyleIdx="0" presStyleCnt="1">
        <dgm:presLayoutVars>
          <dgm:chPref val="3"/>
        </dgm:presLayoutVars>
      </dgm:prSet>
      <dgm:spPr/>
    </dgm:pt>
    <dgm:pt modelId="{7743AB6B-ACE0-4D09-BA4B-A1197C3E8F17}" type="pres">
      <dgm:prSet presAssocID="{985D3DEF-E7EB-4CDE-8EFB-C4BB0AE593A6}" presName="rootConnector1" presStyleLbl="node1" presStyleIdx="0" presStyleCnt="0"/>
      <dgm:spPr/>
    </dgm:pt>
    <dgm:pt modelId="{E013A608-94E7-4C3C-B25E-F1628CEF959E}" type="pres">
      <dgm:prSet presAssocID="{985D3DEF-E7EB-4CDE-8EFB-C4BB0AE593A6}" presName="hierChild2" presStyleCnt="0"/>
      <dgm:spPr/>
    </dgm:pt>
    <dgm:pt modelId="{5BE46616-6DE2-4A96-B6DB-058A29A01F8F}" type="pres">
      <dgm:prSet presAssocID="{54AE1E9A-1443-4E43-BA58-19DFB3196C3F}" presName="Name64" presStyleLbl="parChTrans1D2" presStyleIdx="0" presStyleCnt="4"/>
      <dgm:spPr/>
    </dgm:pt>
    <dgm:pt modelId="{E56077DC-C2DA-4355-B3AA-A4C7A4F567D0}" type="pres">
      <dgm:prSet presAssocID="{2408AC22-B529-4EC0-B060-E7D1177BA747}" presName="hierRoot2" presStyleCnt="0">
        <dgm:presLayoutVars>
          <dgm:hierBranch val="init"/>
        </dgm:presLayoutVars>
      </dgm:prSet>
      <dgm:spPr/>
    </dgm:pt>
    <dgm:pt modelId="{3D64B405-1D76-4106-919E-1E27B450DFE7}" type="pres">
      <dgm:prSet presAssocID="{2408AC22-B529-4EC0-B060-E7D1177BA747}" presName="rootComposite" presStyleCnt="0"/>
      <dgm:spPr/>
    </dgm:pt>
    <dgm:pt modelId="{24D9A94F-D204-48CA-8345-D97DE141CDF6}" type="pres">
      <dgm:prSet presAssocID="{2408AC22-B529-4EC0-B060-E7D1177BA747}" presName="rootText" presStyleLbl="node2" presStyleIdx="0" presStyleCnt="3">
        <dgm:presLayoutVars>
          <dgm:chPref val="3"/>
        </dgm:presLayoutVars>
      </dgm:prSet>
      <dgm:spPr/>
    </dgm:pt>
    <dgm:pt modelId="{F04C40A5-FA7C-42C3-9770-376C44D67F81}" type="pres">
      <dgm:prSet presAssocID="{2408AC22-B529-4EC0-B060-E7D1177BA747}" presName="rootConnector" presStyleLbl="node2" presStyleIdx="0" presStyleCnt="3"/>
      <dgm:spPr/>
    </dgm:pt>
    <dgm:pt modelId="{D0CDF7AA-5A26-42A3-BF38-F79FA60C1DD2}" type="pres">
      <dgm:prSet presAssocID="{2408AC22-B529-4EC0-B060-E7D1177BA747}" presName="hierChild4" presStyleCnt="0"/>
      <dgm:spPr/>
    </dgm:pt>
    <dgm:pt modelId="{0C6056D3-C7D9-476B-9B1D-346DE6E30CE3}" type="pres">
      <dgm:prSet presAssocID="{2408AC22-B529-4EC0-B060-E7D1177BA747}" presName="hierChild5" presStyleCnt="0"/>
      <dgm:spPr/>
    </dgm:pt>
    <dgm:pt modelId="{C6C851F1-6D9A-4BEA-8F0B-921DEE318A90}" type="pres">
      <dgm:prSet presAssocID="{C11CF06F-50CC-44D1-820E-23ACDFCA1236}" presName="Name64" presStyleLbl="parChTrans1D2" presStyleIdx="1" presStyleCnt="4"/>
      <dgm:spPr/>
    </dgm:pt>
    <dgm:pt modelId="{BEB8B196-8277-4214-9773-AFBFFDD86839}" type="pres">
      <dgm:prSet presAssocID="{2D3309BD-70CD-4DF1-A367-148347D21307}" presName="hierRoot2" presStyleCnt="0">
        <dgm:presLayoutVars>
          <dgm:hierBranch val="init"/>
        </dgm:presLayoutVars>
      </dgm:prSet>
      <dgm:spPr/>
    </dgm:pt>
    <dgm:pt modelId="{4A085DE5-08F7-401C-A9D2-12204B4079DA}" type="pres">
      <dgm:prSet presAssocID="{2D3309BD-70CD-4DF1-A367-148347D21307}" presName="rootComposite" presStyleCnt="0"/>
      <dgm:spPr/>
    </dgm:pt>
    <dgm:pt modelId="{0AEDC062-5098-46B5-988D-15DF0F15D49C}" type="pres">
      <dgm:prSet presAssocID="{2D3309BD-70CD-4DF1-A367-148347D21307}" presName="rootText" presStyleLbl="node2" presStyleIdx="1" presStyleCnt="3">
        <dgm:presLayoutVars>
          <dgm:chPref val="3"/>
        </dgm:presLayoutVars>
      </dgm:prSet>
      <dgm:spPr/>
    </dgm:pt>
    <dgm:pt modelId="{4F7E2159-91AA-416B-B796-C864C642AB0B}" type="pres">
      <dgm:prSet presAssocID="{2D3309BD-70CD-4DF1-A367-148347D21307}" presName="rootConnector" presStyleLbl="node2" presStyleIdx="1" presStyleCnt="3"/>
      <dgm:spPr/>
    </dgm:pt>
    <dgm:pt modelId="{E6B7F055-3F3F-4730-948C-50B7EECC5003}" type="pres">
      <dgm:prSet presAssocID="{2D3309BD-70CD-4DF1-A367-148347D21307}" presName="hierChild4" presStyleCnt="0"/>
      <dgm:spPr/>
    </dgm:pt>
    <dgm:pt modelId="{0B89E746-6F5C-4780-B6E6-0DCC3B3FFCB9}" type="pres">
      <dgm:prSet presAssocID="{2D3309BD-70CD-4DF1-A367-148347D21307}" presName="hierChild5" presStyleCnt="0"/>
      <dgm:spPr/>
    </dgm:pt>
    <dgm:pt modelId="{D421E007-D2BC-4934-9D9A-42D2231E19FE}" type="pres">
      <dgm:prSet presAssocID="{BFA3A43A-A3C4-44EA-9A31-D64E7EA05A36}" presName="Name64" presStyleLbl="parChTrans1D2" presStyleIdx="2" presStyleCnt="4"/>
      <dgm:spPr/>
    </dgm:pt>
    <dgm:pt modelId="{4931A998-78E7-4006-BE13-766AC7AC15FC}" type="pres">
      <dgm:prSet presAssocID="{F04B80C4-F785-460F-AB62-E8B7AB529D58}" presName="hierRoot2" presStyleCnt="0">
        <dgm:presLayoutVars>
          <dgm:hierBranch val="init"/>
        </dgm:presLayoutVars>
      </dgm:prSet>
      <dgm:spPr/>
    </dgm:pt>
    <dgm:pt modelId="{D869B3B1-A5E5-4844-8EA1-675FFDD55110}" type="pres">
      <dgm:prSet presAssocID="{F04B80C4-F785-460F-AB62-E8B7AB529D58}" presName="rootComposite" presStyleCnt="0"/>
      <dgm:spPr/>
    </dgm:pt>
    <dgm:pt modelId="{74A2507E-0F22-4A3F-89FD-B53F1B25AE42}" type="pres">
      <dgm:prSet presAssocID="{F04B80C4-F785-460F-AB62-E8B7AB529D58}" presName="rootText" presStyleLbl="node2" presStyleIdx="2" presStyleCnt="3" custScaleY="117643">
        <dgm:presLayoutVars>
          <dgm:chPref val="3"/>
        </dgm:presLayoutVars>
      </dgm:prSet>
      <dgm:spPr/>
    </dgm:pt>
    <dgm:pt modelId="{20AB711A-BA3D-4C54-88A1-EE558781641B}" type="pres">
      <dgm:prSet presAssocID="{F04B80C4-F785-460F-AB62-E8B7AB529D58}" presName="rootConnector" presStyleLbl="node2" presStyleIdx="2" presStyleCnt="3"/>
      <dgm:spPr/>
    </dgm:pt>
    <dgm:pt modelId="{F64F1A89-5ECA-425B-A191-6203CFA914D9}" type="pres">
      <dgm:prSet presAssocID="{F04B80C4-F785-460F-AB62-E8B7AB529D58}" presName="hierChild4" presStyleCnt="0"/>
      <dgm:spPr/>
    </dgm:pt>
    <dgm:pt modelId="{16036676-2E4E-469A-98C8-515A8E1A3055}" type="pres">
      <dgm:prSet presAssocID="{F04B80C4-F785-460F-AB62-E8B7AB529D58}" presName="hierChild5" presStyleCnt="0"/>
      <dgm:spPr/>
    </dgm:pt>
    <dgm:pt modelId="{DCC159F5-166D-4DDC-92CD-6A643E251D8A}" type="pres">
      <dgm:prSet presAssocID="{985D3DEF-E7EB-4CDE-8EFB-C4BB0AE593A6}" presName="hierChild3" presStyleCnt="0"/>
      <dgm:spPr/>
    </dgm:pt>
    <dgm:pt modelId="{A5922E8E-CEC0-4AEF-8CE0-BAA9E74730DD}" type="pres">
      <dgm:prSet presAssocID="{28441637-524C-4EA6-A0AF-C049BA25F9B3}" presName="Name115" presStyleLbl="parChTrans1D2" presStyleIdx="3" presStyleCnt="4"/>
      <dgm:spPr/>
    </dgm:pt>
    <dgm:pt modelId="{A7B0D339-35BB-480E-A347-725D4349BA67}" type="pres">
      <dgm:prSet presAssocID="{B8433399-2E3C-43B4-B7D3-5977A444676D}" presName="hierRoot3" presStyleCnt="0">
        <dgm:presLayoutVars>
          <dgm:hierBranch val="init"/>
        </dgm:presLayoutVars>
      </dgm:prSet>
      <dgm:spPr/>
    </dgm:pt>
    <dgm:pt modelId="{73B4FD20-DEDF-4FD7-9473-20DE81122983}" type="pres">
      <dgm:prSet presAssocID="{B8433399-2E3C-43B4-B7D3-5977A444676D}" presName="rootComposite3" presStyleCnt="0"/>
      <dgm:spPr/>
    </dgm:pt>
    <dgm:pt modelId="{D2F6F730-BB34-42F9-80D8-46E13247457B}" type="pres">
      <dgm:prSet presAssocID="{B8433399-2E3C-43B4-B7D3-5977A444676D}" presName="rootText3" presStyleLbl="asst1" presStyleIdx="0" presStyleCnt="1">
        <dgm:presLayoutVars>
          <dgm:chPref val="3"/>
        </dgm:presLayoutVars>
      </dgm:prSet>
      <dgm:spPr/>
    </dgm:pt>
    <dgm:pt modelId="{12395668-8104-4C5D-9D02-F1393AE0E348}" type="pres">
      <dgm:prSet presAssocID="{B8433399-2E3C-43B4-B7D3-5977A444676D}" presName="rootConnector3" presStyleLbl="asst1" presStyleIdx="0" presStyleCnt="1"/>
      <dgm:spPr/>
    </dgm:pt>
    <dgm:pt modelId="{652FB5C1-CE00-4850-B644-F7FF7DB12A4E}" type="pres">
      <dgm:prSet presAssocID="{B8433399-2E3C-43B4-B7D3-5977A444676D}" presName="hierChild6" presStyleCnt="0"/>
      <dgm:spPr/>
    </dgm:pt>
    <dgm:pt modelId="{A4520F1D-57F4-497B-B7C4-B7DBDF7AA6CD}" type="pres">
      <dgm:prSet presAssocID="{B8433399-2E3C-43B4-B7D3-5977A444676D}" presName="hierChild7" presStyleCnt="0"/>
      <dgm:spPr/>
    </dgm:pt>
  </dgm:ptLst>
  <dgm:cxnLst>
    <dgm:cxn modelId="{BD3BE70A-46AA-49E3-B7A9-DC584EFC7693}" type="presOf" srcId="{BFA3A43A-A3C4-44EA-9A31-D64E7EA05A36}" destId="{D421E007-D2BC-4934-9D9A-42D2231E19FE}" srcOrd="0" destOrd="0" presId="urn:microsoft.com/office/officeart/2009/3/layout/HorizontalOrganizationChart"/>
    <dgm:cxn modelId="{D19DE70B-A54E-44E6-8DD3-B12BE93023B9}" type="presOf" srcId="{B8433399-2E3C-43B4-B7D3-5977A444676D}" destId="{12395668-8104-4C5D-9D02-F1393AE0E348}" srcOrd="1" destOrd="0" presId="urn:microsoft.com/office/officeart/2009/3/layout/HorizontalOrganizationChart"/>
    <dgm:cxn modelId="{327F3C0C-9BD9-41B7-9574-6C5516087D62}" type="presOf" srcId="{2D3309BD-70CD-4DF1-A367-148347D21307}" destId="{0AEDC062-5098-46B5-988D-15DF0F15D49C}" srcOrd="0" destOrd="0" presId="urn:microsoft.com/office/officeart/2009/3/layout/HorizontalOrganizationChart"/>
    <dgm:cxn modelId="{7EC45112-2840-492D-9BD9-1157177148F1}" srcId="{985D3DEF-E7EB-4CDE-8EFB-C4BB0AE593A6}" destId="{2408AC22-B529-4EC0-B060-E7D1177BA747}" srcOrd="1" destOrd="0" parTransId="{54AE1E9A-1443-4E43-BA58-19DFB3196C3F}" sibTransId="{ED111244-D3E5-4E63-8776-4C657C75C349}"/>
    <dgm:cxn modelId="{7FD5B032-7AC6-4CB4-A4FE-0ECB6863936D}" type="presOf" srcId="{28441637-524C-4EA6-A0AF-C049BA25F9B3}" destId="{A5922E8E-CEC0-4AEF-8CE0-BAA9E74730DD}" srcOrd="0" destOrd="0" presId="urn:microsoft.com/office/officeart/2009/3/layout/HorizontalOrganizationChart"/>
    <dgm:cxn modelId="{31B85040-A90B-4058-AD21-6AE7FD77508E}" type="presOf" srcId="{2D3309BD-70CD-4DF1-A367-148347D21307}" destId="{4F7E2159-91AA-416B-B796-C864C642AB0B}" srcOrd="1" destOrd="0" presId="urn:microsoft.com/office/officeart/2009/3/layout/HorizontalOrganizationChart"/>
    <dgm:cxn modelId="{AC0B135C-31EF-47D8-8164-B7AF90B5B849}" srcId="{8D132D51-408C-4DFB-9434-605B044851FE}" destId="{985D3DEF-E7EB-4CDE-8EFB-C4BB0AE593A6}" srcOrd="0" destOrd="0" parTransId="{EAB948DE-84F2-42F0-93AD-AC1039DC1BC0}" sibTransId="{B5ACBAFB-A5F6-4145-8B27-DCE633B3DE7F}"/>
    <dgm:cxn modelId="{D056228D-FB74-401C-973B-3CC4B6341F7D}" type="presOf" srcId="{985D3DEF-E7EB-4CDE-8EFB-C4BB0AE593A6}" destId="{7743AB6B-ACE0-4D09-BA4B-A1197C3E8F17}" srcOrd="1" destOrd="0" presId="urn:microsoft.com/office/officeart/2009/3/layout/HorizontalOrganizationChart"/>
    <dgm:cxn modelId="{CAC2D494-13BD-4EA1-B2D4-D391BC896779}" type="presOf" srcId="{2408AC22-B529-4EC0-B060-E7D1177BA747}" destId="{F04C40A5-FA7C-42C3-9770-376C44D67F81}" srcOrd="1" destOrd="0" presId="urn:microsoft.com/office/officeart/2009/3/layout/HorizontalOrganizationChart"/>
    <dgm:cxn modelId="{C1903CA6-A1F4-4772-8718-4256BB99E368}" srcId="{985D3DEF-E7EB-4CDE-8EFB-C4BB0AE593A6}" destId="{2D3309BD-70CD-4DF1-A367-148347D21307}" srcOrd="2" destOrd="0" parTransId="{C11CF06F-50CC-44D1-820E-23ACDFCA1236}" sibTransId="{1C3EB81B-4686-480F-851F-7E5E2ED0D498}"/>
    <dgm:cxn modelId="{816C09B0-CDB4-4A49-A28C-6A717FF3EBCA}" type="presOf" srcId="{2408AC22-B529-4EC0-B060-E7D1177BA747}" destId="{24D9A94F-D204-48CA-8345-D97DE141CDF6}" srcOrd="0" destOrd="0" presId="urn:microsoft.com/office/officeart/2009/3/layout/HorizontalOrganizationChart"/>
    <dgm:cxn modelId="{D3E76AB5-8901-4447-9BC9-2C28A1DBE50D}" type="presOf" srcId="{B8433399-2E3C-43B4-B7D3-5977A444676D}" destId="{D2F6F730-BB34-42F9-80D8-46E13247457B}" srcOrd="0" destOrd="0" presId="urn:microsoft.com/office/officeart/2009/3/layout/HorizontalOrganizationChart"/>
    <dgm:cxn modelId="{4F5F0ABC-31CC-4151-AD6D-384068C45A83}" type="presOf" srcId="{F04B80C4-F785-460F-AB62-E8B7AB529D58}" destId="{74A2507E-0F22-4A3F-89FD-B53F1B25AE42}" srcOrd="0" destOrd="0" presId="urn:microsoft.com/office/officeart/2009/3/layout/HorizontalOrganizationChart"/>
    <dgm:cxn modelId="{32FC5BD3-1D49-4E5D-AA78-662081C6143C}" type="presOf" srcId="{8D132D51-408C-4DFB-9434-605B044851FE}" destId="{0D30E02B-A3AA-496F-BC94-45535C2AA11E}" srcOrd="0" destOrd="0" presId="urn:microsoft.com/office/officeart/2009/3/layout/HorizontalOrganizationChart"/>
    <dgm:cxn modelId="{D7FB68D4-4C4B-45C8-8A1B-5853F75A9987}" srcId="{985D3DEF-E7EB-4CDE-8EFB-C4BB0AE593A6}" destId="{B8433399-2E3C-43B4-B7D3-5977A444676D}" srcOrd="0" destOrd="0" parTransId="{28441637-524C-4EA6-A0AF-C049BA25F9B3}" sibTransId="{D8E54E39-48EF-44C0-83A5-E3213B604045}"/>
    <dgm:cxn modelId="{389583D8-5E71-47A1-9752-C85AC0B21A18}" srcId="{985D3DEF-E7EB-4CDE-8EFB-C4BB0AE593A6}" destId="{F04B80C4-F785-460F-AB62-E8B7AB529D58}" srcOrd="3" destOrd="0" parTransId="{BFA3A43A-A3C4-44EA-9A31-D64E7EA05A36}" sibTransId="{E51CDD38-972E-4BF3-BED2-0570A5FDBDA9}"/>
    <dgm:cxn modelId="{735442D9-EB42-4FAA-AEB6-84E888B479C2}" type="presOf" srcId="{985D3DEF-E7EB-4CDE-8EFB-C4BB0AE593A6}" destId="{96F318C7-AEF0-49C1-9FF8-4C3BA997EB76}" srcOrd="0" destOrd="0" presId="urn:microsoft.com/office/officeart/2009/3/layout/HorizontalOrganizationChart"/>
    <dgm:cxn modelId="{25ED20EA-CDA8-46A0-9399-48D0E50C8C52}" type="presOf" srcId="{C11CF06F-50CC-44D1-820E-23ACDFCA1236}" destId="{C6C851F1-6D9A-4BEA-8F0B-921DEE318A90}" srcOrd="0" destOrd="0" presId="urn:microsoft.com/office/officeart/2009/3/layout/HorizontalOrganizationChart"/>
    <dgm:cxn modelId="{3815F0F8-74D3-4EE5-A71F-796EB2A16FC2}" type="presOf" srcId="{54AE1E9A-1443-4E43-BA58-19DFB3196C3F}" destId="{5BE46616-6DE2-4A96-B6DB-058A29A01F8F}" srcOrd="0" destOrd="0" presId="urn:microsoft.com/office/officeart/2009/3/layout/HorizontalOrganizationChart"/>
    <dgm:cxn modelId="{EF8755F9-DCD2-414B-B4A2-9257F8802FCF}" type="presOf" srcId="{F04B80C4-F785-460F-AB62-E8B7AB529D58}" destId="{20AB711A-BA3D-4C54-88A1-EE558781641B}" srcOrd="1" destOrd="0" presId="urn:microsoft.com/office/officeart/2009/3/layout/HorizontalOrganizationChart"/>
    <dgm:cxn modelId="{FDEAACC8-3A8D-4DAF-BB65-9EABD74F1DAD}" type="presParOf" srcId="{0D30E02B-A3AA-496F-BC94-45535C2AA11E}" destId="{E5C2C77A-D323-4DFE-A623-D12A532CE6A1}" srcOrd="0" destOrd="0" presId="urn:microsoft.com/office/officeart/2009/3/layout/HorizontalOrganizationChart"/>
    <dgm:cxn modelId="{99205566-6839-470A-99D2-3FEB2DB6DC72}" type="presParOf" srcId="{E5C2C77A-D323-4DFE-A623-D12A532CE6A1}" destId="{5C041DD6-8DBE-487E-884C-DF0609FB9FE6}" srcOrd="0" destOrd="0" presId="urn:microsoft.com/office/officeart/2009/3/layout/HorizontalOrganizationChart"/>
    <dgm:cxn modelId="{D92901C8-571E-4D5B-A43D-C7FF7314B7BE}" type="presParOf" srcId="{5C041DD6-8DBE-487E-884C-DF0609FB9FE6}" destId="{96F318C7-AEF0-49C1-9FF8-4C3BA997EB76}" srcOrd="0" destOrd="0" presId="urn:microsoft.com/office/officeart/2009/3/layout/HorizontalOrganizationChart"/>
    <dgm:cxn modelId="{4978A19D-B5A9-4AC0-8FF5-FAA1AA530B5E}" type="presParOf" srcId="{5C041DD6-8DBE-487E-884C-DF0609FB9FE6}" destId="{7743AB6B-ACE0-4D09-BA4B-A1197C3E8F17}" srcOrd="1" destOrd="0" presId="urn:microsoft.com/office/officeart/2009/3/layout/HorizontalOrganizationChart"/>
    <dgm:cxn modelId="{933C95FE-D577-42C4-9708-D6235FA7476B}" type="presParOf" srcId="{E5C2C77A-D323-4DFE-A623-D12A532CE6A1}" destId="{E013A608-94E7-4C3C-B25E-F1628CEF959E}" srcOrd="1" destOrd="0" presId="urn:microsoft.com/office/officeart/2009/3/layout/HorizontalOrganizationChart"/>
    <dgm:cxn modelId="{69F53FDD-D5BA-4D52-BE7F-17C56300CC87}" type="presParOf" srcId="{E013A608-94E7-4C3C-B25E-F1628CEF959E}" destId="{5BE46616-6DE2-4A96-B6DB-058A29A01F8F}" srcOrd="0" destOrd="0" presId="urn:microsoft.com/office/officeart/2009/3/layout/HorizontalOrganizationChart"/>
    <dgm:cxn modelId="{E3195C6D-3180-4E4F-AB37-80E008845F92}" type="presParOf" srcId="{E013A608-94E7-4C3C-B25E-F1628CEF959E}" destId="{E56077DC-C2DA-4355-B3AA-A4C7A4F567D0}" srcOrd="1" destOrd="0" presId="urn:microsoft.com/office/officeart/2009/3/layout/HorizontalOrganizationChart"/>
    <dgm:cxn modelId="{E851277E-E296-4250-A644-B1047978FCA9}" type="presParOf" srcId="{E56077DC-C2DA-4355-B3AA-A4C7A4F567D0}" destId="{3D64B405-1D76-4106-919E-1E27B450DFE7}" srcOrd="0" destOrd="0" presId="urn:microsoft.com/office/officeart/2009/3/layout/HorizontalOrganizationChart"/>
    <dgm:cxn modelId="{2E5A9D8A-796B-4C5A-93AD-8DD129A92D84}" type="presParOf" srcId="{3D64B405-1D76-4106-919E-1E27B450DFE7}" destId="{24D9A94F-D204-48CA-8345-D97DE141CDF6}" srcOrd="0" destOrd="0" presId="urn:microsoft.com/office/officeart/2009/3/layout/HorizontalOrganizationChart"/>
    <dgm:cxn modelId="{DF3AA2AD-BCA7-47FE-A7DF-E05EDDE926A3}" type="presParOf" srcId="{3D64B405-1D76-4106-919E-1E27B450DFE7}" destId="{F04C40A5-FA7C-42C3-9770-376C44D67F81}" srcOrd="1" destOrd="0" presId="urn:microsoft.com/office/officeart/2009/3/layout/HorizontalOrganizationChart"/>
    <dgm:cxn modelId="{AE467069-BB04-4640-8D7D-5E435A524F9A}" type="presParOf" srcId="{E56077DC-C2DA-4355-B3AA-A4C7A4F567D0}" destId="{D0CDF7AA-5A26-42A3-BF38-F79FA60C1DD2}" srcOrd="1" destOrd="0" presId="urn:microsoft.com/office/officeart/2009/3/layout/HorizontalOrganizationChart"/>
    <dgm:cxn modelId="{30894C16-07DD-4256-B2FE-8018F3926B3D}" type="presParOf" srcId="{E56077DC-C2DA-4355-B3AA-A4C7A4F567D0}" destId="{0C6056D3-C7D9-476B-9B1D-346DE6E30CE3}" srcOrd="2" destOrd="0" presId="urn:microsoft.com/office/officeart/2009/3/layout/HorizontalOrganizationChart"/>
    <dgm:cxn modelId="{0FEF344B-E130-43F0-8F23-9B682506B6C1}" type="presParOf" srcId="{E013A608-94E7-4C3C-B25E-F1628CEF959E}" destId="{C6C851F1-6D9A-4BEA-8F0B-921DEE318A90}" srcOrd="2" destOrd="0" presId="urn:microsoft.com/office/officeart/2009/3/layout/HorizontalOrganizationChart"/>
    <dgm:cxn modelId="{F220CD7C-A3FA-4CA4-B9C7-B6A802E09EFB}" type="presParOf" srcId="{E013A608-94E7-4C3C-B25E-F1628CEF959E}" destId="{BEB8B196-8277-4214-9773-AFBFFDD86839}" srcOrd="3" destOrd="0" presId="urn:microsoft.com/office/officeart/2009/3/layout/HorizontalOrganizationChart"/>
    <dgm:cxn modelId="{E83A55DE-F8AC-4EE1-BF67-F98E7E68D67F}" type="presParOf" srcId="{BEB8B196-8277-4214-9773-AFBFFDD86839}" destId="{4A085DE5-08F7-401C-A9D2-12204B4079DA}" srcOrd="0" destOrd="0" presId="urn:microsoft.com/office/officeart/2009/3/layout/HorizontalOrganizationChart"/>
    <dgm:cxn modelId="{41B175F6-7BCE-4D55-A9A5-7E03FD81E4C0}" type="presParOf" srcId="{4A085DE5-08F7-401C-A9D2-12204B4079DA}" destId="{0AEDC062-5098-46B5-988D-15DF0F15D49C}" srcOrd="0" destOrd="0" presId="urn:microsoft.com/office/officeart/2009/3/layout/HorizontalOrganizationChart"/>
    <dgm:cxn modelId="{C53761E9-021B-4FA8-ABE9-A46E3DAA08FD}" type="presParOf" srcId="{4A085DE5-08F7-401C-A9D2-12204B4079DA}" destId="{4F7E2159-91AA-416B-B796-C864C642AB0B}" srcOrd="1" destOrd="0" presId="urn:microsoft.com/office/officeart/2009/3/layout/HorizontalOrganizationChart"/>
    <dgm:cxn modelId="{AE3E53F4-9439-4227-AAA0-DD969E990065}" type="presParOf" srcId="{BEB8B196-8277-4214-9773-AFBFFDD86839}" destId="{E6B7F055-3F3F-4730-948C-50B7EECC5003}" srcOrd="1" destOrd="0" presId="urn:microsoft.com/office/officeart/2009/3/layout/HorizontalOrganizationChart"/>
    <dgm:cxn modelId="{A93A0D85-BFA3-40CF-ADCB-FEBD1877BDCF}" type="presParOf" srcId="{BEB8B196-8277-4214-9773-AFBFFDD86839}" destId="{0B89E746-6F5C-4780-B6E6-0DCC3B3FFCB9}" srcOrd="2" destOrd="0" presId="urn:microsoft.com/office/officeart/2009/3/layout/HorizontalOrganizationChart"/>
    <dgm:cxn modelId="{A53657BD-6A47-40F8-873B-9D5EF48BE99E}" type="presParOf" srcId="{E013A608-94E7-4C3C-B25E-F1628CEF959E}" destId="{D421E007-D2BC-4934-9D9A-42D2231E19FE}" srcOrd="4" destOrd="0" presId="urn:microsoft.com/office/officeart/2009/3/layout/HorizontalOrganizationChart"/>
    <dgm:cxn modelId="{9A69C31E-AE38-47ED-9BD4-C615710D60D1}" type="presParOf" srcId="{E013A608-94E7-4C3C-B25E-F1628CEF959E}" destId="{4931A998-78E7-4006-BE13-766AC7AC15FC}" srcOrd="5" destOrd="0" presId="urn:microsoft.com/office/officeart/2009/3/layout/HorizontalOrganizationChart"/>
    <dgm:cxn modelId="{69A1C723-9DD5-4494-BF19-CB12141EAD3A}" type="presParOf" srcId="{4931A998-78E7-4006-BE13-766AC7AC15FC}" destId="{D869B3B1-A5E5-4844-8EA1-675FFDD55110}" srcOrd="0" destOrd="0" presId="urn:microsoft.com/office/officeart/2009/3/layout/HorizontalOrganizationChart"/>
    <dgm:cxn modelId="{AECF17AC-0AA5-46D1-AA9C-F768C7EB7623}" type="presParOf" srcId="{D869B3B1-A5E5-4844-8EA1-675FFDD55110}" destId="{74A2507E-0F22-4A3F-89FD-B53F1B25AE42}" srcOrd="0" destOrd="0" presId="urn:microsoft.com/office/officeart/2009/3/layout/HorizontalOrganizationChart"/>
    <dgm:cxn modelId="{A04B0783-2917-4FC2-A37F-5779CA0E7CBF}" type="presParOf" srcId="{D869B3B1-A5E5-4844-8EA1-675FFDD55110}" destId="{20AB711A-BA3D-4C54-88A1-EE558781641B}" srcOrd="1" destOrd="0" presId="urn:microsoft.com/office/officeart/2009/3/layout/HorizontalOrganizationChart"/>
    <dgm:cxn modelId="{E6AABAB9-9B08-4C6B-B2CD-C00C12E3705C}" type="presParOf" srcId="{4931A998-78E7-4006-BE13-766AC7AC15FC}" destId="{F64F1A89-5ECA-425B-A191-6203CFA914D9}" srcOrd="1" destOrd="0" presId="urn:microsoft.com/office/officeart/2009/3/layout/HorizontalOrganizationChart"/>
    <dgm:cxn modelId="{F79192FF-A24D-4216-BDF9-F330DCE55EA1}" type="presParOf" srcId="{4931A998-78E7-4006-BE13-766AC7AC15FC}" destId="{16036676-2E4E-469A-98C8-515A8E1A3055}" srcOrd="2" destOrd="0" presId="urn:microsoft.com/office/officeart/2009/3/layout/HorizontalOrganizationChart"/>
    <dgm:cxn modelId="{F3BE981A-DBE4-4CC7-8504-AF97136F7C17}" type="presParOf" srcId="{E5C2C77A-D323-4DFE-A623-D12A532CE6A1}" destId="{DCC159F5-166D-4DDC-92CD-6A643E251D8A}" srcOrd="2" destOrd="0" presId="urn:microsoft.com/office/officeart/2009/3/layout/HorizontalOrganizationChart"/>
    <dgm:cxn modelId="{7A8FE270-7D02-4B9F-9F1E-CAAAA0974E5B}" type="presParOf" srcId="{DCC159F5-166D-4DDC-92CD-6A643E251D8A}" destId="{A5922E8E-CEC0-4AEF-8CE0-BAA9E74730DD}" srcOrd="0" destOrd="0" presId="urn:microsoft.com/office/officeart/2009/3/layout/HorizontalOrganizationChart"/>
    <dgm:cxn modelId="{7FFD8143-4F45-438A-A31E-8C2FA2E752C9}" type="presParOf" srcId="{DCC159F5-166D-4DDC-92CD-6A643E251D8A}" destId="{A7B0D339-35BB-480E-A347-725D4349BA67}" srcOrd="1" destOrd="0" presId="urn:microsoft.com/office/officeart/2009/3/layout/HorizontalOrganizationChart"/>
    <dgm:cxn modelId="{0A5C59BF-D2EA-403C-A568-C14B038035A4}" type="presParOf" srcId="{A7B0D339-35BB-480E-A347-725D4349BA67}" destId="{73B4FD20-DEDF-4FD7-9473-20DE81122983}" srcOrd="0" destOrd="0" presId="urn:microsoft.com/office/officeart/2009/3/layout/HorizontalOrganizationChart"/>
    <dgm:cxn modelId="{F04ACAD6-E79A-491B-8B11-8E7175636A73}" type="presParOf" srcId="{73B4FD20-DEDF-4FD7-9473-20DE81122983}" destId="{D2F6F730-BB34-42F9-80D8-46E13247457B}" srcOrd="0" destOrd="0" presId="urn:microsoft.com/office/officeart/2009/3/layout/HorizontalOrganizationChart"/>
    <dgm:cxn modelId="{20C4256B-9361-46E3-8EB1-5393DAE94D01}" type="presParOf" srcId="{73B4FD20-DEDF-4FD7-9473-20DE81122983}" destId="{12395668-8104-4C5D-9D02-F1393AE0E348}" srcOrd="1" destOrd="0" presId="urn:microsoft.com/office/officeart/2009/3/layout/HorizontalOrganizationChart"/>
    <dgm:cxn modelId="{411B66E5-3189-4C0E-99A9-E4554BD6E666}" type="presParOf" srcId="{A7B0D339-35BB-480E-A347-725D4349BA67}" destId="{652FB5C1-CE00-4850-B644-F7FF7DB12A4E}" srcOrd="1" destOrd="0" presId="urn:microsoft.com/office/officeart/2009/3/layout/HorizontalOrganizationChart"/>
    <dgm:cxn modelId="{4B90DF0D-692C-4FA0-A43F-647F2E96083C}" type="presParOf" srcId="{A7B0D339-35BB-480E-A347-725D4349BA67}" destId="{A4520F1D-57F4-497B-B7C4-B7DBDF7AA6CD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368071D-B10B-49F4-AC91-EDED4DEC7BC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F633DD9C-2FBF-406B-A361-5126C59D568E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CO" sz="1400" dirty="0">
              <a:latin typeface="Montserrat" panose="00000500000000000000"/>
            </a:rPr>
            <a:t>Método de manejo ideal para bebés con EMH es CPAP+ surfactante por medio de 2 estrategias.</a:t>
          </a:r>
        </a:p>
      </dgm:t>
    </dgm:pt>
    <dgm:pt modelId="{1968D776-3BC5-41D5-9066-38A9B65DCFAF}" type="parTrans" cxnId="{1C92CE7B-A6B0-49D5-8E96-A9D11CF235F8}">
      <dgm:prSet/>
      <dgm:spPr/>
      <dgm:t>
        <a:bodyPr/>
        <a:lstStyle/>
        <a:p>
          <a:endParaRPr lang="es-CO" sz="1400">
            <a:latin typeface="Montserrat" panose="00000500000000000000"/>
          </a:endParaRPr>
        </a:p>
      </dgm:t>
    </dgm:pt>
    <dgm:pt modelId="{C48EC351-95DC-416D-9B78-87C9160331E8}" type="sibTrans" cxnId="{1C92CE7B-A6B0-49D5-8E96-A9D11CF235F8}">
      <dgm:prSet/>
      <dgm:spPr/>
      <dgm:t>
        <a:bodyPr/>
        <a:lstStyle/>
        <a:p>
          <a:endParaRPr lang="es-CO" sz="1400">
            <a:latin typeface="Montserrat" panose="00000500000000000000"/>
          </a:endParaRPr>
        </a:p>
      </dgm:t>
    </dgm:pt>
    <dgm:pt modelId="{94CAF648-B619-462C-88BE-300EFA2065F1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CO" sz="1400" dirty="0">
              <a:latin typeface="Montserrat" panose="00000500000000000000"/>
            </a:rPr>
            <a:t>INSURE ( Intubar, </a:t>
          </a:r>
          <a:r>
            <a:rPr lang="es-CO" sz="1400" dirty="0" err="1">
              <a:latin typeface="Montserrat" panose="00000500000000000000"/>
            </a:rPr>
            <a:t>SURfactante</a:t>
          </a:r>
          <a:r>
            <a:rPr lang="es-CO" sz="1400" dirty="0">
              <a:latin typeface="Montserrat" panose="00000500000000000000"/>
            </a:rPr>
            <a:t> y Extubar). </a:t>
          </a:r>
        </a:p>
      </dgm:t>
    </dgm:pt>
    <dgm:pt modelId="{3287C659-3559-4D9D-9F76-A56D3B1BCDC6}" type="parTrans" cxnId="{3F0F0610-9633-42BD-9E8D-C2F3013F43E4}">
      <dgm:prSet custT="1"/>
      <dgm:spPr/>
      <dgm:t>
        <a:bodyPr/>
        <a:lstStyle/>
        <a:p>
          <a:endParaRPr lang="es-CO" sz="1400">
            <a:latin typeface="Montserrat" panose="00000500000000000000"/>
          </a:endParaRPr>
        </a:p>
      </dgm:t>
    </dgm:pt>
    <dgm:pt modelId="{B398F5B5-8D1A-4DF0-BAEF-A31E117114FB}" type="sibTrans" cxnId="{3F0F0610-9633-42BD-9E8D-C2F3013F43E4}">
      <dgm:prSet/>
      <dgm:spPr/>
      <dgm:t>
        <a:bodyPr/>
        <a:lstStyle/>
        <a:p>
          <a:endParaRPr lang="es-CO" sz="1400">
            <a:latin typeface="Montserrat" panose="00000500000000000000"/>
          </a:endParaRPr>
        </a:p>
      </dgm:t>
    </dgm:pt>
    <dgm:pt modelId="{847CB805-E99B-46AC-B78A-8C6C70AA30C9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/>
            </a:rPr>
            <a:t>La aplicación del surfactante es a través de TOT. </a:t>
          </a:r>
        </a:p>
      </dgm:t>
    </dgm:pt>
    <dgm:pt modelId="{06BAE1B1-2CAD-4FB2-AD69-6CE37F9FCA1E}" type="parTrans" cxnId="{C3A12A1C-F8A2-4590-A986-41B8DD76A0F4}">
      <dgm:prSet custT="1"/>
      <dgm:spPr/>
      <dgm:t>
        <a:bodyPr/>
        <a:lstStyle/>
        <a:p>
          <a:endParaRPr lang="es-CO" sz="1400">
            <a:latin typeface="Montserrat" panose="00000500000000000000"/>
          </a:endParaRPr>
        </a:p>
      </dgm:t>
    </dgm:pt>
    <dgm:pt modelId="{105C81DE-F4C0-4E31-A31D-FA700B0A9112}" type="sibTrans" cxnId="{C3A12A1C-F8A2-4590-A986-41B8DD76A0F4}">
      <dgm:prSet/>
      <dgm:spPr/>
      <dgm:t>
        <a:bodyPr/>
        <a:lstStyle/>
        <a:p>
          <a:endParaRPr lang="es-CO" sz="1400">
            <a:latin typeface="Montserrat" panose="00000500000000000000"/>
          </a:endParaRPr>
        </a:p>
      </dgm:t>
    </dgm:pt>
    <dgm:pt modelId="{713EBDF3-2344-44A4-83A3-0F393BA5F615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CO" sz="1400" dirty="0">
              <a:latin typeface="Montserrat" panose="00000500000000000000"/>
            </a:rPr>
            <a:t>LISA (</a:t>
          </a:r>
          <a:r>
            <a:rPr lang="es-CO" sz="1400" dirty="0" err="1">
              <a:latin typeface="Montserrat" panose="00000500000000000000"/>
            </a:rPr>
            <a:t>Less</a:t>
          </a:r>
          <a:r>
            <a:rPr lang="es-CO" sz="1400" dirty="0">
              <a:latin typeface="Montserrat" panose="00000500000000000000"/>
            </a:rPr>
            <a:t> </a:t>
          </a:r>
          <a:r>
            <a:rPr lang="es-CO" sz="1400" dirty="0" err="1">
              <a:latin typeface="Montserrat" panose="00000500000000000000"/>
            </a:rPr>
            <a:t>Invasive</a:t>
          </a:r>
          <a:r>
            <a:rPr lang="es-CO" sz="1400" dirty="0">
              <a:latin typeface="Montserrat" panose="00000500000000000000"/>
            </a:rPr>
            <a:t> </a:t>
          </a:r>
          <a:r>
            <a:rPr lang="es-CO" sz="1400" dirty="0" err="1">
              <a:latin typeface="Montserrat" panose="00000500000000000000"/>
            </a:rPr>
            <a:t>Surfactant</a:t>
          </a:r>
          <a:r>
            <a:rPr lang="es-CO" sz="1400" dirty="0">
              <a:latin typeface="Montserrat" panose="00000500000000000000"/>
            </a:rPr>
            <a:t> </a:t>
          </a:r>
          <a:r>
            <a:rPr lang="es-CO" sz="1400" dirty="0" err="1">
              <a:latin typeface="Montserrat" panose="00000500000000000000"/>
            </a:rPr>
            <a:t>Administration</a:t>
          </a:r>
          <a:r>
            <a:rPr lang="es-CO" sz="1400" dirty="0">
              <a:latin typeface="Montserrat" panose="00000500000000000000"/>
            </a:rPr>
            <a:t>).</a:t>
          </a:r>
        </a:p>
      </dgm:t>
    </dgm:pt>
    <dgm:pt modelId="{29AEC3C2-7310-441A-9B0E-13982B78F03A}" type="parTrans" cxnId="{6254CF0F-E8D0-4F1D-BC07-535EA0CCD8BB}">
      <dgm:prSet custT="1"/>
      <dgm:spPr/>
      <dgm:t>
        <a:bodyPr/>
        <a:lstStyle/>
        <a:p>
          <a:endParaRPr lang="es-CO" sz="1400">
            <a:latin typeface="Montserrat" panose="00000500000000000000"/>
          </a:endParaRPr>
        </a:p>
      </dgm:t>
    </dgm:pt>
    <dgm:pt modelId="{DEFBEB35-0155-4960-B798-5B821948DA83}" type="sibTrans" cxnId="{6254CF0F-E8D0-4F1D-BC07-535EA0CCD8BB}">
      <dgm:prSet/>
      <dgm:spPr/>
      <dgm:t>
        <a:bodyPr/>
        <a:lstStyle/>
        <a:p>
          <a:endParaRPr lang="es-CO" sz="1400">
            <a:latin typeface="Montserrat" panose="00000500000000000000"/>
          </a:endParaRPr>
        </a:p>
      </dgm:t>
    </dgm:pt>
    <dgm:pt modelId="{7ABF83E9-BC43-46F8-B5B3-3D5D13551B21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/>
            </a:rPr>
            <a:t>La aplicación del surfactante es con sonda o catéter a través de la tráquea.</a:t>
          </a:r>
        </a:p>
      </dgm:t>
    </dgm:pt>
    <dgm:pt modelId="{8E09130B-40CF-487D-9085-401E8C11DAC1}" type="parTrans" cxnId="{546F65CF-1BFB-4E72-9F15-9FDA442236BF}">
      <dgm:prSet custT="1"/>
      <dgm:spPr/>
      <dgm:t>
        <a:bodyPr/>
        <a:lstStyle/>
        <a:p>
          <a:endParaRPr lang="es-CO" sz="1400">
            <a:latin typeface="Montserrat" panose="00000500000000000000"/>
          </a:endParaRPr>
        </a:p>
      </dgm:t>
    </dgm:pt>
    <dgm:pt modelId="{094F3122-12B5-4529-A01E-A263F3F7FE89}" type="sibTrans" cxnId="{546F65CF-1BFB-4E72-9F15-9FDA442236BF}">
      <dgm:prSet/>
      <dgm:spPr/>
      <dgm:t>
        <a:bodyPr/>
        <a:lstStyle/>
        <a:p>
          <a:endParaRPr lang="es-CO" sz="1400">
            <a:latin typeface="Montserrat" panose="00000500000000000000"/>
          </a:endParaRPr>
        </a:p>
      </dgm:t>
    </dgm:pt>
    <dgm:pt modelId="{84A3E21D-2691-4ACD-90A3-A056E431CD5E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/>
            </a:rPr>
            <a:t>Esta es la preferida porque reduce la tentación de dejar intubado al paciente y conectado a VM).</a:t>
          </a:r>
        </a:p>
      </dgm:t>
    </dgm:pt>
    <dgm:pt modelId="{26B800B1-D395-4CAF-980D-6D0F31FF7728}" type="parTrans" cxnId="{A56B1CD1-1AB2-4403-8F96-0C74AFD94462}">
      <dgm:prSet custT="1"/>
      <dgm:spPr/>
      <dgm:t>
        <a:bodyPr/>
        <a:lstStyle/>
        <a:p>
          <a:endParaRPr lang="es-CO" sz="1400">
            <a:latin typeface="Montserrat" panose="00000500000000000000"/>
          </a:endParaRPr>
        </a:p>
      </dgm:t>
    </dgm:pt>
    <dgm:pt modelId="{1F96A697-8BD9-4AFB-AE8D-928CC332C403}" type="sibTrans" cxnId="{A56B1CD1-1AB2-4403-8F96-0C74AFD94462}">
      <dgm:prSet/>
      <dgm:spPr/>
      <dgm:t>
        <a:bodyPr/>
        <a:lstStyle/>
        <a:p>
          <a:endParaRPr lang="es-CO" sz="1400">
            <a:latin typeface="Montserrat" panose="00000500000000000000"/>
          </a:endParaRPr>
        </a:p>
      </dgm:t>
    </dgm:pt>
    <dgm:pt modelId="{9D2E7C18-80D6-4D1F-B5F9-278D0236A801}" type="pres">
      <dgm:prSet presAssocID="{7368071D-B10B-49F4-AC91-EDED4DEC7BC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2FAECB7-D426-4CC1-8C9F-38649477ABB8}" type="pres">
      <dgm:prSet presAssocID="{F633DD9C-2FBF-406B-A361-5126C59D568E}" presName="root1" presStyleCnt="0"/>
      <dgm:spPr/>
    </dgm:pt>
    <dgm:pt modelId="{82D5FC1B-B77A-40A3-A7E8-0EF61DD11DAF}" type="pres">
      <dgm:prSet presAssocID="{F633DD9C-2FBF-406B-A361-5126C59D568E}" presName="LevelOneTextNode" presStyleLbl="node0" presStyleIdx="0" presStyleCnt="1" custScaleY="106744">
        <dgm:presLayoutVars>
          <dgm:chPref val="3"/>
        </dgm:presLayoutVars>
      </dgm:prSet>
      <dgm:spPr/>
    </dgm:pt>
    <dgm:pt modelId="{EBBF3130-1F37-4EBD-A23E-054252708435}" type="pres">
      <dgm:prSet presAssocID="{F633DD9C-2FBF-406B-A361-5126C59D568E}" presName="level2hierChild" presStyleCnt="0"/>
      <dgm:spPr/>
    </dgm:pt>
    <dgm:pt modelId="{1A0AA033-49EE-45E5-9816-73FD5807818C}" type="pres">
      <dgm:prSet presAssocID="{3287C659-3559-4D9D-9F76-A56D3B1BCDC6}" presName="conn2-1" presStyleLbl="parChTrans1D2" presStyleIdx="0" presStyleCnt="2"/>
      <dgm:spPr/>
    </dgm:pt>
    <dgm:pt modelId="{E210AD68-50CC-4E6D-B6AF-635DDBFAE736}" type="pres">
      <dgm:prSet presAssocID="{3287C659-3559-4D9D-9F76-A56D3B1BCDC6}" presName="connTx" presStyleLbl="parChTrans1D2" presStyleIdx="0" presStyleCnt="2"/>
      <dgm:spPr/>
    </dgm:pt>
    <dgm:pt modelId="{F00BD9C7-2FEF-47B9-A57C-ED74BE36AC81}" type="pres">
      <dgm:prSet presAssocID="{94CAF648-B619-462C-88BE-300EFA2065F1}" presName="root2" presStyleCnt="0"/>
      <dgm:spPr/>
    </dgm:pt>
    <dgm:pt modelId="{783B420C-DFCE-458A-B2F0-50B444910D9D}" type="pres">
      <dgm:prSet presAssocID="{94CAF648-B619-462C-88BE-300EFA2065F1}" presName="LevelTwoTextNode" presStyleLbl="node2" presStyleIdx="0" presStyleCnt="2">
        <dgm:presLayoutVars>
          <dgm:chPref val="3"/>
        </dgm:presLayoutVars>
      </dgm:prSet>
      <dgm:spPr/>
    </dgm:pt>
    <dgm:pt modelId="{E020AAC4-B296-4EC2-9006-DBA80992733E}" type="pres">
      <dgm:prSet presAssocID="{94CAF648-B619-462C-88BE-300EFA2065F1}" presName="level3hierChild" presStyleCnt="0"/>
      <dgm:spPr/>
    </dgm:pt>
    <dgm:pt modelId="{F9D725AA-8DD2-4F1B-9D7A-A65851D3CCE2}" type="pres">
      <dgm:prSet presAssocID="{06BAE1B1-2CAD-4FB2-AD69-6CE37F9FCA1E}" presName="conn2-1" presStyleLbl="parChTrans1D3" presStyleIdx="0" presStyleCnt="3"/>
      <dgm:spPr/>
    </dgm:pt>
    <dgm:pt modelId="{42316A0D-87CE-4FF4-A13A-1289919D6636}" type="pres">
      <dgm:prSet presAssocID="{06BAE1B1-2CAD-4FB2-AD69-6CE37F9FCA1E}" presName="connTx" presStyleLbl="parChTrans1D3" presStyleIdx="0" presStyleCnt="3"/>
      <dgm:spPr/>
    </dgm:pt>
    <dgm:pt modelId="{A0410006-C9E8-4569-96AC-BB88DAA25F96}" type="pres">
      <dgm:prSet presAssocID="{847CB805-E99B-46AC-B78A-8C6C70AA30C9}" presName="root2" presStyleCnt="0"/>
      <dgm:spPr/>
    </dgm:pt>
    <dgm:pt modelId="{651859EB-80D6-4915-9149-78B7941D997D}" type="pres">
      <dgm:prSet presAssocID="{847CB805-E99B-46AC-B78A-8C6C70AA30C9}" presName="LevelTwoTextNode" presStyleLbl="node3" presStyleIdx="0" presStyleCnt="3">
        <dgm:presLayoutVars>
          <dgm:chPref val="3"/>
        </dgm:presLayoutVars>
      </dgm:prSet>
      <dgm:spPr/>
    </dgm:pt>
    <dgm:pt modelId="{E4698F4F-DE26-4D5A-B578-903E61F44BFA}" type="pres">
      <dgm:prSet presAssocID="{847CB805-E99B-46AC-B78A-8C6C70AA30C9}" presName="level3hierChild" presStyleCnt="0"/>
      <dgm:spPr/>
    </dgm:pt>
    <dgm:pt modelId="{D1ABBF75-A626-4DAF-AC4C-FE946C8FBF1B}" type="pres">
      <dgm:prSet presAssocID="{29AEC3C2-7310-441A-9B0E-13982B78F03A}" presName="conn2-1" presStyleLbl="parChTrans1D2" presStyleIdx="1" presStyleCnt="2"/>
      <dgm:spPr/>
    </dgm:pt>
    <dgm:pt modelId="{8981B6B9-92D3-4CF8-ABC3-5277E589AC4A}" type="pres">
      <dgm:prSet presAssocID="{29AEC3C2-7310-441A-9B0E-13982B78F03A}" presName="connTx" presStyleLbl="parChTrans1D2" presStyleIdx="1" presStyleCnt="2"/>
      <dgm:spPr/>
    </dgm:pt>
    <dgm:pt modelId="{14D62715-88B5-4982-B954-35FB5B165A90}" type="pres">
      <dgm:prSet presAssocID="{713EBDF3-2344-44A4-83A3-0F393BA5F615}" presName="root2" presStyleCnt="0"/>
      <dgm:spPr/>
    </dgm:pt>
    <dgm:pt modelId="{4CB1172E-FEDF-4369-ACCF-220FFC173544}" type="pres">
      <dgm:prSet presAssocID="{713EBDF3-2344-44A4-83A3-0F393BA5F615}" presName="LevelTwoTextNode" presStyleLbl="node2" presStyleIdx="1" presStyleCnt="2">
        <dgm:presLayoutVars>
          <dgm:chPref val="3"/>
        </dgm:presLayoutVars>
      </dgm:prSet>
      <dgm:spPr/>
    </dgm:pt>
    <dgm:pt modelId="{40A52FBA-4EA7-4855-9D60-4F5C92BF5638}" type="pres">
      <dgm:prSet presAssocID="{713EBDF3-2344-44A4-83A3-0F393BA5F615}" presName="level3hierChild" presStyleCnt="0"/>
      <dgm:spPr/>
    </dgm:pt>
    <dgm:pt modelId="{7BB9EEBB-D1CB-48C4-889A-65DC9855701B}" type="pres">
      <dgm:prSet presAssocID="{8E09130B-40CF-487D-9085-401E8C11DAC1}" presName="conn2-1" presStyleLbl="parChTrans1D3" presStyleIdx="1" presStyleCnt="3"/>
      <dgm:spPr/>
    </dgm:pt>
    <dgm:pt modelId="{A0D47E14-B297-4891-BB3B-9A663223CC4D}" type="pres">
      <dgm:prSet presAssocID="{8E09130B-40CF-487D-9085-401E8C11DAC1}" presName="connTx" presStyleLbl="parChTrans1D3" presStyleIdx="1" presStyleCnt="3"/>
      <dgm:spPr/>
    </dgm:pt>
    <dgm:pt modelId="{9E2709A4-5B8E-4235-8FF4-52DA77DA039E}" type="pres">
      <dgm:prSet presAssocID="{7ABF83E9-BC43-46F8-B5B3-3D5D13551B21}" presName="root2" presStyleCnt="0"/>
      <dgm:spPr/>
    </dgm:pt>
    <dgm:pt modelId="{9FB134AD-0F09-4CC9-A0FF-19AD90D217F7}" type="pres">
      <dgm:prSet presAssocID="{7ABF83E9-BC43-46F8-B5B3-3D5D13551B21}" presName="LevelTwoTextNode" presStyleLbl="node3" presStyleIdx="1" presStyleCnt="3">
        <dgm:presLayoutVars>
          <dgm:chPref val="3"/>
        </dgm:presLayoutVars>
      </dgm:prSet>
      <dgm:spPr/>
    </dgm:pt>
    <dgm:pt modelId="{63CC270D-963D-407E-B74C-FF4C4629EB19}" type="pres">
      <dgm:prSet presAssocID="{7ABF83E9-BC43-46F8-B5B3-3D5D13551B21}" presName="level3hierChild" presStyleCnt="0"/>
      <dgm:spPr/>
    </dgm:pt>
    <dgm:pt modelId="{EBAE0339-8912-4CD4-A2D3-713C59354BA0}" type="pres">
      <dgm:prSet presAssocID="{26B800B1-D395-4CAF-980D-6D0F31FF7728}" presName="conn2-1" presStyleLbl="parChTrans1D3" presStyleIdx="2" presStyleCnt="3"/>
      <dgm:spPr/>
    </dgm:pt>
    <dgm:pt modelId="{E37C9AF9-23F5-4C17-8223-B177E7DC74DA}" type="pres">
      <dgm:prSet presAssocID="{26B800B1-D395-4CAF-980D-6D0F31FF7728}" presName="connTx" presStyleLbl="parChTrans1D3" presStyleIdx="2" presStyleCnt="3"/>
      <dgm:spPr/>
    </dgm:pt>
    <dgm:pt modelId="{3DD40D3D-8450-4ACD-82E4-F716B0F6DB61}" type="pres">
      <dgm:prSet presAssocID="{84A3E21D-2691-4ACD-90A3-A056E431CD5E}" presName="root2" presStyleCnt="0"/>
      <dgm:spPr/>
    </dgm:pt>
    <dgm:pt modelId="{F6CCEE34-729E-40B7-814C-8A39D8D15251}" type="pres">
      <dgm:prSet presAssocID="{84A3E21D-2691-4ACD-90A3-A056E431CD5E}" presName="LevelTwoTextNode" presStyleLbl="node3" presStyleIdx="2" presStyleCnt="3">
        <dgm:presLayoutVars>
          <dgm:chPref val="3"/>
        </dgm:presLayoutVars>
      </dgm:prSet>
      <dgm:spPr/>
    </dgm:pt>
    <dgm:pt modelId="{AB722585-28BF-48D1-9D85-08C16366DBAC}" type="pres">
      <dgm:prSet presAssocID="{84A3E21D-2691-4ACD-90A3-A056E431CD5E}" presName="level3hierChild" presStyleCnt="0"/>
      <dgm:spPr/>
    </dgm:pt>
  </dgm:ptLst>
  <dgm:cxnLst>
    <dgm:cxn modelId="{6254CF0F-E8D0-4F1D-BC07-535EA0CCD8BB}" srcId="{F633DD9C-2FBF-406B-A361-5126C59D568E}" destId="{713EBDF3-2344-44A4-83A3-0F393BA5F615}" srcOrd="1" destOrd="0" parTransId="{29AEC3C2-7310-441A-9B0E-13982B78F03A}" sibTransId="{DEFBEB35-0155-4960-B798-5B821948DA83}"/>
    <dgm:cxn modelId="{3F0F0610-9633-42BD-9E8D-C2F3013F43E4}" srcId="{F633DD9C-2FBF-406B-A361-5126C59D568E}" destId="{94CAF648-B619-462C-88BE-300EFA2065F1}" srcOrd="0" destOrd="0" parTransId="{3287C659-3559-4D9D-9F76-A56D3B1BCDC6}" sibTransId="{B398F5B5-8D1A-4DF0-BAEF-A31E117114FB}"/>
    <dgm:cxn modelId="{C3A12A1C-F8A2-4590-A986-41B8DD76A0F4}" srcId="{94CAF648-B619-462C-88BE-300EFA2065F1}" destId="{847CB805-E99B-46AC-B78A-8C6C70AA30C9}" srcOrd="0" destOrd="0" parTransId="{06BAE1B1-2CAD-4FB2-AD69-6CE37F9FCA1E}" sibTransId="{105C81DE-F4C0-4E31-A31D-FA700B0A9112}"/>
    <dgm:cxn modelId="{7AA68420-03AF-46BF-B369-0EA68A544D6D}" type="presOf" srcId="{3287C659-3559-4D9D-9F76-A56D3B1BCDC6}" destId="{1A0AA033-49EE-45E5-9816-73FD5807818C}" srcOrd="0" destOrd="0" presId="urn:microsoft.com/office/officeart/2005/8/layout/hierarchy2"/>
    <dgm:cxn modelId="{9174572B-1685-45BA-A0F0-4F959A5AD098}" type="presOf" srcId="{26B800B1-D395-4CAF-980D-6D0F31FF7728}" destId="{E37C9AF9-23F5-4C17-8223-B177E7DC74DA}" srcOrd="1" destOrd="0" presId="urn:microsoft.com/office/officeart/2005/8/layout/hierarchy2"/>
    <dgm:cxn modelId="{5ECDFE2D-B7B9-4390-BBF2-EEF6963950B4}" type="presOf" srcId="{26B800B1-D395-4CAF-980D-6D0F31FF7728}" destId="{EBAE0339-8912-4CD4-A2D3-713C59354BA0}" srcOrd="0" destOrd="0" presId="urn:microsoft.com/office/officeart/2005/8/layout/hierarchy2"/>
    <dgm:cxn modelId="{1C26B732-8F2E-4A09-9679-33C9F0D5B512}" type="presOf" srcId="{8E09130B-40CF-487D-9085-401E8C11DAC1}" destId="{7BB9EEBB-D1CB-48C4-889A-65DC9855701B}" srcOrd="0" destOrd="0" presId="urn:microsoft.com/office/officeart/2005/8/layout/hierarchy2"/>
    <dgm:cxn modelId="{F3826E63-18C4-42B4-BECB-2CF6A21A8B81}" type="presOf" srcId="{8E09130B-40CF-487D-9085-401E8C11DAC1}" destId="{A0D47E14-B297-4891-BB3B-9A663223CC4D}" srcOrd="1" destOrd="0" presId="urn:microsoft.com/office/officeart/2005/8/layout/hierarchy2"/>
    <dgm:cxn modelId="{A0699A66-A4CA-4934-AE4C-5A1551364EF1}" type="presOf" srcId="{F633DD9C-2FBF-406B-A361-5126C59D568E}" destId="{82D5FC1B-B77A-40A3-A7E8-0EF61DD11DAF}" srcOrd="0" destOrd="0" presId="urn:microsoft.com/office/officeart/2005/8/layout/hierarchy2"/>
    <dgm:cxn modelId="{1C92CE7B-A6B0-49D5-8E96-A9D11CF235F8}" srcId="{7368071D-B10B-49F4-AC91-EDED4DEC7BC3}" destId="{F633DD9C-2FBF-406B-A361-5126C59D568E}" srcOrd="0" destOrd="0" parTransId="{1968D776-3BC5-41D5-9066-38A9B65DCFAF}" sibTransId="{C48EC351-95DC-416D-9B78-87C9160331E8}"/>
    <dgm:cxn modelId="{DC8F167D-B939-48B6-9F30-5E5D0E830758}" type="presOf" srcId="{06BAE1B1-2CAD-4FB2-AD69-6CE37F9FCA1E}" destId="{42316A0D-87CE-4FF4-A13A-1289919D6636}" srcOrd="1" destOrd="0" presId="urn:microsoft.com/office/officeart/2005/8/layout/hierarchy2"/>
    <dgm:cxn modelId="{B1C23B83-D56D-407F-BD73-B5403D04296D}" type="presOf" srcId="{847CB805-E99B-46AC-B78A-8C6C70AA30C9}" destId="{651859EB-80D6-4915-9149-78B7941D997D}" srcOrd="0" destOrd="0" presId="urn:microsoft.com/office/officeart/2005/8/layout/hierarchy2"/>
    <dgm:cxn modelId="{BFAED391-DD0A-43EA-A09F-B8DC67ACFCE6}" type="presOf" srcId="{94CAF648-B619-462C-88BE-300EFA2065F1}" destId="{783B420C-DFCE-458A-B2F0-50B444910D9D}" srcOrd="0" destOrd="0" presId="urn:microsoft.com/office/officeart/2005/8/layout/hierarchy2"/>
    <dgm:cxn modelId="{E4508AA8-47C8-48BE-A37D-05E54A51DF4F}" type="presOf" srcId="{29AEC3C2-7310-441A-9B0E-13982B78F03A}" destId="{8981B6B9-92D3-4CF8-ABC3-5277E589AC4A}" srcOrd="1" destOrd="0" presId="urn:microsoft.com/office/officeart/2005/8/layout/hierarchy2"/>
    <dgm:cxn modelId="{1ACE1FAA-BBC8-4F23-A132-21B034A958B7}" type="presOf" srcId="{29AEC3C2-7310-441A-9B0E-13982B78F03A}" destId="{D1ABBF75-A626-4DAF-AC4C-FE946C8FBF1B}" srcOrd="0" destOrd="0" presId="urn:microsoft.com/office/officeart/2005/8/layout/hierarchy2"/>
    <dgm:cxn modelId="{9D70A6B6-79D9-41B6-BCF1-76A39D7C7E46}" type="presOf" srcId="{84A3E21D-2691-4ACD-90A3-A056E431CD5E}" destId="{F6CCEE34-729E-40B7-814C-8A39D8D15251}" srcOrd="0" destOrd="0" presId="urn:microsoft.com/office/officeart/2005/8/layout/hierarchy2"/>
    <dgm:cxn modelId="{05EFB7CE-A068-4CE4-8AD5-9A3861B12EB1}" type="presOf" srcId="{7ABF83E9-BC43-46F8-B5B3-3D5D13551B21}" destId="{9FB134AD-0F09-4CC9-A0FF-19AD90D217F7}" srcOrd="0" destOrd="0" presId="urn:microsoft.com/office/officeart/2005/8/layout/hierarchy2"/>
    <dgm:cxn modelId="{546F65CF-1BFB-4E72-9F15-9FDA442236BF}" srcId="{713EBDF3-2344-44A4-83A3-0F393BA5F615}" destId="{7ABF83E9-BC43-46F8-B5B3-3D5D13551B21}" srcOrd="0" destOrd="0" parTransId="{8E09130B-40CF-487D-9085-401E8C11DAC1}" sibTransId="{094F3122-12B5-4529-A01E-A263F3F7FE89}"/>
    <dgm:cxn modelId="{A56B1CD1-1AB2-4403-8F96-0C74AFD94462}" srcId="{713EBDF3-2344-44A4-83A3-0F393BA5F615}" destId="{84A3E21D-2691-4ACD-90A3-A056E431CD5E}" srcOrd="1" destOrd="0" parTransId="{26B800B1-D395-4CAF-980D-6D0F31FF7728}" sibTransId="{1F96A697-8BD9-4AFB-AE8D-928CC332C403}"/>
    <dgm:cxn modelId="{472CA5D3-91B6-44A9-B83F-83968BCA1AF2}" type="presOf" srcId="{713EBDF3-2344-44A4-83A3-0F393BA5F615}" destId="{4CB1172E-FEDF-4369-ACCF-220FFC173544}" srcOrd="0" destOrd="0" presId="urn:microsoft.com/office/officeart/2005/8/layout/hierarchy2"/>
    <dgm:cxn modelId="{91E8BBDC-933D-4CBB-97D9-234C288C2F19}" type="presOf" srcId="{06BAE1B1-2CAD-4FB2-AD69-6CE37F9FCA1E}" destId="{F9D725AA-8DD2-4F1B-9D7A-A65851D3CCE2}" srcOrd="0" destOrd="0" presId="urn:microsoft.com/office/officeart/2005/8/layout/hierarchy2"/>
    <dgm:cxn modelId="{8CFF6AEA-97EA-4511-88FF-92C62089C8C0}" type="presOf" srcId="{3287C659-3559-4D9D-9F76-A56D3B1BCDC6}" destId="{E210AD68-50CC-4E6D-B6AF-635DDBFAE736}" srcOrd="1" destOrd="0" presId="urn:microsoft.com/office/officeart/2005/8/layout/hierarchy2"/>
    <dgm:cxn modelId="{AC242FFF-F572-44C4-9429-AE0B0686DC14}" type="presOf" srcId="{7368071D-B10B-49F4-AC91-EDED4DEC7BC3}" destId="{9D2E7C18-80D6-4D1F-B5F9-278D0236A801}" srcOrd="0" destOrd="0" presId="urn:microsoft.com/office/officeart/2005/8/layout/hierarchy2"/>
    <dgm:cxn modelId="{846A3A09-BD9A-43CA-A5B6-E5BC0A1B1F33}" type="presParOf" srcId="{9D2E7C18-80D6-4D1F-B5F9-278D0236A801}" destId="{D2FAECB7-D426-4CC1-8C9F-38649477ABB8}" srcOrd="0" destOrd="0" presId="urn:microsoft.com/office/officeart/2005/8/layout/hierarchy2"/>
    <dgm:cxn modelId="{54094B82-2083-4441-9F09-2A976224180F}" type="presParOf" srcId="{D2FAECB7-D426-4CC1-8C9F-38649477ABB8}" destId="{82D5FC1B-B77A-40A3-A7E8-0EF61DD11DAF}" srcOrd="0" destOrd="0" presId="urn:microsoft.com/office/officeart/2005/8/layout/hierarchy2"/>
    <dgm:cxn modelId="{44AA75A7-83F3-4AE1-9E00-3BD973DEE220}" type="presParOf" srcId="{D2FAECB7-D426-4CC1-8C9F-38649477ABB8}" destId="{EBBF3130-1F37-4EBD-A23E-054252708435}" srcOrd="1" destOrd="0" presId="urn:microsoft.com/office/officeart/2005/8/layout/hierarchy2"/>
    <dgm:cxn modelId="{491F444F-7A7E-4F31-A551-68DEA18BA3D2}" type="presParOf" srcId="{EBBF3130-1F37-4EBD-A23E-054252708435}" destId="{1A0AA033-49EE-45E5-9816-73FD5807818C}" srcOrd="0" destOrd="0" presId="urn:microsoft.com/office/officeart/2005/8/layout/hierarchy2"/>
    <dgm:cxn modelId="{4A621F1C-A6E8-4EB0-9F5C-B4F445185D72}" type="presParOf" srcId="{1A0AA033-49EE-45E5-9816-73FD5807818C}" destId="{E210AD68-50CC-4E6D-B6AF-635DDBFAE736}" srcOrd="0" destOrd="0" presId="urn:microsoft.com/office/officeart/2005/8/layout/hierarchy2"/>
    <dgm:cxn modelId="{48F4112C-373C-43F3-930E-C7253415A4CE}" type="presParOf" srcId="{EBBF3130-1F37-4EBD-A23E-054252708435}" destId="{F00BD9C7-2FEF-47B9-A57C-ED74BE36AC81}" srcOrd="1" destOrd="0" presId="urn:microsoft.com/office/officeart/2005/8/layout/hierarchy2"/>
    <dgm:cxn modelId="{09CCBF17-859B-4082-A2A3-49278D597E94}" type="presParOf" srcId="{F00BD9C7-2FEF-47B9-A57C-ED74BE36AC81}" destId="{783B420C-DFCE-458A-B2F0-50B444910D9D}" srcOrd="0" destOrd="0" presId="urn:microsoft.com/office/officeart/2005/8/layout/hierarchy2"/>
    <dgm:cxn modelId="{734A9929-829B-4A53-BFCB-B3086A3A0277}" type="presParOf" srcId="{F00BD9C7-2FEF-47B9-A57C-ED74BE36AC81}" destId="{E020AAC4-B296-4EC2-9006-DBA80992733E}" srcOrd="1" destOrd="0" presId="urn:microsoft.com/office/officeart/2005/8/layout/hierarchy2"/>
    <dgm:cxn modelId="{156B2F0A-E3A4-43F7-879B-7372CA0AB1BA}" type="presParOf" srcId="{E020AAC4-B296-4EC2-9006-DBA80992733E}" destId="{F9D725AA-8DD2-4F1B-9D7A-A65851D3CCE2}" srcOrd="0" destOrd="0" presId="urn:microsoft.com/office/officeart/2005/8/layout/hierarchy2"/>
    <dgm:cxn modelId="{A888B809-9C79-422D-BD01-36AC3183C90E}" type="presParOf" srcId="{F9D725AA-8DD2-4F1B-9D7A-A65851D3CCE2}" destId="{42316A0D-87CE-4FF4-A13A-1289919D6636}" srcOrd="0" destOrd="0" presId="urn:microsoft.com/office/officeart/2005/8/layout/hierarchy2"/>
    <dgm:cxn modelId="{7193B2A0-DB48-4EC7-890F-6A38280A082B}" type="presParOf" srcId="{E020AAC4-B296-4EC2-9006-DBA80992733E}" destId="{A0410006-C9E8-4569-96AC-BB88DAA25F96}" srcOrd="1" destOrd="0" presId="urn:microsoft.com/office/officeart/2005/8/layout/hierarchy2"/>
    <dgm:cxn modelId="{8B5AA693-D7B7-4EA7-BAB6-0347C9A02678}" type="presParOf" srcId="{A0410006-C9E8-4569-96AC-BB88DAA25F96}" destId="{651859EB-80D6-4915-9149-78B7941D997D}" srcOrd="0" destOrd="0" presId="urn:microsoft.com/office/officeart/2005/8/layout/hierarchy2"/>
    <dgm:cxn modelId="{48E71F51-8117-4BF4-9AD2-DD2DE1D18DD2}" type="presParOf" srcId="{A0410006-C9E8-4569-96AC-BB88DAA25F96}" destId="{E4698F4F-DE26-4D5A-B578-903E61F44BFA}" srcOrd="1" destOrd="0" presId="urn:microsoft.com/office/officeart/2005/8/layout/hierarchy2"/>
    <dgm:cxn modelId="{51D5F43F-C437-4EAB-B9A2-A15C0ED4917F}" type="presParOf" srcId="{EBBF3130-1F37-4EBD-A23E-054252708435}" destId="{D1ABBF75-A626-4DAF-AC4C-FE946C8FBF1B}" srcOrd="2" destOrd="0" presId="urn:microsoft.com/office/officeart/2005/8/layout/hierarchy2"/>
    <dgm:cxn modelId="{6D2234E2-1830-4D33-B7C4-07FD58C32D0A}" type="presParOf" srcId="{D1ABBF75-A626-4DAF-AC4C-FE946C8FBF1B}" destId="{8981B6B9-92D3-4CF8-ABC3-5277E589AC4A}" srcOrd="0" destOrd="0" presId="urn:microsoft.com/office/officeart/2005/8/layout/hierarchy2"/>
    <dgm:cxn modelId="{B8DB57B0-D71D-4B73-B35E-BD5A8E437BC3}" type="presParOf" srcId="{EBBF3130-1F37-4EBD-A23E-054252708435}" destId="{14D62715-88B5-4982-B954-35FB5B165A90}" srcOrd="3" destOrd="0" presId="urn:microsoft.com/office/officeart/2005/8/layout/hierarchy2"/>
    <dgm:cxn modelId="{34EA0526-7CFF-4A0B-9CCF-7B5F20E56127}" type="presParOf" srcId="{14D62715-88B5-4982-B954-35FB5B165A90}" destId="{4CB1172E-FEDF-4369-ACCF-220FFC173544}" srcOrd="0" destOrd="0" presId="urn:microsoft.com/office/officeart/2005/8/layout/hierarchy2"/>
    <dgm:cxn modelId="{2832AA37-AD03-49C5-ADDB-13B45D565737}" type="presParOf" srcId="{14D62715-88B5-4982-B954-35FB5B165A90}" destId="{40A52FBA-4EA7-4855-9D60-4F5C92BF5638}" srcOrd="1" destOrd="0" presId="urn:microsoft.com/office/officeart/2005/8/layout/hierarchy2"/>
    <dgm:cxn modelId="{0BF53374-9CB8-4B88-A821-29E727D63E53}" type="presParOf" srcId="{40A52FBA-4EA7-4855-9D60-4F5C92BF5638}" destId="{7BB9EEBB-D1CB-48C4-889A-65DC9855701B}" srcOrd="0" destOrd="0" presId="urn:microsoft.com/office/officeart/2005/8/layout/hierarchy2"/>
    <dgm:cxn modelId="{BABA7E81-9C23-4390-A67B-CF3A8958585A}" type="presParOf" srcId="{7BB9EEBB-D1CB-48C4-889A-65DC9855701B}" destId="{A0D47E14-B297-4891-BB3B-9A663223CC4D}" srcOrd="0" destOrd="0" presId="urn:microsoft.com/office/officeart/2005/8/layout/hierarchy2"/>
    <dgm:cxn modelId="{822C3D35-F5A5-4A5C-8E1D-702052783933}" type="presParOf" srcId="{40A52FBA-4EA7-4855-9D60-4F5C92BF5638}" destId="{9E2709A4-5B8E-4235-8FF4-52DA77DA039E}" srcOrd="1" destOrd="0" presId="urn:microsoft.com/office/officeart/2005/8/layout/hierarchy2"/>
    <dgm:cxn modelId="{5DF0ECE1-FC7F-4ED6-B9CF-E1A9FBA205C2}" type="presParOf" srcId="{9E2709A4-5B8E-4235-8FF4-52DA77DA039E}" destId="{9FB134AD-0F09-4CC9-A0FF-19AD90D217F7}" srcOrd="0" destOrd="0" presId="urn:microsoft.com/office/officeart/2005/8/layout/hierarchy2"/>
    <dgm:cxn modelId="{8A519039-2589-43A7-A6DA-27D91280BDF0}" type="presParOf" srcId="{9E2709A4-5B8E-4235-8FF4-52DA77DA039E}" destId="{63CC270D-963D-407E-B74C-FF4C4629EB19}" srcOrd="1" destOrd="0" presId="urn:microsoft.com/office/officeart/2005/8/layout/hierarchy2"/>
    <dgm:cxn modelId="{6EDA5032-0999-4412-AA1E-7576C9C87FAE}" type="presParOf" srcId="{40A52FBA-4EA7-4855-9D60-4F5C92BF5638}" destId="{EBAE0339-8912-4CD4-A2D3-713C59354BA0}" srcOrd="2" destOrd="0" presId="urn:microsoft.com/office/officeart/2005/8/layout/hierarchy2"/>
    <dgm:cxn modelId="{14FA8F9D-0559-47EE-A102-2140617BEF28}" type="presParOf" srcId="{EBAE0339-8912-4CD4-A2D3-713C59354BA0}" destId="{E37C9AF9-23F5-4C17-8223-B177E7DC74DA}" srcOrd="0" destOrd="0" presId="urn:microsoft.com/office/officeart/2005/8/layout/hierarchy2"/>
    <dgm:cxn modelId="{70C9C27E-9568-442E-9C00-7E9F89F566E8}" type="presParOf" srcId="{40A52FBA-4EA7-4855-9D60-4F5C92BF5638}" destId="{3DD40D3D-8450-4ACD-82E4-F716B0F6DB61}" srcOrd="3" destOrd="0" presId="urn:microsoft.com/office/officeart/2005/8/layout/hierarchy2"/>
    <dgm:cxn modelId="{172B09AC-1F47-49A5-ADC3-8A84BACE60CF}" type="presParOf" srcId="{3DD40D3D-8450-4ACD-82E4-F716B0F6DB61}" destId="{F6CCEE34-729E-40B7-814C-8A39D8D15251}" srcOrd="0" destOrd="0" presId="urn:microsoft.com/office/officeart/2005/8/layout/hierarchy2"/>
    <dgm:cxn modelId="{C98338F2-C673-4414-8C40-75207D575496}" type="presParOf" srcId="{3DD40D3D-8450-4ACD-82E4-F716B0F6DB61}" destId="{AB722585-28BF-48D1-9D85-08C16366DBA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C530BCF-9F3B-45C3-B296-2C1E426A884B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F2BA2C06-A8E7-4630-869E-7D7082CCB31A}">
      <dgm:prSet phldrT="[Texto]" custT="1"/>
      <dgm:spPr/>
      <dgm:t>
        <a:bodyPr/>
        <a:lstStyle/>
        <a:p>
          <a:r>
            <a:rPr lang="es-CO" sz="1600" dirty="0">
              <a:solidFill>
                <a:srgbClr val="112C45"/>
              </a:solidFill>
              <a:latin typeface="Montserrat"/>
            </a:rPr>
            <a:t>Modo ventilatorio: ventilación de alta frecuencia (VAFO) facilita la </a:t>
          </a:r>
          <a:r>
            <a:rPr lang="es-CO" sz="1600" dirty="0" err="1">
              <a:solidFill>
                <a:srgbClr val="112C45"/>
              </a:solidFill>
              <a:latin typeface="Montserrat"/>
            </a:rPr>
            <a:t>extubación</a:t>
          </a:r>
          <a:r>
            <a:rPr lang="es-CO" sz="1600" dirty="0">
              <a:solidFill>
                <a:srgbClr val="112C45"/>
              </a:solidFill>
              <a:latin typeface="Montserrat"/>
            </a:rPr>
            <a:t>.</a:t>
          </a:r>
        </a:p>
      </dgm:t>
    </dgm:pt>
    <dgm:pt modelId="{1D8C8BBA-E1F4-466D-BCF4-65DA381DB20D}" type="parTrans" cxnId="{83FA0315-A83E-4070-8C7E-94FC4F595AB5}">
      <dgm:prSet/>
      <dgm:spPr/>
      <dgm:t>
        <a:bodyPr/>
        <a:lstStyle/>
        <a:p>
          <a:endParaRPr lang="es-CO" sz="1600">
            <a:solidFill>
              <a:srgbClr val="112C45"/>
            </a:solidFill>
            <a:latin typeface="Montserrat"/>
          </a:endParaRPr>
        </a:p>
      </dgm:t>
    </dgm:pt>
    <dgm:pt modelId="{B1F2A98F-C771-46D7-9BC0-1E89D6FC00C5}" type="sibTrans" cxnId="{83FA0315-A83E-4070-8C7E-94FC4F595AB5}">
      <dgm:prSet/>
      <dgm:spPr/>
      <dgm:t>
        <a:bodyPr/>
        <a:lstStyle/>
        <a:p>
          <a:endParaRPr lang="es-CO" sz="1600">
            <a:solidFill>
              <a:srgbClr val="112C45"/>
            </a:solidFill>
            <a:latin typeface="Montserrat"/>
          </a:endParaRPr>
        </a:p>
      </dgm:t>
    </dgm:pt>
    <dgm:pt modelId="{D04F3BAF-91FE-4F44-BF22-9E9AEEBB4643}">
      <dgm:prSet phldrT="[Texto]" custT="1"/>
      <dgm:spPr/>
      <dgm:t>
        <a:bodyPr/>
        <a:lstStyle/>
        <a:p>
          <a:r>
            <a:rPr lang="es-CO" sz="1600" dirty="0">
              <a:solidFill>
                <a:srgbClr val="112C45"/>
              </a:solidFill>
              <a:latin typeface="Montserrat"/>
            </a:rPr>
            <a:t>Para ser extubado debe tener grado moderado de hipercapnia, </a:t>
          </a:r>
          <a:r>
            <a:rPr lang="es-CO" sz="1600" dirty="0" err="1">
              <a:solidFill>
                <a:srgbClr val="112C45"/>
              </a:solidFill>
              <a:latin typeface="Montserrat"/>
            </a:rPr>
            <a:t>ph</a:t>
          </a:r>
          <a:r>
            <a:rPr lang="es-CO" sz="1600" dirty="0">
              <a:solidFill>
                <a:srgbClr val="112C45"/>
              </a:solidFill>
              <a:latin typeface="Montserrat"/>
            </a:rPr>
            <a:t> arriba de 7.22 y en todos usar cafeína para mayor éxito; los europeos utilizan esteroides nebulizados.</a:t>
          </a:r>
        </a:p>
      </dgm:t>
    </dgm:pt>
    <dgm:pt modelId="{8A54D21B-0CFE-40D5-9F74-ED185B437F32}" type="parTrans" cxnId="{F83C1EAE-7FD4-4CF0-961B-247A7607C067}">
      <dgm:prSet/>
      <dgm:spPr/>
      <dgm:t>
        <a:bodyPr/>
        <a:lstStyle/>
        <a:p>
          <a:endParaRPr lang="es-CO" sz="1600">
            <a:solidFill>
              <a:srgbClr val="112C45"/>
            </a:solidFill>
            <a:latin typeface="Montserrat"/>
          </a:endParaRPr>
        </a:p>
      </dgm:t>
    </dgm:pt>
    <dgm:pt modelId="{B43BD329-37B6-415C-BF45-BF7F6095B7FB}" type="sibTrans" cxnId="{F83C1EAE-7FD4-4CF0-961B-247A7607C067}">
      <dgm:prSet/>
      <dgm:spPr/>
      <dgm:t>
        <a:bodyPr/>
        <a:lstStyle/>
        <a:p>
          <a:endParaRPr lang="es-CO" sz="1600">
            <a:solidFill>
              <a:srgbClr val="112C45"/>
            </a:solidFill>
            <a:latin typeface="Montserrat"/>
          </a:endParaRPr>
        </a:p>
      </dgm:t>
    </dgm:pt>
    <dgm:pt modelId="{4B51C5C0-B91B-4C94-9B43-8F33CDF0C025}">
      <dgm:prSet phldrT="[Texto]" custT="1"/>
      <dgm:spPr/>
      <dgm:t>
        <a:bodyPr/>
        <a:lstStyle/>
        <a:p>
          <a:r>
            <a:rPr lang="es-CO" sz="1600" dirty="0">
              <a:solidFill>
                <a:srgbClr val="112C45"/>
              </a:solidFill>
              <a:latin typeface="Montserrat"/>
            </a:rPr>
            <a:t>Se están estudiando los surfactantes nebulizados por aplicación a través de máscara laríngea o instilación directa en faringe. </a:t>
          </a:r>
        </a:p>
      </dgm:t>
    </dgm:pt>
    <dgm:pt modelId="{7CEBF617-C48C-49C0-9439-4A4C36E83E67}" type="parTrans" cxnId="{F27D297A-B5E5-45EE-9A8F-07D17773CAC7}">
      <dgm:prSet/>
      <dgm:spPr/>
      <dgm:t>
        <a:bodyPr/>
        <a:lstStyle/>
        <a:p>
          <a:endParaRPr lang="es-CO" sz="1600">
            <a:solidFill>
              <a:srgbClr val="112C45"/>
            </a:solidFill>
            <a:latin typeface="Montserrat"/>
          </a:endParaRPr>
        </a:p>
      </dgm:t>
    </dgm:pt>
    <dgm:pt modelId="{C0D118BC-B4E1-4ACC-9BB8-51CFAE5FA085}" type="sibTrans" cxnId="{F27D297A-B5E5-45EE-9A8F-07D17773CAC7}">
      <dgm:prSet/>
      <dgm:spPr/>
      <dgm:t>
        <a:bodyPr/>
        <a:lstStyle/>
        <a:p>
          <a:endParaRPr lang="es-CO" sz="1600">
            <a:solidFill>
              <a:srgbClr val="112C45"/>
            </a:solidFill>
            <a:latin typeface="Montserrat"/>
          </a:endParaRPr>
        </a:p>
      </dgm:t>
    </dgm:pt>
    <dgm:pt modelId="{5DE1E019-D52A-4DA4-91AB-8131F0A644D0}" type="pres">
      <dgm:prSet presAssocID="{0C530BCF-9F3B-45C3-B296-2C1E426A884B}" presName="Name0" presStyleCnt="0">
        <dgm:presLayoutVars>
          <dgm:dir/>
          <dgm:resizeHandles val="exact"/>
        </dgm:presLayoutVars>
      </dgm:prSet>
      <dgm:spPr/>
    </dgm:pt>
    <dgm:pt modelId="{DB61464D-16EC-4B45-8F13-28F26C1F6C1B}" type="pres">
      <dgm:prSet presAssocID="{F2BA2C06-A8E7-4630-869E-7D7082CCB31A}" presName="composite" presStyleCnt="0"/>
      <dgm:spPr/>
    </dgm:pt>
    <dgm:pt modelId="{E85AE12D-A5CB-4EDF-B188-ACFCBC164B0D}" type="pres">
      <dgm:prSet presAssocID="{F2BA2C06-A8E7-4630-869E-7D7082CCB31A}" presName="rect1" presStyleLbl="trAlignAcc1" presStyleIdx="0" presStyleCnt="3" custScaleX="135540" custLinFactNeighborX="16766">
        <dgm:presLayoutVars>
          <dgm:bulletEnabled val="1"/>
        </dgm:presLayoutVars>
      </dgm:prSet>
      <dgm:spPr/>
    </dgm:pt>
    <dgm:pt modelId="{FA20DD1B-36F8-4BE6-A36C-BAD19536D703}" type="pres">
      <dgm:prSet presAssocID="{F2BA2C06-A8E7-4630-869E-7D7082CCB31A}" presName="rect2" presStyleLbl="fgImgPlace1" presStyleIdx="0" presStyleCnt="3"/>
      <dgm:spPr/>
    </dgm:pt>
    <dgm:pt modelId="{CEEDF546-512E-4D14-BC95-8DD6EBD3EAB4}" type="pres">
      <dgm:prSet presAssocID="{B1F2A98F-C771-46D7-9BC0-1E89D6FC00C5}" presName="sibTrans" presStyleCnt="0"/>
      <dgm:spPr/>
    </dgm:pt>
    <dgm:pt modelId="{14924F38-0460-4465-8F6D-C03F65D8984D}" type="pres">
      <dgm:prSet presAssocID="{D04F3BAF-91FE-4F44-BF22-9E9AEEBB4643}" presName="composite" presStyleCnt="0"/>
      <dgm:spPr/>
    </dgm:pt>
    <dgm:pt modelId="{CA146D7B-4CA7-4051-A40F-E8C28F4E590C}" type="pres">
      <dgm:prSet presAssocID="{D04F3BAF-91FE-4F44-BF22-9E9AEEBB4643}" presName="rect1" presStyleLbl="trAlignAcc1" presStyleIdx="1" presStyleCnt="3" custScaleX="135540" custLinFactNeighborX="16766">
        <dgm:presLayoutVars>
          <dgm:bulletEnabled val="1"/>
        </dgm:presLayoutVars>
      </dgm:prSet>
      <dgm:spPr/>
    </dgm:pt>
    <dgm:pt modelId="{35FC5B2E-B57F-4413-BD0A-11AC9B20CD4D}" type="pres">
      <dgm:prSet presAssocID="{D04F3BAF-91FE-4F44-BF22-9E9AEEBB4643}" presName="rect2" presStyleLbl="fgImgPlace1" presStyleIdx="1" presStyleCnt="3"/>
      <dgm:spPr/>
    </dgm:pt>
    <dgm:pt modelId="{BE973920-8010-447C-AB60-A4DAC7C61D0F}" type="pres">
      <dgm:prSet presAssocID="{B43BD329-37B6-415C-BF45-BF7F6095B7FB}" presName="sibTrans" presStyleCnt="0"/>
      <dgm:spPr/>
    </dgm:pt>
    <dgm:pt modelId="{9FEADD8D-CC3B-459D-BB21-1B71BAE9F6A0}" type="pres">
      <dgm:prSet presAssocID="{4B51C5C0-B91B-4C94-9B43-8F33CDF0C025}" presName="composite" presStyleCnt="0"/>
      <dgm:spPr/>
    </dgm:pt>
    <dgm:pt modelId="{ACD69488-FA48-442E-AF02-D72B7CD3CCDF}" type="pres">
      <dgm:prSet presAssocID="{4B51C5C0-B91B-4C94-9B43-8F33CDF0C025}" presName="rect1" presStyleLbl="trAlignAcc1" presStyleIdx="2" presStyleCnt="3" custScaleX="135540" custLinFactNeighborX="16766">
        <dgm:presLayoutVars>
          <dgm:bulletEnabled val="1"/>
        </dgm:presLayoutVars>
      </dgm:prSet>
      <dgm:spPr/>
    </dgm:pt>
    <dgm:pt modelId="{0969236E-0514-430E-8ACF-23E16273FFD1}" type="pres">
      <dgm:prSet presAssocID="{4B51C5C0-B91B-4C94-9B43-8F33CDF0C025}" presName="rect2" presStyleLbl="fgImgPlace1" presStyleIdx="2" presStyleCnt="3"/>
      <dgm:spPr/>
    </dgm:pt>
  </dgm:ptLst>
  <dgm:cxnLst>
    <dgm:cxn modelId="{83FA0315-A83E-4070-8C7E-94FC4F595AB5}" srcId="{0C530BCF-9F3B-45C3-B296-2C1E426A884B}" destId="{F2BA2C06-A8E7-4630-869E-7D7082CCB31A}" srcOrd="0" destOrd="0" parTransId="{1D8C8BBA-E1F4-466D-BCF4-65DA381DB20D}" sibTransId="{B1F2A98F-C771-46D7-9BC0-1E89D6FC00C5}"/>
    <dgm:cxn modelId="{EFA1CE78-C875-41E0-BF57-70B350B623F8}" type="presOf" srcId="{4B51C5C0-B91B-4C94-9B43-8F33CDF0C025}" destId="{ACD69488-FA48-442E-AF02-D72B7CD3CCDF}" srcOrd="0" destOrd="0" presId="urn:microsoft.com/office/officeart/2008/layout/PictureStrips"/>
    <dgm:cxn modelId="{F27D297A-B5E5-45EE-9A8F-07D17773CAC7}" srcId="{0C530BCF-9F3B-45C3-B296-2C1E426A884B}" destId="{4B51C5C0-B91B-4C94-9B43-8F33CDF0C025}" srcOrd="2" destOrd="0" parTransId="{7CEBF617-C48C-49C0-9439-4A4C36E83E67}" sibTransId="{C0D118BC-B4E1-4ACC-9BB8-51CFAE5FA085}"/>
    <dgm:cxn modelId="{62C7149E-4BBD-4AA2-953F-43674EFE9EB4}" type="presOf" srcId="{D04F3BAF-91FE-4F44-BF22-9E9AEEBB4643}" destId="{CA146D7B-4CA7-4051-A40F-E8C28F4E590C}" srcOrd="0" destOrd="0" presId="urn:microsoft.com/office/officeart/2008/layout/PictureStrips"/>
    <dgm:cxn modelId="{1BC655A6-9714-43B9-BD63-0B467DAEC1BF}" type="presOf" srcId="{0C530BCF-9F3B-45C3-B296-2C1E426A884B}" destId="{5DE1E019-D52A-4DA4-91AB-8131F0A644D0}" srcOrd="0" destOrd="0" presId="urn:microsoft.com/office/officeart/2008/layout/PictureStrips"/>
    <dgm:cxn modelId="{F83C1EAE-7FD4-4CF0-961B-247A7607C067}" srcId="{0C530BCF-9F3B-45C3-B296-2C1E426A884B}" destId="{D04F3BAF-91FE-4F44-BF22-9E9AEEBB4643}" srcOrd="1" destOrd="0" parTransId="{8A54D21B-0CFE-40D5-9F74-ED185B437F32}" sibTransId="{B43BD329-37B6-415C-BF45-BF7F6095B7FB}"/>
    <dgm:cxn modelId="{EEC8CFD4-C792-4149-B54F-8FB557054F95}" type="presOf" srcId="{F2BA2C06-A8E7-4630-869E-7D7082CCB31A}" destId="{E85AE12D-A5CB-4EDF-B188-ACFCBC164B0D}" srcOrd="0" destOrd="0" presId="urn:microsoft.com/office/officeart/2008/layout/PictureStrips"/>
    <dgm:cxn modelId="{B29ABD7D-472C-4DD8-95DE-AC6FD2BA3C94}" type="presParOf" srcId="{5DE1E019-D52A-4DA4-91AB-8131F0A644D0}" destId="{DB61464D-16EC-4B45-8F13-28F26C1F6C1B}" srcOrd="0" destOrd="0" presId="urn:microsoft.com/office/officeart/2008/layout/PictureStrips"/>
    <dgm:cxn modelId="{C9D1E879-6F69-4C3B-BD3A-5D083117557E}" type="presParOf" srcId="{DB61464D-16EC-4B45-8F13-28F26C1F6C1B}" destId="{E85AE12D-A5CB-4EDF-B188-ACFCBC164B0D}" srcOrd="0" destOrd="0" presId="urn:microsoft.com/office/officeart/2008/layout/PictureStrips"/>
    <dgm:cxn modelId="{4FB02827-9AC7-4E24-B9FC-13ABF7EC14E4}" type="presParOf" srcId="{DB61464D-16EC-4B45-8F13-28F26C1F6C1B}" destId="{FA20DD1B-36F8-4BE6-A36C-BAD19536D703}" srcOrd="1" destOrd="0" presId="urn:microsoft.com/office/officeart/2008/layout/PictureStrips"/>
    <dgm:cxn modelId="{5927CDA3-6B82-46F4-865B-C999E2B1DB6A}" type="presParOf" srcId="{5DE1E019-D52A-4DA4-91AB-8131F0A644D0}" destId="{CEEDF546-512E-4D14-BC95-8DD6EBD3EAB4}" srcOrd="1" destOrd="0" presId="urn:microsoft.com/office/officeart/2008/layout/PictureStrips"/>
    <dgm:cxn modelId="{0DAB9E5F-3BC4-4E82-814D-19F636A09845}" type="presParOf" srcId="{5DE1E019-D52A-4DA4-91AB-8131F0A644D0}" destId="{14924F38-0460-4465-8F6D-C03F65D8984D}" srcOrd="2" destOrd="0" presId="urn:microsoft.com/office/officeart/2008/layout/PictureStrips"/>
    <dgm:cxn modelId="{DC188153-480E-40B6-8B7A-885DBEF4DEFB}" type="presParOf" srcId="{14924F38-0460-4465-8F6D-C03F65D8984D}" destId="{CA146D7B-4CA7-4051-A40F-E8C28F4E590C}" srcOrd="0" destOrd="0" presId="urn:microsoft.com/office/officeart/2008/layout/PictureStrips"/>
    <dgm:cxn modelId="{BF749D49-B8DD-4CBE-A80D-05531C90A49F}" type="presParOf" srcId="{14924F38-0460-4465-8F6D-C03F65D8984D}" destId="{35FC5B2E-B57F-4413-BD0A-11AC9B20CD4D}" srcOrd="1" destOrd="0" presId="urn:microsoft.com/office/officeart/2008/layout/PictureStrips"/>
    <dgm:cxn modelId="{C5511BBB-E3F3-4484-A145-DF19E2697A75}" type="presParOf" srcId="{5DE1E019-D52A-4DA4-91AB-8131F0A644D0}" destId="{BE973920-8010-447C-AB60-A4DAC7C61D0F}" srcOrd="3" destOrd="0" presId="urn:microsoft.com/office/officeart/2008/layout/PictureStrips"/>
    <dgm:cxn modelId="{40677297-A52E-4669-8282-121D967AFF99}" type="presParOf" srcId="{5DE1E019-D52A-4DA4-91AB-8131F0A644D0}" destId="{9FEADD8D-CC3B-459D-BB21-1B71BAE9F6A0}" srcOrd="4" destOrd="0" presId="urn:microsoft.com/office/officeart/2008/layout/PictureStrips"/>
    <dgm:cxn modelId="{811FF9C9-26AA-4236-8AD2-592A0C24A338}" type="presParOf" srcId="{9FEADD8D-CC3B-459D-BB21-1B71BAE9F6A0}" destId="{ACD69488-FA48-442E-AF02-D72B7CD3CCDF}" srcOrd="0" destOrd="0" presId="urn:microsoft.com/office/officeart/2008/layout/PictureStrips"/>
    <dgm:cxn modelId="{AF0256D8-1C27-4B6F-B6CE-3D13EE4B618C}" type="presParOf" srcId="{9FEADD8D-CC3B-459D-BB21-1B71BAE9F6A0}" destId="{0969236E-0514-430E-8ACF-23E16273FFD1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3F714C7-4F60-45DE-82CF-23BDE93A9705}" type="doc">
      <dgm:prSet loTypeId="urn:microsoft.com/office/officeart/2005/8/layout/process5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72A16734-E7D6-4373-AB07-37E365509504}">
      <dgm:prSet phldrT="[Texto]" custT="1"/>
      <dgm:spPr/>
      <dgm:t>
        <a:bodyPr/>
        <a:lstStyle/>
        <a:p>
          <a:r>
            <a:rPr lang="es-CO" sz="1400" dirty="0">
              <a:latin typeface="Montserrat"/>
            </a:rPr>
            <a:t>Es casi exclusivo de RNAT, aunque se puede presentar en algunas ocasiones en RNPT sometidos a sufrimiento fetal.</a:t>
          </a:r>
        </a:p>
      </dgm:t>
    </dgm:pt>
    <dgm:pt modelId="{CA96FA9F-5055-4A82-9449-0A53999EC131}" type="parTrans" cxnId="{7172F850-F42D-44DB-9ABF-E65115543E0D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C2B62394-ACDE-4C5A-980D-B9C2E4A775F5}" type="sibTrans" cxnId="{7172F850-F42D-44DB-9ABF-E65115543E0D}">
      <dgm:prSet custT="1"/>
      <dgm:spPr/>
      <dgm:t>
        <a:bodyPr/>
        <a:lstStyle/>
        <a:p>
          <a:endParaRPr lang="es-CO" sz="1400">
            <a:latin typeface="Montserrat"/>
          </a:endParaRPr>
        </a:p>
      </dgm:t>
    </dgm:pt>
    <dgm:pt modelId="{DA2D2F60-63F3-4EF8-A3D1-61394C366168}">
      <dgm:prSet phldrT="[Texto]" custT="1"/>
      <dgm:spPr/>
      <dgm:t>
        <a:bodyPr/>
        <a:lstStyle/>
        <a:p>
          <a:r>
            <a:rPr lang="es-CO" sz="1400" dirty="0">
              <a:latin typeface="Montserrat"/>
            </a:rPr>
            <a:t>Es potencialmente evitable, la incidencia ha disminuido por tendencia a menos partos postérmino. </a:t>
          </a:r>
        </a:p>
      </dgm:t>
    </dgm:pt>
    <dgm:pt modelId="{732831F8-F5C6-4EF2-9A22-9FC39E4DA961}" type="parTrans" cxnId="{9AC9C93C-83EA-423F-B958-845844971D63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CF04C882-A0BA-4696-8F7D-C876861E33AF}" type="sibTrans" cxnId="{9AC9C93C-83EA-423F-B958-845844971D63}">
      <dgm:prSet custT="1"/>
      <dgm:spPr/>
      <dgm:t>
        <a:bodyPr/>
        <a:lstStyle/>
        <a:p>
          <a:endParaRPr lang="es-CO" sz="1400">
            <a:latin typeface="Montserrat"/>
          </a:endParaRPr>
        </a:p>
      </dgm:t>
    </dgm:pt>
    <dgm:pt modelId="{860F2A5F-9302-4675-923C-E30035808580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400" dirty="0">
              <a:latin typeface="Montserrat"/>
            </a:rPr>
            <a:t>El 7-20% de todos los embarazos tienen LA </a:t>
          </a:r>
          <a:r>
            <a:rPr lang="es-CO" sz="1400" dirty="0" err="1">
              <a:latin typeface="Montserrat"/>
            </a:rPr>
            <a:t>meconiado</a:t>
          </a:r>
          <a:r>
            <a:rPr lang="es-CO" sz="1400" dirty="0">
              <a:latin typeface="Montserrat"/>
            </a:rPr>
            <a:t> , de estos 2 al 9% pueden tener SALAM  (40% requieren VM, 15-20% tienen escape aéreo y 5-12% fallecen). </a:t>
          </a:r>
        </a:p>
      </dgm:t>
    </dgm:pt>
    <dgm:pt modelId="{34AB5112-0A83-4BC2-954F-43E6E2325899}" type="parTrans" cxnId="{9E9F7CB9-6284-4E6C-B7B8-7292F38F9BEB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07F6C22A-77ED-475B-BC68-34C6AEE41293}" type="sibTrans" cxnId="{9E9F7CB9-6284-4E6C-B7B8-7292F38F9BEB}">
      <dgm:prSet custT="1"/>
      <dgm:spPr/>
      <dgm:t>
        <a:bodyPr/>
        <a:lstStyle/>
        <a:p>
          <a:endParaRPr lang="es-CO" sz="1400">
            <a:latin typeface="Montserrat"/>
          </a:endParaRPr>
        </a:p>
      </dgm:t>
    </dgm:pt>
    <dgm:pt modelId="{072F0079-5D64-4378-8275-96E5228B7598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400" dirty="0">
              <a:latin typeface="Montserrat"/>
            </a:rPr>
            <a:t>Los síntomas no son explicados por otra causa.</a:t>
          </a:r>
        </a:p>
      </dgm:t>
    </dgm:pt>
    <dgm:pt modelId="{925E83B5-4A5D-4D34-9202-2E59E649AC8F}" type="parTrans" cxnId="{82548BDD-3A14-4372-873A-0CD663416401}">
      <dgm:prSet/>
      <dgm:spPr/>
      <dgm:t>
        <a:bodyPr/>
        <a:lstStyle/>
        <a:p>
          <a:endParaRPr lang="es-CO" sz="1400"/>
        </a:p>
      </dgm:t>
    </dgm:pt>
    <dgm:pt modelId="{4EB67481-5267-4AF4-9013-9121D1FF3378}" type="sibTrans" cxnId="{82548BDD-3A14-4372-873A-0CD663416401}">
      <dgm:prSet/>
      <dgm:spPr/>
      <dgm:t>
        <a:bodyPr/>
        <a:lstStyle/>
        <a:p>
          <a:endParaRPr lang="es-CO" sz="1400"/>
        </a:p>
      </dgm:t>
    </dgm:pt>
    <dgm:pt modelId="{D13A5F96-3576-43AF-B656-DC86ED0C2B6F}" type="pres">
      <dgm:prSet presAssocID="{33F714C7-4F60-45DE-82CF-23BDE93A9705}" presName="diagram" presStyleCnt="0">
        <dgm:presLayoutVars>
          <dgm:dir/>
          <dgm:resizeHandles val="exact"/>
        </dgm:presLayoutVars>
      </dgm:prSet>
      <dgm:spPr/>
    </dgm:pt>
    <dgm:pt modelId="{29F4B73A-2BC5-473B-99CD-5B1091218D8A}" type="pres">
      <dgm:prSet presAssocID="{72A16734-E7D6-4373-AB07-37E365509504}" presName="node" presStyleLbl="node1" presStyleIdx="0" presStyleCnt="4">
        <dgm:presLayoutVars>
          <dgm:bulletEnabled val="1"/>
        </dgm:presLayoutVars>
      </dgm:prSet>
      <dgm:spPr/>
    </dgm:pt>
    <dgm:pt modelId="{E29A7ECF-EA2E-4ACB-BCC3-D7388440BA2C}" type="pres">
      <dgm:prSet presAssocID="{C2B62394-ACDE-4C5A-980D-B9C2E4A775F5}" presName="sibTrans" presStyleLbl="sibTrans2D1" presStyleIdx="0" presStyleCnt="3"/>
      <dgm:spPr/>
    </dgm:pt>
    <dgm:pt modelId="{AB20A46C-FC9D-4588-950C-4D37EC318C39}" type="pres">
      <dgm:prSet presAssocID="{C2B62394-ACDE-4C5A-980D-B9C2E4A775F5}" presName="connectorText" presStyleLbl="sibTrans2D1" presStyleIdx="0" presStyleCnt="3"/>
      <dgm:spPr/>
    </dgm:pt>
    <dgm:pt modelId="{0EFF1E35-CF97-4588-B7CF-71EA6AE2C400}" type="pres">
      <dgm:prSet presAssocID="{DA2D2F60-63F3-4EF8-A3D1-61394C366168}" presName="node" presStyleLbl="node1" presStyleIdx="1" presStyleCnt="4">
        <dgm:presLayoutVars>
          <dgm:bulletEnabled val="1"/>
        </dgm:presLayoutVars>
      </dgm:prSet>
      <dgm:spPr/>
    </dgm:pt>
    <dgm:pt modelId="{621C037E-3025-4760-9728-02107FDD7825}" type="pres">
      <dgm:prSet presAssocID="{CF04C882-A0BA-4696-8F7D-C876861E33AF}" presName="sibTrans" presStyleLbl="sibTrans2D1" presStyleIdx="1" presStyleCnt="3"/>
      <dgm:spPr/>
    </dgm:pt>
    <dgm:pt modelId="{87B3181F-3A39-4F0D-8B6B-EC5A458196AB}" type="pres">
      <dgm:prSet presAssocID="{CF04C882-A0BA-4696-8F7D-C876861E33AF}" presName="connectorText" presStyleLbl="sibTrans2D1" presStyleIdx="1" presStyleCnt="3"/>
      <dgm:spPr/>
    </dgm:pt>
    <dgm:pt modelId="{2436A887-976E-4F23-B16D-E5ECDB075EFB}" type="pres">
      <dgm:prSet presAssocID="{860F2A5F-9302-4675-923C-E30035808580}" presName="node" presStyleLbl="node1" presStyleIdx="2" presStyleCnt="4">
        <dgm:presLayoutVars>
          <dgm:bulletEnabled val="1"/>
        </dgm:presLayoutVars>
      </dgm:prSet>
      <dgm:spPr/>
    </dgm:pt>
    <dgm:pt modelId="{CB929459-FCB5-4266-9C62-BA663EC3617E}" type="pres">
      <dgm:prSet presAssocID="{07F6C22A-77ED-475B-BC68-34C6AEE41293}" presName="sibTrans" presStyleLbl="sibTrans2D1" presStyleIdx="2" presStyleCnt="3"/>
      <dgm:spPr/>
    </dgm:pt>
    <dgm:pt modelId="{577DF530-19FC-4196-BE72-46B439ECF2E7}" type="pres">
      <dgm:prSet presAssocID="{07F6C22A-77ED-475B-BC68-34C6AEE41293}" presName="connectorText" presStyleLbl="sibTrans2D1" presStyleIdx="2" presStyleCnt="3"/>
      <dgm:spPr/>
    </dgm:pt>
    <dgm:pt modelId="{F8EA798F-DB47-44A2-A48D-048A11CD9AB7}" type="pres">
      <dgm:prSet presAssocID="{072F0079-5D64-4378-8275-96E5228B7598}" presName="node" presStyleLbl="node1" presStyleIdx="3" presStyleCnt="4">
        <dgm:presLayoutVars>
          <dgm:bulletEnabled val="1"/>
        </dgm:presLayoutVars>
      </dgm:prSet>
      <dgm:spPr/>
    </dgm:pt>
  </dgm:ptLst>
  <dgm:cxnLst>
    <dgm:cxn modelId="{723C340F-2928-4E1F-A889-2035D3C34821}" type="presOf" srcId="{33F714C7-4F60-45DE-82CF-23BDE93A9705}" destId="{D13A5F96-3576-43AF-B656-DC86ED0C2B6F}" srcOrd="0" destOrd="0" presId="urn:microsoft.com/office/officeart/2005/8/layout/process5"/>
    <dgm:cxn modelId="{7DCFF32D-A56E-4E2B-B198-2F62B2D32501}" type="presOf" srcId="{C2B62394-ACDE-4C5A-980D-B9C2E4A775F5}" destId="{E29A7ECF-EA2E-4ACB-BCC3-D7388440BA2C}" srcOrd="0" destOrd="0" presId="urn:microsoft.com/office/officeart/2005/8/layout/process5"/>
    <dgm:cxn modelId="{A59A3834-FFC1-4F3C-B489-FDB040FE23FC}" type="presOf" srcId="{07F6C22A-77ED-475B-BC68-34C6AEE41293}" destId="{CB929459-FCB5-4266-9C62-BA663EC3617E}" srcOrd="0" destOrd="0" presId="urn:microsoft.com/office/officeart/2005/8/layout/process5"/>
    <dgm:cxn modelId="{9AC9C93C-83EA-423F-B958-845844971D63}" srcId="{33F714C7-4F60-45DE-82CF-23BDE93A9705}" destId="{DA2D2F60-63F3-4EF8-A3D1-61394C366168}" srcOrd="1" destOrd="0" parTransId="{732831F8-F5C6-4EF2-9A22-9FC39E4DA961}" sibTransId="{CF04C882-A0BA-4696-8F7D-C876861E33AF}"/>
    <dgm:cxn modelId="{3E35D246-3F7B-4DCB-AADF-4545E618805B}" type="presOf" srcId="{07F6C22A-77ED-475B-BC68-34C6AEE41293}" destId="{577DF530-19FC-4196-BE72-46B439ECF2E7}" srcOrd="1" destOrd="0" presId="urn:microsoft.com/office/officeart/2005/8/layout/process5"/>
    <dgm:cxn modelId="{6F8A4969-7E3B-4C93-A7DA-D14FEE582275}" type="presOf" srcId="{72A16734-E7D6-4373-AB07-37E365509504}" destId="{29F4B73A-2BC5-473B-99CD-5B1091218D8A}" srcOrd="0" destOrd="0" presId="urn:microsoft.com/office/officeart/2005/8/layout/process5"/>
    <dgm:cxn modelId="{CBA9344C-9037-45E1-8CC2-BC2D67079D28}" type="presOf" srcId="{DA2D2F60-63F3-4EF8-A3D1-61394C366168}" destId="{0EFF1E35-CF97-4588-B7CF-71EA6AE2C400}" srcOrd="0" destOrd="0" presId="urn:microsoft.com/office/officeart/2005/8/layout/process5"/>
    <dgm:cxn modelId="{7172F850-F42D-44DB-9ABF-E65115543E0D}" srcId="{33F714C7-4F60-45DE-82CF-23BDE93A9705}" destId="{72A16734-E7D6-4373-AB07-37E365509504}" srcOrd="0" destOrd="0" parTransId="{CA96FA9F-5055-4A82-9449-0A53999EC131}" sibTransId="{C2B62394-ACDE-4C5A-980D-B9C2E4A775F5}"/>
    <dgm:cxn modelId="{63FA2152-E15E-4181-B6D7-6C72BF197BD8}" type="presOf" srcId="{C2B62394-ACDE-4C5A-980D-B9C2E4A775F5}" destId="{AB20A46C-FC9D-4588-950C-4D37EC318C39}" srcOrd="1" destOrd="0" presId="urn:microsoft.com/office/officeart/2005/8/layout/process5"/>
    <dgm:cxn modelId="{7B09719B-0C6F-45F9-9A5B-2EEC57616827}" type="presOf" srcId="{CF04C882-A0BA-4696-8F7D-C876861E33AF}" destId="{87B3181F-3A39-4F0D-8B6B-EC5A458196AB}" srcOrd="1" destOrd="0" presId="urn:microsoft.com/office/officeart/2005/8/layout/process5"/>
    <dgm:cxn modelId="{DC8718A2-F3BC-4F09-A441-ACC2BFA42BF9}" type="presOf" srcId="{CF04C882-A0BA-4696-8F7D-C876861E33AF}" destId="{621C037E-3025-4760-9728-02107FDD7825}" srcOrd="0" destOrd="0" presId="urn:microsoft.com/office/officeart/2005/8/layout/process5"/>
    <dgm:cxn modelId="{9E9F7CB9-6284-4E6C-B7B8-7292F38F9BEB}" srcId="{33F714C7-4F60-45DE-82CF-23BDE93A9705}" destId="{860F2A5F-9302-4675-923C-E30035808580}" srcOrd="2" destOrd="0" parTransId="{34AB5112-0A83-4BC2-954F-43E6E2325899}" sibTransId="{07F6C22A-77ED-475B-BC68-34C6AEE41293}"/>
    <dgm:cxn modelId="{B888BABD-FECB-4EDF-8B68-FB9507E4C6A5}" type="presOf" srcId="{072F0079-5D64-4378-8275-96E5228B7598}" destId="{F8EA798F-DB47-44A2-A48D-048A11CD9AB7}" srcOrd="0" destOrd="0" presId="urn:microsoft.com/office/officeart/2005/8/layout/process5"/>
    <dgm:cxn modelId="{82548BDD-3A14-4372-873A-0CD663416401}" srcId="{33F714C7-4F60-45DE-82CF-23BDE93A9705}" destId="{072F0079-5D64-4378-8275-96E5228B7598}" srcOrd="3" destOrd="0" parTransId="{925E83B5-4A5D-4D34-9202-2E59E649AC8F}" sibTransId="{4EB67481-5267-4AF4-9013-9121D1FF3378}"/>
    <dgm:cxn modelId="{D704EFF5-5823-403E-A0C2-A3EA093A7A98}" type="presOf" srcId="{860F2A5F-9302-4675-923C-E30035808580}" destId="{2436A887-976E-4F23-B16D-E5ECDB075EFB}" srcOrd="0" destOrd="0" presId="urn:microsoft.com/office/officeart/2005/8/layout/process5"/>
    <dgm:cxn modelId="{B1737F52-D6A5-48A1-ADD1-3ABE7D8C2C74}" type="presParOf" srcId="{D13A5F96-3576-43AF-B656-DC86ED0C2B6F}" destId="{29F4B73A-2BC5-473B-99CD-5B1091218D8A}" srcOrd="0" destOrd="0" presId="urn:microsoft.com/office/officeart/2005/8/layout/process5"/>
    <dgm:cxn modelId="{6F85A128-4B9E-486A-87AD-DCFF9BF077AA}" type="presParOf" srcId="{D13A5F96-3576-43AF-B656-DC86ED0C2B6F}" destId="{E29A7ECF-EA2E-4ACB-BCC3-D7388440BA2C}" srcOrd="1" destOrd="0" presId="urn:microsoft.com/office/officeart/2005/8/layout/process5"/>
    <dgm:cxn modelId="{ADD2EA60-01D1-40EF-A1C8-9721A98B0B33}" type="presParOf" srcId="{E29A7ECF-EA2E-4ACB-BCC3-D7388440BA2C}" destId="{AB20A46C-FC9D-4588-950C-4D37EC318C39}" srcOrd="0" destOrd="0" presId="urn:microsoft.com/office/officeart/2005/8/layout/process5"/>
    <dgm:cxn modelId="{48D7F30E-E564-46C8-A783-0A3044EC8E89}" type="presParOf" srcId="{D13A5F96-3576-43AF-B656-DC86ED0C2B6F}" destId="{0EFF1E35-CF97-4588-B7CF-71EA6AE2C400}" srcOrd="2" destOrd="0" presId="urn:microsoft.com/office/officeart/2005/8/layout/process5"/>
    <dgm:cxn modelId="{B4747DA0-CA85-408C-8E38-63337D4EF95F}" type="presParOf" srcId="{D13A5F96-3576-43AF-B656-DC86ED0C2B6F}" destId="{621C037E-3025-4760-9728-02107FDD7825}" srcOrd="3" destOrd="0" presId="urn:microsoft.com/office/officeart/2005/8/layout/process5"/>
    <dgm:cxn modelId="{5554F4CB-641F-4E45-9586-B8DAB1C4E160}" type="presParOf" srcId="{621C037E-3025-4760-9728-02107FDD7825}" destId="{87B3181F-3A39-4F0D-8B6B-EC5A458196AB}" srcOrd="0" destOrd="0" presId="urn:microsoft.com/office/officeart/2005/8/layout/process5"/>
    <dgm:cxn modelId="{0CD53412-A928-4D14-ADD3-60486D0E15C3}" type="presParOf" srcId="{D13A5F96-3576-43AF-B656-DC86ED0C2B6F}" destId="{2436A887-976E-4F23-B16D-E5ECDB075EFB}" srcOrd="4" destOrd="0" presId="urn:microsoft.com/office/officeart/2005/8/layout/process5"/>
    <dgm:cxn modelId="{190108A3-37F4-4397-8EC9-DA2D14019694}" type="presParOf" srcId="{D13A5F96-3576-43AF-B656-DC86ED0C2B6F}" destId="{CB929459-FCB5-4266-9C62-BA663EC3617E}" srcOrd="5" destOrd="0" presId="urn:microsoft.com/office/officeart/2005/8/layout/process5"/>
    <dgm:cxn modelId="{98833A2E-653C-42FE-B61F-D91C17336224}" type="presParOf" srcId="{CB929459-FCB5-4266-9C62-BA663EC3617E}" destId="{577DF530-19FC-4196-BE72-46B439ECF2E7}" srcOrd="0" destOrd="0" presId="urn:microsoft.com/office/officeart/2005/8/layout/process5"/>
    <dgm:cxn modelId="{1974AA1D-7483-44E4-A319-3BD60D05BC0F}" type="presParOf" srcId="{D13A5F96-3576-43AF-B656-DC86ED0C2B6F}" destId="{F8EA798F-DB47-44A2-A48D-048A11CD9AB7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6B0ACBD-FBCA-4623-8E0F-5704E7388AF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27605C7F-D960-4D4E-98AD-46BE9BE05B29}">
      <dgm:prSet phldrT="[Texto]" custT="1"/>
      <dgm:spPr/>
      <dgm:t>
        <a:bodyPr/>
        <a:lstStyle/>
        <a:p>
          <a:r>
            <a:rPr lang="es-CO" sz="1400" dirty="0">
              <a:latin typeface="Montserrat"/>
            </a:rPr>
            <a:t>Ingreso del meconio en la VA </a:t>
          </a:r>
          <a:r>
            <a:rPr lang="es-CO" sz="1400" dirty="0">
              <a:latin typeface="Montserrat"/>
              <a:sym typeface="Wingdings" panose="05000000000000000000" pitchFamily="2" charset="2"/>
            </a:rPr>
            <a:t> </a:t>
          </a:r>
          <a:r>
            <a:rPr lang="es-CO" sz="1400" dirty="0">
              <a:latin typeface="Montserrat"/>
            </a:rPr>
            <a:t>atelectasias por obstrucción total de la V.A, riesgo de escape aéreo por “efecto de válvula” de una obstrucción parcial.</a:t>
          </a:r>
        </a:p>
      </dgm:t>
    </dgm:pt>
    <dgm:pt modelId="{21FF0231-9555-4B8E-8160-161F2B97E464}" type="parTrans" cxnId="{C4A9BC40-C928-47A4-B060-FCF4E771EA36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FA89F4F3-EA55-418B-B72A-DF80D1D9A94D}" type="sibTrans" cxnId="{C4A9BC40-C928-47A4-B060-FCF4E771EA36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2B096A5C-DC77-45A9-B746-AF0F35EF5F26}">
      <dgm:prSet phldrT="[Texto]" custT="1"/>
      <dgm:spPr/>
      <dgm:t>
        <a:bodyPr/>
        <a:lstStyle/>
        <a:p>
          <a:r>
            <a:rPr lang="es-CO" sz="1400" dirty="0">
              <a:latin typeface="Montserrat"/>
            </a:rPr>
            <a:t>Además neumonitis química, inactivación del surfactante (por el colesterol y los ácidos biliares del meconio), predisposición a la infección pulmonar por inflamación e inactivación del complemento y alteración en ventilación perfusión.</a:t>
          </a:r>
        </a:p>
      </dgm:t>
    </dgm:pt>
    <dgm:pt modelId="{970E09C0-0107-457C-80F7-8F9EE8F4B3BE}" type="parTrans" cxnId="{B642F2DA-B680-4F18-8BCC-0E960F30BDB8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4701B677-2F3F-46E7-9469-62A00D59723B}" type="sibTrans" cxnId="{B642F2DA-B680-4F18-8BCC-0E960F30BDB8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21F38633-659C-4120-B35B-7BA40C9BB610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400" dirty="0">
              <a:latin typeface="Montserrat"/>
            </a:rPr>
            <a:t>Generando finalmente </a:t>
          </a:r>
          <a:r>
            <a:rPr lang="es-CO" sz="1400" dirty="0">
              <a:latin typeface="Montserrat"/>
              <a:sym typeface="Wingdings" panose="05000000000000000000" pitchFamily="2" charset="2"/>
            </a:rPr>
            <a:t> </a:t>
          </a:r>
          <a:r>
            <a:rPr lang="es-CO" sz="1400" dirty="0">
              <a:latin typeface="Montserrat"/>
            </a:rPr>
            <a:t>Hipertensión pulmonar persistente (HTPP. En Rx.Tórax: Hiperinsuflación y afectación en parches. </a:t>
          </a:r>
        </a:p>
      </dgm:t>
    </dgm:pt>
    <dgm:pt modelId="{A6CC291A-75EA-46C2-B26C-C8CAE736FC0C}" type="parTrans" cxnId="{90C8084D-2254-4E36-8152-CE07A7F64376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194D854A-342D-436F-B200-91BC09F62F63}" type="sibTrans" cxnId="{90C8084D-2254-4E36-8152-CE07A7F64376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0375C881-49B5-4728-95D4-2CC9D9C20F07}" type="pres">
      <dgm:prSet presAssocID="{C6B0ACBD-FBCA-4623-8E0F-5704E7388AF7}" presName="Name0" presStyleCnt="0">
        <dgm:presLayoutVars>
          <dgm:chMax val="7"/>
          <dgm:chPref val="7"/>
          <dgm:dir/>
        </dgm:presLayoutVars>
      </dgm:prSet>
      <dgm:spPr/>
    </dgm:pt>
    <dgm:pt modelId="{6BB2BD3A-62BD-4B23-8007-A8A09BCC05AF}" type="pres">
      <dgm:prSet presAssocID="{C6B0ACBD-FBCA-4623-8E0F-5704E7388AF7}" presName="Name1" presStyleCnt="0"/>
      <dgm:spPr/>
    </dgm:pt>
    <dgm:pt modelId="{88DE1305-36E1-4A3E-AAB1-A5E5D3DD9B70}" type="pres">
      <dgm:prSet presAssocID="{C6B0ACBD-FBCA-4623-8E0F-5704E7388AF7}" presName="cycle" presStyleCnt="0"/>
      <dgm:spPr/>
    </dgm:pt>
    <dgm:pt modelId="{0406543C-1020-462E-B1D8-2BE84C381BED}" type="pres">
      <dgm:prSet presAssocID="{C6B0ACBD-FBCA-4623-8E0F-5704E7388AF7}" presName="srcNode" presStyleLbl="node1" presStyleIdx="0" presStyleCnt="3"/>
      <dgm:spPr/>
    </dgm:pt>
    <dgm:pt modelId="{4DF95CFE-0308-4B39-BDAC-F7ECBF5AE4C7}" type="pres">
      <dgm:prSet presAssocID="{C6B0ACBD-FBCA-4623-8E0F-5704E7388AF7}" presName="conn" presStyleLbl="parChTrans1D2" presStyleIdx="0" presStyleCnt="1"/>
      <dgm:spPr/>
    </dgm:pt>
    <dgm:pt modelId="{687D82EA-8365-4812-AD8C-84C77FDC105D}" type="pres">
      <dgm:prSet presAssocID="{C6B0ACBD-FBCA-4623-8E0F-5704E7388AF7}" presName="extraNode" presStyleLbl="node1" presStyleIdx="0" presStyleCnt="3"/>
      <dgm:spPr/>
    </dgm:pt>
    <dgm:pt modelId="{010DF571-F898-4683-B5E3-F223EE4F4719}" type="pres">
      <dgm:prSet presAssocID="{C6B0ACBD-FBCA-4623-8E0F-5704E7388AF7}" presName="dstNode" presStyleLbl="node1" presStyleIdx="0" presStyleCnt="3"/>
      <dgm:spPr/>
    </dgm:pt>
    <dgm:pt modelId="{15A7EAA7-3CF9-4F6F-A106-9ECA2B8292FE}" type="pres">
      <dgm:prSet presAssocID="{27605C7F-D960-4D4E-98AD-46BE9BE05B29}" presName="text_1" presStyleLbl="node1" presStyleIdx="0" presStyleCnt="3">
        <dgm:presLayoutVars>
          <dgm:bulletEnabled val="1"/>
        </dgm:presLayoutVars>
      </dgm:prSet>
      <dgm:spPr/>
    </dgm:pt>
    <dgm:pt modelId="{C7488A99-F824-41F5-A332-F8B40A32D2D4}" type="pres">
      <dgm:prSet presAssocID="{27605C7F-D960-4D4E-98AD-46BE9BE05B29}" presName="accent_1" presStyleCnt="0"/>
      <dgm:spPr/>
    </dgm:pt>
    <dgm:pt modelId="{C04D1459-FAE9-419F-A45A-949991602642}" type="pres">
      <dgm:prSet presAssocID="{27605C7F-D960-4D4E-98AD-46BE9BE05B29}" presName="accentRepeatNode" presStyleLbl="solidFgAcc1" presStyleIdx="0" presStyleCnt="3"/>
      <dgm:spPr/>
    </dgm:pt>
    <dgm:pt modelId="{25AA130D-654A-43A6-8299-7C7B6D6BC320}" type="pres">
      <dgm:prSet presAssocID="{2B096A5C-DC77-45A9-B746-AF0F35EF5F26}" presName="text_2" presStyleLbl="node1" presStyleIdx="1" presStyleCnt="3" custScaleY="123010">
        <dgm:presLayoutVars>
          <dgm:bulletEnabled val="1"/>
        </dgm:presLayoutVars>
      </dgm:prSet>
      <dgm:spPr/>
    </dgm:pt>
    <dgm:pt modelId="{5BEFD40B-DF7F-4CA9-9989-7C4F4D3345E9}" type="pres">
      <dgm:prSet presAssocID="{2B096A5C-DC77-45A9-B746-AF0F35EF5F26}" presName="accent_2" presStyleCnt="0"/>
      <dgm:spPr/>
    </dgm:pt>
    <dgm:pt modelId="{EDC2EFEC-E864-40F0-8D1A-15CF1F659624}" type="pres">
      <dgm:prSet presAssocID="{2B096A5C-DC77-45A9-B746-AF0F35EF5F26}" presName="accentRepeatNode" presStyleLbl="solidFgAcc1" presStyleIdx="1" presStyleCnt="3"/>
      <dgm:spPr/>
    </dgm:pt>
    <dgm:pt modelId="{E346D7B1-1BA3-455D-A874-2B685460929E}" type="pres">
      <dgm:prSet presAssocID="{21F38633-659C-4120-B35B-7BA40C9BB610}" presName="text_3" presStyleLbl="node1" presStyleIdx="2" presStyleCnt="3">
        <dgm:presLayoutVars>
          <dgm:bulletEnabled val="1"/>
        </dgm:presLayoutVars>
      </dgm:prSet>
      <dgm:spPr/>
    </dgm:pt>
    <dgm:pt modelId="{E4235338-28E0-4BEC-ADE6-AD60FAA586B3}" type="pres">
      <dgm:prSet presAssocID="{21F38633-659C-4120-B35B-7BA40C9BB610}" presName="accent_3" presStyleCnt="0"/>
      <dgm:spPr/>
    </dgm:pt>
    <dgm:pt modelId="{37516D6D-9067-4087-BFF0-400DE9DEBE89}" type="pres">
      <dgm:prSet presAssocID="{21F38633-659C-4120-B35B-7BA40C9BB610}" presName="accentRepeatNode" presStyleLbl="solidFgAcc1" presStyleIdx="2" presStyleCnt="3"/>
      <dgm:spPr/>
    </dgm:pt>
  </dgm:ptLst>
  <dgm:cxnLst>
    <dgm:cxn modelId="{F166CB02-9D33-46FF-9FB4-D8D10CB123F2}" type="presOf" srcId="{C6B0ACBD-FBCA-4623-8E0F-5704E7388AF7}" destId="{0375C881-49B5-4728-95D4-2CC9D9C20F07}" srcOrd="0" destOrd="0" presId="urn:microsoft.com/office/officeart/2008/layout/VerticalCurvedList"/>
    <dgm:cxn modelId="{C4A9BC40-C928-47A4-B060-FCF4E771EA36}" srcId="{C6B0ACBD-FBCA-4623-8E0F-5704E7388AF7}" destId="{27605C7F-D960-4D4E-98AD-46BE9BE05B29}" srcOrd="0" destOrd="0" parTransId="{21FF0231-9555-4B8E-8160-161F2B97E464}" sibTransId="{FA89F4F3-EA55-418B-B72A-DF80D1D9A94D}"/>
    <dgm:cxn modelId="{E2501960-218B-43DE-AB83-4472A4C56028}" type="presOf" srcId="{2B096A5C-DC77-45A9-B746-AF0F35EF5F26}" destId="{25AA130D-654A-43A6-8299-7C7B6D6BC320}" srcOrd="0" destOrd="0" presId="urn:microsoft.com/office/officeart/2008/layout/VerticalCurvedList"/>
    <dgm:cxn modelId="{90C8084D-2254-4E36-8152-CE07A7F64376}" srcId="{C6B0ACBD-FBCA-4623-8E0F-5704E7388AF7}" destId="{21F38633-659C-4120-B35B-7BA40C9BB610}" srcOrd="2" destOrd="0" parTransId="{A6CC291A-75EA-46C2-B26C-C8CAE736FC0C}" sibTransId="{194D854A-342D-436F-B200-91BC09F62F63}"/>
    <dgm:cxn modelId="{E72A7054-E962-4002-B172-12104C463A6D}" type="presOf" srcId="{21F38633-659C-4120-B35B-7BA40C9BB610}" destId="{E346D7B1-1BA3-455D-A874-2B685460929E}" srcOrd="0" destOrd="0" presId="urn:microsoft.com/office/officeart/2008/layout/VerticalCurvedList"/>
    <dgm:cxn modelId="{5676C274-D830-4C3D-B4B8-C4C4FE2997BB}" type="presOf" srcId="{27605C7F-D960-4D4E-98AD-46BE9BE05B29}" destId="{15A7EAA7-3CF9-4F6F-A106-9ECA2B8292FE}" srcOrd="0" destOrd="0" presId="urn:microsoft.com/office/officeart/2008/layout/VerticalCurvedList"/>
    <dgm:cxn modelId="{3967E377-43E6-498A-8003-09313BDECD4A}" type="presOf" srcId="{FA89F4F3-EA55-418B-B72A-DF80D1D9A94D}" destId="{4DF95CFE-0308-4B39-BDAC-F7ECBF5AE4C7}" srcOrd="0" destOrd="0" presId="urn:microsoft.com/office/officeart/2008/layout/VerticalCurvedList"/>
    <dgm:cxn modelId="{B642F2DA-B680-4F18-8BCC-0E960F30BDB8}" srcId="{C6B0ACBD-FBCA-4623-8E0F-5704E7388AF7}" destId="{2B096A5C-DC77-45A9-B746-AF0F35EF5F26}" srcOrd="1" destOrd="0" parTransId="{970E09C0-0107-457C-80F7-8F9EE8F4B3BE}" sibTransId="{4701B677-2F3F-46E7-9469-62A00D59723B}"/>
    <dgm:cxn modelId="{4F2F80D9-E160-4F86-82E6-742E533511DD}" type="presParOf" srcId="{0375C881-49B5-4728-95D4-2CC9D9C20F07}" destId="{6BB2BD3A-62BD-4B23-8007-A8A09BCC05AF}" srcOrd="0" destOrd="0" presId="urn:microsoft.com/office/officeart/2008/layout/VerticalCurvedList"/>
    <dgm:cxn modelId="{12B2895D-14F3-4A23-B7AB-775EA921EC60}" type="presParOf" srcId="{6BB2BD3A-62BD-4B23-8007-A8A09BCC05AF}" destId="{88DE1305-36E1-4A3E-AAB1-A5E5D3DD9B70}" srcOrd="0" destOrd="0" presId="urn:microsoft.com/office/officeart/2008/layout/VerticalCurvedList"/>
    <dgm:cxn modelId="{6E59DFD0-BBBD-4426-B190-0010D6196036}" type="presParOf" srcId="{88DE1305-36E1-4A3E-AAB1-A5E5D3DD9B70}" destId="{0406543C-1020-462E-B1D8-2BE84C381BED}" srcOrd="0" destOrd="0" presId="urn:microsoft.com/office/officeart/2008/layout/VerticalCurvedList"/>
    <dgm:cxn modelId="{5ECD1CA1-5D1B-460D-9C3D-090FE328F4BD}" type="presParOf" srcId="{88DE1305-36E1-4A3E-AAB1-A5E5D3DD9B70}" destId="{4DF95CFE-0308-4B39-BDAC-F7ECBF5AE4C7}" srcOrd="1" destOrd="0" presId="urn:microsoft.com/office/officeart/2008/layout/VerticalCurvedList"/>
    <dgm:cxn modelId="{FE9E967C-CA48-4404-A780-9F74E08E24A4}" type="presParOf" srcId="{88DE1305-36E1-4A3E-AAB1-A5E5D3DD9B70}" destId="{687D82EA-8365-4812-AD8C-84C77FDC105D}" srcOrd="2" destOrd="0" presId="urn:microsoft.com/office/officeart/2008/layout/VerticalCurvedList"/>
    <dgm:cxn modelId="{1A09775F-D5C6-4860-B22E-18CFA212E3C6}" type="presParOf" srcId="{88DE1305-36E1-4A3E-AAB1-A5E5D3DD9B70}" destId="{010DF571-F898-4683-B5E3-F223EE4F4719}" srcOrd="3" destOrd="0" presId="urn:microsoft.com/office/officeart/2008/layout/VerticalCurvedList"/>
    <dgm:cxn modelId="{479486D5-EE1B-414C-804C-EC3DCE122EED}" type="presParOf" srcId="{6BB2BD3A-62BD-4B23-8007-A8A09BCC05AF}" destId="{15A7EAA7-3CF9-4F6F-A106-9ECA2B8292FE}" srcOrd="1" destOrd="0" presId="urn:microsoft.com/office/officeart/2008/layout/VerticalCurvedList"/>
    <dgm:cxn modelId="{B58300FF-2417-4E99-B6E3-B12DA2C13C1B}" type="presParOf" srcId="{6BB2BD3A-62BD-4B23-8007-A8A09BCC05AF}" destId="{C7488A99-F824-41F5-A332-F8B40A32D2D4}" srcOrd="2" destOrd="0" presId="urn:microsoft.com/office/officeart/2008/layout/VerticalCurvedList"/>
    <dgm:cxn modelId="{4E01D4DD-831C-4FF7-95E2-8E0181287F61}" type="presParOf" srcId="{C7488A99-F824-41F5-A332-F8B40A32D2D4}" destId="{C04D1459-FAE9-419F-A45A-949991602642}" srcOrd="0" destOrd="0" presId="urn:microsoft.com/office/officeart/2008/layout/VerticalCurvedList"/>
    <dgm:cxn modelId="{E8512912-504B-4E42-8340-8ECFC9B268F6}" type="presParOf" srcId="{6BB2BD3A-62BD-4B23-8007-A8A09BCC05AF}" destId="{25AA130D-654A-43A6-8299-7C7B6D6BC320}" srcOrd="3" destOrd="0" presId="urn:microsoft.com/office/officeart/2008/layout/VerticalCurvedList"/>
    <dgm:cxn modelId="{49166417-DF7B-4309-BDCF-45CF91B4C6E9}" type="presParOf" srcId="{6BB2BD3A-62BD-4B23-8007-A8A09BCC05AF}" destId="{5BEFD40B-DF7F-4CA9-9989-7C4F4D3345E9}" srcOrd="4" destOrd="0" presId="urn:microsoft.com/office/officeart/2008/layout/VerticalCurvedList"/>
    <dgm:cxn modelId="{BE41FCF1-66F5-4690-89DD-73727F7E75E9}" type="presParOf" srcId="{5BEFD40B-DF7F-4CA9-9989-7C4F4D3345E9}" destId="{EDC2EFEC-E864-40F0-8D1A-15CF1F659624}" srcOrd="0" destOrd="0" presId="urn:microsoft.com/office/officeart/2008/layout/VerticalCurvedList"/>
    <dgm:cxn modelId="{A1FC61EF-2BEB-4469-AA56-30538CC79CED}" type="presParOf" srcId="{6BB2BD3A-62BD-4B23-8007-A8A09BCC05AF}" destId="{E346D7B1-1BA3-455D-A874-2B685460929E}" srcOrd="5" destOrd="0" presId="urn:microsoft.com/office/officeart/2008/layout/VerticalCurvedList"/>
    <dgm:cxn modelId="{B45FE053-F669-477F-B275-CCF8199E1C88}" type="presParOf" srcId="{6BB2BD3A-62BD-4B23-8007-A8A09BCC05AF}" destId="{E4235338-28E0-4BEC-ADE6-AD60FAA586B3}" srcOrd="6" destOrd="0" presId="urn:microsoft.com/office/officeart/2008/layout/VerticalCurvedList"/>
    <dgm:cxn modelId="{AE1C6962-0546-4402-8C44-D4FFBF1F9BEE}" type="presParOf" srcId="{E4235338-28E0-4BEC-ADE6-AD60FAA586B3}" destId="{37516D6D-9067-4087-BFF0-400DE9DEBE8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83B89FB-85BD-4724-B4AA-FA70FDA8C939}" type="doc">
      <dgm:prSet loTypeId="urn:microsoft.com/office/officeart/2005/8/layout/arrow5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99441C9D-5962-400B-813A-FAD779FBD238}">
      <dgm:prSet phldrT="[Texto]" custT="1"/>
      <dgm:spPr/>
      <dgm:t>
        <a:bodyPr/>
        <a:lstStyle/>
        <a:p>
          <a:pPr algn="ctr"/>
          <a:r>
            <a:rPr lang="es-CO" sz="1800" dirty="0">
              <a:latin typeface="Montserrat" panose="00000500000000000000"/>
            </a:rPr>
            <a:t>Paciente asintomático</a:t>
          </a:r>
        </a:p>
      </dgm:t>
    </dgm:pt>
    <dgm:pt modelId="{6851CB45-BE28-48F4-95C3-DF5803EF4210}" type="parTrans" cxnId="{C75BB0D0-56DA-4034-BF8B-AC8374AC773E}">
      <dgm:prSet/>
      <dgm:spPr/>
      <dgm:t>
        <a:bodyPr/>
        <a:lstStyle/>
        <a:p>
          <a:pPr algn="ctr"/>
          <a:endParaRPr lang="es-CO" sz="1800">
            <a:latin typeface="Montserrat" panose="00000500000000000000"/>
          </a:endParaRPr>
        </a:p>
      </dgm:t>
    </dgm:pt>
    <dgm:pt modelId="{CFBC6D0F-731D-4EE5-B268-42A1F375EAC3}" type="sibTrans" cxnId="{C75BB0D0-56DA-4034-BF8B-AC8374AC773E}">
      <dgm:prSet/>
      <dgm:spPr/>
      <dgm:t>
        <a:bodyPr/>
        <a:lstStyle/>
        <a:p>
          <a:pPr algn="ctr"/>
          <a:endParaRPr lang="es-CO" sz="1800">
            <a:latin typeface="Montserrat" panose="00000500000000000000"/>
          </a:endParaRPr>
        </a:p>
      </dgm:t>
    </dgm:pt>
    <dgm:pt modelId="{4663106F-138D-4242-A5BD-F2A8B4E59752}">
      <dgm:prSet phldrT="[Texto]" custT="1"/>
      <dgm:spPr>
        <a:solidFill>
          <a:srgbClr val="0070C0"/>
        </a:solidFill>
      </dgm:spPr>
      <dgm:t>
        <a:bodyPr/>
        <a:lstStyle/>
        <a:p>
          <a:pPr algn="ctr"/>
          <a:r>
            <a:rPr lang="es-CO" sz="1800" dirty="0">
              <a:latin typeface="Montserrat" panose="00000500000000000000"/>
            </a:rPr>
            <a:t>Paciente que requiere soporte ventilatorio y hemodinámico</a:t>
          </a:r>
        </a:p>
      </dgm:t>
    </dgm:pt>
    <dgm:pt modelId="{D652096A-71B1-4C71-B1B2-39D752388C9C}" type="parTrans" cxnId="{F5C1A457-348A-4D58-AE61-7A9B0ED0AF56}">
      <dgm:prSet/>
      <dgm:spPr/>
      <dgm:t>
        <a:bodyPr/>
        <a:lstStyle/>
        <a:p>
          <a:pPr algn="ctr"/>
          <a:endParaRPr lang="es-CO" sz="1800">
            <a:latin typeface="Montserrat" panose="00000500000000000000"/>
          </a:endParaRPr>
        </a:p>
      </dgm:t>
    </dgm:pt>
    <dgm:pt modelId="{A1E44A18-7AA4-4794-BCAC-73D601A69A9B}" type="sibTrans" cxnId="{F5C1A457-348A-4D58-AE61-7A9B0ED0AF56}">
      <dgm:prSet/>
      <dgm:spPr/>
      <dgm:t>
        <a:bodyPr/>
        <a:lstStyle/>
        <a:p>
          <a:pPr algn="ctr"/>
          <a:endParaRPr lang="es-CO" sz="1800">
            <a:latin typeface="Montserrat" panose="00000500000000000000"/>
          </a:endParaRPr>
        </a:p>
      </dgm:t>
    </dgm:pt>
    <dgm:pt modelId="{71BCF532-E3E9-41D7-8825-3D6476507145}" type="pres">
      <dgm:prSet presAssocID="{A83B89FB-85BD-4724-B4AA-FA70FDA8C939}" presName="diagram" presStyleCnt="0">
        <dgm:presLayoutVars>
          <dgm:dir/>
          <dgm:resizeHandles val="exact"/>
        </dgm:presLayoutVars>
      </dgm:prSet>
      <dgm:spPr/>
    </dgm:pt>
    <dgm:pt modelId="{1D11F7C7-0AFD-4FDB-92F8-E80CB3F7221E}" type="pres">
      <dgm:prSet presAssocID="{99441C9D-5962-400B-813A-FAD779FBD238}" presName="arrow" presStyleLbl="node1" presStyleIdx="0" presStyleCnt="2">
        <dgm:presLayoutVars>
          <dgm:bulletEnabled val="1"/>
        </dgm:presLayoutVars>
      </dgm:prSet>
      <dgm:spPr/>
    </dgm:pt>
    <dgm:pt modelId="{321273B2-C696-418A-9CD0-923EE4B7D68F}" type="pres">
      <dgm:prSet presAssocID="{4663106F-138D-4242-A5BD-F2A8B4E59752}" presName="arrow" presStyleLbl="node1" presStyleIdx="1" presStyleCnt="2">
        <dgm:presLayoutVars>
          <dgm:bulletEnabled val="1"/>
        </dgm:presLayoutVars>
      </dgm:prSet>
      <dgm:spPr/>
    </dgm:pt>
  </dgm:ptLst>
  <dgm:cxnLst>
    <dgm:cxn modelId="{41C4A81A-6252-459D-99AE-90BAA6552AAB}" type="presOf" srcId="{99441C9D-5962-400B-813A-FAD779FBD238}" destId="{1D11F7C7-0AFD-4FDB-92F8-E80CB3F7221E}" srcOrd="0" destOrd="0" presId="urn:microsoft.com/office/officeart/2005/8/layout/arrow5"/>
    <dgm:cxn modelId="{18EF731C-060E-40B9-8CC8-DC0EBFBEA759}" type="presOf" srcId="{4663106F-138D-4242-A5BD-F2A8B4E59752}" destId="{321273B2-C696-418A-9CD0-923EE4B7D68F}" srcOrd="0" destOrd="0" presId="urn:microsoft.com/office/officeart/2005/8/layout/arrow5"/>
    <dgm:cxn modelId="{F5C1A457-348A-4D58-AE61-7A9B0ED0AF56}" srcId="{A83B89FB-85BD-4724-B4AA-FA70FDA8C939}" destId="{4663106F-138D-4242-A5BD-F2A8B4E59752}" srcOrd="1" destOrd="0" parTransId="{D652096A-71B1-4C71-B1B2-39D752388C9C}" sibTransId="{A1E44A18-7AA4-4794-BCAC-73D601A69A9B}"/>
    <dgm:cxn modelId="{C75BB0D0-56DA-4034-BF8B-AC8374AC773E}" srcId="{A83B89FB-85BD-4724-B4AA-FA70FDA8C939}" destId="{99441C9D-5962-400B-813A-FAD779FBD238}" srcOrd="0" destOrd="0" parTransId="{6851CB45-BE28-48F4-95C3-DF5803EF4210}" sibTransId="{CFBC6D0F-731D-4EE5-B268-42A1F375EAC3}"/>
    <dgm:cxn modelId="{58B937D6-D71F-4A81-9387-02C96E6F049D}" type="presOf" srcId="{A83B89FB-85BD-4724-B4AA-FA70FDA8C939}" destId="{71BCF532-E3E9-41D7-8825-3D6476507145}" srcOrd="0" destOrd="0" presId="urn:microsoft.com/office/officeart/2005/8/layout/arrow5"/>
    <dgm:cxn modelId="{A1701ABB-9C1D-494A-9313-407250D692C1}" type="presParOf" srcId="{71BCF532-E3E9-41D7-8825-3D6476507145}" destId="{1D11F7C7-0AFD-4FDB-92F8-E80CB3F7221E}" srcOrd="0" destOrd="0" presId="urn:microsoft.com/office/officeart/2005/8/layout/arrow5"/>
    <dgm:cxn modelId="{6909D175-7B27-495A-977D-EFE02B35DCC7}" type="presParOf" srcId="{71BCF532-E3E9-41D7-8825-3D6476507145}" destId="{321273B2-C696-418A-9CD0-923EE4B7D68F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CFEC2F1-D662-4AB8-AE3C-08637605A18E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BABB3C44-1AE6-4057-BFE0-00812299E1FC}">
      <dgm:prSet phldrT="[Texto]" custT="1"/>
      <dgm:spPr/>
      <dgm:t>
        <a:bodyPr/>
        <a:lstStyle/>
        <a:p>
          <a:r>
            <a:rPr lang="es-CO" sz="1800" dirty="0">
              <a:solidFill>
                <a:srgbClr val="112C45"/>
              </a:solidFill>
              <a:latin typeface="Montserrat" panose="00000500000000000000"/>
            </a:rPr>
            <a:t>Inducción electiva del parto en maternas que llegan a </a:t>
          </a:r>
          <a:r>
            <a:rPr lang="es-CO" sz="1800" dirty="0" err="1">
              <a:solidFill>
                <a:srgbClr val="112C45"/>
              </a:solidFill>
              <a:latin typeface="Montserrat" panose="00000500000000000000"/>
            </a:rPr>
            <a:t>sem</a:t>
          </a:r>
          <a:r>
            <a:rPr lang="es-CO" sz="1800" dirty="0">
              <a:solidFill>
                <a:srgbClr val="112C45"/>
              </a:solidFill>
              <a:latin typeface="Montserrat" panose="00000500000000000000"/>
            </a:rPr>
            <a:t> 41.</a:t>
          </a:r>
        </a:p>
      </dgm:t>
    </dgm:pt>
    <dgm:pt modelId="{6F4790A2-0BC5-4557-9B4D-F371C91239EC}" type="parTrans" cxnId="{6B925B6E-38A8-4DF2-BA73-D2C7840C7DAD}">
      <dgm:prSet/>
      <dgm:spPr/>
      <dgm:t>
        <a:bodyPr/>
        <a:lstStyle/>
        <a:p>
          <a:endParaRPr lang="es-CO" sz="1800">
            <a:solidFill>
              <a:srgbClr val="112C45"/>
            </a:solidFill>
            <a:latin typeface="Montserrat" panose="00000500000000000000"/>
          </a:endParaRPr>
        </a:p>
      </dgm:t>
    </dgm:pt>
    <dgm:pt modelId="{6C19EC1D-C3AC-45ED-BADD-12500C1EA4E6}" type="sibTrans" cxnId="{6B925B6E-38A8-4DF2-BA73-D2C7840C7DAD}">
      <dgm:prSet/>
      <dgm:spPr/>
      <dgm:t>
        <a:bodyPr/>
        <a:lstStyle/>
        <a:p>
          <a:endParaRPr lang="es-CO" sz="1800">
            <a:solidFill>
              <a:srgbClr val="112C45"/>
            </a:solidFill>
            <a:latin typeface="Montserrat" panose="00000500000000000000"/>
          </a:endParaRPr>
        </a:p>
      </dgm:t>
    </dgm:pt>
    <dgm:pt modelId="{3886A3DA-FCB4-402F-876C-34B8E3A887AF}">
      <dgm:prSet phldrT="[Texto]" custT="1"/>
      <dgm:spPr/>
      <dgm:t>
        <a:bodyPr/>
        <a:lstStyle/>
        <a:p>
          <a:r>
            <a:rPr lang="es-CO" sz="1800" dirty="0">
              <a:solidFill>
                <a:srgbClr val="112C45"/>
              </a:solidFill>
              <a:latin typeface="Montserrat" panose="00000500000000000000"/>
            </a:rPr>
            <a:t>Monitoreo constante en trabajo de parto.</a:t>
          </a:r>
        </a:p>
      </dgm:t>
    </dgm:pt>
    <dgm:pt modelId="{C3FD00FE-75E6-472F-9875-A421DF34849B}" type="parTrans" cxnId="{00BD3FD8-05F3-4814-BBC4-FB5FAA34F7D7}">
      <dgm:prSet/>
      <dgm:spPr/>
      <dgm:t>
        <a:bodyPr/>
        <a:lstStyle/>
        <a:p>
          <a:endParaRPr lang="es-CO" sz="1800">
            <a:solidFill>
              <a:srgbClr val="112C45"/>
            </a:solidFill>
            <a:latin typeface="Montserrat" panose="00000500000000000000"/>
          </a:endParaRPr>
        </a:p>
      </dgm:t>
    </dgm:pt>
    <dgm:pt modelId="{7FB13B28-BE75-4A52-B71F-135A020B2F23}" type="sibTrans" cxnId="{00BD3FD8-05F3-4814-BBC4-FB5FAA34F7D7}">
      <dgm:prSet/>
      <dgm:spPr/>
      <dgm:t>
        <a:bodyPr/>
        <a:lstStyle/>
        <a:p>
          <a:endParaRPr lang="es-CO" sz="1800">
            <a:solidFill>
              <a:srgbClr val="112C45"/>
            </a:solidFill>
            <a:latin typeface="Montserrat" panose="00000500000000000000"/>
          </a:endParaRPr>
        </a:p>
      </dgm:t>
    </dgm:pt>
    <dgm:pt modelId="{66CA972C-CE28-4434-A0AC-153A8609232A}">
      <dgm:prSet phldrT="[Texto]" custT="1"/>
      <dgm:spPr/>
      <dgm:t>
        <a:bodyPr/>
        <a:lstStyle/>
        <a:p>
          <a:r>
            <a:rPr lang="es-CO" sz="1800" dirty="0" err="1">
              <a:solidFill>
                <a:srgbClr val="112C45"/>
              </a:solidFill>
              <a:latin typeface="Montserrat" panose="00000500000000000000"/>
            </a:rPr>
            <a:t>Aminoinfusión</a:t>
          </a:r>
          <a:r>
            <a:rPr lang="es-CO" sz="1800" dirty="0">
              <a:solidFill>
                <a:srgbClr val="112C45"/>
              </a:solidFill>
              <a:latin typeface="Montserrat" panose="00000500000000000000"/>
            </a:rPr>
            <a:t>: no ha demostrado evidencia para prevenir SALAM.</a:t>
          </a:r>
        </a:p>
      </dgm:t>
    </dgm:pt>
    <dgm:pt modelId="{3348F884-FEF3-45E4-93FD-C01E892D16AB}" type="parTrans" cxnId="{2F4F6584-C9CD-4A4B-9989-271EA2F1870D}">
      <dgm:prSet/>
      <dgm:spPr/>
      <dgm:t>
        <a:bodyPr/>
        <a:lstStyle/>
        <a:p>
          <a:endParaRPr lang="es-CO" sz="1800">
            <a:solidFill>
              <a:srgbClr val="112C45"/>
            </a:solidFill>
            <a:latin typeface="Montserrat" panose="00000500000000000000"/>
          </a:endParaRPr>
        </a:p>
      </dgm:t>
    </dgm:pt>
    <dgm:pt modelId="{90C758C8-3509-4FBB-8E92-BC191314968B}" type="sibTrans" cxnId="{2F4F6584-C9CD-4A4B-9989-271EA2F1870D}">
      <dgm:prSet/>
      <dgm:spPr/>
      <dgm:t>
        <a:bodyPr/>
        <a:lstStyle/>
        <a:p>
          <a:endParaRPr lang="es-CO" sz="1800">
            <a:solidFill>
              <a:srgbClr val="112C45"/>
            </a:solidFill>
            <a:latin typeface="Montserrat" panose="00000500000000000000"/>
          </a:endParaRPr>
        </a:p>
      </dgm:t>
    </dgm:pt>
    <dgm:pt modelId="{244D06AD-81F7-49FC-8FA0-6AAB15F2B102}" type="pres">
      <dgm:prSet presAssocID="{ACFEC2F1-D662-4AB8-AE3C-08637605A18E}" presName="compositeShape" presStyleCnt="0">
        <dgm:presLayoutVars>
          <dgm:dir/>
          <dgm:resizeHandles/>
        </dgm:presLayoutVars>
      </dgm:prSet>
      <dgm:spPr/>
    </dgm:pt>
    <dgm:pt modelId="{38EEB4F5-4AE8-48DC-A1D8-DDB8BB0D5A86}" type="pres">
      <dgm:prSet presAssocID="{ACFEC2F1-D662-4AB8-AE3C-08637605A18E}" presName="pyramid" presStyleLbl="node1" presStyleIdx="0" presStyleCnt="1"/>
      <dgm:spPr/>
    </dgm:pt>
    <dgm:pt modelId="{FFD0C1B4-7241-420F-8FE8-88BC03FDDD4A}" type="pres">
      <dgm:prSet presAssocID="{ACFEC2F1-D662-4AB8-AE3C-08637605A18E}" presName="theList" presStyleCnt="0"/>
      <dgm:spPr/>
    </dgm:pt>
    <dgm:pt modelId="{B4B5FEF3-07E7-4D0C-B887-00B4D5C9EC21}" type="pres">
      <dgm:prSet presAssocID="{BABB3C44-1AE6-4057-BFE0-00812299E1FC}" presName="aNode" presStyleLbl="fgAcc1" presStyleIdx="0" presStyleCnt="3">
        <dgm:presLayoutVars>
          <dgm:bulletEnabled val="1"/>
        </dgm:presLayoutVars>
      </dgm:prSet>
      <dgm:spPr/>
    </dgm:pt>
    <dgm:pt modelId="{97D68E4C-79D2-442A-9C92-7FDE985FC2AC}" type="pres">
      <dgm:prSet presAssocID="{BABB3C44-1AE6-4057-BFE0-00812299E1FC}" presName="aSpace" presStyleCnt="0"/>
      <dgm:spPr/>
    </dgm:pt>
    <dgm:pt modelId="{0C17AF17-D584-4CEA-9787-16AAB993F8BA}" type="pres">
      <dgm:prSet presAssocID="{3886A3DA-FCB4-402F-876C-34B8E3A887AF}" presName="aNode" presStyleLbl="fgAcc1" presStyleIdx="1" presStyleCnt="3">
        <dgm:presLayoutVars>
          <dgm:bulletEnabled val="1"/>
        </dgm:presLayoutVars>
      </dgm:prSet>
      <dgm:spPr/>
    </dgm:pt>
    <dgm:pt modelId="{CF735A0E-1EB8-497F-A77C-91BC5D5787F5}" type="pres">
      <dgm:prSet presAssocID="{3886A3DA-FCB4-402F-876C-34B8E3A887AF}" presName="aSpace" presStyleCnt="0"/>
      <dgm:spPr/>
    </dgm:pt>
    <dgm:pt modelId="{05C05187-3C2D-419B-A124-D1F026E05FA6}" type="pres">
      <dgm:prSet presAssocID="{66CA972C-CE28-4434-A0AC-153A8609232A}" presName="aNode" presStyleLbl="fgAcc1" presStyleIdx="2" presStyleCnt="3">
        <dgm:presLayoutVars>
          <dgm:bulletEnabled val="1"/>
        </dgm:presLayoutVars>
      </dgm:prSet>
      <dgm:spPr/>
    </dgm:pt>
    <dgm:pt modelId="{2448E2E0-7C8C-4928-A47C-FF335ED1F343}" type="pres">
      <dgm:prSet presAssocID="{66CA972C-CE28-4434-A0AC-153A8609232A}" presName="aSpace" presStyleCnt="0"/>
      <dgm:spPr/>
    </dgm:pt>
  </dgm:ptLst>
  <dgm:cxnLst>
    <dgm:cxn modelId="{13804C41-53F9-4B0E-A23F-7030141A4959}" type="presOf" srcId="{ACFEC2F1-D662-4AB8-AE3C-08637605A18E}" destId="{244D06AD-81F7-49FC-8FA0-6AAB15F2B102}" srcOrd="0" destOrd="0" presId="urn:microsoft.com/office/officeart/2005/8/layout/pyramid2"/>
    <dgm:cxn modelId="{6B925B6E-38A8-4DF2-BA73-D2C7840C7DAD}" srcId="{ACFEC2F1-D662-4AB8-AE3C-08637605A18E}" destId="{BABB3C44-1AE6-4057-BFE0-00812299E1FC}" srcOrd="0" destOrd="0" parTransId="{6F4790A2-0BC5-4557-9B4D-F371C91239EC}" sibTransId="{6C19EC1D-C3AC-45ED-BADD-12500C1EA4E6}"/>
    <dgm:cxn modelId="{2F4F6584-C9CD-4A4B-9989-271EA2F1870D}" srcId="{ACFEC2F1-D662-4AB8-AE3C-08637605A18E}" destId="{66CA972C-CE28-4434-A0AC-153A8609232A}" srcOrd="2" destOrd="0" parTransId="{3348F884-FEF3-45E4-93FD-C01E892D16AB}" sibTransId="{90C758C8-3509-4FBB-8E92-BC191314968B}"/>
    <dgm:cxn modelId="{E4319194-72BE-45CC-A74E-FD4710C9A515}" type="presOf" srcId="{66CA972C-CE28-4434-A0AC-153A8609232A}" destId="{05C05187-3C2D-419B-A124-D1F026E05FA6}" srcOrd="0" destOrd="0" presId="urn:microsoft.com/office/officeart/2005/8/layout/pyramid2"/>
    <dgm:cxn modelId="{00BD3FD8-05F3-4814-BBC4-FB5FAA34F7D7}" srcId="{ACFEC2F1-D662-4AB8-AE3C-08637605A18E}" destId="{3886A3DA-FCB4-402F-876C-34B8E3A887AF}" srcOrd="1" destOrd="0" parTransId="{C3FD00FE-75E6-472F-9875-A421DF34849B}" sibTransId="{7FB13B28-BE75-4A52-B71F-135A020B2F23}"/>
    <dgm:cxn modelId="{191726E8-ADA2-40D7-9FA6-18C6DB94076D}" type="presOf" srcId="{BABB3C44-1AE6-4057-BFE0-00812299E1FC}" destId="{B4B5FEF3-07E7-4D0C-B887-00B4D5C9EC21}" srcOrd="0" destOrd="0" presId="urn:microsoft.com/office/officeart/2005/8/layout/pyramid2"/>
    <dgm:cxn modelId="{1729E5F0-C0EE-4870-8F3A-AAF38AAD8D88}" type="presOf" srcId="{3886A3DA-FCB4-402F-876C-34B8E3A887AF}" destId="{0C17AF17-D584-4CEA-9787-16AAB993F8BA}" srcOrd="0" destOrd="0" presId="urn:microsoft.com/office/officeart/2005/8/layout/pyramid2"/>
    <dgm:cxn modelId="{E9EC247F-80E5-4C13-AAA6-022972278342}" type="presParOf" srcId="{244D06AD-81F7-49FC-8FA0-6AAB15F2B102}" destId="{38EEB4F5-4AE8-48DC-A1D8-DDB8BB0D5A86}" srcOrd="0" destOrd="0" presId="urn:microsoft.com/office/officeart/2005/8/layout/pyramid2"/>
    <dgm:cxn modelId="{5691CFA8-1A3B-4262-B3DB-C84A8BD894A0}" type="presParOf" srcId="{244D06AD-81F7-49FC-8FA0-6AAB15F2B102}" destId="{FFD0C1B4-7241-420F-8FE8-88BC03FDDD4A}" srcOrd="1" destOrd="0" presId="urn:microsoft.com/office/officeart/2005/8/layout/pyramid2"/>
    <dgm:cxn modelId="{C8A0C306-4385-4568-9C48-26676C4280A5}" type="presParOf" srcId="{FFD0C1B4-7241-420F-8FE8-88BC03FDDD4A}" destId="{B4B5FEF3-07E7-4D0C-B887-00B4D5C9EC21}" srcOrd="0" destOrd="0" presId="urn:microsoft.com/office/officeart/2005/8/layout/pyramid2"/>
    <dgm:cxn modelId="{6977C7B9-6451-4246-A1FE-5C6E23EE87F4}" type="presParOf" srcId="{FFD0C1B4-7241-420F-8FE8-88BC03FDDD4A}" destId="{97D68E4C-79D2-442A-9C92-7FDE985FC2AC}" srcOrd="1" destOrd="0" presId="urn:microsoft.com/office/officeart/2005/8/layout/pyramid2"/>
    <dgm:cxn modelId="{46866946-5F2D-4DD9-86A5-444C665A99EF}" type="presParOf" srcId="{FFD0C1B4-7241-420F-8FE8-88BC03FDDD4A}" destId="{0C17AF17-D584-4CEA-9787-16AAB993F8BA}" srcOrd="2" destOrd="0" presId="urn:microsoft.com/office/officeart/2005/8/layout/pyramid2"/>
    <dgm:cxn modelId="{ED3E483F-54FC-4A6B-9879-7F580F309618}" type="presParOf" srcId="{FFD0C1B4-7241-420F-8FE8-88BC03FDDD4A}" destId="{CF735A0E-1EB8-497F-A77C-91BC5D5787F5}" srcOrd="3" destOrd="0" presId="urn:microsoft.com/office/officeart/2005/8/layout/pyramid2"/>
    <dgm:cxn modelId="{8BF36BE3-8806-4A99-B5F5-6A3C6F51775B}" type="presParOf" srcId="{FFD0C1B4-7241-420F-8FE8-88BC03FDDD4A}" destId="{05C05187-3C2D-419B-A124-D1F026E05FA6}" srcOrd="4" destOrd="0" presId="urn:microsoft.com/office/officeart/2005/8/layout/pyramid2"/>
    <dgm:cxn modelId="{82D0C75B-C215-45CD-A4DA-ABA9154E2E12}" type="presParOf" srcId="{FFD0C1B4-7241-420F-8FE8-88BC03FDDD4A}" destId="{2448E2E0-7C8C-4928-A47C-FF335ED1F34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F1F2E04-088A-4D2F-A1F1-D12FB386F2B7}" type="doc">
      <dgm:prSet loTypeId="urn:microsoft.com/office/officeart/2005/8/layout/cycle7" loCatId="cycle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8745E6F3-682E-47D8-9395-54A5EA361E4D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/>
            </a:rPr>
            <a:t>No de rutina aspiración por laringoscopia </a:t>
          </a:r>
          <a:r>
            <a:rPr lang="es-CO" sz="1600" dirty="0">
              <a:latin typeface="Montserrat" panose="00000500000000000000"/>
              <a:sym typeface="Wingdings" panose="05000000000000000000" pitchFamily="2" charset="2"/>
            </a:rPr>
            <a:t> Solo cuando hay evidente. </a:t>
          </a:r>
          <a:endParaRPr lang="es-CO" sz="1600" dirty="0">
            <a:latin typeface="Montserrat" panose="00000500000000000000"/>
          </a:endParaRPr>
        </a:p>
      </dgm:t>
    </dgm:pt>
    <dgm:pt modelId="{FB9C852A-6F28-4615-9EB9-D45AEC355EE3}" type="parTrans" cxnId="{546C91B2-2ECF-48A0-A062-CCDCD87E1749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29074BED-C8A6-4005-BFE1-70A3B5406F4C}" type="sibTrans" cxnId="{546C91B2-2ECF-48A0-A062-CCDCD87E1749}">
      <dgm:prSet custT="1"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7C9FF3DE-6917-44E8-8D38-A8D70EED1D95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600" dirty="0">
              <a:latin typeface="Montserrat" panose="00000500000000000000"/>
            </a:rPr>
            <a:t>Evitar la hipoxia para prevenir HTPP. Modo ventilatorio que prevenga escape aéreo (VAFO </a:t>
          </a:r>
          <a:r>
            <a:rPr lang="es-CO" sz="1600" dirty="0">
              <a:latin typeface="Montserrat" panose="00000500000000000000"/>
              <a:sym typeface="Wingdings" panose="05000000000000000000" pitchFamily="2" charset="2"/>
            </a:rPr>
            <a:t> Ventilación de alta frecuencia).</a:t>
          </a:r>
          <a:r>
            <a:rPr lang="es-CO" sz="1600" dirty="0">
              <a:latin typeface="Montserrat" panose="00000500000000000000"/>
            </a:rPr>
            <a:t> </a:t>
          </a:r>
        </a:p>
      </dgm:t>
    </dgm:pt>
    <dgm:pt modelId="{0491629A-B658-49E3-9F80-1BC6B60B55DF}" type="parTrans" cxnId="{FE3AEE98-5977-4944-B8F2-120FDF972331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69D9138F-58DD-450E-B7D9-81BC47019BD3}" type="sibTrans" cxnId="{FE3AEE98-5977-4944-B8F2-120FDF972331}">
      <dgm:prSet custT="1"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D8C1AC47-B467-4C55-871E-2DCEDAB28302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/>
            </a:rPr>
            <a:t>Ambiente silencioso, mínima manipulación, sedación y analgesia generosa. NO lavados gástricos.</a:t>
          </a:r>
        </a:p>
      </dgm:t>
    </dgm:pt>
    <dgm:pt modelId="{3CAFCD6B-9771-4BFD-BFCE-09ADBE74CECB}" type="parTrans" cxnId="{7ED27D0E-F84D-49C5-9EA5-051A5F0FEC54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16293B36-8AAA-4AD4-ACF9-AE2C26B3DAF6}" type="sibTrans" cxnId="{7ED27D0E-F84D-49C5-9EA5-051A5F0FEC54}">
      <dgm:prSet custT="1"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749EE196-344D-4926-A515-D03237B40B33}" type="pres">
      <dgm:prSet presAssocID="{8F1F2E04-088A-4D2F-A1F1-D12FB386F2B7}" presName="Name0" presStyleCnt="0">
        <dgm:presLayoutVars>
          <dgm:dir/>
          <dgm:resizeHandles val="exact"/>
        </dgm:presLayoutVars>
      </dgm:prSet>
      <dgm:spPr/>
    </dgm:pt>
    <dgm:pt modelId="{FDEDAE73-BFA6-4C5A-9B58-0B1EA1CE36FB}" type="pres">
      <dgm:prSet presAssocID="{8745E6F3-682E-47D8-9395-54A5EA361E4D}" presName="node" presStyleLbl="node1" presStyleIdx="0" presStyleCnt="3">
        <dgm:presLayoutVars>
          <dgm:bulletEnabled val="1"/>
        </dgm:presLayoutVars>
      </dgm:prSet>
      <dgm:spPr/>
    </dgm:pt>
    <dgm:pt modelId="{CADB508B-A65F-4627-8C82-3220446BD6E6}" type="pres">
      <dgm:prSet presAssocID="{29074BED-C8A6-4005-BFE1-70A3B5406F4C}" presName="sibTrans" presStyleLbl="sibTrans2D1" presStyleIdx="0" presStyleCnt="3"/>
      <dgm:spPr/>
    </dgm:pt>
    <dgm:pt modelId="{30E750F6-FA1E-462F-ACD2-7B94ECAB422E}" type="pres">
      <dgm:prSet presAssocID="{29074BED-C8A6-4005-BFE1-70A3B5406F4C}" presName="connectorText" presStyleLbl="sibTrans2D1" presStyleIdx="0" presStyleCnt="3"/>
      <dgm:spPr/>
    </dgm:pt>
    <dgm:pt modelId="{42EE3B1E-ADCE-4FF1-979A-867CA76B9B61}" type="pres">
      <dgm:prSet presAssocID="{7C9FF3DE-6917-44E8-8D38-A8D70EED1D95}" presName="node" presStyleLbl="node1" presStyleIdx="1" presStyleCnt="3" custScaleY="110991">
        <dgm:presLayoutVars>
          <dgm:bulletEnabled val="1"/>
        </dgm:presLayoutVars>
      </dgm:prSet>
      <dgm:spPr/>
    </dgm:pt>
    <dgm:pt modelId="{65CD141E-D212-46F2-A358-E9D6BBF8C549}" type="pres">
      <dgm:prSet presAssocID="{69D9138F-58DD-450E-B7D9-81BC47019BD3}" presName="sibTrans" presStyleLbl="sibTrans2D1" presStyleIdx="1" presStyleCnt="3"/>
      <dgm:spPr/>
    </dgm:pt>
    <dgm:pt modelId="{FF1A4F38-C661-4FDB-B57E-57EBC484D92F}" type="pres">
      <dgm:prSet presAssocID="{69D9138F-58DD-450E-B7D9-81BC47019BD3}" presName="connectorText" presStyleLbl="sibTrans2D1" presStyleIdx="1" presStyleCnt="3"/>
      <dgm:spPr/>
    </dgm:pt>
    <dgm:pt modelId="{26E32F47-02A0-435F-8759-34D67EB13FF1}" type="pres">
      <dgm:prSet presAssocID="{D8C1AC47-B467-4C55-871E-2DCEDAB28302}" presName="node" presStyleLbl="node1" presStyleIdx="2" presStyleCnt="3" custScaleY="110991">
        <dgm:presLayoutVars>
          <dgm:bulletEnabled val="1"/>
        </dgm:presLayoutVars>
      </dgm:prSet>
      <dgm:spPr/>
    </dgm:pt>
    <dgm:pt modelId="{F73EF771-DB4D-4586-8C0A-DDA9945FA252}" type="pres">
      <dgm:prSet presAssocID="{16293B36-8AAA-4AD4-ACF9-AE2C26B3DAF6}" presName="sibTrans" presStyleLbl="sibTrans2D1" presStyleIdx="2" presStyleCnt="3"/>
      <dgm:spPr/>
    </dgm:pt>
    <dgm:pt modelId="{6860EA98-905B-49C3-B976-1D674A10F8B1}" type="pres">
      <dgm:prSet presAssocID="{16293B36-8AAA-4AD4-ACF9-AE2C26B3DAF6}" presName="connectorText" presStyleLbl="sibTrans2D1" presStyleIdx="2" presStyleCnt="3"/>
      <dgm:spPr/>
    </dgm:pt>
  </dgm:ptLst>
  <dgm:cxnLst>
    <dgm:cxn modelId="{7ED27D0E-F84D-49C5-9EA5-051A5F0FEC54}" srcId="{8F1F2E04-088A-4D2F-A1F1-D12FB386F2B7}" destId="{D8C1AC47-B467-4C55-871E-2DCEDAB28302}" srcOrd="2" destOrd="0" parTransId="{3CAFCD6B-9771-4BFD-BFCE-09ADBE74CECB}" sibTransId="{16293B36-8AAA-4AD4-ACF9-AE2C26B3DAF6}"/>
    <dgm:cxn modelId="{B3FE5F20-0DB4-4499-BA26-2B59FFB5F86E}" type="presOf" srcId="{8F1F2E04-088A-4D2F-A1F1-D12FB386F2B7}" destId="{749EE196-344D-4926-A515-D03237B40B33}" srcOrd="0" destOrd="0" presId="urn:microsoft.com/office/officeart/2005/8/layout/cycle7"/>
    <dgm:cxn modelId="{EBD03633-4F63-4C3D-898E-E4A57B169497}" type="presOf" srcId="{7C9FF3DE-6917-44E8-8D38-A8D70EED1D95}" destId="{42EE3B1E-ADCE-4FF1-979A-867CA76B9B61}" srcOrd="0" destOrd="0" presId="urn:microsoft.com/office/officeart/2005/8/layout/cycle7"/>
    <dgm:cxn modelId="{067AC649-B4A0-4DD2-A8BB-EBA19524DF8F}" type="presOf" srcId="{8745E6F3-682E-47D8-9395-54A5EA361E4D}" destId="{FDEDAE73-BFA6-4C5A-9B58-0B1EA1CE36FB}" srcOrd="0" destOrd="0" presId="urn:microsoft.com/office/officeart/2005/8/layout/cycle7"/>
    <dgm:cxn modelId="{2717B37C-8BFE-4D73-89AE-058B23C92313}" type="presOf" srcId="{D8C1AC47-B467-4C55-871E-2DCEDAB28302}" destId="{26E32F47-02A0-435F-8759-34D67EB13FF1}" srcOrd="0" destOrd="0" presId="urn:microsoft.com/office/officeart/2005/8/layout/cycle7"/>
    <dgm:cxn modelId="{09A81093-B1EC-4136-9FFA-E1ACAAE8DB65}" type="presOf" srcId="{16293B36-8AAA-4AD4-ACF9-AE2C26B3DAF6}" destId="{6860EA98-905B-49C3-B976-1D674A10F8B1}" srcOrd="1" destOrd="0" presId="urn:microsoft.com/office/officeart/2005/8/layout/cycle7"/>
    <dgm:cxn modelId="{FE3AEE98-5977-4944-B8F2-120FDF972331}" srcId="{8F1F2E04-088A-4D2F-A1F1-D12FB386F2B7}" destId="{7C9FF3DE-6917-44E8-8D38-A8D70EED1D95}" srcOrd="1" destOrd="0" parTransId="{0491629A-B658-49E3-9F80-1BC6B60B55DF}" sibTransId="{69D9138F-58DD-450E-B7D9-81BC47019BD3}"/>
    <dgm:cxn modelId="{530A619D-4FE8-4DFD-8F57-96E217B4C49F}" type="presOf" srcId="{29074BED-C8A6-4005-BFE1-70A3B5406F4C}" destId="{CADB508B-A65F-4627-8C82-3220446BD6E6}" srcOrd="0" destOrd="0" presId="urn:microsoft.com/office/officeart/2005/8/layout/cycle7"/>
    <dgm:cxn modelId="{546C91B2-2ECF-48A0-A062-CCDCD87E1749}" srcId="{8F1F2E04-088A-4D2F-A1F1-D12FB386F2B7}" destId="{8745E6F3-682E-47D8-9395-54A5EA361E4D}" srcOrd="0" destOrd="0" parTransId="{FB9C852A-6F28-4615-9EB9-D45AEC355EE3}" sibTransId="{29074BED-C8A6-4005-BFE1-70A3B5406F4C}"/>
    <dgm:cxn modelId="{32DF46B7-D21F-466B-AFBC-4EFFA4107D5A}" type="presOf" srcId="{29074BED-C8A6-4005-BFE1-70A3B5406F4C}" destId="{30E750F6-FA1E-462F-ACD2-7B94ECAB422E}" srcOrd="1" destOrd="0" presId="urn:microsoft.com/office/officeart/2005/8/layout/cycle7"/>
    <dgm:cxn modelId="{CD699EB8-4C0A-4B66-B6AF-EE79AAE0B1F4}" type="presOf" srcId="{69D9138F-58DD-450E-B7D9-81BC47019BD3}" destId="{65CD141E-D212-46F2-A358-E9D6BBF8C549}" srcOrd="0" destOrd="0" presId="urn:microsoft.com/office/officeart/2005/8/layout/cycle7"/>
    <dgm:cxn modelId="{078EBCD6-475B-4AAA-A10D-694653BF6631}" type="presOf" srcId="{69D9138F-58DD-450E-B7D9-81BC47019BD3}" destId="{FF1A4F38-C661-4FDB-B57E-57EBC484D92F}" srcOrd="1" destOrd="0" presId="urn:microsoft.com/office/officeart/2005/8/layout/cycle7"/>
    <dgm:cxn modelId="{7F7BE4D8-4DC6-464A-A87C-9949A2607F05}" type="presOf" srcId="{16293B36-8AAA-4AD4-ACF9-AE2C26B3DAF6}" destId="{F73EF771-DB4D-4586-8C0A-DDA9945FA252}" srcOrd="0" destOrd="0" presId="urn:microsoft.com/office/officeart/2005/8/layout/cycle7"/>
    <dgm:cxn modelId="{42E7195C-4407-4F6E-8D2F-72E5A9305A2A}" type="presParOf" srcId="{749EE196-344D-4926-A515-D03237B40B33}" destId="{FDEDAE73-BFA6-4C5A-9B58-0B1EA1CE36FB}" srcOrd="0" destOrd="0" presId="urn:microsoft.com/office/officeart/2005/8/layout/cycle7"/>
    <dgm:cxn modelId="{36D98C8F-1EB5-4240-82B2-7AF186C29022}" type="presParOf" srcId="{749EE196-344D-4926-A515-D03237B40B33}" destId="{CADB508B-A65F-4627-8C82-3220446BD6E6}" srcOrd="1" destOrd="0" presId="urn:microsoft.com/office/officeart/2005/8/layout/cycle7"/>
    <dgm:cxn modelId="{175380D1-A0A2-42AD-B405-BF628B40E1DD}" type="presParOf" srcId="{CADB508B-A65F-4627-8C82-3220446BD6E6}" destId="{30E750F6-FA1E-462F-ACD2-7B94ECAB422E}" srcOrd="0" destOrd="0" presId="urn:microsoft.com/office/officeart/2005/8/layout/cycle7"/>
    <dgm:cxn modelId="{543357FE-5F58-4F82-8646-2A23636016CD}" type="presParOf" srcId="{749EE196-344D-4926-A515-D03237B40B33}" destId="{42EE3B1E-ADCE-4FF1-979A-867CA76B9B61}" srcOrd="2" destOrd="0" presId="urn:microsoft.com/office/officeart/2005/8/layout/cycle7"/>
    <dgm:cxn modelId="{5B21872A-010A-4994-8A78-CB9B67CD1C00}" type="presParOf" srcId="{749EE196-344D-4926-A515-D03237B40B33}" destId="{65CD141E-D212-46F2-A358-E9D6BBF8C549}" srcOrd="3" destOrd="0" presId="urn:microsoft.com/office/officeart/2005/8/layout/cycle7"/>
    <dgm:cxn modelId="{C55F5A60-E49F-4451-919E-5598AE287177}" type="presParOf" srcId="{65CD141E-D212-46F2-A358-E9D6BBF8C549}" destId="{FF1A4F38-C661-4FDB-B57E-57EBC484D92F}" srcOrd="0" destOrd="0" presId="urn:microsoft.com/office/officeart/2005/8/layout/cycle7"/>
    <dgm:cxn modelId="{63194D5A-B0A7-40CE-9FDD-EE22138BD400}" type="presParOf" srcId="{749EE196-344D-4926-A515-D03237B40B33}" destId="{26E32F47-02A0-435F-8759-34D67EB13FF1}" srcOrd="4" destOrd="0" presId="urn:microsoft.com/office/officeart/2005/8/layout/cycle7"/>
    <dgm:cxn modelId="{2FF5C220-7659-445B-B91B-C8BDB40C19B2}" type="presParOf" srcId="{749EE196-344D-4926-A515-D03237B40B33}" destId="{F73EF771-DB4D-4586-8C0A-DDA9945FA252}" srcOrd="5" destOrd="0" presId="urn:microsoft.com/office/officeart/2005/8/layout/cycle7"/>
    <dgm:cxn modelId="{3D92D641-94E3-4ABD-A041-C28D23AACB40}" type="presParOf" srcId="{F73EF771-DB4D-4586-8C0A-DDA9945FA252}" destId="{6860EA98-905B-49C3-B976-1D674A10F8B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B1AD5C9-CB5D-4869-83C1-BF80780C5B4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8BE210D-5485-493E-A3C8-FEA8B2141CB4}">
      <dgm:prSet phldrT="[Texto]" custT="1"/>
      <dgm:spPr/>
      <dgm:t>
        <a:bodyPr/>
        <a:lstStyle/>
        <a:p>
          <a:r>
            <a:rPr lang="es-CO" sz="1800" dirty="0">
              <a:latin typeface="Montserrat"/>
            </a:rPr>
            <a:t>Se caracteriza por hipoxemia severa sin evidencia de daño estructural cardíaco o pulmonar. Asociada a SALAM, DAP, hernia diafragmática, entre otras. Muchas veces es idiopática.</a:t>
          </a:r>
        </a:p>
      </dgm:t>
    </dgm:pt>
    <dgm:pt modelId="{DF575D77-0C31-4516-A694-C404AA20F735}" type="parTrans" cxnId="{F560464A-1E3E-4C83-8124-7D31C287C824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06808988-F612-4C69-943D-4013F7B35B99}" type="sibTrans" cxnId="{F560464A-1E3E-4C83-8124-7D31C287C824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5469B1F2-C67A-41A4-B309-1C947F957847}">
      <dgm:prSet phldrT="[Texto]" custT="1"/>
      <dgm:spPr/>
      <dgm:t>
        <a:bodyPr/>
        <a:lstStyle/>
        <a:p>
          <a:r>
            <a:rPr lang="es-CO" sz="1800" dirty="0">
              <a:latin typeface="Montserrat"/>
            </a:rPr>
            <a:t>La hipoxemia severa es por shunt derecha izquierda y la persistencia genera una RV pulmonar excesivamente alta.</a:t>
          </a:r>
        </a:p>
      </dgm:t>
    </dgm:pt>
    <dgm:pt modelId="{123614C5-98CF-42B6-9680-F2CFCBBDF144}" type="parTrans" cxnId="{BD4E764B-DD23-4CAC-9591-39FC6E3C4A4B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E004C620-94D3-4E9C-8749-D9481CDD852D}" type="sibTrans" cxnId="{BD4E764B-DD23-4CAC-9591-39FC6E3C4A4B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63117CA7-DC8A-4F10-84E9-F798529DD8A5}" type="pres">
      <dgm:prSet presAssocID="{4B1AD5C9-CB5D-4869-83C1-BF80780C5B40}" presName="linearFlow" presStyleCnt="0">
        <dgm:presLayoutVars>
          <dgm:dir/>
          <dgm:resizeHandles val="exact"/>
        </dgm:presLayoutVars>
      </dgm:prSet>
      <dgm:spPr/>
    </dgm:pt>
    <dgm:pt modelId="{F6DFC8DA-2375-496E-AD0A-C8E3F0D45D11}" type="pres">
      <dgm:prSet presAssocID="{F8BE210D-5485-493E-A3C8-FEA8B2141CB4}" presName="composite" presStyleCnt="0"/>
      <dgm:spPr/>
    </dgm:pt>
    <dgm:pt modelId="{0A92970E-728A-4488-B958-91CAE3202255}" type="pres">
      <dgm:prSet presAssocID="{F8BE210D-5485-493E-A3C8-FEA8B2141CB4}" presName="imgShp" presStyleLbl="fgImgPlace1" presStyleIdx="0" presStyleCnt="2"/>
      <dgm:spPr/>
    </dgm:pt>
    <dgm:pt modelId="{590EDE96-EE42-4C2F-846E-77AAFFE32C6E}" type="pres">
      <dgm:prSet presAssocID="{F8BE210D-5485-493E-A3C8-FEA8B2141CB4}" presName="txShp" presStyleLbl="node1" presStyleIdx="0" presStyleCnt="2">
        <dgm:presLayoutVars>
          <dgm:bulletEnabled val="1"/>
        </dgm:presLayoutVars>
      </dgm:prSet>
      <dgm:spPr/>
    </dgm:pt>
    <dgm:pt modelId="{A11B51A5-54C4-4CE6-8749-495284031931}" type="pres">
      <dgm:prSet presAssocID="{06808988-F612-4C69-943D-4013F7B35B99}" presName="spacing" presStyleCnt="0"/>
      <dgm:spPr/>
    </dgm:pt>
    <dgm:pt modelId="{4523A32F-AA75-4FF1-81B5-26B31B43326A}" type="pres">
      <dgm:prSet presAssocID="{5469B1F2-C67A-41A4-B309-1C947F957847}" presName="composite" presStyleCnt="0"/>
      <dgm:spPr/>
    </dgm:pt>
    <dgm:pt modelId="{69D3ABDC-82E4-47CF-8BDE-C9860F673BA5}" type="pres">
      <dgm:prSet presAssocID="{5469B1F2-C67A-41A4-B309-1C947F957847}" presName="imgShp" presStyleLbl="fgImgPlace1" presStyleIdx="1" presStyleCnt="2"/>
      <dgm:spPr/>
    </dgm:pt>
    <dgm:pt modelId="{4496B011-A771-42AB-AFBB-9A079B3B5ACC}" type="pres">
      <dgm:prSet presAssocID="{5469B1F2-C67A-41A4-B309-1C947F957847}" presName="txShp" presStyleLbl="node1" presStyleIdx="1" presStyleCnt="2">
        <dgm:presLayoutVars>
          <dgm:bulletEnabled val="1"/>
        </dgm:presLayoutVars>
      </dgm:prSet>
      <dgm:spPr/>
    </dgm:pt>
  </dgm:ptLst>
  <dgm:cxnLst>
    <dgm:cxn modelId="{7634691A-FB03-4BB4-9C0F-D2D8992EF04A}" type="presOf" srcId="{5469B1F2-C67A-41A4-B309-1C947F957847}" destId="{4496B011-A771-42AB-AFBB-9A079B3B5ACC}" srcOrd="0" destOrd="0" presId="urn:microsoft.com/office/officeart/2005/8/layout/vList3"/>
    <dgm:cxn modelId="{4FF0211C-4F0A-41B1-B515-1428A401E8FF}" type="presOf" srcId="{F8BE210D-5485-493E-A3C8-FEA8B2141CB4}" destId="{590EDE96-EE42-4C2F-846E-77AAFFE32C6E}" srcOrd="0" destOrd="0" presId="urn:microsoft.com/office/officeart/2005/8/layout/vList3"/>
    <dgm:cxn modelId="{F560464A-1E3E-4C83-8124-7D31C287C824}" srcId="{4B1AD5C9-CB5D-4869-83C1-BF80780C5B40}" destId="{F8BE210D-5485-493E-A3C8-FEA8B2141CB4}" srcOrd="0" destOrd="0" parTransId="{DF575D77-0C31-4516-A694-C404AA20F735}" sibTransId="{06808988-F612-4C69-943D-4013F7B35B99}"/>
    <dgm:cxn modelId="{BD4E764B-DD23-4CAC-9591-39FC6E3C4A4B}" srcId="{4B1AD5C9-CB5D-4869-83C1-BF80780C5B40}" destId="{5469B1F2-C67A-41A4-B309-1C947F957847}" srcOrd="1" destOrd="0" parTransId="{123614C5-98CF-42B6-9680-F2CFCBBDF144}" sibTransId="{E004C620-94D3-4E9C-8749-D9481CDD852D}"/>
    <dgm:cxn modelId="{77CFA7AD-5097-44FE-A5AC-27C9429B13EB}" type="presOf" srcId="{4B1AD5C9-CB5D-4869-83C1-BF80780C5B40}" destId="{63117CA7-DC8A-4F10-84E9-F798529DD8A5}" srcOrd="0" destOrd="0" presId="urn:microsoft.com/office/officeart/2005/8/layout/vList3"/>
    <dgm:cxn modelId="{6076A3ED-CBE4-4FCE-8DBF-B158B46D873E}" type="presParOf" srcId="{63117CA7-DC8A-4F10-84E9-F798529DD8A5}" destId="{F6DFC8DA-2375-496E-AD0A-C8E3F0D45D11}" srcOrd="0" destOrd="0" presId="urn:microsoft.com/office/officeart/2005/8/layout/vList3"/>
    <dgm:cxn modelId="{967EF2C8-6BFF-48B6-96AB-8EF6BAB465B7}" type="presParOf" srcId="{F6DFC8DA-2375-496E-AD0A-C8E3F0D45D11}" destId="{0A92970E-728A-4488-B958-91CAE3202255}" srcOrd="0" destOrd="0" presId="urn:microsoft.com/office/officeart/2005/8/layout/vList3"/>
    <dgm:cxn modelId="{979B3A20-4B4E-48E7-9BE8-5AE01D2C02AF}" type="presParOf" srcId="{F6DFC8DA-2375-496E-AD0A-C8E3F0D45D11}" destId="{590EDE96-EE42-4C2F-846E-77AAFFE32C6E}" srcOrd="1" destOrd="0" presId="urn:microsoft.com/office/officeart/2005/8/layout/vList3"/>
    <dgm:cxn modelId="{277D453E-C3D6-4127-AE8E-E0CF70048CD8}" type="presParOf" srcId="{63117CA7-DC8A-4F10-84E9-F798529DD8A5}" destId="{A11B51A5-54C4-4CE6-8749-495284031931}" srcOrd="1" destOrd="0" presId="urn:microsoft.com/office/officeart/2005/8/layout/vList3"/>
    <dgm:cxn modelId="{D872C310-9191-4F95-8EAC-E8B5F82A9DAA}" type="presParOf" srcId="{63117CA7-DC8A-4F10-84E9-F798529DD8A5}" destId="{4523A32F-AA75-4FF1-81B5-26B31B43326A}" srcOrd="2" destOrd="0" presId="urn:microsoft.com/office/officeart/2005/8/layout/vList3"/>
    <dgm:cxn modelId="{53252584-E848-4ABD-8B80-2ACC9309BD67}" type="presParOf" srcId="{4523A32F-AA75-4FF1-81B5-26B31B43326A}" destId="{69D3ABDC-82E4-47CF-8BDE-C9860F673BA5}" srcOrd="0" destOrd="0" presId="urn:microsoft.com/office/officeart/2005/8/layout/vList3"/>
    <dgm:cxn modelId="{4645FB5C-DC3C-44F5-AAF1-7842C09DA041}" type="presParOf" srcId="{4523A32F-AA75-4FF1-81B5-26B31B43326A}" destId="{4496B011-A771-42AB-AFBB-9A079B3B5AC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06EE391-5C49-4826-A8C2-F893C171F15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88E72F20-E4F1-47E1-B796-F3086F0B1AA9}">
      <dgm:prSet phldrT="[Texto]"/>
      <dgm:spPr/>
      <dgm:t>
        <a:bodyPr/>
        <a:lstStyle/>
        <a:p>
          <a:r>
            <a:rPr lang="es-CO" dirty="0">
              <a:latin typeface="Montserrat"/>
            </a:rPr>
            <a:t>Proceso </a:t>
          </a:r>
          <a:r>
            <a:rPr lang="es-CO" dirty="0" err="1">
              <a:latin typeface="Montserrat"/>
            </a:rPr>
            <a:t>maladaptativo</a:t>
          </a:r>
          <a:r>
            <a:rPr lang="es-CO" dirty="0">
              <a:latin typeface="Montserrat"/>
            </a:rPr>
            <a:t> por enfermedad aguda (no hay vasodilatación normal en respuesta al aumento en O2).</a:t>
          </a:r>
        </a:p>
      </dgm:t>
    </dgm:pt>
    <dgm:pt modelId="{8DE32138-38E9-4E65-876D-B9BE6CF10D59}" type="parTrans" cxnId="{01B0CEAA-C91C-42A6-8C35-D133CA4DE31E}">
      <dgm:prSet/>
      <dgm:spPr/>
      <dgm:t>
        <a:bodyPr/>
        <a:lstStyle/>
        <a:p>
          <a:endParaRPr lang="es-CO">
            <a:latin typeface="Montserrat"/>
          </a:endParaRPr>
        </a:p>
      </dgm:t>
    </dgm:pt>
    <dgm:pt modelId="{A66B2B81-5D98-42E6-8868-111D0DA864D5}" type="sibTrans" cxnId="{01B0CEAA-C91C-42A6-8C35-D133CA4DE31E}">
      <dgm:prSet/>
      <dgm:spPr/>
      <dgm:t>
        <a:bodyPr/>
        <a:lstStyle/>
        <a:p>
          <a:endParaRPr lang="es-CO">
            <a:latin typeface="Montserrat"/>
          </a:endParaRPr>
        </a:p>
      </dgm:t>
    </dgm:pt>
    <dgm:pt modelId="{CAD04BE3-8C4B-4AE7-B0BB-FBD1993BDC2D}">
      <dgm:prSet phldrT="[Texto]"/>
      <dgm:spPr/>
      <dgm:t>
        <a:bodyPr/>
        <a:lstStyle/>
        <a:p>
          <a:r>
            <a:rPr lang="es-CO" dirty="0">
              <a:latin typeface="Montserrat"/>
            </a:rPr>
            <a:t>Enfermedades fetales crónicas que generan aumento de la capa muscular medial de la arteria pulmonar.</a:t>
          </a:r>
        </a:p>
      </dgm:t>
    </dgm:pt>
    <dgm:pt modelId="{303931FF-7CD8-4BCC-BCEC-1A654CEC44B4}" type="parTrans" cxnId="{04640DFE-CEF0-433D-AD23-F5C0AF3B8209}">
      <dgm:prSet/>
      <dgm:spPr/>
      <dgm:t>
        <a:bodyPr/>
        <a:lstStyle/>
        <a:p>
          <a:endParaRPr lang="es-CO">
            <a:latin typeface="Montserrat"/>
          </a:endParaRPr>
        </a:p>
      </dgm:t>
    </dgm:pt>
    <dgm:pt modelId="{553274CA-00AF-4955-9AA3-2E81B504488E}" type="sibTrans" cxnId="{04640DFE-CEF0-433D-AD23-F5C0AF3B8209}">
      <dgm:prSet/>
      <dgm:spPr/>
      <dgm:t>
        <a:bodyPr/>
        <a:lstStyle/>
        <a:p>
          <a:endParaRPr lang="es-CO">
            <a:latin typeface="Montserrat"/>
          </a:endParaRPr>
        </a:p>
      </dgm:t>
    </dgm:pt>
    <dgm:pt modelId="{A5FDF95D-59B0-43E1-A37F-8ED602347C37}">
      <dgm:prSet phldrT="[Texto]"/>
      <dgm:spPr>
        <a:solidFill>
          <a:srgbClr val="0070C0"/>
        </a:solidFill>
      </dgm:spPr>
      <dgm:t>
        <a:bodyPr/>
        <a:lstStyle/>
        <a:p>
          <a:r>
            <a:rPr lang="es-CO" dirty="0">
              <a:latin typeface="Montserrat"/>
            </a:rPr>
            <a:t>Hipoxia como consecuencia de hipoplasia pulmonar (hernia diafragmática, secuencia de Potter).</a:t>
          </a:r>
        </a:p>
      </dgm:t>
    </dgm:pt>
    <dgm:pt modelId="{C9EBAAD3-6C88-45D9-B659-C2A47522E3EA}" type="parTrans" cxnId="{2D9D5B1D-AF9C-4144-8B54-CD1FB9B26962}">
      <dgm:prSet/>
      <dgm:spPr/>
      <dgm:t>
        <a:bodyPr/>
        <a:lstStyle/>
        <a:p>
          <a:endParaRPr lang="es-CO">
            <a:latin typeface="Montserrat"/>
          </a:endParaRPr>
        </a:p>
      </dgm:t>
    </dgm:pt>
    <dgm:pt modelId="{FF9F0085-54E2-4B87-BB86-C7B95F5FC7AE}" type="sibTrans" cxnId="{2D9D5B1D-AF9C-4144-8B54-CD1FB9B26962}">
      <dgm:prSet/>
      <dgm:spPr/>
      <dgm:t>
        <a:bodyPr/>
        <a:lstStyle/>
        <a:p>
          <a:endParaRPr lang="es-CO">
            <a:latin typeface="Montserrat"/>
          </a:endParaRPr>
        </a:p>
      </dgm:t>
    </dgm:pt>
    <dgm:pt modelId="{0E92C0EF-35A3-41F2-8038-B37F6D3EA395}">
      <dgm:prSet phldrT="[Texto]"/>
      <dgm:spPr/>
      <dgm:t>
        <a:bodyPr/>
        <a:lstStyle/>
        <a:p>
          <a:r>
            <a:rPr lang="es-CO" dirty="0">
              <a:latin typeface="Montserrat"/>
            </a:rPr>
            <a:t>Obstructivo como resultado de policitemia, conexión anómala de venas pulmonares o trastornos del desarrollo pulmonar acinar. </a:t>
          </a:r>
        </a:p>
      </dgm:t>
    </dgm:pt>
    <dgm:pt modelId="{C0A73EC7-ECF2-4544-A50C-405928F09227}" type="parTrans" cxnId="{4E052B07-3F4C-4E66-9112-486CBDA94A08}">
      <dgm:prSet/>
      <dgm:spPr/>
      <dgm:t>
        <a:bodyPr/>
        <a:lstStyle/>
        <a:p>
          <a:endParaRPr lang="es-CO">
            <a:latin typeface="Montserrat"/>
          </a:endParaRPr>
        </a:p>
      </dgm:t>
    </dgm:pt>
    <dgm:pt modelId="{4BF18430-9285-4A6E-9FC6-F8F865891A44}" type="sibTrans" cxnId="{4E052B07-3F4C-4E66-9112-486CBDA94A08}">
      <dgm:prSet/>
      <dgm:spPr/>
      <dgm:t>
        <a:bodyPr/>
        <a:lstStyle/>
        <a:p>
          <a:endParaRPr lang="es-CO">
            <a:latin typeface="Montserrat"/>
          </a:endParaRPr>
        </a:p>
      </dgm:t>
    </dgm:pt>
    <dgm:pt modelId="{CB8E9829-EF65-49AF-8457-58D998986FFE}" type="pres">
      <dgm:prSet presAssocID="{706EE391-5C49-4826-A8C2-F893C171F152}" presName="Name0" presStyleCnt="0">
        <dgm:presLayoutVars>
          <dgm:chMax val="7"/>
          <dgm:chPref val="7"/>
          <dgm:dir/>
        </dgm:presLayoutVars>
      </dgm:prSet>
      <dgm:spPr/>
    </dgm:pt>
    <dgm:pt modelId="{87642830-A6AF-4E75-8EA4-96B3F5023DE4}" type="pres">
      <dgm:prSet presAssocID="{706EE391-5C49-4826-A8C2-F893C171F152}" presName="Name1" presStyleCnt="0"/>
      <dgm:spPr/>
    </dgm:pt>
    <dgm:pt modelId="{E1E85193-5C1B-4045-9195-4777BC8B8E59}" type="pres">
      <dgm:prSet presAssocID="{706EE391-5C49-4826-A8C2-F893C171F152}" presName="cycle" presStyleCnt="0"/>
      <dgm:spPr/>
    </dgm:pt>
    <dgm:pt modelId="{A18EC298-4A41-48A3-806E-08C6A0A20215}" type="pres">
      <dgm:prSet presAssocID="{706EE391-5C49-4826-A8C2-F893C171F152}" presName="srcNode" presStyleLbl="node1" presStyleIdx="0" presStyleCnt="4"/>
      <dgm:spPr/>
    </dgm:pt>
    <dgm:pt modelId="{5EC2BC30-7800-4DD6-AE47-EF44AF264368}" type="pres">
      <dgm:prSet presAssocID="{706EE391-5C49-4826-A8C2-F893C171F152}" presName="conn" presStyleLbl="parChTrans1D2" presStyleIdx="0" presStyleCnt="1"/>
      <dgm:spPr/>
    </dgm:pt>
    <dgm:pt modelId="{80C01D20-4517-4B72-A7F3-102E17CB1925}" type="pres">
      <dgm:prSet presAssocID="{706EE391-5C49-4826-A8C2-F893C171F152}" presName="extraNode" presStyleLbl="node1" presStyleIdx="0" presStyleCnt="4"/>
      <dgm:spPr/>
    </dgm:pt>
    <dgm:pt modelId="{92A21244-2780-4959-9352-3907DC25883B}" type="pres">
      <dgm:prSet presAssocID="{706EE391-5C49-4826-A8C2-F893C171F152}" presName="dstNode" presStyleLbl="node1" presStyleIdx="0" presStyleCnt="4"/>
      <dgm:spPr/>
    </dgm:pt>
    <dgm:pt modelId="{0D261C1F-7593-45E7-8EB5-A6F9AF1E1DE9}" type="pres">
      <dgm:prSet presAssocID="{88E72F20-E4F1-47E1-B796-F3086F0B1AA9}" presName="text_1" presStyleLbl="node1" presStyleIdx="0" presStyleCnt="4">
        <dgm:presLayoutVars>
          <dgm:bulletEnabled val="1"/>
        </dgm:presLayoutVars>
      </dgm:prSet>
      <dgm:spPr/>
    </dgm:pt>
    <dgm:pt modelId="{D9A2CADB-5585-4EEE-8FC6-EF98828D7512}" type="pres">
      <dgm:prSet presAssocID="{88E72F20-E4F1-47E1-B796-F3086F0B1AA9}" presName="accent_1" presStyleCnt="0"/>
      <dgm:spPr/>
    </dgm:pt>
    <dgm:pt modelId="{E023D5B4-CF79-4BA7-84A1-3902505D39EB}" type="pres">
      <dgm:prSet presAssocID="{88E72F20-E4F1-47E1-B796-F3086F0B1AA9}" presName="accentRepeatNode" presStyleLbl="solidFgAcc1" presStyleIdx="0" presStyleCnt="4"/>
      <dgm:spPr/>
    </dgm:pt>
    <dgm:pt modelId="{37D7D330-7CC3-49B7-9433-7742D21B46A6}" type="pres">
      <dgm:prSet presAssocID="{CAD04BE3-8C4B-4AE7-B0BB-FBD1993BDC2D}" presName="text_2" presStyleLbl="node1" presStyleIdx="1" presStyleCnt="4">
        <dgm:presLayoutVars>
          <dgm:bulletEnabled val="1"/>
        </dgm:presLayoutVars>
      </dgm:prSet>
      <dgm:spPr/>
    </dgm:pt>
    <dgm:pt modelId="{04DA2D13-CAC7-4D68-95CF-BA6568641BC8}" type="pres">
      <dgm:prSet presAssocID="{CAD04BE3-8C4B-4AE7-B0BB-FBD1993BDC2D}" presName="accent_2" presStyleCnt="0"/>
      <dgm:spPr/>
    </dgm:pt>
    <dgm:pt modelId="{F82E3390-852A-4A4E-A097-3E478663DF64}" type="pres">
      <dgm:prSet presAssocID="{CAD04BE3-8C4B-4AE7-B0BB-FBD1993BDC2D}" presName="accentRepeatNode" presStyleLbl="solidFgAcc1" presStyleIdx="1" presStyleCnt="4"/>
      <dgm:spPr/>
    </dgm:pt>
    <dgm:pt modelId="{D5DECFC8-7000-4D7F-A1ED-142DF23CF5E8}" type="pres">
      <dgm:prSet presAssocID="{A5FDF95D-59B0-43E1-A37F-8ED602347C37}" presName="text_3" presStyleLbl="node1" presStyleIdx="2" presStyleCnt="4">
        <dgm:presLayoutVars>
          <dgm:bulletEnabled val="1"/>
        </dgm:presLayoutVars>
      </dgm:prSet>
      <dgm:spPr/>
    </dgm:pt>
    <dgm:pt modelId="{B9E2C6CF-F590-4C51-BDF9-92E393CB2C34}" type="pres">
      <dgm:prSet presAssocID="{A5FDF95D-59B0-43E1-A37F-8ED602347C37}" presName="accent_3" presStyleCnt="0"/>
      <dgm:spPr/>
    </dgm:pt>
    <dgm:pt modelId="{C23CB45E-B2AF-400A-9CAB-1E72140E6700}" type="pres">
      <dgm:prSet presAssocID="{A5FDF95D-59B0-43E1-A37F-8ED602347C37}" presName="accentRepeatNode" presStyleLbl="solidFgAcc1" presStyleIdx="2" presStyleCnt="4"/>
      <dgm:spPr/>
    </dgm:pt>
    <dgm:pt modelId="{0CFE0288-63EA-44EE-B5DE-13B753BF2DDA}" type="pres">
      <dgm:prSet presAssocID="{0E92C0EF-35A3-41F2-8038-B37F6D3EA395}" presName="text_4" presStyleLbl="node1" presStyleIdx="3" presStyleCnt="4">
        <dgm:presLayoutVars>
          <dgm:bulletEnabled val="1"/>
        </dgm:presLayoutVars>
      </dgm:prSet>
      <dgm:spPr/>
    </dgm:pt>
    <dgm:pt modelId="{70D9BA69-A713-406D-B6F1-A37480F11010}" type="pres">
      <dgm:prSet presAssocID="{0E92C0EF-35A3-41F2-8038-B37F6D3EA395}" presName="accent_4" presStyleCnt="0"/>
      <dgm:spPr/>
    </dgm:pt>
    <dgm:pt modelId="{4380CFEA-139C-4394-8045-F6316D5FF1CD}" type="pres">
      <dgm:prSet presAssocID="{0E92C0EF-35A3-41F2-8038-B37F6D3EA395}" presName="accentRepeatNode" presStyleLbl="solidFgAcc1" presStyleIdx="3" presStyleCnt="4"/>
      <dgm:spPr/>
    </dgm:pt>
  </dgm:ptLst>
  <dgm:cxnLst>
    <dgm:cxn modelId="{4E052B07-3F4C-4E66-9112-486CBDA94A08}" srcId="{706EE391-5C49-4826-A8C2-F893C171F152}" destId="{0E92C0EF-35A3-41F2-8038-B37F6D3EA395}" srcOrd="3" destOrd="0" parTransId="{C0A73EC7-ECF2-4544-A50C-405928F09227}" sibTransId="{4BF18430-9285-4A6E-9FC6-F8F865891A44}"/>
    <dgm:cxn modelId="{97B89315-4287-4B77-B19D-46B582F16868}" type="presOf" srcId="{CAD04BE3-8C4B-4AE7-B0BB-FBD1993BDC2D}" destId="{37D7D330-7CC3-49B7-9433-7742D21B46A6}" srcOrd="0" destOrd="0" presId="urn:microsoft.com/office/officeart/2008/layout/VerticalCurvedList"/>
    <dgm:cxn modelId="{2D9D5B1D-AF9C-4144-8B54-CD1FB9B26962}" srcId="{706EE391-5C49-4826-A8C2-F893C171F152}" destId="{A5FDF95D-59B0-43E1-A37F-8ED602347C37}" srcOrd="2" destOrd="0" parTransId="{C9EBAAD3-6C88-45D9-B659-C2A47522E3EA}" sibTransId="{FF9F0085-54E2-4B87-BB86-C7B95F5FC7AE}"/>
    <dgm:cxn modelId="{CD05DF65-337E-4283-9189-D7EE3C8D1A0B}" type="presOf" srcId="{0E92C0EF-35A3-41F2-8038-B37F6D3EA395}" destId="{0CFE0288-63EA-44EE-B5DE-13B753BF2DDA}" srcOrd="0" destOrd="0" presId="urn:microsoft.com/office/officeart/2008/layout/VerticalCurvedList"/>
    <dgm:cxn modelId="{A6EA466B-5BFF-437C-9F7A-6AA66B103B05}" type="presOf" srcId="{88E72F20-E4F1-47E1-B796-F3086F0B1AA9}" destId="{0D261C1F-7593-45E7-8EB5-A6F9AF1E1DE9}" srcOrd="0" destOrd="0" presId="urn:microsoft.com/office/officeart/2008/layout/VerticalCurvedList"/>
    <dgm:cxn modelId="{8DE29658-9C95-43D4-81EF-7F53AB77C043}" type="presOf" srcId="{A66B2B81-5D98-42E6-8868-111D0DA864D5}" destId="{5EC2BC30-7800-4DD6-AE47-EF44AF264368}" srcOrd="0" destOrd="0" presId="urn:microsoft.com/office/officeart/2008/layout/VerticalCurvedList"/>
    <dgm:cxn modelId="{DCD6DA80-0E85-42D1-8861-979DA3DF3B7B}" type="presOf" srcId="{706EE391-5C49-4826-A8C2-F893C171F152}" destId="{CB8E9829-EF65-49AF-8457-58D998986FFE}" srcOrd="0" destOrd="0" presId="urn:microsoft.com/office/officeart/2008/layout/VerticalCurvedList"/>
    <dgm:cxn modelId="{43DCC995-F0DE-42F3-A193-114E4D35F571}" type="presOf" srcId="{A5FDF95D-59B0-43E1-A37F-8ED602347C37}" destId="{D5DECFC8-7000-4D7F-A1ED-142DF23CF5E8}" srcOrd="0" destOrd="0" presId="urn:microsoft.com/office/officeart/2008/layout/VerticalCurvedList"/>
    <dgm:cxn modelId="{01B0CEAA-C91C-42A6-8C35-D133CA4DE31E}" srcId="{706EE391-5C49-4826-A8C2-F893C171F152}" destId="{88E72F20-E4F1-47E1-B796-F3086F0B1AA9}" srcOrd="0" destOrd="0" parTransId="{8DE32138-38E9-4E65-876D-B9BE6CF10D59}" sibTransId="{A66B2B81-5D98-42E6-8868-111D0DA864D5}"/>
    <dgm:cxn modelId="{04640DFE-CEF0-433D-AD23-F5C0AF3B8209}" srcId="{706EE391-5C49-4826-A8C2-F893C171F152}" destId="{CAD04BE3-8C4B-4AE7-B0BB-FBD1993BDC2D}" srcOrd="1" destOrd="0" parTransId="{303931FF-7CD8-4BCC-BCEC-1A654CEC44B4}" sibTransId="{553274CA-00AF-4955-9AA3-2E81B504488E}"/>
    <dgm:cxn modelId="{C12FDBDB-E75F-4250-B800-1B21230B47CE}" type="presParOf" srcId="{CB8E9829-EF65-49AF-8457-58D998986FFE}" destId="{87642830-A6AF-4E75-8EA4-96B3F5023DE4}" srcOrd="0" destOrd="0" presId="urn:microsoft.com/office/officeart/2008/layout/VerticalCurvedList"/>
    <dgm:cxn modelId="{7C54AF22-347E-4B21-84DE-3B3BF005FD46}" type="presParOf" srcId="{87642830-A6AF-4E75-8EA4-96B3F5023DE4}" destId="{E1E85193-5C1B-4045-9195-4777BC8B8E59}" srcOrd="0" destOrd="0" presId="urn:microsoft.com/office/officeart/2008/layout/VerticalCurvedList"/>
    <dgm:cxn modelId="{74221631-E06C-49A7-B8F6-8122DE2F2B02}" type="presParOf" srcId="{E1E85193-5C1B-4045-9195-4777BC8B8E59}" destId="{A18EC298-4A41-48A3-806E-08C6A0A20215}" srcOrd="0" destOrd="0" presId="urn:microsoft.com/office/officeart/2008/layout/VerticalCurvedList"/>
    <dgm:cxn modelId="{D7815083-5B04-4F67-8E67-F9E93C534DA0}" type="presParOf" srcId="{E1E85193-5C1B-4045-9195-4777BC8B8E59}" destId="{5EC2BC30-7800-4DD6-AE47-EF44AF264368}" srcOrd="1" destOrd="0" presId="urn:microsoft.com/office/officeart/2008/layout/VerticalCurvedList"/>
    <dgm:cxn modelId="{FA7C9369-2518-4041-8E08-C20E6689FE97}" type="presParOf" srcId="{E1E85193-5C1B-4045-9195-4777BC8B8E59}" destId="{80C01D20-4517-4B72-A7F3-102E17CB1925}" srcOrd="2" destOrd="0" presId="urn:microsoft.com/office/officeart/2008/layout/VerticalCurvedList"/>
    <dgm:cxn modelId="{100C572D-B078-4EBE-9A45-9EB0A360991F}" type="presParOf" srcId="{E1E85193-5C1B-4045-9195-4777BC8B8E59}" destId="{92A21244-2780-4959-9352-3907DC25883B}" srcOrd="3" destOrd="0" presId="urn:microsoft.com/office/officeart/2008/layout/VerticalCurvedList"/>
    <dgm:cxn modelId="{11C5C482-2C4E-4CC3-A742-62480BD0D832}" type="presParOf" srcId="{87642830-A6AF-4E75-8EA4-96B3F5023DE4}" destId="{0D261C1F-7593-45E7-8EB5-A6F9AF1E1DE9}" srcOrd="1" destOrd="0" presId="urn:microsoft.com/office/officeart/2008/layout/VerticalCurvedList"/>
    <dgm:cxn modelId="{DA9EDA95-3B80-4862-82AA-9524B09A33B5}" type="presParOf" srcId="{87642830-A6AF-4E75-8EA4-96B3F5023DE4}" destId="{D9A2CADB-5585-4EEE-8FC6-EF98828D7512}" srcOrd="2" destOrd="0" presId="urn:microsoft.com/office/officeart/2008/layout/VerticalCurvedList"/>
    <dgm:cxn modelId="{1101878B-7E1A-47DC-8D75-6E64754C55F5}" type="presParOf" srcId="{D9A2CADB-5585-4EEE-8FC6-EF98828D7512}" destId="{E023D5B4-CF79-4BA7-84A1-3902505D39EB}" srcOrd="0" destOrd="0" presId="urn:microsoft.com/office/officeart/2008/layout/VerticalCurvedList"/>
    <dgm:cxn modelId="{D37487DF-85AE-4FAD-82C0-5953A2A39949}" type="presParOf" srcId="{87642830-A6AF-4E75-8EA4-96B3F5023DE4}" destId="{37D7D330-7CC3-49B7-9433-7742D21B46A6}" srcOrd="3" destOrd="0" presId="urn:microsoft.com/office/officeart/2008/layout/VerticalCurvedList"/>
    <dgm:cxn modelId="{965B9E68-FCB9-478A-B29C-0F7357BB3973}" type="presParOf" srcId="{87642830-A6AF-4E75-8EA4-96B3F5023DE4}" destId="{04DA2D13-CAC7-4D68-95CF-BA6568641BC8}" srcOrd="4" destOrd="0" presId="urn:microsoft.com/office/officeart/2008/layout/VerticalCurvedList"/>
    <dgm:cxn modelId="{DD848A75-30D8-4985-8A5F-DE028C864FAF}" type="presParOf" srcId="{04DA2D13-CAC7-4D68-95CF-BA6568641BC8}" destId="{F82E3390-852A-4A4E-A097-3E478663DF64}" srcOrd="0" destOrd="0" presId="urn:microsoft.com/office/officeart/2008/layout/VerticalCurvedList"/>
    <dgm:cxn modelId="{2D60A538-E35B-4851-9381-CD6F573FE15C}" type="presParOf" srcId="{87642830-A6AF-4E75-8EA4-96B3F5023DE4}" destId="{D5DECFC8-7000-4D7F-A1ED-142DF23CF5E8}" srcOrd="5" destOrd="0" presId="urn:microsoft.com/office/officeart/2008/layout/VerticalCurvedList"/>
    <dgm:cxn modelId="{5F6FC33A-BEFD-4B18-9441-8B4BFFE71E0F}" type="presParOf" srcId="{87642830-A6AF-4E75-8EA4-96B3F5023DE4}" destId="{B9E2C6CF-F590-4C51-BDF9-92E393CB2C34}" srcOrd="6" destOrd="0" presId="urn:microsoft.com/office/officeart/2008/layout/VerticalCurvedList"/>
    <dgm:cxn modelId="{377F54C1-3C64-4A82-BEC8-89B58929FADB}" type="presParOf" srcId="{B9E2C6CF-F590-4C51-BDF9-92E393CB2C34}" destId="{C23CB45E-B2AF-400A-9CAB-1E72140E6700}" srcOrd="0" destOrd="0" presId="urn:microsoft.com/office/officeart/2008/layout/VerticalCurvedList"/>
    <dgm:cxn modelId="{45F4CE2F-EC0B-4A78-923E-0085170001A9}" type="presParOf" srcId="{87642830-A6AF-4E75-8EA4-96B3F5023DE4}" destId="{0CFE0288-63EA-44EE-B5DE-13B753BF2DDA}" srcOrd="7" destOrd="0" presId="urn:microsoft.com/office/officeart/2008/layout/VerticalCurvedList"/>
    <dgm:cxn modelId="{0D9DE2A3-D18C-4EF0-9687-9B2A62787A79}" type="presParOf" srcId="{87642830-A6AF-4E75-8EA4-96B3F5023DE4}" destId="{70D9BA69-A713-406D-B6F1-A37480F11010}" srcOrd="8" destOrd="0" presId="urn:microsoft.com/office/officeart/2008/layout/VerticalCurvedList"/>
    <dgm:cxn modelId="{0E1BF729-29DC-4166-BA34-563F21F2AC1C}" type="presParOf" srcId="{70D9BA69-A713-406D-B6F1-A37480F11010}" destId="{4380CFEA-139C-4394-8045-F6316D5FF1C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B910FF-48C0-0B4A-A7A0-4B0EA6D0987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ES"/>
        </a:p>
      </dgm:t>
    </dgm:pt>
    <dgm:pt modelId="{C16F0540-71AB-CA4A-A301-7445DCEA27D5}" type="asst">
      <dgm:prSet phldrT="[Texto]" custT="1"/>
      <dgm:spPr/>
      <dgm:t>
        <a:bodyPr/>
        <a:lstStyle/>
        <a:p>
          <a:r>
            <a:rPr lang="es-ES" sz="1400">
              <a:latin typeface="Montserrat"/>
            </a:rPr>
            <a:t>RNPT</a:t>
          </a:r>
        </a:p>
      </dgm:t>
    </dgm:pt>
    <dgm:pt modelId="{F566D2E6-1F16-5B4B-B9F9-35F8232159AA}" type="parTrans" cxnId="{D84F21EB-4988-434F-B7D7-E76B4F9305AB}">
      <dgm:prSet/>
      <dgm:spPr/>
      <dgm:t>
        <a:bodyPr/>
        <a:lstStyle/>
        <a:p>
          <a:endParaRPr lang="es-ES" sz="1400">
            <a:latin typeface="Montserrat"/>
          </a:endParaRPr>
        </a:p>
      </dgm:t>
    </dgm:pt>
    <dgm:pt modelId="{E8091404-CB89-0742-A1AE-D474967B332B}" type="sibTrans" cxnId="{D84F21EB-4988-434F-B7D7-E76B4F9305AB}">
      <dgm:prSet/>
      <dgm:spPr/>
      <dgm:t>
        <a:bodyPr/>
        <a:lstStyle/>
        <a:p>
          <a:endParaRPr lang="es-ES" sz="1400">
            <a:latin typeface="Montserrat"/>
          </a:endParaRPr>
        </a:p>
      </dgm:t>
    </dgm:pt>
    <dgm:pt modelId="{6A077B61-1649-644A-8DCF-0DDC2AEFDF02}">
      <dgm:prSet phldrT="[Texto]" custT="1"/>
      <dgm:spPr/>
      <dgm:t>
        <a:bodyPr/>
        <a:lstStyle/>
        <a:p>
          <a:r>
            <a:rPr lang="es-ES" sz="1400">
              <a:latin typeface="Montserrat"/>
            </a:rPr>
            <a:t>&lt; 6 horas</a:t>
          </a:r>
        </a:p>
      </dgm:t>
    </dgm:pt>
    <dgm:pt modelId="{AE6ED4E2-14D8-AA44-AAF1-EB0375D6EEA5}" type="parTrans" cxnId="{861E0520-C38F-8A4F-9BC0-AC8F91A137DB}">
      <dgm:prSet/>
      <dgm:spPr/>
      <dgm:t>
        <a:bodyPr/>
        <a:lstStyle/>
        <a:p>
          <a:endParaRPr lang="es-ES" sz="1400">
            <a:latin typeface="Montserrat"/>
          </a:endParaRPr>
        </a:p>
      </dgm:t>
    </dgm:pt>
    <dgm:pt modelId="{A5C76B95-F517-C648-A589-447DDA698832}" type="sibTrans" cxnId="{861E0520-C38F-8A4F-9BC0-AC8F91A137DB}">
      <dgm:prSet/>
      <dgm:spPr/>
      <dgm:t>
        <a:bodyPr/>
        <a:lstStyle/>
        <a:p>
          <a:endParaRPr lang="es-ES" sz="1400">
            <a:latin typeface="Montserrat"/>
          </a:endParaRPr>
        </a:p>
      </dgm:t>
    </dgm:pt>
    <dgm:pt modelId="{BC2ABB93-C01B-E044-849E-25B18E5A230B}">
      <dgm:prSet phldrT="[Texto]" custT="1"/>
      <dgm:spPr/>
      <dgm:t>
        <a:bodyPr/>
        <a:lstStyle/>
        <a:p>
          <a:r>
            <a:rPr lang="es-ES" sz="1400">
              <a:latin typeface="Montserrat"/>
            </a:rPr>
            <a:t>&gt; 6 horas</a:t>
          </a:r>
        </a:p>
      </dgm:t>
    </dgm:pt>
    <dgm:pt modelId="{1D80EEA2-3F22-AE4A-A206-70D31CDD9E24}" type="parTrans" cxnId="{251FCD41-0447-2148-BAD9-EE468A0AE3DB}">
      <dgm:prSet/>
      <dgm:spPr/>
      <dgm:t>
        <a:bodyPr/>
        <a:lstStyle/>
        <a:p>
          <a:endParaRPr lang="es-ES" sz="1400">
            <a:latin typeface="Montserrat"/>
          </a:endParaRPr>
        </a:p>
      </dgm:t>
    </dgm:pt>
    <dgm:pt modelId="{16D42F1B-6067-1E4A-843B-82D4428D4AFD}" type="sibTrans" cxnId="{251FCD41-0447-2148-BAD9-EE468A0AE3DB}">
      <dgm:prSet/>
      <dgm:spPr/>
      <dgm:t>
        <a:bodyPr/>
        <a:lstStyle/>
        <a:p>
          <a:endParaRPr lang="es-ES" sz="1400">
            <a:latin typeface="Montserrat"/>
          </a:endParaRPr>
        </a:p>
      </dgm:t>
    </dgm:pt>
    <dgm:pt modelId="{17B94A1D-F3DF-E04F-9DF8-A4A82C6D544C}">
      <dgm:prSet phldrT="[Texto]" custT="1"/>
      <dgm:spPr/>
      <dgm:t>
        <a:bodyPr/>
        <a:lstStyle/>
        <a:p>
          <a:r>
            <a:rPr lang="es-ES" sz="1400">
              <a:latin typeface="Montserrat"/>
            </a:rPr>
            <a:t>RNAT</a:t>
          </a:r>
        </a:p>
      </dgm:t>
    </dgm:pt>
    <dgm:pt modelId="{EC91E9CB-BEAD-574C-B0A7-F5DD17E16789}" type="parTrans" cxnId="{B5FB4B50-0545-1E40-AD81-D300663B186B}">
      <dgm:prSet/>
      <dgm:spPr/>
      <dgm:t>
        <a:bodyPr/>
        <a:lstStyle/>
        <a:p>
          <a:endParaRPr lang="es-ES" sz="1400">
            <a:latin typeface="Montserrat"/>
          </a:endParaRPr>
        </a:p>
      </dgm:t>
    </dgm:pt>
    <dgm:pt modelId="{D73507AB-B13B-B047-8061-DAF99F49ADD3}" type="sibTrans" cxnId="{B5FB4B50-0545-1E40-AD81-D300663B186B}">
      <dgm:prSet/>
      <dgm:spPr/>
      <dgm:t>
        <a:bodyPr/>
        <a:lstStyle/>
        <a:p>
          <a:endParaRPr lang="es-ES" sz="1400">
            <a:latin typeface="Montserrat"/>
          </a:endParaRPr>
        </a:p>
      </dgm:t>
    </dgm:pt>
    <dgm:pt modelId="{D8CB361B-10E1-0540-9139-B60A01052B8B}">
      <dgm:prSet phldrT="[Texto]" custT="1"/>
      <dgm:spPr/>
      <dgm:t>
        <a:bodyPr/>
        <a:lstStyle/>
        <a:p>
          <a:r>
            <a:rPr lang="es-ES" sz="1400">
              <a:latin typeface="Montserrat"/>
            </a:rPr>
            <a:t>&lt; 6 horas</a:t>
          </a:r>
        </a:p>
      </dgm:t>
    </dgm:pt>
    <dgm:pt modelId="{2229963A-1350-4B42-BE19-8F60FE1AC54D}" type="parTrans" cxnId="{9F56CCCD-6496-184D-90CD-BBD5962FF9C0}">
      <dgm:prSet/>
      <dgm:spPr/>
      <dgm:t>
        <a:bodyPr/>
        <a:lstStyle/>
        <a:p>
          <a:endParaRPr lang="es-ES" sz="1400">
            <a:latin typeface="Montserrat"/>
          </a:endParaRPr>
        </a:p>
      </dgm:t>
    </dgm:pt>
    <dgm:pt modelId="{EBC9ED74-DE86-E444-984F-BECEF3317326}" type="sibTrans" cxnId="{9F56CCCD-6496-184D-90CD-BBD5962FF9C0}">
      <dgm:prSet/>
      <dgm:spPr/>
      <dgm:t>
        <a:bodyPr/>
        <a:lstStyle/>
        <a:p>
          <a:endParaRPr lang="es-ES" sz="1400">
            <a:latin typeface="Montserrat"/>
          </a:endParaRPr>
        </a:p>
      </dgm:t>
    </dgm:pt>
    <dgm:pt modelId="{32919910-CA61-D84D-890B-4165795178EA}">
      <dgm:prSet phldrT="[Texto]" custT="1"/>
      <dgm:spPr/>
      <dgm:t>
        <a:bodyPr/>
        <a:lstStyle/>
        <a:p>
          <a:r>
            <a:rPr lang="es-ES" sz="1400" dirty="0">
              <a:latin typeface="Montserrat"/>
            </a:rPr>
            <a:t>&gt; 6 horas</a:t>
          </a:r>
        </a:p>
      </dgm:t>
    </dgm:pt>
    <dgm:pt modelId="{46A77F90-3683-F344-8AFA-8925E930388D}" type="parTrans" cxnId="{C7858783-8868-AE4F-8F4A-28BD77D6E3D6}">
      <dgm:prSet/>
      <dgm:spPr/>
      <dgm:t>
        <a:bodyPr/>
        <a:lstStyle/>
        <a:p>
          <a:endParaRPr lang="es-ES" sz="1400">
            <a:latin typeface="Montserrat"/>
          </a:endParaRPr>
        </a:p>
      </dgm:t>
    </dgm:pt>
    <dgm:pt modelId="{140BE9B8-6096-944B-BFD4-506EB4DDCA30}" type="sibTrans" cxnId="{C7858783-8868-AE4F-8F4A-28BD77D6E3D6}">
      <dgm:prSet/>
      <dgm:spPr/>
      <dgm:t>
        <a:bodyPr/>
        <a:lstStyle/>
        <a:p>
          <a:endParaRPr lang="es-ES" sz="1400">
            <a:latin typeface="Montserrat"/>
          </a:endParaRPr>
        </a:p>
      </dgm:t>
    </dgm:pt>
    <dgm:pt modelId="{D127AE42-4A3B-A046-B7AC-427F3A5201E2}">
      <dgm:prSet phldrT="[Texto]" custT="1"/>
      <dgm:spPr/>
      <dgm:t>
        <a:bodyPr/>
        <a:lstStyle/>
        <a:p>
          <a:r>
            <a:rPr lang="es-ES" sz="1400">
              <a:latin typeface="Montserrat"/>
            </a:rPr>
            <a:t>EMH</a:t>
          </a:r>
          <a:br>
            <a:rPr lang="es-ES" sz="1400">
              <a:latin typeface="Montserrat"/>
            </a:rPr>
          </a:br>
          <a:r>
            <a:rPr lang="es-ES" sz="1400">
              <a:latin typeface="Montserrat"/>
            </a:rPr>
            <a:t>Alteración anatómica</a:t>
          </a:r>
        </a:p>
      </dgm:t>
    </dgm:pt>
    <dgm:pt modelId="{F282E29E-F25D-974E-B1E0-41216C0A3E45}" type="parTrans" cxnId="{21DFC063-8E29-8B47-8054-0C46EFA61621}">
      <dgm:prSet/>
      <dgm:spPr/>
      <dgm:t>
        <a:bodyPr/>
        <a:lstStyle/>
        <a:p>
          <a:endParaRPr lang="es-ES" sz="1400">
            <a:latin typeface="Montserrat"/>
          </a:endParaRPr>
        </a:p>
      </dgm:t>
    </dgm:pt>
    <dgm:pt modelId="{2CD177F6-6D36-964C-AE7B-DA9C766FC39B}" type="sibTrans" cxnId="{21DFC063-8E29-8B47-8054-0C46EFA61621}">
      <dgm:prSet/>
      <dgm:spPr/>
      <dgm:t>
        <a:bodyPr/>
        <a:lstStyle/>
        <a:p>
          <a:endParaRPr lang="es-ES" sz="1400">
            <a:latin typeface="Montserrat"/>
          </a:endParaRPr>
        </a:p>
      </dgm:t>
    </dgm:pt>
    <dgm:pt modelId="{601DD342-CA9C-B84D-98F8-4EE58EBC5AFA}">
      <dgm:prSet phldrT="[Texto]" custT="1"/>
      <dgm:spPr/>
      <dgm:t>
        <a:bodyPr/>
        <a:lstStyle/>
        <a:p>
          <a:r>
            <a:rPr lang="es-ES" sz="1400" dirty="0">
              <a:latin typeface="Montserrat"/>
            </a:rPr>
            <a:t>Cardiopatía</a:t>
          </a:r>
          <a:br>
            <a:rPr lang="es-ES" sz="1400" dirty="0">
              <a:latin typeface="Montserrat"/>
            </a:rPr>
          </a:br>
          <a:r>
            <a:rPr lang="es-ES" sz="1400" dirty="0">
              <a:latin typeface="Montserrat"/>
            </a:rPr>
            <a:t>Neumonía</a:t>
          </a:r>
          <a:br>
            <a:rPr lang="es-ES" sz="1400" dirty="0">
              <a:latin typeface="Montserrat"/>
            </a:rPr>
          </a:br>
          <a:r>
            <a:rPr lang="es-ES" sz="1400" dirty="0">
              <a:latin typeface="Montserrat"/>
            </a:rPr>
            <a:t>Hemorragia pulmonar</a:t>
          </a:r>
        </a:p>
      </dgm:t>
    </dgm:pt>
    <dgm:pt modelId="{F2F57A1E-A410-2A48-BC76-D66088E33DAA}" type="parTrans" cxnId="{CF479355-9E1D-204E-B4CF-D64CDF08939F}">
      <dgm:prSet/>
      <dgm:spPr/>
      <dgm:t>
        <a:bodyPr/>
        <a:lstStyle/>
        <a:p>
          <a:endParaRPr lang="es-ES" sz="1400">
            <a:latin typeface="Montserrat"/>
          </a:endParaRPr>
        </a:p>
      </dgm:t>
    </dgm:pt>
    <dgm:pt modelId="{18F30004-9F6B-DF40-B7F8-C30ED0C86B24}" type="sibTrans" cxnId="{CF479355-9E1D-204E-B4CF-D64CDF08939F}">
      <dgm:prSet/>
      <dgm:spPr/>
      <dgm:t>
        <a:bodyPr/>
        <a:lstStyle/>
        <a:p>
          <a:endParaRPr lang="es-ES" sz="1400">
            <a:latin typeface="Montserrat"/>
          </a:endParaRPr>
        </a:p>
      </dgm:t>
    </dgm:pt>
    <dgm:pt modelId="{8272D3A9-5813-2B4E-8518-A7775C5544B9}">
      <dgm:prSet phldrT="[Texto]" custT="1"/>
      <dgm:spPr/>
      <dgm:t>
        <a:bodyPr/>
        <a:lstStyle/>
        <a:p>
          <a:r>
            <a:rPr lang="es-ES" sz="1400" dirty="0">
              <a:latin typeface="Montserrat"/>
            </a:rPr>
            <a:t>SALAM</a:t>
          </a:r>
          <a:br>
            <a:rPr lang="es-ES" sz="1400" dirty="0">
              <a:latin typeface="Montserrat"/>
            </a:rPr>
          </a:br>
          <a:r>
            <a:rPr lang="es-ES" sz="1400" dirty="0">
              <a:latin typeface="Montserrat"/>
            </a:rPr>
            <a:t>TTRN</a:t>
          </a:r>
          <a:br>
            <a:rPr lang="es-ES" sz="1400" dirty="0">
              <a:latin typeface="Montserrat"/>
            </a:rPr>
          </a:br>
          <a:r>
            <a:rPr lang="es-ES" sz="1400" dirty="0">
              <a:latin typeface="Montserrat"/>
            </a:rPr>
            <a:t>Escape aéreo</a:t>
          </a:r>
          <a:br>
            <a:rPr lang="es-ES" sz="1400" dirty="0">
              <a:latin typeface="Montserrat"/>
            </a:rPr>
          </a:br>
          <a:r>
            <a:rPr lang="es-ES" sz="1400" dirty="0">
              <a:latin typeface="Montserrat"/>
            </a:rPr>
            <a:t>Alteración anatómica</a:t>
          </a:r>
        </a:p>
      </dgm:t>
    </dgm:pt>
    <dgm:pt modelId="{C5A891B0-F763-134D-93C7-DAA1E8D39C4B}" type="parTrans" cxnId="{A93125B7-D218-4245-918C-57F44A765562}">
      <dgm:prSet/>
      <dgm:spPr/>
      <dgm:t>
        <a:bodyPr/>
        <a:lstStyle/>
        <a:p>
          <a:endParaRPr lang="es-ES" sz="1400">
            <a:latin typeface="Montserrat"/>
          </a:endParaRPr>
        </a:p>
      </dgm:t>
    </dgm:pt>
    <dgm:pt modelId="{4D2EBEA8-3845-A648-A271-CCC0178585C9}" type="sibTrans" cxnId="{A93125B7-D218-4245-918C-57F44A765562}">
      <dgm:prSet/>
      <dgm:spPr/>
      <dgm:t>
        <a:bodyPr/>
        <a:lstStyle/>
        <a:p>
          <a:endParaRPr lang="es-ES" sz="1400">
            <a:latin typeface="Montserrat"/>
          </a:endParaRPr>
        </a:p>
      </dgm:t>
    </dgm:pt>
    <dgm:pt modelId="{C17A2A88-4E4A-8E4A-B58A-2AC3F63FF35B}">
      <dgm:prSet phldrT="[Texto]" custT="1"/>
      <dgm:spPr/>
      <dgm:t>
        <a:bodyPr/>
        <a:lstStyle/>
        <a:p>
          <a:r>
            <a:rPr lang="es-ES" sz="1400">
              <a:latin typeface="Montserrat"/>
            </a:rPr>
            <a:t>Neumonía</a:t>
          </a:r>
          <a:br>
            <a:rPr lang="es-ES" sz="1400">
              <a:latin typeface="Montserrat"/>
            </a:rPr>
          </a:br>
          <a:r>
            <a:rPr lang="es-ES" sz="1400">
              <a:latin typeface="Montserrat"/>
            </a:rPr>
            <a:t>Cardiopatía</a:t>
          </a:r>
          <a:br>
            <a:rPr lang="es-ES" sz="1400">
              <a:latin typeface="Montserrat"/>
            </a:rPr>
          </a:br>
          <a:endParaRPr lang="es-ES" sz="1400">
            <a:latin typeface="Montserrat"/>
          </a:endParaRPr>
        </a:p>
      </dgm:t>
    </dgm:pt>
    <dgm:pt modelId="{11EB7EA4-4FC3-014F-849A-FAFE1CD47121}" type="parTrans" cxnId="{134EEB0B-AFC0-9D43-AE52-4792AFFDB853}">
      <dgm:prSet/>
      <dgm:spPr/>
      <dgm:t>
        <a:bodyPr/>
        <a:lstStyle/>
        <a:p>
          <a:endParaRPr lang="es-ES" sz="1400">
            <a:latin typeface="Montserrat"/>
          </a:endParaRPr>
        </a:p>
      </dgm:t>
    </dgm:pt>
    <dgm:pt modelId="{0AE6E616-5D08-1143-A0AA-A8B33A8F1E7B}" type="sibTrans" cxnId="{134EEB0B-AFC0-9D43-AE52-4792AFFDB853}">
      <dgm:prSet/>
      <dgm:spPr/>
      <dgm:t>
        <a:bodyPr/>
        <a:lstStyle/>
        <a:p>
          <a:endParaRPr lang="es-ES" sz="1400">
            <a:latin typeface="Montserrat"/>
          </a:endParaRPr>
        </a:p>
      </dgm:t>
    </dgm:pt>
    <dgm:pt modelId="{43877B2C-535D-644F-8563-E91CAAFA87D6}" type="pres">
      <dgm:prSet presAssocID="{19B910FF-48C0-0B4A-A7A0-4B0EA6D0987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F5FBB8A-BD50-4688-BBFC-E6E092B641AB}" type="pres">
      <dgm:prSet presAssocID="{C16F0540-71AB-CA4A-A301-7445DCEA27D5}" presName="hierRoot1" presStyleCnt="0"/>
      <dgm:spPr/>
    </dgm:pt>
    <dgm:pt modelId="{0D27DFBF-D767-414F-8C99-06F2662D130A}" type="pres">
      <dgm:prSet presAssocID="{C16F0540-71AB-CA4A-A301-7445DCEA27D5}" presName="composite" presStyleCnt="0"/>
      <dgm:spPr/>
    </dgm:pt>
    <dgm:pt modelId="{B060A4BF-89C0-45CD-834E-2B41C4470CCE}" type="pres">
      <dgm:prSet presAssocID="{C16F0540-71AB-CA4A-A301-7445DCEA27D5}" presName="background" presStyleLbl="node0" presStyleIdx="0" presStyleCnt="2"/>
      <dgm:spPr>
        <a:solidFill>
          <a:srgbClr val="002060"/>
        </a:solidFill>
      </dgm:spPr>
    </dgm:pt>
    <dgm:pt modelId="{2F8C8549-EA83-4198-90C0-2303593D5E67}" type="pres">
      <dgm:prSet presAssocID="{C16F0540-71AB-CA4A-A301-7445DCEA27D5}" presName="text" presStyleLbl="fgAcc0" presStyleIdx="0" presStyleCnt="2">
        <dgm:presLayoutVars>
          <dgm:chPref val="3"/>
        </dgm:presLayoutVars>
      </dgm:prSet>
      <dgm:spPr/>
    </dgm:pt>
    <dgm:pt modelId="{FCAA94F6-12A3-4308-87DF-63DDF97C8806}" type="pres">
      <dgm:prSet presAssocID="{C16F0540-71AB-CA4A-A301-7445DCEA27D5}" presName="hierChild2" presStyleCnt="0"/>
      <dgm:spPr/>
    </dgm:pt>
    <dgm:pt modelId="{AE546C0C-C4D0-4661-AEB5-C1CBF5F24A85}" type="pres">
      <dgm:prSet presAssocID="{AE6ED4E2-14D8-AA44-AAF1-EB0375D6EEA5}" presName="Name10" presStyleLbl="parChTrans1D2" presStyleIdx="0" presStyleCnt="4"/>
      <dgm:spPr/>
    </dgm:pt>
    <dgm:pt modelId="{438DD5F9-003C-416C-99CE-26172DE3D6E6}" type="pres">
      <dgm:prSet presAssocID="{6A077B61-1649-644A-8DCF-0DDC2AEFDF02}" presName="hierRoot2" presStyleCnt="0"/>
      <dgm:spPr/>
    </dgm:pt>
    <dgm:pt modelId="{FC0EBDE0-1DE3-4EAF-AB30-50EA57959EDC}" type="pres">
      <dgm:prSet presAssocID="{6A077B61-1649-644A-8DCF-0DDC2AEFDF02}" presName="composite2" presStyleCnt="0"/>
      <dgm:spPr/>
    </dgm:pt>
    <dgm:pt modelId="{C1E78294-C23E-44DA-820C-1A4E8C14AEDA}" type="pres">
      <dgm:prSet presAssocID="{6A077B61-1649-644A-8DCF-0DDC2AEFDF02}" presName="background2" presStyleLbl="node2" presStyleIdx="0" presStyleCnt="4"/>
      <dgm:spPr/>
    </dgm:pt>
    <dgm:pt modelId="{79E1C241-A1C0-46B6-AE81-378FDEECBF78}" type="pres">
      <dgm:prSet presAssocID="{6A077B61-1649-644A-8DCF-0DDC2AEFDF02}" presName="text2" presStyleLbl="fgAcc2" presStyleIdx="0" presStyleCnt="4">
        <dgm:presLayoutVars>
          <dgm:chPref val="3"/>
        </dgm:presLayoutVars>
      </dgm:prSet>
      <dgm:spPr/>
    </dgm:pt>
    <dgm:pt modelId="{B9529439-A872-4369-B895-F33BD3AA9C7B}" type="pres">
      <dgm:prSet presAssocID="{6A077B61-1649-644A-8DCF-0DDC2AEFDF02}" presName="hierChild3" presStyleCnt="0"/>
      <dgm:spPr/>
    </dgm:pt>
    <dgm:pt modelId="{86992D71-A7C9-4527-A86E-CDBA8370FEC2}" type="pres">
      <dgm:prSet presAssocID="{F282E29E-F25D-974E-B1E0-41216C0A3E45}" presName="Name17" presStyleLbl="parChTrans1D3" presStyleIdx="0" presStyleCnt="4"/>
      <dgm:spPr/>
    </dgm:pt>
    <dgm:pt modelId="{07CBA040-D7FC-483F-8023-46517B7850C9}" type="pres">
      <dgm:prSet presAssocID="{D127AE42-4A3B-A046-B7AC-427F3A5201E2}" presName="hierRoot3" presStyleCnt="0"/>
      <dgm:spPr/>
    </dgm:pt>
    <dgm:pt modelId="{D0159FF9-89BB-4CF1-83D8-E4C163E36E01}" type="pres">
      <dgm:prSet presAssocID="{D127AE42-4A3B-A046-B7AC-427F3A5201E2}" presName="composite3" presStyleCnt="0"/>
      <dgm:spPr/>
    </dgm:pt>
    <dgm:pt modelId="{81D74B8A-EE65-47EC-BF07-7CB3C2F32116}" type="pres">
      <dgm:prSet presAssocID="{D127AE42-4A3B-A046-B7AC-427F3A5201E2}" presName="background3" presStyleLbl="node3" presStyleIdx="0" presStyleCnt="4"/>
      <dgm:spPr>
        <a:solidFill>
          <a:schemeClr val="accent1">
            <a:lumMod val="60000"/>
            <a:lumOff val="40000"/>
          </a:schemeClr>
        </a:solidFill>
      </dgm:spPr>
    </dgm:pt>
    <dgm:pt modelId="{CC0D96B9-724D-4557-AA30-769DBF1B9226}" type="pres">
      <dgm:prSet presAssocID="{D127AE42-4A3B-A046-B7AC-427F3A5201E2}" presName="text3" presStyleLbl="fgAcc3" presStyleIdx="0" presStyleCnt="4">
        <dgm:presLayoutVars>
          <dgm:chPref val="3"/>
        </dgm:presLayoutVars>
      </dgm:prSet>
      <dgm:spPr/>
    </dgm:pt>
    <dgm:pt modelId="{873659F1-39F2-440E-B1EE-73B326122543}" type="pres">
      <dgm:prSet presAssocID="{D127AE42-4A3B-A046-B7AC-427F3A5201E2}" presName="hierChild4" presStyleCnt="0"/>
      <dgm:spPr/>
    </dgm:pt>
    <dgm:pt modelId="{B387E872-A013-4841-9113-6C2DAFD9C8B8}" type="pres">
      <dgm:prSet presAssocID="{1D80EEA2-3F22-AE4A-A206-70D31CDD9E24}" presName="Name10" presStyleLbl="parChTrans1D2" presStyleIdx="1" presStyleCnt="4"/>
      <dgm:spPr/>
    </dgm:pt>
    <dgm:pt modelId="{5903B798-ED45-454C-9FF5-524FC03B1BAD}" type="pres">
      <dgm:prSet presAssocID="{BC2ABB93-C01B-E044-849E-25B18E5A230B}" presName="hierRoot2" presStyleCnt="0"/>
      <dgm:spPr/>
    </dgm:pt>
    <dgm:pt modelId="{BC7EAD83-416F-491E-AF7B-B8C016BA2AFF}" type="pres">
      <dgm:prSet presAssocID="{BC2ABB93-C01B-E044-849E-25B18E5A230B}" presName="composite2" presStyleCnt="0"/>
      <dgm:spPr/>
    </dgm:pt>
    <dgm:pt modelId="{ABCD87C6-CF32-4E37-B7C2-2DBC04658316}" type="pres">
      <dgm:prSet presAssocID="{BC2ABB93-C01B-E044-849E-25B18E5A230B}" presName="background2" presStyleLbl="node2" presStyleIdx="1" presStyleCnt="4"/>
      <dgm:spPr/>
    </dgm:pt>
    <dgm:pt modelId="{622C98F5-E2CB-4766-A90B-EF376478FCFC}" type="pres">
      <dgm:prSet presAssocID="{BC2ABB93-C01B-E044-849E-25B18E5A230B}" presName="text2" presStyleLbl="fgAcc2" presStyleIdx="1" presStyleCnt="4">
        <dgm:presLayoutVars>
          <dgm:chPref val="3"/>
        </dgm:presLayoutVars>
      </dgm:prSet>
      <dgm:spPr/>
    </dgm:pt>
    <dgm:pt modelId="{80EF75BB-166D-4863-BE8D-2139DB6C534A}" type="pres">
      <dgm:prSet presAssocID="{BC2ABB93-C01B-E044-849E-25B18E5A230B}" presName="hierChild3" presStyleCnt="0"/>
      <dgm:spPr/>
    </dgm:pt>
    <dgm:pt modelId="{D5460BA5-6FE6-4618-8E77-2A438E4A70D5}" type="pres">
      <dgm:prSet presAssocID="{F2F57A1E-A410-2A48-BC76-D66088E33DAA}" presName="Name17" presStyleLbl="parChTrans1D3" presStyleIdx="1" presStyleCnt="4"/>
      <dgm:spPr/>
    </dgm:pt>
    <dgm:pt modelId="{73E2ADAB-7E7C-49D6-8960-5F551A4A511E}" type="pres">
      <dgm:prSet presAssocID="{601DD342-CA9C-B84D-98F8-4EE58EBC5AFA}" presName="hierRoot3" presStyleCnt="0"/>
      <dgm:spPr/>
    </dgm:pt>
    <dgm:pt modelId="{F86C1C4F-55AF-4918-921E-549671D74DD5}" type="pres">
      <dgm:prSet presAssocID="{601DD342-CA9C-B84D-98F8-4EE58EBC5AFA}" presName="composite3" presStyleCnt="0"/>
      <dgm:spPr/>
    </dgm:pt>
    <dgm:pt modelId="{5D736783-67C0-4090-9BA3-2381B4BE89B7}" type="pres">
      <dgm:prSet presAssocID="{601DD342-CA9C-B84D-98F8-4EE58EBC5AFA}" presName="background3" presStyleLbl="node3" presStyleIdx="1" presStyleCnt="4"/>
      <dgm:spPr>
        <a:solidFill>
          <a:schemeClr val="accent1">
            <a:lumMod val="60000"/>
            <a:lumOff val="40000"/>
          </a:schemeClr>
        </a:solidFill>
      </dgm:spPr>
    </dgm:pt>
    <dgm:pt modelId="{8580EEAB-C006-48A6-9C40-9F4868B6FA6F}" type="pres">
      <dgm:prSet presAssocID="{601DD342-CA9C-B84D-98F8-4EE58EBC5AFA}" presName="text3" presStyleLbl="fgAcc3" presStyleIdx="1" presStyleCnt="4">
        <dgm:presLayoutVars>
          <dgm:chPref val="3"/>
        </dgm:presLayoutVars>
      </dgm:prSet>
      <dgm:spPr/>
    </dgm:pt>
    <dgm:pt modelId="{4E619060-4E19-4353-81AD-2DB72C6E3024}" type="pres">
      <dgm:prSet presAssocID="{601DD342-CA9C-B84D-98F8-4EE58EBC5AFA}" presName="hierChild4" presStyleCnt="0"/>
      <dgm:spPr/>
    </dgm:pt>
    <dgm:pt modelId="{5363A9DE-184D-D045-AC66-836BFD3B5CF7}" type="pres">
      <dgm:prSet presAssocID="{17B94A1D-F3DF-E04F-9DF8-A4A82C6D544C}" presName="hierRoot1" presStyleCnt="0"/>
      <dgm:spPr/>
    </dgm:pt>
    <dgm:pt modelId="{5F579A16-7EB5-4F43-B693-F5A24CA04C81}" type="pres">
      <dgm:prSet presAssocID="{17B94A1D-F3DF-E04F-9DF8-A4A82C6D544C}" presName="composite" presStyleCnt="0"/>
      <dgm:spPr/>
    </dgm:pt>
    <dgm:pt modelId="{F0F7C947-BB5E-0C4A-8EBB-F1F6C1ABC02C}" type="pres">
      <dgm:prSet presAssocID="{17B94A1D-F3DF-E04F-9DF8-A4A82C6D544C}" presName="background" presStyleLbl="node0" presStyleIdx="1" presStyleCnt="2"/>
      <dgm:spPr>
        <a:solidFill>
          <a:srgbClr val="002060"/>
        </a:solidFill>
      </dgm:spPr>
    </dgm:pt>
    <dgm:pt modelId="{3D64E28D-51A9-1A4B-884B-46EF8786FEC2}" type="pres">
      <dgm:prSet presAssocID="{17B94A1D-F3DF-E04F-9DF8-A4A82C6D544C}" presName="text" presStyleLbl="fgAcc0" presStyleIdx="1" presStyleCnt="2" custLinFactNeighborX="8024" custLinFactNeighborY="-1580">
        <dgm:presLayoutVars>
          <dgm:chPref val="3"/>
        </dgm:presLayoutVars>
      </dgm:prSet>
      <dgm:spPr/>
    </dgm:pt>
    <dgm:pt modelId="{7E060234-8415-224E-9A3E-C7FABB17C0C1}" type="pres">
      <dgm:prSet presAssocID="{17B94A1D-F3DF-E04F-9DF8-A4A82C6D544C}" presName="hierChild2" presStyleCnt="0"/>
      <dgm:spPr/>
    </dgm:pt>
    <dgm:pt modelId="{77AF7E64-347D-6541-8A76-FCF499E2CBC1}" type="pres">
      <dgm:prSet presAssocID="{2229963A-1350-4B42-BE19-8F60FE1AC54D}" presName="Name10" presStyleLbl="parChTrans1D2" presStyleIdx="2" presStyleCnt="4"/>
      <dgm:spPr/>
    </dgm:pt>
    <dgm:pt modelId="{034A5E01-881E-484D-8E8E-709D296D2B22}" type="pres">
      <dgm:prSet presAssocID="{D8CB361B-10E1-0540-9139-B60A01052B8B}" presName="hierRoot2" presStyleCnt="0"/>
      <dgm:spPr/>
    </dgm:pt>
    <dgm:pt modelId="{AB30E4ED-3104-CF44-BDA4-35FF0731F9A2}" type="pres">
      <dgm:prSet presAssocID="{D8CB361B-10E1-0540-9139-B60A01052B8B}" presName="composite2" presStyleCnt="0"/>
      <dgm:spPr/>
    </dgm:pt>
    <dgm:pt modelId="{5C9341A3-EA38-7C42-BD67-908C6143933D}" type="pres">
      <dgm:prSet presAssocID="{D8CB361B-10E1-0540-9139-B60A01052B8B}" presName="background2" presStyleLbl="node2" presStyleIdx="2" presStyleCnt="4"/>
      <dgm:spPr/>
    </dgm:pt>
    <dgm:pt modelId="{FDC3BADA-8E80-6449-9D8E-0BF624C7BF38}" type="pres">
      <dgm:prSet presAssocID="{D8CB361B-10E1-0540-9139-B60A01052B8B}" presName="text2" presStyleLbl="fgAcc2" presStyleIdx="2" presStyleCnt="4">
        <dgm:presLayoutVars>
          <dgm:chPref val="3"/>
        </dgm:presLayoutVars>
      </dgm:prSet>
      <dgm:spPr/>
    </dgm:pt>
    <dgm:pt modelId="{61F9E2E0-CFB0-444E-AA8D-6C3A5B5EE075}" type="pres">
      <dgm:prSet presAssocID="{D8CB361B-10E1-0540-9139-B60A01052B8B}" presName="hierChild3" presStyleCnt="0"/>
      <dgm:spPr/>
    </dgm:pt>
    <dgm:pt modelId="{C88C9D2D-FAB9-F347-9711-A62DD45A8D06}" type="pres">
      <dgm:prSet presAssocID="{C5A891B0-F763-134D-93C7-DAA1E8D39C4B}" presName="Name17" presStyleLbl="parChTrans1D3" presStyleIdx="2" presStyleCnt="4"/>
      <dgm:spPr/>
    </dgm:pt>
    <dgm:pt modelId="{6BBB4A65-D3DC-5642-954E-5DA21F1611EA}" type="pres">
      <dgm:prSet presAssocID="{8272D3A9-5813-2B4E-8518-A7775C5544B9}" presName="hierRoot3" presStyleCnt="0"/>
      <dgm:spPr/>
    </dgm:pt>
    <dgm:pt modelId="{4EB17E2E-3733-1B44-8DB0-21F3695608B3}" type="pres">
      <dgm:prSet presAssocID="{8272D3A9-5813-2B4E-8518-A7775C5544B9}" presName="composite3" presStyleCnt="0"/>
      <dgm:spPr/>
    </dgm:pt>
    <dgm:pt modelId="{822EA405-FC7D-1A41-A945-6498845CC881}" type="pres">
      <dgm:prSet presAssocID="{8272D3A9-5813-2B4E-8518-A7775C5544B9}" presName="background3" presStyleLbl="node3" presStyleIdx="2" presStyleCnt="4"/>
      <dgm:spPr>
        <a:solidFill>
          <a:schemeClr val="accent1">
            <a:lumMod val="60000"/>
            <a:lumOff val="40000"/>
          </a:schemeClr>
        </a:solidFill>
      </dgm:spPr>
    </dgm:pt>
    <dgm:pt modelId="{83609DAC-B75A-2B4C-B63E-045FB672DA78}" type="pres">
      <dgm:prSet presAssocID="{8272D3A9-5813-2B4E-8518-A7775C5544B9}" presName="text3" presStyleLbl="fgAcc3" presStyleIdx="2" presStyleCnt="4" custScaleY="161490">
        <dgm:presLayoutVars>
          <dgm:chPref val="3"/>
        </dgm:presLayoutVars>
      </dgm:prSet>
      <dgm:spPr/>
    </dgm:pt>
    <dgm:pt modelId="{53D9EBE6-9C8C-2742-B7C8-804BF4C380AE}" type="pres">
      <dgm:prSet presAssocID="{8272D3A9-5813-2B4E-8518-A7775C5544B9}" presName="hierChild4" presStyleCnt="0"/>
      <dgm:spPr/>
    </dgm:pt>
    <dgm:pt modelId="{A74E5145-D1AE-A24F-9245-3BE46C64EE15}" type="pres">
      <dgm:prSet presAssocID="{46A77F90-3683-F344-8AFA-8925E930388D}" presName="Name10" presStyleLbl="parChTrans1D2" presStyleIdx="3" presStyleCnt="4"/>
      <dgm:spPr/>
    </dgm:pt>
    <dgm:pt modelId="{E79719CC-F996-6140-B57F-0C445809081A}" type="pres">
      <dgm:prSet presAssocID="{32919910-CA61-D84D-890B-4165795178EA}" presName="hierRoot2" presStyleCnt="0"/>
      <dgm:spPr/>
    </dgm:pt>
    <dgm:pt modelId="{3E08277C-1E5D-2146-88EC-B66CD1DEAE4B}" type="pres">
      <dgm:prSet presAssocID="{32919910-CA61-D84D-890B-4165795178EA}" presName="composite2" presStyleCnt="0"/>
      <dgm:spPr/>
    </dgm:pt>
    <dgm:pt modelId="{44433298-5D2D-4F4F-B344-5CBE04607C14}" type="pres">
      <dgm:prSet presAssocID="{32919910-CA61-D84D-890B-4165795178EA}" presName="background2" presStyleLbl="node2" presStyleIdx="3" presStyleCnt="4"/>
      <dgm:spPr/>
    </dgm:pt>
    <dgm:pt modelId="{284934B9-2A0C-9D41-A25C-8B8B976D1444}" type="pres">
      <dgm:prSet presAssocID="{32919910-CA61-D84D-890B-4165795178EA}" presName="text2" presStyleLbl="fgAcc2" presStyleIdx="3" presStyleCnt="4">
        <dgm:presLayoutVars>
          <dgm:chPref val="3"/>
        </dgm:presLayoutVars>
      </dgm:prSet>
      <dgm:spPr/>
    </dgm:pt>
    <dgm:pt modelId="{050F8D55-99B7-474E-9FD7-849D752C39C6}" type="pres">
      <dgm:prSet presAssocID="{32919910-CA61-D84D-890B-4165795178EA}" presName="hierChild3" presStyleCnt="0"/>
      <dgm:spPr/>
    </dgm:pt>
    <dgm:pt modelId="{55F1B6E3-3F2C-7744-B565-6CCAF645DBC7}" type="pres">
      <dgm:prSet presAssocID="{11EB7EA4-4FC3-014F-849A-FAFE1CD47121}" presName="Name17" presStyleLbl="parChTrans1D3" presStyleIdx="3" presStyleCnt="4"/>
      <dgm:spPr/>
    </dgm:pt>
    <dgm:pt modelId="{3CBA7B2D-DB15-EE40-A3BC-D8FD3B585533}" type="pres">
      <dgm:prSet presAssocID="{C17A2A88-4E4A-8E4A-B58A-2AC3F63FF35B}" presName="hierRoot3" presStyleCnt="0"/>
      <dgm:spPr/>
    </dgm:pt>
    <dgm:pt modelId="{CF2D9BFF-70A6-624D-BA69-9FE128D80AE7}" type="pres">
      <dgm:prSet presAssocID="{C17A2A88-4E4A-8E4A-B58A-2AC3F63FF35B}" presName="composite3" presStyleCnt="0"/>
      <dgm:spPr/>
    </dgm:pt>
    <dgm:pt modelId="{9884B3D3-A6E4-0C47-906A-784BE557716B}" type="pres">
      <dgm:prSet presAssocID="{C17A2A88-4E4A-8E4A-B58A-2AC3F63FF35B}" presName="background3" presStyleLbl="node3" presStyleIdx="3" presStyleCnt="4"/>
      <dgm:spPr>
        <a:solidFill>
          <a:schemeClr val="accent1">
            <a:lumMod val="60000"/>
            <a:lumOff val="40000"/>
          </a:schemeClr>
        </a:solidFill>
      </dgm:spPr>
    </dgm:pt>
    <dgm:pt modelId="{BBA140F9-D08D-EF40-B07C-9BCBA3DA4251}" type="pres">
      <dgm:prSet presAssocID="{C17A2A88-4E4A-8E4A-B58A-2AC3F63FF35B}" presName="text3" presStyleLbl="fgAcc3" presStyleIdx="3" presStyleCnt="4">
        <dgm:presLayoutVars>
          <dgm:chPref val="3"/>
        </dgm:presLayoutVars>
      </dgm:prSet>
      <dgm:spPr/>
    </dgm:pt>
    <dgm:pt modelId="{A1FA6B46-730B-714E-83FF-07DD2B568775}" type="pres">
      <dgm:prSet presAssocID="{C17A2A88-4E4A-8E4A-B58A-2AC3F63FF35B}" presName="hierChild4" presStyleCnt="0"/>
      <dgm:spPr/>
    </dgm:pt>
  </dgm:ptLst>
  <dgm:cxnLst>
    <dgm:cxn modelId="{134EEB0B-AFC0-9D43-AE52-4792AFFDB853}" srcId="{32919910-CA61-D84D-890B-4165795178EA}" destId="{C17A2A88-4E4A-8E4A-B58A-2AC3F63FF35B}" srcOrd="0" destOrd="0" parTransId="{11EB7EA4-4FC3-014F-849A-FAFE1CD47121}" sibTransId="{0AE6E616-5D08-1143-A0AA-A8B33A8F1E7B}"/>
    <dgm:cxn modelId="{861E0520-C38F-8A4F-9BC0-AC8F91A137DB}" srcId="{C16F0540-71AB-CA4A-A301-7445DCEA27D5}" destId="{6A077B61-1649-644A-8DCF-0DDC2AEFDF02}" srcOrd="0" destOrd="0" parTransId="{AE6ED4E2-14D8-AA44-AAF1-EB0375D6EEA5}" sibTransId="{A5C76B95-F517-C648-A589-447DDA698832}"/>
    <dgm:cxn modelId="{B630132B-8DC3-4518-B4EC-C35D57C93F52}" type="presOf" srcId="{BC2ABB93-C01B-E044-849E-25B18E5A230B}" destId="{622C98F5-E2CB-4766-A90B-EF376478FCFC}" srcOrd="0" destOrd="0" presId="urn:microsoft.com/office/officeart/2005/8/layout/hierarchy1"/>
    <dgm:cxn modelId="{6ED46A2B-E76C-4A1D-A3D7-9AC789541265}" type="presOf" srcId="{601DD342-CA9C-B84D-98F8-4EE58EBC5AFA}" destId="{8580EEAB-C006-48A6-9C40-9F4868B6FA6F}" srcOrd="0" destOrd="0" presId="urn:microsoft.com/office/officeart/2005/8/layout/hierarchy1"/>
    <dgm:cxn modelId="{DE0EC940-3F9C-4D70-A17F-4333C59142AE}" type="presOf" srcId="{F2F57A1E-A410-2A48-BC76-D66088E33DAA}" destId="{D5460BA5-6FE6-4618-8E77-2A438E4A70D5}" srcOrd="0" destOrd="0" presId="urn:microsoft.com/office/officeart/2005/8/layout/hierarchy1"/>
    <dgm:cxn modelId="{18FF7660-4CB3-497F-BE2D-C29B243F51FB}" type="presOf" srcId="{F282E29E-F25D-974E-B1E0-41216C0A3E45}" destId="{86992D71-A7C9-4527-A86E-CDBA8370FEC2}" srcOrd="0" destOrd="0" presId="urn:microsoft.com/office/officeart/2005/8/layout/hierarchy1"/>
    <dgm:cxn modelId="{251FCD41-0447-2148-BAD9-EE468A0AE3DB}" srcId="{C16F0540-71AB-CA4A-A301-7445DCEA27D5}" destId="{BC2ABB93-C01B-E044-849E-25B18E5A230B}" srcOrd="1" destOrd="0" parTransId="{1D80EEA2-3F22-AE4A-A206-70D31CDD9E24}" sibTransId="{16D42F1B-6067-1E4A-843B-82D4428D4AFD}"/>
    <dgm:cxn modelId="{08643843-9403-49DC-9FDA-755C3FC47C24}" type="presOf" srcId="{C16F0540-71AB-CA4A-A301-7445DCEA27D5}" destId="{2F8C8549-EA83-4198-90C0-2303593D5E67}" srcOrd="0" destOrd="0" presId="urn:microsoft.com/office/officeart/2005/8/layout/hierarchy1"/>
    <dgm:cxn modelId="{DD178C43-6572-46E0-82A0-BD3C76EC48F9}" type="presOf" srcId="{D8CB361B-10E1-0540-9139-B60A01052B8B}" destId="{FDC3BADA-8E80-6449-9D8E-0BF624C7BF38}" srcOrd="0" destOrd="0" presId="urn:microsoft.com/office/officeart/2005/8/layout/hierarchy1"/>
    <dgm:cxn modelId="{21DFC063-8E29-8B47-8054-0C46EFA61621}" srcId="{6A077B61-1649-644A-8DCF-0DDC2AEFDF02}" destId="{D127AE42-4A3B-A046-B7AC-427F3A5201E2}" srcOrd="0" destOrd="0" parTransId="{F282E29E-F25D-974E-B1E0-41216C0A3E45}" sibTransId="{2CD177F6-6D36-964C-AE7B-DA9C766FC39B}"/>
    <dgm:cxn modelId="{2E7C4768-CE04-4D4D-BDA9-7BB2975B4ACA}" type="presOf" srcId="{2229963A-1350-4B42-BE19-8F60FE1AC54D}" destId="{77AF7E64-347D-6541-8A76-FCF499E2CBC1}" srcOrd="0" destOrd="0" presId="urn:microsoft.com/office/officeart/2005/8/layout/hierarchy1"/>
    <dgm:cxn modelId="{B5FB4B50-0545-1E40-AD81-D300663B186B}" srcId="{19B910FF-48C0-0B4A-A7A0-4B0EA6D09871}" destId="{17B94A1D-F3DF-E04F-9DF8-A4A82C6D544C}" srcOrd="1" destOrd="0" parTransId="{EC91E9CB-BEAD-574C-B0A7-F5DD17E16789}" sibTransId="{D73507AB-B13B-B047-8061-DAF99F49ADD3}"/>
    <dgm:cxn modelId="{DC97E170-C107-4969-BBD7-A9FFD7A40529}" type="presOf" srcId="{8272D3A9-5813-2B4E-8518-A7775C5544B9}" destId="{83609DAC-B75A-2B4C-B63E-045FB672DA78}" srcOrd="0" destOrd="0" presId="urn:microsoft.com/office/officeart/2005/8/layout/hierarchy1"/>
    <dgm:cxn modelId="{C444EB50-FA40-4E09-B85A-CBA822E420DF}" type="presOf" srcId="{46A77F90-3683-F344-8AFA-8925E930388D}" destId="{A74E5145-D1AE-A24F-9245-3BE46C64EE15}" srcOrd="0" destOrd="0" presId="urn:microsoft.com/office/officeart/2005/8/layout/hierarchy1"/>
    <dgm:cxn modelId="{CF479355-9E1D-204E-B4CF-D64CDF08939F}" srcId="{BC2ABB93-C01B-E044-849E-25B18E5A230B}" destId="{601DD342-CA9C-B84D-98F8-4EE58EBC5AFA}" srcOrd="0" destOrd="0" parTransId="{F2F57A1E-A410-2A48-BC76-D66088E33DAA}" sibTransId="{18F30004-9F6B-DF40-B7F8-C30ED0C86B24}"/>
    <dgm:cxn modelId="{972A2B56-3A2D-4096-B4C2-B42F7F7AD177}" type="presOf" srcId="{32919910-CA61-D84D-890B-4165795178EA}" destId="{284934B9-2A0C-9D41-A25C-8B8B976D1444}" srcOrd="0" destOrd="0" presId="urn:microsoft.com/office/officeart/2005/8/layout/hierarchy1"/>
    <dgm:cxn modelId="{0916347A-2D58-4259-BC6C-17D728DAAF97}" type="presOf" srcId="{AE6ED4E2-14D8-AA44-AAF1-EB0375D6EEA5}" destId="{AE546C0C-C4D0-4661-AEB5-C1CBF5F24A85}" srcOrd="0" destOrd="0" presId="urn:microsoft.com/office/officeart/2005/8/layout/hierarchy1"/>
    <dgm:cxn modelId="{DA945A7C-D990-4C71-A207-ED21F3BA42D8}" type="presOf" srcId="{17B94A1D-F3DF-E04F-9DF8-A4A82C6D544C}" destId="{3D64E28D-51A9-1A4B-884B-46EF8786FEC2}" srcOrd="0" destOrd="0" presId="urn:microsoft.com/office/officeart/2005/8/layout/hierarchy1"/>
    <dgm:cxn modelId="{B1D9B181-6CC7-4F9C-9347-9B9B1C7716DE}" type="presOf" srcId="{6A077B61-1649-644A-8DCF-0DDC2AEFDF02}" destId="{79E1C241-A1C0-46B6-AE81-378FDEECBF78}" srcOrd="0" destOrd="0" presId="urn:microsoft.com/office/officeart/2005/8/layout/hierarchy1"/>
    <dgm:cxn modelId="{C7858783-8868-AE4F-8F4A-28BD77D6E3D6}" srcId="{17B94A1D-F3DF-E04F-9DF8-A4A82C6D544C}" destId="{32919910-CA61-D84D-890B-4165795178EA}" srcOrd="1" destOrd="0" parTransId="{46A77F90-3683-F344-8AFA-8925E930388D}" sibTransId="{140BE9B8-6096-944B-BFD4-506EB4DDCA30}"/>
    <dgm:cxn modelId="{3C0FBFA3-4BFA-4F24-A0D9-0E00CE3B672B}" type="presOf" srcId="{D127AE42-4A3B-A046-B7AC-427F3A5201E2}" destId="{CC0D96B9-724D-4557-AA30-769DBF1B9226}" srcOrd="0" destOrd="0" presId="urn:microsoft.com/office/officeart/2005/8/layout/hierarchy1"/>
    <dgm:cxn modelId="{A1817CA6-4B48-4FCA-B994-891F27234641}" type="presOf" srcId="{11EB7EA4-4FC3-014F-849A-FAFE1CD47121}" destId="{55F1B6E3-3F2C-7744-B565-6CCAF645DBC7}" srcOrd="0" destOrd="0" presId="urn:microsoft.com/office/officeart/2005/8/layout/hierarchy1"/>
    <dgm:cxn modelId="{A93125B7-D218-4245-918C-57F44A765562}" srcId="{D8CB361B-10E1-0540-9139-B60A01052B8B}" destId="{8272D3A9-5813-2B4E-8518-A7775C5544B9}" srcOrd="0" destOrd="0" parTransId="{C5A891B0-F763-134D-93C7-DAA1E8D39C4B}" sibTransId="{4D2EBEA8-3845-A648-A271-CCC0178585C9}"/>
    <dgm:cxn modelId="{9F56CCCD-6496-184D-90CD-BBD5962FF9C0}" srcId="{17B94A1D-F3DF-E04F-9DF8-A4A82C6D544C}" destId="{D8CB361B-10E1-0540-9139-B60A01052B8B}" srcOrd="0" destOrd="0" parTransId="{2229963A-1350-4B42-BE19-8F60FE1AC54D}" sibTransId="{EBC9ED74-DE86-E444-984F-BECEF3317326}"/>
    <dgm:cxn modelId="{ACB919D7-991F-43EC-9DDF-3F5AA94E2D52}" type="presOf" srcId="{C17A2A88-4E4A-8E4A-B58A-2AC3F63FF35B}" destId="{BBA140F9-D08D-EF40-B07C-9BCBA3DA4251}" srcOrd="0" destOrd="0" presId="urn:microsoft.com/office/officeart/2005/8/layout/hierarchy1"/>
    <dgm:cxn modelId="{A23CE0E1-1133-48A6-8780-F288F0C5C6DC}" type="presOf" srcId="{19B910FF-48C0-0B4A-A7A0-4B0EA6D09871}" destId="{43877B2C-535D-644F-8563-E91CAAFA87D6}" srcOrd="0" destOrd="0" presId="urn:microsoft.com/office/officeart/2005/8/layout/hierarchy1"/>
    <dgm:cxn modelId="{B9CDF1E7-5BA6-4ED5-B8E1-CA8B6CA46344}" type="presOf" srcId="{C5A891B0-F763-134D-93C7-DAA1E8D39C4B}" destId="{C88C9D2D-FAB9-F347-9711-A62DD45A8D06}" srcOrd="0" destOrd="0" presId="urn:microsoft.com/office/officeart/2005/8/layout/hierarchy1"/>
    <dgm:cxn modelId="{D84F21EB-4988-434F-B7D7-E76B4F9305AB}" srcId="{19B910FF-48C0-0B4A-A7A0-4B0EA6D09871}" destId="{C16F0540-71AB-CA4A-A301-7445DCEA27D5}" srcOrd="0" destOrd="0" parTransId="{F566D2E6-1F16-5B4B-B9F9-35F8232159AA}" sibTransId="{E8091404-CB89-0742-A1AE-D474967B332B}"/>
    <dgm:cxn modelId="{CC1FAFEE-4C84-42F8-871D-B661F361697E}" type="presOf" srcId="{1D80EEA2-3F22-AE4A-A206-70D31CDD9E24}" destId="{B387E872-A013-4841-9113-6C2DAFD9C8B8}" srcOrd="0" destOrd="0" presId="urn:microsoft.com/office/officeart/2005/8/layout/hierarchy1"/>
    <dgm:cxn modelId="{C2888184-A4B8-456C-8986-C348C96D8A30}" type="presParOf" srcId="{43877B2C-535D-644F-8563-E91CAAFA87D6}" destId="{EF5FBB8A-BD50-4688-BBFC-E6E092B641AB}" srcOrd="0" destOrd="0" presId="urn:microsoft.com/office/officeart/2005/8/layout/hierarchy1"/>
    <dgm:cxn modelId="{8CE574EC-CCDD-4A85-A894-A6F1565A707A}" type="presParOf" srcId="{EF5FBB8A-BD50-4688-BBFC-E6E092B641AB}" destId="{0D27DFBF-D767-414F-8C99-06F2662D130A}" srcOrd="0" destOrd="0" presId="urn:microsoft.com/office/officeart/2005/8/layout/hierarchy1"/>
    <dgm:cxn modelId="{FD7C10BF-2BC9-41F6-896B-D2EE9BFCA21F}" type="presParOf" srcId="{0D27DFBF-D767-414F-8C99-06F2662D130A}" destId="{B060A4BF-89C0-45CD-834E-2B41C4470CCE}" srcOrd="0" destOrd="0" presId="urn:microsoft.com/office/officeart/2005/8/layout/hierarchy1"/>
    <dgm:cxn modelId="{BCF6999B-9D7F-467F-8692-7F7C9463904A}" type="presParOf" srcId="{0D27DFBF-D767-414F-8C99-06F2662D130A}" destId="{2F8C8549-EA83-4198-90C0-2303593D5E67}" srcOrd="1" destOrd="0" presId="urn:microsoft.com/office/officeart/2005/8/layout/hierarchy1"/>
    <dgm:cxn modelId="{F0C29600-292D-4C62-8F08-49F5718AE54E}" type="presParOf" srcId="{EF5FBB8A-BD50-4688-BBFC-E6E092B641AB}" destId="{FCAA94F6-12A3-4308-87DF-63DDF97C8806}" srcOrd="1" destOrd="0" presId="urn:microsoft.com/office/officeart/2005/8/layout/hierarchy1"/>
    <dgm:cxn modelId="{30FF08A6-7F93-4FA0-BF4C-DFC5AE5C20CF}" type="presParOf" srcId="{FCAA94F6-12A3-4308-87DF-63DDF97C8806}" destId="{AE546C0C-C4D0-4661-AEB5-C1CBF5F24A85}" srcOrd="0" destOrd="0" presId="urn:microsoft.com/office/officeart/2005/8/layout/hierarchy1"/>
    <dgm:cxn modelId="{339CC05A-D760-456C-A26A-A18B5E4C570B}" type="presParOf" srcId="{FCAA94F6-12A3-4308-87DF-63DDF97C8806}" destId="{438DD5F9-003C-416C-99CE-26172DE3D6E6}" srcOrd="1" destOrd="0" presId="urn:microsoft.com/office/officeart/2005/8/layout/hierarchy1"/>
    <dgm:cxn modelId="{97D70EAD-CAE6-4FB6-976B-FC30E6894433}" type="presParOf" srcId="{438DD5F9-003C-416C-99CE-26172DE3D6E6}" destId="{FC0EBDE0-1DE3-4EAF-AB30-50EA57959EDC}" srcOrd="0" destOrd="0" presId="urn:microsoft.com/office/officeart/2005/8/layout/hierarchy1"/>
    <dgm:cxn modelId="{C4C4772F-60DC-426E-B687-3F0A00CEF58B}" type="presParOf" srcId="{FC0EBDE0-1DE3-4EAF-AB30-50EA57959EDC}" destId="{C1E78294-C23E-44DA-820C-1A4E8C14AEDA}" srcOrd="0" destOrd="0" presId="urn:microsoft.com/office/officeart/2005/8/layout/hierarchy1"/>
    <dgm:cxn modelId="{D5482685-C401-487D-9FB3-4A987CAE8515}" type="presParOf" srcId="{FC0EBDE0-1DE3-4EAF-AB30-50EA57959EDC}" destId="{79E1C241-A1C0-46B6-AE81-378FDEECBF78}" srcOrd="1" destOrd="0" presId="urn:microsoft.com/office/officeart/2005/8/layout/hierarchy1"/>
    <dgm:cxn modelId="{B8ADE1B2-D7E1-4349-B0B7-57D2C8327796}" type="presParOf" srcId="{438DD5F9-003C-416C-99CE-26172DE3D6E6}" destId="{B9529439-A872-4369-B895-F33BD3AA9C7B}" srcOrd="1" destOrd="0" presId="urn:microsoft.com/office/officeart/2005/8/layout/hierarchy1"/>
    <dgm:cxn modelId="{75EB46FB-212A-4B63-B8E0-5EFFAC605A20}" type="presParOf" srcId="{B9529439-A872-4369-B895-F33BD3AA9C7B}" destId="{86992D71-A7C9-4527-A86E-CDBA8370FEC2}" srcOrd="0" destOrd="0" presId="urn:microsoft.com/office/officeart/2005/8/layout/hierarchy1"/>
    <dgm:cxn modelId="{600ACC95-F016-48A0-9E47-88FDCB00771A}" type="presParOf" srcId="{B9529439-A872-4369-B895-F33BD3AA9C7B}" destId="{07CBA040-D7FC-483F-8023-46517B7850C9}" srcOrd="1" destOrd="0" presId="urn:microsoft.com/office/officeart/2005/8/layout/hierarchy1"/>
    <dgm:cxn modelId="{1B78D74F-DA7B-45D5-BE96-E0DCF0C760BF}" type="presParOf" srcId="{07CBA040-D7FC-483F-8023-46517B7850C9}" destId="{D0159FF9-89BB-4CF1-83D8-E4C163E36E01}" srcOrd="0" destOrd="0" presId="urn:microsoft.com/office/officeart/2005/8/layout/hierarchy1"/>
    <dgm:cxn modelId="{1BAC321A-49E4-4714-8709-2C52D9FF1D1D}" type="presParOf" srcId="{D0159FF9-89BB-4CF1-83D8-E4C163E36E01}" destId="{81D74B8A-EE65-47EC-BF07-7CB3C2F32116}" srcOrd="0" destOrd="0" presId="urn:microsoft.com/office/officeart/2005/8/layout/hierarchy1"/>
    <dgm:cxn modelId="{3D66E4CC-2CBB-4F91-BA8C-210EB2F6080E}" type="presParOf" srcId="{D0159FF9-89BB-4CF1-83D8-E4C163E36E01}" destId="{CC0D96B9-724D-4557-AA30-769DBF1B9226}" srcOrd="1" destOrd="0" presId="urn:microsoft.com/office/officeart/2005/8/layout/hierarchy1"/>
    <dgm:cxn modelId="{79BCAF10-3D34-40EB-9788-4FF415F58668}" type="presParOf" srcId="{07CBA040-D7FC-483F-8023-46517B7850C9}" destId="{873659F1-39F2-440E-B1EE-73B326122543}" srcOrd="1" destOrd="0" presId="urn:microsoft.com/office/officeart/2005/8/layout/hierarchy1"/>
    <dgm:cxn modelId="{3BA704A1-2DD4-4AEB-8D39-2AC603A37591}" type="presParOf" srcId="{FCAA94F6-12A3-4308-87DF-63DDF97C8806}" destId="{B387E872-A013-4841-9113-6C2DAFD9C8B8}" srcOrd="2" destOrd="0" presId="urn:microsoft.com/office/officeart/2005/8/layout/hierarchy1"/>
    <dgm:cxn modelId="{B3219B9D-1F6C-4241-ABF2-28A6C3490078}" type="presParOf" srcId="{FCAA94F6-12A3-4308-87DF-63DDF97C8806}" destId="{5903B798-ED45-454C-9FF5-524FC03B1BAD}" srcOrd="3" destOrd="0" presId="urn:microsoft.com/office/officeart/2005/8/layout/hierarchy1"/>
    <dgm:cxn modelId="{DB6A90C1-5C39-4CE5-9826-73E5A096AA84}" type="presParOf" srcId="{5903B798-ED45-454C-9FF5-524FC03B1BAD}" destId="{BC7EAD83-416F-491E-AF7B-B8C016BA2AFF}" srcOrd="0" destOrd="0" presId="urn:microsoft.com/office/officeart/2005/8/layout/hierarchy1"/>
    <dgm:cxn modelId="{DC1DB380-0803-4677-B133-17727205C1DF}" type="presParOf" srcId="{BC7EAD83-416F-491E-AF7B-B8C016BA2AFF}" destId="{ABCD87C6-CF32-4E37-B7C2-2DBC04658316}" srcOrd="0" destOrd="0" presId="urn:microsoft.com/office/officeart/2005/8/layout/hierarchy1"/>
    <dgm:cxn modelId="{D238B933-B7FB-44A0-88AB-4235E9303155}" type="presParOf" srcId="{BC7EAD83-416F-491E-AF7B-B8C016BA2AFF}" destId="{622C98F5-E2CB-4766-A90B-EF376478FCFC}" srcOrd="1" destOrd="0" presId="urn:microsoft.com/office/officeart/2005/8/layout/hierarchy1"/>
    <dgm:cxn modelId="{4F02E64B-E44B-4827-92FC-68E7063D8C07}" type="presParOf" srcId="{5903B798-ED45-454C-9FF5-524FC03B1BAD}" destId="{80EF75BB-166D-4863-BE8D-2139DB6C534A}" srcOrd="1" destOrd="0" presId="urn:microsoft.com/office/officeart/2005/8/layout/hierarchy1"/>
    <dgm:cxn modelId="{818E70DD-CF1F-4C7D-BAEB-248B675265C8}" type="presParOf" srcId="{80EF75BB-166D-4863-BE8D-2139DB6C534A}" destId="{D5460BA5-6FE6-4618-8E77-2A438E4A70D5}" srcOrd="0" destOrd="0" presId="urn:microsoft.com/office/officeart/2005/8/layout/hierarchy1"/>
    <dgm:cxn modelId="{035792FF-A3D7-420D-8364-CA6F0640E6BC}" type="presParOf" srcId="{80EF75BB-166D-4863-BE8D-2139DB6C534A}" destId="{73E2ADAB-7E7C-49D6-8960-5F551A4A511E}" srcOrd="1" destOrd="0" presId="urn:microsoft.com/office/officeart/2005/8/layout/hierarchy1"/>
    <dgm:cxn modelId="{8B5E7E23-4D2C-4D7E-97B3-B29B4BEA707C}" type="presParOf" srcId="{73E2ADAB-7E7C-49D6-8960-5F551A4A511E}" destId="{F86C1C4F-55AF-4918-921E-549671D74DD5}" srcOrd="0" destOrd="0" presId="urn:microsoft.com/office/officeart/2005/8/layout/hierarchy1"/>
    <dgm:cxn modelId="{B4701067-F911-4DD3-A7EE-2E0A8562437F}" type="presParOf" srcId="{F86C1C4F-55AF-4918-921E-549671D74DD5}" destId="{5D736783-67C0-4090-9BA3-2381B4BE89B7}" srcOrd="0" destOrd="0" presId="urn:microsoft.com/office/officeart/2005/8/layout/hierarchy1"/>
    <dgm:cxn modelId="{B2C0112A-9CAD-45EE-A3B7-953B2C39047C}" type="presParOf" srcId="{F86C1C4F-55AF-4918-921E-549671D74DD5}" destId="{8580EEAB-C006-48A6-9C40-9F4868B6FA6F}" srcOrd="1" destOrd="0" presId="urn:microsoft.com/office/officeart/2005/8/layout/hierarchy1"/>
    <dgm:cxn modelId="{BEB63C69-8564-42A7-BC80-26B8190BE544}" type="presParOf" srcId="{73E2ADAB-7E7C-49D6-8960-5F551A4A511E}" destId="{4E619060-4E19-4353-81AD-2DB72C6E3024}" srcOrd="1" destOrd="0" presId="urn:microsoft.com/office/officeart/2005/8/layout/hierarchy1"/>
    <dgm:cxn modelId="{0EEA84E2-F5A0-4C59-BC24-AC8E324F044C}" type="presParOf" srcId="{43877B2C-535D-644F-8563-E91CAAFA87D6}" destId="{5363A9DE-184D-D045-AC66-836BFD3B5CF7}" srcOrd="1" destOrd="0" presId="urn:microsoft.com/office/officeart/2005/8/layout/hierarchy1"/>
    <dgm:cxn modelId="{BC843412-4761-41C3-AAA0-5339DF4A8A65}" type="presParOf" srcId="{5363A9DE-184D-D045-AC66-836BFD3B5CF7}" destId="{5F579A16-7EB5-4F43-B693-F5A24CA04C81}" srcOrd="0" destOrd="0" presId="urn:microsoft.com/office/officeart/2005/8/layout/hierarchy1"/>
    <dgm:cxn modelId="{411BE495-5641-4E2A-A58C-DD7B4C7DE6EC}" type="presParOf" srcId="{5F579A16-7EB5-4F43-B693-F5A24CA04C81}" destId="{F0F7C947-BB5E-0C4A-8EBB-F1F6C1ABC02C}" srcOrd="0" destOrd="0" presId="urn:microsoft.com/office/officeart/2005/8/layout/hierarchy1"/>
    <dgm:cxn modelId="{64CACDF6-943B-4059-A73C-3F335C357290}" type="presParOf" srcId="{5F579A16-7EB5-4F43-B693-F5A24CA04C81}" destId="{3D64E28D-51A9-1A4B-884B-46EF8786FEC2}" srcOrd="1" destOrd="0" presId="urn:microsoft.com/office/officeart/2005/8/layout/hierarchy1"/>
    <dgm:cxn modelId="{59DE5FA0-2F35-44B5-B1A5-8CF1E7991B6F}" type="presParOf" srcId="{5363A9DE-184D-D045-AC66-836BFD3B5CF7}" destId="{7E060234-8415-224E-9A3E-C7FABB17C0C1}" srcOrd="1" destOrd="0" presId="urn:microsoft.com/office/officeart/2005/8/layout/hierarchy1"/>
    <dgm:cxn modelId="{99F35BB1-6412-4995-A4C2-0D67929138D2}" type="presParOf" srcId="{7E060234-8415-224E-9A3E-C7FABB17C0C1}" destId="{77AF7E64-347D-6541-8A76-FCF499E2CBC1}" srcOrd="0" destOrd="0" presId="urn:microsoft.com/office/officeart/2005/8/layout/hierarchy1"/>
    <dgm:cxn modelId="{30014DF2-58BB-422E-8B8D-61BDE9ADBC0C}" type="presParOf" srcId="{7E060234-8415-224E-9A3E-C7FABB17C0C1}" destId="{034A5E01-881E-484D-8E8E-709D296D2B22}" srcOrd="1" destOrd="0" presId="urn:microsoft.com/office/officeart/2005/8/layout/hierarchy1"/>
    <dgm:cxn modelId="{F9596804-396E-4F76-AEE4-3CE4F3364A20}" type="presParOf" srcId="{034A5E01-881E-484D-8E8E-709D296D2B22}" destId="{AB30E4ED-3104-CF44-BDA4-35FF0731F9A2}" srcOrd="0" destOrd="0" presId="urn:microsoft.com/office/officeart/2005/8/layout/hierarchy1"/>
    <dgm:cxn modelId="{B69D12EA-8650-408E-8523-ABA8DD70AB0B}" type="presParOf" srcId="{AB30E4ED-3104-CF44-BDA4-35FF0731F9A2}" destId="{5C9341A3-EA38-7C42-BD67-908C6143933D}" srcOrd="0" destOrd="0" presId="urn:microsoft.com/office/officeart/2005/8/layout/hierarchy1"/>
    <dgm:cxn modelId="{826496D9-6511-4CC7-AA5B-2E2DFC55A758}" type="presParOf" srcId="{AB30E4ED-3104-CF44-BDA4-35FF0731F9A2}" destId="{FDC3BADA-8E80-6449-9D8E-0BF624C7BF38}" srcOrd="1" destOrd="0" presId="urn:microsoft.com/office/officeart/2005/8/layout/hierarchy1"/>
    <dgm:cxn modelId="{B512F28E-605E-49E8-BBDB-5A99EC699916}" type="presParOf" srcId="{034A5E01-881E-484D-8E8E-709D296D2B22}" destId="{61F9E2E0-CFB0-444E-AA8D-6C3A5B5EE075}" srcOrd="1" destOrd="0" presId="urn:microsoft.com/office/officeart/2005/8/layout/hierarchy1"/>
    <dgm:cxn modelId="{8392DD6B-6E5F-42BD-AB16-07014E445730}" type="presParOf" srcId="{61F9E2E0-CFB0-444E-AA8D-6C3A5B5EE075}" destId="{C88C9D2D-FAB9-F347-9711-A62DD45A8D06}" srcOrd="0" destOrd="0" presId="urn:microsoft.com/office/officeart/2005/8/layout/hierarchy1"/>
    <dgm:cxn modelId="{52C9C238-CD52-4F6E-A83A-7B43C489A4F1}" type="presParOf" srcId="{61F9E2E0-CFB0-444E-AA8D-6C3A5B5EE075}" destId="{6BBB4A65-D3DC-5642-954E-5DA21F1611EA}" srcOrd="1" destOrd="0" presId="urn:microsoft.com/office/officeart/2005/8/layout/hierarchy1"/>
    <dgm:cxn modelId="{26477FC9-2A7C-4C37-BDF4-32CD7D25366A}" type="presParOf" srcId="{6BBB4A65-D3DC-5642-954E-5DA21F1611EA}" destId="{4EB17E2E-3733-1B44-8DB0-21F3695608B3}" srcOrd="0" destOrd="0" presId="urn:microsoft.com/office/officeart/2005/8/layout/hierarchy1"/>
    <dgm:cxn modelId="{D9379C24-08FD-4AEF-AD23-394135821DC0}" type="presParOf" srcId="{4EB17E2E-3733-1B44-8DB0-21F3695608B3}" destId="{822EA405-FC7D-1A41-A945-6498845CC881}" srcOrd="0" destOrd="0" presId="urn:microsoft.com/office/officeart/2005/8/layout/hierarchy1"/>
    <dgm:cxn modelId="{56EF3DFD-E6D0-4F0F-9A45-60B54D708EFE}" type="presParOf" srcId="{4EB17E2E-3733-1B44-8DB0-21F3695608B3}" destId="{83609DAC-B75A-2B4C-B63E-045FB672DA78}" srcOrd="1" destOrd="0" presId="urn:microsoft.com/office/officeart/2005/8/layout/hierarchy1"/>
    <dgm:cxn modelId="{9CB2B004-A9A4-4947-A313-9F43DFF9676E}" type="presParOf" srcId="{6BBB4A65-D3DC-5642-954E-5DA21F1611EA}" destId="{53D9EBE6-9C8C-2742-B7C8-804BF4C380AE}" srcOrd="1" destOrd="0" presId="urn:microsoft.com/office/officeart/2005/8/layout/hierarchy1"/>
    <dgm:cxn modelId="{6390B43F-8FF7-4BD0-938D-A26C6F1CD2AB}" type="presParOf" srcId="{7E060234-8415-224E-9A3E-C7FABB17C0C1}" destId="{A74E5145-D1AE-A24F-9245-3BE46C64EE15}" srcOrd="2" destOrd="0" presId="urn:microsoft.com/office/officeart/2005/8/layout/hierarchy1"/>
    <dgm:cxn modelId="{8871C5C7-9E63-4B53-9E83-CBD6C7F727F7}" type="presParOf" srcId="{7E060234-8415-224E-9A3E-C7FABB17C0C1}" destId="{E79719CC-F996-6140-B57F-0C445809081A}" srcOrd="3" destOrd="0" presId="urn:microsoft.com/office/officeart/2005/8/layout/hierarchy1"/>
    <dgm:cxn modelId="{FC5EB7A6-D326-40B1-B162-8550D97C5A5E}" type="presParOf" srcId="{E79719CC-F996-6140-B57F-0C445809081A}" destId="{3E08277C-1E5D-2146-88EC-B66CD1DEAE4B}" srcOrd="0" destOrd="0" presId="urn:microsoft.com/office/officeart/2005/8/layout/hierarchy1"/>
    <dgm:cxn modelId="{669E34C2-1582-49FE-A6A6-5DEFB86C8376}" type="presParOf" srcId="{3E08277C-1E5D-2146-88EC-B66CD1DEAE4B}" destId="{44433298-5D2D-4F4F-B344-5CBE04607C14}" srcOrd="0" destOrd="0" presId="urn:microsoft.com/office/officeart/2005/8/layout/hierarchy1"/>
    <dgm:cxn modelId="{2CCAD461-D858-40F6-8545-4C5610F30761}" type="presParOf" srcId="{3E08277C-1E5D-2146-88EC-B66CD1DEAE4B}" destId="{284934B9-2A0C-9D41-A25C-8B8B976D1444}" srcOrd="1" destOrd="0" presId="urn:microsoft.com/office/officeart/2005/8/layout/hierarchy1"/>
    <dgm:cxn modelId="{7EF64DA6-2FA0-4894-B659-FF8CB612D27E}" type="presParOf" srcId="{E79719CC-F996-6140-B57F-0C445809081A}" destId="{050F8D55-99B7-474E-9FD7-849D752C39C6}" srcOrd="1" destOrd="0" presId="urn:microsoft.com/office/officeart/2005/8/layout/hierarchy1"/>
    <dgm:cxn modelId="{860118ED-DE5C-449C-8000-E93D2A46C546}" type="presParOf" srcId="{050F8D55-99B7-474E-9FD7-849D752C39C6}" destId="{55F1B6E3-3F2C-7744-B565-6CCAF645DBC7}" srcOrd="0" destOrd="0" presId="urn:microsoft.com/office/officeart/2005/8/layout/hierarchy1"/>
    <dgm:cxn modelId="{C2D3C614-06C7-4FE4-8C57-657077EE09F9}" type="presParOf" srcId="{050F8D55-99B7-474E-9FD7-849D752C39C6}" destId="{3CBA7B2D-DB15-EE40-A3BC-D8FD3B585533}" srcOrd="1" destOrd="0" presId="urn:microsoft.com/office/officeart/2005/8/layout/hierarchy1"/>
    <dgm:cxn modelId="{0A4F6870-77F8-4C89-B4F2-22FDA8E36AAF}" type="presParOf" srcId="{3CBA7B2D-DB15-EE40-A3BC-D8FD3B585533}" destId="{CF2D9BFF-70A6-624D-BA69-9FE128D80AE7}" srcOrd="0" destOrd="0" presId="urn:microsoft.com/office/officeart/2005/8/layout/hierarchy1"/>
    <dgm:cxn modelId="{82124B4D-02E4-49A4-B178-FFAB629AEADC}" type="presParOf" srcId="{CF2D9BFF-70A6-624D-BA69-9FE128D80AE7}" destId="{9884B3D3-A6E4-0C47-906A-784BE557716B}" srcOrd="0" destOrd="0" presId="urn:microsoft.com/office/officeart/2005/8/layout/hierarchy1"/>
    <dgm:cxn modelId="{677721EF-1F4A-442D-978C-3B6DE2F192E6}" type="presParOf" srcId="{CF2D9BFF-70A6-624D-BA69-9FE128D80AE7}" destId="{BBA140F9-D08D-EF40-B07C-9BCBA3DA4251}" srcOrd="1" destOrd="0" presId="urn:microsoft.com/office/officeart/2005/8/layout/hierarchy1"/>
    <dgm:cxn modelId="{CEC6E5D4-72A0-4E29-8D13-B1A738EDE8DE}" type="presParOf" srcId="{3CBA7B2D-DB15-EE40-A3BC-D8FD3B585533}" destId="{A1FA6B46-730B-714E-83FF-07DD2B56877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E4D583A-EB0A-4710-98CC-1858592E6E78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086AB5FE-D0D4-4D1F-8536-F30B780A6865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/>
            </a:rPr>
            <a:t>Se sospecha clínicamente en un paciente lábil y se desatura fácilmente con la manipulación, no responde al tratamiento convencional de la hipoxemia y hay antecedentes de entidades que pueden desencadenar HPPRN.</a:t>
          </a:r>
        </a:p>
      </dgm:t>
    </dgm:pt>
    <dgm:pt modelId="{33FDD351-200B-409C-8873-3C47DB9264C7}" type="parTrans" cxnId="{B3333A75-DFAD-4709-A8B7-434444E0019A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F1130B13-2C24-43E8-92C5-71FE13D810DE}" type="sibTrans" cxnId="{B3333A75-DFAD-4709-A8B7-434444E0019A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DFA14886-5072-4B53-ABC8-5FBE2EDDEFA5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600" dirty="0">
              <a:latin typeface="Montserrat" panose="00000500000000000000"/>
            </a:rPr>
            <a:t>Se confirma con ecocardiografía que muestra presión elevada de forma indirecta en arterias pulmonares y algún grado de cortocircuito derecha a izquierda. </a:t>
          </a:r>
        </a:p>
      </dgm:t>
    </dgm:pt>
    <dgm:pt modelId="{3E800C5A-5110-4BBC-B0E3-285C8BFA5C81}" type="parTrans" cxnId="{B2009A32-54B9-4A9A-A3FF-C37D94941629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0B466B4E-4225-4D06-A434-10E8715FB0DD}" type="sibTrans" cxnId="{B2009A32-54B9-4A9A-A3FF-C37D94941629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F52EBC71-43B2-46D1-996B-EC2C1573E13F}" type="pres">
      <dgm:prSet presAssocID="{DE4D583A-EB0A-4710-98CC-1858592E6E78}" presName="linear" presStyleCnt="0">
        <dgm:presLayoutVars>
          <dgm:dir/>
          <dgm:animLvl val="lvl"/>
          <dgm:resizeHandles val="exact"/>
        </dgm:presLayoutVars>
      </dgm:prSet>
      <dgm:spPr/>
    </dgm:pt>
    <dgm:pt modelId="{DCE75B37-842F-4A3F-86C7-14FCA1258160}" type="pres">
      <dgm:prSet presAssocID="{086AB5FE-D0D4-4D1F-8536-F30B780A6865}" presName="parentLin" presStyleCnt="0"/>
      <dgm:spPr/>
    </dgm:pt>
    <dgm:pt modelId="{60175B68-4580-4B49-A0D8-7053A09252E9}" type="pres">
      <dgm:prSet presAssocID="{086AB5FE-D0D4-4D1F-8536-F30B780A6865}" presName="parentLeftMargin" presStyleLbl="node1" presStyleIdx="0" presStyleCnt="2"/>
      <dgm:spPr/>
    </dgm:pt>
    <dgm:pt modelId="{E19401CE-4A5A-4C87-B999-ED99963982EA}" type="pres">
      <dgm:prSet presAssocID="{086AB5FE-D0D4-4D1F-8536-F30B780A6865}" presName="parentText" presStyleLbl="node1" presStyleIdx="0" presStyleCnt="2" custScaleX="113731">
        <dgm:presLayoutVars>
          <dgm:chMax val="0"/>
          <dgm:bulletEnabled val="1"/>
        </dgm:presLayoutVars>
      </dgm:prSet>
      <dgm:spPr/>
    </dgm:pt>
    <dgm:pt modelId="{5BE8CC31-AAFF-4220-99FA-63A726B63077}" type="pres">
      <dgm:prSet presAssocID="{086AB5FE-D0D4-4D1F-8536-F30B780A6865}" presName="negativeSpace" presStyleCnt="0"/>
      <dgm:spPr/>
    </dgm:pt>
    <dgm:pt modelId="{055E2CBC-EAD0-4FF9-8926-3EAF661123A7}" type="pres">
      <dgm:prSet presAssocID="{086AB5FE-D0D4-4D1F-8536-F30B780A6865}" presName="childText" presStyleLbl="conFgAcc1" presStyleIdx="0" presStyleCnt="2">
        <dgm:presLayoutVars>
          <dgm:bulletEnabled val="1"/>
        </dgm:presLayoutVars>
      </dgm:prSet>
      <dgm:spPr/>
    </dgm:pt>
    <dgm:pt modelId="{A4EE3D8D-1D2C-4721-BC50-742999284FB7}" type="pres">
      <dgm:prSet presAssocID="{F1130B13-2C24-43E8-92C5-71FE13D810DE}" presName="spaceBetweenRectangles" presStyleCnt="0"/>
      <dgm:spPr/>
    </dgm:pt>
    <dgm:pt modelId="{9C27C638-D66E-428E-AA3A-05967F802C48}" type="pres">
      <dgm:prSet presAssocID="{DFA14886-5072-4B53-ABC8-5FBE2EDDEFA5}" presName="parentLin" presStyleCnt="0"/>
      <dgm:spPr/>
    </dgm:pt>
    <dgm:pt modelId="{16C57868-99AE-499E-9A63-7A6ED03E96F9}" type="pres">
      <dgm:prSet presAssocID="{DFA14886-5072-4B53-ABC8-5FBE2EDDEFA5}" presName="parentLeftMargin" presStyleLbl="node1" presStyleIdx="0" presStyleCnt="2"/>
      <dgm:spPr/>
    </dgm:pt>
    <dgm:pt modelId="{1A1D60E5-B0D8-48ED-9D4A-7DE4691907DD}" type="pres">
      <dgm:prSet presAssocID="{DFA14886-5072-4B53-ABC8-5FBE2EDDEFA5}" presName="parentText" presStyleLbl="node1" presStyleIdx="1" presStyleCnt="2" custScaleX="113731">
        <dgm:presLayoutVars>
          <dgm:chMax val="0"/>
          <dgm:bulletEnabled val="1"/>
        </dgm:presLayoutVars>
      </dgm:prSet>
      <dgm:spPr/>
    </dgm:pt>
    <dgm:pt modelId="{02DD7719-A413-4676-A9EB-D58B1A27182F}" type="pres">
      <dgm:prSet presAssocID="{DFA14886-5072-4B53-ABC8-5FBE2EDDEFA5}" presName="negativeSpace" presStyleCnt="0"/>
      <dgm:spPr/>
    </dgm:pt>
    <dgm:pt modelId="{E8CADBD6-4FDF-43F4-ACA9-5CCF88715467}" type="pres">
      <dgm:prSet presAssocID="{DFA14886-5072-4B53-ABC8-5FBE2EDDEFA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1996413-5E6D-4CCB-B3FD-B931FFB50209}" type="presOf" srcId="{DFA14886-5072-4B53-ABC8-5FBE2EDDEFA5}" destId="{1A1D60E5-B0D8-48ED-9D4A-7DE4691907DD}" srcOrd="1" destOrd="0" presId="urn:microsoft.com/office/officeart/2005/8/layout/list1"/>
    <dgm:cxn modelId="{90D0EB1D-F7BE-40AC-A41A-529E44AF0847}" type="presOf" srcId="{086AB5FE-D0D4-4D1F-8536-F30B780A6865}" destId="{60175B68-4580-4B49-A0D8-7053A09252E9}" srcOrd="0" destOrd="0" presId="urn:microsoft.com/office/officeart/2005/8/layout/list1"/>
    <dgm:cxn modelId="{B2009A32-54B9-4A9A-A3FF-C37D94941629}" srcId="{DE4D583A-EB0A-4710-98CC-1858592E6E78}" destId="{DFA14886-5072-4B53-ABC8-5FBE2EDDEFA5}" srcOrd="1" destOrd="0" parTransId="{3E800C5A-5110-4BBC-B0E3-285C8BFA5C81}" sibTransId="{0B466B4E-4225-4D06-A434-10E8715FB0DD}"/>
    <dgm:cxn modelId="{33A96F71-9316-4AE3-8445-142BAC914E28}" type="presOf" srcId="{086AB5FE-D0D4-4D1F-8536-F30B780A6865}" destId="{E19401CE-4A5A-4C87-B999-ED99963982EA}" srcOrd="1" destOrd="0" presId="urn:microsoft.com/office/officeart/2005/8/layout/list1"/>
    <dgm:cxn modelId="{B3333A75-DFAD-4709-A8B7-434444E0019A}" srcId="{DE4D583A-EB0A-4710-98CC-1858592E6E78}" destId="{086AB5FE-D0D4-4D1F-8536-F30B780A6865}" srcOrd="0" destOrd="0" parTransId="{33FDD351-200B-409C-8873-3C47DB9264C7}" sibTransId="{F1130B13-2C24-43E8-92C5-71FE13D810DE}"/>
    <dgm:cxn modelId="{601CBAB7-F804-493F-A6E3-254AC2211E53}" type="presOf" srcId="{DE4D583A-EB0A-4710-98CC-1858592E6E78}" destId="{F52EBC71-43B2-46D1-996B-EC2C1573E13F}" srcOrd="0" destOrd="0" presId="urn:microsoft.com/office/officeart/2005/8/layout/list1"/>
    <dgm:cxn modelId="{3D6E5DE4-7279-4687-91F1-3A40659E1699}" type="presOf" srcId="{DFA14886-5072-4B53-ABC8-5FBE2EDDEFA5}" destId="{16C57868-99AE-499E-9A63-7A6ED03E96F9}" srcOrd="0" destOrd="0" presId="urn:microsoft.com/office/officeart/2005/8/layout/list1"/>
    <dgm:cxn modelId="{0BF7E4AB-3400-4B93-8BB2-7BBB2747BB8D}" type="presParOf" srcId="{F52EBC71-43B2-46D1-996B-EC2C1573E13F}" destId="{DCE75B37-842F-4A3F-86C7-14FCA1258160}" srcOrd="0" destOrd="0" presId="urn:microsoft.com/office/officeart/2005/8/layout/list1"/>
    <dgm:cxn modelId="{D361E9DB-081C-42E6-A2AF-2C256550C65E}" type="presParOf" srcId="{DCE75B37-842F-4A3F-86C7-14FCA1258160}" destId="{60175B68-4580-4B49-A0D8-7053A09252E9}" srcOrd="0" destOrd="0" presId="urn:microsoft.com/office/officeart/2005/8/layout/list1"/>
    <dgm:cxn modelId="{DA5AF56F-2DB5-4DB3-A9A3-F6E768B469D2}" type="presParOf" srcId="{DCE75B37-842F-4A3F-86C7-14FCA1258160}" destId="{E19401CE-4A5A-4C87-B999-ED99963982EA}" srcOrd="1" destOrd="0" presId="urn:microsoft.com/office/officeart/2005/8/layout/list1"/>
    <dgm:cxn modelId="{3E1BA543-537D-445B-8AE1-ED55CAD9837D}" type="presParOf" srcId="{F52EBC71-43B2-46D1-996B-EC2C1573E13F}" destId="{5BE8CC31-AAFF-4220-99FA-63A726B63077}" srcOrd="1" destOrd="0" presId="urn:microsoft.com/office/officeart/2005/8/layout/list1"/>
    <dgm:cxn modelId="{0967324F-4476-4144-AC36-69A095C9B0C6}" type="presParOf" srcId="{F52EBC71-43B2-46D1-996B-EC2C1573E13F}" destId="{055E2CBC-EAD0-4FF9-8926-3EAF661123A7}" srcOrd="2" destOrd="0" presId="urn:microsoft.com/office/officeart/2005/8/layout/list1"/>
    <dgm:cxn modelId="{F5B02669-2989-4BD5-858A-155E86D4687F}" type="presParOf" srcId="{F52EBC71-43B2-46D1-996B-EC2C1573E13F}" destId="{A4EE3D8D-1D2C-4721-BC50-742999284FB7}" srcOrd="3" destOrd="0" presId="urn:microsoft.com/office/officeart/2005/8/layout/list1"/>
    <dgm:cxn modelId="{1E7E9462-DDE9-4951-B4EA-10B1B9C47C71}" type="presParOf" srcId="{F52EBC71-43B2-46D1-996B-EC2C1573E13F}" destId="{9C27C638-D66E-428E-AA3A-05967F802C48}" srcOrd="4" destOrd="0" presId="urn:microsoft.com/office/officeart/2005/8/layout/list1"/>
    <dgm:cxn modelId="{CE0E04A1-E245-48DE-AF50-B03A8108B805}" type="presParOf" srcId="{9C27C638-D66E-428E-AA3A-05967F802C48}" destId="{16C57868-99AE-499E-9A63-7A6ED03E96F9}" srcOrd="0" destOrd="0" presId="urn:microsoft.com/office/officeart/2005/8/layout/list1"/>
    <dgm:cxn modelId="{F0C1A0DE-29EC-445A-89D1-1D879AA6D698}" type="presParOf" srcId="{9C27C638-D66E-428E-AA3A-05967F802C48}" destId="{1A1D60E5-B0D8-48ED-9D4A-7DE4691907DD}" srcOrd="1" destOrd="0" presId="urn:microsoft.com/office/officeart/2005/8/layout/list1"/>
    <dgm:cxn modelId="{69271082-1699-4F4B-BEB1-149D8C7293A2}" type="presParOf" srcId="{F52EBC71-43B2-46D1-996B-EC2C1573E13F}" destId="{02DD7719-A413-4676-A9EB-D58B1A27182F}" srcOrd="5" destOrd="0" presId="urn:microsoft.com/office/officeart/2005/8/layout/list1"/>
    <dgm:cxn modelId="{19893B7A-1671-4D68-94DB-C44C37ECD2AF}" type="presParOf" srcId="{F52EBC71-43B2-46D1-996B-EC2C1573E13F}" destId="{E8CADBD6-4FDF-43F4-ACA9-5CCF8871546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D1E7200C-6C18-411E-AD5A-B19406C5642B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26FA4B95-5495-4E96-9A3D-FC5A7214BAF3}">
      <dgm:prSet phldrT="[Texto]" custT="1"/>
      <dgm:spPr/>
      <dgm:t>
        <a:bodyPr/>
        <a:lstStyle/>
        <a:p>
          <a:pPr algn="ctr"/>
          <a:r>
            <a:rPr lang="es-CO" sz="1800" dirty="0">
              <a:latin typeface="Montserrat" panose="00000500000000000000"/>
            </a:rPr>
            <a:t>Soporte </a:t>
          </a:r>
        </a:p>
      </dgm:t>
    </dgm:pt>
    <dgm:pt modelId="{102484DD-C1D3-43E3-970F-3F3D86B11CFF}" type="parTrans" cxnId="{2D74E7FB-555F-474A-B827-08950518D6B6}">
      <dgm:prSet/>
      <dgm:spPr/>
      <dgm:t>
        <a:bodyPr/>
        <a:lstStyle/>
        <a:p>
          <a:endParaRPr lang="es-CO">
            <a:latin typeface="Montserrat" panose="00000500000000000000"/>
          </a:endParaRPr>
        </a:p>
      </dgm:t>
    </dgm:pt>
    <dgm:pt modelId="{CC9E4C94-62D2-4904-96B9-1450F70F43C6}" type="sibTrans" cxnId="{2D74E7FB-555F-474A-B827-08950518D6B6}">
      <dgm:prSet/>
      <dgm:spPr/>
      <dgm:t>
        <a:bodyPr/>
        <a:lstStyle/>
        <a:p>
          <a:endParaRPr lang="es-CO">
            <a:latin typeface="Montserrat" panose="00000500000000000000"/>
          </a:endParaRPr>
        </a:p>
      </dgm:t>
    </dgm:pt>
    <dgm:pt modelId="{709EFE81-012D-44BD-B9A1-27FD785A4852}">
      <dgm:prSet phldrT="[Texto]" custT="1"/>
      <dgm:spPr/>
      <dgm:t>
        <a:bodyPr/>
        <a:lstStyle/>
        <a:p>
          <a:pPr algn="ctr"/>
          <a:r>
            <a:rPr lang="es-CO" sz="1800" dirty="0">
              <a:latin typeface="Montserrat" panose="00000500000000000000"/>
            </a:rPr>
            <a:t>ON</a:t>
          </a:r>
        </a:p>
      </dgm:t>
    </dgm:pt>
    <dgm:pt modelId="{DD1A95E9-3C6E-48CC-A050-DCDAABB1A2F1}" type="parTrans" cxnId="{7E2CDB62-F08F-4C73-9805-7FFCACEB68DD}">
      <dgm:prSet/>
      <dgm:spPr/>
      <dgm:t>
        <a:bodyPr/>
        <a:lstStyle/>
        <a:p>
          <a:endParaRPr lang="es-CO">
            <a:latin typeface="Montserrat" panose="00000500000000000000"/>
          </a:endParaRPr>
        </a:p>
      </dgm:t>
    </dgm:pt>
    <dgm:pt modelId="{FE20D8F2-6ABA-4BDF-B860-50CC107F3522}" type="sibTrans" cxnId="{7E2CDB62-F08F-4C73-9805-7FFCACEB68DD}">
      <dgm:prSet/>
      <dgm:spPr/>
      <dgm:t>
        <a:bodyPr/>
        <a:lstStyle/>
        <a:p>
          <a:endParaRPr lang="es-CO">
            <a:latin typeface="Montserrat" panose="00000500000000000000"/>
          </a:endParaRPr>
        </a:p>
      </dgm:t>
    </dgm:pt>
    <dgm:pt modelId="{BE109D7A-C00E-49FD-B4ED-9F334000B19F}">
      <dgm:prSet/>
      <dgm:spPr/>
      <dgm:t>
        <a:bodyPr/>
        <a:lstStyle/>
        <a:p>
          <a:r>
            <a:rPr lang="es-CO" dirty="0">
              <a:latin typeface="Montserrat" panose="00000500000000000000"/>
            </a:rPr>
            <a:t>Buena oxigenación (evitar hipoxemia, hipercapnia permisiva), mínima manipulación pero sin relajantes musculares o </a:t>
          </a:r>
          <a:r>
            <a:rPr lang="es-CO" dirty="0" err="1">
              <a:latin typeface="Montserrat" panose="00000500000000000000"/>
            </a:rPr>
            <a:t>sedoanalgesia</a:t>
          </a:r>
          <a:r>
            <a:rPr lang="es-CO" dirty="0">
              <a:latin typeface="Montserrat" panose="00000500000000000000"/>
            </a:rPr>
            <a:t>, corregir anemia, acidosis y, si hay signos de disfunción miocárdica, usar dopamina. </a:t>
          </a:r>
        </a:p>
      </dgm:t>
    </dgm:pt>
    <dgm:pt modelId="{12F7E330-2DCE-492D-A2D1-23731C209D48}" type="parTrans" cxnId="{BEDA146E-D7DD-4CF1-A366-B923A070104D}">
      <dgm:prSet/>
      <dgm:spPr/>
      <dgm:t>
        <a:bodyPr/>
        <a:lstStyle/>
        <a:p>
          <a:endParaRPr lang="es-CO">
            <a:latin typeface="Montserrat" panose="00000500000000000000"/>
          </a:endParaRPr>
        </a:p>
      </dgm:t>
    </dgm:pt>
    <dgm:pt modelId="{6431E3AF-A1EA-4403-AE33-4341EA31B138}" type="sibTrans" cxnId="{BEDA146E-D7DD-4CF1-A366-B923A070104D}">
      <dgm:prSet/>
      <dgm:spPr/>
      <dgm:t>
        <a:bodyPr/>
        <a:lstStyle/>
        <a:p>
          <a:endParaRPr lang="es-CO">
            <a:latin typeface="Montserrat" panose="00000500000000000000"/>
          </a:endParaRPr>
        </a:p>
      </dgm:t>
    </dgm:pt>
    <dgm:pt modelId="{2A7605D1-96BE-47F3-AC64-018513D02092}">
      <dgm:prSet/>
      <dgm:spPr/>
      <dgm:t>
        <a:bodyPr/>
        <a:lstStyle/>
        <a:p>
          <a:r>
            <a:rPr lang="es-CO" dirty="0">
              <a:latin typeface="Montserrat" panose="00000500000000000000"/>
            </a:rPr>
            <a:t>No mejora con medidas iniciales y tiene PAO2 &lt;100 con FIO2 &gt;100% y el índice de oxigenación es &gt; 25.</a:t>
          </a:r>
        </a:p>
      </dgm:t>
    </dgm:pt>
    <dgm:pt modelId="{CAE29C3C-4094-439E-AC29-84766A15F9CD}" type="parTrans" cxnId="{B6A067D1-84A5-4322-916A-65E80235146E}">
      <dgm:prSet/>
      <dgm:spPr/>
      <dgm:t>
        <a:bodyPr/>
        <a:lstStyle/>
        <a:p>
          <a:endParaRPr lang="es-CO">
            <a:latin typeface="Montserrat" panose="00000500000000000000"/>
          </a:endParaRPr>
        </a:p>
      </dgm:t>
    </dgm:pt>
    <dgm:pt modelId="{2F91C44F-F0CA-40BC-977A-4D9C3ECE896E}" type="sibTrans" cxnId="{B6A067D1-84A5-4322-916A-65E80235146E}">
      <dgm:prSet/>
      <dgm:spPr/>
      <dgm:t>
        <a:bodyPr/>
        <a:lstStyle/>
        <a:p>
          <a:endParaRPr lang="es-CO">
            <a:latin typeface="Montserrat" panose="00000500000000000000"/>
          </a:endParaRPr>
        </a:p>
      </dgm:t>
    </dgm:pt>
    <dgm:pt modelId="{F6923F7B-569C-495D-A363-9F38EE18A3B4}">
      <dgm:prSet/>
      <dgm:spPr/>
      <dgm:t>
        <a:bodyPr/>
        <a:lstStyle/>
        <a:p>
          <a:r>
            <a:rPr lang="es-CO" dirty="0">
              <a:latin typeface="Montserrat" panose="00000500000000000000"/>
            </a:rPr>
            <a:t>Disminuye mortalidad y necesidad de oxigenación con ECMO.</a:t>
          </a:r>
        </a:p>
      </dgm:t>
    </dgm:pt>
    <dgm:pt modelId="{45ADB605-66BC-45BC-8E58-22037C576EDE}" type="parTrans" cxnId="{1897B16B-4E84-4DE9-A6A8-93305471A604}">
      <dgm:prSet/>
      <dgm:spPr/>
      <dgm:t>
        <a:bodyPr/>
        <a:lstStyle/>
        <a:p>
          <a:endParaRPr lang="es-CO">
            <a:latin typeface="Montserrat" panose="00000500000000000000"/>
          </a:endParaRPr>
        </a:p>
      </dgm:t>
    </dgm:pt>
    <dgm:pt modelId="{0BDA5023-2330-44A2-BFF5-0E783DBF62BC}" type="sibTrans" cxnId="{1897B16B-4E84-4DE9-A6A8-93305471A604}">
      <dgm:prSet/>
      <dgm:spPr/>
      <dgm:t>
        <a:bodyPr/>
        <a:lstStyle/>
        <a:p>
          <a:endParaRPr lang="es-CO">
            <a:latin typeface="Montserrat" panose="00000500000000000000"/>
          </a:endParaRPr>
        </a:p>
      </dgm:t>
    </dgm:pt>
    <dgm:pt modelId="{2FBAAC51-AF1C-4A95-BF7E-61201089FECA}" type="pres">
      <dgm:prSet presAssocID="{D1E7200C-6C18-411E-AD5A-B19406C5642B}" presName="diagram" presStyleCnt="0">
        <dgm:presLayoutVars>
          <dgm:dir/>
          <dgm:animLvl val="lvl"/>
          <dgm:resizeHandles val="exact"/>
        </dgm:presLayoutVars>
      </dgm:prSet>
      <dgm:spPr/>
    </dgm:pt>
    <dgm:pt modelId="{DB852F55-5694-476C-AD87-7CFB5ADFA28F}" type="pres">
      <dgm:prSet presAssocID="{26FA4B95-5495-4E96-9A3D-FC5A7214BAF3}" presName="compNode" presStyleCnt="0"/>
      <dgm:spPr/>
    </dgm:pt>
    <dgm:pt modelId="{DA684D0A-ED50-4A30-9DB9-8BFF77B2C16F}" type="pres">
      <dgm:prSet presAssocID="{26FA4B95-5495-4E96-9A3D-FC5A7214BAF3}" presName="childRect" presStyleLbl="bgAcc1" presStyleIdx="0" presStyleCnt="2">
        <dgm:presLayoutVars>
          <dgm:bulletEnabled val="1"/>
        </dgm:presLayoutVars>
      </dgm:prSet>
      <dgm:spPr/>
    </dgm:pt>
    <dgm:pt modelId="{89DFC0A3-3F8D-4ECC-9551-D09C74E4D539}" type="pres">
      <dgm:prSet presAssocID="{26FA4B95-5495-4E96-9A3D-FC5A7214BAF3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F37F8E41-2D2E-4056-AF20-6A963A73E19D}" type="pres">
      <dgm:prSet presAssocID="{26FA4B95-5495-4E96-9A3D-FC5A7214BAF3}" presName="parentRect" presStyleLbl="alignNode1" presStyleIdx="0" presStyleCnt="2"/>
      <dgm:spPr/>
    </dgm:pt>
    <dgm:pt modelId="{1E008597-78BE-40C5-90F5-BB52CF0A3B28}" type="pres">
      <dgm:prSet presAssocID="{26FA4B95-5495-4E96-9A3D-FC5A7214BAF3}" presName="adorn" presStyleLbl="fgAccFollowNode1" presStyleIdx="0" presStyleCnt="2"/>
      <dgm:spPr/>
    </dgm:pt>
    <dgm:pt modelId="{5EF761DE-FAB3-4FA4-99EA-8B94392FD8E0}" type="pres">
      <dgm:prSet presAssocID="{CC9E4C94-62D2-4904-96B9-1450F70F43C6}" presName="sibTrans" presStyleLbl="sibTrans2D1" presStyleIdx="0" presStyleCnt="0"/>
      <dgm:spPr/>
    </dgm:pt>
    <dgm:pt modelId="{D0493FC0-18E2-4662-B45E-1CF0173236B3}" type="pres">
      <dgm:prSet presAssocID="{709EFE81-012D-44BD-B9A1-27FD785A4852}" presName="compNode" presStyleCnt="0"/>
      <dgm:spPr/>
    </dgm:pt>
    <dgm:pt modelId="{34273F19-9812-448B-81FE-A31756BCA159}" type="pres">
      <dgm:prSet presAssocID="{709EFE81-012D-44BD-B9A1-27FD785A4852}" presName="childRect" presStyleLbl="bgAcc1" presStyleIdx="1" presStyleCnt="2">
        <dgm:presLayoutVars>
          <dgm:bulletEnabled val="1"/>
        </dgm:presLayoutVars>
      </dgm:prSet>
      <dgm:spPr/>
    </dgm:pt>
    <dgm:pt modelId="{5C862A9F-2CE3-4771-9E1F-E88B3EE5D604}" type="pres">
      <dgm:prSet presAssocID="{709EFE81-012D-44BD-B9A1-27FD785A4852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D65CF360-2973-44DC-A8CC-A6599A6A2016}" type="pres">
      <dgm:prSet presAssocID="{709EFE81-012D-44BD-B9A1-27FD785A4852}" presName="parentRect" presStyleLbl="alignNode1" presStyleIdx="1" presStyleCnt="2"/>
      <dgm:spPr/>
    </dgm:pt>
    <dgm:pt modelId="{718DE79D-5441-4409-9FB5-74971CB9D6AC}" type="pres">
      <dgm:prSet presAssocID="{709EFE81-012D-44BD-B9A1-27FD785A4852}" presName="adorn" presStyleLbl="fgAccFollowNode1" presStyleIdx="1" presStyleCnt="2"/>
      <dgm:spPr/>
    </dgm:pt>
  </dgm:ptLst>
  <dgm:cxnLst>
    <dgm:cxn modelId="{F7B0DF04-2E97-4DC0-87C1-791807FB4DA4}" type="presOf" srcId="{D1E7200C-6C18-411E-AD5A-B19406C5642B}" destId="{2FBAAC51-AF1C-4A95-BF7E-61201089FECA}" srcOrd="0" destOrd="0" presId="urn:microsoft.com/office/officeart/2005/8/layout/bList2"/>
    <dgm:cxn modelId="{9A7ABC05-D4D7-4609-BCA1-FD7030C76B5B}" type="presOf" srcId="{F6923F7B-569C-495D-A363-9F38EE18A3B4}" destId="{34273F19-9812-448B-81FE-A31756BCA159}" srcOrd="0" destOrd="1" presId="urn:microsoft.com/office/officeart/2005/8/layout/bList2"/>
    <dgm:cxn modelId="{D944000A-6771-4451-B4C6-E0B42EECC981}" type="presOf" srcId="{709EFE81-012D-44BD-B9A1-27FD785A4852}" destId="{5C862A9F-2CE3-4771-9E1F-E88B3EE5D604}" srcOrd="0" destOrd="0" presId="urn:microsoft.com/office/officeart/2005/8/layout/bList2"/>
    <dgm:cxn modelId="{BEFA7923-34CA-464D-965A-1C9B936B38AC}" type="presOf" srcId="{CC9E4C94-62D2-4904-96B9-1450F70F43C6}" destId="{5EF761DE-FAB3-4FA4-99EA-8B94392FD8E0}" srcOrd="0" destOrd="0" presId="urn:microsoft.com/office/officeart/2005/8/layout/bList2"/>
    <dgm:cxn modelId="{5FEC6D3F-077C-4759-BE7E-75B1E23E11F3}" type="presOf" srcId="{26FA4B95-5495-4E96-9A3D-FC5A7214BAF3}" destId="{89DFC0A3-3F8D-4ECC-9551-D09C74E4D539}" srcOrd="0" destOrd="0" presId="urn:microsoft.com/office/officeart/2005/8/layout/bList2"/>
    <dgm:cxn modelId="{7E2CDB62-F08F-4C73-9805-7FFCACEB68DD}" srcId="{D1E7200C-6C18-411E-AD5A-B19406C5642B}" destId="{709EFE81-012D-44BD-B9A1-27FD785A4852}" srcOrd="1" destOrd="0" parTransId="{DD1A95E9-3C6E-48CC-A050-DCDAABB1A2F1}" sibTransId="{FE20D8F2-6ABA-4BDF-B860-50CC107F3522}"/>
    <dgm:cxn modelId="{1897B16B-4E84-4DE9-A6A8-93305471A604}" srcId="{709EFE81-012D-44BD-B9A1-27FD785A4852}" destId="{F6923F7B-569C-495D-A363-9F38EE18A3B4}" srcOrd="1" destOrd="0" parTransId="{45ADB605-66BC-45BC-8E58-22037C576EDE}" sibTransId="{0BDA5023-2330-44A2-BFF5-0E783DBF62BC}"/>
    <dgm:cxn modelId="{BEDA146E-D7DD-4CF1-A366-B923A070104D}" srcId="{26FA4B95-5495-4E96-9A3D-FC5A7214BAF3}" destId="{BE109D7A-C00E-49FD-B4ED-9F334000B19F}" srcOrd="0" destOrd="0" parTransId="{12F7E330-2DCE-492D-A2D1-23731C209D48}" sibTransId="{6431E3AF-A1EA-4403-AE33-4341EA31B138}"/>
    <dgm:cxn modelId="{1F02FB8B-20CA-434D-B335-E6E05AC11EE7}" type="presOf" srcId="{26FA4B95-5495-4E96-9A3D-FC5A7214BAF3}" destId="{F37F8E41-2D2E-4056-AF20-6A963A73E19D}" srcOrd="1" destOrd="0" presId="urn:microsoft.com/office/officeart/2005/8/layout/bList2"/>
    <dgm:cxn modelId="{1B881D94-AD84-46A6-9C09-DAA90F35E87D}" type="presOf" srcId="{709EFE81-012D-44BD-B9A1-27FD785A4852}" destId="{D65CF360-2973-44DC-A8CC-A6599A6A2016}" srcOrd="1" destOrd="0" presId="urn:microsoft.com/office/officeart/2005/8/layout/bList2"/>
    <dgm:cxn modelId="{25771699-DCDF-4BDC-AA2A-0630F794C9A7}" type="presOf" srcId="{2A7605D1-96BE-47F3-AC64-018513D02092}" destId="{34273F19-9812-448B-81FE-A31756BCA159}" srcOrd="0" destOrd="0" presId="urn:microsoft.com/office/officeart/2005/8/layout/bList2"/>
    <dgm:cxn modelId="{C1948EC8-6FF1-4699-ABAC-E59432E679B6}" type="presOf" srcId="{BE109D7A-C00E-49FD-B4ED-9F334000B19F}" destId="{DA684D0A-ED50-4A30-9DB9-8BFF77B2C16F}" srcOrd="0" destOrd="0" presId="urn:microsoft.com/office/officeart/2005/8/layout/bList2"/>
    <dgm:cxn modelId="{B6A067D1-84A5-4322-916A-65E80235146E}" srcId="{709EFE81-012D-44BD-B9A1-27FD785A4852}" destId="{2A7605D1-96BE-47F3-AC64-018513D02092}" srcOrd="0" destOrd="0" parTransId="{CAE29C3C-4094-439E-AC29-84766A15F9CD}" sibTransId="{2F91C44F-F0CA-40BC-977A-4D9C3ECE896E}"/>
    <dgm:cxn modelId="{2D74E7FB-555F-474A-B827-08950518D6B6}" srcId="{D1E7200C-6C18-411E-AD5A-B19406C5642B}" destId="{26FA4B95-5495-4E96-9A3D-FC5A7214BAF3}" srcOrd="0" destOrd="0" parTransId="{102484DD-C1D3-43E3-970F-3F3D86B11CFF}" sibTransId="{CC9E4C94-62D2-4904-96B9-1450F70F43C6}"/>
    <dgm:cxn modelId="{5CE2129A-1190-425C-8EAC-46B4E640A348}" type="presParOf" srcId="{2FBAAC51-AF1C-4A95-BF7E-61201089FECA}" destId="{DB852F55-5694-476C-AD87-7CFB5ADFA28F}" srcOrd="0" destOrd="0" presId="urn:microsoft.com/office/officeart/2005/8/layout/bList2"/>
    <dgm:cxn modelId="{E5E5BBB5-7C02-43F0-AFC5-E7324684D55A}" type="presParOf" srcId="{DB852F55-5694-476C-AD87-7CFB5ADFA28F}" destId="{DA684D0A-ED50-4A30-9DB9-8BFF77B2C16F}" srcOrd="0" destOrd="0" presId="urn:microsoft.com/office/officeart/2005/8/layout/bList2"/>
    <dgm:cxn modelId="{474B641C-5ED8-426A-AB19-F88AA4A9B560}" type="presParOf" srcId="{DB852F55-5694-476C-AD87-7CFB5ADFA28F}" destId="{89DFC0A3-3F8D-4ECC-9551-D09C74E4D539}" srcOrd="1" destOrd="0" presId="urn:microsoft.com/office/officeart/2005/8/layout/bList2"/>
    <dgm:cxn modelId="{AF0DF37F-F08A-4248-8DA1-A49941B87048}" type="presParOf" srcId="{DB852F55-5694-476C-AD87-7CFB5ADFA28F}" destId="{F37F8E41-2D2E-4056-AF20-6A963A73E19D}" srcOrd="2" destOrd="0" presId="urn:microsoft.com/office/officeart/2005/8/layout/bList2"/>
    <dgm:cxn modelId="{3E6FB2FA-31BA-427E-BCAB-B68DCF7C002F}" type="presParOf" srcId="{DB852F55-5694-476C-AD87-7CFB5ADFA28F}" destId="{1E008597-78BE-40C5-90F5-BB52CF0A3B28}" srcOrd="3" destOrd="0" presId="urn:microsoft.com/office/officeart/2005/8/layout/bList2"/>
    <dgm:cxn modelId="{813D3D92-3F18-46A6-8247-ADD62BAB04BC}" type="presParOf" srcId="{2FBAAC51-AF1C-4A95-BF7E-61201089FECA}" destId="{5EF761DE-FAB3-4FA4-99EA-8B94392FD8E0}" srcOrd="1" destOrd="0" presId="urn:microsoft.com/office/officeart/2005/8/layout/bList2"/>
    <dgm:cxn modelId="{603445DE-96C0-4245-87CD-3E333AFD9F33}" type="presParOf" srcId="{2FBAAC51-AF1C-4A95-BF7E-61201089FECA}" destId="{D0493FC0-18E2-4662-B45E-1CF0173236B3}" srcOrd="2" destOrd="0" presId="urn:microsoft.com/office/officeart/2005/8/layout/bList2"/>
    <dgm:cxn modelId="{DC9AC4A6-C919-421B-B564-84605479A89C}" type="presParOf" srcId="{D0493FC0-18E2-4662-B45E-1CF0173236B3}" destId="{34273F19-9812-448B-81FE-A31756BCA159}" srcOrd="0" destOrd="0" presId="urn:microsoft.com/office/officeart/2005/8/layout/bList2"/>
    <dgm:cxn modelId="{896C57EE-D44A-41C7-A14A-55F5146BA201}" type="presParOf" srcId="{D0493FC0-18E2-4662-B45E-1CF0173236B3}" destId="{5C862A9F-2CE3-4771-9E1F-E88B3EE5D604}" srcOrd="1" destOrd="0" presId="urn:microsoft.com/office/officeart/2005/8/layout/bList2"/>
    <dgm:cxn modelId="{AF8DD971-FA25-4F90-974E-6C4F87A39A72}" type="presParOf" srcId="{D0493FC0-18E2-4662-B45E-1CF0173236B3}" destId="{D65CF360-2973-44DC-A8CC-A6599A6A2016}" srcOrd="2" destOrd="0" presId="urn:microsoft.com/office/officeart/2005/8/layout/bList2"/>
    <dgm:cxn modelId="{F8C5E246-AF72-4067-9C52-E51BF470E7A5}" type="presParOf" srcId="{D0493FC0-18E2-4662-B45E-1CF0173236B3}" destId="{718DE79D-5441-4409-9FB5-74971CB9D6AC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109981FC-BEDC-4BC7-820D-FD9D0FBA70BA}" type="doc">
      <dgm:prSet loTypeId="urn:microsoft.com/office/officeart/2005/8/layout/hProcess9" loCatId="process" qsTypeId="urn:microsoft.com/office/officeart/2005/8/quickstyle/simple1" qsCatId="simple" csTypeId="urn:microsoft.com/office/officeart/2005/8/colors/accent1_3" csCatId="accent1" phldr="1"/>
      <dgm:spPr/>
    </dgm:pt>
    <dgm:pt modelId="{F624AFC1-000D-41C8-9346-1B1E6FB7E9CD}">
      <dgm:prSet phldrT="[Texto]" custT="1"/>
      <dgm:spPr/>
      <dgm:t>
        <a:bodyPr/>
        <a:lstStyle/>
        <a:p>
          <a:r>
            <a:rPr lang="es-CO" sz="1800" dirty="0">
              <a:latin typeface="Montserrat"/>
            </a:rPr>
            <a:t>Ocurre en 10% de los bebés nacidos entre las 33 y 34 semanas de edad gestacional.</a:t>
          </a:r>
        </a:p>
      </dgm:t>
    </dgm:pt>
    <dgm:pt modelId="{452091B6-9DD3-4B4B-A306-15BFF8F25AD8}" type="parTrans" cxnId="{1CEEE11A-09D2-4954-85FB-77E4F0AEE41D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D24B5692-9272-416A-A9AE-0A304F14FB85}" type="sibTrans" cxnId="{1CEEE11A-09D2-4954-85FB-77E4F0AEE41D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564365BD-769B-4DEB-8915-3DF089499EA3}">
      <dgm:prSet phldrT="[Texto]" custT="1"/>
      <dgm:spPr/>
      <dgm:t>
        <a:bodyPr/>
        <a:lstStyle/>
        <a:p>
          <a:r>
            <a:rPr lang="es-CO" sz="1800" dirty="0">
              <a:latin typeface="Montserrat"/>
            </a:rPr>
            <a:t>5% de bebés nacidos entre las 35-36 </a:t>
          </a:r>
          <a:r>
            <a:rPr lang="es-CO" sz="1800" dirty="0" err="1">
              <a:latin typeface="Montserrat"/>
            </a:rPr>
            <a:t>sem</a:t>
          </a:r>
          <a:r>
            <a:rPr lang="es-CO" sz="1800" dirty="0">
              <a:latin typeface="Montserrat"/>
            </a:rPr>
            <a:t>.</a:t>
          </a:r>
        </a:p>
      </dgm:t>
    </dgm:pt>
    <dgm:pt modelId="{96282C7C-9354-4D30-96E4-8E7FF704F6E5}" type="parTrans" cxnId="{5F4EF373-D40E-41BF-82CF-22DD88FF2C33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8838D2C8-0E8C-48C4-B3A9-1107EE7CCA59}" type="sibTrans" cxnId="{5F4EF373-D40E-41BF-82CF-22DD88FF2C33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204464D1-3048-4DB7-AA10-5D96F7AEDA03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800" dirty="0">
              <a:latin typeface="Montserrat"/>
            </a:rPr>
            <a:t>Menos del 1% de todos los bebés a término.</a:t>
          </a:r>
        </a:p>
      </dgm:t>
    </dgm:pt>
    <dgm:pt modelId="{581212E4-2576-4517-A835-5361ED2FD274}" type="parTrans" cxnId="{80D49FA1-A086-484D-918F-857796D56190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494627F6-8B7E-470F-82AA-D3AD84E06946}" type="sibTrans" cxnId="{80D49FA1-A086-484D-918F-857796D56190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472D5902-B40A-47A2-8EFA-80AA103646FC}" type="pres">
      <dgm:prSet presAssocID="{109981FC-BEDC-4BC7-820D-FD9D0FBA70BA}" presName="CompostProcess" presStyleCnt="0">
        <dgm:presLayoutVars>
          <dgm:dir/>
          <dgm:resizeHandles val="exact"/>
        </dgm:presLayoutVars>
      </dgm:prSet>
      <dgm:spPr/>
    </dgm:pt>
    <dgm:pt modelId="{37FC8EFD-9E31-454C-AF24-8CCE008E6B00}" type="pres">
      <dgm:prSet presAssocID="{109981FC-BEDC-4BC7-820D-FD9D0FBA70BA}" presName="arrow" presStyleLbl="bgShp" presStyleIdx="0" presStyleCnt="1"/>
      <dgm:spPr/>
    </dgm:pt>
    <dgm:pt modelId="{1CA80AFD-EC39-4229-8CB9-32C49EF80702}" type="pres">
      <dgm:prSet presAssocID="{109981FC-BEDC-4BC7-820D-FD9D0FBA70BA}" presName="linearProcess" presStyleCnt="0"/>
      <dgm:spPr/>
    </dgm:pt>
    <dgm:pt modelId="{2EBB88FA-CD3A-49B1-A3C0-3E93D6966CDF}" type="pres">
      <dgm:prSet presAssocID="{F624AFC1-000D-41C8-9346-1B1E6FB7E9CD}" presName="textNode" presStyleLbl="node1" presStyleIdx="0" presStyleCnt="3">
        <dgm:presLayoutVars>
          <dgm:bulletEnabled val="1"/>
        </dgm:presLayoutVars>
      </dgm:prSet>
      <dgm:spPr/>
    </dgm:pt>
    <dgm:pt modelId="{24DC9904-4AC6-457B-8601-6608C3EB39A0}" type="pres">
      <dgm:prSet presAssocID="{D24B5692-9272-416A-A9AE-0A304F14FB85}" presName="sibTrans" presStyleCnt="0"/>
      <dgm:spPr/>
    </dgm:pt>
    <dgm:pt modelId="{DAC7E035-80B4-45E1-B893-AA7AD3D69ECE}" type="pres">
      <dgm:prSet presAssocID="{564365BD-769B-4DEB-8915-3DF089499EA3}" presName="textNode" presStyleLbl="node1" presStyleIdx="1" presStyleCnt="3">
        <dgm:presLayoutVars>
          <dgm:bulletEnabled val="1"/>
        </dgm:presLayoutVars>
      </dgm:prSet>
      <dgm:spPr/>
    </dgm:pt>
    <dgm:pt modelId="{E46F9E38-0497-4BBB-B901-9DB1FA92EF01}" type="pres">
      <dgm:prSet presAssocID="{8838D2C8-0E8C-48C4-B3A9-1107EE7CCA59}" presName="sibTrans" presStyleCnt="0"/>
      <dgm:spPr/>
    </dgm:pt>
    <dgm:pt modelId="{F395370B-A72D-4AD5-8A06-59A9F2BF6915}" type="pres">
      <dgm:prSet presAssocID="{204464D1-3048-4DB7-AA10-5D96F7AEDA03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1CEEE11A-09D2-4954-85FB-77E4F0AEE41D}" srcId="{109981FC-BEDC-4BC7-820D-FD9D0FBA70BA}" destId="{F624AFC1-000D-41C8-9346-1B1E6FB7E9CD}" srcOrd="0" destOrd="0" parTransId="{452091B6-9DD3-4B4B-A306-15BFF8F25AD8}" sibTransId="{D24B5692-9272-416A-A9AE-0A304F14FB85}"/>
    <dgm:cxn modelId="{27098A29-EF72-44F4-81ED-FC553D716CEC}" type="presOf" srcId="{109981FC-BEDC-4BC7-820D-FD9D0FBA70BA}" destId="{472D5902-B40A-47A2-8EFA-80AA103646FC}" srcOrd="0" destOrd="0" presId="urn:microsoft.com/office/officeart/2005/8/layout/hProcess9"/>
    <dgm:cxn modelId="{00BF7F2B-6C9D-4EDF-BE77-3D508E1A9522}" type="presOf" srcId="{564365BD-769B-4DEB-8915-3DF089499EA3}" destId="{DAC7E035-80B4-45E1-B893-AA7AD3D69ECE}" srcOrd="0" destOrd="0" presId="urn:microsoft.com/office/officeart/2005/8/layout/hProcess9"/>
    <dgm:cxn modelId="{5B255066-0E8D-44BF-84DE-3A01D62BB53A}" type="presOf" srcId="{204464D1-3048-4DB7-AA10-5D96F7AEDA03}" destId="{F395370B-A72D-4AD5-8A06-59A9F2BF6915}" srcOrd="0" destOrd="0" presId="urn:microsoft.com/office/officeart/2005/8/layout/hProcess9"/>
    <dgm:cxn modelId="{5F4EF373-D40E-41BF-82CF-22DD88FF2C33}" srcId="{109981FC-BEDC-4BC7-820D-FD9D0FBA70BA}" destId="{564365BD-769B-4DEB-8915-3DF089499EA3}" srcOrd="1" destOrd="0" parTransId="{96282C7C-9354-4D30-96E4-8E7FF704F6E5}" sibTransId="{8838D2C8-0E8C-48C4-B3A9-1107EE7CCA59}"/>
    <dgm:cxn modelId="{E573D688-2152-4A41-9099-85C6880873A3}" type="presOf" srcId="{F624AFC1-000D-41C8-9346-1B1E6FB7E9CD}" destId="{2EBB88FA-CD3A-49B1-A3C0-3E93D6966CDF}" srcOrd="0" destOrd="0" presId="urn:microsoft.com/office/officeart/2005/8/layout/hProcess9"/>
    <dgm:cxn modelId="{80D49FA1-A086-484D-918F-857796D56190}" srcId="{109981FC-BEDC-4BC7-820D-FD9D0FBA70BA}" destId="{204464D1-3048-4DB7-AA10-5D96F7AEDA03}" srcOrd="2" destOrd="0" parTransId="{581212E4-2576-4517-A835-5361ED2FD274}" sibTransId="{494627F6-8B7E-470F-82AA-D3AD84E06946}"/>
    <dgm:cxn modelId="{1564B0D1-C2F2-485E-A683-AC374796C7BB}" type="presParOf" srcId="{472D5902-B40A-47A2-8EFA-80AA103646FC}" destId="{37FC8EFD-9E31-454C-AF24-8CCE008E6B00}" srcOrd="0" destOrd="0" presId="urn:microsoft.com/office/officeart/2005/8/layout/hProcess9"/>
    <dgm:cxn modelId="{494CEB9E-8675-4FFE-B8DB-F5143D76E9AA}" type="presParOf" srcId="{472D5902-B40A-47A2-8EFA-80AA103646FC}" destId="{1CA80AFD-EC39-4229-8CB9-32C49EF80702}" srcOrd="1" destOrd="0" presId="urn:microsoft.com/office/officeart/2005/8/layout/hProcess9"/>
    <dgm:cxn modelId="{34547114-22B5-4745-BDA4-71B780BC52E6}" type="presParOf" srcId="{1CA80AFD-EC39-4229-8CB9-32C49EF80702}" destId="{2EBB88FA-CD3A-49B1-A3C0-3E93D6966CDF}" srcOrd="0" destOrd="0" presId="urn:microsoft.com/office/officeart/2005/8/layout/hProcess9"/>
    <dgm:cxn modelId="{92A98239-70A2-4E7C-B8A5-CC26F8457922}" type="presParOf" srcId="{1CA80AFD-EC39-4229-8CB9-32C49EF80702}" destId="{24DC9904-4AC6-457B-8601-6608C3EB39A0}" srcOrd="1" destOrd="0" presId="urn:microsoft.com/office/officeart/2005/8/layout/hProcess9"/>
    <dgm:cxn modelId="{4D983BF5-9245-4948-AF2B-DB31C97F34A1}" type="presParOf" srcId="{1CA80AFD-EC39-4229-8CB9-32C49EF80702}" destId="{DAC7E035-80B4-45E1-B893-AA7AD3D69ECE}" srcOrd="2" destOrd="0" presId="urn:microsoft.com/office/officeart/2005/8/layout/hProcess9"/>
    <dgm:cxn modelId="{02F9123D-870F-43B8-A5A8-343DE8CEE5AB}" type="presParOf" srcId="{1CA80AFD-EC39-4229-8CB9-32C49EF80702}" destId="{E46F9E38-0497-4BBB-B901-9DB1FA92EF01}" srcOrd="3" destOrd="0" presId="urn:microsoft.com/office/officeart/2005/8/layout/hProcess9"/>
    <dgm:cxn modelId="{E3E245FD-AE1E-4C95-82D9-6E8F14DDE746}" type="presParOf" srcId="{1CA80AFD-EC39-4229-8CB9-32C49EF80702}" destId="{F395370B-A72D-4AD5-8A06-59A9F2BF691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949E9EFF-8C3A-4C2E-9B3C-37C344B62A4B}" type="doc">
      <dgm:prSet loTypeId="urn:microsoft.com/office/officeart/2005/8/layout/bProcess3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6638B685-FFEB-4EC6-BD93-E3E461BA16B3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/>
            </a:rPr>
            <a:t>El líquido alveolar es necesario para el desarrollo pulmonar (producción 5 ml/kg/h).</a:t>
          </a:r>
        </a:p>
      </dgm:t>
    </dgm:pt>
    <dgm:pt modelId="{33A710D7-824D-4C54-AF71-4A36E3B3830A}" type="parTrans" cxnId="{E849A32D-8686-4FCB-96C5-108F27E56070}">
      <dgm:prSet/>
      <dgm:spPr/>
      <dgm:t>
        <a:bodyPr/>
        <a:lstStyle/>
        <a:p>
          <a:endParaRPr lang="es-CO" sz="1400">
            <a:latin typeface="Montserrat" panose="00000500000000000000"/>
          </a:endParaRPr>
        </a:p>
      </dgm:t>
    </dgm:pt>
    <dgm:pt modelId="{052B101C-0333-4B07-9DEE-ECBB0B795784}" type="sibTrans" cxnId="{E849A32D-8686-4FCB-96C5-108F27E56070}">
      <dgm:prSet custT="1"/>
      <dgm:spPr/>
      <dgm:t>
        <a:bodyPr/>
        <a:lstStyle/>
        <a:p>
          <a:endParaRPr lang="es-CO" sz="1400">
            <a:latin typeface="Montserrat" panose="00000500000000000000"/>
          </a:endParaRPr>
        </a:p>
      </dgm:t>
    </dgm:pt>
    <dgm:pt modelId="{A1F2DB3F-5875-483B-BF74-8DE50B55A1EE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/>
            </a:rPr>
            <a:t>Disminuye por medio de las catecolaminas, hormonas y glucocorticoides en los días previos al parto con la activación de un canal epitelial de sodio  que lleva </a:t>
          </a:r>
          <a:r>
            <a:rPr lang="es-CO" sz="1400" dirty="0" err="1">
              <a:latin typeface="Montserrat" panose="00000500000000000000"/>
            </a:rPr>
            <a:t>Na</a:t>
          </a:r>
          <a:r>
            <a:rPr lang="es-CO" sz="1400" dirty="0">
              <a:latin typeface="Montserrat" panose="00000500000000000000"/>
            </a:rPr>
            <a:t> a los neumocitos tipo II. </a:t>
          </a:r>
        </a:p>
      </dgm:t>
    </dgm:pt>
    <dgm:pt modelId="{58ADDCD5-F7E5-412D-BE17-C1EEC64B90D5}" type="parTrans" cxnId="{1BA40CAC-657B-4919-90FE-2832DC9C6A19}">
      <dgm:prSet/>
      <dgm:spPr/>
      <dgm:t>
        <a:bodyPr/>
        <a:lstStyle/>
        <a:p>
          <a:endParaRPr lang="es-CO" sz="1400">
            <a:latin typeface="Montserrat" panose="00000500000000000000"/>
          </a:endParaRPr>
        </a:p>
      </dgm:t>
    </dgm:pt>
    <dgm:pt modelId="{9191D81E-57F2-4CA6-8D00-14AE7BEC3601}" type="sibTrans" cxnId="{1BA40CAC-657B-4919-90FE-2832DC9C6A19}">
      <dgm:prSet custT="1"/>
      <dgm:spPr/>
      <dgm:t>
        <a:bodyPr/>
        <a:lstStyle/>
        <a:p>
          <a:endParaRPr lang="es-CO" sz="1400">
            <a:latin typeface="Montserrat" panose="00000500000000000000"/>
          </a:endParaRPr>
        </a:p>
      </dgm:t>
    </dgm:pt>
    <dgm:pt modelId="{781ABF8F-3F5F-4A40-AA88-DAE82A3ABE00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/>
            </a:rPr>
            <a:t>Creando un gradiente osmótico que lleva sodio al intersticio mediante bomba </a:t>
          </a:r>
          <a:r>
            <a:rPr lang="es-CO" sz="1400" dirty="0" err="1">
              <a:latin typeface="Montserrat" panose="00000500000000000000"/>
            </a:rPr>
            <a:t>Na</a:t>
          </a:r>
          <a:r>
            <a:rPr lang="es-CO" sz="1400" dirty="0">
              <a:latin typeface="Montserrat" panose="00000500000000000000"/>
            </a:rPr>
            <a:t>/K/ </a:t>
          </a:r>
          <a:r>
            <a:rPr lang="es-CO" sz="1400" dirty="0" err="1">
              <a:latin typeface="Montserrat" panose="00000500000000000000"/>
            </a:rPr>
            <a:t>ATPsa</a:t>
          </a:r>
          <a:r>
            <a:rPr lang="es-CO" sz="1400" dirty="0">
              <a:latin typeface="Montserrat" panose="00000500000000000000"/>
            </a:rPr>
            <a:t>. </a:t>
          </a:r>
        </a:p>
      </dgm:t>
    </dgm:pt>
    <dgm:pt modelId="{A1195177-47CF-443C-8C7A-35CE15F46A3B}" type="parTrans" cxnId="{176AE535-B87B-4097-9BF2-36DA2536A39B}">
      <dgm:prSet/>
      <dgm:spPr/>
      <dgm:t>
        <a:bodyPr/>
        <a:lstStyle/>
        <a:p>
          <a:endParaRPr lang="es-CO" sz="1400">
            <a:latin typeface="Montserrat" panose="00000500000000000000"/>
          </a:endParaRPr>
        </a:p>
      </dgm:t>
    </dgm:pt>
    <dgm:pt modelId="{972A9B6D-F988-454B-B8E2-3E83D3F01FDD}" type="sibTrans" cxnId="{176AE535-B87B-4097-9BF2-36DA2536A39B}">
      <dgm:prSet custT="1"/>
      <dgm:spPr/>
      <dgm:t>
        <a:bodyPr/>
        <a:lstStyle/>
        <a:p>
          <a:endParaRPr lang="es-CO" sz="1400">
            <a:latin typeface="Montserrat" panose="00000500000000000000"/>
          </a:endParaRPr>
        </a:p>
      </dgm:t>
    </dgm:pt>
    <dgm:pt modelId="{DCAB8777-7808-40A3-B73E-1968F2A58286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400" dirty="0">
              <a:latin typeface="Montserrat" panose="00000500000000000000"/>
            </a:rPr>
            <a:t>Comprimir el tórax del recién nacido cuando sale por canal vaginal tiene un efecto muy pequeño en expulsión de líquido alveolar.</a:t>
          </a:r>
        </a:p>
      </dgm:t>
    </dgm:pt>
    <dgm:pt modelId="{4B6653D1-36C0-47A5-A85E-74C95310501F}" type="parTrans" cxnId="{0B6230E1-06DC-4089-89DC-A62698FB67EB}">
      <dgm:prSet/>
      <dgm:spPr/>
      <dgm:t>
        <a:bodyPr/>
        <a:lstStyle/>
        <a:p>
          <a:endParaRPr lang="es-CO" sz="1400">
            <a:latin typeface="Montserrat" panose="00000500000000000000"/>
          </a:endParaRPr>
        </a:p>
      </dgm:t>
    </dgm:pt>
    <dgm:pt modelId="{7CA307F6-56FC-4ADF-B44C-9883B80C5C6F}" type="sibTrans" cxnId="{0B6230E1-06DC-4089-89DC-A62698FB67EB}">
      <dgm:prSet custT="1"/>
      <dgm:spPr/>
      <dgm:t>
        <a:bodyPr/>
        <a:lstStyle/>
        <a:p>
          <a:endParaRPr lang="es-CO" sz="1400">
            <a:latin typeface="Montserrat" panose="00000500000000000000"/>
          </a:endParaRPr>
        </a:p>
      </dgm:t>
    </dgm:pt>
    <dgm:pt modelId="{137C81EF-76B3-4E6C-B295-96A934B58A99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/>
            </a:rPr>
            <a:t>Falta de reabsorción del líquido alveolar es lo que produce los síntomas de TTRN. </a:t>
          </a:r>
        </a:p>
      </dgm:t>
    </dgm:pt>
    <dgm:pt modelId="{837B50D6-B8F7-4D87-804B-48B33AEC5CF2}" type="parTrans" cxnId="{8F0A0EBD-7ECC-4442-B227-211F5CAEAB34}">
      <dgm:prSet/>
      <dgm:spPr/>
      <dgm:t>
        <a:bodyPr/>
        <a:lstStyle/>
        <a:p>
          <a:endParaRPr lang="es-CO" sz="1400">
            <a:latin typeface="Montserrat" panose="00000500000000000000"/>
          </a:endParaRPr>
        </a:p>
      </dgm:t>
    </dgm:pt>
    <dgm:pt modelId="{75BC0E73-5B51-4B14-ACCA-4DBCE976DE48}" type="sibTrans" cxnId="{8F0A0EBD-7ECC-4442-B227-211F5CAEAB34}">
      <dgm:prSet/>
      <dgm:spPr/>
      <dgm:t>
        <a:bodyPr/>
        <a:lstStyle/>
        <a:p>
          <a:endParaRPr lang="es-CO" sz="1400">
            <a:latin typeface="Montserrat" panose="00000500000000000000"/>
          </a:endParaRPr>
        </a:p>
      </dgm:t>
    </dgm:pt>
    <dgm:pt modelId="{6869D7EE-A958-4B3E-8109-22D8D004C14D}" type="pres">
      <dgm:prSet presAssocID="{949E9EFF-8C3A-4C2E-9B3C-37C344B62A4B}" presName="Name0" presStyleCnt="0">
        <dgm:presLayoutVars>
          <dgm:dir/>
          <dgm:resizeHandles val="exact"/>
        </dgm:presLayoutVars>
      </dgm:prSet>
      <dgm:spPr/>
    </dgm:pt>
    <dgm:pt modelId="{562D542F-F578-4015-A744-7249DD3E1FF5}" type="pres">
      <dgm:prSet presAssocID="{6638B685-FFEB-4EC6-BD93-E3E461BA16B3}" presName="node" presStyleLbl="node1" presStyleIdx="0" presStyleCnt="5">
        <dgm:presLayoutVars>
          <dgm:bulletEnabled val="1"/>
        </dgm:presLayoutVars>
      </dgm:prSet>
      <dgm:spPr/>
    </dgm:pt>
    <dgm:pt modelId="{6BB64AAF-D479-4E3F-B6D2-0F14791704BC}" type="pres">
      <dgm:prSet presAssocID="{052B101C-0333-4B07-9DEE-ECBB0B795784}" presName="sibTrans" presStyleLbl="sibTrans1D1" presStyleIdx="0" presStyleCnt="4"/>
      <dgm:spPr/>
    </dgm:pt>
    <dgm:pt modelId="{19FC1DCD-D7E7-4373-A323-5D1C60F4AB41}" type="pres">
      <dgm:prSet presAssocID="{052B101C-0333-4B07-9DEE-ECBB0B795784}" presName="connectorText" presStyleLbl="sibTrans1D1" presStyleIdx="0" presStyleCnt="4"/>
      <dgm:spPr/>
    </dgm:pt>
    <dgm:pt modelId="{D90A9BAF-3708-4942-8D14-52C51902978D}" type="pres">
      <dgm:prSet presAssocID="{A1F2DB3F-5875-483B-BF74-8DE50B55A1EE}" presName="node" presStyleLbl="node1" presStyleIdx="1" presStyleCnt="5" custScaleX="116114">
        <dgm:presLayoutVars>
          <dgm:bulletEnabled val="1"/>
        </dgm:presLayoutVars>
      </dgm:prSet>
      <dgm:spPr/>
    </dgm:pt>
    <dgm:pt modelId="{D7F2C9E5-E00F-4CB2-9217-206365C77DF9}" type="pres">
      <dgm:prSet presAssocID="{9191D81E-57F2-4CA6-8D00-14AE7BEC3601}" presName="sibTrans" presStyleLbl="sibTrans1D1" presStyleIdx="1" presStyleCnt="4"/>
      <dgm:spPr/>
    </dgm:pt>
    <dgm:pt modelId="{A5E65BDC-D9C0-464A-A722-0698B6FA74B8}" type="pres">
      <dgm:prSet presAssocID="{9191D81E-57F2-4CA6-8D00-14AE7BEC3601}" presName="connectorText" presStyleLbl="sibTrans1D1" presStyleIdx="1" presStyleCnt="4"/>
      <dgm:spPr/>
    </dgm:pt>
    <dgm:pt modelId="{7DF798EF-69A1-4523-A761-7251FC54B5F8}" type="pres">
      <dgm:prSet presAssocID="{781ABF8F-3F5F-4A40-AA88-DAE82A3ABE00}" presName="node" presStyleLbl="node1" presStyleIdx="2" presStyleCnt="5" custScaleX="101953">
        <dgm:presLayoutVars>
          <dgm:bulletEnabled val="1"/>
        </dgm:presLayoutVars>
      </dgm:prSet>
      <dgm:spPr/>
    </dgm:pt>
    <dgm:pt modelId="{179DDADC-7267-45DE-B1F2-8FA04EDC246E}" type="pres">
      <dgm:prSet presAssocID="{972A9B6D-F988-454B-B8E2-3E83D3F01FDD}" presName="sibTrans" presStyleLbl="sibTrans1D1" presStyleIdx="2" presStyleCnt="4"/>
      <dgm:spPr/>
    </dgm:pt>
    <dgm:pt modelId="{9A27E0AF-F9B7-4055-811A-20FA76B75C12}" type="pres">
      <dgm:prSet presAssocID="{972A9B6D-F988-454B-B8E2-3E83D3F01FDD}" presName="connectorText" presStyleLbl="sibTrans1D1" presStyleIdx="2" presStyleCnt="4"/>
      <dgm:spPr/>
    </dgm:pt>
    <dgm:pt modelId="{63475FD8-283D-4FC3-A504-4A94E3031F79}" type="pres">
      <dgm:prSet presAssocID="{DCAB8777-7808-40A3-B73E-1968F2A58286}" presName="node" presStyleLbl="node1" presStyleIdx="3" presStyleCnt="5">
        <dgm:presLayoutVars>
          <dgm:bulletEnabled val="1"/>
        </dgm:presLayoutVars>
      </dgm:prSet>
      <dgm:spPr/>
    </dgm:pt>
    <dgm:pt modelId="{6C94017F-45C1-4808-AF5F-62D5AB2DCC12}" type="pres">
      <dgm:prSet presAssocID="{7CA307F6-56FC-4ADF-B44C-9883B80C5C6F}" presName="sibTrans" presStyleLbl="sibTrans1D1" presStyleIdx="3" presStyleCnt="4"/>
      <dgm:spPr/>
    </dgm:pt>
    <dgm:pt modelId="{DB7C69E8-13AE-4964-BF43-C61D8671AFDD}" type="pres">
      <dgm:prSet presAssocID="{7CA307F6-56FC-4ADF-B44C-9883B80C5C6F}" presName="connectorText" presStyleLbl="sibTrans1D1" presStyleIdx="3" presStyleCnt="4"/>
      <dgm:spPr/>
    </dgm:pt>
    <dgm:pt modelId="{C289236E-DFB8-4AF0-AFAE-E27D944EA3DE}" type="pres">
      <dgm:prSet presAssocID="{137C81EF-76B3-4E6C-B295-96A934B58A99}" presName="node" presStyleLbl="node1" presStyleIdx="4" presStyleCnt="5">
        <dgm:presLayoutVars>
          <dgm:bulletEnabled val="1"/>
        </dgm:presLayoutVars>
      </dgm:prSet>
      <dgm:spPr/>
    </dgm:pt>
  </dgm:ptLst>
  <dgm:cxnLst>
    <dgm:cxn modelId="{236C5003-B1D2-4F5C-84BF-3DF12403C753}" type="presOf" srcId="{A1F2DB3F-5875-483B-BF74-8DE50B55A1EE}" destId="{D90A9BAF-3708-4942-8D14-52C51902978D}" srcOrd="0" destOrd="0" presId="urn:microsoft.com/office/officeart/2005/8/layout/bProcess3"/>
    <dgm:cxn modelId="{606DE915-E71A-4E12-8DB4-99A846313E9F}" type="presOf" srcId="{972A9B6D-F988-454B-B8E2-3E83D3F01FDD}" destId="{9A27E0AF-F9B7-4055-811A-20FA76B75C12}" srcOrd="1" destOrd="0" presId="urn:microsoft.com/office/officeart/2005/8/layout/bProcess3"/>
    <dgm:cxn modelId="{E849A32D-8686-4FCB-96C5-108F27E56070}" srcId="{949E9EFF-8C3A-4C2E-9B3C-37C344B62A4B}" destId="{6638B685-FFEB-4EC6-BD93-E3E461BA16B3}" srcOrd="0" destOrd="0" parTransId="{33A710D7-824D-4C54-AF71-4A36E3B3830A}" sibTransId="{052B101C-0333-4B07-9DEE-ECBB0B795784}"/>
    <dgm:cxn modelId="{52B7DC2F-47AA-43BF-9507-A1965605F89D}" type="presOf" srcId="{DCAB8777-7808-40A3-B73E-1968F2A58286}" destId="{63475FD8-283D-4FC3-A504-4A94E3031F79}" srcOrd="0" destOrd="0" presId="urn:microsoft.com/office/officeart/2005/8/layout/bProcess3"/>
    <dgm:cxn modelId="{176AE535-B87B-4097-9BF2-36DA2536A39B}" srcId="{949E9EFF-8C3A-4C2E-9B3C-37C344B62A4B}" destId="{781ABF8F-3F5F-4A40-AA88-DAE82A3ABE00}" srcOrd="2" destOrd="0" parTransId="{A1195177-47CF-443C-8C7A-35CE15F46A3B}" sibTransId="{972A9B6D-F988-454B-B8E2-3E83D3F01FDD}"/>
    <dgm:cxn modelId="{3E944F67-6A50-4AFD-90DE-C3D68E600924}" type="presOf" srcId="{781ABF8F-3F5F-4A40-AA88-DAE82A3ABE00}" destId="{7DF798EF-69A1-4523-A761-7251FC54B5F8}" srcOrd="0" destOrd="0" presId="urn:microsoft.com/office/officeart/2005/8/layout/bProcess3"/>
    <dgm:cxn modelId="{3480D54F-0281-4A96-B385-B639CDBD8316}" type="presOf" srcId="{9191D81E-57F2-4CA6-8D00-14AE7BEC3601}" destId="{A5E65BDC-D9C0-464A-A722-0698B6FA74B8}" srcOrd="1" destOrd="0" presId="urn:microsoft.com/office/officeart/2005/8/layout/bProcess3"/>
    <dgm:cxn modelId="{C82E3A74-B221-46F2-AC6B-B138381DC224}" type="presOf" srcId="{7CA307F6-56FC-4ADF-B44C-9883B80C5C6F}" destId="{6C94017F-45C1-4808-AF5F-62D5AB2DCC12}" srcOrd="0" destOrd="0" presId="urn:microsoft.com/office/officeart/2005/8/layout/bProcess3"/>
    <dgm:cxn modelId="{39E05C54-AD53-4C29-8BE9-B71B1A67DA13}" type="presOf" srcId="{9191D81E-57F2-4CA6-8D00-14AE7BEC3601}" destId="{D7F2C9E5-E00F-4CB2-9217-206365C77DF9}" srcOrd="0" destOrd="0" presId="urn:microsoft.com/office/officeart/2005/8/layout/bProcess3"/>
    <dgm:cxn modelId="{ECBDBA86-9D77-4CA6-B31D-82EFC71368C8}" type="presOf" srcId="{7CA307F6-56FC-4ADF-B44C-9883B80C5C6F}" destId="{DB7C69E8-13AE-4964-BF43-C61D8671AFDD}" srcOrd="1" destOrd="0" presId="urn:microsoft.com/office/officeart/2005/8/layout/bProcess3"/>
    <dgm:cxn modelId="{6D8CC186-8664-43B4-8CD7-9F2126726CFF}" type="presOf" srcId="{6638B685-FFEB-4EC6-BD93-E3E461BA16B3}" destId="{562D542F-F578-4015-A744-7249DD3E1FF5}" srcOrd="0" destOrd="0" presId="urn:microsoft.com/office/officeart/2005/8/layout/bProcess3"/>
    <dgm:cxn modelId="{6EBA5BAB-F89E-4D29-A380-A3BFB43D3450}" type="presOf" srcId="{949E9EFF-8C3A-4C2E-9B3C-37C344B62A4B}" destId="{6869D7EE-A958-4B3E-8109-22D8D004C14D}" srcOrd="0" destOrd="0" presId="urn:microsoft.com/office/officeart/2005/8/layout/bProcess3"/>
    <dgm:cxn modelId="{1BA40CAC-657B-4919-90FE-2832DC9C6A19}" srcId="{949E9EFF-8C3A-4C2E-9B3C-37C344B62A4B}" destId="{A1F2DB3F-5875-483B-BF74-8DE50B55A1EE}" srcOrd="1" destOrd="0" parTransId="{58ADDCD5-F7E5-412D-BE17-C1EEC64B90D5}" sibTransId="{9191D81E-57F2-4CA6-8D00-14AE7BEC3601}"/>
    <dgm:cxn modelId="{4A4EEFAF-D6D9-4A13-BFD0-87B412707AD9}" type="presOf" srcId="{052B101C-0333-4B07-9DEE-ECBB0B795784}" destId="{19FC1DCD-D7E7-4373-A323-5D1C60F4AB41}" srcOrd="1" destOrd="0" presId="urn:microsoft.com/office/officeart/2005/8/layout/bProcess3"/>
    <dgm:cxn modelId="{8F0A0EBD-7ECC-4442-B227-211F5CAEAB34}" srcId="{949E9EFF-8C3A-4C2E-9B3C-37C344B62A4B}" destId="{137C81EF-76B3-4E6C-B295-96A934B58A99}" srcOrd="4" destOrd="0" parTransId="{837B50D6-B8F7-4D87-804B-48B33AEC5CF2}" sibTransId="{75BC0E73-5B51-4B14-ACCA-4DBCE976DE48}"/>
    <dgm:cxn modelId="{CADB17C3-30FE-494D-8004-51482C0CDE15}" type="presOf" srcId="{972A9B6D-F988-454B-B8E2-3E83D3F01FDD}" destId="{179DDADC-7267-45DE-B1F2-8FA04EDC246E}" srcOrd="0" destOrd="0" presId="urn:microsoft.com/office/officeart/2005/8/layout/bProcess3"/>
    <dgm:cxn modelId="{A80547DD-348A-4264-A70D-CEF72B5B008C}" type="presOf" srcId="{137C81EF-76B3-4E6C-B295-96A934B58A99}" destId="{C289236E-DFB8-4AF0-AFAE-E27D944EA3DE}" srcOrd="0" destOrd="0" presId="urn:microsoft.com/office/officeart/2005/8/layout/bProcess3"/>
    <dgm:cxn modelId="{0B6230E1-06DC-4089-89DC-A62698FB67EB}" srcId="{949E9EFF-8C3A-4C2E-9B3C-37C344B62A4B}" destId="{DCAB8777-7808-40A3-B73E-1968F2A58286}" srcOrd="3" destOrd="0" parTransId="{4B6653D1-36C0-47A5-A85E-74C95310501F}" sibTransId="{7CA307F6-56FC-4ADF-B44C-9883B80C5C6F}"/>
    <dgm:cxn modelId="{9DF7B9FE-B9DE-49DB-A9DF-93353AE84A74}" type="presOf" srcId="{052B101C-0333-4B07-9DEE-ECBB0B795784}" destId="{6BB64AAF-D479-4E3F-B6D2-0F14791704BC}" srcOrd="0" destOrd="0" presId="urn:microsoft.com/office/officeart/2005/8/layout/bProcess3"/>
    <dgm:cxn modelId="{97F3D1DE-93FD-48AA-B4F5-6C835778AE90}" type="presParOf" srcId="{6869D7EE-A958-4B3E-8109-22D8D004C14D}" destId="{562D542F-F578-4015-A744-7249DD3E1FF5}" srcOrd="0" destOrd="0" presId="urn:microsoft.com/office/officeart/2005/8/layout/bProcess3"/>
    <dgm:cxn modelId="{0B060B78-A9A6-4E76-98E7-8D1DE030CB5B}" type="presParOf" srcId="{6869D7EE-A958-4B3E-8109-22D8D004C14D}" destId="{6BB64AAF-D479-4E3F-B6D2-0F14791704BC}" srcOrd="1" destOrd="0" presId="urn:microsoft.com/office/officeart/2005/8/layout/bProcess3"/>
    <dgm:cxn modelId="{700FB610-6034-4A07-BF88-A8C5CE4574FA}" type="presParOf" srcId="{6BB64AAF-D479-4E3F-B6D2-0F14791704BC}" destId="{19FC1DCD-D7E7-4373-A323-5D1C60F4AB41}" srcOrd="0" destOrd="0" presId="urn:microsoft.com/office/officeart/2005/8/layout/bProcess3"/>
    <dgm:cxn modelId="{458A2529-73C2-42BC-A776-865CE00D1364}" type="presParOf" srcId="{6869D7EE-A958-4B3E-8109-22D8D004C14D}" destId="{D90A9BAF-3708-4942-8D14-52C51902978D}" srcOrd="2" destOrd="0" presId="urn:microsoft.com/office/officeart/2005/8/layout/bProcess3"/>
    <dgm:cxn modelId="{DDC4D501-C752-48AC-B3A5-FDB95FE58701}" type="presParOf" srcId="{6869D7EE-A958-4B3E-8109-22D8D004C14D}" destId="{D7F2C9E5-E00F-4CB2-9217-206365C77DF9}" srcOrd="3" destOrd="0" presId="urn:microsoft.com/office/officeart/2005/8/layout/bProcess3"/>
    <dgm:cxn modelId="{6A2F8DD1-6B35-41CD-9A2C-E3BA027C9EB6}" type="presParOf" srcId="{D7F2C9E5-E00F-4CB2-9217-206365C77DF9}" destId="{A5E65BDC-D9C0-464A-A722-0698B6FA74B8}" srcOrd="0" destOrd="0" presId="urn:microsoft.com/office/officeart/2005/8/layout/bProcess3"/>
    <dgm:cxn modelId="{D143584A-EDBD-433E-9E80-AA8009C39D5E}" type="presParOf" srcId="{6869D7EE-A958-4B3E-8109-22D8D004C14D}" destId="{7DF798EF-69A1-4523-A761-7251FC54B5F8}" srcOrd="4" destOrd="0" presId="urn:microsoft.com/office/officeart/2005/8/layout/bProcess3"/>
    <dgm:cxn modelId="{B292136B-CA20-47ED-AA73-74B86A379836}" type="presParOf" srcId="{6869D7EE-A958-4B3E-8109-22D8D004C14D}" destId="{179DDADC-7267-45DE-B1F2-8FA04EDC246E}" srcOrd="5" destOrd="0" presId="urn:microsoft.com/office/officeart/2005/8/layout/bProcess3"/>
    <dgm:cxn modelId="{955CB963-5242-4406-905C-5E8EBB7E88B2}" type="presParOf" srcId="{179DDADC-7267-45DE-B1F2-8FA04EDC246E}" destId="{9A27E0AF-F9B7-4055-811A-20FA76B75C12}" srcOrd="0" destOrd="0" presId="urn:microsoft.com/office/officeart/2005/8/layout/bProcess3"/>
    <dgm:cxn modelId="{E5729EEE-0A37-4EAD-B4EE-EFCE80A904C4}" type="presParOf" srcId="{6869D7EE-A958-4B3E-8109-22D8D004C14D}" destId="{63475FD8-283D-4FC3-A504-4A94E3031F79}" srcOrd="6" destOrd="0" presId="urn:microsoft.com/office/officeart/2005/8/layout/bProcess3"/>
    <dgm:cxn modelId="{13314FBF-AD8A-4A8B-8C7E-984C4DA106E6}" type="presParOf" srcId="{6869D7EE-A958-4B3E-8109-22D8D004C14D}" destId="{6C94017F-45C1-4808-AF5F-62D5AB2DCC12}" srcOrd="7" destOrd="0" presId="urn:microsoft.com/office/officeart/2005/8/layout/bProcess3"/>
    <dgm:cxn modelId="{EA5D9C55-BE0E-46B5-8C4E-E68C66D68220}" type="presParOf" srcId="{6C94017F-45C1-4808-AF5F-62D5AB2DCC12}" destId="{DB7C69E8-13AE-4964-BF43-C61D8671AFDD}" srcOrd="0" destOrd="0" presId="urn:microsoft.com/office/officeart/2005/8/layout/bProcess3"/>
    <dgm:cxn modelId="{7C8B2E5F-F567-4811-9DC4-9C3B9C7742A1}" type="presParOf" srcId="{6869D7EE-A958-4B3E-8109-22D8D004C14D}" destId="{C289236E-DFB8-4AF0-AFAE-E27D944EA3DE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467036E-075A-4678-B850-76F8500961E5}" type="doc">
      <dgm:prSet loTypeId="urn:microsoft.com/office/officeart/2005/8/layout/bList2" loCatId="list" qsTypeId="urn:microsoft.com/office/officeart/2005/8/quickstyle/simple1" qsCatId="simple" csTypeId="urn:microsoft.com/office/officeart/2005/8/colors/accent1_4" csCatId="accent1" phldr="1"/>
      <dgm:spPr/>
    </dgm:pt>
    <dgm:pt modelId="{8822F3C0-D767-4D88-88B5-9C8C137793C4}">
      <dgm:prSet phldrT="[Texto]" custT="1"/>
      <dgm:spPr/>
      <dgm:t>
        <a:bodyPr/>
        <a:lstStyle/>
        <a:p>
          <a:pPr algn="ctr"/>
          <a:r>
            <a:rPr lang="es-CO" sz="1800" dirty="0">
              <a:latin typeface="Montserrat" panose="00000500000000000000"/>
            </a:rPr>
            <a:t>Madre </a:t>
          </a:r>
        </a:p>
      </dgm:t>
    </dgm:pt>
    <dgm:pt modelId="{C0CD1052-0E0C-4062-B222-51D38981B557}" type="parTrans" cxnId="{6F090DAE-8052-4B17-ACE0-BCC5B9D2BE2F}">
      <dgm:prSet/>
      <dgm:spPr/>
      <dgm:t>
        <a:bodyPr/>
        <a:lstStyle/>
        <a:p>
          <a:endParaRPr lang="es-CO" sz="1800">
            <a:latin typeface="Montserrat" panose="00000500000000000000"/>
          </a:endParaRPr>
        </a:p>
      </dgm:t>
    </dgm:pt>
    <dgm:pt modelId="{A1DD04B1-EE79-4741-8877-E5097850D1A9}" type="sibTrans" cxnId="{6F090DAE-8052-4B17-ACE0-BCC5B9D2BE2F}">
      <dgm:prSet/>
      <dgm:spPr/>
      <dgm:t>
        <a:bodyPr/>
        <a:lstStyle/>
        <a:p>
          <a:endParaRPr lang="es-CO" sz="1800">
            <a:latin typeface="Montserrat" panose="00000500000000000000"/>
          </a:endParaRPr>
        </a:p>
      </dgm:t>
    </dgm:pt>
    <dgm:pt modelId="{D3C2541E-27E4-48E4-AAA2-12CE78396FAC}">
      <dgm:prSet phldrT="[Texto]" custT="1"/>
      <dgm:spPr>
        <a:solidFill>
          <a:srgbClr val="0070C0"/>
        </a:solidFill>
      </dgm:spPr>
      <dgm:t>
        <a:bodyPr/>
        <a:lstStyle/>
        <a:p>
          <a:pPr algn="ctr"/>
          <a:r>
            <a:rPr lang="es-CO" sz="1800" dirty="0">
              <a:latin typeface="Montserrat" panose="00000500000000000000"/>
            </a:rPr>
            <a:t>RN</a:t>
          </a:r>
        </a:p>
      </dgm:t>
    </dgm:pt>
    <dgm:pt modelId="{A16D1DFA-C03A-401B-A341-2209C55C2E31}" type="parTrans" cxnId="{D2B61C51-CCF4-49EE-826C-0206DBED00BF}">
      <dgm:prSet/>
      <dgm:spPr/>
      <dgm:t>
        <a:bodyPr/>
        <a:lstStyle/>
        <a:p>
          <a:endParaRPr lang="es-CO" sz="1800">
            <a:latin typeface="Montserrat" panose="00000500000000000000"/>
          </a:endParaRPr>
        </a:p>
      </dgm:t>
    </dgm:pt>
    <dgm:pt modelId="{08311167-FBC6-41E3-8BB9-C085F47C9A0A}" type="sibTrans" cxnId="{D2B61C51-CCF4-49EE-826C-0206DBED00BF}">
      <dgm:prSet/>
      <dgm:spPr/>
      <dgm:t>
        <a:bodyPr/>
        <a:lstStyle/>
        <a:p>
          <a:endParaRPr lang="es-CO" sz="1800">
            <a:latin typeface="Montserrat" panose="00000500000000000000"/>
          </a:endParaRPr>
        </a:p>
      </dgm:t>
    </dgm:pt>
    <dgm:pt modelId="{EE0F39FC-A592-4E6F-9819-15FD4FA7237C}">
      <dgm:prSet custT="1"/>
      <dgm:spPr/>
      <dgm:t>
        <a:bodyPr/>
        <a:lstStyle/>
        <a:p>
          <a:r>
            <a:rPr lang="es-CO" sz="1800" dirty="0">
              <a:latin typeface="Montserrat" panose="00000500000000000000"/>
            </a:rPr>
            <a:t>Diabetes. </a:t>
          </a:r>
        </a:p>
      </dgm:t>
    </dgm:pt>
    <dgm:pt modelId="{FE2D4044-91FA-4752-978E-BCE1D9715DC3}" type="parTrans" cxnId="{04E87C5C-3293-41CC-BC1E-9C176F57BD16}">
      <dgm:prSet/>
      <dgm:spPr/>
      <dgm:t>
        <a:bodyPr/>
        <a:lstStyle/>
        <a:p>
          <a:endParaRPr lang="es-CO" sz="1800">
            <a:latin typeface="Montserrat" panose="00000500000000000000"/>
          </a:endParaRPr>
        </a:p>
      </dgm:t>
    </dgm:pt>
    <dgm:pt modelId="{17DCC02B-03F2-4C82-9635-ABAC1502CDC2}" type="sibTrans" cxnId="{04E87C5C-3293-41CC-BC1E-9C176F57BD16}">
      <dgm:prSet/>
      <dgm:spPr/>
      <dgm:t>
        <a:bodyPr/>
        <a:lstStyle/>
        <a:p>
          <a:endParaRPr lang="es-CO" sz="1800">
            <a:latin typeface="Montserrat" panose="00000500000000000000"/>
          </a:endParaRPr>
        </a:p>
      </dgm:t>
    </dgm:pt>
    <dgm:pt modelId="{3A219B75-227B-440D-AB0F-E1501E61049D}">
      <dgm:prSet custT="1"/>
      <dgm:spPr/>
      <dgm:t>
        <a:bodyPr/>
        <a:lstStyle/>
        <a:p>
          <a:r>
            <a:rPr lang="es-CO" sz="1800" dirty="0">
              <a:latin typeface="Montserrat" panose="00000500000000000000"/>
            </a:rPr>
            <a:t>Obesidad. </a:t>
          </a:r>
        </a:p>
      </dgm:t>
    </dgm:pt>
    <dgm:pt modelId="{B42D6DFC-517B-47BE-BAB1-B855C86541D2}" type="parTrans" cxnId="{8525EBA0-BF59-438B-90C4-1AB60ED92AAE}">
      <dgm:prSet/>
      <dgm:spPr/>
      <dgm:t>
        <a:bodyPr/>
        <a:lstStyle/>
        <a:p>
          <a:endParaRPr lang="es-CO" sz="1800">
            <a:latin typeface="Montserrat" panose="00000500000000000000"/>
          </a:endParaRPr>
        </a:p>
      </dgm:t>
    </dgm:pt>
    <dgm:pt modelId="{6E2EEEF3-072C-4C26-B411-04F535CA18E2}" type="sibTrans" cxnId="{8525EBA0-BF59-438B-90C4-1AB60ED92AAE}">
      <dgm:prSet/>
      <dgm:spPr/>
      <dgm:t>
        <a:bodyPr/>
        <a:lstStyle/>
        <a:p>
          <a:endParaRPr lang="es-CO" sz="1800">
            <a:latin typeface="Montserrat" panose="00000500000000000000"/>
          </a:endParaRPr>
        </a:p>
      </dgm:t>
    </dgm:pt>
    <dgm:pt modelId="{33A08247-3B6A-4428-8816-3B07BB530849}">
      <dgm:prSet custT="1"/>
      <dgm:spPr/>
      <dgm:t>
        <a:bodyPr/>
        <a:lstStyle/>
        <a:p>
          <a:r>
            <a:rPr lang="es-CO" sz="1800" dirty="0">
              <a:latin typeface="Montserrat" panose="00000500000000000000"/>
            </a:rPr>
            <a:t>Asma. </a:t>
          </a:r>
        </a:p>
      </dgm:t>
    </dgm:pt>
    <dgm:pt modelId="{02610DB6-1D0D-4C86-82D6-40B06223FE54}" type="parTrans" cxnId="{D6F19016-C9DD-478E-A383-C64DE087E5E5}">
      <dgm:prSet/>
      <dgm:spPr/>
      <dgm:t>
        <a:bodyPr/>
        <a:lstStyle/>
        <a:p>
          <a:endParaRPr lang="es-CO" sz="1800">
            <a:latin typeface="Montserrat" panose="00000500000000000000"/>
          </a:endParaRPr>
        </a:p>
      </dgm:t>
    </dgm:pt>
    <dgm:pt modelId="{376C9769-B903-47DF-BF83-204321B9B2E8}" type="sibTrans" cxnId="{D6F19016-C9DD-478E-A383-C64DE087E5E5}">
      <dgm:prSet/>
      <dgm:spPr/>
      <dgm:t>
        <a:bodyPr/>
        <a:lstStyle/>
        <a:p>
          <a:endParaRPr lang="es-CO" sz="1800">
            <a:latin typeface="Montserrat" panose="00000500000000000000"/>
          </a:endParaRPr>
        </a:p>
      </dgm:t>
    </dgm:pt>
    <dgm:pt modelId="{6F5FAEC3-0BD2-43DA-BF18-BB470D2B746A}">
      <dgm:prSet custT="1"/>
      <dgm:spPr/>
      <dgm:t>
        <a:bodyPr/>
        <a:lstStyle/>
        <a:p>
          <a:r>
            <a:rPr lang="es-CO" sz="1800" dirty="0">
              <a:latin typeface="Montserrat" panose="00000500000000000000"/>
            </a:rPr>
            <a:t>Tabaquismo.</a:t>
          </a:r>
        </a:p>
      </dgm:t>
    </dgm:pt>
    <dgm:pt modelId="{E982B8A9-6693-4C41-ADEE-6003FBA3057B}" type="parTrans" cxnId="{724BC0AC-173B-4CE3-9387-4F4A90514AB5}">
      <dgm:prSet/>
      <dgm:spPr/>
      <dgm:t>
        <a:bodyPr/>
        <a:lstStyle/>
        <a:p>
          <a:endParaRPr lang="es-CO" sz="1800">
            <a:latin typeface="Montserrat" panose="00000500000000000000"/>
          </a:endParaRPr>
        </a:p>
      </dgm:t>
    </dgm:pt>
    <dgm:pt modelId="{0B2DDD63-8EA4-41C2-A405-DDE082D65898}" type="sibTrans" cxnId="{724BC0AC-173B-4CE3-9387-4F4A90514AB5}">
      <dgm:prSet/>
      <dgm:spPr/>
      <dgm:t>
        <a:bodyPr/>
        <a:lstStyle/>
        <a:p>
          <a:endParaRPr lang="es-CO" sz="1800">
            <a:latin typeface="Montserrat" panose="00000500000000000000"/>
          </a:endParaRPr>
        </a:p>
      </dgm:t>
    </dgm:pt>
    <dgm:pt modelId="{2B2717B9-B332-43F3-A06B-23ADE7B69530}">
      <dgm:prSet custT="1"/>
      <dgm:spPr/>
      <dgm:t>
        <a:bodyPr/>
        <a:lstStyle/>
        <a:p>
          <a:r>
            <a:rPr lang="es-CO" sz="1800" dirty="0">
              <a:latin typeface="Montserrat" panose="00000500000000000000"/>
            </a:rPr>
            <a:t>Sexo masculino. </a:t>
          </a:r>
        </a:p>
      </dgm:t>
    </dgm:pt>
    <dgm:pt modelId="{F70FF2B6-9F34-4103-8106-E52B9ECFBCD8}" type="parTrans" cxnId="{DBBF0058-1ABB-4EDE-8296-9617B0625CE3}">
      <dgm:prSet/>
      <dgm:spPr/>
      <dgm:t>
        <a:bodyPr/>
        <a:lstStyle/>
        <a:p>
          <a:endParaRPr lang="es-CO" sz="1800">
            <a:latin typeface="Montserrat" panose="00000500000000000000"/>
          </a:endParaRPr>
        </a:p>
      </dgm:t>
    </dgm:pt>
    <dgm:pt modelId="{BCCB0C89-96A8-45AC-884A-A871B0C08210}" type="sibTrans" cxnId="{DBBF0058-1ABB-4EDE-8296-9617B0625CE3}">
      <dgm:prSet/>
      <dgm:spPr/>
      <dgm:t>
        <a:bodyPr/>
        <a:lstStyle/>
        <a:p>
          <a:endParaRPr lang="es-CO" sz="1800">
            <a:latin typeface="Montserrat" panose="00000500000000000000"/>
          </a:endParaRPr>
        </a:p>
      </dgm:t>
    </dgm:pt>
    <dgm:pt modelId="{2B44A96E-75DE-4C06-B151-DB1689EDFAFA}">
      <dgm:prSet custT="1"/>
      <dgm:spPr/>
      <dgm:t>
        <a:bodyPr/>
        <a:lstStyle/>
        <a:p>
          <a:r>
            <a:rPr lang="es-CO" sz="1800" dirty="0">
              <a:latin typeface="Montserrat" panose="00000500000000000000"/>
            </a:rPr>
            <a:t>RNPT.</a:t>
          </a:r>
        </a:p>
      </dgm:t>
    </dgm:pt>
    <dgm:pt modelId="{8581AA8D-28EA-49F4-A7A0-5EA317AAB754}" type="parTrans" cxnId="{A3D75133-B792-4FD7-98C5-46008FEE282A}">
      <dgm:prSet/>
      <dgm:spPr/>
      <dgm:t>
        <a:bodyPr/>
        <a:lstStyle/>
        <a:p>
          <a:endParaRPr lang="es-CO" sz="1800">
            <a:latin typeface="Montserrat" panose="00000500000000000000"/>
          </a:endParaRPr>
        </a:p>
      </dgm:t>
    </dgm:pt>
    <dgm:pt modelId="{CF77ADFA-0B2B-4A86-A7C1-B27377E4C2A5}" type="sibTrans" cxnId="{A3D75133-B792-4FD7-98C5-46008FEE282A}">
      <dgm:prSet/>
      <dgm:spPr/>
      <dgm:t>
        <a:bodyPr/>
        <a:lstStyle/>
        <a:p>
          <a:endParaRPr lang="es-CO" sz="1800">
            <a:latin typeface="Montserrat" panose="00000500000000000000"/>
          </a:endParaRPr>
        </a:p>
      </dgm:t>
    </dgm:pt>
    <dgm:pt modelId="{7B2DCC30-E55F-44EF-9EAD-957DB213660F}">
      <dgm:prSet custT="1"/>
      <dgm:spPr/>
      <dgm:t>
        <a:bodyPr/>
        <a:lstStyle/>
        <a:p>
          <a:r>
            <a:rPr lang="es-CO" sz="1800" dirty="0">
              <a:latin typeface="Montserrat" panose="00000500000000000000"/>
            </a:rPr>
            <a:t>Embarazo gemelar. </a:t>
          </a:r>
        </a:p>
      </dgm:t>
    </dgm:pt>
    <dgm:pt modelId="{50E04080-898D-4F70-88BA-B0C272092A22}" type="parTrans" cxnId="{5E20CEB6-FB4B-4EE0-8DCB-CEAC8A0C48CA}">
      <dgm:prSet/>
      <dgm:spPr/>
      <dgm:t>
        <a:bodyPr/>
        <a:lstStyle/>
        <a:p>
          <a:endParaRPr lang="es-CO" sz="1800">
            <a:latin typeface="Montserrat" panose="00000500000000000000"/>
          </a:endParaRPr>
        </a:p>
      </dgm:t>
    </dgm:pt>
    <dgm:pt modelId="{5138C08E-9663-43E6-A635-24AF9184F9DB}" type="sibTrans" cxnId="{5E20CEB6-FB4B-4EE0-8DCB-CEAC8A0C48CA}">
      <dgm:prSet/>
      <dgm:spPr/>
      <dgm:t>
        <a:bodyPr/>
        <a:lstStyle/>
        <a:p>
          <a:endParaRPr lang="es-CO" sz="1800">
            <a:latin typeface="Montserrat" panose="00000500000000000000"/>
          </a:endParaRPr>
        </a:p>
      </dgm:t>
    </dgm:pt>
    <dgm:pt modelId="{B4EE8BD5-504E-40FF-BA4A-99E5CA8187CD}">
      <dgm:prSet custT="1"/>
      <dgm:spPr/>
      <dgm:t>
        <a:bodyPr/>
        <a:lstStyle/>
        <a:p>
          <a:r>
            <a:rPr lang="es-CO" sz="1800" dirty="0">
              <a:latin typeface="Montserrat" panose="00000500000000000000"/>
            </a:rPr>
            <a:t>Bebés grandes o pequeños para la EG. </a:t>
          </a:r>
        </a:p>
      </dgm:t>
    </dgm:pt>
    <dgm:pt modelId="{F1DEB95A-5EB8-458D-BDB8-E3A6C6F5C02F}" type="parTrans" cxnId="{D1D3194C-C945-428E-AD0A-272DFA1F1E94}">
      <dgm:prSet/>
      <dgm:spPr/>
      <dgm:t>
        <a:bodyPr/>
        <a:lstStyle/>
        <a:p>
          <a:endParaRPr lang="es-CO" sz="1800">
            <a:latin typeface="Montserrat" panose="00000500000000000000"/>
          </a:endParaRPr>
        </a:p>
      </dgm:t>
    </dgm:pt>
    <dgm:pt modelId="{FCC5FD53-C155-44EC-A6CB-533A116877CB}" type="sibTrans" cxnId="{D1D3194C-C945-428E-AD0A-272DFA1F1E94}">
      <dgm:prSet/>
      <dgm:spPr/>
      <dgm:t>
        <a:bodyPr/>
        <a:lstStyle/>
        <a:p>
          <a:endParaRPr lang="es-CO" sz="1800">
            <a:latin typeface="Montserrat" panose="00000500000000000000"/>
          </a:endParaRPr>
        </a:p>
      </dgm:t>
    </dgm:pt>
    <dgm:pt modelId="{2ED48803-C10E-4D46-96C1-D859ADF18341}" type="pres">
      <dgm:prSet presAssocID="{5467036E-075A-4678-B850-76F8500961E5}" presName="diagram" presStyleCnt="0">
        <dgm:presLayoutVars>
          <dgm:dir/>
          <dgm:animLvl val="lvl"/>
          <dgm:resizeHandles val="exact"/>
        </dgm:presLayoutVars>
      </dgm:prSet>
      <dgm:spPr/>
    </dgm:pt>
    <dgm:pt modelId="{9C1A51DD-25F3-4E29-A7DF-575D7E69C30A}" type="pres">
      <dgm:prSet presAssocID="{8822F3C0-D767-4D88-88B5-9C8C137793C4}" presName="compNode" presStyleCnt="0"/>
      <dgm:spPr/>
    </dgm:pt>
    <dgm:pt modelId="{508A02DF-1AB3-4945-952B-EC53F72A1CE5}" type="pres">
      <dgm:prSet presAssocID="{8822F3C0-D767-4D88-88B5-9C8C137793C4}" presName="childRect" presStyleLbl="bgAcc1" presStyleIdx="0" presStyleCnt="2">
        <dgm:presLayoutVars>
          <dgm:bulletEnabled val="1"/>
        </dgm:presLayoutVars>
      </dgm:prSet>
      <dgm:spPr/>
    </dgm:pt>
    <dgm:pt modelId="{39A6E834-1FA4-4D4C-AF64-26BDD6064395}" type="pres">
      <dgm:prSet presAssocID="{8822F3C0-D767-4D88-88B5-9C8C137793C4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D571F5DB-98AF-4C90-95EE-5C0AFC719A45}" type="pres">
      <dgm:prSet presAssocID="{8822F3C0-D767-4D88-88B5-9C8C137793C4}" presName="parentRect" presStyleLbl="alignNode1" presStyleIdx="0" presStyleCnt="2"/>
      <dgm:spPr/>
    </dgm:pt>
    <dgm:pt modelId="{3154592B-5EDA-4ABE-9C4E-3780DBCDDCAD}" type="pres">
      <dgm:prSet presAssocID="{8822F3C0-D767-4D88-88B5-9C8C137793C4}" presName="adorn" presStyleLbl="fgAccFollowNode1" presStyleIdx="0" presStyleCnt="2"/>
      <dgm:spPr/>
    </dgm:pt>
    <dgm:pt modelId="{67109129-3B2B-45A7-8D85-4723C077F660}" type="pres">
      <dgm:prSet presAssocID="{A1DD04B1-EE79-4741-8877-E5097850D1A9}" presName="sibTrans" presStyleLbl="sibTrans2D1" presStyleIdx="0" presStyleCnt="0"/>
      <dgm:spPr/>
    </dgm:pt>
    <dgm:pt modelId="{09F2289D-88B9-4DB8-BE38-A356ABA31F2D}" type="pres">
      <dgm:prSet presAssocID="{D3C2541E-27E4-48E4-AAA2-12CE78396FAC}" presName="compNode" presStyleCnt="0"/>
      <dgm:spPr/>
    </dgm:pt>
    <dgm:pt modelId="{93F66A65-964D-4FCD-9DFB-51C9E4078C4A}" type="pres">
      <dgm:prSet presAssocID="{D3C2541E-27E4-48E4-AAA2-12CE78396FAC}" presName="childRect" presStyleLbl="bgAcc1" presStyleIdx="1" presStyleCnt="2">
        <dgm:presLayoutVars>
          <dgm:bulletEnabled val="1"/>
        </dgm:presLayoutVars>
      </dgm:prSet>
      <dgm:spPr/>
    </dgm:pt>
    <dgm:pt modelId="{07AFB435-BDBF-484D-B7E4-97EC832AA579}" type="pres">
      <dgm:prSet presAssocID="{D3C2541E-27E4-48E4-AAA2-12CE78396FAC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FB2F7DD2-5AE9-4943-BA11-E1F55D5CA9BF}" type="pres">
      <dgm:prSet presAssocID="{D3C2541E-27E4-48E4-AAA2-12CE78396FAC}" presName="parentRect" presStyleLbl="alignNode1" presStyleIdx="1" presStyleCnt="2"/>
      <dgm:spPr/>
    </dgm:pt>
    <dgm:pt modelId="{7D2DABE9-E498-4B76-861D-0C39CCD13654}" type="pres">
      <dgm:prSet presAssocID="{D3C2541E-27E4-48E4-AAA2-12CE78396FAC}" presName="adorn" presStyleLbl="fgAccFollowNode1" presStyleIdx="1" presStyleCnt="2"/>
      <dgm:spPr/>
    </dgm:pt>
  </dgm:ptLst>
  <dgm:cxnLst>
    <dgm:cxn modelId="{EB98E303-E8CB-4078-AB72-EF9477EA6CB0}" type="presOf" srcId="{33A08247-3B6A-4428-8816-3B07BB530849}" destId="{508A02DF-1AB3-4945-952B-EC53F72A1CE5}" srcOrd="0" destOrd="2" presId="urn:microsoft.com/office/officeart/2005/8/layout/bList2"/>
    <dgm:cxn modelId="{D6F19016-C9DD-478E-A383-C64DE087E5E5}" srcId="{8822F3C0-D767-4D88-88B5-9C8C137793C4}" destId="{33A08247-3B6A-4428-8816-3B07BB530849}" srcOrd="2" destOrd="0" parTransId="{02610DB6-1D0D-4C86-82D6-40B06223FE54}" sibTransId="{376C9769-B903-47DF-BF83-204321B9B2E8}"/>
    <dgm:cxn modelId="{A3D75133-B792-4FD7-98C5-46008FEE282A}" srcId="{D3C2541E-27E4-48E4-AAA2-12CE78396FAC}" destId="{2B44A96E-75DE-4C06-B151-DB1689EDFAFA}" srcOrd="1" destOrd="0" parTransId="{8581AA8D-28EA-49F4-A7A0-5EA317AAB754}" sibTransId="{CF77ADFA-0B2B-4A86-A7C1-B27377E4C2A5}"/>
    <dgm:cxn modelId="{38024038-0B20-46B0-A1A6-858CBB66845A}" type="presOf" srcId="{D3C2541E-27E4-48E4-AAA2-12CE78396FAC}" destId="{07AFB435-BDBF-484D-B7E4-97EC832AA579}" srcOrd="0" destOrd="0" presId="urn:microsoft.com/office/officeart/2005/8/layout/bList2"/>
    <dgm:cxn modelId="{04E87C5C-3293-41CC-BC1E-9C176F57BD16}" srcId="{8822F3C0-D767-4D88-88B5-9C8C137793C4}" destId="{EE0F39FC-A592-4E6F-9819-15FD4FA7237C}" srcOrd="0" destOrd="0" parTransId="{FE2D4044-91FA-4752-978E-BCE1D9715DC3}" sibTransId="{17DCC02B-03F2-4C82-9635-ABAC1502CDC2}"/>
    <dgm:cxn modelId="{02BA5742-51F2-4A2B-ABAE-0A72C6162344}" type="presOf" srcId="{3A219B75-227B-440D-AB0F-E1501E61049D}" destId="{508A02DF-1AB3-4945-952B-EC53F72A1CE5}" srcOrd="0" destOrd="1" presId="urn:microsoft.com/office/officeart/2005/8/layout/bList2"/>
    <dgm:cxn modelId="{43F76246-02E6-4826-A77D-4CFF9BFF31EC}" type="presOf" srcId="{B4EE8BD5-504E-40FF-BA4A-99E5CA8187CD}" destId="{93F66A65-964D-4FCD-9DFB-51C9E4078C4A}" srcOrd="0" destOrd="3" presId="urn:microsoft.com/office/officeart/2005/8/layout/bList2"/>
    <dgm:cxn modelId="{D1D3194C-C945-428E-AD0A-272DFA1F1E94}" srcId="{D3C2541E-27E4-48E4-AAA2-12CE78396FAC}" destId="{B4EE8BD5-504E-40FF-BA4A-99E5CA8187CD}" srcOrd="3" destOrd="0" parTransId="{F1DEB95A-5EB8-458D-BDB8-E3A6C6F5C02F}" sibTransId="{FCC5FD53-C155-44EC-A6CB-533A116877CB}"/>
    <dgm:cxn modelId="{30C6344D-E122-4216-AA93-AB7D3E4765FE}" type="presOf" srcId="{2B44A96E-75DE-4C06-B151-DB1689EDFAFA}" destId="{93F66A65-964D-4FCD-9DFB-51C9E4078C4A}" srcOrd="0" destOrd="1" presId="urn:microsoft.com/office/officeart/2005/8/layout/bList2"/>
    <dgm:cxn modelId="{9E0B456F-75B7-410B-B76E-9E51E5914CAA}" type="presOf" srcId="{EE0F39FC-A592-4E6F-9819-15FD4FA7237C}" destId="{508A02DF-1AB3-4945-952B-EC53F72A1CE5}" srcOrd="0" destOrd="0" presId="urn:microsoft.com/office/officeart/2005/8/layout/bList2"/>
    <dgm:cxn modelId="{8E072250-2566-4E62-B649-67E1303477FE}" type="presOf" srcId="{8822F3C0-D767-4D88-88B5-9C8C137793C4}" destId="{D571F5DB-98AF-4C90-95EE-5C0AFC719A45}" srcOrd="1" destOrd="0" presId="urn:microsoft.com/office/officeart/2005/8/layout/bList2"/>
    <dgm:cxn modelId="{D2B61C51-CCF4-49EE-826C-0206DBED00BF}" srcId="{5467036E-075A-4678-B850-76F8500961E5}" destId="{D3C2541E-27E4-48E4-AAA2-12CE78396FAC}" srcOrd="1" destOrd="0" parTransId="{A16D1DFA-C03A-401B-A341-2209C55C2E31}" sibTransId="{08311167-FBC6-41E3-8BB9-C085F47C9A0A}"/>
    <dgm:cxn modelId="{DBBF0058-1ABB-4EDE-8296-9617B0625CE3}" srcId="{D3C2541E-27E4-48E4-AAA2-12CE78396FAC}" destId="{2B2717B9-B332-43F3-A06B-23ADE7B69530}" srcOrd="0" destOrd="0" parTransId="{F70FF2B6-9F34-4103-8106-E52B9ECFBCD8}" sibTransId="{BCCB0C89-96A8-45AC-884A-A871B0C08210}"/>
    <dgm:cxn modelId="{37286B7C-8C54-4497-A35F-E8F86926E0FA}" type="presOf" srcId="{2B2717B9-B332-43F3-A06B-23ADE7B69530}" destId="{93F66A65-964D-4FCD-9DFB-51C9E4078C4A}" srcOrd="0" destOrd="0" presId="urn:microsoft.com/office/officeart/2005/8/layout/bList2"/>
    <dgm:cxn modelId="{8525EBA0-BF59-438B-90C4-1AB60ED92AAE}" srcId="{8822F3C0-D767-4D88-88B5-9C8C137793C4}" destId="{3A219B75-227B-440D-AB0F-E1501E61049D}" srcOrd="1" destOrd="0" parTransId="{B42D6DFC-517B-47BE-BAB1-B855C86541D2}" sibTransId="{6E2EEEF3-072C-4C26-B411-04F535CA18E2}"/>
    <dgm:cxn modelId="{97291AA9-A9B0-4378-B470-508478776A98}" type="presOf" srcId="{5467036E-075A-4678-B850-76F8500961E5}" destId="{2ED48803-C10E-4D46-96C1-D859ADF18341}" srcOrd="0" destOrd="0" presId="urn:microsoft.com/office/officeart/2005/8/layout/bList2"/>
    <dgm:cxn modelId="{724BC0AC-173B-4CE3-9387-4F4A90514AB5}" srcId="{8822F3C0-D767-4D88-88B5-9C8C137793C4}" destId="{6F5FAEC3-0BD2-43DA-BF18-BB470D2B746A}" srcOrd="3" destOrd="0" parTransId="{E982B8A9-6693-4C41-ADEE-6003FBA3057B}" sibTransId="{0B2DDD63-8EA4-41C2-A405-DDE082D65898}"/>
    <dgm:cxn modelId="{6F090DAE-8052-4B17-ACE0-BCC5B9D2BE2F}" srcId="{5467036E-075A-4678-B850-76F8500961E5}" destId="{8822F3C0-D767-4D88-88B5-9C8C137793C4}" srcOrd="0" destOrd="0" parTransId="{C0CD1052-0E0C-4062-B222-51D38981B557}" sibTransId="{A1DD04B1-EE79-4741-8877-E5097850D1A9}"/>
    <dgm:cxn modelId="{E60E86AF-F160-417C-870D-EF1F2F6FB61A}" type="presOf" srcId="{7B2DCC30-E55F-44EF-9EAD-957DB213660F}" destId="{93F66A65-964D-4FCD-9DFB-51C9E4078C4A}" srcOrd="0" destOrd="2" presId="urn:microsoft.com/office/officeart/2005/8/layout/bList2"/>
    <dgm:cxn modelId="{5E20CEB6-FB4B-4EE0-8DCB-CEAC8A0C48CA}" srcId="{D3C2541E-27E4-48E4-AAA2-12CE78396FAC}" destId="{7B2DCC30-E55F-44EF-9EAD-957DB213660F}" srcOrd="2" destOrd="0" parTransId="{50E04080-898D-4F70-88BA-B0C272092A22}" sibTransId="{5138C08E-9663-43E6-A635-24AF9184F9DB}"/>
    <dgm:cxn modelId="{578481BA-B080-4484-9471-E0BC3A40DF5B}" type="presOf" srcId="{6F5FAEC3-0BD2-43DA-BF18-BB470D2B746A}" destId="{508A02DF-1AB3-4945-952B-EC53F72A1CE5}" srcOrd="0" destOrd="3" presId="urn:microsoft.com/office/officeart/2005/8/layout/bList2"/>
    <dgm:cxn modelId="{4B5949D5-E54C-4C8F-8FA4-7B656ECBD4BE}" type="presOf" srcId="{D3C2541E-27E4-48E4-AAA2-12CE78396FAC}" destId="{FB2F7DD2-5AE9-4943-BA11-E1F55D5CA9BF}" srcOrd="1" destOrd="0" presId="urn:microsoft.com/office/officeart/2005/8/layout/bList2"/>
    <dgm:cxn modelId="{E54524E5-3073-4E8B-8765-01977E2C35B9}" type="presOf" srcId="{8822F3C0-D767-4D88-88B5-9C8C137793C4}" destId="{39A6E834-1FA4-4D4C-AF64-26BDD6064395}" srcOrd="0" destOrd="0" presId="urn:microsoft.com/office/officeart/2005/8/layout/bList2"/>
    <dgm:cxn modelId="{F32642F3-FA29-48E1-ADA2-B5F8D844499F}" type="presOf" srcId="{A1DD04B1-EE79-4741-8877-E5097850D1A9}" destId="{67109129-3B2B-45A7-8D85-4723C077F660}" srcOrd="0" destOrd="0" presId="urn:microsoft.com/office/officeart/2005/8/layout/bList2"/>
    <dgm:cxn modelId="{14FE43CF-30D2-404C-AD32-CDF78CB9663F}" type="presParOf" srcId="{2ED48803-C10E-4D46-96C1-D859ADF18341}" destId="{9C1A51DD-25F3-4E29-A7DF-575D7E69C30A}" srcOrd="0" destOrd="0" presId="urn:microsoft.com/office/officeart/2005/8/layout/bList2"/>
    <dgm:cxn modelId="{0CE9528F-AC8C-43AA-9379-573F4AAA0784}" type="presParOf" srcId="{9C1A51DD-25F3-4E29-A7DF-575D7E69C30A}" destId="{508A02DF-1AB3-4945-952B-EC53F72A1CE5}" srcOrd="0" destOrd="0" presId="urn:microsoft.com/office/officeart/2005/8/layout/bList2"/>
    <dgm:cxn modelId="{EF65D524-A23A-4087-BE0F-09CF07458E8C}" type="presParOf" srcId="{9C1A51DD-25F3-4E29-A7DF-575D7E69C30A}" destId="{39A6E834-1FA4-4D4C-AF64-26BDD6064395}" srcOrd="1" destOrd="0" presId="urn:microsoft.com/office/officeart/2005/8/layout/bList2"/>
    <dgm:cxn modelId="{092AD519-2475-44CA-A1C8-858FF66EA13F}" type="presParOf" srcId="{9C1A51DD-25F3-4E29-A7DF-575D7E69C30A}" destId="{D571F5DB-98AF-4C90-95EE-5C0AFC719A45}" srcOrd="2" destOrd="0" presId="urn:microsoft.com/office/officeart/2005/8/layout/bList2"/>
    <dgm:cxn modelId="{EDFF0DA1-5A0E-4968-BE92-242BF7712E0B}" type="presParOf" srcId="{9C1A51DD-25F3-4E29-A7DF-575D7E69C30A}" destId="{3154592B-5EDA-4ABE-9C4E-3780DBCDDCAD}" srcOrd="3" destOrd="0" presId="urn:microsoft.com/office/officeart/2005/8/layout/bList2"/>
    <dgm:cxn modelId="{98C65AC7-BD3C-4471-A055-A8F5E28F71B2}" type="presParOf" srcId="{2ED48803-C10E-4D46-96C1-D859ADF18341}" destId="{67109129-3B2B-45A7-8D85-4723C077F660}" srcOrd="1" destOrd="0" presId="urn:microsoft.com/office/officeart/2005/8/layout/bList2"/>
    <dgm:cxn modelId="{FD16F04F-99D0-433D-B702-D0767A7665A8}" type="presParOf" srcId="{2ED48803-C10E-4D46-96C1-D859ADF18341}" destId="{09F2289D-88B9-4DB8-BE38-A356ABA31F2D}" srcOrd="2" destOrd="0" presId="urn:microsoft.com/office/officeart/2005/8/layout/bList2"/>
    <dgm:cxn modelId="{231E9CF9-2846-4AD4-AA08-AF3083CE66EF}" type="presParOf" srcId="{09F2289D-88B9-4DB8-BE38-A356ABA31F2D}" destId="{93F66A65-964D-4FCD-9DFB-51C9E4078C4A}" srcOrd="0" destOrd="0" presId="urn:microsoft.com/office/officeart/2005/8/layout/bList2"/>
    <dgm:cxn modelId="{FAAA7A09-65ED-4D97-AB15-F59DD4664511}" type="presParOf" srcId="{09F2289D-88B9-4DB8-BE38-A356ABA31F2D}" destId="{07AFB435-BDBF-484D-B7E4-97EC832AA579}" srcOrd="1" destOrd="0" presId="urn:microsoft.com/office/officeart/2005/8/layout/bList2"/>
    <dgm:cxn modelId="{C4234C32-718A-4B7C-864E-4463BAD12F59}" type="presParOf" srcId="{09F2289D-88B9-4DB8-BE38-A356ABA31F2D}" destId="{FB2F7DD2-5AE9-4943-BA11-E1F55D5CA9BF}" srcOrd="2" destOrd="0" presId="urn:microsoft.com/office/officeart/2005/8/layout/bList2"/>
    <dgm:cxn modelId="{07FB3191-6F57-4F8C-9871-A339796A5315}" type="presParOf" srcId="{09F2289D-88B9-4DB8-BE38-A356ABA31F2D}" destId="{7D2DABE9-E498-4B76-861D-0C39CCD13654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940BE783-8D67-4E88-8FAD-939E100F2B6A}" type="doc">
      <dgm:prSet loTypeId="urn:microsoft.com/office/officeart/2005/8/layout/cycle5" loCatId="cycle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7464F517-1749-4E46-B35D-7126F3EF8152}">
      <dgm:prSet phldrT="[Texto]"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Taquipnea (&gt;60xmin)</a:t>
          </a:r>
        </a:p>
      </dgm:t>
    </dgm:pt>
    <dgm:pt modelId="{E970778D-6F02-441D-9C81-3C8A1956CFE9}" type="parTrans" cxnId="{3AAC8AB6-C670-4C99-8EC1-BB0E2F413807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EFF56CC9-DCD5-490F-B2D9-C82FA86AA3F8}" type="sibTrans" cxnId="{3AAC8AB6-C670-4C99-8EC1-BB0E2F413807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C4BBDE43-0E83-4789-B3D6-001DA2F0F820}">
      <dgm:prSet phldrT="[Texto]"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Retracciones intercostales</a:t>
          </a:r>
        </a:p>
      </dgm:t>
    </dgm:pt>
    <dgm:pt modelId="{B1AF3F5E-1EE4-4989-A2A7-A895357F623A}" type="parTrans" cxnId="{C58433C3-FC77-4B9F-8654-5545F1D78A9C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9557A8DD-9340-4968-A754-13BF00ED3C37}" type="sibTrans" cxnId="{C58433C3-FC77-4B9F-8654-5545F1D78A9C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E3EADBBD-E59C-42A7-A59E-946E0A14A0E7}">
      <dgm:prSet phldrT="[Texto]"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Quejido</a:t>
          </a:r>
        </a:p>
      </dgm:t>
    </dgm:pt>
    <dgm:pt modelId="{E3B1B505-322E-477A-9C19-52AD7536710D}" type="parTrans" cxnId="{ACE32EE0-7812-4C53-BC59-3AA3148E137B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72FF8EED-4F25-4650-A45B-C2228F968F40}" type="sibTrans" cxnId="{ACE32EE0-7812-4C53-BC59-3AA3148E137B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5E285141-19F4-4C59-A8EA-D1D2C954D100}">
      <dgm:prSet phldrT="[Texto]"/>
      <dgm:spPr>
        <a:solidFill>
          <a:srgbClr val="0070C0"/>
        </a:solidFill>
      </dgm:spPr>
      <dgm:t>
        <a:bodyPr/>
        <a:lstStyle/>
        <a:p>
          <a:r>
            <a:rPr lang="es-CO" dirty="0">
              <a:latin typeface="Montserrat" panose="00000500000000000000" pitchFamily="50" charset="0"/>
            </a:rPr>
            <a:t>Aleteo nasal</a:t>
          </a:r>
        </a:p>
      </dgm:t>
    </dgm:pt>
    <dgm:pt modelId="{56645BF6-01CB-47D8-ADF0-EBD542BD1CF8}" type="parTrans" cxnId="{B977EEC7-F611-4672-A25D-933AEF746C43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A5515ABA-2826-42CA-AFB8-7D63BAD95CFE}" type="sibTrans" cxnId="{B977EEC7-F611-4672-A25D-933AEF746C43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18DBA64F-AFD7-4C72-9028-24632F546C9C}">
      <dgm:prSet phldrT="[Texto]"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Crépitos</a:t>
          </a:r>
        </a:p>
      </dgm:t>
    </dgm:pt>
    <dgm:pt modelId="{03D08A32-A0CB-46A2-8FC8-F787CB78C918}" type="parTrans" cxnId="{F02CE529-343C-41BE-9795-7EA1A739ABC2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2FE73696-6B32-4AF3-80A2-0AAF3DAF9AE6}" type="sibTrans" cxnId="{F02CE529-343C-41BE-9795-7EA1A739ABC2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D5785388-175B-488C-AAE8-E487A09E84AB}" type="pres">
      <dgm:prSet presAssocID="{940BE783-8D67-4E88-8FAD-939E100F2B6A}" presName="cycle" presStyleCnt="0">
        <dgm:presLayoutVars>
          <dgm:dir/>
          <dgm:resizeHandles val="exact"/>
        </dgm:presLayoutVars>
      </dgm:prSet>
      <dgm:spPr/>
    </dgm:pt>
    <dgm:pt modelId="{EA4AF8E0-BB97-4BF8-8B94-92FF73EFDB00}" type="pres">
      <dgm:prSet presAssocID="{7464F517-1749-4E46-B35D-7126F3EF8152}" presName="node" presStyleLbl="node1" presStyleIdx="0" presStyleCnt="5">
        <dgm:presLayoutVars>
          <dgm:bulletEnabled val="1"/>
        </dgm:presLayoutVars>
      </dgm:prSet>
      <dgm:spPr/>
    </dgm:pt>
    <dgm:pt modelId="{3CF1CF83-059A-411A-ABC7-5D8DA4798D24}" type="pres">
      <dgm:prSet presAssocID="{7464F517-1749-4E46-B35D-7126F3EF8152}" presName="spNode" presStyleCnt="0"/>
      <dgm:spPr/>
    </dgm:pt>
    <dgm:pt modelId="{58EE70DE-6E9D-4578-8771-E799C82DD1B8}" type="pres">
      <dgm:prSet presAssocID="{EFF56CC9-DCD5-490F-B2D9-C82FA86AA3F8}" presName="sibTrans" presStyleLbl="sibTrans1D1" presStyleIdx="0" presStyleCnt="5"/>
      <dgm:spPr/>
    </dgm:pt>
    <dgm:pt modelId="{4BAE32A6-7FE9-4C62-AC57-ED3210836C17}" type="pres">
      <dgm:prSet presAssocID="{C4BBDE43-0E83-4789-B3D6-001DA2F0F820}" presName="node" presStyleLbl="node1" presStyleIdx="1" presStyleCnt="5">
        <dgm:presLayoutVars>
          <dgm:bulletEnabled val="1"/>
        </dgm:presLayoutVars>
      </dgm:prSet>
      <dgm:spPr/>
    </dgm:pt>
    <dgm:pt modelId="{6E326663-AAEB-4991-B1AE-D522CF43CABD}" type="pres">
      <dgm:prSet presAssocID="{C4BBDE43-0E83-4789-B3D6-001DA2F0F820}" presName="spNode" presStyleCnt="0"/>
      <dgm:spPr/>
    </dgm:pt>
    <dgm:pt modelId="{10362E3A-C2FA-4E52-B4D0-8A7B641389BF}" type="pres">
      <dgm:prSet presAssocID="{9557A8DD-9340-4968-A754-13BF00ED3C37}" presName="sibTrans" presStyleLbl="sibTrans1D1" presStyleIdx="1" presStyleCnt="5"/>
      <dgm:spPr/>
    </dgm:pt>
    <dgm:pt modelId="{13A9CE79-731F-4E54-9C45-AC834C3D52CD}" type="pres">
      <dgm:prSet presAssocID="{E3EADBBD-E59C-42A7-A59E-946E0A14A0E7}" presName="node" presStyleLbl="node1" presStyleIdx="2" presStyleCnt="5">
        <dgm:presLayoutVars>
          <dgm:bulletEnabled val="1"/>
        </dgm:presLayoutVars>
      </dgm:prSet>
      <dgm:spPr/>
    </dgm:pt>
    <dgm:pt modelId="{806A76A9-CD49-4FFA-A36E-34FE5E6AB5DF}" type="pres">
      <dgm:prSet presAssocID="{E3EADBBD-E59C-42A7-A59E-946E0A14A0E7}" presName="spNode" presStyleCnt="0"/>
      <dgm:spPr/>
    </dgm:pt>
    <dgm:pt modelId="{EB82E3DA-081A-477D-BE1B-3ED99203F12F}" type="pres">
      <dgm:prSet presAssocID="{72FF8EED-4F25-4650-A45B-C2228F968F40}" presName="sibTrans" presStyleLbl="sibTrans1D1" presStyleIdx="2" presStyleCnt="5"/>
      <dgm:spPr/>
    </dgm:pt>
    <dgm:pt modelId="{7D907760-D675-4640-AF87-988A99051472}" type="pres">
      <dgm:prSet presAssocID="{5E285141-19F4-4C59-A8EA-D1D2C954D100}" presName="node" presStyleLbl="node1" presStyleIdx="3" presStyleCnt="5">
        <dgm:presLayoutVars>
          <dgm:bulletEnabled val="1"/>
        </dgm:presLayoutVars>
      </dgm:prSet>
      <dgm:spPr/>
    </dgm:pt>
    <dgm:pt modelId="{AF9F3A35-890C-4604-A85E-1143D02182AA}" type="pres">
      <dgm:prSet presAssocID="{5E285141-19F4-4C59-A8EA-D1D2C954D100}" presName="spNode" presStyleCnt="0"/>
      <dgm:spPr/>
    </dgm:pt>
    <dgm:pt modelId="{F29EE787-396B-43E8-A518-77B046EFBC45}" type="pres">
      <dgm:prSet presAssocID="{A5515ABA-2826-42CA-AFB8-7D63BAD95CFE}" presName="sibTrans" presStyleLbl="sibTrans1D1" presStyleIdx="3" presStyleCnt="5"/>
      <dgm:spPr/>
    </dgm:pt>
    <dgm:pt modelId="{D5E393E4-0AA0-4E9E-BFC9-17956A8C7B53}" type="pres">
      <dgm:prSet presAssocID="{18DBA64F-AFD7-4C72-9028-24632F546C9C}" presName="node" presStyleLbl="node1" presStyleIdx="4" presStyleCnt="5">
        <dgm:presLayoutVars>
          <dgm:bulletEnabled val="1"/>
        </dgm:presLayoutVars>
      </dgm:prSet>
      <dgm:spPr/>
    </dgm:pt>
    <dgm:pt modelId="{FE76BB8D-9E75-46F5-838F-EAB6B6B11E2A}" type="pres">
      <dgm:prSet presAssocID="{18DBA64F-AFD7-4C72-9028-24632F546C9C}" presName="spNode" presStyleCnt="0"/>
      <dgm:spPr/>
    </dgm:pt>
    <dgm:pt modelId="{6045CD3F-E008-4FBC-92ED-15148F2050C8}" type="pres">
      <dgm:prSet presAssocID="{2FE73696-6B32-4AF3-80A2-0AAF3DAF9AE6}" presName="sibTrans" presStyleLbl="sibTrans1D1" presStyleIdx="4" presStyleCnt="5"/>
      <dgm:spPr/>
    </dgm:pt>
  </dgm:ptLst>
  <dgm:cxnLst>
    <dgm:cxn modelId="{F02CE529-343C-41BE-9795-7EA1A739ABC2}" srcId="{940BE783-8D67-4E88-8FAD-939E100F2B6A}" destId="{18DBA64F-AFD7-4C72-9028-24632F546C9C}" srcOrd="4" destOrd="0" parTransId="{03D08A32-A0CB-46A2-8FC8-F787CB78C918}" sibTransId="{2FE73696-6B32-4AF3-80A2-0AAF3DAF9AE6}"/>
    <dgm:cxn modelId="{6A16142A-EB52-499C-8EFB-5BD17F2F4869}" type="presOf" srcId="{9557A8DD-9340-4968-A754-13BF00ED3C37}" destId="{10362E3A-C2FA-4E52-B4D0-8A7B641389BF}" srcOrd="0" destOrd="0" presId="urn:microsoft.com/office/officeart/2005/8/layout/cycle5"/>
    <dgm:cxn modelId="{51473F39-FF78-48AD-B11D-E9D4673B9188}" type="presOf" srcId="{7464F517-1749-4E46-B35D-7126F3EF8152}" destId="{EA4AF8E0-BB97-4BF8-8B94-92FF73EFDB00}" srcOrd="0" destOrd="0" presId="urn:microsoft.com/office/officeart/2005/8/layout/cycle5"/>
    <dgm:cxn modelId="{D5A94C5B-8101-4390-89D0-4B20AAA267A7}" type="presOf" srcId="{940BE783-8D67-4E88-8FAD-939E100F2B6A}" destId="{D5785388-175B-488C-AAE8-E487A09E84AB}" srcOrd="0" destOrd="0" presId="urn:microsoft.com/office/officeart/2005/8/layout/cycle5"/>
    <dgm:cxn modelId="{37F6915F-DF7E-43E0-BDD4-898C626E0311}" type="presOf" srcId="{5E285141-19F4-4C59-A8EA-D1D2C954D100}" destId="{7D907760-D675-4640-AF87-988A99051472}" srcOrd="0" destOrd="0" presId="urn:microsoft.com/office/officeart/2005/8/layout/cycle5"/>
    <dgm:cxn modelId="{8A2B8865-EF9C-4D5C-AB5F-DC50ED1E9B74}" type="presOf" srcId="{2FE73696-6B32-4AF3-80A2-0AAF3DAF9AE6}" destId="{6045CD3F-E008-4FBC-92ED-15148F2050C8}" srcOrd="0" destOrd="0" presId="urn:microsoft.com/office/officeart/2005/8/layout/cycle5"/>
    <dgm:cxn modelId="{27DA6953-D392-409D-B7CF-0C590C11BA61}" type="presOf" srcId="{EFF56CC9-DCD5-490F-B2D9-C82FA86AA3F8}" destId="{58EE70DE-6E9D-4578-8771-E799C82DD1B8}" srcOrd="0" destOrd="0" presId="urn:microsoft.com/office/officeart/2005/8/layout/cycle5"/>
    <dgm:cxn modelId="{4663D25A-6BA4-4B54-AE01-3226D8AA4C20}" type="presOf" srcId="{A5515ABA-2826-42CA-AFB8-7D63BAD95CFE}" destId="{F29EE787-396B-43E8-A518-77B046EFBC45}" srcOrd="0" destOrd="0" presId="urn:microsoft.com/office/officeart/2005/8/layout/cycle5"/>
    <dgm:cxn modelId="{0ED8A995-A474-484C-82D4-55E9D8BC4735}" type="presOf" srcId="{C4BBDE43-0E83-4789-B3D6-001DA2F0F820}" destId="{4BAE32A6-7FE9-4C62-AC57-ED3210836C17}" srcOrd="0" destOrd="0" presId="urn:microsoft.com/office/officeart/2005/8/layout/cycle5"/>
    <dgm:cxn modelId="{9B56209A-0E83-4605-ADA9-72C04E754EA9}" type="presOf" srcId="{18DBA64F-AFD7-4C72-9028-24632F546C9C}" destId="{D5E393E4-0AA0-4E9E-BFC9-17956A8C7B53}" srcOrd="0" destOrd="0" presId="urn:microsoft.com/office/officeart/2005/8/layout/cycle5"/>
    <dgm:cxn modelId="{C05589A7-CC8A-4C46-98C2-25B4E4A9F742}" type="presOf" srcId="{72FF8EED-4F25-4650-A45B-C2228F968F40}" destId="{EB82E3DA-081A-477D-BE1B-3ED99203F12F}" srcOrd="0" destOrd="0" presId="urn:microsoft.com/office/officeart/2005/8/layout/cycle5"/>
    <dgm:cxn modelId="{3AAC8AB6-C670-4C99-8EC1-BB0E2F413807}" srcId="{940BE783-8D67-4E88-8FAD-939E100F2B6A}" destId="{7464F517-1749-4E46-B35D-7126F3EF8152}" srcOrd="0" destOrd="0" parTransId="{E970778D-6F02-441D-9C81-3C8A1956CFE9}" sibTransId="{EFF56CC9-DCD5-490F-B2D9-C82FA86AA3F8}"/>
    <dgm:cxn modelId="{E44811BC-B564-4A8E-8C35-9DE996604E4F}" type="presOf" srcId="{E3EADBBD-E59C-42A7-A59E-946E0A14A0E7}" destId="{13A9CE79-731F-4E54-9C45-AC834C3D52CD}" srcOrd="0" destOrd="0" presId="urn:microsoft.com/office/officeart/2005/8/layout/cycle5"/>
    <dgm:cxn modelId="{C58433C3-FC77-4B9F-8654-5545F1D78A9C}" srcId="{940BE783-8D67-4E88-8FAD-939E100F2B6A}" destId="{C4BBDE43-0E83-4789-B3D6-001DA2F0F820}" srcOrd="1" destOrd="0" parTransId="{B1AF3F5E-1EE4-4989-A2A7-A895357F623A}" sibTransId="{9557A8DD-9340-4968-A754-13BF00ED3C37}"/>
    <dgm:cxn modelId="{B977EEC7-F611-4672-A25D-933AEF746C43}" srcId="{940BE783-8D67-4E88-8FAD-939E100F2B6A}" destId="{5E285141-19F4-4C59-A8EA-D1D2C954D100}" srcOrd="3" destOrd="0" parTransId="{56645BF6-01CB-47D8-ADF0-EBD542BD1CF8}" sibTransId="{A5515ABA-2826-42CA-AFB8-7D63BAD95CFE}"/>
    <dgm:cxn modelId="{ACE32EE0-7812-4C53-BC59-3AA3148E137B}" srcId="{940BE783-8D67-4E88-8FAD-939E100F2B6A}" destId="{E3EADBBD-E59C-42A7-A59E-946E0A14A0E7}" srcOrd="2" destOrd="0" parTransId="{E3B1B505-322E-477A-9C19-52AD7536710D}" sibTransId="{72FF8EED-4F25-4650-A45B-C2228F968F40}"/>
    <dgm:cxn modelId="{7CB3CCA4-0B4F-4150-854D-B9F35309375A}" type="presParOf" srcId="{D5785388-175B-488C-AAE8-E487A09E84AB}" destId="{EA4AF8E0-BB97-4BF8-8B94-92FF73EFDB00}" srcOrd="0" destOrd="0" presId="urn:microsoft.com/office/officeart/2005/8/layout/cycle5"/>
    <dgm:cxn modelId="{1533C48A-8BF3-4C51-8543-FC07AB9DA759}" type="presParOf" srcId="{D5785388-175B-488C-AAE8-E487A09E84AB}" destId="{3CF1CF83-059A-411A-ABC7-5D8DA4798D24}" srcOrd="1" destOrd="0" presId="urn:microsoft.com/office/officeart/2005/8/layout/cycle5"/>
    <dgm:cxn modelId="{C0E6408B-8375-4C05-B819-AA2A851E0BEF}" type="presParOf" srcId="{D5785388-175B-488C-AAE8-E487A09E84AB}" destId="{58EE70DE-6E9D-4578-8771-E799C82DD1B8}" srcOrd="2" destOrd="0" presId="urn:microsoft.com/office/officeart/2005/8/layout/cycle5"/>
    <dgm:cxn modelId="{DDBD0F71-2D02-4859-9B4E-2BC91523B369}" type="presParOf" srcId="{D5785388-175B-488C-AAE8-E487A09E84AB}" destId="{4BAE32A6-7FE9-4C62-AC57-ED3210836C17}" srcOrd="3" destOrd="0" presId="urn:microsoft.com/office/officeart/2005/8/layout/cycle5"/>
    <dgm:cxn modelId="{16A46AFA-9A9E-48E2-A5BC-928719543C05}" type="presParOf" srcId="{D5785388-175B-488C-AAE8-E487A09E84AB}" destId="{6E326663-AAEB-4991-B1AE-D522CF43CABD}" srcOrd="4" destOrd="0" presId="urn:microsoft.com/office/officeart/2005/8/layout/cycle5"/>
    <dgm:cxn modelId="{873E777C-2A55-40DA-829E-70164663CFA7}" type="presParOf" srcId="{D5785388-175B-488C-AAE8-E487A09E84AB}" destId="{10362E3A-C2FA-4E52-B4D0-8A7B641389BF}" srcOrd="5" destOrd="0" presId="urn:microsoft.com/office/officeart/2005/8/layout/cycle5"/>
    <dgm:cxn modelId="{934028EE-DBC0-4155-8A25-93027B73AD0B}" type="presParOf" srcId="{D5785388-175B-488C-AAE8-E487A09E84AB}" destId="{13A9CE79-731F-4E54-9C45-AC834C3D52CD}" srcOrd="6" destOrd="0" presId="urn:microsoft.com/office/officeart/2005/8/layout/cycle5"/>
    <dgm:cxn modelId="{2A810420-BC6D-4188-AAF4-CC407B50495E}" type="presParOf" srcId="{D5785388-175B-488C-AAE8-E487A09E84AB}" destId="{806A76A9-CD49-4FFA-A36E-34FE5E6AB5DF}" srcOrd="7" destOrd="0" presId="urn:microsoft.com/office/officeart/2005/8/layout/cycle5"/>
    <dgm:cxn modelId="{D7877215-3286-4529-9B40-DBAC99E24E69}" type="presParOf" srcId="{D5785388-175B-488C-AAE8-E487A09E84AB}" destId="{EB82E3DA-081A-477D-BE1B-3ED99203F12F}" srcOrd="8" destOrd="0" presId="urn:microsoft.com/office/officeart/2005/8/layout/cycle5"/>
    <dgm:cxn modelId="{EEE5293D-AE5B-4F08-B43A-49CF8598ADA6}" type="presParOf" srcId="{D5785388-175B-488C-AAE8-E487A09E84AB}" destId="{7D907760-D675-4640-AF87-988A99051472}" srcOrd="9" destOrd="0" presId="urn:microsoft.com/office/officeart/2005/8/layout/cycle5"/>
    <dgm:cxn modelId="{83DA24C4-8768-48B9-ABB5-3400D064FEE5}" type="presParOf" srcId="{D5785388-175B-488C-AAE8-E487A09E84AB}" destId="{AF9F3A35-890C-4604-A85E-1143D02182AA}" srcOrd="10" destOrd="0" presId="urn:microsoft.com/office/officeart/2005/8/layout/cycle5"/>
    <dgm:cxn modelId="{1E0FE938-EE30-42B7-B266-432FAF1F46CA}" type="presParOf" srcId="{D5785388-175B-488C-AAE8-E487A09E84AB}" destId="{F29EE787-396B-43E8-A518-77B046EFBC45}" srcOrd="11" destOrd="0" presId="urn:microsoft.com/office/officeart/2005/8/layout/cycle5"/>
    <dgm:cxn modelId="{1CCC856E-3ABA-4E91-BBBF-CC7C738D33EE}" type="presParOf" srcId="{D5785388-175B-488C-AAE8-E487A09E84AB}" destId="{D5E393E4-0AA0-4E9E-BFC9-17956A8C7B53}" srcOrd="12" destOrd="0" presId="urn:microsoft.com/office/officeart/2005/8/layout/cycle5"/>
    <dgm:cxn modelId="{CEAFD39C-6C8B-4814-84D1-A1A337EF7416}" type="presParOf" srcId="{D5785388-175B-488C-AAE8-E487A09E84AB}" destId="{FE76BB8D-9E75-46F5-838F-EAB6B6B11E2A}" srcOrd="13" destOrd="0" presId="urn:microsoft.com/office/officeart/2005/8/layout/cycle5"/>
    <dgm:cxn modelId="{E48CE62F-98E0-44D0-8480-34B18C9D6902}" type="presParOf" srcId="{D5785388-175B-488C-AAE8-E487A09E84AB}" destId="{6045CD3F-E008-4FBC-92ED-15148F2050C8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375E51F8-B52C-4E1A-8248-A918F74669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E956CB57-2E5A-4AF0-B650-40E9F3B620E0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/>
            </a:rPr>
            <a:t>Es de exclusión. Se deben buscar activamente otras causas de SDR con el EF y unos </a:t>
          </a:r>
          <a:r>
            <a:rPr lang="es-CO" sz="1600" dirty="0" err="1">
              <a:latin typeface="Montserrat" panose="00000500000000000000"/>
            </a:rPr>
            <a:t>Rx</a:t>
          </a:r>
          <a:r>
            <a:rPr lang="es-CO" sz="1600" dirty="0">
              <a:latin typeface="Montserrat" panose="00000500000000000000"/>
            </a:rPr>
            <a:t>. </a:t>
          </a:r>
        </a:p>
      </dgm:t>
    </dgm:pt>
    <dgm:pt modelId="{81C14D1D-5432-4790-9A03-5D7DB8CD5056}" type="parTrans" cxnId="{7293A619-CB53-4E95-AA53-616F618F308D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AA9CE8B8-FB2F-4ABB-81CE-5EE12AE1A893}" type="sibTrans" cxnId="{7293A619-CB53-4E95-AA53-616F618F308D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A2597352-D191-4FF6-85F4-322E168C0D37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/>
            </a:rPr>
            <a:t>El paciente mejora al pasar las primeras 48 a 72 horas. Si no mejora o se asocia a complicaciones, buscar cardiopatías o HPPRN.</a:t>
          </a:r>
        </a:p>
      </dgm:t>
    </dgm:pt>
    <dgm:pt modelId="{34EF087F-733C-4CB8-B7B5-8F48D611F252}" type="parTrans" cxnId="{065CC221-5245-4482-A68A-69FEB5C98699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6455F2A7-7B65-410F-9816-1538E6EF4514}" type="sibTrans" cxnId="{065CC221-5245-4482-A68A-69FEB5C98699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AC86227F-AC08-4936-B461-78C98EA900E5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/>
            </a:rPr>
            <a:t>Posible relación con asma en el futuro.</a:t>
          </a:r>
        </a:p>
      </dgm:t>
    </dgm:pt>
    <dgm:pt modelId="{73F7E333-6028-4488-AE16-3C180D8BD58C}" type="parTrans" cxnId="{0606BA4D-D93D-4B4C-803D-DAA7E25B6088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62F7CA05-7381-472F-AFAF-830F1F8B23A6}" type="sibTrans" cxnId="{0606BA4D-D93D-4B4C-803D-DAA7E25B6088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52895284-BBE7-4E9F-A989-70B27BC04996}" type="pres">
      <dgm:prSet presAssocID="{375E51F8-B52C-4E1A-8248-A918F7466918}" presName="linear" presStyleCnt="0">
        <dgm:presLayoutVars>
          <dgm:dir/>
          <dgm:animLvl val="lvl"/>
          <dgm:resizeHandles val="exact"/>
        </dgm:presLayoutVars>
      </dgm:prSet>
      <dgm:spPr/>
    </dgm:pt>
    <dgm:pt modelId="{F1C3A43F-1440-41B9-B235-1E3627413E36}" type="pres">
      <dgm:prSet presAssocID="{E956CB57-2E5A-4AF0-B650-40E9F3B620E0}" presName="parentLin" presStyleCnt="0"/>
      <dgm:spPr/>
    </dgm:pt>
    <dgm:pt modelId="{D9557681-043C-4FF9-BDFA-E9081230845F}" type="pres">
      <dgm:prSet presAssocID="{E956CB57-2E5A-4AF0-B650-40E9F3B620E0}" presName="parentLeftMargin" presStyleLbl="node1" presStyleIdx="0" presStyleCnt="3"/>
      <dgm:spPr/>
    </dgm:pt>
    <dgm:pt modelId="{201BF45C-F286-4F83-8C4A-E1BE692B4941}" type="pres">
      <dgm:prSet presAssocID="{E956CB57-2E5A-4AF0-B650-40E9F3B620E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C83491E-6E11-4DDB-ACDD-3CDB7500FB3E}" type="pres">
      <dgm:prSet presAssocID="{E956CB57-2E5A-4AF0-B650-40E9F3B620E0}" presName="negativeSpace" presStyleCnt="0"/>
      <dgm:spPr/>
    </dgm:pt>
    <dgm:pt modelId="{3C2E5AB1-5E53-451B-BAD5-5CD16AF0EA80}" type="pres">
      <dgm:prSet presAssocID="{E956CB57-2E5A-4AF0-B650-40E9F3B620E0}" presName="childText" presStyleLbl="conFgAcc1" presStyleIdx="0" presStyleCnt="3">
        <dgm:presLayoutVars>
          <dgm:bulletEnabled val="1"/>
        </dgm:presLayoutVars>
      </dgm:prSet>
      <dgm:spPr/>
    </dgm:pt>
    <dgm:pt modelId="{9045A37B-2EBC-4BFC-93A0-F69B1708B646}" type="pres">
      <dgm:prSet presAssocID="{AA9CE8B8-FB2F-4ABB-81CE-5EE12AE1A893}" presName="spaceBetweenRectangles" presStyleCnt="0"/>
      <dgm:spPr/>
    </dgm:pt>
    <dgm:pt modelId="{FF9B77E8-9662-429B-9DE5-652287E2B1B9}" type="pres">
      <dgm:prSet presAssocID="{A2597352-D191-4FF6-85F4-322E168C0D37}" presName="parentLin" presStyleCnt="0"/>
      <dgm:spPr/>
    </dgm:pt>
    <dgm:pt modelId="{B277FFE1-90AF-4792-8B6A-5EF99FF733F6}" type="pres">
      <dgm:prSet presAssocID="{A2597352-D191-4FF6-85F4-322E168C0D37}" presName="parentLeftMargin" presStyleLbl="node1" presStyleIdx="0" presStyleCnt="3"/>
      <dgm:spPr/>
    </dgm:pt>
    <dgm:pt modelId="{C6075EB4-7D18-4A6F-B870-770A13921749}" type="pres">
      <dgm:prSet presAssocID="{A2597352-D191-4FF6-85F4-322E168C0D3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BDCDC59-0DA4-4891-8E9F-D124F7369498}" type="pres">
      <dgm:prSet presAssocID="{A2597352-D191-4FF6-85F4-322E168C0D37}" presName="negativeSpace" presStyleCnt="0"/>
      <dgm:spPr/>
    </dgm:pt>
    <dgm:pt modelId="{A3ED765D-54A4-4ECF-A5E7-8D725B831F80}" type="pres">
      <dgm:prSet presAssocID="{A2597352-D191-4FF6-85F4-322E168C0D37}" presName="childText" presStyleLbl="conFgAcc1" presStyleIdx="1" presStyleCnt="3">
        <dgm:presLayoutVars>
          <dgm:bulletEnabled val="1"/>
        </dgm:presLayoutVars>
      </dgm:prSet>
      <dgm:spPr/>
    </dgm:pt>
    <dgm:pt modelId="{024F89BC-448A-4102-9ED7-E56876303D29}" type="pres">
      <dgm:prSet presAssocID="{6455F2A7-7B65-410F-9816-1538E6EF4514}" presName="spaceBetweenRectangles" presStyleCnt="0"/>
      <dgm:spPr/>
    </dgm:pt>
    <dgm:pt modelId="{BF77347C-A483-46C3-80F2-9291069A00D9}" type="pres">
      <dgm:prSet presAssocID="{AC86227F-AC08-4936-B461-78C98EA900E5}" presName="parentLin" presStyleCnt="0"/>
      <dgm:spPr/>
    </dgm:pt>
    <dgm:pt modelId="{FB85CA3E-8AF3-4418-A9BE-5586E7747230}" type="pres">
      <dgm:prSet presAssocID="{AC86227F-AC08-4936-B461-78C98EA900E5}" presName="parentLeftMargin" presStyleLbl="node1" presStyleIdx="1" presStyleCnt="3"/>
      <dgm:spPr/>
    </dgm:pt>
    <dgm:pt modelId="{591FD2AF-0EBB-4D16-99B5-32D1B24EE022}" type="pres">
      <dgm:prSet presAssocID="{AC86227F-AC08-4936-B461-78C98EA900E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ABAA707-9ACA-408E-8A92-E90A98E682DA}" type="pres">
      <dgm:prSet presAssocID="{AC86227F-AC08-4936-B461-78C98EA900E5}" presName="negativeSpace" presStyleCnt="0"/>
      <dgm:spPr/>
    </dgm:pt>
    <dgm:pt modelId="{B85513A1-E8B9-44DC-B9D2-968C3E6C2B4A}" type="pres">
      <dgm:prSet presAssocID="{AC86227F-AC08-4936-B461-78C98EA900E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293A619-CB53-4E95-AA53-616F618F308D}" srcId="{375E51F8-B52C-4E1A-8248-A918F7466918}" destId="{E956CB57-2E5A-4AF0-B650-40E9F3B620E0}" srcOrd="0" destOrd="0" parTransId="{81C14D1D-5432-4790-9A03-5D7DB8CD5056}" sibTransId="{AA9CE8B8-FB2F-4ABB-81CE-5EE12AE1A893}"/>
    <dgm:cxn modelId="{065CC221-5245-4482-A68A-69FEB5C98699}" srcId="{375E51F8-B52C-4E1A-8248-A918F7466918}" destId="{A2597352-D191-4FF6-85F4-322E168C0D37}" srcOrd="1" destOrd="0" parTransId="{34EF087F-733C-4CB8-B7B5-8F48D611F252}" sibTransId="{6455F2A7-7B65-410F-9816-1538E6EF4514}"/>
    <dgm:cxn modelId="{2928585E-9AFA-4F65-8583-9D14467A3D4F}" type="presOf" srcId="{A2597352-D191-4FF6-85F4-322E168C0D37}" destId="{C6075EB4-7D18-4A6F-B870-770A13921749}" srcOrd="1" destOrd="0" presId="urn:microsoft.com/office/officeart/2005/8/layout/list1"/>
    <dgm:cxn modelId="{DE760E6A-6305-4BFD-A419-E99751034DAB}" type="presOf" srcId="{E956CB57-2E5A-4AF0-B650-40E9F3B620E0}" destId="{D9557681-043C-4FF9-BDFA-E9081230845F}" srcOrd="0" destOrd="0" presId="urn:microsoft.com/office/officeart/2005/8/layout/list1"/>
    <dgm:cxn modelId="{0606BA4D-D93D-4B4C-803D-DAA7E25B6088}" srcId="{375E51F8-B52C-4E1A-8248-A918F7466918}" destId="{AC86227F-AC08-4936-B461-78C98EA900E5}" srcOrd="2" destOrd="0" parTransId="{73F7E333-6028-4488-AE16-3C180D8BD58C}" sibTransId="{62F7CA05-7381-472F-AFAF-830F1F8B23A6}"/>
    <dgm:cxn modelId="{C1956654-7A73-4B97-B2EB-9FAE4C2FEDB7}" type="presOf" srcId="{AC86227F-AC08-4936-B461-78C98EA900E5}" destId="{FB85CA3E-8AF3-4418-A9BE-5586E7747230}" srcOrd="0" destOrd="0" presId="urn:microsoft.com/office/officeart/2005/8/layout/list1"/>
    <dgm:cxn modelId="{2B01B580-3D45-484F-B7E2-C804F078B51E}" type="presOf" srcId="{A2597352-D191-4FF6-85F4-322E168C0D37}" destId="{B277FFE1-90AF-4792-8B6A-5EF99FF733F6}" srcOrd="0" destOrd="0" presId="urn:microsoft.com/office/officeart/2005/8/layout/list1"/>
    <dgm:cxn modelId="{96611FA0-EA59-456B-A891-07CF49285EDB}" type="presOf" srcId="{375E51F8-B52C-4E1A-8248-A918F7466918}" destId="{52895284-BBE7-4E9F-A989-70B27BC04996}" srcOrd="0" destOrd="0" presId="urn:microsoft.com/office/officeart/2005/8/layout/list1"/>
    <dgm:cxn modelId="{527D63CA-B1A4-4A81-BB9C-576211A57050}" type="presOf" srcId="{AC86227F-AC08-4936-B461-78C98EA900E5}" destId="{591FD2AF-0EBB-4D16-99B5-32D1B24EE022}" srcOrd="1" destOrd="0" presId="urn:microsoft.com/office/officeart/2005/8/layout/list1"/>
    <dgm:cxn modelId="{C45E1ECB-8787-4167-A960-1355456729EF}" type="presOf" srcId="{E956CB57-2E5A-4AF0-B650-40E9F3B620E0}" destId="{201BF45C-F286-4F83-8C4A-E1BE692B4941}" srcOrd="1" destOrd="0" presId="urn:microsoft.com/office/officeart/2005/8/layout/list1"/>
    <dgm:cxn modelId="{48A75E79-542F-456E-964B-D3B6FD903305}" type="presParOf" srcId="{52895284-BBE7-4E9F-A989-70B27BC04996}" destId="{F1C3A43F-1440-41B9-B235-1E3627413E36}" srcOrd="0" destOrd="0" presId="urn:microsoft.com/office/officeart/2005/8/layout/list1"/>
    <dgm:cxn modelId="{AE2F52B7-B4B1-4834-92C3-BB09CCF645FF}" type="presParOf" srcId="{F1C3A43F-1440-41B9-B235-1E3627413E36}" destId="{D9557681-043C-4FF9-BDFA-E9081230845F}" srcOrd="0" destOrd="0" presId="urn:microsoft.com/office/officeart/2005/8/layout/list1"/>
    <dgm:cxn modelId="{4FF8119F-86F0-4F80-BF67-B8D317E68B1B}" type="presParOf" srcId="{F1C3A43F-1440-41B9-B235-1E3627413E36}" destId="{201BF45C-F286-4F83-8C4A-E1BE692B4941}" srcOrd="1" destOrd="0" presId="urn:microsoft.com/office/officeart/2005/8/layout/list1"/>
    <dgm:cxn modelId="{64210353-2318-460F-81E5-74BCB8AA8821}" type="presParOf" srcId="{52895284-BBE7-4E9F-A989-70B27BC04996}" destId="{FC83491E-6E11-4DDB-ACDD-3CDB7500FB3E}" srcOrd="1" destOrd="0" presId="urn:microsoft.com/office/officeart/2005/8/layout/list1"/>
    <dgm:cxn modelId="{E2B3F654-4BAA-4729-823B-B1EF49431182}" type="presParOf" srcId="{52895284-BBE7-4E9F-A989-70B27BC04996}" destId="{3C2E5AB1-5E53-451B-BAD5-5CD16AF0EA80}" srcOrd="2" destOrd="0" presId="urn:microsoft.com/office/officeart/2005/8/layout/list1"/>
    <dgm:cxn modelId="{4EFB0EF9-FB59-4B81-895C-21D0B45EEB9D}" type="presParOf" srcId="{52895284-BBE7-4E9F-A989-70B27BC04996}" destId="{9045A37B-2EBC-4BFC-93A0-F69B1708B646}" srcOrd="3" destOrd="0" presId="urn:microsoft.com/office/officeart/2005/8/layout/list1"/>
    <dgm:cxn modelId="{0ACB6D34-9DF0-412B-B776-D0ADD7DEE75D}" type="presParOf" srcId="{52895284-BBE7-4E9F-A989-70B27BC04996}" destId="{FF9B77E8-9662-429B-9DE5-652287E2B1B9}" srcOrd="4" destOrd="0" presId="urn:microsoft.com/office/officeart/2005/8/layout/list1"/>
    <dgm:cxn modelId="{F9871F92-AE49-4DA6-947B-822A444E3E9A}" type="presParOf" srcId="{FF9B77E8-9662-429B-9DE5-652287E2B1B9}" destId="{B277FFE1-90AF-4792-8B6A-5EF99FF733F6}" srcOrd="0" destOrd="0" presId="urn:microsoft.com/office/officeart/2005/8/layout/list1"/>
    <dgm:cxn modelId="{BE371470-BCAA-4D8E-A170-D48A145BCDF0}" type="presParOf" srcId="{FF9B77E8-9662-429B-9DE5-652287E2B1B9}" destId="{C6075EB4-7D18-4A6F-B870-770A13921749}" srcOrd="1" destOrd="0" presId="urn:microsoft.com/office/officeart/2005/8/layout/list1"/>
    <dgm:cxn modelId="{49E30D49-CFB4-4629-BCEF-3E5A1421AB3D}" type="presParOf" srcId="{52895284-BBE7-4E9F-A989-70B27BC04996}" destId="{6BDCDC59-0DA4-4891-8E9F-D124F7369498}" srcOrd="5" destOrd="0" presId="urn:microsoft.com/office/officeart/2005/8/layout/list1"/>
    <dgm:cxn modelId="{FB0828F5-06DC-4829-8FBE-F9FE7B49DB04}" type="presParOf" srcId="{52895284-BBE7-4E9F-A989-70B27BC04996}" destId="{A3ED765D-54A4-4ECF-A5E7-8D725B831F80}" srcOrd="6" destOrd="0" presId="urn:microsoft.com/office/officeart/2005/8/layout/list1"/>
    <dgm:cxn modelId="{B2082818-CAE2-4B34-A2EF-D65A5B2A4D4A}" type="presParOf" srcId="{52895284-BBE7-4E9F-A989-70B27BC04996}" destId="{024F89BC-448A-4102-9ED7-E56876303D29}" srcOrd="7" destOrd="0" presId="urn:microsoft.com/office/officeart/2005/8/layout/list1"/>
    <dgm:cxn modelId="{99FC48A3-0A98-43ED-8467-78831DF18D81}" type="presParOf" srcId="{52895284-BBE7-4E9F-A989-70B27BC04996}" destId="{BF77347C-A483-46C3-80F2-9291069A00D9}" srcOrd="8" destOrd="0" presId="urn:microsoft.com/office/officeart/2005/8/layout/list1"/>
    <dgm:cxn modelId="{3C9FFDCE-ED8D-4DCB-A43F-E9A650E927BA}" type="presParOf" srcId="{BF77347C-A483-46C3-80F2-9291069A00D9}" destId="{FB85CA3E-8AF3-4418-A9BE-5586E7747230}" srcOrd="0" destOrd="0" presId="urn:microsoft.com/office/officeart/2005/8/layout/list1"/>
    <dgm:cxn modelId="{6925A62A-BA38-422B-B251-F4C591F9DED9}" type="presParOf" srcId="{BF77347C-A483-46C3-80F2-9291069A00D9}" destId="{591FD2AF-0EBB-4D16-99B5-32D1B24EE022}" srcOrd="1" destOrd="0" presId="urn:microsoft.com/office/officeart/2005/8/layout/list1"/>
    <dgm:cxn modelId="{919E313F-3165-4072-BEC7-DC0F1EE37BA6}" type="presParOf" srcId="{52895284-BBE7-4E9F-A989-70B27BC04996}" destId="{7ABAA707-9ACA-408E-8A92-E90A98E682DA}" srcOrd="9" destOrd="0" presId="urn:microsoft.com/office/officeart/2005/8/layout/list1"/>
    <dgm:cxn modelId="{330B881E-E741-4F6C-A0F4-A81890EA50F0}" type="presParOf" srcId="{52895284-BBE7-4E9F-A989-70B27BC04996}" destId="{B85513A1-E8B9-44DC-B9D2-968C3E6C2B4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7D3E82B5-002C-4CDE-A0C9-4F108E6500CA}" type="doc">
      <dgm:prSet loTypeId="urn:microsoft.com/office/officeart/2005/8/layout/process2" loCatId="process" qsTypeId="urn:microsoft.com/office/officeart/2005/8/quickstyle/simple1" qsCatId="simple" csTypeId="urn:microsoft.com/office/officeart/2005/8/colors/accent1_4" csCatId="accent1" phldr="1"/>
      <dgm:spPr/>
    </dgm:pt>
    <dgm:pt modelId="{F44CD103-6482-4EBB-9982-48F93F2C50EB}">
      <dgm:prSet phldrT="[Texto]" custT="1"/>
      <dgm:spPr/>
      <dgm:t>
        <a:bodyPr/>
        <a:lstStyle/>
        <a:p>
          <a:r>
            <a:rPr lang="es-CO" sz="1800" dirty="0">
              <a:latin typeface="Montserrat"/>
            </a:rPr>
            <a:t>Es de soporte con O2 con FIO2 &lt; 40% </a:t>
          </a:r>
        </a:p>
      </dgm:t>
    </dgm:pt>
    <dgm:pt modelId="{55FFF8B3-1D3A-4A0A-A609-9314685744C3}" type="parTrans" cxnId="{0A386C6A-1278-4BB2-93FC-699705460D9D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19A93EF1-468B-422B-8297-2293FC880E33}" type="sibTrans" cxnId="{0A386C6A-1278-4BB2-93FC-699705460D9D}">
      <dgm:prSet custT="1"/>
      <dgm:spPr/>
      <dgm:t>
        <a:bodyPr/>
        <a:lstStyle/>
        <a:p>
          <a:endParaRPr lang="es-CO" sz="1800">
            <a:latin typeface="Montserrat"/>
          </a:endParaRPr>
        </a:p>
      </dgm:t>
    </dgm:pt>
    <dgm:pt modelId="{B717129A-0F33-4BD6-9881-19BAA16E1069}">
      <dgm:prSet phldrT="[Texto]" custT="1"/>
      <dgm:spPr/>
      <dgm:t>
        <a:bodyPr/>
        <a:lstStyle/>
        <a:p>
          <a:r>
            <a:rPr lang="es-CO" sz="1800" dirty="0">
              <a:latin typeface="Montserrat"/>
            </a:rPr>
            <a:t>LEV</a:t>
          </a:r>
        </a:p>
      </dgm:t>
    </dgm:pt>
    <dgm:pt modelId="{CDE46FD8-3CD2-4D14-8D3A-FA448203107C}" type="parTrans" cxnId="{77021732-BACA-4671-A26B-887CE6E52FCA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84CDC4C2-83E3-4245-B7B1-642A2BE48C93}" type="sibTrans" cxnId="{77021732-BACA-4671-A26B-887CE6E52FCA}">
      <dgm:prSet custT="1"/>
      <dgm:spPr/>
      <dgm:t>
        <a:bodyPr/>
        <a:lstStyle/>
        <a:p>
          <a:endParaRPr lang="es-CO" sz="1800">
            <a:latin typeface="Montserrat"/>
          </a:endParaRPr>
        </a:p>
      </dgm:t>
    </dgm:pt>
    <dgm:pt modelId="{50FEC37E-5A01-4330-86ED-7B57371D9AC9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800" dirty="0">
              <a:latin typeface="Montserrat"/>
            </a:rPr>
            <a:t>No hay evidencia de restricción hídrica ni uso de diuréticos</a:t>
          </a:r>
        </a:p>
      </dgm:t>
    </dgm:pt>
    <dgm:pt modelId="{2C5BE090-109B-4737-B6B5-53B8048CB408}" type="parTrans" cxnId="{47DE82AB-3A36-4503-8D45-637404633691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CA76C295-79B0-4B20-A38A-7CB8459C242E}" type="sibTrans" cxnId="{47DE82AB-3A36-4503-8D45-637404633691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9F735FE2-764A-4CC9-970D-675FAFB05B0A}" type="pres">
      <dgm:prSet presAssocID="{7D3E82B5-002C-4CDE-A0C9-4F108E6500CA}" presName="linearFlow" presStyleCnt="0">
        <dgm:presLayoutVars>
          <dgm:resizeHandles val="exact"/>
        </dgm:presLayoutVars>
      </dgm:prSet>
      <dgm:spPr/>
    </dgm:pt>
    <dgm:pt modelId="{507D76B3-9EDC-45F8-9AD2-2B1F8C3B343F}" type="pres">
      <dgm:prSet presAssocID="{F44CD103-6482-4EBB-9982-48F93F2C50EB}" presName="node" presStyleLbl="node1" presStyleIdx="0" presStyleCnt="3">
        <dgm:presLayoutVars>
          <dgm:bulletEnabled val="1"/>
        </dgm:presLayoutVars>
      </dgm:prSet>
      <dgm:spPr/>
    </dgm:pt>
    <dgm:pt modelId="{42867504-92AF-4308-BF42-A88D637D1A4B}" type="pres">
      <dgm:prSet presAssocID="{19A93EF1-468B-422B-8297-2293FC880E33}" presName="sibTrans" presStyleLbl="sibTrans2D1" presStyleIdx="0" presStyleCnt="2"/>
      <dgm:spPr/>
    </dgm:pt>
    <dgm:pt modelId="{A3A645A0-94B1-476F-9CC8-EE55036507CE}" type="pres">
      <dgm:prSet presAssocID="{19A93EF1-468B-422B-8297-2293FC880E33}" presName="connectorText" presStyleLbl="sibTrans2D1" presStyleIdx="0" presStyleCnt="2"/>
      <dgm:spPr/>
    </dgm:pt>
    <dgm:pt modelId="{F9160F38-6A25-4EF3-88B4-7B4222BC627B}" type="pres">
      <dgm:prSet presAssocID="{B717129A-0F33-4BD6-9881-19BAA16E1069}" presName="node" presStyleLbl="node1" presStyleIdx="1" presStyleCnt="3">
        <dgm:presLayoutVars>
          <dgm:bulletEnabled val="1"/>
        </dgm:presLayoutVars>
      </dgm:prSet>
      <dgm:spPr/>
    </dgm:pt>
    <dgm:pt modelId="{BEEC0E30-36BB-44B0-B1E7-C3A6370966A3}" type="pres">
      <dgm:prSet presAssocID="{84CDC4C2-83E3-4245-B7B1-642A2BE48C93}" presName="sibTrans" presStyleLbl="sibTrans2D1" presStyleIdx="1" presStyleCnt="2"/>
      <dgm:spPr/>
    </dgm:pt>
    <dgm:pt modelId="{F41BB3C9-8C50-4731-9FBD-9D16FCEA7110}" type="pres">
      <dgm:prSet presAssocID="{84CDC4C2-83E3-4245-B7B1-642A2BE48C93}" presName="connectorText" presStyleLbl="sibTrans2D1" presStyleIdx="1" presStyleCnt="2"/>
      <dgm:spPr/>
    </dgm:pt>
    <dgm:pt modelId="{F05B1B1D-DB0B-44A8-86FC-61A49BACD6DB}" type="pres">
      <dgm:prSet presAssocID="{50FEC37E-5A01-4330-86ED-7B57371D9AC9}" presName="node" presStyleLbl="node1" presStyleIdx="2" presStyleCnt="3">
        <dgm:presLayoutVars>
          <dgm:bulletEnabled val="1"/>
        </dgm:presLayoutVars>
      </dgm:prSet>
      <dgm:spPr/>
    </dgm:pt>
  </dgm:ptLst>
  <dgm:cxnLst>
    <dgm:cxn modelId="{77021732-BACA-4671-A26B-887CE6E52FCA}" srcId="{7D3E82B5-002C-4CDE-A0C9-4F108E6500CA}" destId="{B717129A-0F33-4BD6-9881-19BAA16E1069}" srcOrd="1" destOrd="0" parTransId="{CDE46FD8-3CD2-4D14-8D3A-FA448203107C}" sibTransId="{84CDC4C2-83E3-4245-B7B1-642A2BE48C93}"/>
    <dgm:cxn modelId="{0A386C6A-1278-4BB2-93FC-699705460D9D}" srcId="{7D3E82B5-002C-4CDE-A0C9-4F108E6500CA}" destId="{F44CD103-6482-4EBB-9982-48F93F2C50EB}" srcOrd="0" destOrd="0" parTransId="{55FFF8B3-1D3A-4A0A-A609-9314685744C3}" sibTransId="{19A93EF1-468B-422B-8297-2293FC880E33}"/>
    <dgm:cxn modelId="{AF02CA6C-A6CA-4DB5-A41B-86B4859F18F1}" type="presOf" srcId="{50FEC37E-5A01-4330-86ED-7B57371D9AC9}" destId="{F05B1B1D-DB0B-44A8-86FC-61A49BACD6DB}" srcOrd="0" destOrd="0" presId="urn:microsoft.com/office/officeart/2005/8/layout/process2"/>
    <dgm:cxn modelId="{A49FEC77-A606-4CD1-8D43-6626AB2E7415}" type="presOf" srcId="{84CDC4C2-83E3-4245-B7B1-642A2BE48C93}" destId="{F41BB3C9-8C50-4731-9FBD-9D16FCEA7110}" srcOrd="1" destOrd="0" presId="urn:microsoft.com/office/officeart/2005/8/layout/process2"/>
    <dgm:cxn modelId="{916CDE93-D56F-4AE7-A7E2-8ED3B6DB4218}" type="presOf" srcId="{84CDC4C2-83E3-4245-B7B1-642A2BE48C93}" destId="{BEEC0E30-36BB-44B0-B1E7-C3A6370966A3}" srcOrd="0" destOrd="0" presId="urn:microsoft.com/office/officeart/2005/8/layout/process2"/>
    <dgm:cxn modelId="{E27CB8A9-87CF-41C3-8C8A-4CF01D99FDA5}" type="presOf" srcId="{19A93EF1-468B-422B-8297-2293FC880E33}" destId="{42867504-92AF-4308-BF42-A88D637D1A4B}" srcOrd="0" destOrd="0" presId="urn:microsoft.com/office/officeart/2005/8/layout/process2"/>
    <dgm:cxn modelId="{50F2BDAA-C254-4DC9-A585-4C28FE40D490}" type="presOf" srcId="{7D3E82B5-002C-4CDE-A0C9-4F108E6500CA}" destId="{9F735FE2-764A-4CC9-970D-675FAFB05B0A}" srcOrd="0" destOrd="0" presId="urn:microsoft.com/office/officeart/2005/8/layout/process2"/>
    <dgm:cxn modelId="{47DE82AB-3A36-4503-8D45-637404633691}" srcId="{7D3E82B5-002C-4CDE-A0C9-4F108E6500CA}" destId="{50FEC37E-5A01-4330-86ED-7B57371D9AC9}" srcOrd="2" destOrd="0" parTransId="{2C5BE090-109B-4737-B6B5-53B8048CB408}" sibTransId="{CA76C295-79B0-4B20-A38A-7CB8459C242E}"/>
    <dgm:cxn modelId="{C0DC41AE-90F8-45D7-A403-6BB7089A66B1}" type="presOf" srcId="{F44CD103-6482-4EBB-9982-48F93F2C50EB}" destId="{507D76B3-9EDC-45F8-9AD2-2B1F8C3B343F}" srcOrd="0" destOrd="0" presId="urn:microsoft.com/office/officeart/2005/8/layout/process2"/>
    <dgm:cxn modelId="{1E500DC1-18DC-4186-B6C5-359DA72E495B}" type="presOf" srcId="{B717129A-0F33-4BD6-9881-19BAA16E1069}" destId="{F9160F38-6A25-4EF3-88B4-7B4222BC627B}" srcOrd="0" destOrd="0" presId="urn:microsoft.com/office/officeart/2005/8/layout/process2"/>
    <dgm:cxn modelId="{6E084CE8-AF8E-422D-8962-C3A6389B35E7}" type="presOf" srcId="{19A93EF1-468B-422B-8297-2293FC880E33}" destId="{A3A645A0-94B1-476F-9CC8-EE55036507CE}" srcOrd="1" destOrd="0" presId="urn:microsoft.com/office/officeart/2005/8/layout/process2"/>
    <dgm:cxn modelId="{ADD1A556-0480-4150-9368-0890D8E891E9}" type="presParOf" srcId="{9F735FE2-764A-4CC9-970D-675FAFB05B0A}" destId="{507D76B3-9EDC-45F8-9AD2-2B1F8C3B343F}" srcOrd="0" destOrd="0" presId="urn:microsoft.com/office/officeart/2005/8/layout/process2"/>
    <dgm:cxn modelId="{3739CDD8-2542-4A48-AE13-9FD2DE3D095B}" type="presParOf" srcId="{9F735FE2-764A-4CC9-970D-675FAFB05B0A}" destId="{42867504-92AF-4308-BF42-A88D637D1A4B}" srcOrd="1" destOrd="0" presId="urn:microsoft.com/office/officeart/2005/8/layout/process2"/>
    <dgm:cxn modelId="{37C2E8DC-20DA-4AE8-8863-443BEB2E6AD7}" type="presParOf" srcId="{42867504-92AF-4308-BF42-A88D637D1A4B}" destId="{A3A645A0-94B1-476F-9CC8-EE55036507CE}" srcOrd="0" destOrd="0" presId="urn:microsoft.com/office/officeart/2005/8/layout/process2"/>
    <dgm:cxn modelId="{8F5E5EA1-D958-41FD-B3EB-EF239D8C5E7C}" type="presParOf" srcId="{9F735FE2-764A-4CC9-970D-675FAFB05B0A}" destId="{F9160F38-6A25-4EF3-88B4-7B4222BC627B}" srcOrd="2" destOrd="0" presId="urn:microsoft.com/office/officeart/2005/8/layout/process2"/>
    <dgm:cxn modelId="{5DC93ABF-B2A5-47B5-B3CE-98A720D3C143}" type="presParOf" srcId="{9F735FE2-764A-4CC9-970D-675FAFB05B0A}" destId="{BEEC0E30-36BB-44B0-B1E7-C3A6370966A3}" srcOrd="3" destOrd="0" presId="urn:microsoft.com/office/officeart/2005/8/layout/process2"/>
    <dgm:cxn modelId="{2202A700-4A39-4062-9341-8180A0B4CB9E}" type="presParOf" srcId="{BEEC0E30-36BB-44B0-B1E7-C3A6370966A3}" destId="{F41BB3C9-8C50-4731-9FBD-9D16FCEA7110}" srcOrd="0" destOrd="0" presId="urn:microsoft.com/office/officeart/2005/8/layout/process2"/>
    <dgm:cxn modelId="{E5029407-F6DE-498C-9030-ED1932836F36}" type="presParOf" srcId="{9F735FE2-764A-4CC9-970D-675FAFB05B0A}" destId="{F05B1B1D-DB0B-44A8-86FC-61A49BACD6D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6EC05C8F-109C-4BF8-BDC7-1D6AEBD8E54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CF2974E8-CFE1-4E28-8D1A-01131AAD5504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CO" sz="1400" dirty="0">
              <a:latin typeface="Montserrat"/>
            </a:rPr>
            <a:t>Ruptura de un alvéolo distendido (por ingreso de aire a altas presiones como x ej. en SALAM o VPP).</a:t>
          </a:r>
        </a:p>
      </dgm:t>
    </dgm:pt>
    <dgm:pt modelId="{4E7BF33B-1366-42C5-9B93-A4558E6EEACD}" type="parTrans" cxnId="{ADEF4426-CD2E-43F2-A8B1-F27625F62104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D8FC3C54-4E81-4E31-9575-CCBA55307500}" type="sibTrans" cxnId="{ADEF4426-CD2E-43F2-A8B1-F27625F62104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0D9C13DE-E054-4463-B40C-163896083CD0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CO" sz="1400" dirty="0">
              <a:latin typeface="Montserrat"/>
            </a:rPr>
            <a:t>El aire pasa a lo largo de la vaina del tejido conjuntivo perivascular hacia el hilio.</a:t>
          </a:r>
        </a:p>
      </dgm:t>
    </dgm:pt>
    <dgm:pt modelId="{7035339C-8C81-4CD3-9BCD-7DD01583F6E6}" type="parTrans" cxnId="{63A422FC-6DDD-4FF2-9147-222B32596D3C}">
      <dgm:prSet custT="1"/>
      <dgm:spPr/>
      <dgm:t>
        <a:bodyPr/>
        <a:lstStyle/>
        <a:p>
          <a:endParaRPr lang="es-CO" sz="1400">
            <a:latin typeface="Montserrat"/>
          </a:endParaRPr>
        </a:p>
      </dgm:t>
    </dgm:pt>
    <dgm:pt modelId="{433D5859-2C71-4936-8C89-F92FB40CB735}" type="sibTrans" cxnId="{63A422FC-6DDD-4FF2-9147-222B32596D3C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0B25BF39-9809-4DB1-A026-D42F26FFE42D}">
      <dgm:prSet phldrT="[Texto]" custT="1"/>
      <dgm:spPr/>
      <dgm:t>
        <a:bodyPr/>
        <a:lstStyle/>
        <a:p>
          <a:r>
            <a:rPr lang="es-CO" sz="1400" dirty="0" err="1">
              <a:latin typeface="Montserrat"/>
            </a:rPr>
            <a:t>Neumomediastino</a:t>
          </a:r>
          <a:r>
            <a:rPr lang="es-CO" sz="1400" dirty="0">
              <a:latin typeface="Montserrat"/>
            </a:rPr>
            <a:t> o neumotórax. </a:t>
          </a:r>
        </a:p>
      </dgm:t>
    </dgm:pt>
    <dgm:pt modelId="{2C3195A3-1D7C-4CD2-A662-28DA2CC0DDDB}" type="parTrans" cxnId="{E17C63DC-CBA6-4D6B-A004-5508699388B2}">
      <dgm:prSet custT="1"/>
      <dgm:spPr/>
      <dgm:t>
        <a:bodyPr/>
        <a:lstStyle/>
        <a:p>
          <a:endParaRPr lang="es-CO" sz="1400">
            <a:latin typeface="Montserrat"/>
          </a:endParaRPr>
        </a:p>
      </dgm:t>
    </dgm:pt>
    <dgm:pt modelId="{34EF0963-8846-40BD-A4A2-D1D700CCDABE}" type="sibTrans" cxnId="{E17C63DC-CBA6-4D6B-A004-5508699388B2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53F5738A-19EB-4A6B-88C1-7F3014E7551C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CO" sz="1400" dirty="0">
              <a:latin typeface="Montserrat"/>
            </a:rPr>
            <a:t>Si pasa hacia el espacio pericárdico, tejido subcutáneo o espacio peritoneal.</a:t>
          </a:r>
        </a:p>
      </dgm:t>
    </dgm:pt>
    <dgm:pt modelId="{46289A6D-B2E6-4CCF-9A28-7D5A074F5834}" type="parTrans" cxnId="{FF54B3CF-D728-472E-BE75-0686A13DDE04}">
      <dgm:prSet custT="1"/>
      <dgm:spPr/>
      <dgm:t>
        <a:bodyPr/>
        <a:lstStyle/>
        <a:p>
          <a:endParaRPr lang="es-CO" sz="1400">
            <a:latin typeface="Montserrat"/>
          </a:endParaRPr>
        </a:p>
      </dgm:t>
    </dgm:pt>
    <dgm:pt modelId="{5C9E1A63-CCC7-4180-837D-920AC2FDDB52}" type="sibTrans" cxnId="{FF54B3CF-D728-472E-BE75-0686A13DDE04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B555B5C8-5273-4E9C-A508-86A869ACBD03}">
      <dgm:prSet phldrT="[Texto]" custT="1"/>
      <dgm:spPr/>
      <dgm:t>
        <a:bodyPr/>
        <a:lstStyle/>
        <a:p>
          <a:r>
            <a:rPr lang="es-CO" sz="1400" dirty="0" err="1">
              <a:latin typeface="Montserrat"/>
            </a:rPr>
            <a:t>Neumopericardio</a:t>
          </a:r>
          <a:r>
            <a:rPr lang="es-CO" sz="1400" dirty="0">
              <a:latin typeface="Montserrat"/>
            </a:rPr>
            <a:t>, enfisema </a:t>
          </a:r>
          <a:r>
            <a:rPr lang="es-CO" sz="1400" dirty="0" err="1">
              <a:latin typeface="Montserrat"/>
            </a:rPr>
            <a:t>sc</a:t>
          </a:r>
          <a:r>
            <a:rPr lang="es-CO" sz="1400" dirty="0">
              <a:latin typeface="Montserrat"/>
            </a:rPr>
            <a:t>, </a:t>
          </a:r>
          <a:r>
            <a:rPr lang="es-CO" sz="1400" dirty="0" err="1">
              <a:latin typeface="Montserrat"/>
            </a:rPr>
            <a:t>neumoperitoneo</a:t>
          </a:r>
          <a:r>
            <a:rPr lang="es-CO" sz="1400" dirty="0">
              <a:latin typeface="Montserrat"/>
            </a:rPr>
            <a:t>.</a:t>
          </a:r>
        </a:p>
      </dgm:t>
    </dgm:pt>
    <dgm:pt modelId="{69F93E29-A022-4F2F-9A84-6571ACDB353B}" type="parTrans" cxnId="{2119E48F-1BC6-4D41-B095-DAD65A3FD091}">
      <dgm:prSet custT="1"/>
      <dgm:spPr/>
      <dgm:t>
        <a:bodyPr/>
        <a:lstStyle/>
        <a:p>
          <a:endParaRPr lang="es-CO" sz="1400">
            <a:latin typeface="Montserrat"/>
          </a:endParaRPr>
        </a:p>
      </dgm:t>
    </dgm:pt>
    <dgm:pt modelId="{4568278C-4854-498D-B7FD-E5F73DC1A2FD}" type="sibTrans" cxnId="{2119E48F-1BC6-4D41-B095-DAD65A3FD091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C20F3C1C-8311-4B67-96E2-5B1BEC97A632}" type="pres">
      <dgm:prSet presAssocID="{6EC05C8F-109C-4BF8-BDC7-1D6AEBD8E54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F62957F-F5FF-43D1-BB22-83F8E11BF859}" type="pres">
      <dgm:prSet presAssocID="{CF2974E8-CFE1-4E28-8D1A-01131AAD5504}" presName="root1" presStyleCnt="0"/>
      <dgm:spPr/>
    </dgm:pt>
    <dgm:pt modelId="{FE73D275-C306-4920-A07E-FEBA7144BC83}" type="pres">
      <dgm:prSet presAssocID="{CF2974E8-CFE1-4E28-8D1A-01131AAD5504}" presName="LevelOneTextNode" presStyleLbl="node0" presStyleIdx="0" presStyleCnt="1">
        <dgm:presLayoutVars>
          <dgm:chPref val="3"/>
        </dgm:presLayoutVars>
      </dgm:prSet>
      <dgm:spPr/>
    </dgm:pt>
    <dgm:pt modelId="{141F9C10-847A-4B0D-BA6C-7CE049DFD890}" type="pres">
      <dgm:prSet presAssocID="{CF2974E8-CFE1-4E28-8D1A-01131AAD5504}" presName="level2hierChild" presStyleCnt="0"/>
      <dgm:spPr/>
    </dgm:pt>
    <dgm:pt modelId="{B4912B24-18DE-4074-B670-61549C71064C}" type="pres">
      <dgm:prSet presAssocID="{7035339C-8C81-4CD3-9BCD-7DD01583F6E6}" presName="conn2-1" presStyleLbl="parChTrans1D2" presStyleIdx="0" presStyleCnt="2"/>
      <dgm:spPr/>
    </dgm:pt>
    <dgm:pt modelId="{EF24B340-949E-4BBC-8801-5D735CD82930}" type="pres">
      <dgm:prSet presAssocID="{7035339C-8C81-4CD3-9BCD-7DD01583F6E6}" presName="connTx" presStyleLbl="parChTrans1D2" presStyleIdx="0" presStyleCnt="2"/>
      <dgm:spPr/>
    </dgm:pt>
    <dgm:pt modelId="{627E9145-9C3C-4711-B8CB-62B7BF1447E0}" type="pres">
      <dgm:prSet presAssocID="{0D9C13DE-E054-4463-B40C-163896083CD0}" presName="root2" presStyleCnt="0"/>
      <dgm:spPr/>
    </dgm:pt>
    <dgm:pt modelId="{C9854BF4-D176-4754-AE6C-4E2C367FC412}" type="pres">
      <dgm:prSet presAssocID="{0D9C13DE-E054-4463-B40C-163896083CD0}" presName="LevelTwoTextNode" presStyleLbl="node2" presStyleIdx="0" presStyleCnt="2">
        <dgm:presLayoutVars>
          <dgm:chPref val="3"/>
        </dgm:presLayoutVars>
      </dgm:prSet>
      <dgm:spPr/>
    </dgm:pt>
    <dgm:pt modelId="{810A7276-8456-4C9C-8FCA-CE8A47DDEECC}" type="pres">
      <dgm:prSet presAssocID="{0D9C13DE-E054-4463-B40C-163896083CD0}" presName="level3hierChild" presStyleCnt="0"/>
      <dgm:spPr/>
    </dgm:pt>
    <dgm:pt modelId="{1E5DA2D1-09BC-4217-9C2E-2F31F557FAA5}" type="pres">
      <dgm:prSet presAssocID="{2C3195A3-1D7C-4CD2-A662-28DA2CC0DDDB}" presName="conn2-1" presStyleLbl="parChTrans1D3" presStyleIdx="0" presStyleCnt="2"/>
      <dgm:spPr/>
    </dgm:pt>
    <dgm:pt modelId="{F540F216-C7B9-4B15-8E25-7A505F065DC1}" type="pres">
      <dgm:prSet presAssocID="{2C3195A3-1D7C-4CD2-A662-28DA2CC0DDDB}" presName="connTx" presStyleLbl="parChTrans1D3" presStyleIdx="0" presStyleCnt="2"/>
      <dgm:spPr/>
    </dgm:pt>
    <dgm:pt modelId="{F10A24AF-D161-4365-82B3-71AA70EF77BD}" type="pres">
      <dgm:prSet presAssocID="{0B25BF39-9809-4DB1-A026-D42F26FFE42D}" presName="root2" presStyleCnt="0"/>
      <dgm:spPr/>
    </dgm:pt>
    <dgm:pt modelId="{7C284DB7-D53A-46D5-980B-96A83434AF1C}" type="pres">
      <dgm:prSet presAssocID="{0B25BF39-9809-4DB1-A026-D42F26FFE42D}" presName="LevelTwoTextNode" presStyleLbl="node3" presStyleIdx="0" presStyleCnt="2">
        <dgm:presLayoutVars>
          <dgm:chPref val="3"/>
        </dgm:presLayoutVars>
      </dgm:prSet>
      <dgm:spPr/>
    </dgm:pt>
    <dgm:pt modelId="{1CF72AE1-35C7-4150-8607-1D06720CE7BE}" type="pres">
      <dgm:prSet presAssocID="{0B25BF39-9809-4DB1-A026-D42F26FFE42D}" presName="level3hierChild" presStyleCnt="0"/>
      <dgm:spPr/>
    </dgm:pt>
    <dgm:pt modelId="{9BCEE926-7ACC-469C-9D6C-4163CD3BA51E}" type="pres">
      <dgm:prSet presAssocID="{46289A6D-B2E6-4CCF-9A28-7D5A074F5834}" presName="conn2-1" presStyleLbl="parChTrans1D2" presStyleIdx="1" presStyleCnt="2"/>
      <dgm:spPr/>
    </dgm:pt>
    <dgm:pt modelId="{8790D1F4-7FCF-48BF-A5D9-443BCC234566}" type="pres">
      <dgm:prSet presAssocID="{46289A6D-B2E6-4CCF-9A28-7D5A074F5834}" presName="connTx" presStyleLbl="parChTrans1D2" presStyleIdx="1" presStyleCnt="2"/>
      <dgm:spPr/>
    </dgm:pt>
    <dgm:pt modelId="{048AE454-C71E-4E2F-98D3-3A46E4C408C3}" type="pres">
      <dgm:prSet presAssocID="{53F5738A-19EB-4A6B-88C1-7F3014E7551C}" presName="root2" presStyleCnt="0"/>
      <dgm:spPr/>
    </dgm:pt>
    <dgm:pt modelId="{3ADBE54E-86B6-4912-A700-1B46A0469869}" type="pres">
      <dgm:prSet presAssocID="{53F5738A-19EB-4A6B-88C1-7F3014E7551C}" presName="LevelTwoTextNode" presStyleLbl="node2" presStyleIdx="1" presStyleCnt="2">
        <dgm:presLayoutVars>
          <dgm:chPref val="3"/>
        </dgm:presLayoutVars>
      </dgm:prSet>
      <dgm:spPr/>
    </dgm:pt>
    <dgm:pt modelId="{E4948A8A-8126-4DCC-B48A-BF764CDCA2B4}" type="pres">
      <dgm:prSet presAssocID="{53F5738A-19EB-4A6B-88C1-7F3014E7551C}" presName="level3hierChild" presStyleCnt="0"/>
      <dgm:spPr/>
    </dgm:pt>
    <dgm:pt modelId="{CE922EC4-C6DD-4AE0-943E-1D17DFCA86E7}" type="pres">
      <dgm:prSet presAssocID="{69F93E29-A022-4F2F-9A84-6571ACDB353B}" presName="conn2-1" presStyleLbl="parChTrans1D3" presStyleIdx="1" presStyleCnt="2"/>
      <dgm:spPr/>
    </dgm:pt>
    <dgm:pt modelId="{A6D50F2F-98D4-4345-9CC1-D4DF8A5B180D}" type="pres">
      <dgm:prSet presAssocID="{69F93E29-A022-4F2F-9A84-6571ACDB353B}" presName="connTx" presStyleLbl="parChTrans1D3" presStyleIdx="1" presStyleCnt="2"/>
      <dgm:spPr/>
    </dgm:pt>
    <dgm:pt modelId="{C5F624A4-0E81-4344-9825-1A1E5D926056}" type="pres">
      <dgm:prSet presAssocID="{B555B5C8-5273-4E9C-A508-86A869ACBD03}" presName="root2" presStyleCnt="0"/>
      <dgm:spPr/>
    </dgm:pt>
    <dgm:pt modelId="{2F020933-C5F6-4EB6-A5DA-9C4593EB7295}" type="pres">
      <dgm:prSet presAssocID="{B555B5C8-5273-4E9C-A508-86A869ACBD03}" presName="LevelTwoTextNode" presStyleLbl="node3" presStyleIdx="1" presStyleCnt="2">
        <dgm:presLayoutVars>
          <dgm:chPref val="3"/>
        </dgm:presLayoutVars>
      </dgm:prSet>
      <dgm:spPr/>
    </dgm:pt>
    <dgm:pt modelId="{71B07E91-01DB-450F-8676-924D160055BE}" type="pres">
      <dgm:prSet presAssocID="{B555B5C8-5273-4E9C-A508-86A869ACBD03}" presName="level3hierChild" presStyleCnt="0"/>
      <dgm:spPr/>
    </dgm:pt>
  </dgm:ptLst>
  <dgm:cxnLst>
    <dgm:cxn modelId="{71244602-CA10-4C7D-8444-81D33FD3B2F1}" type="presOf" srcId="{0D9C13DE-E054-4463-B40C-163896083CD0}" destId="{C9854BF4-D176-4754-AE6C-4E2C367FC412}" srcOrd="0" destOrd="0" presId="urn:microsoft.com/office/officeart/2005/8/layout/hierarchy2"/>
    <dgm:cxn modelId="{44574E03-2005-4B6C-B0AC-CE6FF2FC9F78}" type="presOf" srcId="{6EC05C8F-109C-4BF8-BDC7-1D6AEBD8E547}" destId="{C20F3C1C-8311-4B67-96E2-5B1BEC97A632}" srcOrd="0" destOrd="0" presId="urn:microsoft.com/office/officeart/2005/8/layout/hierarchy2"/>
    <dgm:cxn modelId="{5E84E30D-777F-480D-B5AA-D6532314C6B6}" type="presOf" srcId="{0B25BF39-9809-4DB1-A026-D42F26FFE42D}" destId="{7C284DB7-D53A-46D5-980B-96A83434AF1C}" srcOrd="0" destOrd="0" presId="urn:microsoft.com/office/officeart/2005/8/layout/hierarchy2"/>
    <dgm:cxn modelId="{5598AF15-73E7-4E8A-9A58-64004D3BABD4}" type="presOf" srcId="{7035339C-8C81-4CD3-9BCD-7DD01583F6E6}" destId="{EF24B340-949E-4BBC-8801-5D735CD82930}" srcOrd="1" destOrd="0" presId="urn:microsoft.com/office/officeart/2005/8/layout/hierarchy2"/>
    <dgm:cxn modelId="{ADEF4426-CD2E-43F2-A8B1-F27625F62104}" srcId="{6EC05C8F-109C-4BF8-BDC7-1D6AEBD8E547}" destId="{CF2974E8-CFE1-4E28-8D1A-01131AAD5504}" srcOrd="0" destOrd="0" parTransId="{4E7BF33B-1366-42C5-9B93-A4558E6EEACD}" sibTransId="{D8FC3C54-4E81-4E31-9575-CCBA55307500}"/>
    <dgm:cxn modelId="{930A452A-CB4F-4A68-ACF2-8CE9AB84BAC0}" type="presOf" srcId="{B555B5C8-5273-4E9C-A508-86A869ACBD03}" destId="{2F020933-C5F6-4EB6-A5DA-9C4593EB7295}" srcOrd="0" destOrd="0" presId="urn:microsoft.com/office/officeart/2005/8/layout/hierarchy2"/>
    <dgm:cxn modelId="{8BC2945D-4846-47D0-B44F-986939154BF1}" type="presOf" srcId="{69F93E29-A022-4F2F-9A84-6571ACDB353B}" destId="{A6D50F2F-98D4-4345-9CC1-D4DF8A5B180D}" srcOrd="1" destOrd="0" presId="urn:microsoft.com/office/officeart/2005/8/layout/hierarchy2"/>
    <dgm:cxn modelId="{1572F241-266A-46F4-9E21-CE88D7DCC484}" type="presOf" srcId="{CF2974E8-CFE1-4E28-8D1A-01131AAD5504}" destId="{FE73D275-C306-4920-A07E-FEBA7144BC83}" srcOrd="0" destOrd="0" presId="urn:microsoft.com/office/officeart/2005/8/layout/hierarchy2"/>
    <dgm:cxn modelId="{FD1ABE42-B37A-42FF-8C20-5F701C47DDC4}" type="presOf" srcId="{2C3195A3-1D7C-4CD2-A662-28DA2CC0DDDB}" destId="{1E5DA2D1-09BC-4217-9C2E-2F31F557FAA5}" srcOrd="0" destOrd="0" presId="urn:microsoft.com/office/officeart/2005/8/layout/hierarchy2"/>
    <dgm:cxn modelId="{48435252-0037-4EE5-B510-07FF81BD60D5}" type="presOf" srcId="{7035339C-8C81-4CD3-9BCD-7DD01583F6E6}" destId="{B4912B24-18DE-4074-B670-61549C71064C}" srcOrd="0" destOrd="0" presId="urn:microsoft.com/office/officeart/2005/8/layout/hierarchy2"/>
    <dgm:cxn modelId="{5C83E478-D97F-4770-9860-C998A136DC59}" type="presOf" srcId="{46289A6D-B2E6-4CCF-9A28-7D5A074F5834}" destId="{9BCEE926-7ACC-469C-9D6C-4163CD3BA51E}" srcOrd="0" destOrd="0" presId="urn:microsoft.com/office/officeart/2005/8/layout/hierarchy2"/>
    <dgm:cxn modelId="{2119E48F-1BC6-4D41-B095-DAD65A3FD091}" srcId="{53F5738A-19EB-4A6B-88C1-7F3014E7551C}" destId="{B555B5C8-5273-4E9C-A508-86A869ACBD03}" srcOrd="0" destOrd="0" parTransId="{69F93E29-A022-4F2F-9A84-6571ACDB353B}" sibTransId="{4568278C-4854-498D-B7FD-E5F73DC1A2FD}"/>
    <dgm:cxn modelId="{B9612A9A-080C-4B81-A953-C7CDA960222D}" type="presOf" srcId="{2C3195A3-1D7C-4CD2-A662-28DA2CC0DDDB}" destId="{F540F216-C7B9-4B15-8E25-7A505F065DC1}" srcOrd="1" destOrd="0" presId="urn:microsoft.com/office/officeart/2005/8/layout/hierarchy2"/>
    <dgm:cxn modelId="{D39DA9AE-E6FA-4608-938D-F29DFA9A4D19}" type="presOf" srcId="{46289A6D-B2E6-4CCF-9A28-7D5A074F5834}" destId="{8790D1F4-7FCF-48BF-A5D9-443BCC234566}" srcOrd="1" destOrd="0" presId="urn:microsoft.com/office/officeart/2005/8/layout/hierarchy2"/>
    <dgm:cxn modelId="{912B22C9-AD6D-456E-860A-7066796D2A17}" type="presOf" srcId="{69F93E29-A022-4F2F-9A84-6571ACDB353B}" destId="{CE922EC4-C6DD-4AE0-943E-1D17DFCA86E7}" srcOrd="0" destOrd="0" presId="urn:microsoft.com/office/officeart/2005/8/layout/hierarchy2"/>
    <dgm:cxn modelId="{FF54B3CF-D728-472E-BE75-0686A13DDE04}" srcId="{CF2974E8-CFE1-4E28-8D1A-01131AAD5504}" destId="{53F5738A-19EB-4A6B-88C1-7F3014E7551C}" srcOrd="1" destOrd="0" parTransId="{46289A6D-B2E6-4CCF-9A28-7D5A074F5834}" sibTransId="{5C9E1A63-CCC7-4180-837D-920AC2FDDB52}"/>
    <dgm:cxn modelId="{E17C63DC-CBA6-4D6B-A004-5508699388B2}" srcId="{0D9C13DE-E054-4463-B40C-163896083CD0}" destId="{0B25BF39-9809-4DB1-A026-D42F26FFE42D}" srcOrd="0" destOrd="0" parTransId="{2C3195A3-1D7C-4CD2-A662-28DA2CC0DDDB}" sibTransId="{34EF0963-8846-40BD-A4A2-D1D700CCDABE}"/>
    <dgm:cxn modelId="{702250DF-F38F-4BCB-8316-B6A0D1C75D1A}" type="presOf" srcId="{53F5738A-19EB-4A6B-88C1-7F3014E7551C}" destId="{3ADBE54E-86B6-4912-A700-1B46A0469869}" srcOrd="0" destOrd="0" presId="urn:microsoft.com/office/officeart/2005/8/layout/hierarchy2"/>
    <dgm:cxn modelId="{63A422FC-6DDD-4FF2-9147-222B32596D3C}" srcId="{CF2974E8-CFE1-4E28-8D1A-01131AAD5504}" destId="{0D9C13DE-E054-4463-B40C-163896083CD0}" srcOrd="0" destOrd="0" parTransId="{7035339C-8C81-4CD3-9BCD-7DD01583F6E6}" sibTransId="{433D5859-2C71-4936-8C89-F92FB40CB735}"/>
    <dgm:cxn modelId="{5B61C7D9-FD95-4612-A32C-A7F6D8BE1737}" type="presParOf" srcId="{C20F3C1C-8311-4B67-96E2-5B1BEC97A632}" destId="{0F62957F-F5FF-43D1-BB22-83F8E11BF859}" srcOrd="0" destOrd="0" presId="urn:microsoft.com/office/officeart/2005/8/layout/hierarchy2"/>
    <dgm:cxn modelId="{66799883-AC3E-479E-93D1-5D6A8DD5968D}" type="presParOf" srcId="{0F62957F-F5FF-43D1-BB22-83F8E11BF859}" destId="{FE73D275-C306-4920-A07E-FEBA7144BC83}" srcOrd="0" destOrd="0" presId="urn:microsoft.com/office/officeart/2005/8/layout/hierarchy2"/>
    <dgm:cxn modelId="{AD9A645C-ECD3-4D65-BA7B-23F20E98DF2D}" type="presParOf" srcId="{0F62957F-F5FF-43D1-BB22-83F8E11BF859}" destId="{141F9C10-847A-4B0D-BA6C-7CE049DFD890}" srcOrd="1" destOrd="0" presId="urn:microsoft.com/office/officeart/2005/8/layout/hierarchy2"/>
    <dgm:cxn modelId="{F2E95F3A-0212-4E92-9962-3860945612E7}" type="presParOf" srcId="{141F9C10-847A-4B0D-BA6C-7CE049DFD890}" destId="{B4912B24-18DE-4074-B670-61549C71064C}" srcOrd="0" destOrd="0" presId="urn:microsoft.com/office/officeart/2005/8/layout/hierarchy2"/>
    <dgm:cxn modelId="{A0C06866-7E14-4CFD-AE67-291D208B6B36}" type="presParOf" srcId="{B4912B24-18DE-4074-B670-61549C71064C}" destId="{EF24B340-949E-4BBC-8801-5D735CD82930}" srcOrd="0" destOrd="0" presId="urn:microsoft.com/office/officeart/2005/8/layout/hierarchy2"/>
    <dgm:cxn modelId="{F16AF4F0-F9D0-401B-9B9B-EC1DC33E4FD0}" type="presParOf" srcId="{141F9C10-847A-4B0D-BA6C-7CE049DFD890}" destId="{627E9145-9C3C-4711-B8CB-62B7BF1447E0}" srcOrd="1" destOrd="0" presId="urn:microsoft.com/office/officeart/2005/8/layout/hierarchy2"/>
    <dgm:cxn modelId="{29239BDD-4F24-4984-B771-C36180096CA2}" type="presParOf" srcId="{627E9145-9C3C-4711-B8CB-62B7BF1447E0}" destId="{C9854BF4-D176-4754-AE6C-4E2C367FC412}" srcOrd="0" destOrd="0" presId="urn:microsoft.com/office/officeart/2005/8/layout/hierarchy2"/>
    <dgm:cxn modelId="{39D4E922-0F6E-4289-A64F-4EE9FA936433}" type="presParOf" srcId="{627E9145-9C3C-4711-B8CB-62B7BF1447E0}" destId="{810A7276-8456-4C9C-8FCA-CE8A47DDEECC}" srcOrd="1" destOrd="0" presId="urn:microsoft.com/office/officeart/2005/8/layout/hierarchy2"/>
    <dgm:cxn modelId="{BAAAB553-439F-463D-A29A-D89B4EFA99B9}" type="presParOf" srcId="{810A7276-8456-4C9C-8FCA-CE8A47DDEECC}" destId="{1E5DA2D1-09BC-4217-9C2E-2F31F557FAA5}" srcOrd="0" destOrd="0" presId="urn:microsoft.com/office/officeart/2005/8/layout/hierarchy2"/>
    <dgm:cxn modelId="{A9F9A1C9-7C90-4338-BECC-B191F7B5C938}" type="presParOf" srcId="{1E5DA2D1-09BC-4217-9C2E-2F31F557FAA5}" destId="{F540F216-C7B9-4B15-8E25-7A505F065DC1}" srcOrd="0" destOrd="0" presId="urn:microsoft.com/office/officeart/2005/8/layout/hierarchy2"/>
    <dgm:cxn modelId="{07C3B3D8-7480-4586-9D2C-A1ED4C606FF6}" type="presParOf" srcId="{810A7276-8456-4C9C-8FCA-CE8A47DDEECC}" destId="{F10A24AF-D161-4365-82B3-71AA70EF77BD}" srcOrd="1" destOrd="0" presId="urn:microsoft.com/office/officeart/2005/8/layout/hierarchy2"/>
    <dgm:cxn modelId="{E23A8CE6-DF58-40AD-98FF-3460A2842EBC}" type="presParOf" srcId="{F10A24AF-D161-4365-82B3-71AA70EF77BD}" destId="{7C284DB7-D53A-46D5-980B-96A83434AF1C}" srcOrd="0" destOrd="0" presId="urn:microsoft.com/office/officeart/2005/8/layout/hierarchy2"/>
    <dgm:cxn modelId="{50ECE5E1-7313-4F39-97DA-0C0338489E6D}" type="presParOf" srcId="{F10A24AF-D161-4365-82B3-71AA70EF77BD}" destId="{1CF72AE1-35C7-4150-8607-1D06720CE7BE}" srcOrd="1" destOrd="0" presId="urn:microsoft.com/office/officeart/2005/8/layout/hierarchy2"/>
    <dgm:cxn modelId="{5F8D984D-45F1-4F4F-AE49-4858D1CDAE0C}" type="presParOf" srcId="{141F9C10-847A-4B0D-BA6C-7CE049DFD890}" destId="{9BCEE926-7ACC-469C-9D6C-4163CD3BA51E}" srcOrd="2" destOrd="0" presId="urn:microsoft.com/office/officeart/2005/8/layout/hierarchy2"/>
    <dgm:cxn modelId="{19B78F6B-D4CA-4CC6-A63A-4CC8EB9DBE29}" type="presParOf" srcId="{9BCEE926-7ACC-469C-9D6C-4163CD3BA51E}" destId="{8790D1F4-7FCF-48BF-A5D9-443BCC234566}" srcOrd="0" destOrd="0" presId="urn:microsoft.com/office/officeart/2005/8/layout/hierarchy2"/>
    <dgm:cxn modelId="{ADF2C4A6-8684-4AF9-9BB3-61943EEF25F1}" type="presParOf" srcId="{141F9C10-847A-4B0D-BA6C-7CE049DFD890}" destId="{048AE454-C71E-4E2F-98D3-3A46E4C408C3}" srcOrd="3" destOrd="0" presId="urn:microsoft.com/office/officeart/2005/8/layout/hierarchy2"/>
    <dgm:cxn modelId="{F48D7718-2658-4C4C-94DB-C8A952757E13}" type="presParOf" srcId="{048AE454-C71E-4E2F-98D3-3A46E4C408C3}" destId="{3ADBE54E-86B6-4912-A700-1B46A0469869}" srcOrd="0" destOrd="0" presId="urn:microsoft.com/office/officeart/2005/8/layout/hierarchy2"/>
    <dgm:cxn modelId="{71C92EDE-1DEF-46B2-B5FD-52CEEBC43129}" type="presParOf" srcId="{048AE454-C71E-4E2F-98D3-3A46E4C408C3}" destId="{E4948A8A-8126-4DCC-B48A-BF764CDCA2B4}" srcOrd="1" destOrd="0" presId="urn:microsoft.com/office/officeart/2005/8/layout/hierarchy2"/>
    <dgm:cxn modelId="{5A5F0DB7-54F6-4EF0-8157-802E6B116ED5}" type="presParOf" srcId="{E4948A8A-8126-4DCC-B48A-BF764CDCA2B4}" destId="{CE922EC4-C6DD-4AE0-943E-1D17DFCA86E7}" srcOrd="0" destOrd="0" presId="urn:microsoft.com/office/officeart/2005/8/layout/hierarchy2"/>
    <dgm:cxn modelId="{18DA3ACD-BAC4-431D-927A-9A8BDE3C9722}" type="presParOf" srcId="{CE922EC4-C6DD-4AE0-943E-1D17DFCA86E7}" destId="{A6D50F2F-98D4-4345-9CC1-D4DF8A5B180D}" srcOrd="0" destOrd="0" presId="urn:microsoft.com/office/officeart/2005/8/layout/hierarchy2"/>
    <dgm:cxn modelId="{97D9EB89-3D37-477E-B458-258F4A09843C}" type="presParOf" srcId="{E4948A8A-8126-4DCC-B48A-BF764CDCA2B4}" destId="{C5F624A4-0E81-4344-9825-1A1E5D926056}" srcOrd="1" destOrd="0" presId="urn:microsoft.com/office/officeart/2005/8/layout/hierarchy2"/>
    <dgm:cxn modelId="{8C95DC7C-83CE-4333-B70E-135327F427F2}" type="presParOf" srcId="{C5F624A4-0E81-4344-9825-1A1E5D926056}" destId="{2F020933-C5F6-4EB6-A5DA-9C4593EB7295}" srcOrd="0" destOrd="0" presId="urn:microsoft.com/office/officeart/2005/8/layout/hierarchy2"/>
    <dgm:cxn modelId="{E5DBD240-D105-4A13-939F-DDE8B5A9FDA9}" type="presParOf" srcId="{C5F624A4-0E81-4344-9825-1A1E5D926056}" destId="{71B07E91-01DB-450F-8676-924D160055B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237BF97E-0AA7-4DCA-BB0B-BE1C0D4DC1CA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7E90971D-C20B-447C-A70A-CCC077C3D595}">
      <dgm:prSet phldrT="[Texto]" custT="1"/>
      <dgm:spPr/>
      <dgm:t>
        <a:bodyPr/>
        <a:lstStyle/>
        <a:p>
          <a:r>
            <a:rPr lang="es-CO" sz="1400" dirty="0">
              <a:latin typeface="Montserrat"/>
            </a:rPr>
            <a:t>Incidencia de neumotórax espontáneo es del 1 al 2% y es mayor en los RNPT llegando al 4.1%.</a:t>
          </a:r>
        </a:p>
      </dgm:t>
    </dgm:pt>
    <dgm:pt modelId="{AEF0E21C-0C5F-41E9-BA38-C80CAC2E200B}" type="parTrans" cxnId="{8065A988-44CB-4414-8CD6-ECA41800B5C8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017CB5F2-4AC5-4568-B608-E31669DB9978}" type="sibTrans" cxnId="{8065A988-44CB-4414-8CD6-ECA41800B5C8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6DEF533B-55AC-4A7D-8F66-7292BFB1994C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400" dirty="0">
              <a:latin typeface="Montserrat"/>
            </a:rPr>
            <a:t>Clínica: inicialmente puede ser asintomático luego deterioro gradual de gases arteriales, aumento en necesidades de O2 o parámetros del paciente agitado o inestable </a:t>
          </a:r>
          <a:r>
            <a:rPr lang="es-CO" sz="1400" dirty="0" err="1">
              <a:latin typeface="Montserrat"/>
            </a:rPr>
            <a:t>hemodinámicamente</a:t>
          </a:r>
          <a:r>
            <a:rPr lang="es-CO" sz="1400" dirty="0">
              <a:latin typeface="Montserrat"/>
            </a:rPr>
            <a:t>.</a:t>
          </a:r>
        </a:p>
      </dgm:t>
    </dgm:pt>
    <dgm:pt modelId="{7EE61DC2-5D29-4D27-8606-39DAC91DA605}" type="parTrans" cxnId="{AC762D15-C794-44FF-9F57-04C9BF4D20EF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3064D442-7507-46EE-ACBB-71D1F4E1FE5E}" type="sibTrans" cxnId="{AC762D15-C794-44FF-9F57-04C9BF4D20EF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0C0C108F-7515-477A-8960-9F29DA562A6A}">
      <dgm:prSet custT="1"/>
      <dgm:spPr/>
      <dgm:t>
        <a:bodyPr/>
        <a:lstStyle/>
        <a:p>
          <a:r>
            <a:rPr lang="es-CO" sz="1400" dirty="0">
              <a:latin typeface="Montserrat"/>
            </a:rPr>
            <a:t>La causa más común de síndrome de escape aéreo es la inadecuada ventilación mecánica sobre pulmones inmaduros, la incidencia es inversamente proporcional con el peso al nacer de los RN.</a:t>
          </a:r>
        </a:p>
      </dgm:t>
    </dgm:pt>
    <dgm:pt modelId="{62A62852-BD25-4AF6-AB14-3D6ABBE768FA}" type="parTrans" cxnId="{B21E1DF9-05FB-4987-A2DA-C7F7B3B033B1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765D5912-EC2C-4688-A2EF-CC64F4927460}" type="sibTrans" cxnId="{B21E1DF9-05FB-4987-A2DA-C7F7B3B033B1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9047D452-18BA-4D44-9350-5D915D76A568}" type="pres">
      <dgm:prSet presAssocID="{237BF97E-0AA7-4DCA-BB0B-BE1C0D4DC1CA}" presName="linear" presStyleCnt="0">
        <dgm:presLayoutVars>
          <dgm:dir/>
          <dgm:animLvl val="lvl"/>
          <dgm:resizeHandles val="exact"/>
        </dgm:presLayoutVars>
      </dgm:prSet>
      <dgm:spPr/>
    </dgm:pt>
    <dgm:pt modelId="{452D906E-BAA1-4E04-962D-9E86535583DF}" type="pres">
      <dgm:prSet presAssocID="{0C0C108F-7515-477A-8960-9F29DA562A6A}" presName="parentLin" presStyleCnt="0"/>
      <dgm:spPr/>
    </dgm:pt>
    <dgm:pt modelId="{BAEEABD1-F785-46D6-8A31-1B310F745CEE}" type="pres">
      <dgm:prSet presAssocID="{0C0C108F-7515-477A-8960-9F29DA562A6A}" presName="parentLeftMargin" presStyleLbl="node1" presStyleIdx="0" presStyleCnt="3"/>
      <dgm:spPr/>
    </dgm:pt>
    <dgm:pt modelId="{1710DE60-C84D-4FB1-A1DF-321DF6B12D1A}" type="pres">
      <dgm:prSet presAssocID="{0C0C108F-7515-477A-8960-9F29DA562A6A}" presName="parentText" presStyleLbl="node1" presStyleIdx="0" presStyleCnt="3" custScaleY="110514">
        <dgm:presLayoutVars>
          <dgm:chMax val="0"/>
          <dgm:bulletEnabled val="1"/>
        </dgm:presLayoutVars>
      </dgm:prSet>
      <dgm:spPr/>
    </dgm:pt>
    <dgm:pt modelId="{9804AC26-B5DD-444B-A8BD-EB9CF5CA7779}" type="pres">
      <dgm:prSet presAssocID="{0C0C108F-7515-477A-8960-9F29DA562A6A}" presName="negativeSpace" presStyleCnt="0"/>
      <dgm:spPr/>
    </dgm:pt>
    <dgm:pt modelId="{44125B05-1730-423D-99E2-278842AAA01E}" type="pres">
      <dgm:prSet presAssocID="{0C0C108F-7515-477A-8960-9F29DA562A6A}" presName="childText" presStyleLbl="conFgAcc1" presStyleIdx="0" presStyleCnt="3">
        <dgm:presLayoutVars>
          <dgm:bulletEnabled val="1"/>
        </dgm:presLayoutVars>
      </dgm:prSet>
      <dgm:spPr/>
    </dgm:pt>
    <dgm:pt modelId="{00EE6133-A395-45A8-9BA1-D9F91249681C}" type="pres">
      <dgm:prSet presAssocID="{765D5912-EC2C-4688-A2EF-CC64F4927460}" presName="spaceBetweenRectangles" presStyleCnt="0"/>
      <dgm:spPr/>
    </dgm:pt>
    <dgm:pt modelId="{48CB1426-C6DF-4458-8BCD-3879B77720D7}" type="pres">
      <dgm:prSet presAssocID="{7E90971D-C20B-447C-A70A-CCC077C3D595}" presName="parentLin" presStyleCnt="0"/>
      <dgm:spPr/>
    </dgm:pt>
    <dgm:pt modelId="{DA2B6DD4-3F26-4DE2-AA82-CE5EB0073247}" type="pres">
      <dgm:prSet presAssocID="{7E90971D-C20B-447C-A70A-CCC077C3D595}" presName="parentLeftMargin" presStyleLbl="node1" presStyleIdx="0" presStyleCnt="3"/>
      <dgm:spPr/>
    </dgm:pt>
    <dgm:pt modelId="{ED053DBC-7731-48B1-9E3D-53D74C1C264D}" type="pres">
      <dgm:prSet presAssocID="{7E90971D-C20B-447C-A70A-CCC077C3D59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5F4E73E-4923-4AE6-9EF5-FEA2167C2A05}" type="pres">
      <dgm:prSet presAssocID="{7E90971D-C20B-447C-A70A-CCC077C3D595}" presName="negativeSpace" presStyleCnt="0"/>
      <dgm:spPr/>
    </dgm:pt>
    <dgm:pt modelId="{54A52B42-F98E-4313-B9FC-22205ADC2F28}" type="pres">
      <dgm:prSet presAssocID="{7E90971D-C20B-447C-A70A-CCC077C3D595}" presName="childText" presStyleLbl="conFgAcc1" presStyleIdx="1" presStyleCnt="3">
        <dgm:presLayoutVars>
          <dgm:bulletEnabled val="1"/>
        </dgm:presLayoutVars>
      </dgm:prSet>
      <dgm:spPr/>
    </dgm:pt>
    <dgm:pt modelId="{BA62796A-A962-4593-8113-6EE5CA584B33}" type="pres">
      <dgm:prSet presAssocID="{017CB5F2-4AC5-4568-B608-E31669DB9978}" presName="spaceBetweenRectangles" presStyleCnt="0"/>
      <dgm:spPr/>
    </dgm:pt>
    <dgm:pt modelId="{05F3CA98-A80A-47A0-8537-17F01F254FC2}" type="pres">
      <dgm:prSet presAssocID="{6DEF533B-55AC-4A7D-8F66-7292BFB1994C}" presName="parentLin" presStyleCnt="0"/>
      <dgm:spPr/>
    </dgm:pt>
    <dgm:pt modelId="{812A7527-DCDD-48F6-8923-1958B8AF996F}" type="pres">
      <dgm:prSet presAssocID="{6DEF533B-55AC-4A7D-8F66-7292BFB1994C}" presName="parentLeftMargin" presStyleLbl="node1" presStyleIdx="1" presStyleCnt="3"/>
      <dgm:spPr/>
    </dgm:pt>
    <dgm:pt modelId="{0D06FD91-E9BB-41AF-A072-990C57F349E1}" type="pres">
      <dgm:prSet presAssocID="{6DEF533B-55AC-4A7D-8F66-7292BFB1994C}" presName="parentText" presStyleLbl="node1" presStyleIdx="2" presStyleCnt="3" custScaleY="112783">
        <dgm:presLayoutVars>
          <dgm:chMax val="0"/>
          <dgm:bulletEnabled val="1"/>
        </dgm:presLayoutVars>
      </dgm:prSet>
      <dgm:spPr/>
    </dgm:pt>
    <dgm:pt modelId="{951AE245-547E-4748-B559-E10BACAB0C7C}" type="pres">
      <dgm:prSet presAssocID="{6DEF533B-55AC-4A7D-8F66-7292BFB1994C}" presName="negativeSpace" presStyleCnt="0"/>
      <dgm:spPr/>
    </dgm:pt>
    <dgm:pt modelId="{76519470-2E91-4E26-9F27-A3C0FE2B0B6F}" type="pres">
      <dgm:prSet presAssocID="{6DEF533B-55AC-4A7D-8F66-7292BFB1994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B85E601-D984-4D57-AB49-50179B0A31EC}" type="presOf" srcId="{7E90971D-C20B-447C-A70A-CCC077C3D595}" destId="{ED053DBC-7731-48B1-9E3D-53D74C1C264D}" srcOrd="1" destOrd="0" presId="urn:microsoft.com/office/officeart/2005/8/layout/list1"/>
    <dgm:cxn modelId="{AD67B309-3ACF-4804-9419-7D18E267B53F}" type="presOf" srcId="{237BF97E-0AA7-4DCA-BB0B-BE1C0D4DC1CA}" destId="{9047D452-18BA-4D44-9350-5D915D76A568}" srcOrd="0" destOrd="0" presId="urn:microsoft.com/office/officeart/2005/8/layout/list1"/>
    <dgm:cxn modelId="{AC762D15-C794-44FF-9F57-04C9BF4D20EF}" srcId="{237BF97E-0AA7-4DCA-BB0B-BE1C0D4DC1CA}" destId="{6DEF533B-55AC-4A7D-8F66-7292BFB1994C}" srcOrd="2" destOrd="0" parTransId="{7EE61DC2-5D29-4D27-8606-39DAC91DA605}" sibTransId="{3064D442-7507-46EE-ACBB-71D1F4E1FE5E}"/>
    <dgm:cxn modelId="{E3E2B73A-5090-4680-AAB3-F6CB1792BCEF}" type="presOf" srcId="{7E90971D-C20B-447C-A70A-CCC077C3D595}" destId="{DA2B6DD4-3F26-4DE2-AA82-CE5EB0073247}" srcOrd="0" destOrd="0" presId="urn:microsoft.com/office/officeart/2005/8/layout/list1"/>
    <dgm:cxn modelId="{2517EA48-3357-4AAA-BC84-760998408843}" type="presOf" srcId="{6DEF533B-55AC-4A7D-8F66-7292BFB1994C}" destId="{812A7527-DCDD-48F6-8923-1958B8AF996F}" srcOrd="0" destOrd="0" presId="urn:microsoft.com/office/officeart/2005/8/layout/list1"/>
    <dgm:cxn modelId="{43418869-AE94-4385-BF5D-D015176F0188}" type="presOf" srcId="{6DEF533B-55AC-4A7D-8F66-7292BFB1994C}" destId="{0D06FD91-E9BB-41AF-A072-990C57F349E1}" srcOrd="1" destOrd="0" presId="urn:microsoft.com/office/officeart/2005/8/layout/list1"/>
    <dgm:cxn modelId="{E88D346B-FC1E-4329-AB5B-E55D7307635F}" type="presOf" srcId="{0C0C108F-7515-477A-8960-9F29DA562A6A}" destId="{1710DE60-C84D-4FB1-A1DF-321DF6B12D1A}" srcOrd="1" destOrd="0" presId="urn:microsoft.com/office/officeart/2005/8/layout/list1"/>
    <dgm:cxn modelId="{8065A988-44CB-4414-8CD6-ECA41800B5C8}" srcId="{237BF97E-0AA7-4DCA-BB0B-BE1C0D4DC1CA}" destId="{7E90971D-C20B-447C-A70A-CCC077C3D595}" srcOrd="1" destOrd="0" parTransId="{AEF0E21C-0C5F-41E9-BA38-C80CAC2E200B}" sibTransId="{017CB5F2-4AC5-4568-B608-E31669DB9978}"/>
    <dgm:cxn modelId="{B21E1DF9-05FB-4987-A2DA-C7F7B3B033B1}" srcId="{237BF97E-0AA7-4DCA-BB0B-BE1C0D4DC1CA}" destId="{0C0C108F-7515-477A-8960-9F29DA562A6A}" srcOrd="0" destOrd="0" parTransId="{62A62852-BD25-4AF6-AB14-3D6ABBE768FA}" sibTransId="{765D5912-EC2C-4688-A2EF-CC64F4927460}"/>
    <dgm:cxn modelId="{B7461AFC-0987-4F66-B1F7-1B30503C68C7}" type="presOf" srcId="{0C0C108F-7515-477A-8960-9F29DA562A6A}" destId="{BAEEABD1-F785-46D6-8A31-1B310F745CEE}" srcOrd="0" destOrd="0" presId="urn:microsoft.com/office/officeart/2005/8/layout/list1"/>
    <dgm:cxn modelId="{08B0D238-282B-4237-B693-9CF6AC03DF98}" type="presParOf" srcId="{9047D452-18BA-4D44-9350-5D915D76A568}" destId="{452D906E-BAA1-4E04-962D-9E86535583DF}" srcOrd="0" destOrd="0" presId="urn:microsoft.com/office/officeart/2005/8/layout/list1"/>
    <dgm:cxn modelId="{F2F0C766-F823-4CF7-973F-ED13BBF07F4B}" type="presParOf" srcId="{452D906E-BAA1-4E04-962D-9E86535583DF}" destId="{BAEEABD1-F785-46D6-8A31-1B310F745CEE}" srcOrd="0" destOrd="0" presId="urn:microsoft.com/office/officeart/2005/8/layout/list1"/>
    <dgm:cxn modelId="{14D1395F-FF8E-4E3C-AF70-FA7F04ECB980}" type="presParOf" srcId="{452D906E-BAA1-4E04-962D-9E86535583DF}" destId="{1710DE60-C84D-4FB1-A1DF-321DF6B12D1A}" srcOrd="1" destOrd="0" presId="urn:microsoft.com/office/officeart/2005/8/layout/list1"/>
    <dgm:cxn modelId="{62D5F750-1C14-43E2-A1D9-E998B298317A}" type="presParOf" srcId="{9047D452-18BA-4D44-9350-5D915D76A568}" destId="{9804AC26-B5DD-444B-A8BD-EB9CF5CA7779}" srcOrd="1" destOrd="0" presId="urn:microsoft.com/office/officeart/2005/8/layout/list1"/>
    <dgm:cxn modelId="{25EE561D-EA7C-457F-907C-27A3EFB9E0B6}" type="presParOf" srcId="{9047D452-18BA-4D44-9350-5D915D76A568}" destId="{44125B05-1730-423D-99E2-278842AAA01E}" srcOrd="2" destOrd="0" presId="urn:microsoft.com/office/officeart/2005/8/layout/list1"/>
    <dgm:cxn modelId="{FACB36A5-B555-4BC8-8BF5-89E07E6533B1}" type="presParOf" srcId="{9047D452-18BA-4D44-9350-5D915D76A568}" destId="{00EE6133-A395-45A8-9BA1-D9F91249681C}" srcOrd="3" destOrd="0" presId="urn:microsoft.com/office/officeart/2005/8/layout/list1"/>
    <dgm:cxn modelId="{252C954F-2918-4483-A00F-28F67AAE67D1}" type="presParOf" srcId="{9047D452-18BA-4D44-9350-5D915D76A568}" destId="{48CB1426-C6DF-4458-8BCD-3879B77720D7}" srcOrd="4" destOrd="0" presId="urn:microsoft.com/office/officeart/2005/8/layout/list1"/>
    <dgm:cxn modelId="{4002253F-1DD3-4972-B370-8F33F0C30EAD}" type="presParOf" srcId="{48CB1426-C6DF-4458-8BCD-3879B77720D7}" destId="{DA2B6DD4-3F26-4DE2-AA82-CE5EB0073247}" srcOrd="0" destOrd="0" presId="urn:microsoft.com/office/officeart/2005/8/layout/list1"/>
    <dgm:cxn modelId="{45C0806E-4DF4-4107-A102-A7802504C851}" type="presParOf" srcId="{48CB1426-C6DF-4458-8BCD-3879B77720D7}" destId="{ED053DBC-7731-48B1-9E3D-53D74C1C264D}" srcOrd="1" destOrd="0" presId="urn:microsoft.com/office/officeart/2005/8/layout/list1"/>
    <dgm:cxn modelId="{FEA1B462-67BE-4146-8F03-104171F4892E}" type="presParOf" srcId="{9047D452-18BA-4D44-9350-5D915D76A568}" destId="{25F4E73E-4923-4AE6-9EF5-FEA2167C2A05}" srcOrd="5" destOrd="0" presId="urn:microsoft.com/office/officeart/2005/8/layout/list1"/>
    <dgm:cxn modelId="{C0D3F3B8-D0C6-49A0-9754-767236336E70}" type="presParOf" srcId="{9047D452-18BA-4D44-9350-5D915D76A568}" destId="{54A52B42-F98E-4313-B9FC-22205ADC2F28}" srcOrd="6" destOrd="0" presId="urn:microsoft.com/office/officeart/2005/8/layout/list1"/>
    <dgm:cxn modelId="{DC11CA85-BA27-4EEC-9C87-51E72D4E6A5C}" type="presParOf" srcId="{9047D452-18BA-4D44-9350-5D915D76A568}" destId="{BA62796A-A962-4593-8113-6EE5CA584B33}" srcOrd="7" destOrd="0" presId="urn:microsoft.com/office/officeart/2005/8/layout/list1"/>
    <dgm:cxn modelId="{9C709BA7-A1DC-4CF8-8F76-C41182DC13E8}" type="presParOf" srcId="{9047D452-18BA-4D44-9350-5D915D76A568}" destId="{05F3CA98-A80A-47A0-8537-17F01F254FC2}" srcOrd="8" destOrd="0" presId="urn:microsoft.com/office/officeart/2005/8/layout/list1"/>
    <dgm:cxn modelId="{E7825E0B-98CF-4B23-A717-56D5BB66855B}" type="presParOf" srcId="{05F3CA98-A80A-47A0-8537-17F01F254FC2}" destId="{812A7527-DCDD-48F6-8923-1958B8AF996F}" srcOrd="0" destOrd="0" presId="urn:microsoft.com/office/officeart/2005/8/layout/list1"/>
    <dgm:cxn modelId="{653BE4B9-3DC7-47DD-A0A2-D2C05B1E347B}" type="presParOf" srcId="{05F3CA98-A80A-47A0-8537-17F01F254FC2}" destId="{0D06FD91-E9BB-41AF-A072-990C57F349E1}" srcOrd="1" destOrd="0" presId="urn:microsoft.com/office/officeart/2005/8/layout/list1"/>
    <dgm:cxn modelId="{CA167FFF-5DC7-45B5-9D89-3BA2A156E1A9}" type="presParOf" srcId="{9047D452-18BA-4D44-9350-5D915D76A568}" destId="{951AE245-547E-4748-B559-E10BACAB0C7C}" srcOrd="9" destOrd="0" presId="urn:microsoft.com/office/officeart/2005/8/layout/list1"/>
    <dgm:cxn modelId="{A97E7EBD-318C-41AB-856A-51DECE3623D2}" type="presParOf" srcId="{9047D452-18BA-4D44-9350-5D915D76A568}" destId="{76519470-2E91-4E26-9F27-A3C0FE2B0B6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F964F6-3F06-403E-8814-27D275A7348E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97BCA88D-7A9C-413B-B39C-50F8CB5791E0}">
      <dgm:prSet phldrT="[Texto]" custT="1"/>
      <dgm:spPr/>
      <dgm:t>
        <a:bodyPr/>
        <a:lstStyle/>
        <a:p>
          <a:r>
            <a:rPr lang="es-CO" sz="1600" dirty="0">
              <a:latin typeface="Montserrat"/>
            </a:rPr>
            <a:t>Es directamente relacionada con RNPT </a:t>
          </a:r>
          <a:r>
            <a:rPr lang="es-CO" sz="1600" dirty="0">
              <a:latin typeface="Montserrat"/>
              <a:sym typeface="Wingdings" panose="05000000000000000000" pitchFamily="2" charset="2"/>
            </a:rPr>
            <a:t> Alteración en la producción y secreción de surfactante por el neumocito tipo II (producción </a:t>
          </a:r>
          <a:r>
            <a:rPr lang="es-CO" sz="1600" dirty="0" err="1">
              <a:latin typeface="Montserrat"/>
              <a:sym typeface="Wingdings" panose="05000000000000000000" pitchFamily="2" charset="2"/>
            </a:rPr>
            <a:t>sem</a:t>
          </a:r>
          <a:r>
            <a:rPr lang="es-CO" sz="1600" dirty="0">
              <a:latin typeface="Montserrat"/>
              <a:sym typeface="Wingdings" panose="05000000000000000000" pitchFamily="2" charset="2"/>
            </a:rPr>
            <a:t> 22 en </a:t>
          </a:r>
          <a:r>
            <a:rPr lang="es-CO" sz="1600" dirty="0">
              <a:latin typeface="Montserrat"/>
            </a:rPr>
            <a:t>etapa sacular temprana).</a:t>
          </a:r>
        </a:p>
      </dgm:t>
    </dgm:pt>
    <dgm:pt modelId="{AEC89666-EB54-4271-94F1-CD640B7A8529}" type="parTrans" cxnId="{79E00BBA-5768-485A-8356-F8E6A00D66FE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35B50EF9-E40B-4F48-91A1-8A6023F391C8}" type="sibTrans" cxnId="{79E00BBA-5768-485A-8356-F8E6A00D66FE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AD381427-B81F-434B-9A7F-5F48C69396EB}">
      <dgm:prSet phldrT="[Texto]" custT="1"/>
      <dgm:spPr/>
      <dgm:t>
        <a:bodyPr/>
        <a:lstStyle/>
        <a:p>
          <a:r>
            <a:rPr lang="es-CO" sz="1600" dirty="0">
              <a:latin typeface="Montserrat"/>
            </a:rPr>
            <a:t>La incidencia y la gravedad son inversamente proporcionales a la edad gestacional</a:t>
          </a:r>
        </a:p>
      </dgm:t>
    </dgm:pt>
    <dgm:pt modelId="{6364B719-2990-40E0-B411-3CF0C92E00F4}" type="parTrans" cxnId="{205FF4F6-5AF6-49B9-AB7B-005070805C9C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77E61A61-581C-4551-BB41-8EB647DD9C55}" type="sibTrans" cxnId="{205FF4F6-5AF6-49B9-AB7B-005070805C9C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749B6C41-66BA-448B-A763-2B8F53BCACFD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600" dirty="0">
              <a:latin typeface="Montserrat"/>
            </a:rPr>
            <a:t>Surfactante </a:t>
          </a:r>
          <a:r>
            <a:rPr lang="es-CO" sz="1600" dirty="0">
              <a:latin typeface="Montserrat"/>
              <a:sym typeface="Wingdings" panose="05000000000000000000" pitchFamily="2" charset="2"/>
            </a:rPr>
            <a:t> L</a:t>
          </a:r>
          <a:r>
            <a:rPr lang="es-CO" sz="1600" dirty="0">
              <a:latin typeface="Montserrat"/>
            </a:rPr>
            <a:t>ipoproteína compleja: 80% fosfolípidos, 10% proteínas y 10% lípidos neutrales (colesterol). Además de lecitina, </a:t>
          </a:r>
          <a:r>
            <a:rPr lang="es-CO" sz="1600" dirty="0" err="1">
              <a:latin typeface="Montserrat"/>
            </a:rPr>
            <a:t>apoproteínas</a:t>
          </a:r>
          <a:r>
            <a:rPr lang="es-CO" sz="1600" dirty="0">
              <a:latin typeface="Montserrat"/>
            </a:rPr>
            <a:t>, </a:t>
          </a:r>
          <a:r>
            <a:rPr lang="es-CO" sz="1600" dirty="0" err="1">
              <a:latin typeface="Montserrat"/>
            </a:rPr>
            <a:t>fosfatidilglicerol</a:t>
          </a:r>
          <a:r>
            <a:rPr lang="es-CO" sz="1600" dirty="0">
              <a:latin typeface="Montserrat"/>
            </a:rPr>
            <a:t>. </a:t>
          </a:r>
        </a:p>
      </dgm:t>
    </dgm:pt>
    <dgm:pt modelId="{601D5CF8-827D-40E7-A0BA-1A54FEE5FA6E}" type="parTrans" cxnId="{A83C9537-D748-41C4-8852-54E628BD904B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E0D246AD-1EFE-42D3-A63A-55DA88A9AEB1}" type="sibTrans" cxnId="{A83C9537-D748-41C4-8852-54E628BD904B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C4188581-BABB-417F-B714-9D1ACC89E490}">
      <dgm:prSet phldrT="[Texto]" custT="1"/>
      <dgm:spPr/>
      <dgm:t>
        <a:bodyPr/>
        <a:lstStyle/>
        <a:p>
          <a:r>
            <a:rPr lang="es-CO" sz="1600" dirty="0" err="1">
              <a:latin typeface="Montserrat"/>
            </a:rPr>
            <a:t>Fosfatidilcolina</a:t>
          </a:r>
          <a:r>
            <a:rPr lang="es-CO" sz="1600" dirty="0">
              <a:latin typeface="Montserrat"/>
            </a:rPr>
            <a:t> o lecitina </a:t>
          </a:r>
          <a:r>
            <a:rPr lang="es-CO" sz="1600" dirty="0">
              <a:latin typeface="Montserrat"/>
              <a:sym typeface="Wingdings" panose="05000000000000000000" pitchFamily="2" charset="2"/>
            </a:rPr>
            <a:t></a:t>
          </a:r>
          <a:r>
            <a:rPr lang="es-CO" sz="1600" dirty="0">
              <a:latin typeface="Montserrat"/>
            </a:rPr>
            <a:t> Tensoactivos que ayudan a disminuir tensión superficial al igual que la  apoproteína SP-B  y SP-C – hidrofóbicas. </a:t>
          </a:r>
        </a:p>
      </dgm:t>
    </dgm:pt>
    <dgm:pt modelId="{D4B5C57F-AE91-47AA-88F1-1B4C69854404}" type="parTrans" cxnId="{8B90D3AD-3DA0-4D14-ABDA-687EE05818A0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9F324210-9662-45DE-AF7E-9913950BA91B}" type="sibTrans" cxnId="{8B90D3AD-3DA0-4D14-ABDA-687EE05818A0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A6D0560D-FDB4-4BA7-AAC1-213813BE4CF8}">
      <dgm:prSet phldrT="[Texto]" custT="1"/>
      <dgm:spPr/>
      <dgm:t>
        <a:bodyPr/>
        <a:lstStyle/>
        <a:p>
          <a:r>
            <a:rPr lang="es-CO" sz="1600" dirty="0">
              <a:latin typeface="Montserrat"/>
            </a:rPr>
            <a:t>Apoproteínas SP-A y SP-D son lecitinas, hidrofílicas, tienen función en la defensa del huésped, participan en fagocitosis. </a:t>
          </a:r>
        </a:p>
      </dgm:t>
    </dgm:pt>
    <dgm:pt modelId="{FE49E018-F2C0-499C-973C-6872408C24AB}" type="parTrans" cxnId="{34218CD5-8347-45C1-8C89-8B0F1C0FBD6D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E6B63A48-6068-4D32-B5E0-A6F259F808B8}" type="sibTrans" cxnId="{34218CD5-8347-45C1-8C89-8B0F1C0FBD6D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E559E048-2086-49A0-A848-7F0184D18E0F}" type="pres">
      <dgm:prSet presAssocID="{EDF964F6-3F06-403E-8814-27D275A7348E}" presName="diagram" presStyleCnt="0">
        <dgm:presLayoutVars>
          <dgm:dir/>
          <dgm:resizeHandles val="exact"/>
        </dgm:presLayoutVars>
      </dgm:prSet>
      <dgm:spPr/>
    </dgm:pt>
    <dgm:pt modelId="{6CF499EF-57F0-4105-B412-2BCDE44B4366}" type="pres">
      <dgm:prSet presAssocID="{97BCA88D-7A9C-413B-B39C-50F8CB5791E0}" presName="node" presStyleLbl="node1" presStyleIdx="0" presStyleCnt="5" custLinFactNeighborX="6467">
        <dgm:presLayoutVars>
          <dgm:bulletEnabled val="1"/>
        </dgm:presLayoutVars>
      </dgm:prSet>
      <dgm:spPr/>
    </dgm:pt>
    <dgm:pt modelId="{F030688A-6FF9-4DD7-990A-16ABF532F8CF}" type="pres">
      <dgm:prSet presAssocID="{35B50EF9-E40B-4F48-91A1-8A6023F391C8}" presName="sibTrans" presStyleCnt="0"/>
      <dgm:spPr/>
    </dgm:pt>
    <dgm:pt modelId="{027EA3D9-06EF-41DC-BB59-6581841E7898}" type="pres">
      <dgm:prSet presAssocID="{AD381427-B81F-434B-9A7F-5F48C69396EB}" presName="node" presStyleLbl="node1" presStyleIdx="1" presStyleCnt="5" custLinFactNeighborX="3175">
        <dgm:presLayoutVars>
          <dgm:bulletEnabled val="1"/>
        </dgm:presLayoutVars>
      </dgm:prSet>
      <dgm:spPr/>
    </dgm:pt>
    <dgm:pt modelId="{0C56F27B-484F-4B9F-9B9E-F0F1E772A067}" type="pres">
      <dgm:prSet presAssocID="{77E61A61-581C-4551-BB41-8EB647DD9C55}" presName="sibTrans" presStyleCnt="0"/>
      <dgm:spPr/>
    </dgm:pt>
    <dgm:pt modelId="{3C725147-2666-4994-9556-50652EBA0B58}" type="pres">
      <dgm:prSet presAssocID="{749B6C41-66BA-448B-A763-2B8F53BCACFD}" presName="node" presStyleLbl="node1" presStyleIdx="2" presStyleCnt="5" custScaleX="101267" custLinFactNeighborX="321" custLinFactNeighborY="449">
        <dgm:presLayoutVars>
          <dgm:bulletEnabled val="1"/>
        </dgm:presLayoutVars>
      </dgm:prSet>
      <dgm:spPr/>
    </dgm:pt>
    <dgm:pt modelId="{54A4E820-3D2D-4FE0-B76C-4F8618665328}" type="pres">
      <dgm:prSet presAssocID="{E0D246AD-1EFE-42D3-A63A-55DA88A9AEB1}" presName="sibTrans" presStyleCnt="0"/>
      <dgm:spPr/>
    </dgm:pt>
    <dgm:pt modelId="{DE3ABA6B-AF0A-4BF7-BD0E-2D7C5763A280}" type="pres">
      <dgm:prSet presAssocID="{C4188581-BABB-417F-B714-9D1ACC89E490}" presName="node" presStyleLbl="node1" presStyleIdx="3" presStyleCnt="5" custLinFactNeighborX="62394" custLinFactNeighborY="-519">
        <dgm:presLayoutVars>
          <dgm:bulletEnabled val="1"/>
        </dgm:presLayoutVars>
      </dgm:prSet>
      <dgm:spPr/>
    </dgm:pt>
    <dgm:pt modelId="{65A9FA86-C768-4F90-B0F3-F957C8AA34F0}" type="pres">
      <dgm:prSet presAssocID="{9F324210-9662-45DE-AF7E-9913950BA91B}" presName="sibTrans" presStyleCnt="0"/>
      <dgm:spPr/>
    </dgm:pt>
    <dgm:pt modelId="{17BA71B5-BFD6-4E04-A199-0DC3D99CA72C}" type="pres">
      <dgm:prSet presAssocID="{A6D0560D-FDB4-4BA7-AAC1-213813BE4CF8}" presName="node" presStyleLbl="node1" presStyleIdx="4" presStyleCnt="5" custLinFactNeighborX="57401" custLinFactNeighborY="-905">
        <dgm:presLayoutVars>
          <dgm:bulletEnabled val="1"/>
        </dgm:presLayoutVars>
      </dgm:prSet>
      <dgm:spPr/>
    </dgm:pt>
  </dgm:ptLst>
  <dgm:cxnLst>
    <dgm:cxn modelId="{E1269923-E226-4E78-AA66-4A4379C97674}" type="presOf" srcId="{EDF964F6-3F06-403E-8814-27D275A7348E}" destId="{E559E048-2086-49A0-A848-7F0184D18E0F}" srcOrd="0" destOrd="0" presId="urn:microsoft.com/office/officeart/2005/8/layout/default"/>
    <dgm:cxn modelId="{93B47827-76ED-4C93-AB00-DFEE3741D928}" type="presOf" srcId="{749B6C41-66BA-448B-A763-2B8F53BCACFD}" destId="{3C725147-2666-4994-9556-50652EBA0B58}" srcOrd="0" destOrd="0" presId="urn:microsoft.com/office/officeart/2005/8/layout/default"/>
    <dgm:cxn modelId="{A83C9537-D748-41C4-8852-54E628BD904B}" srcId="{EDF964F6-3F06-403E-8814-27D275A7348E}" destId="{749B6C41-66BA-448B-A763-2B8F53BCACFD}" srcOrd="2" destOrd="0" parTransId="{601D5CF8-827D-40E7-A0BA-1A54FEE5FA6E}" sibTransId="{E0D246AD-1EFE-42D3-A63A-55DA88A9AEB1}"/>
    <dgm:cxn modelId="{6017394E-AF74-45ED-BF36-B2FE2ED7F780}" type="presOf" srcId="{C4188581-BABB-417F-B714-9D1ACC89E490}" destId="{DE3ABA6B-AF0A-4BF7-BD0E-2D7C5763A280}" srcOrd="0" destOrd="0" presId="urn:microsoft.com/office/officeart/2005/8/layout/default"/>
    <dgm:cxn modelId="{24EC5482-3765-4169-B18B-F9EC94943626}" type="presOf" srcId="{AD381427-B81F-434B-9A7F-5F48C69396EB}" destId="{027EA3D9-06EF-41DC-BB59-6581841E7898}" srcOrd="0" destOrd="0" presId="urn:microsoft.com/office/officeart/2005/8/layout/default"/>
    <dgm:cxn modelId="{8B90D3AD-3DA0-4D14-ABDA-687EE05818A0}" srcId="{EDF964F6-3F06-403E-8814-27D275A7348E}" destId="{C4188581-BABB-417F-B714-9D1ACC89E490}" srcOrd="3" destOrd="0" parTransId="{D4B5C57F-AE91-47AA-88F1-1B4C69854404}" sibTransId="{9F324210-9662-45DE-AF7E-9913950BA91B}"/>
    <dgm:cxn modelId="{79E00BBA-5768-485A-8356-F8E6A00D66FE}" srcId="{EDF964F6-3F06-403E-8814-27D275A7348E}" destId="{97BCA88D-7A9C-413B-B39C-50F8CB5791E0}" srcOrd="0" destOrd="0" parTransId="{AEC89666-EB54-4271-94F1-CD640B7A8529}" sibTransId="{35B50EF9-E40B-4F48-91A1-8A6023F391C8}"/>
    <dgm:cxn modelId="{29CBFEBF-54ED-46D8-94F5-53B1E4745493}" type="presOf" srcId="{97BCA88D-7A9C-413B-B39C-50F8CB5791E0}" destId="{6CF499EF-57F0-4105-B412-2BCDE44B4366}" srcOrd="0" destOrd="0" presId="urn:microsoft.com/office/officeart/2005/8/layout/default"/>
    <dgm:cxn modelId="{5415ABC8-73EB-48AE-95DC-729F377A53C5}" type="presOf" srcId="{A6D0560D-FDB4-4BA7-AAC1-213813BE4CF8}" destId="{17BA71B5-BFD6-4E04-A199-0DC3D99CA72C}" srcOrd="0" destOrd="0" presId="urn:microsoft.com/office/officeart/2005/8/layout/default"/>
    <dgm:cxn modelId="{34218CD5-8347-45C1-8C89-8B0F1C0FBD6D}" srcId="{EDF964F6-3F06-403E-8814-27D275A7348E}" destId="{A6D0560D-FDB4-4BA7-AAC1-213813BE4CF8}" srcOrd="4" destOrd="0" parTransId="{FE49E018-F2C0-499C-973C-6872408C24AB}" sibTransId="{E6B63A48-6068-4D32-B5E0-A6F259F808B8}"/>
    <dgm:cxn modelId="{205FF4F6-5AF6-49B9-AB7B-005070805C9C}" srcId="{EDF964F6-3F06-403E-8814-27D275A7348E}" destId="{AD381427-B81F-434B-9A7F-5F48C69396EB}" srcOrd="1" destOrd="0" parTransId="{6364B719-2990-40E0-B411-3CF0C92E00F4}" sibTransId="{77E61A61-581C-4551-BB41-8EB647DD9C55}"/>
    <dgm:cxn modelId="{A1D8E107-B2E2-416D-A9E8-3BD1EC839991}" type="presParOf" srcId="{E559E048-2086-49A0-A848-7F0184D18E0F}" destId="{6CF499EF-57F0-4105-B412-2BCDE44B4366}" srcOrd="0" destOrd="0" presId="urn:microsoft.com/office/officeart/2005/8/layout/default"/>
    <dgm:cxn modelId="{925BDF3C-6663-4245-93F1-3F9225511AFE}" type="presParOf" srcId="{E559E048-2086-49A0-A848-7F0184D18E0F}" destId="{F030688A-6FF9-4DD7-990A-16ABF532F8CF}" srcOrd="1" destOrd="0" presId="urn:microsoft.com/office/officeart/2005/8/layout/default"/>
    <dgm:cxn modelId="{1B7F68DE-1853-41E0-90BD-33BD93327B39}" type="presParOf" srcId="{E559E048-2086-49A0-A848-7F0184D18E0F}" destId="{027EA3D9-06EF-41DC-BB59-6581841E7898}" srcOrd="2" destOrd="0" presId="urn:microsoft.com/office/officeart/2005/8/layout/default"/>
    <dgm:cxn modelId="{7C3CD653-B410-48EC-9C9E-72689CF850CD}" type="presParOf" srcId="{E559E048-2086-49A0-A848-7F0184D18E0F}" destId="{0C56F27B-484F-4B9F-9B9E-F0F1E772A067}" srcOrd="3" destOrd="0" presId="urn:microsoft.com/office/officeart/2005/8/layout/default"/>
    <dgm:cxn modelId="{6CA69106-18C9-4182-8CC3-9ECCACC4F569}" type="presParOf" srcId="{E559E048-2086-49A0-A848-7F0184D18E0F}" destId="{3C725147-2666-4994-9556-50652EBA0B58}" srcOrd="4" destOrd="0" presId="urn:microsoft.com/office/officeart/2005/8/layout/default"/>
    <dgm:cxn modelId="{63ACD81D-BDF7-430B-828D-677B43D328E3}" type="presParOf" srcId="{E559E048-2086-49A0-A848-7F0184D18E0F}" destId="{54A4E820-3D2D-4FE0-B76C-4F8618665328}" srcOrd="5" destOrd="0" presId="urn:microsoft.com/office/officeart/2005/8/layout/default"/>
    <dgm:cxn modelId="{5853D97B-9F9E-442E-8992-4AEBA21580D5}" type="presParOf" srcId="{E559E048-2086-49A0-A848-7F0184D18E0F}" destId="{DE3ABA6B-AF0A-4BF7-BD0E-2D7C5763A280}" srcOrd="6" destOrd="0" presId="urn:microsoft.com/office/officeart/2005/8/layout/default"/>
    <dgm:cxn modelId="{F984F8C0-F62A-4D5C-A1FD-1C7B8D4B1EE6}" type="presParOf" srcId="{E559E048-2086-49A0-A848-7F0184D18E0F}" destId="{65A9FA86-C768-4F90-B0F3-F957C8AA34F0}" srcOrd="7" destOrd="0" presId="urn:microsoft.com/office/officeart/2005/8/layout/default"/>
    <dgm:cxn modelId="{E2BDAC21-A514-4D13-8656-289E9CFE5C33}" type="presParOf" srcId="{E559E048-2086-49A0-A848-7F0184D18E0F}" destId="{17BA71B5-BFD6-4E04-A199-0DC3D99CA72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F40074D0-8710-4EE7-B19A-8ED1C30F4E3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73974F68-FC51-4F4E-A094-031F8DF41CF5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/>
            </a:rPr>
            <a:t>Pacientes asintomáticos y sin VM se hace soporte de O2 al 100%  para barrido de nitrógeno y se podría dejar en manejo expectante, pero si NT o si es secundario a VM se debe hacer toracentesis (2do o 3er espacio IC con LMC o LAA).</a:t>
          </a:r>
        </a:p>
      </dgm:t>
    </dgm:pt>
    <dgm:pt modelId="{B27B4A39-FA65-4A1D-9307-3005175CB0D6}" type="parTrans" cxnId="{1EE41D57-0387-4D8D-A5B5-35A90F241D1C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D073F89A-DF2F-4E73-A0FA-57B70B622539}" type="sibTrans" cxnId="{1EE41D57-0387-4D8D-A5B5-35A90F241D1C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053003EA-1AE2-41DD-846F-49CBD9BD0770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/>
            </a:rPr>
            <a:t>Tubo a tórax (LAA o LAM en 4to a 6to EIC). Para retirarlo se espera que la enfermedad resuelva (no drenaje de aire por al menos 24 h y no evidencia de aire extrapulmonar en </a:t>
          </a:r>
          <a:r>
            <a:rPr lang="es-CO" sz="1600" dirty="0" err="1">
              <a:latin typeface="Montserrat" panose="00000500000000000000"/>
            </a:rPr>
            <a:t>Rx.Tórax</a:t>
          </a:r>
          <a:r>
            <a:rPr lang="es-CO" sz="1600" dirty="0">
              <a:latin typeface="Montserrat" panose="00000500000000000000"/>
            </a:rPr>
            <a:t>).</a:t>
          </a:r>
        </a:p>
      </dgm:t>
    </dgm:pt>
    <dgm:pt modelId="{34D74A24-66DD-4510-8894-5A5A8A4F3413}" type="parTrans" cxnId="{F3DCE462-8110-4835-B53C-6E6A040E6C29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6F0C6FD8-5AEC-4E11-A645-9B9D5953966B}" type="sibTrans" cxnId="{F3DCE462-8110-4835-B53C-6E6A040E6C29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B89B5F6E-BA92-4884-8510-F8047DC50122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600" dirty="0">
              <a:latin typeface="Montserrat" panose="00000500000000000000"/>
            </a:rPr>
            <a:t>Se realiza analgesia local subcutánea con lidocaína al 0.5% , Siempre monitorizado. </a:t>
          </a:r>
        </a:p>
      </dgm:t>
    </dgm:pt>
    <dgm:pt modelId="{D98735EE-E8AF-43F8-869B-261C7FBA0984}" type="parTrans" cxnId="{46F7ED26-0748-4681-B7B4-5FDA4F03490C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F9455F7E-0FAD-462E-94AB-658787B4C9ED}" type="sibTrans" cxnId="{46F7ED26-0748-4681-B7B4-5FDA4F03490C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A04BFB70-7C57-4852-A7A0-19CE45B0A5C1}" type="pres">
      <dgm:prSet presAssocID="{F40074D0-8710-4EE7-B19A-8ED1C30F4E3F}" presName="Name0" presStyleCnt="0">
        <dgm:presLayoutVars>
          <dgm:chMax val="7"/>
          <dgm:chPref val="7"/>
          <dgm:dir/>
        </dgm:presLayoutVars>
      </dgm:prSet>
      <dgm:spPr/>
    </dgm:pt>
    <dgm:pt modelId="{F2A51770-1172-4A4A-B1DD-338473BFA0D7}" type="pres">
      <dgm:prSet presAssocID="{F40074D0-8710-4EE7-B19A-8ED1C30F4E3F}" presName="Name1" presStyleCnt="0"/>
      <dgm:spPr/>
    </dgm:pt>
    <dgm:pt modelId="{687E73C8-35A1-44C8-88CB-491D81AC4789}" type="pres">
      <dgm:prSet presAssocID="{F40074D0-8710-4EE7-B19A-8ED1C30F4E3F}" presName="cycle" presStyleCnt="0"/>
      <dgm:spPr/>
    </dgm:pt>
    <dgm:pt modelId="{019175F7-E5EF-41B0-AD81-EE25F0FA29FC}" type="pres">
      <dgm:prSet presAssocID="{F40074D0-8710-4EE7-B19A-8ED1C30F4E3F}" presName="srcNode" presStyleLbl="node1" presStyleIdx="0" presStyleCnt="3"/>
      <dgm:spPr/>
    </dgm:pt>
    <dgm:pt modelId="{E5140CDA-19C6-4927-8506-E8EB4603D553}" type="pres">
      <dgm:prSet presAssocID="{F40074D0-8710-4EE7-B19A-8ED1C30F4E3F}" presName="conn" presStyleLbl="parChTrans1D2" presStyleIdx="0" presStyleCnt="1"/>
      <dgm:spPr/>
    </dgm:pt>
    <dgm:pt modelId="{D4D21E6C-01CB-49FF-93AB-7DBF6BA76A36}" type="pres">
      <dgm:prSet presAssocID="{F40074D0-8710-4EE7-B19A-8ED1C30F4E3F}" presName="extraNode" presStyleLbl="node1" presStyleIdx="0" presStyleCnt="3"/>
      <dgm:spPr/>
    </dgm:pt>
    <dgm:pt modelId="{8C3340AB-0E1F-4071-B8FC-D5249BC62469}" type="pres">
      <dgm:prSet presAssocID="{F40074D0-8710-4EE7-B19A-8ED1C30F4E3F}" presName="dstNode" presStyleLbl="node1" presStyleIdx="0" presStyleCnt="3"/>
      <dgm:spPr/>
    </dgm:pt>
    <dgm:pt modelId="{262981BE-B7B2-4A84-90EE-D82F36C46738}" type="pres">
      <dgm:prSet presAssocID="{73974F68-FC51-4F4E-A094-031F8DF41CF5}" presName="text_1" presStyleLbl="node1" presStyleIdx="0" presStyleCnt="3" custScaleY="124162">
        <dgm:presLayoutVars>
          <dgm:bulletEnabled val="1"/>
        </dgm:presLayoutVars>
      </dgm:prSet>
      <dgm:spPr/>
    </dgm:pt>
    <dgm:pt modelId="{F4E02FF1-AEB7-467C-9415-6DFB19479D1E}" type="pres">
      <dgm:prSet presAssocID="{73974F68-FC51-4F4E-A094-031F8DF41CF5}" presName="accent_1" presStyleCnt="0"/>
      <dgm:spPr/>
    </dgm:pt>
    <dgm:pt modelId="{681D2F55-F5A2-4CB0-BC4B-8747B5729A46}" type="pres">
      <dgm:prSet presAssocID="{73974F68-FC51-4F4E-A094-031F8DF41CF5}" presName="accentRepeatNode" presStyleLbl="solidFgAcc1" presStyleIdx="0" presStyleCnt="3"/>
      <dgm:spPr/>
    </dgm:pt>
    <dgm:pt modelId="{B97BA15F-B065-4BEB-BBFD-CA19A3DCF7B0}" type="pres">
      <dgm:prSet presAssocID="{053003EA-1AE2-41DD-846F-49CBD9BD0770}" presName="text_2" presStyleLbl="node1" presStyleIdx="1" presStyleCnt="3" custScaleY="108373">
        <dgm:presLayoutVars>
          <dgm:bulletEnabled val="1"/>
        </dgm:presLayoutVars>
      </dgm:prSet>
      <dgm:spPr/>
    </dgm:pt>
    <dgm:pt modelId="{BB272DB7-6795-407A-B112-05A6BA98397D}" type="pres">
      <dgm:prSet presAssocID="{053003EA-1AE2-41DD-846F-49CBD9BD0770}" presName="accent_2" presStyleCnt="0"/>
      <dgm:spPr/>
    </dgm:pt>
    <dgm:pt modelId="{9726EB37-E9EF-4E94-98AD-A2EC667A44F2}" type="pres">
      <dgm:prSet presAssocID="{053003EA-1AE2-41DD-846F-49CBD9BD0770}" presName="accentRepeatNode" presStyleLbl="solidFgAcc1" presStyleIdx="1" presStyleCnt="3"/>
      <dgm:spPr/>
    </dgm:pt>
    <dgm:pt modelId="{3D1BD028-83C1-4B4C-AF5D-2F55144F8003}" type="pres">
      <dgm:prSet presAssocID="{B89B5F6E-BA92-4884-8510-F8047DC50122}" presName="text_3" presStyleLbl="node1" presStyleIdx="2" presStyleCnt="3">
        <dgm:presLayoutVars>
          <dgm:bulletEnabled val="1"/>
        </dgm:presLayoutVars>
      </dgm:prSet>
      <dgm:spPr/>
    </dgm:pt>
    <dgm:pt modelId="{1202AAC3-6354-457A-AE87-7E6815CF60DF}" type="pres">
      <dgm:prSet presAssocID="{B89B5F6E-BA92-4884-8510-F8047DC50122}" presName="accent_3" presStyleCnt="0"/>
      <dgm:spPr/>
    </dgm:pt>
    <dgm:pt modelId="{F047AEE4-DA76-49B1-873F-630F5EBD7904}" type="pres">
      <dgm:prSet presAssocID="{B89B5F6E-BA92-4884-8510-F8047DC50122}" presName="accentRepeatNode" presStyleLbl="solidFgAcc1" presStyleIdx="2" presStyleCnt="3"/>
      <dgm:spPr/>
    </dgm:pt>
  </dgm:ptLst>
  <dgm:cxnLst>
    <dgm:cxn modelId="{46F7ED26-0748-4681-B7B4-5FDA4F03490C}" srcId="{F40074D0-8710-4EE7-B19A-8ED1C30F4E3F}" destId="{B89B5F6E-BA92-4884-8510-F8047DC50122}" srcOrd="2" destOrd="0" parTransId="{D98735EE-E8AF-43F8-869B-261C7FBA0984}" sibTransId="{F9455F7E-0FAD-462E-94AB-658787B4C9ED}"/>
    <dgm:cxn modelId="{F3DCE462-8110-4835-B53C-6E6A040E6C29}" srcId="{F40074D0-8710-4EE7-B19A-8ED1C30F4E3F}" destId="{053003EA-1AE2-41DD-846F-49CBD9BD0770}" srcOrd="1" destOrd="0" parTransId="{34D74A24-66DD-4510-8894-5A5A8A4F3413}" sibTransId="{6F0C6FD8-5AEC-4E11-A645-9B9D5953966B}"/>
    <dgm:cxn modelId="{D0EF7344-97AE-4BE4-968E-40B909501912}" type="presOf" srcId="{F40074D0-8710-4EE7-B19A-8ED1C30F4E3F}" destId="{A04BFB70-7C57-4852-A7A0-19CE45B0A5C1}" srcOrd="0" destOrd="0" presId="urn:microsoft.com/office/officeart/2008/layout/VerticalCurvedList"/>
    <dgm:cxn modelId="{1EE41D57-0387-4D8D-A5B5-35A90F241D1C}" srcId="{F40074D0-8710-4EE7-B19A-8ED1C30F4E3F}" destId="{73974F68-FC51-4F4E-A094-031F8DF41CF5}" srcOrd="0" destOrd="0" parTransId="{B27B4A39-FA65-4A1D-9307-3005175CB0D6}" sibTransId="{D073F89A-DF2F-4E73-A0FA-57B70B622539}"/>
    <dgm:cxn modelId="{C6438E8F-EB44-4160-803E-A99D004F6B3F}" type="presOf" srcId="{053003EA-1AE2-41DD-846F-49CBD9BD0770}" destId="{B97BA15F-B065-4BEB-BBFD-CA19A3DCF7B0}" srcOrd="0" destOrd="0" presId="urn:microsoft.com/office/officeart/2008/layout/VerticalCurvedList"/>
    <dgm:cxn modelId="{F5B77E94-110E-4772-BFBD-41278EDCA4DD}" type="presOf" srcId="{73974F68-FC51-4F4E-A094-031F8DF41CF5}" destId="{262981BE-B7B2-4A84-90EE-D82F36C46738}" srcOrd="0" destOrd="0" presId="urn:microsoft.com/office/officeart/2008/layout/VerticalCurvedList"/>
    <dgm:cxn modelId="{CE1ABBAE-D073-4483-BDA5-B55E66DCF88E}" type="presOf" srcId="{D073F89A-DF2F-4E73-A0FA-57B70B622539}" destId="{E5140CDA-19C6-4927-8506-E8EB4603D553}" srcOrd="0" destOrd="0" presId="urn:microsoft.com/office/officeart/2008/layout/VerticalCurvedList"/>
    <dgm:cxn modelId="{528C06D1-0329-4F19-BFAA-1BB5954B228E}" type="presOf" srcId="{B89B5F6E-BA92-4884-8510-F8047DC50122}" destId="{3D1BD028-83C1-4B4C-AF5D-2F55144F8003}" srcOrd="0" destOrd="0" presId="urn:microsoft.com/office/officeart/2008/layout/VerticalCurvedList"/>
    <dgm:cxn modelId="{18AF425E-3312-4A34-8015-DDE173046F85}" type="presParOf" srcId="{A04BFB70-7C57-4852-A7A0-19CE45B0A5C1}" destId="{F2A51770-1172-4A4A-B1DD-338473BFA0D7}" srcOrd="0" destOrd="0" presId="urn:microsoft.com/office/officeart/2008/layout/VerticalCurvedList"/>
    <dgm:cxn modelId="{AFD0F8E1-E17C-43A6-8ABC-BFB94BAF2CF6}" type="presParOf" srcId="{F2A51770-1172-4A4A-B1DD-338473BFA0D7}" destId="{687E73C8-35A1-44C8-88CB-491D81AC4789}" srcOrd="0" destOrd="0" presId="urn:microsoft.com/office/officeart/2008/layout/VerticalCurvedList"/>
    <dgm:cxn modelId="{D85A8267-A990-48F9-82CD-E963D29DFD98}" type="presParOf" srcId="{687E73C8-35A1-44C8-88CB-491D81AC4789}" destId="{019175F7-E5EF-41B0-AD81-EE25F0FA29FC}" srcOrd="0" destOrd="0" presId="urn:microsoft.com/office/officeart/2008/layout/VerticalCurvedList"/>
    <dgm:cxn modelId="{C37C34BA-C5E0-44D0-A187-57D2442AB17B}" type="presParOf" srcId="{687E73C8-35A1-44C8-88CB-491D81AC4789}" destId="{E5140CDA-19C6-4927-8506-E8EB4603D553}" srcOrd="1" destOrd="0" presId="urn:microsoft.com/office/officeart/2008/layout/VerticalCurvedList"/>
    <dgm:cxn modelId="{2F60128B-92BF-461F-B000-EB6B975D3A3F}" type="presParOf" srcId="{687E73C8-35A1-44C8-88CB-491D81AC4789}" destId="{D4D21E6C-01CB-49FF-93AB-7DBF6BA76A36}" srcOrd="2" destOrd="0" presId="urn:microsoft.com/office/officeart/2008/layout/VerticalCurvedList"/>
    <dgm:cxn modelId="{6331271B-C3D3-472F-970D-4971847BFA83}" type="presParOf" srcId="{687E73C8-35A1-44C8-88CB-491D81AC4789}" destId="{8C3340AB-0E1F-4071-B8FC-D5249BC62469}" srcOrd="3" destOrd="0" presId="urn:microsoft.com/office/officeart/2008/layout/VerticalCurvedList"/>
    <dgm:cxn modelId="{47DFE8E7-F849-405F-9B06-CEC3700D5CFC}" type="presParOf" srcId="{F2A51770-1172-4A4A-B1DD-338473BFA0D7}" destId="{262981BE-B7B2-4A84-90EE-D82F36C46738}" srcOrd="1" destOrd="0" presId="urn:microsoft.com/office/officeart/2008/layout/VerticalCurvedList"/>
    <dgm:cxn modelId="{C741089F-D66B-4128-BC62-0832CB8EB8D8}" type="presParOf" srcId="{F2A51770-1172-4A4A-B1DD-338473BFA0D7}" destId="{F4E02FF1-AEB7-467C-9415-6DFB19479D1E}" srcOrd="2" destOrd="0" presId="urn:microsoft.com/office/officeart/2008/layout/VerticalCurvedList"/>
    <dgm:cxn modelId="{3EA2424D-1B39-4E2A-94FF-82EF151E8A33}" type="presParOf" srcId="{F4E02FF1-AEB7-467C-9415-6DFB19479D1E}" destId="{681D2F55-F5A2-4CB0-BC4B-8747B5729A46}" srcOrd="0" destOrd="0" presId="urn:microsoft.com/office/officeart/2008/layout/VerticalCurvedList"/>
    <dgm:cxn modelId="{8F2ED1F8-17C9-43CB-BD2E-8C7CF9690A69}" type="presParOf" srcId="{F2A51770-1172-4A4A-B1DD-338473BFA0D7}" destId="{B97BA15F-B065-4BEB-BBFD-CA19A3DCF7B0}" srcOrd="3" destOrd="0" presId="urn:microsoft.com/office/officeart/2008/layout/VerticalCurvedList"/>
    <dgm:cxn modelId="{7724953F-BA2A-4A07-9B3D-C1417E166699}" type="presParOf" srcId="{F2A51770-1172-4A4A-B1DD-338473BFA0D7}" destId="{BB272DB7-6795-407A-B112-05A6BA98397D}" srcOrd="4" destOrd="0" presId="urn:microsoft.com/office/officeart/2008/layout/VerticalCurvedList"/>
    <dgm:cxn modelId="{02339316-8856-4A03-AA57-9E9D90BBB95A}" type="presParOf" srcId="{BB272DB7-6795-407A-B112-05A6BA98397D}" destId="{9726EB37-E9EF-4E94-98AD-A2EC667A44F2}" srcOrd="0" destOrd="0" presId="urn:microsoft.com/office/officeart/2008/layout/VerticalCurvedList"/>
    <dgm:cxn modelId="{66523A2C-F629-46D4-A716-92E5A6628504}" type="presParOf" srcId="{F2A51770-1172-4A4A-B1DD-338473BFA0D7}" destId="{3D1BD028-83C1-4B4C-AF5D-2F55144F8003}" srcOrd="5" destOrd="0" presId="urn:microsoft.com/office/officeart/2008/layout/VerticalCurvedList"/>
    <dgm:cxn modelId="{8837F53F-9C88-4545-AAAC-4EF4EA2A3D86}" type="presParOf" srcId="{F2A51770-1172-4A4A-B1DD-338473BFA0D7}" destId="{1202AAC3-6354-457A-AE87-7E6815CF60DF}" srcOrd="6" destOrd="0" presId="urn:microsoft.com/office/officeart/2008/layout/VerticalCurvedList"/>
    <dgm:cxn modelId="{17F4C2E0-465F-43C1-94E6-9D51306D1630}" type="presParOf" srcId="{1202AAC3-6354-457A-AE87-7E6815CF60DF}" destId="{F047AEE4-DA76-49B1-873F-630F5EBD790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678EBCB7-E7C0-486C-9F7C-536FE5636FBF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CA9775C3-AA2C-4F7D-8EA6-35871C2783B2}">
      <dgm:prSet phldrT="[Texto]" custT="1"/>
      <dgm:spPr/>
      <dgm:t>
        <a:bodyPr/>
        <a:lstStyle/>
        <a:p>
          <a:r>
            <a:rPr lang="es-CO" sz="1600" dirty="0">
              <a:solidFill>
                <a:srgbClr val="112C45"/>
              </a:solidFill>
              <a:latin typeface="Montserrat"/>
            </a:rPr>
            <a:t>Típicamente bacteriana.</a:t>
          </a:r>
        </a:p>
      </dgm:t>
    </dgm:pt>
    <dgm:pt modelId="{266CF766-639E-4C01-B2A8-C0F07AA679C9}" type="parTrans" cxnId="{00659264-322A-48E0-96D6-0B57A3A42A10}">
      <dgm:prSet/>
      <dgm:spPr/>
      <dgm:t>
        <a:bodyPr/>
        <a:lstStyle/>
        <a:p>
          <a:endParaRPr lang="es-CO" sz="1600">
            <a:solidFill>
              <a:srgbClr val="112C45"/>
            </a:solidFill>
            <a:latin typeface="Montserrat"/>
          </a:endParaRPr>
        </a:p>
      </dgm:t>
    </dgm:pt>
    <dgm:pt modelId="{FBE3FE8B-E24D-400D-A83C-5A8D842EE364}" type="sibTrans" cxnId="{00659264-322A-48E0-96D6-0B57A3A42A10}">
      <dgm:prSet/>
      <dgm:spPr/>
      <dgm:t>
        <a:bodyPr/>
        <a:lstStyle/>
        <a:p>
          <a:endParaRPr lang="es-CO" sz="1600">
            <a:solidFill>
              <a:srgbClr val="112C45"/>
            </a:solidFill>
            <a:latin typeface="Montserrat"/>
          </a:endParaRPr>
        </a:p>
      </dgm:t>
    </dgm:pt>
    <dgm:pt modelId="{144C3AD6-0F99-4978-A758-07A0740C4E9D}">
      <dgm:prSet phldrT="[Texto]" custT="1"/>
      <dgm:spPr/>
      <dgm:t>
        <a:bodyPr/>
        <a:lstStyle/>
        <a:p>
          <a:r>
            <a:rPr lang="es-CO" sz="1600" dirty="0">
              <a:solidFill>
                <a:srgbClr val="112C45"/>
              </a:solidFill>
              <a:latin typeface="Montserrat"/>
            </a:rPr>
            <a:t>Aparición temprana vs tardía. La temprana es por patógenos aspirados por el neonato en entorno intrauterino o en canal de parto con mayor riesgo si tiene </a:t>
          </a:r>
          <a:r>
            <a:rPr lang="es-CO" sz="1600" dirty="0" err="1">
              <a:solidFill>
                <a:srgbClr val="112C45"/>
              </a:solidFill>
              <a:latin typeface="Montserrat"/>
            </a:rPr>
            <a:t>coriamnionitis</a:t>
          </a:r>
          <a:r>
            <a:rPr lang="es-CO" sz="1600" dirty="0">
              <a:solidFill>
                <a:srgbClr val="112C45"/>
              </a:solidFill>
              <a:latin typeface="Montserrat"/>
            </a:rPr>
            <a:t>. La tardía es causada por patógenos encontrados en ambiente postnatal.</a:t>
          </a:r>
        </a:p>
      </dgm:t>
    </dgm:pt>
    <dgm:pt modelId="{6B788197-2759-40BC-B95F-60C186CFED1D}" type="parTrans" cxnId="{779E4703-11F0-45B6-B072-9BADB5FA4E49}">
      <dgm:prSet/>
      <dgm:spPr/>
      <dgm:t>
        <a:bodyPr/>
        <a:lstStyle/>
        <a:p>
          <a:endParaRPr lang="es-CO" sz="1600">
            <a:solidFill>
              <a:srgbClr val="112C45"/>
            </a:solidFill>
            <a:latin typeface="Montserrat"/>
          </a:endParaRPr>
        </a:p>
      </dgm:t>
    </dgm:pt>
    <dgm:pt modelId="{243D62C3-4892-4E3E-BE38-3AE7ACCB8A74}" type="sibTrans" cxnId="{779E4703-11F0-45B6-B072-9BADB5FA4E49}">
      <dgm:prSet/>
      <dgm:spPr/>
      <dgm:t>
        <a:bodyPr/>
        <a:lstStyle/>
        <a:p>
          <a:endParaRPr lang="es-CO" sz="1600">
            <a:solidFill>
              <a:srgbClr val="112C45"/>
            </a:solidFill>
            <a:latin typeface="Montserrat"/>
          </a:endParaRPr>
        </a:p>
      </dgm:t>
    </dgm:pt>
    <dgm:pt modelId="{BFC38FF4-F9BE-4B7A-A0E3-D5A43AB9C45A}">
      <dgm:prSet phldrT="[Texto]" custT="1"/>
      <dgm:spPr/>
      <dgm:t>
        <a:bodyPr/>
        <a:lstStyle/>
        <a:p>
          <a:r>
            <a:rPr lang="es-CO" sz="1600" dirty="0">
              <a:solidFill>
                <a:srgbClr val="112C45"/>
              </a:solidFill>
              <a:latin typeface="Montserrat"/>
            </a:rPr>
            <a:t>Síntomas inespecíficos. Rx.Tórax con compromiso difuso o lobar. </a:t>
          </a:r>
        </a:p>
        <a:p>
          <a:r>
            <a:rPr lang="es-CO" sz="1600" dirty="0">
              <a:solidFill>
                <a:srgbClr val="112C45"/>
              </a:solidFill>
              <a:latin typeface="Montserrat"/>
            </a:rPr>
            <a:t>Tratamiento: </a:t>
          </a:r>
          <a:r>
            <a:rPr lang="es-CO" sz="1600" dirty="0" err="1">
              <a:solidFill>
                <a:srgbClr val="112C45"/>
              </a:solidFill>
              <a:latin typeface="Montserrat"/>
            </a:rPr>
            <a:t>aminopecilina</a:t>
          </a:r>
          <a:r>
            <a:rPr lang="es-CO" sz="1600" dirty="0">
              <a:solidFill>
                <a:srgbClr val="112C45"/>
              </a:solidFill>
              <a:latin typeface="Montserrat"/>
            </a:rPr>
            <a:t> + </a:t>
          </a:r>
          <a:r>
            <a:rPr lang="es-CO" sz="1600" dirty="0" err="1">
              <a:solidFill>
                <a:srgbClr val="112C45"/>
              </a:solidFill>
              <a:latin typeface="Montserrat"/>
            </a:rPr>
            <a:t>aminoglicósido</a:t>
          </a:r>
          <a:r>
            <a:rPr lang="es-CO" sz="1600" dirty="0">
              <a:solidFill>
                <a:srgbClr val="112C45"/>
              </a:solidFill>
              <a:latin typeface="Montserrat"/>
            </a:rPr>
            <a:t> y surfactante si hay falla respiratoria refractaria con índice de oxigenación &gt;15 y evidencia de consumo de este. </a:t>
          </a:r>
        </a:p>
      </dgm:t>
    </dgm:pt>
    <dgm:pt modelId="{37A8A0E8-E282-41CF-9464-FF9B6E29F275}" type="parTrans" cxnId="{27C25A17-43CE-4C94-A1D9-5A23E99F90CF}">
      <dgm:prSet/>
      <dgm:spPr/>
      <dgm:t>
        <a:bodyPr/>
        <a:lstStyle/>
        <a:p>
          <a:endParaRPr lang="es-CO" sz="1600">
            <a:solidFill>
              <a:srgbClr val="112C45"/>
            </a:solidFill>
            <a:latin typeface="Montserrat"/>
          </a:endParaRPr>
        </a:p>
      </dgm:t>
    </dgm:pt>
    <dgm:pt modelId="{4EC1B7E1-4132-4D1A-A71B-C715AD32304D}" type="sibTrans" cxnId="{27C25A17-43CE-4C94-A1D9-5A23E99F90CF}">
      <dgm:prSet/>
      <dgm:spPr/>
      <dgm:t>
        <a:bodyPr/>
        <a:lstStyle/>
        <a:p>
          <a:endParaRPr lang="es-CO" sz="1600">
            <a:solidFill>
              <a:srgbClr val="112C45"/>
            </a:solidFill>
            <a:latin typeface="Montserrat"/>
          </a:endParaRPr>
        </a:p>
      </dgm:t>
    </dgm:pt>
    <dgm:pt modelId="{F5F0C0ED-5A0A-434B-9886-A6F79605800E}" type="pres">
      <dgm:prSet presAssocID="{678EBCB7-E7C0-486C-9F7C-536FE5636FBF}" presName="Name0" presStyleCnt="0">
        <dgm:presLayoutVars>
          <dgm:dir/>
          <dgm:resizeHandles val="exact"/>
        </dgm:presLayoutVars>
      </dgm:prSet>
      <dgm:spPr/>
    </dgm:pt>
    <dgm:pt modelId="{F4210A57-FE82-4454-94F0-8C60AFA8DA88}" type="pres">
      <dgm:prSet presAssocID="{CA9775C3-AA2C-4F7D-8EA6-35871C2783B2}" presName="composite" presStyleCnt="0"/>
      <dgm:spPr/>
    </dgm:pt>
    <dgm:pt modelId="{CF58B2B1-B058-40B9-B80F-333AF4DB96B6}" type="pres">
      <dgm:prSet presAssocID="{CA9775C3-AA2C-4F7D-8EA6-35871C2783B2}" presName="rect1" presStyleLbl="trAlignAcc1" presStyleIdx="0" presStyleCnt="3" custScaleX="152826" custScaleY="94690" custLinFactNeighborX="18635" custLinFactNeighborY="-4587">
        <dgm:presLayoutVars>
          <dgm:bulletEnabled val="1"/>
        </dgm:presLayoutVars>
      </dgm:prSet>
      <dgm:spPr/>
    </dgm:pt>
    <dgm:pt modelId="{653CBB34-B29D-4D75-BDA3-C4C686F85FEA}" type="pres">
      <dgm:prSet presAssocID="{CA9775C3-AA2C-4F7D-8EA6-35871C2783B2}" presName="rect2" presStyleLbl="fgImgPlace1" presStyleIdx="0" presStyleCnt="3" custLinFactNeighborX="-43637" custLinFactNeighborY="-11083"/>
      <dgm:spPr/>
    </dgm:pt>
    <dgm:pt modelId="{784CDBD9-1021-4B8B-AA0A-FB1E7089644F}" type="pres">
      <dgm:prSet presAssocID="{FBE3FE8B-E24D-400D-A83C-5A8D842EE364}" presName="sibTrans" presStyleCnt="0"/>
      <dgm:spPr/>
    </dgm:pt>
    <dgm:pt modelId="{A461F23C-E7FD-468D-9A1E-F1450E925851}" type="pres">
      <dgm:prSet presAssocID="{144C3AD6-0F99-4978-A758-07A0740C4E9D}" presName="composite" presStyleCnt="0"/>
      <dgm:spPr/>
    </dgm:pt>
    <dgm:pt modelId="{08F74250-061D-4276-AD98-EC9B89BFBC6A}" type="pres">
      <dgm:prSet presAssocID="{144C3AD6-0F99-4978-A758-07A0740C4E9D}" presName="rect1" presStyleLbl="trAlignAcc1" presStyleIdx="1" presStyleCnt="3" custScaleX="152826" custScaleY="137183" custLinFactNeighborX="18635" custLinFactNeighborY="-4587">
        <dgm:presLayoutVars>
          <dgm:bulletEnabled val="1"/>
        </dgm:presLayoutVars>
      </dgm:prSet>
      <dgm:spPr/>
    </dgm:pt>
    <dgm:pt modelId="{C45FA20B-7DE9-4732-B8C0-E1E8A4031616}" type="pres">
      <dgm:prSet presAssocID="{144C3AD6-0F99-4978-A758-07A0740C4E9D}" presName="rect2" presStyleLbl="fgImgPlace1" presStyleIdx="1" presStyleCnt="3" custLinFactNeighborX="-43637" custLinFactNeighborY="-11083"/>
      <dgm:spPr/>
    </dgm:pt>
    <dgm:pt modelId="{A28A496F-9655-4BAA-8434-EFF69010D538}" type="pres">
      <dgm:prSet presAssocID="{243D62C3-4892-4E3E-BE38-3AE7ACCB8A74}" presName="sibTrans" presStyleCnt="0"/>
      <dgm:spPr/>
    </dgm:pt>
    <dgm:pt modelId="{EFE79FF7-011E-475B-B994-5F572668FBA0}" type="pres">
      <dgm:prSet presAssocID="{BFC38FF4-F9BE-4B7A-A0E3-D5A43AB9C45A}" presName="composite" presStyleCnt="0"/>
      <dgm:spPr/>
    </dgm:pt>
    <dgm:pt modelId="{819E19FF-63FE-4707-B624-7CBCA0361525}" type="pres">
      <dgm:prSet presAssocID="{BFC38FF4-F9BE-4B7A-A0E3-D5A43AB9C45A}" presName="rect1" presStyleLbl="trAlignAcc1" presStyleIdx="2" presStyleCnt="3" custScaleX="152826" custScaleY="137183" custLinFactNeighborX="18635" custLinFactNeighborY="-4587">
        <dgm:presLayoutVars>
          <dgm:bulletEnabled val="1"/>
        </dgm:presLayoutVars>
      </dgm:prSet>
      <dgm:spPr/>
    </dgm:pt>
    <dgm:pt modelId="{921AEE3A-CC1E-4FAF-9FDB-3B59D5872905}" type="pres">
      <dgm:prSet presAssocID="{BFC38FF4-F9BE-4B7A-A0E3-D5A43AB9C45A}" presName="rect2" presStyleLbl="fgImgPlace1" presStyleIdx="2" presStyleCnt="3" custLinFactNeighborX="-43637" custLinFactNeighborY="-11083"/>
      <dgm:spPr/>
    </dgm:pt>
  </dgm:ptLst>
  <dgm:cxnLst>
    <dgm:cxn modelId="{779E4703-11F0-45B6-B072-9BADB5FA4E49}" srcId="{678EBCB7-E7C0-486C-9F7C-536FE5636FBF}" destId="{144C3AD6-0F99-4978-A758-07A0740C4E9D}" srcOrd="1" destOrd="0" parTransId="{6B788197-2759-40BC-B95F-60C186CFED1D}" sibTransId="{243D62C3-4892-4E3E-BE38-3AE7ACCB8A74}"/>
    <dgm:cxn modelId="{27C25A17-43CE-4C94-A1D9-5A23E99F90CF}" srcId="{678EBCB7-E7C0-486C-9F7C-536FE5636FBF}" destId="{BFC38FF4-F9BE-4B7A-A0E3-D5A43AB9C45A}" srcOrd="2" destOrd="0" parTransId="{37A8A0E8-E282-41CF-9464-FF9B6E29F275}" sibTransId="{4EC1B7E1-4132-4D1A-A71B-C715AD32304D}"/>
    <dgm:cxn modelId="{73A15D63-8F45-40B2-B5C9-890043090705}" type="presOf" srcId="{CA9775C3-AA2C-4F7D-8EA6-35871C2783B2}" destId="{CF58B2B1-B058-40B9-B80F-333AF4DB96B6}" srcOrd="0" destOrd="0" presId="urn:microsoft.com/office/officeart/2008/layout/PictureStrips"/>
    <dgm:cxn modelId="{00659264-322A-48E0-96D6-0B57A3A42A10}" srcId="{678EBCB7-E7C0-486C-9F7C-536FE5636FBF}" destId="{CA9775C3-AA2C-4F7D-8EA6-35871C2783B2}" srcOrd="0" destOrd="0" parTransId="{266CF766-639E-4C01-B2A8-C0F07AA679C9}" sibTransId="{FBE3FE8B-E24D-400D-A83C-5A8D842EE364}"/>
    <dgm:cxn modelId="{86F5386E-41D8-48A3-829A-E8A6B854CF57}" type="presOf" srcId="{144C3AD6-0F99-4978-A758-07A0740C4E9D}" destId="{08F74250-061D-4276-AD98-EC9B89BFBC6A}" srcOrd="0" destOrd="0" presId="urn:microsoft.com/office/officeart/2008/layout/PictureStrips"/>
    <dgm:cxn modelId="{6677F978-BEA3-4454-A04A-EDBB2096A9D4}" type="presOf" srcId="{BFC38FF4-F9BE-4B7A-A0E3-D5A43AB9C45A}" destId="{819E19FF-63FE-4707-B624-7CBCA0361525}" srcOrd="0" destOrd="0" presId="urn:microsoft.com/office/officeart/2008/layout/PictureStrips"/>
    <dgm:cxn modelId="{C19824A8-3E44-43E9-9736-8AB4EAAF4596}" type="presOf" srcId="{678EBCB7-E7C0-486C-9F7C-536FE5636FBF}" destId="{F5F0C0ED-5A0A-434B-9886-A6F79605800E}" srcOrd="0" destOrd="0" presId="urn:microsoft.com/office/officeart/2008/layout/PictureStrips"/>
    <dgm:cxn modelId="{77E8027B-D8F7-4D2E-9356-98FF640977E6}" type="presParOf" srcId="{F5F0C0ED-5A0A-434B-9886-A6F79605800E}" destId="{F4210A57-FE82-4454-94F0-8C60AFA8DA88}" srcOrd="0" destOrd="0" presId="urn:microsoft.com/office/officeart/2008/layout/PictureStrips"/>
    <dgm:cxn modelId="{984B544F-46EA-430F-85EF-1D7E5E578713}" type="presParOf" srcId="{F4210A57-FE82-4454-94F0-8C60AFA8DA88}" destId="{CF58B2B1-B058-40B9-B80F-333AF4DB96B6}" srcOrd="0" destOrd="0" presId="urn:microsoft.com/office/officeart/2008/layout/PictureStrips"/>
    <dgm:cxn modelId="{6377647D-C7C1-4D3D-AB02-B1CAFEA1FE1E}" type="presParOf" srcId="{F4210A57-FE82-4454-94F0-8C60AFA8DA88}" destId="{653CBB34-B29D-4D75-BDA3-C4C686F85FEA}" srcOrd="1" destOrd="0" presId="urn:microsoft.com/office/officeart/2008/layout/PictureStrips"/>
    <dgm:cxn modelId="{463C2ED2-B98F-45BF-93D8-37CEE0B8DCD7}" type="presParOf" srcId="{F5F0C0ED-5A0A-434B-9886-A6F79605800E}" destId="{784CDBD9-1021-4B8B-AA0A-FB1E7089644F}" srcOrd="1" destOrd="0" presId="urn:microsoft.com/office/officeart/2008/layout/PictureStrips"/>
    <dgm:cxn modelId="{DEA0CAA3-19F2-41DF-B9EB-846C02BB9843}" type="presParOf" srcId="{F5F0C0ED-5A0A-434B-9886-A6F79605800E}" destId="{A461F23C-E7FD-468D-9A1E-F1450E925851}" srcOrd="2" destOrd="0" presId="urn:microsoft.com/office/officeart/2008/layout/PictureStrips"/>
    <dgm:cxn modelId="{323958BB-EBC3-4DA1-9374-08C23C6F4863}" type="presParOf" srcId="{A461F23C-E7FD-468D-9A1E-F1450E925851}" destId="{08F74250-061D-4276-AD98-EC9B89BFBC6A}" srcOrd="0" destOrd="0" presId="urn:microsoft.com/office/officeart/2008/layout/PictureStrips"/>
    <dgm:cxn modelId="{FD9E546C-1183-4BDB-A950-A2C630525A88}" type="presParOf" srcId="{A461F23C-E7FD-468D-9A1E-F1450E925851}" destId="{C45FA20B-7DE9-4732-B8C0-E1E8A4031616}" srcOrd="1" destOrd="0" presId="urn:microsoft.com/office/officeart/2008/layout/PictureStrips"/>
    <dgm:cxn modelId="{A8C80528-AB55-4FBD-8350-DF321AE06E18}" type="presParOf" srcId="{F5F0C0ED-5A0A-434B-9886-A6F79605800E}" destId="{A28A496F-9655-4BAA-8434-EFF69010D538}" srcOrd="3" destOrd="0" presId="urn:microsoft.com/office/officeart/2008/layout/PictureStrips"/>
    <dgm:cxn modelId="{C0376DEC-C184-4380-AB21-5A0DB540AE2A}" type="presParOf" srcId="{F5F0C0ED-5A0A-434B-9886-A6F79605800E}" destId="{EFE79FF7-011E-475B-B994-5F572668FBA0}" srcOrd="4" destOrd="0" presId="urn:microsoft.com/office/officeart/2008/layout/PictureStrips"/>
    <dgm:cxn modelId="{A164D65F-29F3-4AE8-8E5C-AFC718A3AB5D}" type="presParOf" srcId="{EFE79FF7-011E-475B-B994-5F572668FBA0}" destId="{819E19FF-63FE-4707-B624-7CBCA0361525}" srcOrd="0" destOrd="0" presId="urn:microsoft.com/office/officeart/2008/layout/PictureStrips"/>
    <dgm:cxn modelId="{E7EC56F8-FF5C-4371-8B0F-B228073B76EE}" type="presParOf" srcId="{EFE79FF7-011E-475B-B994-5F572668FBA0}" destId="{921AEE3A-CC1E-4FAF-9FDB-3B59D5872905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147B2B9D-C4E0-4ED5-9BA0-288AD7E6E400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1631CA31-D9B0-4BDE-ADE2-CB819610511C}">
      <dgm:prSet phldrT="[Texto]" custT="1"/>
      <dgm:spPr/>
      <dgm:t>
        <a:bodyPr/>
        <a:lstStyle/>
        <a:p>
          <a:r>
            <a:rPr lang="es-CO" sz="1600" dirty="0">
              <a:latin typeface="Montserrat"/>
            </a:rPr>
            <a:t>3 tipos </a:t>
          </a:r>
        </a:p>
      </dgm:t>
    </dgm:pt>
    <dgm:pt modelId="{0EC2EB1F-3A37-4DA4-9CC3-D16E9CB2D830}" type="parTrans" cxnId="{706AC0E1-B8C4-44AE-8065-D15B1B810B01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5623F82B-29BC-4813-9558-1037288C50F3}" type="sibTrans" cxnId="{706AC0E1-B8C4-44AE-8065-D15B1B810B01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BB86E515-9E25-47B2-AFC4-D6D788CCA50C}">
      <dgm:prSet phldrT="[Texto]" custT="1"/>
      <dgm:spPr/>
      <dgm:t>
        <a:bodyPr/>
        <a:lstStyle/>
        <a:p>
          <a:r>
            <a:rPr lang="es-CO" sz="1600" dirty="0">
              <a:latin typeface="Montserrat"/>
            </a:rPr>
            <a:t>Central: cese de flujo de aire + esfuerzo respiratorio.</a:t>
          </a:r>
        </a:p>
      </dgm:t>
    </dgm:pt>
    <dgm:pt modelId="{7D63BCB8-0891-4247-A24B-28FE9B095863}" type="parTrans" cxnId="{42384366-E3B6-4832-BB75-2536EF786A4E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C50652CB-E9E2-4928-A863-4DC25F88519B}" type="sibTrans" cxnId="{42384366-E3B6-4832-BB75-2536EF786A4E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3EB16E02-2977-410D-9B27-E9926D994EDD}">
      <dgm:prSet phldrT="[Texto]" custT="1"/>
      <dgm:spPr/>
      <dgm:t>
        <a:bodyPr/>
        <a:lstStyle/>
        <a:p>
          <a:r>
            <a:rPr lang="es-CO" sz="1600" dirty="0">
              <a:latin typeface="Montserrat"/>
            </a:rPr>
            <a:t>Obstructiva: cese de flujo en presencia de esfuerzo espiratorio continuo (movimientos respiratorios). </a:t>
          </a:r>
        </a:p>
      </dgm:t>
    </dgm:pt>
    <dgm:pt modelId="{1D01B946-17C5-4F7A-B998-CDF5D59DB873}" type="parTrans" cxnId="{460B1642-DBCD-4EE8-895B-7598E8BEA82F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54454255-180E-4007-909B-0A406F5344DE}" type="sibTrans" cxnId="{460B1642-DBCD-4EE8-895B-7598E8BEA82F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5F0AAE49-01BA-47EE-8DD2-B1EAD9800905}">
      <dgm:prSet phldrT="[Texto]" custT="1"/>
      <dgm:spPr/>
      <dgm:t>
        <a:bodyPr/>
        <a:lstStyle/>
        <a:p>
          <a:r>
            <a:rPr lang="es-CO" sz="1600" dirty="0">
              <a:latin typeface="Montserrat"/>
            </a:rPr>
            <a:t>Mixta: combinación de ambas.</a:t>
          </a:r>
        </a:p>
      </dgm:t>
    </dgm:pt>
    <dgm:pt modelId="{D88AB46C-6F70-453C-B8D4-D5A56E69350F}" type="parTrans" cxnId="{6522F0D6-0A98-4FD4-A9EA-3F4B91382B4F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44DCCD14-61C7-4654-A528-2C383F23F324}" type="sibTrans" cxnId="{6522F0D6-0A98-4FD4-A9EA-3F4B91382B4F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F1B47C35-56F6-4ABA-8B20-B566E9D5AE5C}" type="pres">
      <dgm:prSet presAssocID="{147B2B9D-C4E0-4ED5-9BA0-288AD7E6E40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4A99C83-CB69-4180-A6B8-D4CA73B84BFA}" type="pres">
      <dgm:prSet presAssocID="{1631CA31-D9B0-4BDE-ADE2-CB819610511C}" presName="root" presStyleCnt="0"/>
      <dgm:spPr/>
    </dgm:pt>
    <dgm:pt modelId="{2FE83A2D-736E-4E0A-B6B0-C9FEC5441517}" type="pres">
      <dgm:prSet presAssocID="{1631CA31-D9B0-4BDE-ADE2-CB819610511C}" presName="rootComposite" presStyleCnt="0"/>
      <dgm:spPr/>
    </dgm:pt>
    <dgm:pt modelId="{7C1AAA19-07E0-4A87-BFC1-10998C1F0D90}" type="pres">
      <dgm:prSet presAssocID="{1631CA31-D9B0-4BDE-ADE2-CB819610511C}" presName="rootText" presStyleLbl="node1" presStyleIdx="0" presStyleCnt="1"/>
      <dgm:spPr/>
    </dgm:pt>
    <dgm:pt modelId="{5C515E1B-2260-4DB3-9318-0CA5D3C5B4E5}" type="pres">
      <dgm:prSet presAssocID="{1631CA31-D9B0-4BDE-ADE2-CB819610511C}" presName="rootConnector" presStyleLbl="node1" presStyleIdx="0" presStyleCnt="1"/>
      <dgm:spPr/>
    </dgm:pt>
    <dgm:pt modelId="{64E24D75-B509-4F8E-B936-C3A639403BFC}" type="pres">
      <dgm:prSet presAssocID="{1631CA31-D9B0-4BDE-ADE2-CB819610511C}" presName="childShape" presStyleCnt="0"/>
      <dgm:spPr/>
    </dgm:pt>
    <dgm:pt modelId="{311C9696-2B12-4E2F-8CA4-D8359329E616}" type="pres">
      <dgm:prSet presAssocID="{7D63BCB8-0891-4247-A24B-28FE9B095863}" presName="Name13" presStyleLbl="parChTrans1D2" presStyleIdx="0" presStyleCnt="3"/>
      <dgm:spPr/>
    </dgm:pt>
    <dgm:pt modelId="{A8B38080-5C3C-4B89-BAE8-3DB882AFCCD8}" type="pres">
      <dgm:prSet presAssocID="{BB86E515-9E25-47B2-AFC4-D6D788CCA50C}" presName="childText" presStyleLbl="bgAcc1" presStyleIdx="0" presStyleCnt="3" custScaleX="153955">
        <dgm:presLayoutVars>
          <dgm:bulletEnabled val="1"/>
        </dgm:presLayoutVars>
      </dgm:prSet>
      <dgm:spPr/>
    </dgm:pt>
    <dgm:pt modelId="{480CA823-AA6C-42F4-9430-2B86EDFE3C51}" type="pres">
      <dgm:prSet presAssocID="{1D01B946-17C5-4F7A-B998-CDF5D59DB873}" presName="Name13" presStyleLbl="parChTrans1D2" presStyleIdx="1" presStyleCnt="3"/>
      <dgm:spPr/>
    </dgm:pt>
    <dgm:pt modelId="{D78FF290-F6B0-481D-8B50-27DE4F278B63}" type="pres">
      <dgm:prSet presAssocID="{3EB16E02-2977-410D-9B27-E9926D994EDD}" presName="childText" presStyleLbl="bgAcc1" presStyleIdx="1" presStyleCnt="3" custScaleX="153955" custScaleY="129460">
        <dgm:presLayoutVars>
          <dgm:bulletEnabled val="1"/>
        </dgm:presLayoutVars>
      </dgm:prSet>
      <dgm:spPr/>
    </dgm:pt>
    <dgm:pt modelId="{A660BF9E-876D-48CA-9529-86E6BD59BC10}" type="pres">
      <dgm:prSet presAssocID="{D88AB46C-6F70-453C-B8D4-D5A56E69350F}" presName="Name13" presStyleLbl="parChTrans1D2" presStyleIdx="2" presStyleCnt="3"/>
      <dgm:spPr/>
    </dgm:pt>
    <dgm:pt modelId="{7E65AFD2-98F3-4389-A4CA-4EDA0221AC46}" type="pres">
      <dgm:prSet presAssocID="{5F0AAE49-01BA-47EE-8DD2-B1EAD9800905}" presName="childText" presStyleLbl="bgAcc1" presStyleIdx="2" presStyleCnt="3" custScaleX="153955">
        <dgm:presLayoutVars>
          <dgm:bulletEnabled val="1"/>
        </dgm:presLayoutVars>
      </dgm:prSet>
      <dgm:spPr/>
    </dgm:pt>
  </dgm:ptLst>
  <dgm:cxnLst>
    <dgm:cxn modelId="{24AF6E2C-0F13-40F0-BF37-AB4764BCE0DF}" type="presOf" srcId="{1D01B946-17C5-4F7A-B998-CDF5D59DB873}" destId="{480CA823-AA6C-42F4-9430-2B86EDFE3C51}" srcOrd="0" destOrd="0" presId="urn:microsoft.com/office/officeart/2005/8/layout/hierarchy3"/>
    <dgm:cxn modelId="{C47E4D3C-D9CE-4F54-9576-506C23484482}" type="presOf" srcId="{1631CA31-D9B0-4BDE-ADE2-CB819610511C}" destId="{7C1AAA19-07E0-4A87-BFC1-10998C1F0D90}" srcOrd="0" destOrd="0" presId="urn:microsoft.com/office/officeart/2005/8/layout/hierarchy3"/>
    <dgm:cxn modelId="{460B1642-DBCD-4EE8-895B-7598E8BEA82F}" srcId="{1631CA31-D9B0-4BDE-ADE2-CB819610511C}" destId="{3EB16E02-2977-410D-9B27-E9926D994EDD}" srcOrd="1" destOrd="0" parTransId="{1D01B946-17C5-4F7A-B998-CDF5D59DB873}" sibTransId="{54454255-180E-4007-909B-0A406F5344DE}"/>
    <dgm:cxn modelId="{C7FF0345-D244-4994-84F0-D0BB4D6FC2A4}" type="presOf" srcId="{D88AB46C-6F70-453C-B8D4-D5A56E69350F}" destId="{A660BF9E-876D-48CA-9529-86E6BD59BC10}" srcOrd="0" destOrd="0" presId="urn:microsoft.com/office/officeart/2005/8/layout/hierarchy3"/>
    <dgm:cxn modelId="{42384366-E3B6-4832-BB75-2536EF786A4E}" srcId="{1631CA31-D9B0-4BDE-ADE2-CB819610511C}" destId="{BB86E515-9E25-47B2-AFC4-D6D788CCA50C}" srcOrd="0" destOrd="0" parTransId="{7D63BCB8-0891-4247-A24B-28FE9B095863}" sibTransId="{C50652CB-E9E2-4928-A863-4DC25F88519B}"/>
    <dgm:cxn modelId="{2D62087B-67D8-4DB5-A3FE-DE1532D24B4C}" type="presOf" srcId="{5F0AAE49-01BA-47EE-8DD2-B1EAD9800905}" destId="{7E65AFD2-98F3-4389-A4CA-4EDA0221AC46}" srcOrd="0" destOrd="0" presId="urn:microsoft.com/office/officeart/2005/8/layout/hierarchy3"/>
    <dgm:cxn modelId="{81EB4C8F-305F-4ACF-8D00-53ECC2CC4E6C}" type="presOf" srcId="{3EB16E02-2977-410D-9B27-E9926D994EDD}" destId="{D78FF290-F6B0-481D-8B50-27DE4F278B63}" srcOrd="0" destOrd="0" presId="urn:microsoft.com/office/officeart/2005/8/layout/hierarchy3"/>
    <dgm:cxn modelId="{71278F93-152B-4C23-A386-5A5FC2BD8E1D}" type="presOf" srcId="{BB86E515-9E25-47B2-AFC4-D6D788CCA50C}" destId="{A8B38080-5C3C-4B89-BAE8-3DB882AFCCD8}" srcOrd="0" destOrd="0" presId="urn:microsoft.com/office/officeart/2005/8/layout/hierarchy3"/>
    <dgm:cxn modelId="{6E6E39A6-C99B-4E33-A800-D8922C6AC558}" type="presOf" srcId="{7D63BCB8-0891-4247-A24B-28FE9B095863}" destId="{311C9696-2B12-4E2F-8CA4-D8359329E616}" srcOrd="0" destOrd="0" presId="urn:microsoft.com/office/officeart/2005/8/layout/hierarchy3"/>
    <dgm:cxn modelId="{A0C2CAB3-751C-4BB8-AD16-760615498093}" type="presOf" srcId="{147B2B9D-C4E0-4ED5-9BA0-288AD7E6E400}" destId="{F1B47C35-56F6-4ABA-8B20-B566E9D5AE5C}" srcOrd="0" destOrd="0" presId="urn:microsoft.com/office/officeart/2005/8/layout/hierarchy3"/>
    <dgm:cxn modelId="{6522F0D6-0A98-4FD4-A9EA-3F4B91382B4F}" srcId="{1631CA31-D9B0-4BDE-ADE2-CB819610511C}" destId="{5F0AAE49-01BA-47EE-8DD2-B1EAD9800905}" srcOrd="2" destOrd="0" parTransId="{D88AB46C-6F70-453C-B8D4-D5A56E69350F}" sibTransId="{44DCCD14-61C7-4654-A528-2C383F23F324}"/>
    <dgm:cxn modelId="{706AC0E1-B8C4-44AE-8065-D15B1B810B01}" srcId="{147B2B9D-C4E0-4ED5-9BA0-288AD7E6E400}" destId="{1631CA31-D9B0-4BDE-ADE2-CB819610511C}" srcOrd="0" destOrd="0" parTransId="{0EC2EB1F-3A37-4DA4-9CC3-D16E9CB2D830}" sibTransId="{5623F82B-29BC-4813-9558-1037288C50F3}"/>
    <dgm:cxn modelId="{B7A242FF-9D27-4186-BBAD-759AC7F209C8}" type="presOf" srcId="{1631CA31-D9B0-4BDE-ADE2-CB819610511C}" destId="{5C515E1B-2260-4DB3-9318-0CA5D3C5B4E5}" srcOrd="1" destOrd="0" presId="urn:microsoft.com/office/officeart/2005/8/layout/hierarchy3"/>
    <dgm:cxn modelId="{514DBADE-34FE-4F13-9D55-A0AD6DBEF243}" type="presParOf" srcId="{F1B47C35-56F6-4ABA-8B20-B566E9D5AE5C}" destId="{04A99C83-CB69-4180-A6B8-D4CA73B84BFA}" srcOrd="0" destOrd="0" presId="urn:microsoft.com/office/officeart/2005/8/layout/hierarchy3"/>
    <dgm:cxn modelId="{A3F423D7-0B48-46A5-9929-61F150DBF6A2}" type="presParOf" srcId="{04A99C83-CB69-4180-A6B8-D4CA73B84BFA}" destId="{2FE83A2D-736E-4E0A-B6B0-C9FEC5441517}" srcOrd="0" destOrd="0" presId="urn:microsoft.com/office/officeart/2005/8/layout/hierarchy3"/>
    <dgm:cxn modelId="{D173DD3C-AE7A-40E7-8D14-9401D926E246}" type="presParOf" srcId="{2FE83A2D-736E-4E0A-B6B0-C9FEC5441517}" destId="{7C1AAA19-07E0-4A87-BFC1-10998C1F0D90}" srcOrd="0" destOrd="0" presId="urn:microsoft.com/office/officeart/2005/8/layout/hierarchy3"/>
    <dgm:cxn modelId="{50005CDE-21B3-4052-9A48-C7EA09A6A99D}" type="presParOf" srcId="{2FE83A2D-736E-4E0A-B6B0-C9FEC5441517}" destId="{5C515E1B-2260-4DB3-9318-0CA5D3C5B4E5}" srcOrd="1" destOrd="0" presId="urn:microsoft.com/office/officeart/2005/8/layout/hierarchy3"/>
    <dgm:cxn modelId="{E2CDA993-B108-40C3-82D3-4FD649619321}" type="presParOf" srcId="{04A99C83-CB69-4180-A6B8-D4CA73B84BFA}" destId="{64E24D75-B509-4F8E-B936-C3A639403BFC}" srcOrd="1" destOrd="0" presId="urn:microsoft.com/office/officeart/2005/8/layout/hierarchy3"/>
    <dgm:cxn modelId="{0EF76215-858F-4D66-A61A-ECA074FDC14C}" type="presParOf" srcId="{64E24D75-B509-4F8E-B936-C3A639403BFC}" destId="{311C9696-2B12-4E2F-8CA4-D8359329E616}" srcOrd="0" destOrd="0" presId="urn:microsoft.com/office/officeart/2005/8/layout/hierarchy3"/>
    <dgm:cxn modelId="{8BF90446-463B-4099-8E82-10B5845518FB}" type="presParOf" srcId="{64E24D75-B509-4F8E-B936-C3A639403BFC}" destId="{A8B38080-5C3C-4B89-BAE8-3DB882AFCCD8}" srcOrd="1" destOrd="0" presId="urn:microsoft.com/office/officeart/2005/8/layout/hierarchy3"/>
    <dgm:cxn modelId="{D58F0A2A-1FBA-409F-ADC4-021749767A56}" type="presParOf" srcId="{64E24D75-B509-4F8E-B936-C3A639403BFC}" destId="{480CA823-AA6C-42F4-9430-2B86EDFE3C51}" srcOrd="2" destOrd="0" presId="urn:microsoft.com/office/officeart/2005/8/layout/hierarchy3"/>
    <dgm:cxn modelId="{80FB09B9-1B3C-4BE8-BF67-84A555D6833F}" type="presParOf" srcId="{64E24D75-B509-4F8E-B936-C3A639403BFC}" destId="{D78FF290-F6B0-481D-8B50-27DE4F278B63}" srcOrd="3" destOrd="0" presId="urn:microsoft.com/office/officeart/2005/8/layout/hierarchy3"/>
    <dgm:cxn modelId="{D56CBB68-E66F-4AE5-87A3-BEAEB5CCA4C0}" type="presParOf" srcId="{64E24D75-B509-4F8E-B936-C3A639403BFC}" destId="{A660BF9E-876D-48CA-9529-86E6BD59BC10}" srcOrd="4" destOrd="0" presId="urn:microsoft.com/office/officeart/2005/8/layout/hierarchy3"/>
    <dgm:cxn modelId="{A59CBCF6-3A8A-4D52-8FFA-048F40153BA0}" type="presParOf" srcId="{64E24D75-B509-4F8E-B936-C3A639403BFC}" destId="{7E65AFD2-98F3-4389-A4CA-4EDA0221AC46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A47E5E5A-01CD-404F-912B-25452093151B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47AA6582-08A6-48CE-A5D6-5E5CD7CE2B13}">
      <dgm:prSet phldrT="[Texto]" custT="1"/>
      <dgm:spPr/>
      <dgm:t>
        <a:bodyPr/>
        <a:lstStyle/>
        <a:p>
          <a:r>
            <a:rPr lang="es-CO" sz="1800" dirty="0">
              <a:latin typeface="Montserrat"/>
            </a:rPr>
            <a:t>La principal causa de apnea secundaria es la sepsis (siempre descartarla). Otras causas: anemia, DAP, trastornos hidroelectrolíticos (hipocalcemia, hipomagnesemia), hipoglicemia, medicamentos o convulsiones. </a:t>
          </a:r>
        </a:p>
      </dgm:t>
    </dgm:pt>
    <dgm:pt modelId="{280A2737-ECBD-4D91-820C-79E8E3494B1E}" type="parTrans" cxnId="{BC7E9223-ED2B-4504-B256-9F43E6420466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4D4BD699-0CD7-43D9-92EB-2ED01F9A865B}" type="sibTrans" cxnId="{BC7E9223-ED2B-4504-B256-9F43E6420466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AE5AAC89-CBC0-444A-A2BC-4DC8A8C0BF38}">
      <dgm:prSet phldrT="[Texto]" custT="1"/>
      <dgm:spPr/>
      <dgm:t>
        <a:bodyPr/>
        <a:lstStyle/>
        <a:p>
          <a:r>
            <a:rPr lang="es-CO" sz="1800" dirty="0">
              <a:latin typeface="Montserrat"/>
            </a:rPr>
            <a:t>El tratamiento de estas es de la causa de base. </a:t>
          </a:r>
        </a:p>
      </dgm:t>
    </dgm:pt>
    <dgm:pt modelId="{7C1893A8-9108-4A58-B80D-23D3B9D3D31B}" type="parTrans" cxnId="{B1E1426A-4B79-4929-8349-55B0E5F09D12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621E8E95-0EF3-4BFE-93F3-389BCE655F55}" type="sibTrans" cxnId="{B1E1426A-4B79-4929-8349-55B0E5F09D12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6FDBE0D9-0E55-4D04-8D67-62F830CDBDC5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800" dirty="0">
              <a:latin typeface="Montserrat"/>
            </a:rPr>
            <a:t>Apnea de la prematuridad: por inmadurez del control neurológico de la respiración y se resuelven a las 36-37 </a:t>
          </a:r>
          <a:r>
            <a:rPr lang="es-CO" sz="1800" dirty="0" err="1">
              <a:latin typeface="Montserrat"/>
            </a:rPr>
            <a:t>sem</a:t>
          </a:r>
          <a:r>
            <a:rPr lang="es-CO" sz="1800" dirty="0">
              <a:latin typeface="Montserrat"/>
            </a:rPr>
            <a:t> en un RNPT ≥ 28 </a:t>
          </a:r>
          <a:r>
            <a:rPr lang="es-CO" sz="1800" dirty="0" err="1">
              <a:latin typeface="Montserrat"/>
            </a:rPr>
            <a:t>sem</a:t>
          </a:r>
          <a:r>
            <a:rPr lang="es-CO" sz="1800" dirty="0">
              <a:latin typeface="Montserrat"/>
            </a:rPr>
            <a:t>. </a:t>
          </a:r>
          <a:r>
            <a:rPr lang="es-CO" sz="1800" dirty="0" err="1">
              <a:latin typeface="Montserrat"/>
            </a:rPr>
            <a:t>Dx</a:t>
          </a:r>
          <a:r>
            <a:rPr lang="es-CO" sz="1800" dirty="0">
              <a:latin typeface="Montserrat"/>
            </a:rPr>
            <a:t>: </a:t>
          </a:r>
          <a:r>
            <a:rPr lang="es-CO" sz="1800" dirty="0" err="1">
              <a:latin typeface="Montserrat"/>
            </a:rPr>
            <a:t>Polisomnografía</a:t>
          </a:r>
          <a:r>
            <a:rPr lang="es-CO" sz="1800" dirty="0">
              <a:latin typeface="Montserrat"/>
            </a:rPr>
            <a:t>. </a:t>
          </a:r>
        </a:p>
      </dgm:t>
    </dgm:pt>
    <dgm:pt modelId="{D26C5B5E-1F75-4121-B7A4-73CBB49E968A}" type="parTrans" cxnId="{047838D5-A5BE-462C-AB78-FDB37D1E91BF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42332D50-1539-4B4E-9E7C-83EDC78428D9}" type="sibTrans" cxnId="{047838D5-A5BE-462C-AB78-FDB37D1E91BF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01D11EBF-6C35-45A5-9EB4-028E7E7A070B}">
      <dgm:prSet phldrT="[Texto]" custT="1"/>
      <dgm:spPr/>
      <dgm:t>
        <a:bodyPr/>
        <a:lstStyle/>
        <a:p>
          <a:r>
            <a:rPr lang="es-CO" sz="1800" dirty="0">
              <a:latin typeface="Montserrat"/>
            </a:rPr>
            <a:t>Tratamiento es con citrato de cafeína con dosis de carga de 20 mg/kg y 5 a 10 mg/kg de mantenimiento, se suspende cuando el paciente lleve 7 d sin apneas y 34 </a:t>
          </a:r>
          <a:r>
            <a:rPr lang="es-CO" sz="1800" dirty="0" err="1">
              <a:latin typeface="Montserrat"/>
            </a:rPr>
            <a:t>sem</a:t>
          </a:r>
          <a:r>
            <a:rPr lang="es-CO" sz="1800" dirty="0">
              <a:latin typeface="Montserrat"/>
            </a:rPr>
            <a:t> EGC.</a:t>
          </a:r>
        </a:p>
      </dgm:t>
    </dgm:pt>
    <dgm:pt modelId="{65D7AFA6-F2CB-496F-A5D5-5CA523B219E4}" type="parTrans" cxnId="{B78DE733-5DD4-4C90-99B5-9062CAE7D48E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D965BE08-F1B9-4388-8657-563FB8678A82}" type="sibTrans" cxnId="{B78DE733-5DD4-4C90-99B5-9062CAE7D48E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1CAB86F2-E0CB-4F3E-9665-584EBFD03A9C}" type="pres">
      <dgm:prSet presAssocID="{A47E5E5A-01CD-404F-912B-25452093151B}" presName="linear" presStyleCnt="0">
        <dgm:presLayoutVars>
          <dgm:animLvl val="lvl"/>
          <dgm:resizeHandles val="exact"/>
        </dgm:presLayoutVars>
      </dgm:prSet>
      <dgm:spPr/>
    </dgm:pt>
    <dgm:pt modelId="{9857964C-C1B6-4C93-B644-969C8C53B177}" type="pres">
      <dgm:prSet presAssocID="{47AA6582-08A6-48CE-A5D6-5E5CD7CE2B1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68BF9A5-B5B8-47CD-A46D-F204C4FC3315}" type="pres">
      <dgm:prSet presAssocID="{47AA6582-08A6-48CE-A5D6-5E5CD7CE2B13}" presName="childText" presStyleLbl="revTx" presStyleIdx="0" presStyleCnt="2">
        <dgm:presLayoutVars>
          <dgm:bulletEnabled val="1"/>
        </dgm:presLayoutVars>
      </dgm:prSet>
      <dgm:spPr/>
    </dgm:pt>
    <dgm:pt modelId="{EA2783C9-A4CA-4102-A429-1A447373FDD4}" type="pres">
      <dgm:prSet presAssocID="{6FDBE0D9-0E55-4D04-8D67-62F830CDBDC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1EC591A-3539-4FFD-80EF-B0018BBAD11B}" type="pres">
      <dgm:prSet presAssocID="{6FDBE0D9-0E55-4D04-8D67-62F830CDBDC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5636530B-3CD2-4039-B8CD-8E1D8E5D3B04}" type="presOf" srcId="{6FDBE0D9-0E55-4D04-8D67-62F830CDBDC5}" destId="{EA2783C9-A4CA-4102-A429-1A447373FDD4}" srcOrd="0" destOrd="0" presId="urn:microsoft.com/office/officeart/2005/8/layout/vList2"/>
    <dgm:cxn modelId="{BC7E9223-ED2B-4504-B256-9F43E6420466}" srcId="{A47E5E5A-01CD-404F-912B-25452093151B}" destId="{47AA6582-08A6-48CE-A5D6-5E5CD7CE2B13}" srcOrd="0" destOrd="0" parTransId="{280A2737-ECBD-4D91-820C-79E8E3494B1E}" sibTransId="{4D4BD699-0CD7-43D9-92EB-2ED01F9A865B}"/>
    <dgm:cxn modelId="{B78DE733-5DD4-4C90-99B5-9062CAE7D48E}" srcId="{6FDBE0D9-0E55-4D04-8D67-62F830CDBDC5}" destId="{01D11EBF-6C35-45A5-9EB4-028E7E7A070B}" srcOrd="0" destOrd="0" parTransId="{65D7AFA6-F2CB-496F-A5D5-5CA523B219E4}" sibTransId="{D965BE08-F1B9-4388-8657-563FB8678A82}"/>
    <dgm:cxn modelId="{B1E1426A-4B79-4929-8349-55B0E5F09D12}" srcId="{47AA6582-08A6-48CE-A5D6-5E5CD7CE2B13}" destId="{AE5AAC89-CBC0-444A-A2BC-4DC8A8C0BF38}" srcOrd="0" destOrd="0" parTransId="{7C1893A8-9108-4A58-B80D-23D3B9D3D31B}" sibTransId="{621E8E95-0EF3-4BFE-93F3-389BCE655F55}"/>
    <dgm:cxn modelId="{DDFE8F7E-265D-4B64-9BD0-36759B27D70D}" type="presOf" srcId="{01D11EBF-6C35-45A5-9EB4-028E7E7A070B}" destId="{11EC591A-3539-4FFD-80EF-B0018BBAD11B}" srcOrd="0" destOrd="0" presId="urn:microsoft.com/office/officeart/2005/8/layout/vList2"/>
    <dgm:cxn modelId="{09ABC4A4-0AAA-423B-AABB-6981D8B675D0}" type="presOf" srcId="{AE5AAC89-CBC0-444A-A2BC-4DC8A8C0BF38}" destId="{968BF9A5-B5B8-47CD-A46D-F204C4FC3315}" srcOrd="0" destOrd="0" presId="urn:microsoft.com/office/officeart/2005/8/layout/vList2"/>
    <dgm:cxn modelId="{5B7AA5C9-B2AB-41B3-9691-6BE2D623CBCF}" type="presOf" srcId="{47AA6582-08A6-48CE-A5D6-5E5CD7CE2B13}" destId="{9857964C-C1B6-4C93-B644-969C8C53B177}" srcOrd="0" destOrd="0" presId="urn:microsoft.com/office/officeart/2005/8/layout/vList2"/>
    <dgm:cxn modelId="{047838D5-A5BE-462C-AB78-FDB37D1E91BF}" srcId="{A47E5E5A-01CD-404F-912B-25452093151B}" destId="{6FDBE0D9-0E55-4D04-8D67-62F830CDBDC5}" srcOrd="1" destOrd="0" parTransId="{D26C5B5E-1F75-4121-B7A4-73CBB49E968A}" sibTransId="{42332D50-1539-4B4E-9E7C-83EDC78428D9}"/>
    <dgm:cxn modelId="{B32B0CED-2E22-4DF5-8568-D4F61E6A1D09}" type="presOf" srcId="{A47E5E5A-01CD-404F-912B-25452093151B}" destId="{1CAB86F2-E0CB-4F3E-9665-584EBFD03A9C}" srcOrd="0" destOrd="0" presId="urn:microsoft.com/office/officeart/2005/8/layout/vList2"/>
    <dgm:cxn modelId="{E2624139-BA23-49E7-855F-5FF4E25BD3F3}" type="presParOf" srcId="{1CAB86F2-E0CB-4F3E-9665-584EBFD03A9C}" destId="{9857964C-C1B6-4C93-B644-969C8C53B177}" srcOrd="0" destOrd="0" presId="urn:microsoft.com/office/officeart/2005/8/layout/vList2"/>
    <dgm:cxn modelId="{7AA13BBD-DCE0-429D-A092-CAE3BE70C540}" type="presParOf" srcId="{1CAB86F2-E0CB-4F3E-9665-584EBFD03A9C}" destId="{968BF9A5-B5B8-47CD-A46D-F204C4FC3315}" srcOrd="1" destOrd="0" presId="urn:microsoft.com/office/officeart/2005/8/layout/vList2"/>
    <dgm:cxn modelId="{EFE413B1-4EF9-4E92-A0C2-40A4737BA895}" type="presParOf" srcId="{1CAB86F2-E0CB-4F3E-9665-584EBFD03A9C}" destId="{EA2783C9-A4CA-4102-A429-1A447373FDD4}" srcOrd="2" destOrd="0" presId="urn:microsoft.com/office/officeart/2005/8/layout/vList2"/>
    <dgm:cxn modelId="{0D86D3AC-6142-49DB-87BD-1C6D41C3A400}" type="presParOf" srcId="{1CAB86F2-E0CB-4F3E-9665-584EBFD03A9C}" destId="{11EC591A-3539-4FFD-80EF-B0018BBAD11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0A5F73-AF20-4822-BBA8-3F0CD8240B1A}" type="doc">
      <dgm:prSet loTypeId="urn:microsoft.com/office/officeart/2005/8/layout/bProcess3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6220C6C3-B1C4-420A-B2BA-FE6E7F117369}">
      <dgm:prSet phldrT="[Texto]" custT="1"/>
      <dgm:spPr/>
      <dgm:t>
        <a:bodyPr/>
        <a:lstStyle/>
        <a:p>
          <a:r>
            <a:rPr lang="es-CO" sz="1600" dirty="0">
              <a:latin typeface="Montserrat"/>
            </a:rPr>
            <a:t>Deficiencia o ausencia de surfactante + anomalía estructural por inmadurez de tejido pulmonar.</a:t>
          </a:r>
        </a:p>
      </dgm:t>
    </dgm:pt>
    <dgm:pt modelId="{4D3A828F-A335-4C37-81BA-7F79308A0508}" type="parTrans" cxnId="{42906A25-E6E9-4611-A602-13B4CF002496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2A02C2B8-091C-4669-95D5-796B34E67A0A}" type="sibTrans" cxnId="{42906A25-E6E9-4611-A602-13B4CF002496}">
      <dgm:prSet custT="1"/>
      <dgm:spPr/>
      <dgm:t>
        <a:bodyPr/>
        <a:lstStyle/>
        <a:p>
          <a:endParaRPr lang="es-CO" sz="1600">
            <a:latin typeface="Montserrat"/>
          </a:endParaRPr>
        </a:p>
      </dgm:t>
    </dgm:pt>
    <dgm:pt modelId="{FA1BA9B2-D4EB-4B3F-95C9-090577D8E7AE}">
      <dgm:prSet phldrT="[Texto]" custT="1"/>
      <dgm:spPr/>
      <dgm:t>
        <a:bodyPr/>
        <a:lstStyle/>
        <a:p>
          <a:r>
            <a:rPr lang="es-CO" sz="1600" dirty="0">
              <a:latin typeface="Montserrat"/>
            </a:rPr>
            <a:t>Atelectasias</a:t>
          </a:r>
          <a:r>
            <a:rPr lang="es-CO" sz="1600" dirty="0">
              <a:latin typeface="Montserrat"/>
              <a:sym typeface="Wingdings" panose="05000000000000000000" pitchFamily="2" charset="2"/>
            </a:rPr>
            <a:t></a:t>
          </a:r>
          <a:r>
            <a:rPr lang="es-CO" sz="1600" dirty="0">
              <a:latin typeface="Montserrat"/>
            </a:rPr>
            <a:t> hipoventilación y alteración en V/Q por disminución de </a:t>
          </a:r>
          <a:r>
            <a:rPr lang="es-CO" sz="1600" dirty="0" err="1">
              <a:latin typeface="Montserrat"/>
            </a:rPr>
            <a:t>compliance</a:t>
          </a:r>
          <a:r>
            <a:rPr lang="es-CO" sz="1600" dirty="0">
              <a:latin typeface="Montserrat"/>
            </a:rPr>
            <a:t> pulmonar.</a:t>
          </a:r>
        </a:p>
      </dgm:t>
    </dgm:pt>
    <dgm:pt modelId="{F49FEDD8-6186-47E3-8E48-28DE8991103D}" type="parTrans" cxnId="{DE6F5CE1-67CD-434E-8FA7-FA14940FC24D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3EA8CB16-6B1F-4FE8-9D2C-277EC88611BC}" type="sibTrans" cxnId="{DE6F5CE1-67CD-434E-8FA7-FA14940FC24D}">
      <dgm:prSet custT="1"/>
      <dgm:spPr/>
      <dgm:t>
        <a:bodyPr/>
        <a:lstStyle/>
        <a:p>
          <a:endParaRPr lang="es-CO" sz="1600">
            <a:latin typeface="Montserrat"/>
          </a:endParaRPr>
        </a:p>
      </dgm:t>
    </dgm:pt>
    <dgm:pt modelId="{51CE34A5-B776-42FA-8F79-8D094271B06A}">
      <dgm:prSet phldrT="[Texto]" custT="1"/>
      <dgm:spPr/>
      <dgm:t>
        <a:bodyPr/>
        <a:lstStyle/>
        <a:p>
          <a:r>
            <a:rPr lang="es-CO" sz="1600" dirty="0">
              <a:latin typeface="Montserrat"/>
            </a:rPr>
            <a:t>Hipoxemia, </a:t>
          </a:r>
          <a:r>
            <a:rPr lang="es-CO" sz="1600" dirty="0" err="1">
              <a:latin typeface="Montserrat"/>
            </a:rPr>
            <a:t>hipercania</a:t>
          </a:r>
          <a:r>
            <a:rPr lang="es-CO" sz="1600" dirty="0">
              <a:latin typeface="Montserrat"/>
            </a:rPr>
            <a:t>, acidosis respiratoria y metabólica.</a:t>
          </a:r>
        </a:p>
      </dgm:t>
    </dgm:pt>
    <dgm:pt modelId="{E9547E7B-7133-4BDC-9AC4-C545B6A7D7AF}" type="parTrans" cxnId="{6B7B8DD5-C600-4485-9391-DC741B465CB5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98B16D83-70AD-4773-9494-E4FD6A8B239A}" type="sibTrans" cxnId="{6B7B8DD5-C600-4485-9391-DC741B465CB5}">
      <dgm:prSet custT="1"/>
      <dgm:spPr/>
      <dgm:t>
        <a:bodyPr/>
        <a:lstStyle/>
        <a:p>
          <a:endParaRPr lang="es-CO" sz="1600">
            <a:latin typeface="Montserrat"/>
          </a:endParaRPr>
        </a:p>
      </dgm:t>
    </dgm:pt>
    <dgm:pt modelId="{D188F7FE-BFB0-4B88-B067-33F87DE965B0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600" dirty="0">
              <a:latin typeface="Montserrat"/>
            </a:rPr>
            <a:t>Usualmente asociado a altas concentraciones de O2 y presiones altas en modos ventilatorios que pueden ocasionar </a:t>
          </a:r>
          <a:r>
            <a:rPr lang="es-CO" sz="1600" dirty="0" err="1">
              <a:latin typeface="Montserrat"/>
            </a:rPr>
            <a:t>barotrauma</a:t>
          </a:r>
          <a:r>
            <a:rPr lang="es-CO" sz="1600" dirty="0">
              <a:latin typeface="Montserrat"/>
            </a:rPr>
            <a:t>.</a:t>
          </a:r>
        </a:p>
      </dgm:t>
    </dgm:pt>
    <dgm:pt modelId="{FAB6E7BA-6F1E-4283-8820-69234EFA3354}" type="parTrans" cxnId="{0FAB6F4B-D9B1-4EF3-90D9-48E260E5DBF5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461DE37F-6D43-4C30-9A2B-98420214D518}" type="sibTrans" cxnId="{0FAB6F4B-D9B1-4EF3-90D9-48E260E5DBF5}">
      <dgm:prSet custT="1"/>
      <dgm:spPr/>
      <dgm:t>
        <a:bodyPr/>
        <a:lstStyle/>
        <a:p>
          <a:endParaRPr lang="es-CO" sz="1600">
            <a:latin typeface="Montserrat"/>
          </a:endParaRPr>
        </a:p>
      </dgm:t>
    </dgm:pt>
    <dgm:pt modelId="{3CEEF694-009F-424F-9EB1-F1CB757FD7B7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600" dirty="0">
              <a:latin typeface="Montserrat"/>
            </a:rPr>
            <a:t>&gt; Daño endotelial, vasoconstricción pulmonar, activación células inflamatorias y citoquina, empeorada por exceso de radicales libres y deficiencia de antioxidantes.</a:t>
          </a:r>
        </a:p>
      </dgm:t>
    </dgm:pt>
    <dgm:pt modelId="{FC587D8F-C1DF-4076-942C-6A746B541779}" type="parTrans" cxnId="{BA43FDE7-0FBF-4805-AC00-2CF64832568D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3321497E-10EE-42E1-A13F-C38BB46162C8}" type="sibTrans" cxnId="{BA43FDE7-0FBF-4805-AC00-2CF64832568D}">
      <dgm:prSet custT="1"/>
      <dgm:spPr/>
      <dgm:t>
        <a:bodyPr/>
        <a:lstStyle/>
        <a:p>
          <a:endParaRPr lang="es-CO" sz="1600">
            <a:latin typeface="Montserrat"/>
          </a:endParaRPr>
        </a:p>
      </dgm:t>
    </dgm:pt>
    <dgm:pt modelId="{142221A3-C871-4B05-A462-264B0584BC39}">
      <dgm:prSet phldrT="[Texto]" custT="1"/>
      <dgm:spPr/>
      <dgm:t>
        <a:bodyPr/>
        <a:lstStyle/>
        <a:p>
          <a:r>
            <a:rPr lang="es-CO" sz="1600" dirty="0">
              <a:latin typeface="Montserrat"/>
            </a:rPr>
            <a:t>INJURIA PULMONAR</a:t>
          </a:r>
          <a:r>
            <a:rPr lang="es-CO" sz="1600" dirty="0">
              <a:latin typeface="Montserrat"/>
              <a:sym typeface="Wingdings" panose="05000000000000000000" pitchFamily="2" charset="2"/>
            </a:rPr>
            <a:t></a:t>
          </a:r>
          <a:r>
            <a:rPr lang="es-CO" sz="1600" dirty="0">
              <a:latin typeface="Montserrat"/>
            </a:rPr>
            <a:t> </a:t>
          </a:r>
        </a:p>
        <a:p>
          <a:r>
            <a:rPr lang="es-CO" sz="1600" dirty="0">
              <a:latin typeface="Montserrat"/>
            </a:rPr>
            <a:t>&gt; RIESGO DE DISPLASIA BRONCOPULMONAR.</a:t>
          </a:r>
        </a:p>
      </dgm:t>
    </dgm:pt>
    <dgm:pt modelId="{19628CE7-8076-43E1-A210-97BA708734FA}" type="parTrans" cxnId="{DD3A8F5F-C7E7-4A07-B04B-E1D7CB6D8DA9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E0C22688-A071-4087-90EF-0A29B7D6D7DA}" type="sibTrans" cxnId="{DD3A8F5F-C7E7-4A07-B04B-E1D7CB6D8DA9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844FDAD2-775D-40D0-9E6E-4B30CDEF60CB}" type="pres">
      <dgm:prSet presAssocID="{F40A5F73-AF20-4822-BBA8-3F0CD8240B1A}" presName="Name0" presStyleCnt="0">
        <dgm:presLayoutVars>
          <dgm:dir/>
          <dgm:resizeHandles val="exact"/>
        </dgm:presLayoutVars>
      </dgm:prSet>
      <dgm:spPr/>
    </dgm:pt>
    <dgm:pt modelId="{CBDA04DC-6039-410E-90C9-5F88B7F92C49}" type="pres">
      <dgm:prSet presAssocID="{6220C6C3-B1C4-420A-B2BA-FE6E7F117369}" presName="node" presStyleLbl="node1" presStyleIdx="0" presStyleCnt="6" custScaleX="241052" custScaleY="189211">
        <dgm:presLayoutVars>
          <dgm:bulletEnabled val="1"/>
        </dgm:presLayoutVars>
      </dgm:prSet>
      <dgm:spPr/>
    </dgm:pt>
    <dgm:pt modelId="{54AC5A6C-0D06-49A5-9522-5C52D4751E4A}" type="pres">
      <dgm:prSet presAssocID="{2A02C2B8-091C-4669-95D5-796B34E67A0A}" presName="sibTrans" presStyleLbl="sibTrans1D1" presStyleIdx="0" presStyleCnt="5"/>
      <dgm:spPr/>
    </dgm:pt>
    <dgm:pt modelId="{49E89223-DD9C-44B3-B337-47D9A83A5730}" type="pres">
      <dgm:prSet presAssocID="{2A02C2B8-091C-4669-95D5-796B34E67A0A}" presName="connectorText" presStyleLbl="sibTrans1D1" presStyleIdx="0" presStyleCnt="5"/>
      <dgm:spPr/>
    </dgm:pt>
    <dgm:pt modelId="{AD1B3F5B-10EB-49D2-A566-B7315701C081}" type="pres">
      <dgm:prSet presAssocID="{FA1BA9B2-D4EB-4B3F-95C9-090577D8E7AE}" presName="node" presStyleLbl="node1" presStyleIdx="1" presStyleCnt="6" custScaleX="241052" custScaleY="189211">
        <dgm:presLayoutVars>
          <dgm:bulletEnabled val="1"/>
        </dgm:presLayoutVars>
      </dgm:prSet>
      <dgm:spPr/>
    </dgm:pt>
    <dgm:pt modelId="{CFA81D84-C202-4CE8-A10A-B96472B846CE}" type="pres">
      <dgm:prSet presAssocID="{3EA8CB16-6B1F-4FE8-9D2C-277EC88611BC}" presName="sibTrans" presStyleLbl="sibTrans1D1" presStyleIdx="1" presStyleCnt="5"/>
      <dgm:spPr/>
    </dgm:pt>
    <dgm:pt modelId="{FFFB1673-A389-41AD-9C40-FD1EDA6A024B}" type="pres">
      <dgm:prSet presAssocID="{3EA8CB16-6B1F-4FE8-9D2C-277EC88611BC}" presName="connectorText" presStyleLbl="sibTrans1D1" presStyleIdx="1" presStyleCnt="5"/>
      <dgm:spPr/>
    </dgm:pt>
    <dgm:pt modelId="{34CDCB3F-1D5C-4DE6-AC5E-591C51746CBD}" type="pres">
      <dgm:prSet presAssocID="{51CE34A5-B776-42FA-8F79-8D094271B06A}" presName="node" presStyleLbl="node1" presStyleIdx="2" presStyleCnt="6" custScaleX="241052" custScaleY="189211">
        <dgm:presLayoutVars>
          <dgm:bulletEnabled val="1"/>
        </dgm:presLayoutVars>
      </dgm:prSet>
      <dgm:spPr/>
    </dgm:pt>
    <dgm:pt modelId="{806EE1EB-9051-472D-9426-A6D8831A174B}" type="pres">
      <dgm:prSet presAssocID="{98B16D83-70AD-4773-9494-E4FD6A8B239A}" presName="sibTrans" presStyleLbl="sibTrans1D1" presStyleIdx="2" presStyleCnt="5"/>
      <dgm:spPr/>
    </dgm:pt>
    <dgm:pt modelId="{51742DA1-6D68-413E-A2FD-7A81392DA34B}" type="pres">
      <dgm:prSet presAssocID="{98B16D83-70AD-4773-9494-E4FD6A8B239A}" presName="connectorText" presStyleLbl="sibTrans1D1" presStyleIdx="2" presStyleCnt="5"/>
      <dgm:spPr/>
    </dgm:pt>
    <dgm:pt modelId="{A345DFCC-04F1-4D4C-9C30-537936C8C0D5}" type="pres">
      <dgm:prSet presAssocID="{D188F7FE-BFB0-4B88-B067-33F87DE965B0}" presName="node" presStyleLbl="node1" presStyleIdx="3" presStyleCnt="6" custScaleX="241052" custScaleY="189211">
        <dgm:presLayoutVars>
          <dgm:bulletEnabled val="1"/>
        </dgm:presLayoutVars>
      </dgm:prSet>
      <dgm:spPr/>
    </dgm:pt>
    <dgm:pt modelId="{D4666D75-BC50-4473-931B-BA1D1D751451}" type="pres">
      <dgm:prSet presAssocID="{461DE37F-6D43-4C30-9A2B-98420214D518}" presName="sibTrans" presStyleLbl="sibTrans1D1" presStyleIdx="3" presStyleCnt="5"/>
      <dgm:spPr/>
    </dgm:pt>
    <dgm:pt modelId="{8AF9FC38-3C16-4E47-8CB4-03A472A00A5C}" type="pres">
      <dgm:prSet presAssocID="{461DE37F-6D43-4C30-9A2B-98420214D518}" presName="connectorText" presStyleLbl="sibTrans1D1" presStyleIdx="3" presStyleCnt="5"/>
      <dgm:spPr/>
    </dgm:pt>
    <dgm:pt modelId="{5C405036-8BA7-4973-9D93-6FBA026DDFA3}" type="pres">
      <dgm:prSet presAssocID="{3CEEF694-009F-424F-9EB1-F1CB757FD7B7}" presName="node" presStyleLbl="node1" presStyleIdx="4" presStyleCnt="6" custScaleX="253021" custScaleY="267167">
        <dgm:presLayoutVars>
          <dgm:bulletEnabled val="1"/>
        </dgm:presLayoutVars>
      </dgm:prSet>
      <dgm:spPr/>
    </dgm:pt>
    <dgm:pt modelId="{F0DD55BE-83BA-4709-B2E4-6CE710EF5071}" type="pres">
      <dgm:prSet presAssocID="{3321497E-10EE-42E1-A13F-C38BB46162C8}" presName="sibTrans" presStyleLbl="sibTrans1D1" presStyleIdx="4" presStyleCnt="5"/>
      <dgm:spPr/>
    </dgm:pt>
    <dgm:pt modelId="{098423C5-8EED-4FB1-AABB-09CD9E513A5A}" type="pres">
      <dgm:prSet presAssocID="{3321497E-10EE-42E1-A13F-C38BB46162C8}" presName="connectorText" presStyleLbl="sibTrans1D1" presStyleIdx="4" presStyleCnt="5"/>
      <dgm:spPr/>
    </dgm:pt>
    <dgm:pt modelId="{FF21A9C2-395C-4146-82CA-1F0076E770AB}" type="pres">
      <dgm:prSet presAssocID="{142221A3-C871-4B05-A462-264B0584BC39}" presName="node" presStyleLbl="node1" presStyleIdx="5" presStyleCnt="6" custScaleX="218028" custScaleY="215411">
        <dgm:presLayoutVars>
          <dgm:bulletEnabled val="1"/>
        </dgm:presLayoutVars>
      </dgm:prSet>
      <dgm:spPr/>
    </dgm:pt>
  </dgm:ptLst>
  <dgm:cxnLst>
    <dgm:cxn modelId="{42906A25-E6E9-4611-A602-13B4CF002496}" srcId="{F40A5F73-AF20-4822-BBA8-3F0CD8240B1A}" destId="{6220C6C3-B1C4-420A-B2BA-FE6E7F117369}" srcOrd="0" destOrd="0" parTransId="{4D3A828F-A335-4C37-81BA-7F79308A0508}" sibTransId="{2A02C2B8-091C-4669-95D5-796B34E67A0A}"/>
    <dgm:cxn modelId="{83BECB2B-B28E-4E1C-974D-E5C7533E267F}" type="presOf" srcId="{461DE37F-6D43-4C30-9A2B-98420214D518}" destId="{8AF9FC38-3C16-4E47-8CB4-03A472A00A5C}" srcOrd="1" destOrd="0" presId="urn:microsoft.com/office/officeart/2005/8/layout/bProcess3"/>
    <dgm:cxn modelId="{FA3C333E-6FD7-44B4-B54A-D86A4C18D02B}" type="presOf" srcId="{461DE37F-6D43-4C30-9A2B-98420214D518}" destId="{D4666D75-BC50-4473-931B-BA1D1D751451}" srcOrd="0" destOrd="0" presId="urn:microsoft.com/office/officeart/2005/8/layout/bProcess3"/>
    <dgm:cxn modelId="{DD3A8F5F-C7E7-4A07-B04B-E1D7CB6D8DA9}" srcId="{F40A5F73-AF20-4822-BBA8-3F0CD8240B1A}" destId="{142221A3-C871-4B05-A462-264B0584BC39}" srcOrd="5" destOrd="0" parTransId="{19628CE7-8076-43E1-A210-97BA708734FA}" sibTransId="{E0C22688-A071-4087-90EF-0A29B7D6D7DA}"/>
    <dgm:cxn modelId="{F6B1CA60-704B-48C7-B089-CD605957420F}" type="presOf" srcId="{98B16D83-70AD-4773-9494-E4FD6A8B239A}" destId="{806EE1EB-9051-472D-9426-A6D8831A174B}" srcOrd="0" destOrd="0" presId="urn:microsoft.com/office/officeart/2005/8/layout/bProcess3"/>
    <dgm:cxn modelId="{65FB5944-0660-4C06-826F-35F8C71CDB8C}" type="presOf" srcId="{3321497E-10EE-42E1-A13F-C38BB46162C8}" destId="{098423C5-8EED-4FB1-AABB-09CD9E513A5A}" srcOrd="1" destOrd="0" presId="urn:microsoft.com/office/officeart/2005/8/layout/bProcess3"/>
    <dgm:cxn modelId="{C1C73F47-1C99-48A6-A9C0-7E880AC8FC7C}" type="presOf" srcId="{3CEEF694-009F-424F-9EB1-F1CB757FD7B7}" destId="{5C405036-8BA7-4973-9D93-6FBA026DDFA3}" srcOrd="0" destOrd="0" presId="urn:microsoft.com/office/officeart/2005/8/layout/bProcess3"/>
    <dgm:cxn modelId="{9184D268-B028-485C-802D-A2FA54D7D469}" type="presOf" srcId="{98B16D83-70AD-4773-9494-E4FD6A8B239A}" destId="{51742DA1-6D68-413E-A2FD-7A81392DA34B}" srcOrd="1" destOrd="0" presId="urn:microsoft.com/office/officeart/2005/8/layout/bProcess3"/>
    <dgm:cxn modelId="{0FAB6F4B-D9B1-4EF3-90D9-48E260E5DBF5}" srcId="{F40A5F73-AF20-4822-BBA8-3F0CD8240B1A}" destId="{D188F7FE-BFB0-4B88-B067-33F87DE965B0}" srcOrd="3" destOrd="0" parTransId="{FAB6E7BA-6F1E-4283-8820-69234EFA3354}" sibTransId="{461DE37F-6D43-4C30-9A2B-98420214D518}"/>
    <dgm:cxn modelId="{816BB576-DAFB-4F0F-ABF7-8462C787D414}" type="presOf" srcId="{51CE34A5-B776-42FA-8F79-8D094271B06A}" destId="{34CDCB3F-1D5C-4DE6-AC5E-591C51746CBD}" srcOrd="0" destOrd="0" presId="urn:microsoft.com/office/officeart/2005/8/layout/bProcess3"/>
    <dgm:cxn modelId="{7EA2208A-DA89-4D0B-BCAE-6B48955C8EC7}" type="presOf" srcId="{3321497E-10EE-42E1-A13F-C38BB46162C8}" destId="{F0DD55BE-83BA-4709-B2E4-6CE710EF5071}" srcOrd="0" destOrd="0" presId="urn:microsoft.com/office/officeart/2005/8/layout/bProcess3"/>
    <dgm:cxn modelId="{E2077EA4-2195-4DC2-81CF-4AD9524B32C1}" type="presOf" srcId="{2A02C2B8-091C-4669-95D5-796B34E67A0A}" destId="{54AC5A6C-0D06-49A5-9522-5C52D4751E4A}" srcOrd="0" destOrd="0" presId="urn:microsoft.com/office/officeart/2005/8/layout/bProcess3"/>
    <dgm:cxn modelId="{C740C0A7-5A71-4EDD-B124-2B07D591EA9D}" type="presOf" srcId="{FA1BA9B2-D4EB-4B3F-95C9-090577D8E7AE}" destId="{AD1B3F5B-10EB-49D2-A566-B7315701C081}" srcOrd="0" destOrd="0" presId="urn:microsoft.com/office/officeart/2005/8/layout/bProcess3"/>
    <dgm:cxn modelId="{91F9F4AA-BF86-42ED-9C16-7ECB7BC4E8C1}" type="presOf" srcId="{2A02C2B8-091C-4669-95D5-796B34E67A0A}" destId="{49E89223-DD9C-44B3-B337-47D9A83A5730}" srcOrd="1" destOrd="0" presId="urn:microsoft.com/office/officeart/2005/8/layout/bProcess3"/>
    <dgm:cxn modelId="{1C1AD8BA-B1A7-4771-8AAB-66E726D533A1}" type="presOf" srcId="{3EA8CB16-6B1F-4FE8-9D2C-277EC88611BC}" destId="{CFA81D84-C202-4CE8-A10A-B96472B846CE}" srcOrd="0" destOrd="0" presId="urn:microsoft.com/office/officeart/2005/8/layout/bProcess3"/>
    <dgm:cxn modelId="{6B7B8DD5-C600-4485-9391-DC741B465CB5}" srcId="{F40A5F73-AF20-4822-BBA8-3F0CD8240B1A}" destId="{51CE34A5-B776-42FA-8F79-8D094271B06A}" srcOrd="2" destOrd="0" parTransId="{E9547E7B-7133-4BDC-9AC4-C545B6A7D7AF}" sibTransId="{98B16D83-70AD-4773-9494-E4FD6A8B239A}"/>
    <dgm:cxn modelId="{677001DA-F0E8-4A4E-8647-BBFC5225E9E5}" type="presOf" srcId="{3EA8CB16-6B1F-4FE8-9D2C-277EC88611BC}" destId="{FFFB1673-A389-41AD-9C40-FD1EDA6A024B}" srcOrd="1" destOrd="0" presId="urn:microsoft.com/office/officeart/2005/8/layout/bProcess3"/>
    <dgm:cxn modelId="{DE6F5CE1-67CD-434E-8FA7-FA14940FC24D}" srcId="{F40A5F73-AF20-4822-BBA8-3F0CD8240B1A}" destId="{FA1BA9B2-D4EB-4B3F-95C9-090577D8E7AE}" srcOrd="1" destOrd="0" parTransId="{F49FEDD8-6186-47E3-8E48-28DE8991103D}" sibTransId="{3EA8CB16-6B1F-4FE8-9D2C-277EC88611BC}"/>
    <dgm:cxn modelId="{BA43FDE7-0FBF-4805-AC00-2CF64832568D}" srcId="{F40A5F73-AF20-4822-BBA8-3F0CD8240B1A}" destId="{3CEEF694-009F-424F-9EB1-F1CB757FD7B7}" srcOrd="4" destOrd="0" parTransId="{FC587D8F-C1DF-4076-942C-6A746B541779}" sibTransId="{3321497E-10EE-42E1-A13F-C38BB46162C8}"/>
    <dgm:cxn modelId="{1AE9B1E9-2117-4691-AA55-D8A5846716B6}" type="presOf" srcId="{F40A5F73-AF20-4822-BBA8-3F0CD8240B1A}" destId="{844FDAD2-775D-40D0-9E6E-4B30CDEF60CB}" srcOrd="0" destOrd="0" presId="urn:microsoft.com/office/officeart/2005/8/layout/bProcess3"/>
    <dgm:cxn modelId="{9D9E8FEA-C40E-473F-A36B-8B1092D9599F}" type="presOf" srcId="{D188F7FE-BFB0-4B88-B067-33F87DE965B0}" destId="{A345DFCC-04F1-4D4C-9C30-537936C8C0D5}" srcOrd="0" destOrd="0" presId="urn:microsoft.com/office/officeart/2005/8/layout/bProcess3"/>
    <dgm:cxn modelId="{066E33EB-8D8A-4352-815C-C595E3B504F9}" type="presOf" srcId="{6220C6C3-B1C4-420A-B2BA-FE6E7F117369}" destId="{CBDA04DC-6039-410E-90C9-5F88B7F92C49}" srcOrd="0" destOrd="0" presId="urn:microsoft.com/office/officeart/2005/8/layout/bProcess3"/>
    <dgm:cxn modelId="{1669BCFF-8E19-43A1-9D5E-6A81DBAF57FC}" type="presOf" srcId="{142221A3-C871-4B05-A462-264B0584BC39}" destId="{FF21A9C2-395C-4146-82CA-1F0076E770AB}" srcOrd="0" destOrd="0" presId="urn:microsoft.com/office/officeart/2005/8/layout/bProcess3"/>
    <dgm:cxn modelId="{D92DD5A9-2A31-4A79-896C-8DFAC4B3B3AA}" type="presParOf" srcId="{844FDAD2-775D-40D0-9E6E-4B30CDEF60CB}" destId="{CBDA04DC-6039-410E-90C9-5F88B7F92C49}" srcOrd="0" destOrd="0" presId="urn:microsoft.com/office/officeart/2005/8/layout/bProcess3"/>
    <dgm:cxn modelId="{E6EE4712-C8BF-4E3C-8131-E225F5A48C3A}" type="presParOf" srcId="{844FDAD2-775D-40D0-9E6E-4B30CDEF60CB}" destId="{54AC5A6C-0D06-49A5-9522-5C52D4751E4A}" srcOrd="1" destOrd="0" presId="urn:microsoft.com/office/officeart/2005/8/layout/bProcess3"/>
    <dgm:cxn modelId="{F7F9190F-B845-4214-B0D6-F0694E4ADE5D}" type="presParOf" srcId="{54AC5A6C-0D06-49A5-9522-5C52D4751E4A}" destId="{49E89223-DD9C-44B3-B337-47D9A83A5730}" srcOrd="0" destOrd="0" presId="urn:microsoft.com/office/officeart/2005/8/layout/bProcess3"/>
    <dgm:cxn modelId="{47F7DE73-0480-4327-84C9-7F304B2BF90B}" type="presParOf" srcId="{844FDAD2-775D-40D0-9E6E-4B30CDEF60CB}" destId="{AD1B3F5B-10EB-49D2-A566-B7315701C081}" srcOrd="2" destOrd="0" presId="urn:microsoft.com/office/officeart/2005/8/layout/bProcess3"/>
    <dgm:cxn modelId="{888B990D-D1F2-4407-B055-C8F08A40BCDC}" type="presParOf" srcId="{844FDAD2-775D-40D0-9E6E-4B30CDEF60CB}" destId="{CFA81D84-C202-4CE8-A10A-B96472B846CE}" srcOrd="3" destOrd="0" presId="urn:microsoft.com/office/officeart/2005/8/layout/bProcess3"/>
    <dgm:cxn modelId="{5C757B5B-8A20-4755-8269-5CD671303BD9}" type="presParOf" srcId="{CFA81D84-C202-4CE8-A10A-B96472B846CE}" destId="{FFFB1673-A389-41AD-9C40-FD1EDA6A024B}" srcOrd="0" destOrd="0" presId="urn:microsoft.com/office/officeart/2005/8/layout/bProcess3"/>
    <dgm:cxn modelId="{6FC1181E-AED8-43DB-BF13-7759E2A357C4}" type="presParOf" srcId="{844FDAD2-775D-40D0-9E6E-4B30CDEF60CB}" destId="{34CDCB3F-1D5C-4DE6-AC5E-591C51746CBD}" srcOrd="4" destOrd="0" presId="urn:microsoft.com/office/officeart/2005/8/layout/bProcess3"/>
    <dgm:cxn modelId="{AF1159AC-4149-4E85-B871-0E7ADDB22B1E}" type="presParOf" srcId="{844FDAD2-775D-40D0-9E6E-4B30CDEF60CB}" destId="{806EE1EB-9051-472D-9426-A6D8831A174B}" srcOrd="5" destOrd="0" presId="urn:microsoft.com/office/officeart/2005/8/layout/bProcess3"/>
    <dgm:cxn modelId="{A2BEAF7A-44B3-451F-BBC5-04C318869769}" type="presParOf" srcId="{806EE1EB-9051-472D-9426-A6D8831A174B}" destId="{51742DA1-6D68-413E-A2FD-7A81392DA34B}" srcOrd="0" destOrd="0" presId="urn:microsoft.com/office/officeart/2005/8/layout/bProcess3"/>
    <dgm:cxn modelId="{32F06F72-B2DD-47F0-80C7-B50D16AA2957}" type="presParOf" srcId="{844FDAD2-775D-40D0-9E6E-4B30CDEF60CB}" destId="{A345DFCC-04F1-4D4C-9C30-537936C8C0D5}" srcOrd="6" destOrd="0" presId="urn:microsoft.com/office/officeart/2005/8/layout/bProcess3"/>
    <dgm:cxn modelId="{1751F29B-E724-4DDC-9E06-7A6E25C4D72C}" type="presParOf" srcId="{844FDAD2-775D-40D0-9E6E-4B30CDEF60CB}" destId="{D4666D75-BC50-4473-931B-BA1D1D751451}" srcOrd="7" destOrd="0" presId="urn:microsoft.com/office/officeart/2005/8/layout/bProcess3"/>
    <dgm:cxn modelId="{F3A8DCEF-38BB-4336-B89E-599C3BA763A6}" type="presParOf" srcId="{D4666D75-BC50-4473-931B-BA1D1D751451}" destId="{8AF9FC38-3C16-4E47-8CB4-03A472A00A5C}" srcOrd="0" destOrd="0" presId="urn:microsoft.com/office/officeart/2005/8/layout/bProcess3"/>
    <dgm:cxn modelId="{E012784F-3B9D-4B70-B48A-FFD407D57BAB}" type="presParOf" srcId="{844FDAD2-775D-40D0-9E6E-4B30CDEF60CB}" destId="{5C405036-8BA7-4973-9D93-6FBA026DDFA3}" srcOrd="8" destOrd="0" presId="urn:microsoft.com/office/officeart/2005/8/layout/bProcess3"/>
    <dgm:cxn modelId="{BC16AFCB-5424-4278-839F-4C691382E43D}" type="presParOf" srcId="{844FDAD2-775D-40D0-9E6E-4B30CDEF60CB}" destId="{F0DD55BE-83BA-4709-B2E4-6CE710EF5071}" srcOrd="9" destOrd="0" presId="urn:microsoft.com/office/officeart/2005/8/layout/bProcess3"/>
    <dgm:cxn modelId="{6CA63F65-6D98-4BC4-AC19-2BFE8C488AE1}" type="presParOf" srcId="{F0DD55BE-83BA-4709-B2E4-6CE710EF5071}" destId="{098423C5-8EED-4FB1-AABB-09CD9E513A5A}" srcOrd="0" destOrd="0" presId="urn:microsoft.com/office/officeart/2005/8/layout/bProcess3"/>
    <dgm:cxn modelId="{911D5FDF-26A5-4F51-AE2E-4D400FE28E94}" type="presParOf" srcId="{844FDAD2-775D-40D0-9E6E-4B30CDEF60CB}" destId="{FF21A9C2-395C-4146-82CA-1F0076E770AB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124A2B-CF2A-4BF3-8331-C9A538583D70}" type="doc">
      <dgm:prSet loTypeId="urn:microsoft.com/office/officeart/2005/8/layout/cycle5" loCatId="cycle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E0DE0A8A-0FBC-4917-90FA-1B361B80E7FA}">
      <dgm:prSet phldrT="[Texto]" custT="1"/>
      <dgm:spPr/>
      <dgm:t>
        <a:bodyPr/>
        <a:lstStyle/>
        <a:p>
          <a:r>
            <a:rPr lang="es-CO" sz="1600" dirty="0">
              <a:latin typeface="Montserrat"/>
            </a:rPr>
            <a:t>Hijos de madre diabética</a:t>
          </a:r>
        </a:p>
      </dgm:t>
    </dgm:pt>
    <dgm:pt modelId="{A4A51806-F5B0-4335-9CC2-D7CB207E68C8}" type="parTrans" cxnId="{D80FB06B-47AF-4456-B6E3-23ECFA334C71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6179AECC-AEDE-42CB-94E6-4A93F9C40EB3}" type="sibTrans" cxnId="{D80FB06B-47AF-4456-B6E3-23ECFA334C71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ABE95923-9FB9-498F-9D67-5F3C4C43F8BB}">
      <dgm:prSet phldrT="[Texto]" custT="1"/>
      <dgm:spPr/>
      <dgm:t>
        <a:bodyPr/>
        <a:lstStyle/>
        <a:p>
          <a:r>
            <a:rPr lang="es-CO" sz="1600" dirty="0">
              <a:latin typeface="Montserrat"/>
            </a:rPr>
            <a:t>Segundo gemelo</a:t>
          </a:r>
        </a:p>
      </dgm:t>
    </dgm:pt>
    <dgm:pt modelId="{C0253E2C-97FE-418D-8AEF-153C7A2672FA}" type="parTrans" cxnId="{1A2DA90E-0800-43CE-ABD9-CA1C3413C02E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3806A945-2665-41D7-9A38-72F914A93BC5}" type="sibTrans" cxnId="{1A2DA90E-0800-43CE-ABD9-CA1C3413C02E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63C98CA4-CF4E-4DCF-9D23-1DB59AA7E83F}">
      <dgm:prSet phldrT="[Texto]" custT="1"/>
      <dgm:spPr/>
      <dgm:t>
        <a:bodyPr/>
        <a:lstStyle/>
        <a:p>
          <a:r>
            <a:rPr lang="es-CO" sz="1600" dirty="0">
              <a:latin typeface="Montserrat"/>
            </a:rPr>
            <a:t>Sexo masculino</a:t>
          </a:r>
        </a:p>
      </dgm:t>
    </dgm:pt>
    <dgm:pt modelId="{2655E6BC-F343-4CCA-A1EE-904AD7EB9795}" type="parTrans" cxnId="{E6DE9CB4-525A-48B6-8AB7-72AB6F77CAD6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2A0B0A91-48A3-4B61-8476-939F81C91FB6}" type="sibTrans" cxnId="{E6DE9CB4-525A-48B6-8AB7-72AB6F77CAD6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3BB8EB4D-2B3B-45DA-BA98-2DD23326D05B}">
      <dgm:prSet phldrT="[Texto]" custT="1"/>
      <dgm:spPr/>
      <dgm:t>
        <a:bodyPr/>
        <a:lstStyle/>
        <a:p>
          <a:r>
            <a:rPr lang="es-CO" sz="1600" dirty="0">
              <a:latin typeface="Montserrat"/>
            </a:rPr>
            <a:t>Hemorragia </a:t>
          </a:r>
          <a:r>
            <a:rPr lang="es-CO" sz="1600" dirty="0" err="1">
              <a:latin typeface="Montserrat"/>
            </a:rPr>
            <a:t>anteparto</a:t>
          </a:r>
          <a:endParaRPr lang="es-CO" sz="1600" dirty="0">
            <a:latin typeface="Montserrat"/>
          </a:endParaRPr>
        </a:p>
      </dgm:t>
    </dgm:pt>
    <dgm:pt modelId="{ECA53816-FA90-44E2-B5B6-619AC06C45AA}" type="parTrans" cxnId="{96263B21-F996-40F1-BA8B-1A5EEB24C2B9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3273105F-FCD2-41DD-94F7-880E5D530D7F}" type="sibTrans" cxnId="{96263B21-F996-40F1-BA8B-1A5EEB24C2B9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7799D82E-8BA6-4005-ACE0-D05D3C01D40B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600" dirty="0">
              <a:latin typeface="Montserrat"/>
            </a:rPr>
            <a:t>Hipoxia</a:t>
          </a:r>
        </a:p>
      </dgm:t>
    </dgm:pt>
    <dgm:pt modelId="{BEEE2735-2A06-47B6-B521-8837C93CAD7C}" type="parTrans" cxnId="{B27580D9-8119-4A03-A930-ED48C8403F1D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FC84714C-4228-443B-8063-4B7BAFBA3D55}" type="sibTrans" cxnId="{B27580D9-8119-4A03-A930-ED48C8403F1D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38B7DBE5-DDC1-4882-9331-3102B1C2BAFD}">
      <dgm:prSet phldrT="[Texto]" custT="1"/>
      <dgm:spPr/>
      <dgm:t>
        <a:bodyPr/>
        <a:lstStyle/>
        <a:p>
          <a:r>
            <a:rPr lang="es-CO" sz="1600" dirty="0">
              <a:latin typeface="Montserrat"/>
            </a:rPr>
            <a:t>Choque </a:t>
          </a:r>
        </a:p>
      </dgm:t>
    </dgm:pt>
    <dgm:pt modelId="{645996EF-BEA9-4CB3-8B3F-44CC3B889580}" type="parTrans" cxnId="{1B9E5824-30B1-45FB-879A-B5256BCC70B1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B23DE5B3-FC7D-4EFE-9A8F-EC3B86C5FF73}" type="sibTrans" cxnId="{1B9E5824-30B1-45FB-879A-B5256BCC70B1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C9CFE12F-39C6-46C5-B761-E7FF700F0965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600" dirty="0">
              <a:latin typeface="Montserrat"/>
            </a:rPr>
            <a:t>Acidosis </a:t>
          </a:r>
        </a:p>
      </dgm:t>
    </dgm:pt>
    <dgm:pt modelId="{A996B0CD-907A-467B-B709-D31478D9ADA7}" type="parTrans" cxnId="{04BB0E3D-BE30-48EB-A76B-317228198E34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DFAE035D-98EF-4A8F-96B9-A5F9A2CBAD9A}" type="sibTrans" cxnId="{04BB0E3D-BE30-48EB-A76B-317228198E34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EC892952-F319-4F90-AF3F-5EA5A0B1B217}">
      <dgm:prSet phldrT="[Texto]" custT="1"/>
      <dgm:spPr/>
      <dgm:t>
        <a:bodyPr/>
        <a:lstStyle/>
        <a:p>
          <a:r>
            <a:rPr lang="es-CO" sz="1600" dirty="0">
              <a:latin typeface="Montserrat"/>
            </a:rPr>
            <a:t>AF hermano con EMH</a:t>
          </a:r>
        </a:p>
      </dgm:t>
    </dgm:pt>
    <dgm:pt modelId="{9EAA36BA-09CF-4625-9496-A9DFE0FF2988}" type="parTrans" cxnId="{25E711D5-975C-40AC-9880-DB87E6D45510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09C75D4F-1900-4AFD-B8C8-1E71AC57A417}" type="sibTrans" cxnId="{25E711D5-975C-40AC-9880-DB87E6D45510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9EC37415-D2A8-4703-895B-6869266E48BE}">
      <dgm:prSet phldrT="[Texto]" custT="1"/>
      <dgm:spPr/>
      <dgm:t>
        <a:bodyPr/>
        <a:lstStyle/>
        <a:p>
          <a:r>
            <a:rPr lang="es-CO" sz="1600" dirty="0">
              <a:latin typeface="Montserrat"/>
            </a:rPr>
            <a:t>Cesárea</a:t>
          </a:r>
        </a:p>
      </dgm:t>
    </dgm:pt>
    <dgm:pt modelId="{A644ABF9-A035-423E-B78A-4FE131019D31}" type="parTrans" cxnId="{3B66A388-2A73-468D-BA84-A97103E62187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64165C4E-4ADB-460A-9E9E-676E71156E24}" type="sibTrans" cxnId="{3B66A388-2A73-468D-BA84-A97103E62187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43CE512E-CA9D-40DD-85FC-ACD243C0502D}" type="pres">
      <dgm:prSet presAssocID="{5D124A2B-CF2A-4BF3-8331-C9A538583D70}" presName="cycle" presStyleCnt="0">
        <dgm:presLayoutVars>
          <dgm:dir/>
          <dgm:resizeHandles val="exact"/>
        </dgm:presLayoutVars>
      </dgm:prSet>
      <dgm:spPr/>
    </dgm:pt>
    <dgm:pt modelId="{9729AEA2-672B-4DD4-A7A6-EB5F458C191E}" type="pres">
      <dgm:prSet presAssocID="{E0DE0A8A-0FBC-4917-90FA-1B361B80E7FA}" presName="node" presStyleLbl="node1" presStyleIdx="0" presStyleCnt="9" custScaleX="125296" custScaleY="129836">
        <dgm:presLayoutVars>
          <dgm:bulletEnabled val="1"/>
        </dgm:presLayoutVars>
      </dgm:prSet>
      <dgm:spPr/>
    </dgm:pt>
    <dgm:pt modelId="{C9FBB733-14A3-49BA-940D-305977B1C573}" type="pres">
      <dgm:prSet presAssocID="{E0DE0A8A-0FBC-4917-90FA-1B361B80E7FA}" presName="spNode" presStyleCnt="0"/>
      <dgm:spPr/>
    </dgm:pt>
    <dgm:pt modelId="{3EDBEFD2-ACD5-4A9E-9279-CCD71F9B57C7}" type="pres">
      <dgm:prSet presAssocID="{6179AECC-AEDE-42CB-94E6-4A93F9C40EB3}" presName="sibTrans" presStyleLbl="sibTrans1D1" presStyleIdx="0" presStyleCnt="9"/>
      <dgm:spPr/>
    </dgm:pt>
    <dgm:pt modelId="{57EAF591-F79E-46FF-8730-A7E75EE0409D}" type="pres">
      <dgm:prSet presAssocID="{ABE95923-9FB9-498F-9D67-5F3C4C43F8BB}" presName="node" presStyleLbl="node1" presStyleIdx="1" presStyleCnt="9" custScaleX="113692" custScaleY="97081">
        <dgm:presLayoutVars>
          <dgm:bulletEnabled val="1"/>
        </dgm:presLayoutVars>
      </dgm:prSet>
      <dgm:spPr/>
    </dgm:pt>
    <dgm:pt modelId="{7AC28093-06CF-401A-ACB2-1E3E95B86CB2}" type="pres">
      <dgm:prSet presAssocID="{ABE95923-9FB9-498F-9D67-5F3C4C43F8BB}" presName="spNode" presStyleCnt="0"/>
      <dgm:spPr/>
    </dgm:pt>
    <dgm:pt modelId="{8AF097A6-98F5-49B5-89D6-AF83F013B09F}" type="pres">
      <dgm:prSet presAssocID="{3806A945-2665-41D7-9A38-72F914A93BC5}" presName="sibTrans" presStyleLbl="sibTrans1D1" presStyleIdx="1" presStyleCnt="9"/>
      <dgm:spPr/>
    </dgm:pt>
    <dgm:pt modelId="{62DE4E99-6AF2-415D-8474-139CD3C89E99}" type="pres">
      <dgm:prSet presAssocID="{63C98CA4-CF4E-4DCF-9D23-1DB59AA7E83F}" presName="node" presStyleLbl="node1" presStyleIdx="2" presStyleCnt="9" custScaleX="132656" custScaleY="108851">
        <dgm:presLayoutVars>
          <dgm:bulletEnabled val="1"/>
        </dgm:presLayoutVars>
      </dgm:prSet>
      <dgm:spPr/>
    </dgm:pt>
    <dgm:pt modelId="{E8C1E487-696D-48C6-B4D6-E337D861E1CE}" type="pres">
      <dgm:prSet presAssocID="{63C98CA4-CF4E-4DCF-9D23-1DB59AA7E83F}" presName="spNode" presStyleCnt="0"/>
      <dgm:spPr/>
    </dgm:pt>
    <dgm:pt modelId="{87124992-E891-4552-B4CC-59FD1AD5345F}" type="pres">
      <dgm:prSet presAssocID="{2A0B0A91-48A3-4B61-8476-939F81C91FB6}" presName="sibTrans" presStyleLbl="sibTrans1D1" presStyleIdx="2" presStyleCnt="9"/>
      <dgm:spPr/>
    </dgm:pt>
    <dgm:pt modelId="{32B8327A-062A-4F69-A9AE-DDBEA6BDEAA3}" type="pres">
      <dgm:prSet presAssocID="{3BB8EB4D-2B3B-45DA-BA98-2DD23326D05B}" presName="node" presStyleLbl="node1" presStyleIdx="3" presStyleCnt="9" custScaleX="133070" custScaleY="95972">
        <dgm:presLayoutVars>
          <dgm:bulletEnabled val="1"/>
        </dgm:presLayoutVars>
      </dgm:prSet>
      <dgm:spPr/>
    </dgm:pt>
    <dgm:pt modelId="{10C3EBBD-7CE0-4BDE-AA95-AD847BD55916}" type="pres">
      <dgm:prSet presAssocID="{3BB8EB4D-2B3B-45DA-BA98-2DD23326D05B}" presName="spNode" presStyleCnt="0"/>
      <dgm:spPr/>
    </dgm:pt>
    <dgm:pt modelId="{A41E328D-4FF9-4420-B00B-1FFC95C9414D}" type="pres">
      <dgm:prSet presAssocID="{3273105F-FCD2-41DD-94F7-880E5D530D7F}" presName="sibTrans" presStyleLbl="sibTrans1D1" presStyleIdx="3" presStyleCnt="9"/>
      <dgm:spPr/>
    </dgm:pt>
    <dgm:pt modelId="{0F80FDA0-3BC5-41BC-81DE-C72C804127BA}" type="pres">
      <dgm:prSet presAssocID="{7799D82E-8BA6-4005-ACE0-D05D3C01D40B}" presName="node" presStyleLbl="node1" presStyleIdx="4" presStyleCnt="9" custScaleX="117147" custScaleY="95829">
        <dgm:presLayoutVars>
          <dgm:bulletEnabled val="1"/>
        </dgm:presLayoutVars>
      </dgm:prSet>
      <dgm:spPr/>
    </dgm:pt>
    <dgm:pt modelId="{D0381B2F-2587-4206-9C19-8911041E5C5D}" type="pres">
      <dgm:prSet presAssocID="{7799D82E-8BA6-4005-ACE0-D05D3C01D40B}" presName="spNode" presStyleCnt="0"/>
      <dgm:spPr/>
    </dgm:pt>
    <dgm:pt modelId="{8097615B-2BD9-427B-9092-ECA4824BA29B}" type="pres">
      <dgm:prSet presAssocID="{FC84714C-4228-443B-8063-4B7BAFBA3D55}" presName="sibTrans" presStyleLbl="sibTrans1D1" presStyleIdx="4" presStyleCnt="9"/>
      <dgm:spPr/>
    </dgm:pt>
    <dgm:pt modelId="{0695745C-1A69-495B-8452-E728F32C35AB}" type="pres">
      <dgm:prSet presAssocID="{38B7DBE5-DDC1-4882-9331-3102B1C2BAFD}" presName="node" presStyleLbl="node1" presStyleIdx="5" presStyleCnt="9" custScaleX="117147" custScaleY="95829">
        <dgm:presLayoutVars>
          <dgm:bulletEnabled val="1"/>
        </dgm:presLayoutVars>
      </dgm:prSet>
      <dgm:spPr/>
    </dgm:pt>
    <dgm:pt modelId="{72270299-B70F-4C10-959D-6FE6B8A031C2}" type="pres">
      <dgm:prSet presAssocID="{38B7DBE5-DDC1-4882-9331-3102B1C2BAFD}" presName="spNode" presStyleCnt="0"/>
      <dgm:spPr/>
    </dgm:pt>
    <dgm:pt modelId="{5DB1C458-6795-4FA0-A04C-5487EEC76687}" type="pres">
      <dgm:prSet presAssocID="{B23DE5B3-FC7D-4EFE-9A8F-EC3B86C5FF73}" presName="sibTrans" presStyleLbl="sibTrans1D1" presStyleIdx="5" presStyleCnt="9"/>
      <dgm:spPr/>
    </dgm:pt>
    <dgm:pt modelId="{C5B2A36F-8CFF-478A-A5CB-D8A724F802D0}" type="pres">
      <dgm:prSet presAssocID="{C9CFE12F-39C6-46C5-B761-E7FF700F0965}" presName="node" presStyleLbl="node1" presStyleIdx="6" presStyleCnt="9" custScaleX="133070" custScaleY="95972">
        <dgm:presLayoutVars>
          <dgm:bulletEnabled val="1"/>
        </dgm:presLayoutVars>
      </dgm:prSet>
      <dgm:spPr/>
    </dgm:pt>
    <dgm:pt modelId="{C095908D-239E-43E1-9F1E-DF85A194D4B5}" type="pres">
      <dgm:prSet presAssocID="{C9CFE12F-39C6-46C5-B761-E7FF700F0965}" presName="spNode" presStyleCnt="0"/>
      <dgm:spPr/>
    </dgm:pt>
    <dgm:pt modelId="{A194796B-EB95-46BB-AD27-1D1DBD086367}" type="pres">
      <dgm:prSet presAssocID="{DFAE035D-98EF-4A8F-96B9-A5F9A2CBAD9A}" presName="sibTrans" presStyleLbl="sibTrans1D1" presStyleIdx="6" presStyleCnt="9"/>
      <dgm:spPr/>
    </dgm:pt>
    <dgm:pt modelId="{C9215563-B4DA-4A3D-9538-59DEA1A7F4C8}" type="pres">
      <dgm:prSet presAssocID="{EC892952-F319-4F90-AF3F-5EA5A0B1B217}" presName="node" presStyleLbl="node1" presStyleIdx="7" presStyleCnt="9" custScaleX="132656" custScaleY="108851">
        <dgm:presLayoutVars>
          <dgm:bulletEnabled val="1"/>
        </dgm:presLayoutVars>
      </dgm:prSet>
      <dgm:spPr/>
    </dgm:pt>
    <dgm:pt modelId="{8847F81E-FF81-4868-B98B-382DA6D6A40B}" type="pres">
      <dgm:prSet presAssocID="{EC892952-F319-4F90-AF3F-5EA5A0B1B217}" presName="spNode" presStyleCnt="0"/>
      <dgm:spPr/>
    </dgm:pt>
    <dgm:pt modelId="{9A173AE4-8D07-4BB7-97C8-05DDDB7D63F0}" type="pres">
      <dgm:prSet presAssocID="{09C75D4F-1900-4AFD-B8C8-1E71AC57A417}" presName="sibTrans" presStyleLbl="sibTrans1D1" presStyleIdx="7" presStyleCnt="9"/>
      <dgm:spPr/>
    </dgm:pt>
    <dgm:pt modelId="{C42317E3-4B71-4DBD-9B99-4A24E2661749}" type="pres">
      <dgm:prSet presAssocID="{9EC37415-D2A8-4703-895B-6869266E48BE}" presName="node" presStyleLbl="node1" presStyleIdx="8" presStyleCnt="9" custScaleX="113692" custScaleY="97081">
        <dgm:presLayoutVars>
          <dgm:bulletEnabled val="1"/>
        </dgm:presLayoutVars>
      </dgm:prSet>
      <dgm:spPr/>
    </dgm:pt>
    <dgm:pt modelId="{B842543A-16D7-4ADD-A9F7-CA327831BB32}" type="pres">
      <dgm:prSet presAssocID="{9EC37415-D2A8-4703-895B-6869266E48BE}" presName="spNode" presStyleCnt="0"/>
      <dgm:spPr/>
    </dgm:pt>
    <dgm:pt modelId="{D9FDB96E-3E90-4525-A9F7-6588996B92F0}" type="pres">
      <dgm:prSet presAssocID="{64165C4E-4ADB-460A-9E9E-676E71156E24}" presName="sibTrans" presStyleLbl="sibTrans1D1" presStyleIdx="8" presStyleCnt="9"/>
      <dgm:spPr/>
    </dgm:pt>
  </dgm:ptLst>
  <dgm:cxnLst>
    <dgm:cxn modelId="{4411CF02-F5D4-410E-B915-7AE2B2A63CCF}" type="presOf" srcId="{2A0B0A91-48A3-4B61-8476-939F81C91FB6}" destId="{87124992-E891-4552-B4CC-59FD1AD5345F}" srcOrd="0" destOrd="0" presId="urn:microsoft.com/office/officeart/2005/8/layout/cycle5"/>
    <dgm:cxn modelId="{1A2DA90E-0800-43CE-ABD9-CA1C3413C02E}" srcId="{5D124A2B-CF2A-4BF3-8331-C9A538583D70}" destId="{ABE95923-9FB9-498F-9D67-5F3C4C43F8BB}" srcOrd="1" destOrd="0" parTransId="{C0253E2C-97FE-418D-8AEF-153C7A2672FA}" sibTransId="{3806A945-2665-41D7-9A38-72F914A93BC5}"/>
    <dgm:cxn modelId="{B4605519-B4AC-45C1-BE8E-52E64616707A}" type="presOf" srcId="{EC892952-F319-4F90-AF3F-5EA5A0B1B217}" destId="{C9215563-B4DA-4A3D-9538-59DEA1A7F4C8}" srcOrd="0" destOrd="0" presId="urn:microsoft.com/office/officeart/2005/8/layout/cycle5"/>
    <dgm:cxn modelId="{96263B21-F996-40F1-BA8B-1A5EEB24C2B9}" srcId="{5D124A2B-CF2A-4BF3-8331-C9A538583D70}" destId="{3BB8EB4D-2B3B-45DA-BA98-2DD23326D05B}" srcOrd="3" destOrd="0" parTransId="{ECA53816-FA90-44E2-B5B6-619AC06C45AA}" sibTransId="{3273105F-FCD2-41DD-94F7-880E5D530D7F}"/>
    <dgm:cxn modelId="{1B9E5824-30B1-45FB-879A-B5256BCC70B1}" srcId="{5D124A2B-CF2A-4BF3-8331-C9A538583D70}" destId="{38B7DBE5-DDC1-4882-9331-3102B1C2BAFD}" srcOrd="5" destOrd="0" parTransId="{645996EF-BEA9-4CB3-8B3F-44CC3B889580}" sibTransId="{B23DE5B3-FC7D-4EFE-9A8F-EC3B86C5FF73}"/>
    <dgm:cxn modelId="{A9BCFA29-DBCE-423E-9D25-1D737A00C753}" type="presOf" srcId="{FC84714C-4228-443B-8063-4B7BAFBA3D55}" destId="{8097615B-2BD9-427B-9092-ECA4824BA29B}" srcOrd="0" destOrd="0" presId="urn:microsoft.com/office/officeart/2005/8/layout/cycle5"/>
    <dgm:cxn modelId="{B0331633-E369-489C-B2A3-0269903A59DF}" type="presOf" srcId="{38B7DBE5-DDC1-4882-9331-3102B1C2BAFD}" destId="{0695745C-1A69-495B-8452-E728F32C35AB}" srcOrd="0" destOrd="0" presId="urn:microsoft.com/office/officeart/2005/8/layout/cycle5"/>
    <dgm:cxn modelId="{04BB0E3D-BE30-48EB-A76B-317228198E34}" srcId="{5D124A2B-CF2A-4BF3-8331-C9A538583D70}" destId="{C9CFE12F-39C6-46C5-B761-E7FF700F0965}" srcOrd="6" destOrd="0" parTransId="{A996B0CD-907A-467B-B709-D31478D9ADA7}" sibTransId="{DFAE035D-98EF-4A8F-96B9-A5F9A2CBAD9A}"/>
    <dgm:cxn modelId="{D80FB06B-47AF-4456-B6E3-23ECFA334C71}" srcId="{5D124A2B-CF2A-4BF3-8331-C9A538583D70}" destId="{E0DE0A8A-0FBC-4917-90FA-1B361B80E7FA}" srcOrd="0" destOrd="0" parTransId="{A4A51806-F5B0-4335-9CC2-D7CB207E68C8}" sibTransId="{6179AECC-AEDE-42CB-94E6-4A93F9C40EB3}"/>
    <dgm:cxn modelId="{25DE5D52-3B74-4C9F-9041-4689B938C29D}" type="presOf" srcId="{DFAE035D-98EF-4A8F-96B9-A5F9A2CBAD9A}" destId="{A194796B-EB95-46BB-AD27-1D1DBD086367}" srcOrd="0" destOrd="0" presId="urn:microsoft.com/office/officeart/2005/8/layout/cycle5"/>
    <dgm:cxn modelId="{E6148D88-A2FB-481C-B807-60B4124FD5FD}" type="presOf" srcId="{63C98CA4-CF4E-4DCF-9D23-1DB59AA7E83F}" destId="{62DE4E99-6AF2-415D-8474-139CD3C89E99}" srcOrd="0" destOrd="0" presId="urn:microsoft.com/office/officeart/2005/8/layout/cycle5"/>
    <dgm:cxn modelId="{3B66A388-2A73-468D-BA84-A97103E62187}" srcId="{5D124A2B-CF2A-4BF3-8331-C9A538583D70}" destId="{9EC37415-D2A8-4703-895B-6869266E48BE}" srcOrd="8" destOrd="0" parTransId="{A644ABF9-A035-423E-B78A-4FE131019D31}" sibTransId="{64165C4E-4ADB-460A-9E9E-676E71156E24}"/>
    <dgm:cxn modelId="{0199938E-423A-4DC1-B283-3573091F502C}" type="presOf" srcId="{5D124A2B-CF2A-4BF3-8331-C9A538583D70}" destId="{43CE512E-CA9D-40DD-85FC-ACD243C0502D}" srcOrd="0" destOrd="0" presId="urn:microsoft.com/office/officeart/2005/8/layout/cycle5"/>
    <dgm:cxn modelId="{8BB6C78E-69D3-4DD2-A6E5-CA361DDE588B}" type="presOf" srcId="{B23DE5B3-FC7D-4EFE-9A8F-EC3B86C5FF73}" destId="{5DB1C458-6795-4FA0-A04C-5487EEC76687}" srcOrd="0" destOrd="0" presId="urn:microsoft.com/office/officeart/2005/8/layout/cycle5"/>
    <dgm:cxn modelId="{A421AB97-A4E7-4E66-8C93-B45D02E1F20F}" type="presOf" srcId="{3BB8EB4D-2B3B-45DA-BA98-2DD23326D05B}" destId="{32B8327A-062A-4F69-A9AE-DDBEA6BDEAA3}" srcOrd="0" destOrd="0" presId="urn:microsoft.com/office/officeart/2005/8/layout/cycle5"/>
    <dgm:cxn modelId="{DFB85798-92F2-4E4B-AC19-E9764B385D14}" type="presOf" srcId="{64165C4E-4ADB-460A-9E9E-676E71156E24}" destId="{D9FDB96E-3E90-4525-A9F7-6588996B92F0}" srcOrd="0" destOrd="0" presId="urn:microsoft.com/office/officeart/2005/8/layout/cycle5"/>
    <dgm:cxn modelId="{34EC56A4-96EB-4BC7-B761-99A01C4C057A}" type="presOf" srcId="{6179AECC-AEDE-42CB-94E6-4A93F9C40EB3}" destId="{3EDBEFD2-ACD5-4A9E-9279-CCD71F9B57C7}" srcOrd="0" destOrd="0" presId="urn:microsoft.com/office/officeart/2005/8/layout/cycle5"/>
    <dgm:cxn modelId="{1A98CDA8-0050-47A0-9C17-8B4F16573D0F}" type="presOf" srcId="{7799D82E-8BA6-4005-ACE0-D05D3C01D40B}" destId="{0F80FDA0-3BC5-41BC-81DE-C72C804127BA}" srcOrd="0" destOrd="0" presId="urn:microsoft.com/office/officeart/2005/8/layout/cycle5"/>
    <dgm:cxn modelId="{E6DE9CB4-525A-48B6-8AB7-72AB6F77CAD6}" srcId="{5D124A2B-CF2A-4BF3-8331-C9A538583D70}" destId="{63C98CA4-CF4E-4DCF-9D23-1DB59AA7E83F}" srcOrd="2" destOrd="0" parTransId="{2655E6BC-F343-4CCA-A1EE-904AD7EB9795}" sibTransId="{2A0B0A91-48A3-4B61-8476-939F81C91FB6}"/>
    <dgm:cxn modelId="{B8A344C9-3B14-4988-8DF4-CF4B53EF7A15}" type="presOf" srcId="{ABE95923-9FB9-498F-9D67-5F3C4C43F8BB}" destId="{57EAF591-F79E-46FF-8730-A7E75EE0409D}" srcOrd="0" destOrd="0" presId="urn:microsoft.com/office/officeart/2005/8/layout/cycle5"/>
    <dgm:cxn modelId="{25E711D5-975C-40AC-9880-DB87E6D45510}" srcId="{5D124A2B-CF2A-4BF3-8331-C9A538583D70}" destId="{EC892952-F319-4F90-AF3F-5EA5A0B1B217}" srcOrd="7" destOrd="0" parTransId="{9EAA36BA-09CF-4625-9496-A9DFE0FF2988}" sibTransId="{09C75D4F-1900-4AFD-B8C8-1E71AC57A417}"/>
    <dgm:cxn modelId="{B27580D9-8119-4A03-A930-ED48C8403F1D}" srcId="{5D124A2B-CF2A-4BF3-8331-C9A538583D70}" destId="{7799D82E-8BA6-4005-ACE0-D05D3C01D40B}" srcOrd="4" destOrd="0" parTransId="{BEEE2735-2A06-47B6-B521-8837C93CAD7C}" sibTransId="{FC84714C-4228-443B-8063-4B7BAFBA3D55}"/>
    <dgm:cxn modelId="{25C9C2E7-8D9D-4556-A552-D67C220CED28}" type="presOf" srcId="{E0DE0A8A-0FBC-4917-90FA-1B361B80E7FA}" destId="{9729AEA2-672B-4DD4-A7A6-EB5F458C191E}" srcOrd="0" destOrd="0" presId="urn:microsoft.com/office/officeart/2005/8/layout/cycle5"/>
    <dgm:cxn modelId="{08AD78E9-C236-49E6-A35D-9A734CD0B955}" type="presOf" srcId="{3273105F-FCD2-41DD-94F7-880E5D530D7F}" destId="{A41E328D-4FF9-4420-B00B-1FFC95C9414D}" srcOrd="0" destOrd="0" presId="urn:microsoft.com/office/officeart/2005/8/layout/cycle5"/>
    <dgm:cxn modelId="{9952B4ED-F96D-4977-BF58-8FF0B5024812}" type="presOf" srcId="{09C75D4F-1900-4AFD-B8C8-1E71AC57A417}" destId="{9A173AE4-8D07-4BB7-97C8-05DDDB7D63F0}" srcOrd="0" destOrd="0" presId="urn:microsoft.com/office/officeart/2005/8/layout/cycle5"/>
    <dgm:cxn modelId="{33DCAFF3-E313-4921-9F17-9479D233EBD0}" type="presOf" srcId="{C9CFE12F-39C6-46C5-B761-E7FF700F0965}" destId="{C5B2A36F-8CFF-478A-A5CB-D8A724F802D0}" srcOrd="0" destOrd="0" presId="urn:microsoft.com/office/officeart/2005/8/layout/cycle5"/>
    <dgm:cxn modelId="{496BF7F6-F2D1-4320-9C2C-0E5BF46B9460}" type="presOf" srcId="{9EC37415-D2A8-4703-895B-6869266E48BE}" destId="{C42317E3-4B71-4DBD-9B99-4A24E2661749}" srcOrd="0" destOrd="0" presId="urn:microsoft.com/office/officeart/2005/8/layout/cycle5"/>
    <dgm:cxn modelId="{BB215BFB-73DA-4697-B9F7-4CE498D73C5C}" type="presOf" srcId="{3806A945-2665-41D7-9A38-72F914A93BC5}" destId="{8AF097A6-98F5-49B5-89D6-AF83F013B09F}" srcOrd="0" destOrd="0" presId="urn:microsoft.com/office/officeart/2005/8/layout/cycle5"/>
    <dgm:cxn modelId="{993FD48E-926E-43AF-9477-BF87253B2BF2}" type="presParOf" srcId="{43CE512E-CA9D-40DD-85FC-ACD243C0502D}" destId="{9729AEA2-672B-4DD4-A7A6-EB5F458C191E}" srcOrd="0" destOrd="0" presId="urn:microsoft.com/office/officeart/2005/8/layout/cycle5"/>
    <dgm:cxn modelId="{547970A2-5832-4E42-9EEF-F80982674E90}" type="presParOf" srcId="{43CE512E-CA9D-40DD-85FC-ACD243C0502D}" destId="{C9FBB733-14A3-49BA-940D-305977B1C573}" srcOrd="1" destOrd="0" presId="urn:microsoft.com/office/officeart/2005/8/layout/cycle5"/>
    <dgm:cxn modelId="{12740244-39BF-4B66-A0E9-BFC80330EC41}" type="presParOf" srcId="{43CE512E-CA9D-40DD-85FC-ACD243C0502D}" destId="{3EDBEFD2-ACD5-4A9E-9279-CCD71F9B57C7}" srcOrd="2" destOrd="0" presId="urn:microsoft.com/office/officeart/2005/8/layout/cycle5"/>
    <dgm:cxn modelId="{EFF33AD7-8157-4213-B294-976CC04FFFB9}" type="presParOf" srcId="{43CE512E-CA9D-40DD-85FC-ACD243C0502D}" destId="{57EAF591-F79E-46FF-8730-A7E75EE0409D}" srcOrd="3" destOrd="0" presId="urn:microsoft.com/office/officeart/2005/8/layout/cycle5"/>
    <dgm:cxn modelId="{B11A441B-236A-48F2-93DC-2A365A429027}" type="presParOf" srcId="{43CE512E-CA9D-40DD-85FC-ACD243C0502D}" destId="{7AC28093-06CF-401A-ACB2-1E3E95B86CB2}" srcOrd="4" destOrd="0" presId="urn:microsoft.com/office/officeart/2005/8/layout/cycle5"/>
    <dgm:cxn modelId="{00CBD93A-481E-4960-998E-11510AB61935}" type="presParOf" srcId="{43CE512E-CA9D-40DD-85FC-ACD243C0502D}" destId="{8AF097A6-98F5-49B5-89D6-AF83F013B09F}" srcOrd="5" destOrd="0" presId="urn:microsoft.com/office/officeart/2005/8/layout/cycle5"/>
    <dgm:cxn modelId="{AD985AC3-5AAA-4481-BBFB-1A3138099041}" type="presParOf" srcId="{43CE512E-CA9D-40DD-85FC-ACD243C0502D}" destId="{62DE4E99-6AF2-415D-8474-139CD3C89E99}" srcOrd="6" destOrd="0" presId="urn:microsoft.com/office/officeart/2005/8/layout/cycle5"/>
    <dgm:cxn modelId="{9DCC6974-14EA-44C9-8475-3C68FE52CEE2}" type="presParOf" srcId="{43CE512E-CA9D-40DD-85FC-ACD243C0502D}" destId="{E8C1E487-696D-48C6-B4D6-E337D861E1CE}" srcOrd="7" destOrd="0" presId="urn:microsoft.com/office/officeart/2005/8/layout/cycle5"/>
    <dgm:cxn modelId="{1193C07F-60CE-42FA-9A17-FCCE67C1970F}" type="presParOf" srcId="{43CE512E-CA9D-40DD-85FC-ACD243C0502D}" destId="{87124992-E891-4552-B4CC-59FD1AD5345F}" srcOrd="8" destOrd="0" presId="urn:microsoft.com/office/officeart/2005/8/layout/cycle5"/>
    <dgm:cxn modelId="{6F76A5B1-F9D9-4451-9728-C9BF704FA63C}" type="presParOf" srcId="{43CE512E-CA9D-40DD-85FC-ACD243C0502D}" destId="{32B8327A-062A-4F69-A9AE-DDBEA6BDEAA3}" srcOrd="9" destOrd="0" presId="urn:microsoft.com/office/officeart/2005/8/layout/cycle5"/>
    <dgm:cxn modelId="{19A838BE-A2C0-49F8-B0A7-C31582E9DB59}" type="presParOf" srcId="{43CE512E-CA9D-40DD-85FC-ACD243C0502D}" destId="{10C3EBBD-7CE0-4BDE-AA95-AD847BD55916}" srcOrd="10" destOrd="0" presId="urn:microsoft.com/office/officeart/2005/8/layout/cycle5"/>
    <dgm:cxn modelId="{EB611D2B-6BB0-4461-9C2D-5888917553F2}" type="presParOf" srcId="{43CE512E-CA9D-40DD-85FC-ACD243C0502D}" destId="{A41E328D-4FF9-4420-B00B-1FFC95C9414D}" srcOrd="11" destOrd="0" presId="urn:microsoft.com/office/officeart/2005/8/layout/cycle5"/>
    <dgm:cxn modelId="{F53A3F5D-A85E-4195-A834-D318454C2FB7}" type="presParOf" srcId="{43CE512E-CA9D-40DD-85FC-ACD243C0502D}" destId="{0F80FDA0-3BC5-41BC-81DE-C72C804127BA}" srcOrd="12" destOrd="0" presId="urn:microsoft.com/office/officeart/2005/8/layout/cycle5"/>
    <dgm:cxn modelId="{B88D9FC6-C84B-47EB-BF82-D767364CA2B7}" type="presParOf" srcId="{43CE512E-CA9D-40DD-85FC-ACD243C0502D}" destId="{D0381B2F-2587-4206-9C19-8911041E5C5D}" srcOrd="13" destOrd="0" presId="urn:microsoft.com/office/officeart/2005/8/layout/cycle5"/>
    <dgm:cxn modelId="{56C7C450-1D03-4E1C-815A-D6CBD5257A4C}" type="presParOf" srcId="{43CE512E-CA9D-40DD-85FC-ACD243C0502D}" destId="{8097615B-2BD9-427B-9092-ECA4824BA29B}" srcOrd="14" destOrd="0" presId="urn:microsoft.com/office/officeart/2005/8/layout/cycle5"/>
    <dgm:cxn modelId="{6F977B49-5342-4B95-942F-0B8861FE16FC}" type="presParOf" srcId="{43CE512E-CA9D-40DD-85FC-ACD243C0502D}" destId="{0695745C-1A69-495B-8452-E728F32C35AB}" srcOrd="15" destOrd="0" presId="urn:microsoft.com/office/officeart/2005/8/layout/cycle5"/>
    <dgm:cxn modelId="{12F32256-A530-4482-A1B2-9DF587D1E8C8}" type="presParOf" srcId="{43CE512E-CA9D-40DD-85FC-ACD243C0502D}" destId="{72270299-B70F-4C10-959D-6FE6B8A031C2}" srcOrd="16" destOrd="0" presId="urn:microsoft.com/office/officeart/2005/8/layout/cycle5"/>
    <dgm:cxn modelId="{F4659185-020C-44FF-A5A0-366C715CE145}" type="presParOf" srcId="{43CE512E-CA9D-40DD-85FC-ACD243C0502D}" destId="{5DB1C458-6795-4FA0-A04C-5487EEC76687}" srcOrd="17" destOrd="0" presId="urn:microsoft.com/office/officeart/2005/8/layout/cycle5"/>
    <dgm:cxn modelId="{1F930ACE-83D6-45F8-A4F0-B8504CEF0E1D}" type="presParOf" srcId="{43CE512E-CA9D-40DD-85FC-ACD243C0502D}" destId="{C5B2A36F-8CFF-478A-A5CB-D8A724F802D0}" srcOrd="18" destOrd="0" presId="urn:microsoft.com/office/officeart/2005/8/layout/cycle5"/>
    <dgm:cxn modelId="{4DBB33EE-6E14-4FC8-AEDF-09D0A6C4E7A3}" type="presParOf" srcId="{43CE512E-CA9D-40DD-85FC-ACD243C0502D}" destId="{C095908D-239E-43E1-9F1E-DF85A194D4B5}" srcOrd="19" destOrd="0" presId="urn:microsoft.com/office/officeart/2005/8/layout/cycle5"/>
    <dgm:cxn modelId="{64061462-9C80-4831-A0FC-07EF1FEAA7C8}" type="presParOf" srcId="{43CE512E-CA9D-40DD-85FC-ACD243C0502D}" destId="{A194796B-EB95-46BB-AD27-1D1DBD086367}" srcOrd="20" destOrd="0" presId="urn:microsoft.com/office/officeart/2005/8/layout/cycle5"/>
    <dgm:cxn modelId="{0E24061D-5F45-48BB-B367-11FB0D83961D}" type="presParOf" srcId="{43CE512E-CA9D-40DD-85FC-ACD243C0502D}" destId="{C9215563-B4DA-4A3D-9538-59DEA1A7F4C8}" srcOrd="21" destOrd="0" presId="urn:microsoft.com/office/officeart/2005/8/layout/cycle5"/>
    <dgm:cxn modelId="{56AF975D-52E5-4B3C-8C4B-BB7AA0075B84}" type="presParOf" srcId="{43CE512E-CA9D-40DD-85FC-ACD243C0502D}" destId="{8847F81E-FF81-4868-B98B-382DA6D6A40B}" srcOrd="22" destOrd="0" presId="urn:microsoft.com/office/officeart/2005/8/layout/cycle5"/>
    <dgm:cxn modelId="{FF0F6466-5F7F-4F23-BC73-9E610B0A5C40}" type="presParOf" srcId="{43CE512E-CA9D-40DD-85FC-ACD243C0502D}" destId="{9A173AE4-8D07-4BB7-97C8-05DDDB7D63F0}" srcOrd="23" destOrd="0" presId="urn:microsoft.com/office/officeart/2005/8/layout/cycle5"/>
    <dgm:cxn modelId="{DE47F815-6BCD-4AE2-B30B-196AB6C1D68B}" type="presParOf" srcId="{43CE512E-CA9D-40DD-85FC-ACD243C0502D}" destId="{C42317E3-4B71-4DBD-9B99-4A24E2661749}" srcOrd="24" destOrd="0" presId="urn:microsoft.com/office/officeart/2005/8/layout/cycle5"/>
    <dgm:cxn modelId="{166CD718-DEE5-400B-8DC2-5C20FAB9300D}" type="presParOf" srcId="{43CE512E-CA9D-40DD-85FC-ACD243C0502D}" destId="{B842543A-16D7-4ADD-A9F7-CA327831BB32}" srcOrd="25" destOrd="0" presId="urn:microsoft.com/office/officeart/2005/8/layout/cycle5"/>
    <dgm:cxn modelId="{625AE789-196E-4201-9C75-D7D91F254EBB}" type="presParOf" srcId="{43CE512E-CA9D-40DD-85FC-ACD243C0502D}" destId="{D9FDB96E-3E90-4525-A9F7-6588996B92F0}" srcOrd="26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742AEE4-1347-4F1D-B42C-D4A625135332}" type="doc">
      <dgm:prSet loTypeId="urn:microsoft.com/office/officeart/2005/8/layout/cycle7" loCatId="cycle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37B5B943-8F3E-433C-A468-1FF94C0256C5}">
      <dgm:prSet phldrT="[Texto]" custT="1"/>
      <dgm:spPr/>
      <dgm:t>
        <a:bodyPr/>
        <a:lstStyle/>
        <a:p>
          <a:r>
            <a:rPr lang="es-CO" sz="1800" dirty="0">
              <a:latin typeface="Montserrat"/>
            </a:rPr>
            <a:t>THAE</a:t>
          </a:r>
        </a:p>
      </dgm:t>
    </dgm:pt>
    <dgm:pt modelId="{737CCCD0-5999-4CE5-84CA-E29FD22E7CBD}" type="parTrans" cxnId="{B0B24303-F473-4290-A49B-2EFCB9F7C0D0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30A9F267-02EB-4C40-8FBC-58F1ACF8F0F0}" type="sibTrans" cxnId="{B0B24303-F473-4290-A49B-2EFCB9F7C0D0}">
      <dgm:prSet custT="1"/>
      <dgm:spPr/>
      <dgm:t>
        <a:bodyPr/>
        <a:lstStyle/>
        <a:p>
          <a:endParaRPr lang="es-CO" sz="1800">
            <a:latin typeface="Montserrat"/>
          </a:endParaRPr>
        </a:p>
      </dgm:t>
    </dgm:pt>
    <dgm:pt modelId="{9C3B2F34-1DCB-45C2-9588-CC038EE8926B}">
      <dgm:prSet phldrT="[Texto]" custT="1"/>
      <dgm:spPr/>
      <dgm:t>
        <a:bodyPr/>
        <a:lstStyle/>
        <a:p>
          <a:r>
            <a:rPr lang="es-CO" sz="1800" dirty="0">
              <a:latin typeface="Montserrat"/>
            </a:rPr>
            <a:t>RCIU</a:t>
          </a:r>
        </a:p>
      </dgm:t>
    </dgm:pt>
    <dgm:pt modelId="{78FBC162-5FB8-4022-98EF-6E26B36FA05F}" type="parTrans" cxnId="{89E26D54-E0C4-40B5-926F-CAB022249BA6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6EC2CC8A-BD33-408F-B915-B2953730D5E2}" type="sibTrans" cxnId="{89E26D54-E0C4-40B5-926F-CAB022249BA6}">
      <dgm:prSet custT="1"/>
      <dgm:spPr/>
      <dgm:t>
        <a:bodyPr/>
        <a:lstStyle/>
        <a:p>
          <a:endParaRPr lang="es-CO" sz="1800">
            <a:latin typeface="Montserrat"/>
          </a:endParaRPr>
        </a:p>
      </dgm:t>
    </dgm:pt>
    <dgm:pt modelId="{1B256FEC-EC5E-40F0-83DB-0E4479D22C38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800" dirty="0">
              <a:latin typeface="Montserrat"/>
            </a:rPr>
            <a:t>RPMO</a:t>
          </a:r>
        </a:p>
      </dgm:t>
    </dgm:pt>
    <dgm:pt modelId="{D63452BA-7760-4760-9DAC-F7417E5F0976}" type="parTrans" cxnId="{CF057889-7E66-4A15-8AF7-7C3B4288640E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9D5C7B8B-1B2F-4E77-8C7D-7FC1C43FA5DA}" type="sibTrans" cxnId="{CF057889-7E66-4A15-8AF7-7C3B4288640E}">
      <dgm:prSet custT="1"/>
      <dgm:spPr/>
      <dgm:t>
        <a:bodyPr/>
        <a:lstStyle/>
        <a:p>
          <a:endParaRPr lang="es-CO" sz="1800">
            <a:latin typeface="Montserrat"/>
          </a:endParaRPr>
        </a:p>
      </dgm:t>
    </dgm:pt>
    <dgm:pt modelId="{6DB8CAFA-B9D1-49FA-9D14-4575FB7B7104}">
      <dgm:prSet phldrT="[Texto]" custT="1"/>
      <dgm:spPr/>
      <dgm:t>
        <a:bodyPr/>
        <a:lstStyle/>
        <a:p>
          <a:r>
            <a:rPr lang="es-CO" sz="1800" dirty="0">
              <a:latin typeface="Montserrat"/>
            </a:rPr>
            <a:t>Hijos de madres adictas a narcóticos</a:t>
          </a:r>
        </a:p>
      </dgm:t>
    </dgm:pt>
    <dgm:pt modelId="{49DAAD3B-8E10-443E-B1BA-FFA28603BFF5}" type="parTrans" cxnId="{C7D36CC7-BB48-4676-9BFE-3513143005EB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BD240A27-23A9-4335-A6C2-D77DFB2F8311}" type="sibTrans" cxnId="{C7D36CC7-BB48-4676-9BFE-3513143005EB}">
      <dgm:prSet custT="1"/>
      <dgm:spPr/>
      <dgm:t>
        <a:bodyPr/>
        <a:lstStyle/>
        <a:p>
          <a:endParaRPr lang="es-CO" sz="1800">
            <a:latin typeface="Montserrat"/>
          </a:endParaRPr>
        </a:p>
      </dgm:t>
    </dgm:pt>
    <dgm:pt modelId="{57BB2D60-C318-47A8-A314-3DCCD77F1E03}" type="pres">
      <dgm:prSet presAssocID="{0742AEE4-1347-4F1D-B42C-D4A625135332}" presName="Name0" presStyleCnt="0">
        <dgm:presLayoutVars>
          <dgm:dir/>
          <dgm:resizeHandles val="exact"/>
        </dgm:presLayoutVars>
      </dgm:prSet>
      <dgm:spPr/>
    </dgm:pt>
    <dgm:pt modelId="{E978D9EA-3C2A-4987-9DAF-F3E2EBD0DB0C}" type="pres">
      <dgm:prSet presAssocID="{37B5B943-8F3E-433C-A468-1FF94C0256C5}" presName="node" presStyleLbl="node1" presStyleIdx="0" presStyleCnt="4">
        <dgm:presLayoutVars>
          <dgm:bulletEnabled val="1"/>
        </dgm:presLayoutVars>
      </dgm:prSet>
      <dgm:spPr/>
    </dgm:pt>
    <dgm:pt modelId="{97704060-2F6A-4672-8395-B4593AF6622A}" type="pres">
      <dgm:prSet presAssocID="{30A9F267-02EB-4C40-8FBC-58F1ACF8F0F0}" presName="sibTrans" presStyleLbl="sibTrans2D1" presStyleIdx="0" presStyleCnt="4"/>
      <dgm:spPr/>
    </dgm:pt>
    <dgm:pt modelId="{058CB3DC-72D9-4878-BA5D-0A1622E9AD68}" type="pres">
      <dgm:prSet presAssocID="{30A9F267-02EB-4C40-8FBC-58F1ACF8F0F0}" presName="connectorText" presStyleLbl="sibTrans2D1" presStyleIdx="0" presStyleCnt="4"/>
      <dgm:spPr/>
    </dgm:pt>
    <dgm:pt modelId="{84A668CE-9CD4-4C6F-80B6-8A898D662229}" type="pres">
      <dgm:prSet presAssocID="{9C3B2F34-1DCB-45C2-9588-CC038EE8926B}" presName="node" presStyleLbl="node1" presStyleIdx="1" presStyleCnt="4">
        <dgm:presLayoutVars>
          <dgm:bulletEnabled val="1"/>
        </dgm:presLayoutVars>
      </dgm:prSet>
      <dgm:spPr/>
    </dgm:pt>
    <dgm:pt modelId="{A38D7739-0A99-4ECD-8F01-48A621EFEA02}" type="pres">
      <dgm:prSet presAssocID="{6EC2CC8A-BD33-408F-B915-B2953730D5E2}" presName="sibTrans" presStyleLbl="sibTrans2D1" presStyleIdx="1" presStyleCnt="4"/>
      <dgm:spPr/>
    </dgm:pt>
    <dgm:pt modelId="{E4119987-1990-44D2-8690-ED535E6C8FDC}" type="pres">
      <dgm:prSet presAssocID="{6EC2CC8A-BD33-408F-B915-B2953730D5E2}" presName="connectorText" presStyleLbl="sibTrans2D1" presStyleIdx="1" presStyleCnt="4"/>
      <dgm:spPr/>
    </dgm:pt>
    <dgm:pt modelId="{11181BA1-94A9-4C13-8F1A-6E3F740420FC}" type="pres">
      <dgm:prSet presAssocID="{1B256FEC-EC5E-40F0-83DB-0E4479D22C38}" presName="node" presStyleLbl="node1" presStyleIdx="2" presStyleCnt="4">
        <dgm:presLayoutVars>
          <dgm:bulletEnabled val="1"/>
        </dgm:presLayoutVars>
      </dgm:prSet>
      <dgm:spPr/>
    </dgm:pt>
    <dgm:pt modelId="{A102752F-0D3A-4D19-89EA-19BE10368974}" type="pres">
      <dgm:prSet presAssocID="{9D5C7B8B-1B2F-4E77-8C7D-7FC1C43FA5DA}" presName="sibTrans" presStyleLbl="sibTrans2D1" presStyleIdx="2" presStyleCnt="4"/>
      <dgm:spPr/>
    </dgm:pt>
    <dgm:pt modelId="{2E304A89-4229-467E-9C1B-7A85AC193819}" type="pres">
      <dgm:prSet presAssocID="{9D5C7B8B-1B2F-4E77-8C7D-7FC1C43FA5DA}" presName="connectorText" presStyleLbl="sibTrans2D1" presStyleIdx="2" presStyleCnt="4"/>
      <dgm:spPr/>
    </dgm:pt>
    <dgm:pt modelId="{67B30B82-9D50-4003-8512-D63C3411CAB8}" type="pres">
      <dgm:prSet presAssocID="{6DB8CAFA-B9D1-49FA-9D14-4575FB7B7104}" presName="node" presStyleLbl="node1" presStyleIdx="3" presStyleCnt="4">
        <dgm:presLayoutVars>
          <dgm:bulletEnabled val="1"/>
        </dgm:presLayoutVars>
      </dgm:prSet>
      <dgm:spPr/>
    </dgm:pt>
    <dgm:pt modelId="{27FBDE44-8DCB-45FF-8B7F-75731425B336}" type="pres">
      <dgm:prSet presAssocID="{BD240A27-23A9-4335-A6C2-D77DFB2F8311}" presName="sibTrans" presStyleLbl="sibTrans2D1" presStyleIdx="3" presStyleCnt="4"/>
      <dgm:spPr/>
    </dgm:pt>
    <dgm:pt modelId="{143BB8B1-2473-4205-8994-1470FD3D0A4F}" type="pres">
      <dgm:prSet presAssocID="{BD240A27-23A9-4335-A6C2-D77DFB2F8311}" presName="connectorText" presStyleLbl="sibTrans2D1" presStyleIdx="3" presStyleCnt="4"/>
      <dgm:spPr/>
    </dgm:pt>
  </dgm:ptLst>
  <dgm:cxnLst>
    <dgm:cxn modelId="{B0B24303-F473-4290-A49B-2EFCB9F7C0D0}" srcId="{0742AEE4-1347-4F1D-B42C-D4A625135332}" destId="{37B5B943-8F3E-433C-A468-1FF94C0256C5}" srcOrd="0" destOrd="0" parTransId="{737CCCD0-5999-4CE5-84CA-E29FD22E7CBD}" sibTransId="{30A9F267-02EB-4C40-8FBC-58F1ACF8F0F0}"/>
    <dgm:cxn modelId="{AC917D12-35C9-484A-A242-BAC388C44C9C}" type="presOf" srcId="{BD240A27-23A9-4335-A6C2-D77DFB2F8311}" destId="{143BB8B1-2473-4205-8994-1470FD3D0A4F}" srcOrd="1" destOrd="0" presId="urn:microsoft.com/office/officeart/2005/8/layout/cycle7"/>
    <dgm:cxn modelId="{F90B6618-C1CD-45DA-B48A-184871A10ED3}" type="presOf" srcId="{0742AEE4-1347-4F1D-B42C-D4A625135332}" destId="{57BB2D60-C318-47A8-A314-3DCCD77F1E03}" srcOrd="0" destOrd="0" presId="urn:microsoft.com/office/officeart/2005/8/layout/cycle7"/>
    <dgm:cxn modelId="{5ECEB565-B53F-4194-9F9B-3312464E882C}" type="presOf" srcId="{9C3B2F34-1DCB-45C2-9588-CC038EE8926B}" destId="{84A668CE-9CD4-4C6F-80B6-8A898D662229}" srcOrd="0" destOrd="0" presId="urn:microsoft.com/office/officeart/2005/8/layout/cycle7"/>
    <dgm:cxn modelId="{30B1F56E-BE8D-4E49-8BDA-590090340951}" type="presOf" srcId="{30A9F267-02EB-4C40-8FBC-58F1ACF8F0F0}" destId="{97704060-2F6A-4672-8395-B4593AF6622A}" srcOrd="0" destOrd="0" presId="urn:microsoft.com/office/officeart/2005/8/layout/cycle7"/>
    <dgm:cxn modelId="{89E26D54-E0C4-40B5-926F-CAB022249BA6}" srcId="{0742AEE4-1347-4F1D-B42C-D4A625135332}" destId="{9C3B2F34-1DCB-45C2-9588-CC038EE8926B}" srcOrd="1" destOrd="0" parTransId="{78FBC162-5FB8-4022-98EF-6E26B36FA05F}" sibTransId="{6EC2CC8A-BD33-408F-B915-B2953730D5E2}"/>
    <dgm:cxn modelId="{CF057889-7E66-4A15-8AF7-7C3B4288640E}" srcId="{0742AEE4-1347-4F1D-B42C-D4A625135332}" destId="{1B256FEC-EC5E-40F0-83DB-0E4479D22C38}" srcOrd="2" destOrd="0" parTransId="{D63452BA-7760-4760-9DAC-F7417E5F0976}" sibTransId="{9D5C7B8B-1B2F-4E77-8C7D-7FC1C43FA5DA}"/>
    <dgm:cxn modelId="{FC627B9E-D08C-46E3-A0DF-A34D7AB95FA6}" type="presOf" srcId="{6DB8CAFA-B9D1-49FA-9D14-4575FB7B7104}" destId="{67B30B82-9D50-4003-8512-D63C3411CAB8}" srcOrd="0" destOrd="0" presId="urn:microsoft.com/office/officeart/2005/8/layout/cycle7"/>
    <dgm:cxn modelId="{EC07F1AB-53AC-4148-AB09-672493520C22}" type="presOf" srcId="{9D5C7B8B-1B2F-4E77-8C7D-7FC1C43FA5DA}" destId="{2E304A89-4229-467E-9C1B-7A85AC193819}" srcOrd="1" destOrd="0" presId="urn:microsoft.com/office/officeart/2005/8/layout/cycle7"/>
    <dgm:cxn modelId="{81CD90B1-4819-469F-B473-BA780D91F46F}" type="presOf" srcId="{6EC2CC8A-BD33-408F-B915-B2953730D5E2}" destId="{A38D7739-0A99-4ECD-8F01-48A621EFEA02}" srcOrd="0" destOrd="0" presId="urn:microsoft.com/office/officeart/2005/8/layout/cycle7"/>
    <dgm:cxn modelId="{438749C4-4D2A-4B2B-9B11-2D207D5C4B45}" type="presOf" srcId="{6EC2CC8A-BD33-408F-B915-B2953730D5E2}" destId="{E4119987-1990-44D2-8690-ED535E6C8FDC}" srcOrd="1" destOrd="0" presId="urn:microsoft.com/office/officeart/2005/8/layout/cycle7"/>
    <dgm:cxn modelId="{C7D36CC7-BB48-4676-9BFE-3513143005EB}" srcId="{0742AEE4-1347-4F1D-B42C-D4A625135332}" destId="{6DB8CAFA-B9D1-49FA-9D14-4575FB7B7104}" srcOrd="3" destOrd="0" parTransId="{49DAAD3B-8E10-443E-B1BA-FFA28603BFF5}" sibTransId="{BD240A27-23A9-4335-A6C2-D77DFB2F8311}"/>
    <dgm:cxn modelId="{3B1C45DE-D399-44E4-9D5E-BD8C3C06962E}" type="presOf" srcId="{BD240A27-23A9-4335-A6C2-D77DFB2F8311}" destId="{27FBDE44-8DCB-45FF-8B7F-75731425B336}" srcOrd="0" destOrd="0" presId="urn:microsoft.com/office/officeart/2005/8/layout/cycle7"/>
    <dgm:cxn modelId="{3A1AD7DF-E567-4A67-AB0A-25DA256BF839}" type="presOf" srcId="{30A9F267-02EB-4C40-8FBC-58F1ACF8F0F0}" destId="{058CB3DC-72D9-4878-BA5D-0A1622E9AD68}" srcOrd="1" destOrd="0" presId="urn:microsoft.com/office/officeart/2005/8/layout/cycle7"/>
    <dgm:cxn modelId="{9C8F06E6-B735-4FDF-842B-97C13157AC6D}" type="presOf" srcId="{37B5B943-8F3E-433C-A468-1FF94C0256C5}" destId="{E978D9EA-3C2A-4987-9DAF-F3E2EBD0DB0C}" srcOrd="0" destOrd="0" presId="urn:microsoft.com/office/officeart/2005/8/layout/cycle7"/>
    <dgm:cxn modelId="{F7E80FEE-9B70-4A27-9DF3-66D08D213146}" type="presOf" srcId="{9D5C7B8B-1B2F-4E77-8C7D-7FC1C43FA5DA}" destId="{A102752F-0D3A-4D19-89EA-19BE10368974}" srcOrd="0" destOrd="0" presId="urn:microsoft.com/office/officeart/2005/8/layout/cycle7"/>
    <dgm:cxn modelId="{BCEDC3F4-576D-4FB7-B57C-D940A9703C7C}" type="presOf" srcId="{1B256FEC-EC5E-40F0-83DB-0E4479D22C38}" destId="{11181BA1-94A9-4C13-8F1A-6E3F740420FC}" srcOrd="0" destOrd="0" presId="urn:microsoft.com/office/officeart/2005/8/layout/cycle7"/>
    <dgm:cxn modelId="{94DD836E-B99E-4E2A-AC4E-5541526CEF65}" type="presParOf" srcId="{57BB2D60-C318-47A8-A314-3DCCD77F1E03}" destId="{E978D9EA-3C2A-4987-9DAF-F3E2EBD0DB0C}" srcOrd="0" destOrd="0" presId="urn:microsoft.com/office/officeart/2005/8/layout/cycle7"/>
    <dgm:cxn modelId="{80413354-2AD9-451E-8A1F-71A17A0860A8}" type="presParOf" srcId="{57BB2D60-C318-47A8-A314-3DCCD77F1E03}" destId="{97704060-2F6A-4672-8395-B4593AF6622A}" srcOrd="1" destOrd="0" presId="urn:microsoft.com/office/officeart/2005/8/layout/cycle7"/>
    <dgm:cxn modelId="{896845E7-859B-466C-B9F5-E0078E8A77EA}" type="presParOf" srcId="{97704060-2F6A-4672-8395-B4593AF6622A}" destId="{058CB3DC-72D9-4878-BA5D-0A1622E9AD68}" srcOrd="0" destOrd="0" presId="urn:microsoft.com/office/officeart/2005/8/layout/cycle7"/>
    <dgm:cxn modelId="{0B7C427C-B03B-4B20-9676-09A2B442322C}" type="presParOf" srcId="{57BB2D60-C318-47A8-A314-3DCCD77F1E03}" destId="{84A668CE-9CD4-4C6F-80B6-8A898D662229}" srcOrd="2" destOrd="0" presId="urn:microsoft.com/office/officeart/2005/8/layout/cycle7"/>
    <dgm:cxn modelId="{53D4C6C5-105A-44BB-A368-41131BA1EA97}" type="presParOf" srcId="{57BB2D60-C318-47A8-A314-3DCCD77F1E03}" destId="{A38D7739-0A99-4ECD-8F01-48A621EFEA02}" srcOrd="3" destOrd="0" presId="urn:microsoft.com/office/officeart/2005/8/layout/cycle7"/>
    <dgm:cxn modelId="{0CBA1A4F-1DE3-4F91-9237-A522A691E923}" type="presParOf" srcId="{A38D7739-0A99-4ECD-8F01-48A621EFEA02}" destId="{E4119987-1990-44D2-8690-ED535E6C8FDC}" srcOrd="0" destOrd="0" presId="urn:microsoft.com/office/officeart/2005/8/layout/cycle7"/>
    <dgm:cxn modelId="{C63CBC4C-4C9E-4A66-823B-B118A5542222}" type="presParOf" srcId="{57BB2D60-C318-47A8-A314-3DCCD77F1E03}" destId="{11181BA1-94A9-4C13-8F1A-6E3F740420FC}" srcOrd="4" destOrd="0" presId="urn:microsoft.com/office/officeart/2005/8/layout/cycle7"/>
    <dgm:cxn modelId="{96B29161-15BC-4F48-A902-41C9A7A42927}" type="presParOf" srcId="{57BB2D60-C318-47A8-A314-3DCCD77F1E03}" destId="{A102752F-0D3A-4D19-89EA-19BE10368974}" srcOrd="5" destOrd="0" presId="urn:microsoft.com/office/officeart/2005/8/layout/cycle7"/>
    <dgm:cxn modelId="{4537BD6D-C3F9-4F71-88DA-6E01D5962754}" type="presParOf" srcId="{A102752F-0D3A-4D19-89EA-19BE10368974}" destId="{2E304A89-4229-467E-9C1B-7A85AC193819}" srcOrd="0" destOrd="0" presId="urn:microsoft.com/office/officeart/2005/8/layout/cycle7"/>
    <dgm:cxn modelId="{058EFD19-C5B9-4856-9236-C3495B303071}" type="presParOf" srcId="{57BB2D60-C318-47A8-A314-3DCCD77F1E03}" destId="{67B30B82-9D50-4003-8512-D63C3411CAB8}" srcOrd="6" destOrd="0" presId="urn:microsoft.com/office/officeart/2005/8/layout/cycle7"/>
    <dgm:cxn modelId="{BF5ACE1A-6FBD-47B0-AE28-CEFD6A89AF7C}" type="presParOf" srcId="{57BB2D60-C318-47A8-A314-3DCCD77F1E03}" destId="{27FBDE44-8DCB-45FF-8B7F-75731425B336}" srcOrd="7" destOrd="0" presId="urn:microsoft.com/office/officeart/2005/8/layout/cycle7"/>
    <dgm:cxn modelId="{8B77B7BE-B200-4F9D-ACCD-CDBD06C521F0}" type="presParOf" srcId="{27FBDE44-8DCB-45FF-8B7F-75731425B336}" destId="{143BB8B1-2473-4205-8994-1470FD3D0A4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C862C78-9FA8-4FF3-BC5E-74BCBBCFBF42}" type="doc">
      <dgm:prSet loTypeId="urn:microsoft.com/office/officeart/2005/8/layout/process1" loCatId="process" qsTypeId="urn:microsoft.com/office/officeart/2005/8/quickstyle/simple1" qsCatId="simple" csTypeId="urn:microsoft.com/office/officeart/2005/8/colors/accent1_4" csCatId="accent1" phldr="1"/>
      <dgm:spPr/>
    </dgm:pt>
    <dgm:pt modelId="{D870264B-3CB5-4A32-B025-04B4DC839499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</a:rPr>
            <a:t>Dificultad respiratoria presente desde los primeros minutos del nacimiento. </a:t>
          </a:r>
        </a:p>
      </dgm:t>
    </dgm:pt>
    <dgm:pt modelId="{E62F5298-8B9D-48BB-BF2B-E9C14BA07510}" type="parTrans" cxnId="{77C071F4-0008-48A1-8573-D973F4F79F60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F1507560-9194-4A3D-B2AC-5DBAC12EAC1D}" type="sibTrans" cxnId="{77C071F4-0008-48A1-8573-D973F4F79F60}">
      <dgm:prSet custT="1"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78F9DFF1-8DDD-4A6E-9E43-D565FFA21E10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</a:rPr>
            <a:t>Progresiva, acompañada de quejido espiratorio, tiraje, retracciones inter y subcostales, aleteo nasal, taquipnea, cianosis.</a:t>
          </a:r>
        </a:p>
      </dgm:t>
    </dgm:pt>
    <dgm:pt modelId="{5517B34F-B8DD-406B-A879-F53BF7A7B160}" type="parTrans" cxnId="{BB78DCFE-6DBC-49A7-9B9B-18593C614A83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F5586598-DBF8-4F99-A35B-C5C402FD0A47}" type="sibTrans" cxnId="{BB78DCFE-6DBC-49A7-9B9B-18593C614A83}">
      <dgm:prSet custT="1"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8851E526-C9D2-4D52-979D-E15E5D5F3ACD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600" dirty="0">
              <a:latin typeface="Montserrat" panose="00000500000000000000" pitchFamily="50" charset="0"/>
            </a:rPr>
            <a:t>El examen físico debe ser completo y descartar otras condiciones como sepsis y cardiopatías.</a:t>
          </a:r>
        </a:p>
      </dgm:t>
    </dgm:pt>
    <dgm:pt modelId="{73A2489C-ADCD-43DC-B612-B7F5FBD5A664}" type="parTrans" cxnId="{579A57B6-BBB5-4649-AF9D-9CD07C0F199A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6E2F18F9-87F3-4872-AF7E-41FEB939F854}" type="sibTrans" cxnId="{579A57B6-BBB5-4649-AF9D-9CD07C0F199A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68B1913C-1604-40EC-B66C-374F74138E64}" type="pres">
      <dgm:prSet presAssocID="{9C862C78-9FA8-4FF3-BC5E-74BCBBCFBF42}" presName="Name0" presStyleCnt="0">
        <dgm:presLayoutVars>
          <dgm:dir/>
          <dgm:resizeHandles val="exact"/>
        </dgm:presLayoutVars>
      </dgm:prSet>
      <dgm:spPr/>
    </dgm:pt>
    <dgm:pt modelId="{BF52C01B-360F-4BAC-B10C-656024C4E61A}" type="pres">
      <dgm:prSet presAssocID="{D870264B-3CB5-4A32-B025-04B4DC839499}" presName="node" presStyleLbl="node1" presStyleIdx="0" presStyleCnt="3">
        <dgm:presLayoutVars>
          <dgm:bulletEnabled val="1"/>
        </dgm:presLayoutVars>
      </dgm:prSet>
      <dgm:spPr/>
    </dgm:pt>
    <dgm:pt modelId="{BAF90DA5-6B9B-463E-B317-18D82EE8CAE5}" type="pres">
      <dgm:prSet presAssocID="{F1507560-9194-4A3D-B2AC-5DBAC12EAC1D}" presName="sibTrans" presStyleLbl="sibTrans2D1" presStyleIdx="0" presStyleCnt="2"/>
      <dgm:spPr/>
    </dgm:pt>
    <dgm:pt modelId="{6A8B8D37-075C-49F1-B18C-EAB52C25497E}" type="pres">
      <dgm:prSet presAssocID="{F1507560-9194-4A3D-B2AC-5DBAC12EAC1D}" presName="connectorText" presStyleLbl="sibTrans2D1" presStyleIdx="0" presStyleCnt="2"/>
      <dgm:spPr/>
    </dgm:pt>
    <dgm:pt modelId="{F23ABA77-0B0F-43B5-B033-4CA3B83E8A3C}" type="pres">
      <dgm:prSet presAssocID="{78F9DFF1-8DDD-4A6E-9E43-D565FFA21E10}" presName="node" presStyleLbl="node1" presStyleIdx="1" presStyleCnt="3">
        <dgm:presLayoutVars>
          <dgm:bulletEnabled val="1"/>
        </dgm:presLayoutVars>
      </dgm:prSet>
      <dgm:spPr/>
    </dgm:pt>
    <dgm:pt modelId="{5D38A3EF-8C13-452D-8BC8-ECE62DBD9B42}" type="pres">
      <dgm:prSet presAssocID="{F5586598-DBF8-4F99-A35B-C5C402FD0A47}" presName="sibTrans" presStyleLbl="sibTrans2D1" presStyleIdx="1" presStyleCnt="2"/>
      <dgm:spPr/>
    </dgm:pt>
    <dgm:pt modelId="{52D6430A-9E81-4AAF-810D-72A48C3FC425}" type="pres">
      <dgm:prSet presAssocID="{F5586598-DBF8-4F99-A35B-C5C402FD0A47}" presName="connectorText" presStyleLbl="sibTrans2D1" presStyleIdx="1" presStyleCnt="2"/>
      <dgm:spPr/>
    </dgm:pt>
    <dgm:pt modelId="{E09739CB-B042-40DD-A1ED-30196E92C026}" type="pres">
      <dgm:prSet presAssocID="{8851E526-C9D2-4D52-979D-E15E5D5F3ACD}" presName="node" presStyleLbl="node1" presStyleIdx="2" presStyleCnt="3">
        <dgm:presLayoutVars>
          <dgm:bulletEnabled val="1"/>
        </dgm:presLayoutVars>
      </dgm:prSet>
      <dgm:spPr/>
    </dgm:pt>
  </dgm:ptLst>
  <dgm:cxnLst>
    <dgm:cxn modelId="{CF0DEC04-95AD-42D9-B180-6128B76DAB97}" type="presOf" srcId="{8851E526-C9D2-4D52-979D-E15E5D5F3ACD}" destId="{E09739CB-B042-40DD-A1ED-30196E92C026}" srcOrd="0" destOrd="0" presId="urn:microsoft.com/office/officeart/2005/8/layout/process1"/>
    <dgm:cxn modelId="{2041A548-FD2D-4E09-BAB5-FEEB25C4C04D}" type="presOf" srcId="{D870264B-3CB5-4A32-B025-04B4DC839499}" destId="{BF52C01B-360F-4BAC-B10C-656024C4E61A}" srcOrd="0" destOrd="0" presId="urn:microsoft.com/office/officeart/2005/8/layout/process1"/>
    <dgm:cxn modelId="{BBD5094F-A308-434E-9B81-DE0A1D903430}" type="presOf" srcId="{F5586598-DBF8-4F99-A35B-C5C402FD0A47}" destId="{52D6430A-9E81-4AAF-810D-72A48C3FC425}" srcOrd="1" destOrd="0" presId="urn:microsoft.com/office/officeart/2005/8/layout/process1"/>
    <dgm:cxn modelId="{ECCF2E84-B6B0-4FA5-A11D-5C901A3FF409}" type="presOf" srcId="{F1507560-9194-4A3D-B2AC-5DBAC12EAC1D}" destId="{6A8B8D37-075C-49F1-B18C-EAB52C25497E}" srcOrd="1" destOrd="0" presId="urn:microsoft.com/office/officeart/2005/8/layout/process1"/>
    <dgm:cxn modelId="{A7E8F890-1A2C-45A6-B296-744219641544}" type="presOf" srcId="{9C862C78-9FA8-4FF3-BC5E-74BCBBCFBF42}" destId="{68B1913C-1604-40EC-B66C-374F74138E64}" srcOrd="0" destOrd="0" presId="urn:microsoft.com/office/officeart/2005/8/layout/process1"/>
    <dgm:cxn modelId="{2F13FAB0-AF8F-406C-AC1E-CA011EA71630}" type="presOf" srcId="{F1507560-9194-4A3D-B2AC-5DBAC12EAC1D}" destId="{BAF90DA5-6B9B-463E-B317-18D82EE8CAE5}" srcOrd="0" destOrd="0" presId="urn:microsoft.com/office/officeart/2005/8/layout/process1"/>
    <dgm:cxn modelId="{579A57B6-BBB5-4649-AF9D-9CD07C0F199A}" srcId="{9C862C78-9FA8-4FF3-BC5E-74BCBBCFBF42}" destId="{8851E526-C9D2-4D52-979D-E15E5D5F3ACD}" srcOrd="2" destOrd="0" parTransId="{73A2489C-ADCD-43DC-B612-B7F5FBD5A664}" sibTransId="{6E2F18F9-87F3-4872-AF7E-41FEB939F854}"/>
    <dgm:cxn modelId="{F58ACCC7-E616-4749-9740-6066C73C4A87}" type="presOf" srcId="{78F9DFF1-8DDD-4A6E-9E43-D565FFA21E10}" destId="{F23ABA77-0B0F-43B5-B033-4CA3B83E8A3C}" srcOrd="0" destOrd="0" presId="urn:microsoft.com/office/officeart/2005/8/layout/process1"/>
    <dgm:cxn modelId="{A9041CD3-0B88-4661-8048-8E56F2A5BF44}" type="presOf" srcId="{F5586598-DBF8-4F99-A35B-C5C402FD0A47}" destId="{5D38A3EF-8C13-452D-8BC8-ECE62DBD9B42}" srcOrd="0" destOrd="0" presId="urn:microsoft.com/office/officeart/2005/8/layout/process1"/>
    <dgm:cxn modelId="{77C071F4-0008-48A1-8573-D973F4F79F60}" srcId="{9C862C78-9FA8-4FF3-BC5E-74BCBBCFBF42}" destId="{D870264B-3CB5-4A32-B025-04B4DC839499}" srcOrd="0" destOrd="0" parTransId="{E62F5298-8B9D-48BB-BF2B-E9C14BA07510}" sibTransId="{F1507560-9194-4A3D-B2AC-5DBAC12EAC1D}"/>
    <dgm:cxn modelId="{BB78DCFE-6DBC-49A7-9B9B-18593C614A83}" srcId="{9C862C78-9FA8-4FF3-BC5E-74BCBBCFBF42}" destId="{78F9DFF1-8DDD-4A6E-9E43-D565FFA21E10}" srcOrd="1" destOrd="0" parTransId="{5517B34F-B8DD-406B-A879-F53BF7A7B160}" sibTransId="{F5586598-DBF8-4F99-A35B-C5C402FD0A47}"/>
    <dgm:cxn modelId="{DB89E965-84AB-4D14-935F-8F4FD41B60EA}" type="presParOf" srcId="{68B1913C-1604-40EC-B66C-374F74138E64}" destId="{BF52C01B-360F-4BAC-B10C-656024C4E61A}" srcOrd="0" destOrd="0" presId="urn:microsoft.com/office/officeart/2005/8/layout/process1"/>
    <dgm:cxn modelId="{49A924F9-314F-4269-8BFE-03A2862984BC}" type="presParOf" srcId="{68B1913C-1604-40EC-B66C-374F74138E64}" destId="{BAF90DA5-6B9B-463E-B317-18D82EE8CAE5}" srcOrd="1" destOrd="0" presId="urn:microsoft.com/office/officeart/2005/8/layout/process1"/>
    <dgm:cxn modelId="{E0D074B8-1434-43B8-8440-54E2799A5EF1}" type="presParOf" srcId="{BAF90DA5-6B9B-463E-B317-18D82EE8CAE5}" destId="{6A8B8D37-075C-49F1-B18C-EAB52C25497E}" srcOrd="0" destOrd="0" presId="urn:microsoft.com/office/officeart/2005/8/layout/process1"/>
    <dgm:cxn modelId="{D7AE8DD5-E637-46AA-9970-FA8616B78E5A}" type="presParOf" srcId="{68B1913C-1604-40EC-B66C-374F74138E64}" destId="{F23ABA77-0B0F-43B5-B033-4CA3B83E8A3C}" srcOrd="2" destOrd="0" presId="urn:microsoft.com/office/officeart/2005/8/layout/process1"/>
    <dgm:cxn modelId="{EA05D3EB-AA13-4650-B0CA-C53FFF4EC396}" type="presParOf" srcId="{68B1913C-1604-40EC-B66C-374F74138E64}" destId="{5D38A3EF-8C13-452D-8BC8-ECE62DBD9B42}" srcOrd="3" destOrd="0" presId="urn:microsoft.com/office/officeart/2005/8/layout/process1"/>
    <dgm:cxn modelId="{B6B4EE2E-2446-4A31-ACF5-E0CF4440C432}" type="presParOf" srcId="{5D38A3EF-8C13-452D-8BC8-ECE62DBD9B42}" destId="{52D6430A-9E81-4AAF-810D-72A48C3FC425}" srcOrd="0" destOrd="0" presId="urn:microsoft.com/office/officeart/2005/8/layout/process1"/>
    <dgm:cxn modelId="{5D9D01DC-8D3B-4858-B584-E4C585D840C1}" type="presParOf" srcId="{68B1913C-1604-40EC-B66C-374F74138E64}" destId="{E09739CB-B042-40DD-A1ED-30196E92C02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E3C190B-83E5-4ED3-92D0-A8B2964A218D}" type="doc">
      <dgm:prSet loTypeId="urn:microsoft.com/office/officeart/2005/8/layout/chevron1" loCatId="process" qsTypeId="urn:microsoft.com/office/officeart/2005/8/quickstyle/simple1" qsCatId="simple" csTypeId="urn:microsoft.com/office/officeart/2005/8/colors/accent1_4" csCatId="accent1" phldr="1"/>
      <dgm:spPr/>
    </dgm:pt>
    <dgm:pt modelId="{9528FB8C-4C91-4122-B2FB-AB145063FC69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/>
            </a:rPr>
            <a:t>Embarazos con adecuados controles </a:t>
          </a:r>
          <a:r>
            <a:rPr lang="es-CO" sz="1600" dirty="0">
              <a:latin typeface="Montserrat" panose="00000500000000000000"/>
              <a:sym typeface="Wingdings" panose="05000000000000000000" pitchFamily="2" charset="2"/>
            </a:rPr>
            <a:t> Menores tasas de RNPT</a:t>
          </a:r>
          <a:endParaRPr lang="es-CO" sz="1600" dirty="0">
            <a:latin typeface="Montserrat" panose="00000500000000000000"/>
          </a:endParaRPr>
        </a:p>
      </dgm:t>
    </dgm:pt>
    <dgm:pt modelId="{557C16CB-F737-410C-84A1-62231319AF67}" type="parTrans" cxnId="{B86C3BD4-CAE8-4739-90E1-3006359D4579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01B7A671-DFAD-48D7-97D1-CB0523D286E5}" type="sibTrans" cxnId="{B86C3BD4-CAE8-4739-90E1-3006359D4579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EBBA6D61-F8A7-4D7E-AEE6-47464ACBEBB2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/>
            </a:rPr>
            <a:t>Evitar cesáreas electivas e innecesarias</a:t>
          </a:r>
        </a:p>
      </dgm:t>
    </dgm:pt>
    <dgm:pt modelId="{F19972C9-4E8D-4DA4-8005-163C4847BE78}" type="parTrans" cxnId="{24FE0857-E827-4E76-BEA8-D756116F2CFB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8CDBF608-0E51-4E67-B4AE-7C733232699C}" type="sibTrans" cxnId="{24FE0857-E827-4E76-BEA8-D756116F2CFB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660BFB24-06EA-487B-B837-0585FC977228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600" dirty="0">
              <a:latin typeface="Montserrat" panose="00000500000000000000"/>
            </a:rPr>
            <a:t>Uso de corticoides prenatales </a:t>
          </a:r>
          <a:r>
            <a:rPr lang="es-CO" sz="1600" dirty="0">
              <a:latin typeface="Montserrat" panose="00000500000000000000"/>
              <a:sym typeface="Wingdings" panose="05000000000000000000" pitchFamily="2" charset="2"/>
            </a:rPr>
            <a:t></a:t>
          </a:r>
          <a:r>
            <a:rPr lang="es-CO" sz="1600" dirty="0">
              <a:latin typeface="Montserrat" panose="00000500000000000000"/>
            </a:rPr>
            <a:t> Mejoran la producción de surfactante </a:t>
          </a:r>
        </a:p>
      </dgm:t>
    </dgm:pt>
    <dgm:pt modelId="{B9C4F58C-7182-495A-A210-9AC71004B84C}" type="parTrans" cxnId="{FE700505-0333-4FF8-BBCE-D4695E0F7E89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49603088-FF22-46BE-9D0E-3ACB565D43FF}" type="sibTrans" cxnId="{FE700505-0333-4FF8-BBCE-D4695E0F7E89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1B57F831-D320-4F15-B5E3-C3AAB4FB2C82}" type="pres">
      <dgm:prSet presAssocID="{FE3C190B-83E5-4ED3-92D0-A8B2964A218D}" presName="Name0" presStyleCnt="0">
        <dgm:presLayoutVars>
          <dgm:dir/>
          <dgm:animLvl val="lvl"/>
          <dgm:resizeHandles val="exact"/>
        </dgm:presLayoutVars>
      </dgm:prSet>
      <dgm:spPr/>
    </dgm:pt>
    <dgm:pt modelId="{D7A923BF-C520-47A8-A506-9E4680CC0516}" type="pres">
      <dgm:prSet presAssocID="{9528FB8C-4C91-4122-B2FB-AB145063FC6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958E3FFC-F41B-4206-9580-1F987E3F4718}" type="pres">
      <dgm:prSet presAssocID="{01B7A671-DFAD-48D7-97D1-CB0523D286E5}" presName="parTxOnlySpace" presStyleCnt="0"/>
      <dgm:spPr/>
    </dgm:pt>
    <dgm:pt modelId="{9BA42843-DE5B-4CA8-BFC9-9E68EF403263}" type="pres">
      <dgm:prSet presAssocID="{EBBA6D61-F8A7-4D7E-AEE6-47464ACBEBB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416F2807-BFE7-41C0-A8CD-DE4B232877EA}" type="pres">
      <dgm:prSet presAssocID="{8CDBF608-0E51-4E67-B4AE-7C733232699C}" presName="parTxOnlySpace" presStyleCnt="0"/>
      <dgm:spPr/>
    </dgm:pt>
    <dgm:pt modelId="{DBD5B392-2EB8-4BF2-A59E-6E1E2887AA14}" type="pres">
      <dgm:prSet presAssocID="{660BFB24-06EA-487B-B837-0585FC977228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FE700505-0333-4FF8-BBCE-D4695E0F7E89}" srcId="{FE3C190B-83E5-4ED3-92D0-A8B2964A218D}" destId="{660BFB24-06EA-487B-B837-0585FC977228}" srcOrd="2" destOrd="0" parTransId="{B9C4F58C-7182-495A-A210-9AC71004B84C}" sibTransId="{49603088-FF22-46BE-9D0E-3ACB565D43FF}"/>
    <dgm:cxn modelId="{E48D4367-DFD4-498A-9B15-9D1F15F9F8D7}" type="presOf" srcId="{FE3C190B-83E5-4ED3-92D0-A8B2964A218D}" destId="{1B57F831-D320-4F15-B5E3-C3AAB4FB2C82}" srcOrd="0" destOrd="0" presId="urn:microsoft.com/office/officeart/2005/8/layout/chevron1"/>
    <dgm:cxn modelId="{C298A24C-CDFF-4411-92C6-6C40A32160BE}" type="presOf" srcId="{660BFB24-06EA-487B-B837-0585FC977228}" destId="{DBD5B392-2EB8-4BF2-A59E-6E1E2887AA14}" srcOrd="0" destOrd="0" presId="urn:microsoft.com/office/officeart/2005/8/layout/chevron1"/>
    <dgm:cxn modelId="{24FE0857-E827-4E76-BEA8-D756116F2CFB}" srcId="{FE3C190B-83E5-4ED3-92D0-A8B2964A218D}" destId="{EBBA6D61-F8A7-4D7E-AEE6-47464ACBEBB2}" srcOrd="1" destOrd="0" parTransId="{F19972C9-4E8D-4DA4-8005-163C4847BE78}" sibTransId="{8CDBF608-0E51-4E67-B4AE-7C733232699C}"/>
    <dgm:cxn modelId="{B86C3BD4-CAE8-4739-90E1-3006359D4579}" srcId="{FE3C190B-83E5-4ED3-92D0-A8B2964A218D}" destId="{9528FB8C-4C91-4122-B2FB-AB145063FC69}" srcOrd="0" destOrd="0" parTransId="{557C16CB-F737-410C-84A1-62231319AF67}" sibTransId="{01B7A671-DFAD-48D7-97D1-CB0523D286E5}"/>
    <dgm:cxn modelId="{D81BB9E0-3319-434C-BE9B-6A52F3AE8868}" type="presOf" srcId="{9528FB8C-4C91-4122-B2FB-AB145063FC69}" destId="{D7A923BF-C520-47A8-A506-9E4680CC0516}" srcOrd="0" destOrd="0" presId="urn:microsoft.com/office/officeart/2005/8/layout/chevron1"/>
    <dgm:cxn modelId="{DF85C1FA-646C-4ACC-89B0-DA6DEBDB36EE}" type="presOf" srcId="{EBBA6D61-F8A7-4D7E-AEE6-47464ACBEBB2}" destId="{9BA42843-DE5B-4CA8-BFC9-9E68EF403263}" srcOrd="0" destOrd="0" presId="urn:microsoft.com/office/officeart/2005/8/layout/chevron1"/>
    <dgm:cxn modelId="{35A625B6-620B-45BD-84AB-E70C89038B03}" type="presParOf" srcId="{1B57F831-D320-4F15-B5E3-C3AAB4FB2C82}" destId="{D7A923BF-C520-47A8-A506-9E4680CC0516}" srcOrd="0" destOrd="0" presId="urn:microsoft.com/office/officeart/2005/8/layout/chevron1"/>
    <dgm:cxn modelId="{C3796EE3-C4E2-4542-955A-4B521D4DD1A9}" type="presParOf" srcId="{1B57F831-D320-4F15-B5E3-C3AAB4FB2C82}" destId="{958E3FFC-F41B-4206-9580-1F987E3F4718}" srcOrd="1" destOrd="0" presId="urn:microsoft.com/office/officeart/2005/8/layout/chevron1"/>
    <dgm:cxn modelId="{4BEFC3AD-9F7F-4F40-BCBE-2CB1BDD98728}" type="presParOf" srcId="{1B57F831-D320-4F15-B5E3-C3AAB4FB2C82}" destId="{9BA42843-DE5B-4CA8-BFC9-9E68EF403263}" srcOrd="2" destOrd="0" presId="urn:microsoft.com/office/officeart/2005/8/layout/chevron1"/>
    <dgm:cxn modelId="{7E380CB2-CF84-4909-B6F5-F78CDF5C5209}" type="presParOf" srcId="{1B57F831-D320-4F15-B5E3-C3AAB4FB2C82}" destId="{416F2807-BFE7-41C0-A8CD-DE4B232877EA}" srcOrd="3" destOrd="0" presId="urn:microsoft.com/office/officeart/2005/8/layout/chevron1"/>
    <dgm:cxn modelId="{1FAAF9C0-9010-4B63-88EE-95A038645269}" type="presParOf" srcId="{1B57F831-D320-4F15-B5E3-C3AAB4FB2C82}" destId="{DBD5B392-2EB8-4BF2-A59E-6E1E2887AA1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1920F97-D2F7-4AAF-9334-F0A7CEA2578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3D70BA6F-8B09-4017-B61C-B3DCA411B8D3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/>
            </a:rPr>
            <a:t>Recomendaciones en sala de partos</a:t>
          </a:r>
        </a:p>
      </dgm:t>
    </dgm:pt>
    <dgm:pt modelId="{413BACD7-9554-4C88-8B0F-EF35A73C29DC}" type="parTrans" cxnId="{CBB420FA-1710-4A12-9127-863A448A2427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00474F2F-D764-44B6-BD4D-83F35F425C25}" type="sibTrans" cxnId="{CBB420FA-1710-4A12-9127-863A448A2427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141402A6-3AFD-4F9C-B996-B60D35AFABEE}">
      <dgm:prSet phldrT="[Texto]" custT="1"/>
      <dgm:spPr/>
      <dgm:t>
        <a:bodyPr/>
        <a:lstStyle/>
        <a:p>
          <a:r>
            <a:rPr lang="es-CO" sz="1600" dirty="0" err="1">
              <a:latin typeface="Montserrat" panose="00000500000000000000"/>
            </a:rPr>
            <a:t>Clampar</a:t>
          </a:r>
          <a:r>
            <a:rPr lang="es-CO" sz="1600" dirty="0">
              <a:latin typeface="Montserrat" panose="00000500000000000000"/>
            </a:rPr>
            <a:t> cordón 60 </a:t>
          </a:r>
          <a:r>
            <a:rPr lang="es-CO" sz="1600" dirty="0" err="1">
              <a:latin typeface="Montserrat" panose="00000500000000000000"/>
            </a:rPr>
            <a:t>seg</a:t>
          </a:r>
          <a:r>
            <a:rPr lang="es-CO" sz="1600" dirty="0">
              <a:latin typeface="Montserrat" panose="00000500000000000000"/>
            </a:rPr>
            <a:t>.</a:t>
          </a:r>
        </a:p>
      </dgm:t>
    </dgm:pt>
    <dgm:pt modelId="{36D58F48-4826-4A91-AFC5-4E6EAFA2F0DA}" type="parTrans" cxnId="{92FC461C-BDFC-4EBD-86A9-3F6CF1C50EEC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563BFD95-9A14-4F10-B0ED-FE6FA2D19001}" type="sibTrans" cxnId="{92FC461C-BDFC-4EBD-86A9-3F6CF1C50EEC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F80AFDBC-E92D-437D-B7DA-4F4576EAA962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/>
            </a:rPr>
            <a:t>Riesgo de EMH (más &lt;30 </a:t>
          </a:r>
          <a:r>
            <a:rPr lang="es-CO" sz="1600" dirty="0" err="1">
              <a:latin typeface="Montserrat" panose="00000500000000000000"/>
            </a:rPr>
            <a:t>sem</a:t>
          </a:r>
          <a:r>
            <a:rPr lang="es-CO" sz="1600" dirty="0">
              <a:latin typeface="Montserrat" panose="00000500000000000000"/>
            </a:rPr>
            <a:t>) y respira espontáneo </a:t>
          </a:r>
          <a:r>
            <a:rPr lang="es-CO" sz="1600" dirty="0">
              <a:latin typeface="Montserrat" panose="00000500000000000000"/>
              <a:sym typeface="Wingdings" panose="05000000000000000000" pitchFamily="2" charset="2"/>
            </a:rPr>
            <a:t> CPAP.</a:t>
          </a:r>
          <a:endParaRPr lang="es-CO" sz="1600" dirty="0">
            <a:latin typeface="Montserrat" panose="00000500000000000000"/>
          </a:endParaRPr>
        </a:p>
      </dgm:t>
    </dgm:pt>
    <dgm:pt modelId="{4589DE4F-5AC1-40BB-8F41-D2D66126E36F}" type="parTrans" cxnId="{B4ACD920-D9FB-4E68-96CB-400E7DDE128B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0E8FF0DA-FD22-476F-9112-BF796CED57BB}" type="sibTrans" cxnId="{B4ACD920-D9FB-4E68-96CB-400E7DDE128B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6322C4B8-885F-4152-BFA9-E4BF8D0F0124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/>
            </a:rPr>
            <a:t>Si requiere VPP </a:t>
          </a:r>
          <a:r>
            <a:rPr lang="es-CO" sz="1600" dirty="0">
              <a:latin typeface="Montserrat" panose="00000500000000000000"/>
              <a:sym typeface="Wingdings" panose="05000000000000000000" pitchFamily="2" charset="2"/>
            </a:rPr>
            <a:t> </a:t>
          </a:r>
          <a:r>
            <a:rPr lang="es-CO" sz="1600" dirty="0">
              <a:latin typeface="Montserrat" panose="00000500000000000000"/>
            </a:rPr>
            <a:t>20-25 cm H20 de PIP.</a:t>
          </a:r>
        </a:p>
      </dgm:t>
    </dgm:pt>
    <dgm:pt modelId="{68ABC0C3-8670-41DE-A08C-82323AA390A5}" type="parTrans" cxnId="{18C5E0C1-0374-4D8B-9871-319F728A719D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5472C628-0FCD-4CB5-8F45-4F5CFEFA9A9F}" type="sibTrans" cxnId="{18C5E0C1-0374-4D8B-9871-319F728A719D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D3E0D97F-90FA-4DBE-93B8-1C9CF4D0A1DC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/>
            </a:rPr>
            <a:t>Si no responde VPP </a:t>
          </a:r>
          <a:r>
            <a:rPr lang="es-CO" sz="1600" dirty="0">
              <a:latin typeface="Montserrat" panose="00000500000000000000"/>
              <a:sym typeface="Wingdings" panose="05000000000000000000" pitchFamily="2" charset="2"/>
            </a:rPr>
            <a:t> IOT y surfactante.</a:t>
          </a:r>
          <a:endParaRPr lang="es-CO" sz="1600" dirty="0">
            <a:latin typeface="Montserrat" panose="00000500000000000000"/>
          </a:endParaRPr>
        </a:p>
      </dgm:t>
    </dgm:pt>
    <dgm:pt modelId="{0F3FACF3-28A2-4323-B4A5-CE07554B5C8B}" type="parTrans" cxnId="{7168ED79-B4FE-4F48-BE49-30C49613C922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E2712EE9-7CC3-40A9-9B45-36F2ADDB608A}" type="sibTrans" cxnId="{7168ED79-B4FE-4F48-BE49-30C49613C922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17152F1A-FF23-4D00-9122-5A8CB71064EB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/>
            </a:rPr>
            <a:t>FIO2 &lt;28 </a:t>
          </a:r>
          <a:r>
            <a:rPr lang="es-CO" sz="1600" dirty="0" err="1">
              <a:latin typeface="Montserrat" panose="00000500000000000000"/>
            </a:rPr>
            <a:t>sem</a:t>
          </a:r>
          <a:r>
            <a:rPr lang="es-CO" sz="1600" dirty="0">
              <a:latin typeface="Montserrat" panose="00000500000000000000"/>
            </a:rPr>
            <a:t> 30%, 28-35 </a:t>
          </a:r>
          <a:r>
            <a:rPr lang="es-CO" sz="1600" dirty="0" err="1">
              <a:latin typeface="Montserrat" panose="00000500000000000000"/>
            </a:rPr>
            <a:t>sem</a:t>
          </a:r>
          <a:r>
            <a:rPr lang="es-CO" sz="1600" dirty="0">
              <a:latin typeface="Montserrat" panose="00000500000000000000"/>
            </a:rPr>
            <a:t> 21-30%, &gt;35 </a:t>
          </a:r>
          <a:r>
            <a:rPr lang="es-CO" sz="1600" dirty="0" err="1">
              <a:latin typeface="Montserrat" panose="00000500000000000000"/>
            </a:rPr>
            <a:t>sem</a:t>
          </a:r>
          <a:r>
            <a:rPr lang="es-CO" sz="1600" dirty="0">
              <a:latin typeface="Montserrat" panose="00000500000000000000"/>
            </a:rPr>
            <a:t> 21%.</a:t>
          </a:r>
        </a:p>
      </dgm:t>
    </dgm:pt>
    <dgm:pt modelId="{2619F8A8-EB41-49A5-9313-8558BC39B1F7}" type="parTrans" cxnId="{566C35C8-1852-49EA-B263-72A8188D0D2E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507A1A5E-0F0C-4CB2-92E6-40B51D1B29F7}" type="sibTrans" cxnId="{566C35C8-1852-49EA-B263-72A8188D0D2E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4D8FFF69-55BB-4A6B-B7E6-273BC3E75B39}" type="pres">
      <dgm:prSet presAssocID="{B1920F97-D2F7-4AAF-9334-F0A7CEA25784}" presName="Name0" presStyleCnt="0">
        <dgm:presLayoutVars>
          <dgm:dir/>
          <dgm:animLvl val="lvl"/>
          <dgm:resizeHandles val="exact"/>
        </dgm:presLayoutVars>
      </dgm:prSet>
      <dgm:spPr/>
    </dgm:pt>
    <dgm:pt modelId="{45A3ADB0-FB12-4AF4-8735-5D05171EDB42}" type="pres">
      <dgm:prSet presAssocID="{3D70BA6F-8B09-4017-B61C-B3DCA411B8D3}" presName="composite" presStyleCnt="0"/>
      <dgm:spPr/>
    </dgm:pt>
    <dgm:pt modelId="{ED36C35E-DA54-4A94-AAAD-F9065C4E8DCD}" type="pres">
      <dgm:prSet presAssocID="{3D70BA6F-8B09-4017-B61C-B3DCA411B8D3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E62EDE64-3E6B-4DA8-B81C-30A3CC5060EF}" type="pres">
      <dgm:prSet presAssocID="{3D70BA6F-8B09-4017-B61C-B3DCA411B8D3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92FC461C-BDFC-4EBD-86A9-3F6CF1C50EEC}" srcId="{3D70BA6F-8B09-4017-B61C-B3DCA411B8D3}" destId="{141402A6-3AFD-4F9C-B996-B60D35AFABEE}" srcOrd="0" destOrd="0" parTransId="{36D58F48-4826-4A91-AFC5-4E6EAFA2F0DA}" sibTransId="{563BFD95-9A14-4F10-B0ED-FE6FA2D19001}"/>
    <dgm:cxn modelId="{B4ACD920-D9FB-4E68-96CB-400E7DDE128B}" srcId="{3D70BA6F-8B09-4017-B61C-B3DCA411B8D3}" destId="{F80AFDBC-E92D-437D-B7DA-4F4576EAA962}" srcOrd="1" destOrd="0" parTransId="{4589DE4F-5AC1-40BB-8F41-D2D66126E36F}" sibTransId="{0E8FF0DA-FD22-476F-9112-BF796CED57BB}"/>
    <dgm:cxn modelId="{35E0062D-E082-4A33-A921-F622425E190A}" type="presOf" srcId="{D3E0D97F-90FA-4DBE-93B8-1C9CF4D0A1DC}" destId="{E62EDE64-3E6B-4DA8-B81C-30A3CC5060EF}" srcOrd="0" destOrd="3" presId="urn:microsoft.com/office/officeart/2005/8/layout/hList1"/>
    <dgm:cxn modelId="{C7B83E66-F3A1-41A9-B423-B788FE69C787}" type="presOf" srcId="{17152F1A-FF23-4D00-9122-5A8CB71064EB}" destId="{E62EDE64-3E6B-4DA8-B81C-30A3CC5060EF}" srcOrd="0" destOrd="4" presId="urn:microsoft.com/office/officeart/2005/8/layout/hList1"/>
    <dgm:cxn modelId="{C086286F-BFC1-4C03-A841-CDD61F9BF83E}" type="presOf" srcId="{3D70BA6F-8B09-4017-B61C-B3DCA411B8D3}" destId="{ED36C35E-DA54-4A94-AAAD-F9065C4E8DCD}" srcOrd="0" destOrd="0" presId="urn:microsoft.com/office/officeart/2005/8/layout/hList1"/>
    <dgm:cxn modelId="{664D5F53-4EB0-4184-A91B-7AC5A6BF13A9}" type="presOf" srcId="{F80AFDBC-E92D-437D-B7DA-4F4576EAA962}" destId="{E62EDE64-3E6B-4DA8-B81C-30A3CC5060EF}" srcOrd="0" destOrd="1" presId="urn:microsoft.com/office/officeart/2005/8/layout/hList1"/>
    <dgm:cxn modelId="{7168ED79-B4FE-4F48-BE49-30C49613C922}" srcId="{3D70BA6F-8B09-4017-B61C-B3DCA411B8D3}" destId="{D3E0D97F-90FA-4DBE-93B8-1C9CF4D0A1DC}" srcOrd="3" destOrd="0" parTransId="{0F3FACF3-28A2-4323-B4A5-CE07554B5C8B}" sibTransId="{E2712EE9-7CC3-40A9-9B45-36F2ADDB608A}"/>
    <dgm:cxn modelId="{3993568D-B96A-473F-91DE-7675048AF6EE}" type="presOf" srcId="{B1920F97-D2F7-4AAF-9334-F0A7CEA25784}" destId="{4D8FFF69-55BB-4A6B-B7E6-273BC3E75B39}" srcOrd="0" destOrd="0" presId="urn:microsoft.com/office/officeart/2005/8/layout/hList1"/>
    <dgm:cxn modelId="{70906D9A-4164-44B3-91BF-2A0E8A14941D}" type="presOf" srcId="{141402A6-3AFD-4F9C-B996-B60D35AFABEE}" destId="{E62EDE64-3E6B-4DA8-B81C-30A3CC5060EF}" srcOrd="0" destOrd="0" presId="urn:microsoft.com/office/officeart/2005/8/layout/hList1"/>
    <dgm:cxn modelId="{56EBAAC0-F49E-4C99-92A9-1176884D6273}" type="presOf" srcId="{6322C4B8-885F-4152-BFA9-E4BF8D0F0124}" destId="{E62EDE64-3E6B-4DA8-B81C-30A3CC5060EF}" srcOrd="0" destOrd="2" presId="urn:microsoft.com/office/officeart/2005/8/layout/hList1"/>
    <dgm:cxn modelId="{18C5E0C1-0374-4D8B-9871-319F728A719D}" srcId="{3D70BA6F-8B09-4017-B61C-B3DCA411B8D3}" destId="{6322C4B8-885F-4152-BFA9-E4BF8D0F0124}" srcOrd="2" destOrd="0" parTransId="{68ABC0C3-8670-41DE-A08C-82323AA390A5}" sibTransId="{5472C628-0FCD-4CB5-8F45-4F5CFEFA9A9F}"/>
    <dgm:cxn modelId="{566C35C8-1852-49EA-B263-72A8188D0D2E}" srcId="{3D70BA6F-8B09-4017-B61C-B3DCA411B8D3}" destId="{17152F1A-FF23-4D00-9122-5A8CB71064EB}" srcOrd="4" destOrd="0" parTransId="{2619F8A8-EB41-49A5-9313-8558BC39B1F7}" sibTransId="{507A1A5E-0F0C-4CB2-92E6-40B51D1B29F7}"/>
    <dgm:cxn modelId="{CBB420FA-1710-4A12-9127-863A448A2427}" srcId="{B1920F97-D2F7-4AAF-9334-F0A7CEA25784}" destId="{3D70BA6F-8B09-4017-B61C-B3DCA411B8D3}" srcOrd="0" destOrd="0" parTransId="{413BACD7-9554-4C88-8B0F-EF35A73C29DC}" sibTransId="{00474F2F-D764-44B6-BD4D-83F35F425C25}"/>
    <dgm:cxn modelId="{DAE44492-39A3-4564-B074-643C2E47707D}" type="presParOf" srcId="{4D8FFF69-55BB-4A6B-B7E6-273BC3E75B39}" destId="{45A3ADB0-FB12-4AF4-8735-5D05171EDB42}" srcOrd="0" destOrd="0" presId="urn:microsoft.com/office/officeart/2005/8/layout/hList1"/>
    <dgm:cxn modelId="{DD3E25D8-D1D6-4378-9B4E-B5A0E3C27045}" type="presParOf" srcId="{45A3ADB0-FB12-4AF4-8735-5D05171EDB42}" destId="{ED36C35E-DA54-4A94-AAAD-F9065C4E8DCD}" srcOrd="0" destOrd="0" presId="urn:microsoft.com/office/officeart/2005/8/layout/hList1"/>
    <dgm:cxn modelId="{CB051EDE-48C8-4C1C-89FA-5EFEA09E8460}" type="presParOf" srcId="{45A3ADB0-FB12-4AF4-8735-5D05171EDB42}" destId="{E62EDE64-3E6B-4DA8-B81C-30A3CC5060E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61A1EA-58FC-4A3A-908E-26FA2D287A31}">
      <dsp:nvSpPr>
        <dsp:cNvPr id="0" name=""/>
        <dsp:cNvSpPr/>
      </dsp:nvSpPr>
      <dsp:spPr>
        <a:xfrm>
          <a:off x="0" y="635553"/>
          <a:ext cx="7189002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F277B2-5185-4FF8-8AAD-C0B19E0BAFBD}">
      <dsp:nvSpPr>
        <dsp:cNvPr id="0" name=""/>
        <dsp:cNvSpPr/>
      </dsp:nvSpPr>
      <dsp:spPr>
        <a:xfrm>
          <a:off x="359450" y="30393"/>
          <a:ext cx="6663270" cy="121032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209" tIns="0" rIns="190209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/>
            </a:rPr>
            <a:t>Las enfermedades respiratorias son la 2da causa de muerte en los RN después de las malformaciones genéticas.</a:t>
          </a:r>
          <a:endParaRPr lang="es-CO" sz="1600" kern="1200" dirty="0">
            <a:latin typeface="Montserrat"/>
          </a:endParaRPr>
        </a:p>
      </dsp:txBody>
      <dsp:txXfrm>
        <a:off x="418533" y="89476"/>
        <a:ext cx="6545104" cy="1092154"/>
      </dsp:txXfrm>
    </dsp:sp>
    <dsp:sp modelId="{EFCAE38B-04A3-4C66-8FD3-487BC3BACEFB}">
      <dsp:nvSpPr>
        <dsp:cNvPr id="0" name=""/>
        <dsp:cNvSpPr/>
      </dsp:nvSpPr>
      <dsp:spPr>
        <a:xfrm>
          <a:off x="0" y="2495313"/>
          <a:ext cx="7189002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2BD9A0-19D7-4CC2-95DE-2A02F69C8016}">
      <dsp:nvSpPr>
        <dsp:cNvPr id="0" name=""/>
        <dsp:cNvSpPr/>
      </dsp:nvSpPr>
      <dsp:spPr>
        <a:xfrm>
          <a:off x="359450" y="1890153"/>
          <a:ext cx="6663270" cy="1210320"/>
        </a:xfrm>
        <a:prstGeom prst="round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209" tIns="0" rIns="190209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/>
            </a:rPr>
            <a:t>Cuando el recién nacido pasa a la vida extrauterina con la respiración espontánea se da el reemplazo de líquido alveolar por aire </a:t>
          </a:r>
          <a:r>
            <a:rPr lang="es-ES" sz="1600" kern="1200" dirty="0">
              <a:latin typeface="Montserrat"/>
              <a:sym typeface="Wingdings" panose="05000000000000000000" pitchFamily="2" charset="2"/>
            </a:rPr>
            <a:t> Expansión pulmonar. </a:t>
          </a:r>
          <a:endParaRPr lang="es-CO" sz="1600" kern="1200" dirty="0">
            <a:latin typeface="Montserrat"/>
          </a:endParaRPr>
        </a:p>
      </dsp:txBody>
      <dsp:txXfrm>
        <a:off x="418533" y="1949236"/>
        <a:ext cx="6545104" cy="1092154"/>
      </dsp:txXfrm>
    </dsp:sp>
    <dsp:sp modelId="{839B09C6-71F1-49DE-965B-1ABFB9B98510}">
      <dsp:nvSpPr>
        <dsp:cNvPr id="0" name=""/>
        <dsp:cNvSpPr/>
      </dsp:nvSpPr>
      <dsp:spPr>
        <a:xfrm>
          <a:off x="0" y="4355073"/>
          <a:ext cx="7189002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95F337-8CAC-4C8C-995E-4DACBAA291FC}">
      <dsp:nvSpPr>
        <dsp:cNvPr id="0" name=""/>
        <dsp:cNvSpPr/>
      </dsp:nvSpPr>
      <dsp:spPr>
        <a:xfrm>
          <a:off x="359450" y="3749913"/>
          <a:ext cx="6663270" cy="121032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209" tIns="0" rIns="190209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/>
            </a:rPr>
            <a:t>Disminución de la RV pulmonar con incremento del flujo sanguíneo pulmonar y el consiguiente cierre del conducto arterioso, foramen oval y ductus venoso</a:t>
          </a:r>
          <a:r>
            <a:rPr lang="es-ES" sz="1600" kern="1200" dirty="0">
              <a:latin typeface="Montserrat"/>
              <a:sym typeface="Wingdings" panose="05000000000000000000" pitchFamily="2" charset="2"/>
            </a:rPr>
            <a:t></a:t>
          </a:r>
          <a:r>
            <a:rPr lang="es-ES" sz="1600" kern="1200" dirty="0">
              <a:latin typeface="Montserrat"/>
            </a:rPr>
            <a:t> Pulmón toma a cargo la función respiratoria que tenía la placenta. </a:t>
          </a:r>
          <a:endParaRPr lang="es-CO" sz="1600" kern="1200" dirty="0">
            <a:latin typeface="Montserrat"/>
          </a:endParaRPr>
        </a:p>
      </dsp:txBody>
      <dsp:txXfrm>
        <a:off x="418533" y="3808996"/>
        <a:ext cx="6545104" cy="109215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922E8E-CEC0-4AEF-8CE0-BAA9E74730DD}">
      <dsp:nvSpPr>
        <dsp:cNvPr id="0" name=""/>
        <dsp:cNvSpPr/>
      </dsp:nvSpPr>
      <dsp:spPr>
        <a:xfrm>
          <a:off x="3078805" y="2517167"/>
          <a:ext cx="2152258" cy="192165"/>
        </a:xfrm>
        <a:custGeom>
          <a:avLst/>
          <a:gdLst/>
          <a:ahLst/>
          <a:cxnLst/>
          <a:rect l="0" t="0" r="0" b="0"/>
          <a:pathLst>
            <a:path>
              <a:moveTo>
                <a:pt x="0" y="192165"/>
              </a:moveTo>
              <a:lnTo>
                <a:pt x="2152258" y="192165"/>
              </a:lnTo>
              <a:lnTo>
                <a:pt x="2152258" y="0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21E007-D2BC-4934-9D9A-42D2231E19FE}">
      <dsp:nvSpPr>
        <dsp:cNvPr id="0" name=""/>
        <dsp:cNvSpPr/>
      </dsp:nvSpPr>
      <dsp:spPr>
        <a:xfrm>
          <a:off x="3078805" y="2709333"/>
          <a:ext cx="4304516" cy="1322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97051" y="0"/>
              </a:lnTo>
              <a:lnTo>
                <a:pt x="3997051" y="1322101"/>
              </a:lnTo>
              <a:lnTo>
                <a:pt x="4304516" y="1322101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C851F1-6D9A-4BEA-8F0B-921DEE318A90}">
      <dsp:nvSpPr>
        <dsp:cNvPr id="0" name=""/>
        <dsp:cNvSpPr/>
      </dsp:nvSpPr>
      <dsp:spPr>
        <a:xfrm>
          <a:off x="3078805" y="2580888"/>
          <a:ext cx="43045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28445"/>
              </a:moveTo>
              <a:lnTo>
                <a:pt x="3997051" y="128445"/>
              </a:lnTo>
              <a:lnTo>
                <a:pt x="3997051" y="45720"/>
              </a:lnTo>
              <a:lnTo>
                <a:pt x="4304516" y="45720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E46616-6DE2-4A96-B6DB-058A29A01F8F}">
      <dsp:nvSpPr>
        <dsp:cNvPr id="0" name=""/>
        <dsp:cNvSpPr/>
      </dsp:nvSpPr>
      <dsp:spPr>
        <a:xfrm>
          <a:off x="3078805" y="1304506"/>
          <a:ext cx="4304516" cy="1404826"/>
        </a:xfrm>
        <a:custGeom>
          <a:avLst/>
          <a:gdLst/>
          <a:ahLst/>
          <a:cxnLst/>
          <a:rect l="0" t="0" r="0" b="0"/>
          <a:pathLst>
            <a:path>
              <a:moveTo>
                <a:pt x="0" y="1404826"/>
              </a:moveTo>
              <a:lnTo>
                <a:pt x="3997051" y="1404826"/>
              </a:lnTo>
              <a:lnTo>
                <a:pt x="3997051" y="0"/>
              </a:lnTo>
              <a:lnTo>
                <a:pt x="4304516" y="0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F318C7-AEF0-49C1-9FF8-4C3BA997EB76}">
      <dsp:nvSpPr>
        <dsp:cNvPr id="0" name=""/>
        <dsp:cNvSpPr/>
      </dsp:nvSpPr>
      <dsp:spPr>
        <a:xfrm>
          <a:off x="4150" y="2240448"/>
          <a:ext cx="3074654" cy="937769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/>
            </a:rPr>
            <a:t>Pilar del manejo</a:t>
          </a:r>
        </a:p>
      </dsp:txBody>
      <dsp:txXfrm>
        <a:off x="4150" y="2240448"/>
        <a:ext cx="3074654" cy="937769"/>
      </dsp:txXfrm>
    </dsp:sp>
    <dsp:sp modelId="{24D9A94F-D204-48CA-8345-D97DE141CDF6}">
      <dsp:nvSpPr>
        <dsp:cNvPr id="0" name=""/>
        <dsp:cNvSpPr/>
      </dsp:nvSpPr>
      <dsp:spPr>
        <a:xfrm>
          <a:off x="7383321" y="835621"/>
          <a:ext cx="3074654" cy="93776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/>
            </a:rPr>
            <a:t>Disminuye mortalidad asociada a EMH.</a:t>
          </a:r>
        </a:p>
      </dsp:txBody>
      <dsp:txXfrm>
        <a:off x="7383321" y="835621"/>
        <a:ext cx="3074654" cy="937769"/>
      </dsp:txXfrm>
    </dsp:sp>
    <dsp:sp modelId="{0AEDC062-5098-46B5-988D-15DF0F15D49C}">
      <dsp:nvSpPr>
        <dsp:cNvPr id="0" name=""/>
        <dsp:cNvSpPr/>
      </dsp:nvSpPr>
      <dsp:spPr>
        <a:xfrm>
          <a:off x="7383321" y="2157723"/>
          <a:ext cx="3074654" cy="93776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/>
            </a:rPr>
            <a:t>Disminuye incidencia de escapes aéreos y de DBP.</a:t>
          </a:r>
        </a:p>
      </dsp:txBody>
      <dsp:txXfrm>
        <a:off x="7383321" y="2157723"/>
        <a:ext cx="3074654" cy="937769"/>
      </dsp:txXfrm>
    </dsp:sp>
    <dsp:sp modelId="{74A2507E-0F22-4A3F-89FD-B53F1B25AE42}">
      <dsp:nvSpPr>
        <dsp:cNvPr id="0" name=""/>
        <dsp:cNvSpPr/>
      </dsp:nvSpPr>
      <dsp:spPr>
        <a:xfrm>
          <a:off x="7383321" y="3479824"/>
          <a:ext cx="3074654" cy="110322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/>
            </a:rPr>
            <a:t>Existen naturales (derivados de bovinos y porcinos) y sintéticos. Se prefieren los naturales. </a:t>
          </a:r>
        </a:p>
      </dsp:txBody>
      <dsp:txXfrm>
        <a:off x="7383321" y="3479824"/>
        <a:ext cx="3074654" cy="1103220"/>
      </dsp:txXfrm>
    </dsp:sp>
    <dsp:sp modelId="{D2F6F730-BB34-42F9-80D8-46E13247457B}">
      <dsp:nvSpPr>
        <dsp:cNvPr id="0" name=""/>
        <dsp:cNvSpPr/>
      </dsp:nvSpPr>
      <dsp:spPr>
        <a:xfrm>
          <a:off x="3693736" y="1579397"/>
          <a:ext cx="3074654" cy="93776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/>
            </a:rPr>
            <a:t>Surfactante: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/>
            </a:rPr>
            <a:t>Se usa desde los 90s.</a:t>
          </a:r>
        </a:p>
      </dsp:txBody>
      <dsp:txXfrm>
        <a:off x="3693736" y="1579397"/>
        <a:ext cx="3074654" cy="93776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5FC1B-B77A-40A3-A7E8-0EF61DD11DAF}">
      <dsp:nvSpPr>
        <dsp:cNvPr id="0" name=""/>
        <dsp:cNvSpPr/>
      </dsp:nvSpPr>
      <dsp:spPr>
        <a:xfrm>
          <a:off x="534" y="1666384"/>
          <a:ext cx="2540000" cy="1355648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/>
            </a:rPr>
            <a:t>Método de manejo ideal para bebés con EMH es CPAP+ surfactante por medio de 2 estrategias.</a:t>
          </a:r>
        </a:p>
      </dsp:txBody>
      <dsp:txXfrm>
        <a:off x="40240" y="1706090"/>
        <a:ext cx="2460588" cy="1276236"/>
      </dsp:txXfrm>
    </dsp:sp>
    <dsp:sp modelId="{1A0AA033-49EE-45E5-9816-73FD5807818C}">
      <dsp:nvSpPr>
        <dsp:cNvPr id="0" name=""/>
        <dsp:cNvSpPr/>
      </dsp:nvSpPr>
      <dsp:spPr>
        <a:xfrm rot="18770822">
          <a:off x="2301523" y="1775427"/>
          <a:ext cx="1494022" cy="42187"/>
        </a:xfrm>
        <a:custGeom>
          <a:avLst/>
          <a:gdLst/>
          <a:ahLst/>
          <a:cxnLst/>
          <a:rect l="0" t="0" r="0" b="0"/>
          <a:pathLst>
            <a:path>
              <a:moveTo>
                <a:pt x="0" y="21093"/>
              </a:moveTo>
              <a:lnTo>
                <a:pt x="1494022" y="21093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>
            <a:latin typeface="Montserrat" panose="00000500000000000000"/>
          </a:endParaRPr>
        </a:p>
      </dsp:txBody>
      <dsp:txXfrm>
        <a:off x="3011183" y="1759170"/>
        <a:ext cx="74701" cy="74701"/>
      </dsp:txXfrm>
    </dsp:sp>
    <dsp:sp modelId="{783B420C-DFCE-458A-B2F0-50B444910D9D}">
      <dsp:nvSpPr>
        <dsp:cNvPr id="0" name=""/>
        <dsp:cNvSpPr/>
      </dsp:nvSpPr>
      <dsp:spPr>
        <a:xfrm>
          <a:off x="3556534" y="613833"/>
          <a:ext cx="2540000" cy="127000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/>
            </a:rPr>
            <a:t>INSURE ( Intubar, </a:t>
          </a:r>
          <a:r>
            <a:rPr lang="es-CO" sz="1400" kern="1200" dirty="0" err="1">
              <a:latin typeface="Montserrat" panose="00000500000000000000"/>
            </a:rPr>
            <a:t>SURfactante</a:t>
          </a:r>
          <a:r>
            <a:rPr lang="es-CO" sz="1400" kern="1200" dirty="0">
              <a:latin typeface="Montserrat" panose="00000500000000000000"/>
            </a:rPr>
            <a:t> y Extubar). </a:t>
          </a:r>
        </a:p>
      </dsp:txBody>
      <dsp:txXfrm>
        <a:off x="3593731" y="651030"/>
        <a:ext cx="2465606" cy="1195606"/>
      </dsp:txXfrm>
    </dsp:sp>
    <dsp:sp modelId="{F9D725AA-8DD2-4F1B-9D7A-A65851D3CCE2}">
      <dsp:nvSpPr>
        <dsp:cNvPr id="0" name=""/>
        <dsp:cNvSpPr/>
      </dsp:nvSpPr>
      <dsp:spPr>
        <a:xfrm>
          <a:off x="6096534" y="1227739"/>
          <a:ext cx="1016000" cy="42187"/>
        </a:xfrm>
        <a:custGeom>
          <a:avLst/>
          <a:gdLst/>
          <a:ahLst/>
          <a:cxnLst/>
          <a:rect l="0" t="0" r="0" b="0"/>
          <a:pathLst>
            <a:path>
              <a:moveTo>
                <a:pt x="0" y="21093"/>
              </a:moveTo>
              <a:lnTo>
                <a:pt x="1016000" y="21093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>
            <a:latin typeface="Montserrat" panose="00000500000000000000"/>
          </a:endParaRPr>
        </a:p>
      </dsp:txBody>
      <dsp:txXfrm>
        <a:off x="6579134" y="1223433"/>
        <a:ext cx="50800" cy="50800"/>
      </dsp:txXfrm>
    </dsp:sp>
    <dsp:sp modelId="{651859EB-80D6-4915-9149-78B7941D997D}">
      <dsp:nvSpPr>
        <dsp:cNvPr id="0" name=""/>
        <dsp:cNvSpPr/>
      </dsp:nvSpPr>
      <dsp:spPr>
        <a:xfrm>
          <a:off x="7112534" y="613833"/>
          <a:ext cx="2540000" cy="1270000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/>
            </a:rPr>
            <a:t>La aplicación del surfactante es a través de TOT. </a:t>
          </a:r>
        </a:p>
      </dsp:txBody>
      <dsp:txXfrm>
        <a:off x="7149731" y="651030"/>
        <a:ext cx="2465606" cy="1195606"/>
      </dsp:txXfrm>
    </dsp:sp>
    <dsp:sp modelId="{D1ABBF75-A626-4DAF-AC4C-FE946C8FBF1B}">
      <dsp:nvSpPr>
        <dsp:cNvPr id="0" name=""/>
        <dsp:cNvSpPr/>
      </dsp:nvSpPr>
      <dsp:spPr>
        <a:xfrm rot="2829178">
          <a:off x="2301523" y="2870802"/>
          <a:ext cx="1494022" cy="42187"/>
        </a:xfrm>
        <a:custGeom>
          <a:avLst/>
          <a:gdLst/>
          <a:ahLst/>
          <a:cxnLst/>
          <a:rect l="0" t="0" r="0" b="0"/>
          <a:pathLst>
            <a:path>
              <a:moveTo>
                <a:pt x="0" y="21093"/>
              </a:moveTo>
              <a:lnTo>
                <a:pt x="1494022" y="21093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>
            <a:latin typeface="Montserrat" panose="00000500000000000000"/>
          </a:endParaRPr>
        </a:p>
      </dsp:txBody>
      <dsp:txXfrm>
        <a:off x="3011183" y="2854545"/>
        <a:ext cx="74701" cy="74701"/>
      </dsp:txXfrm>
    </dsp:sp>
    <dsp:sp modelId="{4CB1172E-FEDF-4369-ACCF-220FFC173544}">
      <dsp:nvSpPr>
        <dsp:cNvPr id="0" name=""/>
        <dsp:cNvSpPr/>
      </dsp:nvSpPr>
      <dsp:spPr>
        <a:xfrm>
          <a:off x="3556534" y="2804583"/>
          <a:ext cx="2540000" cy="127000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/>
            </a:rPr>
            <a:t>LISA (</a:t>
          </a:r>
          <a:r>
            <a:rPr lang="es-CO" sz="1400" kern="1200" dirty="0" err="1">
              <a:latin typeface="Montserrat" panose="00000500000000000000"/>
            </a:rPr>
            <a:t>Less</a:t>
          </a:r>
          <a:r>
            <a:rPr lang="es-CO" sz="1400" kern="1200" dirty="0">
              <a:latin typeface="Montserrat" panose="00000500000000000000"/>
            </a:rPr>
            <a:t> </a:t>
          </a:r>
          <a:r>
            <a:rPr lang="es-CO" sz="1400" kern="1200" dirty="0" err="1">
              <a:latin typeface="Montserrat" panose="00000500000000000000"/>
            </a:rPr>
            <a:t>Invasive</a:t>
          </a:r>
          <a:r>
            <a:rPr lang="es-CO" sz="1400" kern="1200" dirty="0">
              <a:latin typeface="Montserrat" panose="00000500000000000000"/>
            </a:rPr>
            <a:t> </a:t>
          </a:r>
          <a:r>
            <a:rPr lang="es-CO" sz="1400" kern="1200" dirty="0" err="1">
              <a:latin typeface="Montserrat" panose="00000500000000000000"/>
            </a:rPr>
            <a:t>Surfactant</a:t>
          </a:r>
          <a:r>
            <a:rPr lang="es-CO" sz="1400" kern="1200" dirty="0">
              <a:latin typeface="Montserrat" panose="00000500000000000000"/>
            </a:rPr>
            <a:t> </a:t>
          </a:r>
          <a:r>
            <a:rPr lang="es-CO" sz="1400" kern="1200" dirty="0" err="1">
              <a:latin typeface="Montserrat" panose="00000500000000000000"/>
            </a:rPr>
            <a:t>Administration</a:t>
          </a:r>
          <a:r>
            <a:rPr lang="es-CO" sz="1400" kern="1200" dirty="0">
              <a:latin typeface="Montserrat" panose="00000500000000000000"/>
            </a:rPr>
            <a:t>).</a:t>
          </a:r>
        </a:p>
      </dsp:txBody>
      <dsp:txXfrm>
        <a:off x="3593731" y="2841780"/>
        <a:ext cx="2465606" cy="1195606"/>
      </dsp:txXfrm>
    </dsp:sp>
    <dsp:sp modelId="{7BB9EEBB-D1CB-48C4-889A-65DC9855701B}">
      <dsp:nvSpPr>
        <dsp:cNvPr id="0" name=""/>
        <dsp:cNvSpPr/>
      </dsp:nvSpPr>
      <dsp:spPr>
        <a:xfrm rot="19457599">
          <a:off x="5978930" y="3053364"/>
          <a:ext cx="1251207" cy="42187"/>
        </a:xfrm>
        <a:custGeom>
          <a:avLst/>
          <a:gdLst/>
          <a:ahLst/>
          <a:cxnLst/>
          <a:rect l="0" t="0" r="0" b="0"/>
          <a:pathLst>
            <a:path>
              <a:moveTo>
                <a:pt x="0" y="21093"/>
              </a:moveTo>
              <a:lnTo>
                <a:pt x="1251207" y="21093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>
            <a:latin typeface="Montserrat" panose="00000500000000000000"/>
          </a:endParaRPr>
        </a:p>
      </dsp:txBody>
      <dsp:txXfrm>
        <a:off x="6573254" y="3043178"/>
        <a:ext cx="62560" cy="62560"/>
      </dsp:txXfrm>
    </dsp:sp>
    <dsp:sp modelId="{9FB134AD-0F09-4CC9-A0FF-19AD90D217F7}">
      <dsp:nvSpPr>
        <dsp:cNvPr id="0" name=""/>
        <dsp:cNvSpPr/>
      </dsp:nvSpPr>
      <dsp:spPr>
        <a:xfrm>
          <a:off x="7112534" y="2074333"/>
          <a:ext cx="2540000" cy="1270000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/>
            </a:rPr>
            <a:t>La aplicación del surfactante es con sonda o catéter a través de la tráquea.</a:t>
          </a:r>
        </a:p>
      </dsp:txBody>
      <dsp:txXfrm>
        <a:off x="7149731" y="2111530"/>
        <a:ext cx="2465606" cy="1195606"/>
      </dsp:txXfrm>
    </dsp:sp>
    <dsp:sp modelId="{EBAE0339-8912-4CD4-A2D3-713C59354BA0}">
      <dsp:nvSpPr>
        <dsp:cNvPr id="0" name=""/>
        <dsp:cNvSpPr/>
      </dsp:nvSpPr>
      <dsp:spPr>
        <a:xfrm rot="2142401">
          <a:off x="5978930" y="3783614"/>
          <a:ext cx="1251207" cy="42187"/>
        </a:xfrm>
        <a:custGeom>
          <a:avLst/>
          <a:gdLst/>
          <a:ahLst/>
          <a:cxnLst/>
          <a:rect l="0" t="0" r="0" b="0"/>
          <a:pathLst>
            <a:path>
              <a:moveTo>
                <a:pt x="0" y="21093"/>
              </a:moveTo>
              <a:lnTo>
                <a:pt x="1251207" y="21093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>
            <a:latin typeface="Montserrat" panose="00000500000000000000"/>
          </a:endParaRPr>
        </a:p>
      </dsp:txBody>
      <dsp:txXfrm>
        <a:off x="6573254" y="3773428"/>
        <a:ext cx="62560" cy="62560"/>
      </dsp:txXfrm>
    </dsp:sp>
    <dsp:sp modelId="{F6CCEE34-729E-40B7-814C-8A39D8D15251}">
      <dsp:nvSpPr>
        <dsp:cNvPr id="0" name=""/>
        <dsp:cNvSpPr/>
      </dsp:nvSpPr>
      <dsp:spPr>
        <a:xfrm>
          <a:off x="7112534" y="3534833"/>
          <a:ext cx="2540000" cy="1270000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/>
            </a:rPr>
            <a:t>Esta es la preferida porque reduce la tentación de dejar intubado al paciente y conectado a VM).</a:t>
          </a:r>
        </a:p>
      </dsp:txBody>
      <dsp:txXfrm>
        <a:off x="7149731" y="3572030"/>
        <a:ext cx="2465606" cy="119560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5AE12D-A5CB-4EDF-B188-ACFCBC164B0D}">
      <dsp:nvSpPr>
        <dsp:cNvPr id="0" name=""/>
        <dsp:cNvSpPr/>
      </dsp:nvSpPr>
      <dsp:spPr>
        <a:xfrm>
          <a:off x="1926422" y="311520"/>
          <a:ext cx="5680481" cy="130968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7095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12C45"/>
              </a:solidFill>
              <a:latin typeface="Montserrat"/>
            </a:rPr>
            <a:t>Modo ventilatorio: ventilación de alta frecuencia (VAFO) facilita la </a:t>
          </a:r>
          <a:r>
            <a:rPr lang="es-CO" sz="1600" kern="1200" dirty="0" err="1">
              <a:solidFill>
                <a:srgbClr val="112C45"/>
              </a:solidFill>
              <a:latin typeface="Montserrat"/>
            </a:rPr>
            <a:t>extubación</a:t>
          </a:r>
          <a:r>
            <a:rPr lang="es-CO" sz="1600" kern="1200" dirty="0">
              <a:solidFill>
                <a:srgbClr val="112C45"/>
              </a:solidFill>
              <a:latin typeface="Montserrat"/>
            </a:rPr>
            <a:t>.</a:t>
          </a:r>
        </a:p>
      </dsp:txBody>
      <dsp:txXfrm>
        <a:off x="1926422" y="311520"/>
        <a:ext cx="5680481" cy="1309687"/>
      </dsp:txXfrm>
    </dsp:sp>
    <dsp:sp modelId="{FA20DD1B-36F8-4BE6-A36C-BAD19536D703}">
      <dsp:nvSpPr>
        <dsp:cNvPr id="0" name=""/>
        <dsp:cNvSpPr/>
      </dsp:nvSpPr>
      <dsp:spPr>
        <a:xfrm>
          <a:off x="1793875" y="122343"/>
          <a:ext cx="916781" cy="1375171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146D7B-4CA7-4051-A40F-E8C28F4E590C}">
      <dsp:nvSpPr>
        <dsp:cNvPr id="0" name=""/>
        <dsp:cNvSpPr/>
      </dsp:nvSpPr>
      <dsp:spPr>
        <a:xfrm>
          <a:off x="1926422" y="1960271"/>
          <a:ext cx="5680481" cy="130968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7095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12C45"/>
              </a:solidFill>
              <a:latin typeface="Montserrat"/>
            </a:rPr>
            <a:t>Para ser extubado debe tener grado moderado de hipercapnia, </a:t>
          </a:r>
          <a:r>
            <a:rPr lang="es-CO" sz="1600" kern="1200" dirty="0" err="1">
              <a:solidFill>
                <a:srgbClr val="112C45"/>
              </a:solidFill>
              <a:latin typeface="Montserrat"/>
            </a:rPr>
            <a:t>ph</a:t>
          </a:r>
          <a:r>
            <a:rPr lang="es-CO" sz="1600" kern="1200" dirty="0">
              <a:solidFill>
                <a:srgbClr val="112C45"/>
              </a:solidFill>
              <a:latin typeface="Montserrat"/>
            </a:rPr>
            <a:t> arriba de 7.22 y en todos usar cafeína para mayor éxito; los europeos utilizan esteroides nebulizados.</a:t>
          </a:r>
        </a:p>
      </dsp:txBody>
      <dsp:txXfrm>
        <a:off x="1926422" y="1960271"/>
        <a:ext cx="5680481" cy="1309687"/>
      </dsp:txXfrm>
    </dsp:sp>
    <dsp:sp modelId="{35FC5B2E-B57F-4413-BD0A-11AC9B20CD4D}">
      <dsp:nvSpPr>
        <dsp:cNvPr id="0" name=""/>
        <dsp:cNvSpPr/>
      </dsp:nvSpPr>
      <dsp:spPr>
        <a:xfrm>
          <a:off x="1793875" y="1771094"/>
          <a:ext cx="916781" cy="1375171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D69488-FA48-442E-AF02-D72B7CD3CCDF}">
      <dsp:nvSpPr>
        <dsp:cNvPr id="0" name=""/>
        <dsp:cNvSpPr/>
      </dsp:nvSpPr>
      <dsp:spPr>
        <a:xfrm>
          <a:off x="1926422" y="3609022"/>
          <a:ext cx="5680481" cy="130968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7095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12C45"/>
              </a:solidFill>
              <a:latin typeface="Montserrat"/>
            </a:rPr>
            <a:t>Se están estudiando los surfactantes nebulizados por aplicación a través de máscara laríngea o instilación directa en faringe. </a:t>
          </a:r>
        </a:p>
      </dsp:txBody>
      <dsp:txXfrm>
        <a:off x="1926422" y="3609022"/>
        <a:ext cx="5680481" cy="1309687"/>
      </dsp:txXfrm>
    </dsp:sp>
    <dsp:sp modelId="{0969236E-0514-430E-8ACF-23E16273FFD1}">
      <dsp:nvSpPr>
        <dsp:cNvPr id="0" name=""/>
        <dsp:cNvSpPr/>
      </dsp:nvSpPr>
      <dsp:spPr>
        <a:xfrm>
          <a:off x="1793875" y="3419845"/>
          <a:ext cx="916781" cy="1375171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F4B73A-2BC5-473B-99CD-5B1091218D8A}">
      <dsp:nvSpPr>
        <dsp:cNvPr id="0" name=""/>
        <dsp:cNvSpPr/>
      </dsp:nvSpPr>
      <dsp:spPr>
        <a:xfrm>
          <a:off x="134673" y="2754"/>
          <a:ext cx="3044947" cy="1826968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/>
            </a:rPr>
            <a:t>Es casi exclusivo de RNAT, aunque se puede presentar en algunas ocasiones en RNPT sometidos a sufrimiento fetal.</a:t>
          </a:r>
        </a:p>
      </dsp:txBody>
      <dsp:txXfrm>
        <a:off x="188183" y="56264"/>
        <a:ext cx="2937927" cy="1719948"/>
      </dsp:txXfrm>
    </dsp:sp>
    <dsp:sp modelId="{E29A7ECF-EA2E-4ACB-BCC3-D7388440BA2C}">
      <dsp:nvSpPr>
        <dsp:cNvPr id="0" name=""/>
        <dsp:cNvSpPr/>
      </dsp:nvSpPr>
      <dsp:spPr>
        <a:xfrm>
          <a:off x="3447575" y="538664"/>
          <a:ext cx="645528" cy="7551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>
            <a:latin typeface="Montserrat"/>
          </a:endParaRPr>
        </a:p>
      </dsp:txBody>
      <dsp:txXfrm>
        <a:off x="3447575" y="689693"/>
        <a:ext cx="451870" cy="453088"/>
      </dsp:txXfrm>
    </dsp:sp>
    <dsp:sp modelId="{0EFF1E35-CF97-4588-B7CF-71EA6AE2C400}">
      <dsp:nvSpPr>
        <dsp:cNvPr id="0" name=""/>
        <dsp:cNvSpPr/>
      </dsp:nvSpPr>
      <dsp:spPr>
        <a:xfrm>
          <a:off x="4397599" y="2754"/>
          <a:ext cx="3044947" cy="1826968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/>
            </a:rPr>
            <a:t>Es potencialmente evitable, la incidencia ha disminuido por tendencia a menos partos postérmino. </a:t>
          </a:r>
        </a:p>
      </dsp:txBody>
      <dsp:txXfrm>
        <a:off x="4451109" y="56264"/>
        <a:ext cx="2937927" cy="1719948"/>
      </dsp:txXfrm>
    </dsp:sp>
    <dsp:sp modelId="{621C037E-3025-4760-9728-02107FDD7825}">
      <dsp:nvSpPr>
        <dsp:cNvPr id="0" name=""/>
        <dsp:cNvSpPr/>
      </dsp:nvSpPr>
      <dsp:spPr>
        <a:xfrm rot="5400000">
          <a:off x="5597308" y="2042868"/>
          <a:ext cx="645528" cy="7551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76951"/>
            <a:satOff val="-5914"/>
            <a:lumOff val="220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>
            <a:latin typeface="Montserrat"/>
          </a:endParaRPr>
        </a:p>
      </dsp:txBody>
      <dsp:txXfrm rot="-5400000">
        <a:off x="5693528" y="2097677"/>
        <a:ext cx="453088" cy="451870"/>
      </dsp:txXfrm>
    </dsp:sp>
    <dsp:sp modelId="{2436A887-976E-4F23-B16D-E5ECDB075EFB}">
      <dsp:nvSpPr>
        <dsp:cNvPr id="0" name=""/>
        <dsp:cNvSpPr/>
      </dsp:nvSpPr>
      <dsp:spPr>
        <a:xfrm>
          <a:off x="4397599" y="3047701"/>
          <a:ext cx="3044947" cy="182696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/>
            </a:rPr>
            <a:t>El 7-20% de todos los embarazos tienen LA </a:t>
          </a:r>
          <a:r>
            <a:rPr lang="es-CO" sz="1400" kern="1200" dirty="0" err="1">
              <a:latin typeface="Montserrat"/>
            </a:rPr>
            <a:t>meconiado</a:t>
          </a:r>
          <a:r>
            <a:rPr lang="es-CO" sz="1400" kern="1200" dirty="0">
              <a:latin typeface="Montserrat"/>
            </a:rPr>
            <a:t> , de estos 2 al 9% pueden tener SALAM  (40% requieren VM, 15-20% tienen escape aéreo y 5-12% fallecen). </a:t>
          </a:r>
        </a:p>
      </dsp:txBody>
      <dsp:txXfrm>
        <a:off x="4451109" y="3101211"/>
        <a:ext cx="2937927" cy="1719948"/>
      </dsp:txXfrm>
    </dsp:sp>
    <dsp:sp modelId="{CB929459-FCB5-4266-9C62-BA663EC3617E}">
      <dsp:nvSpPr>
        <dsp:cNvPr id="0" name=""/>
        <dsp:cNvSpPr/>
      </dsp:nvSpPr>
      <dsp:spPr>
        <a:xfrm rot="10800000">
          <a:off x="3484115" y="3583612"/>
          <a:ext cx="645528" cy="7551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76951"/>
            <a:satOff val="-5914"/>
            <a:lumOff val="220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>
            <a:latin typeface="Montserrat"/>
          </a:endParaRPr>
        </a:p>
      </dsp:txBody>
      <dsp:txXfrm rot="10800000">
        <a:off x="3677773" y="3734641"/>
        <a:ext cx="451870" cy="453088"/>
      </dsp:txXfrm>
    </dsp:sp>
    <dsp:sp modelId="{F8EA798F-DB47-44A2-A48D-048A11CD9AB7}">
      <dsp:nvSpPr>
        <dsp:cNvPr id="0" name=""/>
        <dsp:cNvSpPr/>
      </dsp:nvSpPr>
      <dsp:spPr>
        <a:xfrm>
          <a:off x="134673" y="3047701"/>
          <a:ext cx="3044947" cy="182696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/>
            </a:rPr>
            <a:t>Los síntomas no son explicados por otra causa.</a:t>
          </a:r>
        </a:p>
      </dsp:txBody>
      <dsp:txXfrm>
        <a:off x="188183" y="3101211"/>
        <a:ext cx="2937927" cy="171994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F95CFE-0308-4B39-BDAC-F7ECBF5AE4C7}">
      <dsp:nvSpPr>
        <dsp:cNvPr id="0" name=""/>
        <dsp:cNvSpPr/>
      </dsp:nvSpPr>
      <dsp:spPr>
        <a:xfrm>
          <a:off x="-6125176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7EAA7-3CF9-4F6F-A106-9ECA2B8292FE}">
      <dsp:nvSpPr>
        <dsp:cNvPr id="0" name=""/>
        <dsp:cNvSpPr/>
      </dsp:nvSpPr>
      <dsp:spPr>
        <a:xfrm>
          <a:off x="752110" y="541866"/>
          <a:ext cx="6493658" cy="1083733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/>
            </a:rPr>
            <a:t>Ingreso del meconio en la VA </a:t>
          </a:r>
          <a:r>
            <a:rPr lang="es-CO" sz="1400" kern="1200" dirty="0">
              <a:latin typeface="Montserrat"/>
              <a:sym typeface="Wingdings" panose="05000000000000000000" pitchFamily="2" charset="2"/>
            </a:rPr>
            <a:t> </a:t>
          </a:r>
          <a:r>
            <a:rPr lang="es-CO" sz="1400" kern="1200" dirty="0">
              <a:latin typeface="Montserrat"/>
            </a:rPr>
            <a:t>atelectasias por obstrucción total de la V.A, riesgo de escape aéreo por “efecto de válvula” de una obstrucción parcial.</a:t>
          </a:r>
        </a:p>
      </dsp:txBody>
      <dsp:txXfrm>
        <a:off x="752110" y="541866"/>
        <a:ext cx="6493658" cy="1083733"/>
      </dsp:txXfrm>
    </dsp:sp>
    <dsp:sp modelId="{C04D1459-FAE9-419F-A45A-949991602642}">
      <dsp:nvSpPr>
        <dsp:cNvPr id="0" name=""/>
        <dsp:cNvSpPr/>
      </dsp:nvSpPr>
      <dsp:spPr>
        <a:xfrm>
          <a:off x="74777" y="4064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AA130D-654A-43A6-8299-7C7B6D6BC320}">
      <dsp:nvSpPr>
        <dsp:cNvPr id="0" name=""/>
        <dsp:cNvSpPr/>
      </dsp:nvSpPr>
      <dsp:spPr>
        <a:xfrm>
          <a:off x="1146048" y="2042783"/>
          <a:ext cx="6099721" cy="1333100"/>
        </a:xfrm>
        <a:prstGeom prst="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/>
            </a:rPr>
            <a:t>Además neumonitis química, inactivación del surfactante (por el colesterol y los ácidos biliares del meconio), predisposición a la infección pulmonar por inflamación e inactivación del complemento y alteración en ventilación perfusión.</a:t>
          </a:r>
        </a:p>
      </dsp:txBody>
      <dsp:txXfrm>
        <a:off x="1146048" y="2042783"/>
        <a:ext cx="6099721" cy="1333100"/>
      </dsp:txXfrm>
    </dsp:sp>
    <dsp:sp modelId="{EDC2EFEC-E864-40F0-8D1A-15CF1F659624}">
      <dsp:nvSpPr>
        <dsp:cNvPr id="0" name=""/>
        <dsp:cNvSpPr/>
      </dsp:nvSpPr>
      <dsp:spPr>
        <a:xfrm>
          <a:off x="468714" y="20320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46D7B1-1BA3-455D-A874-2B685460929E}">
      <dsp:nvSpPr>
        <dsp:cNvPr id="0" name=""/>
        <dsp:cNvSpPr/>
      </dsp:nvSpPr>
      <dsp:spPr>
        <a:xfrm>
          <a:off x="752110" y="3793066"/>
          <a:ext cx="6493658" cy="1083733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/>
            </a:rPr>
            <a:t>Generando finalmente </a:t>
          </a:r>
          <a:r>
            <a:rPr lang="es-CO" sz="1400" kern="1200" dirty="0">
              <a:latin typeface="Montserrat"/>
              <a:sym typeface="Wingdings" panose="05000000000000000000" pitchFamily="2" charset="2"/>
            </a:rPr>
            <a:t> </a:t>
          </a:r>
          <a:r>
            <a:rPr lang="es-CO" sz="1400" kern="1200" dirty="0">
              <a:latin typeface="Montserrat"/>
            </a:rPr>
            <a:t>Hipertensión pulmonar persistente (HTPP. En Rx.Tórax: Hiperinsuflación y afectación en parches. </a:t>
          </a:r>
        </a:p>
      </dsp:txBody>
      <dsp:txXfrm>
        <a:off x="752110" y="3793066"/>
        <a:ext cx="6493658" cy="1083733"/>
      </dsp:txXfrm>
    </dsp:sp>
    <dsp:sp modelId="{37516D6D-9067-4087-BFF0-400DE9DEBE89}">
      <dsp:nvSpPr>
        <dsp:cNvPr id="0" name=""/>
        <dsp:cNvSpPr/>
      </dsp:nvSpPr>
      <dsp:spPr>
        <a:xfrm>
          <a:off x="74777" y="36576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11F7C7-0AFD-4FDB-92F8-E80CB3F7221E}">
      <dsp:nvSpPr>
        <dsp:cNvPr id="0" name=""/>
        <dsp:cNvSpPr/>
      </dsp:nvSpPr>
      <dsp:spPr>
        <a:xfrm rot="16200000">
          <a:off x="1131" y="1703"/>
          <a:ext cx="3083718" cy="3083718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/>
            </a:rPr>
            <a:t>Paciente asintomático</a:t>
          </a:r>
        </a:p>
      </dsp:txBody>
      <dsp:txXfrm rot="5400000">
        <a:off x="1131" y="772632"/>
        <a:ext cx="2544067" cy="1541859"/>
      </dsp:txXfrm>
    </dsp:sp>
    <dsp:sp modelId="{321273B2-C696-418A-9CD0-923EE4B7D68F}">
      <dsp:nvSpPr>
        <dsp:cNvPr id="0" name=""/>
        <dsp:cNvSpPr/>
      </dsp:nvSpPr>
      <dsp:spPr>
        <a:xfrm rot="5400000">
          <a:off x="5043149" y="1703"/>
          <a:ext cx="3083718" cy="3083718"/>
        </a:xfrm>
        <a:prstGeom prst="downArrow">
          <a:avLst>
            <a:gd name="adj1" fmla="val 50000"/>
            <a:gd name="adj2" fmla="val 35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/>
            </a:rPr>
            <a:t>Paciente que requiere soporte ventilatorio y hemodinámico</a:t>
          </a:r>
        </a:p>
      </dsp:txBody>
      <dsp:txXfrm rot="-5400000">
        <a:off x="5582800" y="772633"/>
        <a:ext cx="2544067" cy="154185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EEB4F5-4AE8-48DC-A1D8-DDB8BB0D5A86}">
      <dsp:nvSpPr>
        <dsp:cNvPr id="0" name=""/>
        <dsp:cNvSpPr/>
      </dsp:nvSpPr>
      <dsp:spPr>
        <a:xfrm>
          <a:off x="498017" y="0"/>
          <a:ext cx="5418667" cy="541866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B5FEF3-07E7-4D0C-B887-00B4D5C9EC21}">
      <dsp:nvSpPr>
        <dsp:cNvPr id="0" name=""/>
        <dsp:cNvSpPr/>
      </dsp:nvSpPr>
      <dsp:spPr>
        <a:xfrm>
          <a:off x="3207351" y="544777"/>
          <a:ext cx="3522133" cy="12827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12C45"/>
              </a:solidFill>
              <a:latin typeface="Montserrat" panose="00000500000000000000"/>
            </a:rPr>
            <a:t>Inducción electiva del parto en maternas que llegan a </a:t>
          </a:r>
          <a:r>
            <a:rPr lang="es-CO" sz="1800" kern="1200" dirty="0" err="1">
              <a:solidFill>
                <a:srgbClr val="112C45"/>
              </a:solidFill>
              <a:latin typeface="Montserrat" panose="00000500000000000000"/>
            </a:rPr>
            <a:t>sem</a:t>
          </a:r>
          <a:r>
            <a:rPr lang="es-CO" sz="1800" kern="1200" dirty="0">
              <a:solidFill>
                <a:srgbClr val="112C45"/>
              </a:solidFill>
              <a:latin typeface="Montserrat" panose="00000500000000000000"/>
            </a:rPr>
            <a:t> 41.</a:t>
          </a:r>
        </a:p>
      </dsp:txBody>
      <dsp:txXfrm>
        <a:off x="3269967" y="607393"/>
        <a:ext cx="3396901" cy="1157468"/>
      </dsp:txXfrm>
    </dsp:sp>
    <dsp:sp modelId="{0C17AF17-D584-4CEA-9787-16AAB993F8BA}">
      <dsp:nvSpPr>
        <dsp:cNvPr id="0" name=""/>
        <dsp:cNvSpPr/>
      </dsp:nvSpPr>
      <dsp:spPr>
        <a:xfrm>
          <a:off x="3207351" y="1987814"/>
          <a:ext cx="3522133" cy="12827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12C45"/>
              </a:solidFill>
              <a:latin typeface="Montserrat" panose="00000500000000000000"/>
            </a:rPr>
            <a:t>Monitoreo constante en trabajo de parto.</a:t>
          </a:r>
        </a:p>
      </dsp:txBody>
      <dsp:txXfrm>
        <a:off x="3269967" y="2050430"/>
        <a:ext cx="3396901" cy="1157468"/>
      </dsp:txXfrm>
    </dsp:sp>
    <dsp:sp modelId="{05C05187-3C2D-419B-A124-D1F026E05FA6}">
      <dsp:nvSpPr>
        <dsp:cNvPr id="0" name=""/>
        <dsp:cNvSpPr/>
      </dsp:nvSpPr>
      <dsp:spPr>
        <a:xfrm>
          <a:off x="3207351" y="3430852"/>
          <a:ext cx="3522133" cy="12827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 err="1">
              <a:solidFill>
                <a:srgbClr val="112C45"/>
              </a:solidFill>
              <a:latin typeface="Montserrat" panose="00000500000000000000"/>
            </a:rPr>
            <a:t>Aminoinfusión</a:t>
          </a:r>
          <a:r>
            <a:rPr lang="es-CO" sz="1800" kern="1200" dirty="0">
              <a:solidFill>
                <a:srgbClr val="112C45"/>
              </a:solidFill>
              <a:latin typeface="Montserrat" panose="00000500000000000000"/>
            </a:rPr>
            <a:t>: no ha demostrado evidencia para prevenir SALAM.</a:t>
          </a:r>
        </a:p>
      </dsp:txBody>
      <dsp:txXfrm>
        <a:off x="3269967" y="3493468"/>
        <a:ext cx="3396901" cy="115746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DAE73-BFA6-4C5A-9B58-0B1EA1CE36FB}">
      <dsp:nvSpPr>
        <dsp:cNvPr id="0" name=""/>
        <dsp:cNvSpPr/>
      </dsp:nvSpPr>
      <dsp:spPr>
        <a:xfrm>
          <a:off x="2269424" y="20317"/>
          <a:ext cx="2746074" cy="137303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/>
            </a:rPr>
            <a:t>No de rutina aspiración por laringoscopia </a:t>
          </a:r>
          <a:r>
            <a:rPr lang="es-CO" sz="1600" kern="1200" dirty="0">
              <a:latin typeface="Montserrat" panose="00000500000000000000"/>
              <a:sym typeface="Wingdings" panose="05000000000000000000" pitchFamily="2" charset="2"/>
            </a:rPr>
            <a:t> Solo cuando hay evidente. </a:t>
          </a:r>
          <a:endParaRPr lang="es-CO" sz="1600" kern="1200" dirty="0">
            <a:latin typeface="Montserrat" panose="00000500000000000000"/>
          </a:endParaRPr>
        </a:p>
      </dsp:txBody>
      <dsp:txXfrm>
        <a:off x="2309639" y="60532"/>
        <a:ext cx="2665644" cy="1292607"/>
      </dsp:txXfrm>
    </dsp:sp>
    <dsp:sp modelId="{CADB508B-A65F-4627-8C82-3220446BD6E6}">
      <dsp:nvSpPr>
        <dsp:cNvPr id="0" name=""/>
        <dsp:cNvSpPr/>
      </dsp:nvSpPr>
      <dsp:spPr>
        <a:xfrm rot="3600000">
          <a:off x="4038493" y="2393596"/>
          <a:ext cx="1433093" cy="4805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 panose="00000500000000000000"/>
          </a:endParaRPr>
        </a:p>
      </dsp:txBody>
      <dsp:txXfrm>
        <a:off x="4182662" y="2489709"/>
        <a:ext cx="1144755" cy="288337"/>
      </dsp:txXfrm>
    </dsp:sp>
    <dsp:sp modelId="{42EE3B1E-ADCE-4FF1-979A-867CA76B9B61}">
      <dsp:nvSpPr>
        <dsp:cNvPr id="0" name=""/>
        <dsp:cNvSpPr/>
      </dsp:nvSpPr>
      <dsp:spPr>
        <a:xfrm>
          <a:off x="4538144" y="3874401"/>
          <a:ext cx="2746074" cy="152394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/>
            </a:rPr>
            <a:t>Evitar la hipoxia para prevenir HTPP. Modo ventilatorio que prevenga escape aéreo (VAFO </a:t>
          </a:r>
          <a:r>
            <a:rPr lang="es-CO" sz="1600" kern="1200" dirty="0">
              <a:latin typeface="Montserrat" panose="00000500000000000000"/>
              <a:sym typeface="Wingdings" panose="05000000000000000000" pitchFamily="2" charset="2"/>
            </a:rPr>
            <a:t> Ventilación de alta frecuencia).</a:t>
          </a:r>
          <a:r>
            <a:rPr lang="es-CO" sz="1600" kern="1200" dirty="0">
              <a:latin typeface="Montserrat" panose="00000500000000000000"/>
            </a:rPr>
            <a:t> </a:t>
          </a:r>
        </a:p>
      </dsp:txBody>
      <dsp:txXfrm>
        <a:off x="4582779" y="3919036"/>
        <a:ext cx="2656804" cy="1434677"/>
      </dsp:txXfrm>
    </dsp:sp>
    <dsp:sp modelId="{65CD141E-D212-46F2-A358-E9D6BBF8C549}">
      <dsp:nvSpPr>
        <dsp:cNvPr id="0" name=""/>
        <dsp:cNvSpPr/>
      </dsp:nvSpPr>
      <dsp:spPr>
        <a:xfrm rot="10800000">
          <a:off x="2925914" y="4396093"/>
          <a:ext cx="1433093" cy="4805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76951"/>
            <a:satOff val="-5914"/>
            <a:lumOff val="220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 panose="00000500000000000000"/>
          </a:endParaRPr>
        </a:p>
      </dsp:txBody>
      <dsp:txXfrm rot="10800000">
        <a:off x="3070083" y="4492206"/>
        <a:ext cx="1144755" cy="288337"/>
      </dsp:txXfrm>
    </dsp:sp>
    <dsp:sp modelId="{26E32F47-02A0-435F-8759-34D67EB13FF1}">
      <dsp:nvSpPr>
        <dsp:cNvPr id="0" name=""/>
        <dsp:cNvSpPr/>
      </dsp:nvSpPr>
      <dsp:spPr>
        <a:xfrm>
          <a:off x="703" y="3874401"/>
          <a:ext cx="2746074" cy="152394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/>
            </a:rPr>
            <a:t>Ambiente silencioso, mínima manipulación, sedación y analgesia generosa. NO lavados gástricos.</a:t>
          </a:r>
        </a:p>
      </dsp:txBody>
      <dsp:txXfrm>
        <a:off x="45338" y="3919036"/>
        <a:ext cx="2656804" cy="1434677"/>
      </dsp:txXfrm>
    </dsp:sp>
    <dsp:sp modelId="{F73EF771-DB4D-4586-8C0A-DDA9945FA252}">
      <dsp:nvSpPr>
        <dsp:cNvPr id="0" name=""/>
        <dsp:cNvSpPr/>
      </dsp:nvSpPr>
      <dsp:spPr>
        <a:xfrm rot="18000000">
          <a:off x="1813336" y="2393596"/>
          <a:ext cx="1433093" cy="4805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76951"/>
            <a:satOff val="-5914"/>
            <a:lumOff val="220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 panose="00000500000000000000"/>
          </a:endParaRPr>
        </a:p>
      </dsp:txBody>
      <dsp:txXfrm>
        <a:off x="1957505" y="2489709"/>
        <a:ext cx="1144755" cy="288337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EDE96-EE42-4C2F-846E-77AAFFE32C6E}">
      <dsp:nvSpPr>
        <dsp:cNvPr id="0" name=""/>
        <dsp:cNvSpPr/>
      </dsp:nvSpPr>
      <dsp:spPr>
        <a:xfrm rot="10800000">
          <a:off x="1812151" y="1026"/>
          <a:ext cx="5405120" cy="180284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004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/>
            </a:rPr>
            <a:t>Se caracteriza por hipoxemia severa sin evidencia de daño estructural cardíaco o pulmonar. Asociada a SALAM, DAP, hernia diafragmática, entre otras. Muchas veces es idiopática.</a:t>
          </a:r>
        </a:p>
      </dsp:txBody>
      <dsp:txXfrm rot="10800000">
        <a:off x="2262862" y="1026"/>
        <a:ext cx="4954409" cy="1802844"/>
      </dsp:txXfrm>
    </dsp:sp>
    <dsp:sp modelId="{0A92970E-728A-4488-B958-91CAE3202255}">
      <dsp:nvSpPr>
        <dsp:cNvPr id="0" name=""/>
        <dsp:cNvSpPr/>
      </dsp:nvSpPr>
      <dsp:spPr>
        <a:xfrm>
          <a:off x="910728" y="1026"/>
          <a:ext cx="1802844" cy="180284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96B011-A771-42AB-AFBB-9A079B3B5ACC}">
      <dsp:nvSpPr>
        <dsp:cNvPr id="0" name=""/>
        <dsp:cNvSpPr/>
      </dsp:nvSpPr>
      <dsp:spPr>
        <a:xfrm rot="10800000">
          <a:off x="1812151" y="2342033"/>
          <a:ext cx="5405120" cy="180284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004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/>
            </a:rPr>
            <a:t>La hipoxemia severa es por shunt derecha izquierda y la persistencia genera una RV pulmonar excesivamente alta.</a:t>
          </a:r>
        </a:p>
      </dsp:txBody>
      <dsp:txXfrm rot="10800000">
        <a:off x="2262862" y="2342033"/>
        <a:ext cx="4954409" cy="1802844"/>
      </dsp:txXfrm>
    </dsp:sp>
    <dsp:sp modelId="{69D3ABDC-82E4-47CF-8BDE-C9860F673BA5}">
      <dsp:nvSpPr>
        <dsp:cNvPr id="0" name=""/>
        <dsp:cNvSpPr/>
      </dsp:nvSpPr>
      <dsp:spPr>
        <a:xfrm>
          <a:off x="910728" y="2342033"/>
          <a:ext cx="1802844" cy="180284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2BC30-7800-4DD6-AE47-EF44AF264368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261C1F-7593-45E7-8EB5-A6F9AF1E1DE9}">
      <dsp:nvSpPr>
        <dsp:cNvPr id="0" name=""/>
        <dsp:cNvSpPr/>
      </dsp:nvSpPr>
      <dsp:spPr>
        <a:xfrm>
          <a:off x="610504" y="416587"/>
          <a:ext cx="6540416" cy="833607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latin typeface="Montserrat"/>
            </a:rPr>
            <a:t>Proceso </a:t>
          </a:r>
          <a:r>
            <a:rPr lang="es-CO" sz="1700" kern="1200" dirty="0" err="1">
              <a:latin typeface="Montserrat"/>
            </a:rPr>
            <a:t>maladaptativo</a:t>
          </a:r>
          <a:r>
            <a:rPr lang="es-CO" sz="1700" kern="1200" dirty="0">
              <a:latin typeface="Montserrat"/>
            </a:rPr>
            <a:t> por enfermedad aguda (no hay vasodilatación normal en respuesta al aumento en O2).</a:t>
          </a:r>
        </a:p>
      </dsp:txBody>
      <dsp:txXfrm>
        <a:off x="610504" y="416587"/>
        <a:ext cx="6540416" cy="833607"/>
      </dsp:txXfrm>
    </dsp:sp>
    <dsp:sp modelId="{E023D5B4-CF79-4BA7-84A1-3902505D39EB}">
      <dsp:nvSpPr>
        <dsp:cNvPr id="0" name=""/>
        <dsp:cNvSpPr/>
      </dsp:nvSpPr>
      <dsp:spPr>
        <a:xfrm>
          <a:off x="89500" y="312386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D7D330-7CC3-49B7-9433-7742D21B46A6}">
      <dsp:nvSpPr>
        <dsp:cNvPr id="0" name=""/>
        <dsp:cNvSpPr/>
      </dsp:nvSpPr>
      <dsp:spPr>
        <a:xfrm>
          <a:off x="1088431" y="1667215"/>
          <a:ext cx="6062489" cy="833607"/>
        </a:xfrm>
        <a:prstGeom prst="rect">
          <a:avLst/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latin typeface="Montserrat"/>
            </a:rPr>
            <a:t>Enfermedades fetales crónicas que generan aumento de la capa muscular medial de la arteria pulmonar.</a:t>
          </a:r>
        </a:p>
      </dsp:txBody>
      <dsp:txXfrm>
        <a:off x="1088431" y="1667215"/>
        <a:ext cx="6062489" cy="833607"/>
      </dsp:txXfrm>
    </dsp:sp>
    <dsp:sp modelId="{F82E3390-852A-4A4E-A097-3E478663DF64}">
      <dsp:nvSpPr>
        <dsp:cNvPr id="0" name=""/>
        <dsp:cNvSpPr/>
      </dsp:nvSpPr>
      <dsp:spPr>
        <a:xfrm>
          <a:off x="567426" y="1563014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01247"/>
              <a:satOff val="-4901"/>
              <a:lumOff val="2144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DECFC8-7000-4D7F-A1ED-142DF23CF5E8}">
      <dsp:nvSpPr>
        <dsp:cNvPr id="0" name=""/>
        <dsp:cNvSpPr/>
      </dsp:nvSpPr>
      <dsp:spPr>
        <a:xfrm>
          <a:off x="1088431" y="2917843"/>
          <a:ext cx="6062489" cy="833607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latin typeface="Montserrat"/>
            </a:rPr>
            <a:t>Hipoxia como consecuencia de hipoplasia pulmonar (hernia diafragmática, secuencia de Potter).</a:t>
          </a:r>
        </a:p>
      </dsp:txBody>
      <dsp:txXfrm>
        <a:off x="1088431" y="2917843"/>
        <a:ext cx="6062489" cy="833607"/>
      </dsp:txXfrm>
    </dsp:sp>
    <dsp:sp modelId="{C23CB45E-B2AF-400A-9CAB-1E72140E6700}">
      <dsp:nvSpPr>
        <dsp:cNvPr id="0" name=""/>
        <dsp:cNvSpPr/>
      </dsp:nvSpPr>
      <dsp:spPr>
        <a:xfrm>
          <a:off x="567426" y="2813642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402493"/>
              <a:satOff val="-9802"/>
              <a:lumOff val="428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FE0288-63EA-44EE-B5DE-13B753BF2DDA}">
      <dsp:nvSpPr>
        <dsp:cNvPr id="0" name=""/>
        <dsp:cNvSpPr/>
      </dsp:nvSpPr>
      <dsp:spPr>
        <a:xfrm>
          <a:off x="610504" y="4168472"/>
          <a:ext cx="6540416" cy="833607"/>
        </a:xfrm>
        <a:prstGeom prst="rect">
          <a:avLst/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latin typeface="Montserrat"/>
            </a:rPr>
            <a:t>Obstructivo como resultado de policitemia, conexión anómala de venas pulmonares o trastornos del desarrollo pulmonar acinar. </a:t>
          </a:r>
        </a:p>
      </dsp:txBody>
      <dsp:txXfrm>
        <a:off x="610504" y="4168472"/>
        <a:ext cx="6540416" cy="833607"/>
      </dsp:txXfrm>
    </dsp:sp>
    <dsp:sp modelId="{4380CFEA-139C-4394-8045-F6316D5FF1CD}">
      <dsp:nvSpPr>
        <dsp:cNvPr id="0" name=""/>
        <dsp:cNvSpPr/>
      </dsp:nvSpPr>
      <dsp:spPr>
        <a:xfrm>
          <a:off x="89500" y="4064271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01247"/>
              <a:satOff val="-4901"/>
              <a:lumOff val="2144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F1B6E3-3F2C-7744-B565-6CCAF645DBC7}">
      <dsp:nvSpPr>
        <dsp:cNvPr id="0" name=""/>
        <dsp:cNvSpPr/>
      </dsp:nvSpPr>
      <dsp:spPr>
        <a:xfrm>
          <a:off x="6016383" y="2815393"/>
          <a:ext cx="91440" cy="4229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2992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4E5145-D1AE-A24F-9245-3BE46C64EE15}">
      <dsp:nvSpPr>
        <dsp:cNvPr id="0" name=""/>
        <dsp:cNvSpPr/>
      </dsp:nvSpPr>
      <dsp:spPr>
        <a:xfrm>
          <a:off x="5289995" y="1454254"/>
          <a:ext cx="772107" cy="437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849"/>
              </a:lnTo>
              <a:lnTo>
                <a:pt x="772107" y="302849"/>
              </a:lnTo>
              <a:lnTo>
                <a:pt x="772107" y="437584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8C9D2D-FAB9-F347-9711-A62DD45A8D06}">
      <dsp:nvSpPr>
        <dsp:cNvPr id="0" name=""/>
        <dsp:cNvSpPr/>
      </dsp:nvSpPr>
      <dsp:spPr>
        <a:xfrm>
          <a:off x="4238763" y="2815393"/>
          <a:ext cx="91440" cy="4229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2992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AF7E64-347D-6541-8A76-FCF499E2CBC1}">
      <dsp:nvSpPr>
        <dsp:cNvPr id="0" name=""/>
        <dsp:cNvSpPr/>
      </dsp:nvSpPr>
      <dsp:spPr>
        <a:xfrm>
          <a:off x="4284483" y="1454254"/>
          <a:ext cx="1005512" cy="437584"/>
        </a:xfrm>
        <a:custGeom>
          <a:avLst/>
          <a:gdLst/>
          <a:ahLst/>
          <a:cxnLst/>
          <a:rect l="0" t="0" r="0" b="0"/>
          <a:pathLst>
            <a:path>
              <a:moveTo>
                <a:pt x="1005512" y="0"/>
              </a:moveTo>
              <a:lnTo>
                <a:pt x="1005512" y="302849"/>
              </a:lnTo>
              <a:lnTo>
                <a:pt x="0" y="302849"/>
              </a:lnTo>
              <a:lnTo>
                <a:pt x="0" y="437584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460BA5-6FE6-4618-8E77-2A438E4A70D5}">
      <dsp:nvSpPr>
        <dsp:cNvPr id="0" name=""/>
        <dsp:cNvSpPr/>
      </dsp:nvSpPr>
      <dsp:spPr>
        <a:xfrm>
          <a:off x="2461144" y="2815393"/>
          <a:ext cx="91440" cy="4229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2992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87E872-A013-4841-9113-6C2DAFD9C8B8}">
      <dsp:nvSpPr>
        <dsp:cNvPr id="0" name=""/>
        <dsp:cNvSpPr/>
      </dsp:nvSpPr>
      <dsp:spPr>
        <a:xfrm>
          <a:off x="1618054" y="1468846"/>
          <a:ext cx="888809" cy="4229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257"/>
              </a:lnTo>
              <a:lnTo>
                <a:pt x="888809" y="288257"/>
              </a:lnTo>
              <a:lnTo>
                <a:pt x="888809" y="422992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992D71-A7C9-4527-A86E-CDBA8370FEC2}">
      <dsp:nvSpPr>
        <dsp:cNvPr id="0" name=""/>
        <dsp:cNvSpPr/>
      </dsp:nvSpPr>
      <dsp:spPr>
        <a:xfrm>
          <a:off x="683524" y="2815393"/>
          <a:ext cx="91440" cy="4229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2992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546C0C-C4D0-4661-AEB5-C1CBF5F24A85}">
      <dsp:nvSpPr>
        <dsp:cNvPr id="0" name=""/>
        <dsp:cNvSpPr/>
      </dsp:nvSpPr>
      <dsp:spPr>
        <a:xfrm>
          <a:off x="729244" y="1468846"/>
          <a:ext cx="888809" cy="422992"/>
        </a:xfrm>
        <a:custGeom>
          <a:avLst/>
          <a:gdLst/>
          <a:ahLst/>
          <a:cxnLst/>
          <a:rect l="0" t="0" r="0" b="0"/>
          <a:pathLst>
            <a:path>
              <a:moveTo>
                <a:pt x="888809" y="0"/>
              </a:moveTo>
              <a:lnTo>
                <a:pt x="888809" y="288257"/>
              </a:lnTo>
              <a:lnTo>
                <a:pt x="0" y="288257"/>
              </a:lnTo>
              <a:lnTo>
                <a:pt x="0" y="422992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0A4BF-89C0-45CD-834E-2B41C4470CCE}">
      <dsp:nvSpPr>
        <dsp:cNvPr id="0" name=""/>
        <dsp:cNvSpPr/>
      </dsp:nvSpPr>
      <dsp:spPr>
        <a:xfrm>
          <a:off x="890846" y="545292"/>
          <a:ext cx="1454415" cy="923554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C8549-EA83-4198-90C0-2303593D5E67}">
      <dsp:nvSpPr>
        <dsp:cNvPr id="0" name=""/>
        <dsp:cNvSpPr/>
      </dsp:nvSpPr>
      <dsp:spPr>
        <a:xfrm>
          <a:off x="1052448" y="698813"/>
          <a:ext cx="1454415" cy="923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>
              <a:latin typeface="Montserrat"/>
            </a:rPr>
            <a:t>RNPT</a:t>
          </a:r>
        </a:p>
      </dsp:txBody>
      <dsp:txXfrm>
        <a:off x="1079498" y="725863"/>
        <a:ext cx="1400315" cy="869454"/>
      </dsp:txXfrm>
    </dsp:sp>
    <dsp:sp modelId="{C1E78294-C23E-44DA-820C-1A4E8C14AEDA}">
      <dsp:nvSpPr>
        <dsp:cNvPr id="0" name=""/>
        <dsp:cNvSpPr/>
      </dsp:nvSpPr>
      <dsp:spPr>
        <a:xfrm>
          <a:off x="2036" y="1891838"/>
          <a:ext cx="1454415" cy="923554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E1C241-A1C0-46B6-AE81-378FDEECBF78}">
      <dsp:nvSpPr>
        <dsp:cNvPr id="0" name=""/>
        <dsp:cNvSpPr/>
      </dsp:nvSpPr>
      <dsp:spPr>
        <a:xfrm>
          <a:off x="163638" y="2045360"/>
          <a:ext cx="1454415" cy="923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>
              <a:latin typeface="Montserrat"/>
            </a:rPr>
            <a:t>&lt; 6 horas</a:t>
          </a:r>
        </a:p>
      </dsp:txBody>
      <dsp:txXfrm>
        <a:off x="190688" y="2072410"/>
        <a:ext cx="1400315" cy="869454"/>
      </dsp:txXfrm>
    </dsp:sp>
    <dsp:sp modelId="{81D74B8A-EE65-47EC-BF07-7CB3C2F32116}">
      <dsp:nvSpPr>
        <dsp:cNvPr id="0" name=""/>
        <dsp:cNvSpPr/>
      </dsp:nvSpPr>
      <dsp:spPr>
        <a:xfrm>
          <a:off x="2036" y="3238385"/>
          <a:ext cx="1454415" cy="923554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0D96B9-724D-4557-AA30-769DBF1B9226}">
      <dsp:nvSpPr>
        <dsp:cNvPr id="0" name=""/>
        <dsp:cNvSpPr/>
      </dsp:nvSpPr>
      <dsp:spPr>
        <a:xfrm>
          <a:off x="163638" y="3391907"/>
          <a:ext cx="1454415" cy="923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>
              <a:latin typeface="Montserrat"/>
            </a:rPr>
            <a:t>EMH</a:t>
          </a:r>
          <a:br>
            <a:rPr lang="es-ES" sz="1400" kern="1200">
              <a:latin typeface="Montserrat"/>
            </a:rPr>
          </a:br>
          <a:r>
            <a:rPr lang="es-ES" sz="1400" kern="1200">
              <a:latin typeface="Montserrat"/>
            </a:rPr>
            <a:t>Alteración anatómica</a:t>
          </a:r>
        </a:p>
      </dsp:txBody>
      <dsp:txXfrm>
        <a:off x="190688" y="3418957"/>
        <a:ext cx="1400315" cy="869454"/>
      </dsp:txXfrm>
    </dsp:sp>
    <dsp:sp modelId="{ABCD87C6-CF32-4E37-B7C2-2DBC04658316}">
      <dsp:nvSpPr>
        <dsp:cNvPr id="0" name=""/>
        <dsp:cNvSpPr/>
      </dsp:nvSpPr>
      <dsp:spPr>
        <a:xfrm>
          <a:off x="1779656" y="1891838"/>
          <a:ext cx="1454415" cy="923554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2C98F5-E2CB-4766-A90B-EF376478FCFC}">
      <dsp:nvSpPr>
        <dsp:cNvPr id="0" name=""/>
        <dsp:cNvSpPr/>
      </dsp:nvSpPr>
      <dsp:spPr>
        <a:xfrm>
          <a:off x="1941258" y="2045360"/>
          <a:ext cx="1454415" cy="923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>
              <a:latin typeface="Montserrat"/>
            </a:rPr>
            <a:t>&gt; 6 horas</a:t>
          </a:r>
        </a:p>
      </dsp:txBody>
      <dsp:txXfrm>
        <a:off x="1968308" y="2072410"/>
        <a:ext cx="1400315" cy="869454"/>
      </dsp:txXfrm>
    </dsp:sp>
    <dsp:sp modelId="{5D736783-67C0-4090-9BA3-2381B4BE89B7}">
      <dsp:nvSpPr>
        <dsp:cNvPr id="0" name=""/>
        <dsp:cNvSpPr/>
      </dsp:nvSpPr>
      <dsp:spPr>
        <a:xfrm>
          <a:off x="1779656" y="3238385"/>
          <a:ext cx="1454415" cy="923554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80EEAB-C006-48A6-9C40-9F4868B6FA6F}">
      <dsp:nvSpPr>
        <dsp:cNvPr id="0" name=""/>
        <dsp:cNvSpPr/>
      </dsp:nvSpPr>
      <dsp:spPr>
        <a:xfrm>
          <a:off x="1941258" y="3391907"/>
          <a:ext cx="1454415" cy="923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Montserrat"/>
            </a:rPr>
            <a:t>Cardiopatía</a:t>
          </a:r>
          <a:br>
            <a:rPr lang="es-ES" sz="1400" kern="1200" dirty="0">
              <a:latin typeface="Montserrat"/>
            </a:rPr>
          </a:br>
          <a:r>
            <a:rPr lang="es-ES" sz="1400" kern="1200" dirty="0">
              <a:latin typeface="Montserrat"/>
            </a:rPr>
            <a:t>Neumonía</a:t>
          </a:r>
          <a:br>
            <a:rPr lang="es-ES" sz="1400" kern="1200" dirty="0">
              <a:latin typeface="Montserrat"/>
            </a:rPr>
          </a:br>
          <a:r>
            <a:rPr lang="es-ES" sz="1400" kern="1200" dirty="0">
              <a:latin typeface="Montserrat"/>
            </a:rPr>
            <a:t>Hemorragia pulmonar</a:t>
          </a:r>
        </a:p>
      </dsp:txBody>
      <dsp:txXfrm>
        <a:off x="1968308" y="3418957"/>
        <a:ext cx="1400315" cy="869454"/>
      </dsp:txXfrm>
    </dsp:sp>
    <dsp:sp modelId="{F0F7C947-BB5E-0C4A-8EBB-F1F6C1ABC02C}">
      <dsp:nvSpPr>
        <dsp:cNvPr id="0" name=""/>
        <dsp:cNvSpPr/>
      </dsp:nvSpPr>
      <dsp:spPr>
        <a:xfrm>
          <a:off x="4562787" y="530700"/>
          <a:ext cx="1454415" cy="923554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64E28D-51A9-1A4B-884B-46EF8786FEC2}">
      <dsp:nvSpPr>
        <dsp:cNvPr id="0" name=""/>
        <dsp:cNvSpPr/>
      </dsp:nvSpPr>
      <dsp:spPr>
        <a:xfrm>
          <a:off x="4724389" y="684221"/>
          <a:ext cx="1454415" cy="923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>
              <a:latin typeface="Montserrat"/>
            </a:rPr>
            <a:t>RNAT</a:t>
          </a:r>
        </a:p>
      </dsp:txBody>
      <dsp:txXfrm>
        <a:off x="4751439" y="711271"/>
        <a:ext cx="1400315" cy="869454"/>
      </dsp:txXfrm>
    </dsp:sp>
    <dsp:sp modelId="{5C9341A3-EA38-7C42-BD67-908C6143933D}">
      <dsp:nvSpPr>
        <dsp:cNvPr id="0" name=""/>
        <dsp:cNvSpPr/>
      </dsp:nvSpPr>
      <dsp:spPr>
        <a:xfrm>
          <a:off x="3557275" y="1891838"/>
          <a:ext cx="1454415" cy="923554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C3BADA-8E80-6449-9D8E-0BF624C7BF38}">
      <dsp:nvSpPr>
        <dsp:cNvPr id="0" name=""/>
        <dsp:cNvSpPr/>
      </dsp:nvSpPr>
      <dsp:spPr>
        <a:xfrm>
          <a:off x="3718877" y="2045360"/>
          <a:ext cx="1454415" cy="923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>
              <a:latin typeface="Montserrat"/>
            </a:rPr>
            <a:t>&lt; 6 horas</a:t>
          </a:r>
        </a:p>
      </dsp:txBody>
      <dsp:txXfrm>
        <a:off x="3745927" y="2072410"/>
        <a:ext cx="1400315" cy="869454"/>
      </dsp:txXfrm>
    </dsp:sp>
    <dsp:sp modelId="{822EA405-FC7D-1A41-A945-6498845CC881}">
      <dsp:nvSpPr>
        <dsp:cNvPr id="0" name=""/>
        <dsp:cNvSpPr/>
      </dsp:nvSpPr>
      <dsp:spPr>
        <a:xfrm>
          <a:off x="3557275" y="3238385"/>
          <a:ext cx="1454415" cy="149144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609DAC-B75A-2B4C-B63E-045FB672DA78}">
      <dsp:nvSpPr>
        <dsp:cNvPr id="0" name=""/>
        <dsp:cNvSpPr/>
      </dsp:nvSpPr>
      <dsp:spPr>
        <a:xfrm>
          <a:off x="3718877" y="3391907"/>
          <a:ext cx="1454415" cy="14914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Montserrat"/>
            </a:rPr>
            <a:t>SALAM</a:t>
          </a:r>
          <a:br>
            <a:rPr lang="es-ES" sz="1400" kern="1200" dirty="0">
              <a:latin typeface="Montserrat"/>
            </a:rPr>
          </a:br>
          <a:r>
            <a:rPr lang="es-ES" sz="1400" kern="1200" dirty="0">
              <a:latin typeface="Montserrat"/>
            </a:rPr>
            <a:t>TTRN</a:t>
          </a:r>
          <a:br>
            <a:rPr lang="es-ES" sz="1400" kern="1200" dirty="0">
              <a:latin typeface="Montserrat"/>
            </a:rPr>
          </a:br>
          <a:r>
            <a:rPr lang="es-ES" sz="1400" kern="1200" dirty="0">
              <a:latin typeface="Montserrat"/>
            </a:rPr>
            <a:t>Escape aéreo</a:t>
          </a:r>
          <a:br>
            <a:rPr lang="es-ES" sz="1400" kern="1200" dirty="0">
              <a:latin typeface="Montserrat"/>
            </a:rPr>
          </a:br>
          <a:r>
            <a:rPr lang="es-ES" sz="1400" kern="1200" dirty="0">
              <a:latin typeface="Montserrat"/>
            </a:rPr>
            <a:t>Alteración anatómica</a:t>
          </a:r>
        </a:p>
      </dsp:txBody>
      <dsp:txXfrm>
        <a:off x="3761475" y="3434505"/>
        <a:ext cx="1369219" cy="1406251"/>
      </dsp:txXfrm>
    </dsp:sp>
    <dsp:sp modelId="{44433298-5D2D-4F4F-B344-5CBE04607C14}">
      <dsp:nvSpPr>
        <dsp:cNvPr id="0" name=""/>
        <dsp:cNvSpPr/>
      </dsp:nvSpPr>
      <dsp:spPr>
        <a:xfrm>
          <a:off x="5334895" y="1891838"/>
          <a:ext cx="1454415" cy="923554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4934B9-2A0C-9D41-A25C-8B8B976D1444}">
      <dsp:nvSpPr>
        <dsp:cNvPr id="0" name=""/>
        <dsp:cNvSpPr/>
      </dsp:nvSpPr>
      <dsp:spPr>
        <a:xfrm>
          <a:off x="5496497" y="2045360"/>
          <a:ext cx="1454415" cy="923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Montserrat"/>
            </a:rPr>
            <a:t>&gt; 6 horas</a:t>
          </a:r>
        </a:p>
      </dsp:txBody>
      <dsp:txXfrm>
        <a:off x="5523547" y="2072410"/>
        <a:ext cx="1400315" cy="869454"/>
      </dsp:txXfrm>
    </dsp:sp>
    <dsp:sp modelId="{9884B3D3-A6E4-0C47-906A-784BE557716B}">
      <dsp:nvSpPr>
        <dsp:cNvPr id="0" name=""/>
        <dsp:cNvSpPr/>
      </dsp:nvSpPr>
      <dsp:spPr>
        <a:xfrm>
          <a:off x="5334895" y="3238385"/>
          <a:ext cx="1454415" cy="923554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A140F9-D08D-EF40-B07C-9BCBA3DA4251}">
      <dsp:nvSpPr>
        <dsp:cNvPr id="0" name=""/>
        <dsp:cNvSpPr/>
      </dsp:nvSpPr>
      <dsp:spPr>
        <a:xfrm>
          <a:off x="5496497" y="3391907"/>
          <a:ext cx="1454415" cy="923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>
              <a:latin typeface="Montserrat"/>
            </a:rPr>
            <a:t>Neumonía</a:t>
          </a:r>
          <a:br>
            <a:rPr lang="es-ES" sz="1400" kern="1200">
              <a:latin typeface="Montserrat"/>
            </a:rPr>
          </a:br>
          <a:r>
            <a:rPr lang="es-ES" sz="1400" kern="1200">
              <a:latin typeface="Montserrat"/>
            </a:rPr>
            <a:t>Cardiopatía</a:t>
          </a:r>
          <a:br>
            <a:rPr lang="es-ES" sz="1400" kern="1200">
              <a:latin typeface="Montserrat"/>
            </a:rPr>
          </a:br>
          <a:endParaRPr lang="es-ES" sz="1400" kern="1200">
            <a:latin typeface="Montserrat"/>
          </a:endParaRPr>
        </a:p>
      </dsp:txBody>
      <dsp:txXfrm>
        <a:off x="5523547" y="3418957"/>
        <a:ext cx="1400315" cy="86945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5E2CBC-EAD0-4FF9-8926-3EAF661123A7}">
      <dsp:nvSpPr>
        <dsp:cNvPr id="0" name=""/>
        <dsp:cNvSpPr/>
      </dsp:nvSpPr>
      <dsp:spPr>
        <a:xfrm>
          <a:off x="0" y="771343"/>
          <a:ext cx="7054249" cy="131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9401CE-4A5A-4C87-B999-ED99963982EA}">
      <dsp:nvSpPr>
        <dsp:cNvPr id="0" name=""/>
        <dsp:cNvSpPr/>
      </dsp:nvSpPr>
      <dsp:spPr>
        <a:xfrm>
          <a:off x="352712" y="3823"/>
          <a:ext cx="5616007" cy="153504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44" tIns="0" rIns="18664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/>
            </a:rPr>
            <a:t>Se sospecha clínicamente en un paciente lábil y se desatura fácilmente con la manipulación, no responde al tratamiento convencional de la hipoxemia y hay antecedentes de entidades que pueden desencadenar HPPRN.</a:t>
          </a:r>
        </a:p>
      </dsp:txBody>
      <dsp:txXfrm>
        <a:off x="427646" y="78757"/>
        <a:ext cx="5466139" cy="1385172"/>
      </dsp:txXfrm>
    </dsp:sp>
    <dsp:sp modelId="{E8CADBD6-4FDF-43F4-ACA9-5CCF88715467}">
      <dsp:nvSpPr>
        <dsp:cNvPr id="0" name=""/>
        <dsp:cNvSpPr/>
      </dsp:nvSpPr>
      <dsp:spPr>
        <a:xfrm>
          <a:off x="0" y="3130063"/>
          <a:ext cx="7054249" cy="131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402493"/>
              <a:satOff val="-9802"/>
              <a:lumOff val="428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1D60E5-B0D8-48ED-9D4A-7DE4691907DD}">
      <dsp:nvSpPr>
        <dsp:cNvPr id="0" name=""/>
        <dsp:cNvSpPr/>
      </dsp:nvSpPr>
      <dsp:spPr>
        <a:xfrm>
          <a:off x="352712" y="2362543"/>
          <a:ext cx="5616007" cy="153504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44" tIns="0" rIns="18664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/>
            </a:rPr>
            <a:t>Se confirma con ecocardiografía que muestra presión elevada de forma indirecta en arterias pulmonares y algún grado de cortocircuito derecha a izquierda. </a:t>
          </a:r>
        </a:p>
      </dsp:txBody>
      <dsp:txXfrm>
        <a:off x="427646" y="2437477"/>
        <a:ext cx="5466139" cy="138517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684D0A-ED50-4A30-9DB9-8BFF77B2C16F}">
      <dsp:nvSpPr>
        <dsp:cNvPr id="0" name=""/>
        <dsp:cNvSpPr/>
      </dsp:nvSpPr>
      <dsp:spPr>
        <a:xfrm>
          <a:off x="2962" y="779207"/>
          <a:ext cx="3202839" cy="239085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64770" rIns="21590" bIns="2159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700" kern="1200" dirty="0">
              <a:latin typeface="Montserrat" panose="00000500000000000000"/>
            </a:rPr>
            <a:t>Buena oxigenación (evitar hipoxemia, hipercapnia permisiva), mínima manipulación pero sin relajantes musculares o </a:t>
          </a:r>
          <a:r>
            <a:rPr lang="es-CO" sz="1700" kern="1200" dirty="0" err="1">
              <a:latin typeface="Montserrat" panose="00000500000000000000"/>
            </a:rPr>
            <a:t>sedoanalgesia</a:t>
          </a:r>
          <a:r>
            <a:rPr lang="es-CO" sz="1700" kern="1200" dirty="0">
              <a:latin typeface="Montserrat" panose="00000500000000000000"/>
            </a:rPr>
            <a:t>, corregir anemia, acidosis y, si hay signos de disfunción miocárdica, usar dopamina. </a:t>
          </a:r>
        </a:p>
      </dsp:txBody>
      <dsp:txXfrm>
        <a:off x="58983" y="835228"/>
        <a:ext cx="3090797" cy="2334830"/>
      </dsp:txXfrm>
    </dsp:sp>
    <dsp:sp modelId="{F37F8E41-2D2E-4056-AF20-6A963A73E19D}">
      <dsp:nvSpPr>
        <dsp:cNvPr id="0" name=""/>
        <dsp:cNvSpPr/>
      </dsp:nvSpPr>
      <dsp:spPr>
        <a:xfrm>
          <a:off x="2962" y="3170059"/>
          <a:ext cx="3202839" cy="10280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/>
            </a:rPr>
            <a:t>Soporte </a:t>
          </a:r>
        </a:p>
      </dsp:txBody>
      <dsp:txXfrm>
        <a:off x="2962" y="3170059"/>
        <a:ext cx="2255520" cy="1028066"/>
      </dsp:txXfrm>
    </dsp:sp>
    <dsp:sp modelId="{1E008597-78BE-40C5-90F5-BB52CF0A3B28}">
      <dsp:nvSpPr>
        <dsp:cNvPr id="0" name=""/>
        <dsp:cNvSpPr/>
      </dsp:nvSpPr>
      <dsp:spPr>
        <a:xfrm>
          <a:off x="2349086" y="3333358"/>
          <a:ext cx="1120993" cy="112099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273F19-9812-448B-81FE-A31756BCA159}">
      <dsp:nvSpPr>
        <dsp:cNvPr id="0" name=""/>
        <dsp:cNvSpPr/>
      </dsp:nvSpPr>
      <dsp:spPr>
        <a:xfrm>
          <a:off x="3747799" y="779207"/>
          <a:ext cx="3202839" cy="239085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64770" rIns="21590" bIns="2159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700" kern="1200" dirty="0">
              <a:latin typeface="Montserrat" panose="00000500000000000000"/>
            </a:rPr>
            <a:t>No mejora con medidas iniciales y tiene PAO2 &lt;100 con FIO2 &gt;100% y el índice de oxigenación es &gt; 25.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700" kern="1200" dirty="0">
              <a:latin typeface="Montserrat" panose="00000500000000000000"/>
            </a:rPr>
            <a:t>Disminuye mortalidad y necesidad de oxigenación con ECMO.</a:t>
          </a:r>
        </a:p>
      </dsp:txBody>
      <dsp:txXfrm>
        <a:off x="3803820" y="835228"/>
        <a:ext cx="3090797" cy="2334830"/>
      </dsp:txXfrm>
    </dsp:sp>
    <dsp:sp modelId="{D65CF360-2973-44DC-A8CC-A6599A6A2016}">
      <dsp:nvSpPr>
        <dsp:cNvPr id="0" name=""/>
        <dsp:cNvSpPr/>
      </dsp:nvSpPr>
      <dsp:spPr>
        <a:xfrm>
          <a:off x="3747799" y="3170059"/>
          <a:ext cx="3202839" cy="10280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/>
            </a:rPr>
            <a:t>ON</a:t>
          </a:r>
        </a:p>
      </dsp:txBody>
      <dsp:txXfrm>
        <a:off x="3747799" y="3170059"/>
        <a:ext cx="2255520" cy="1028066"/>
      </dsp:txXfrm>
    </dsp:sp>
    <dsp:sp modelId="{718DE79D-5441-4409-9FB5-74971CB9D6AC}">
      <dsp:nvSpPr>
        <dsp:cNvPr id="0" name=""/>
        <dsp:cNvSpPr/>
      </dsp:nvSpPr>
      <dsp:spPr>
        <a:xfrm>
          <a:off x="6093922" y="3333358"/>
          <a:ext cx="1120993" cy="112099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FC8EFD-9E31-454C-AF24-8CCE008E6B00}">
      <dsp:nvSpPr>
        <dsp:cNvPr id="0" name=""/>
        <dsp:cNvSpPr/>
      </dsp:nvSpPr>
      <dsp:spPr>
        <a:xfrm>
          <a:off x="545647" y="0"/>
          <a:ext cx="6184002" cy="54186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BB88FA-CD3A-49B1-A3C0-3E93D6966CDF}">
      <dsp:nvSpPr>
        <dsp:cNvPr id="0" name=""/>
        <dsp:cNvSpPr/>
      </dsp:nvSpPr>
      <dsp:spPr>
        <a:xfrm>
          <a:off x="0" y="1625600"/>
          <a:ext cx="2182589" cy="2167466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/>
            </a:rPr>
            <a:t>Ocurre en 10% de los bebés nacidos entre las 33 y 34 semanas de edad gestacional.</a:t>
          </a:r>
        </a:p>
      </dsp:txBody>
      <dsp:txXfrm>
        <a:off x="105807" y="1731407"/>
        <a:ext cx="1970975" cy="1955852"/>
      </dsp:txXfrm>
    </dsp:sp>
    <dsp:sp modelId="{DAC7E035-80B4-45E1-B893-AA7AD3D69ECE}">
      <dsp:nvSpPr>
        <dsp:cNvPr id="0" name=""/>
        <dsp:cNvSpPr/>
      </dsp:nvSpPr>
      <dsp:spPr>
        <a:xfrm>
          <a:off x="2546353" y="1625600"/>
          <a:ext cx="2182589" cy="2167466"/>
        </a:xfrm>
        <a:prstGeom prst="roundRect">
          <a:avLst/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/>
            </a:rPr>
            <a:t>5% de bebés nacidos entre las 35-36 </a:t>
          </a:r>
          <a:r>
            <a:rPr lang="es-CO" sz="1800" kern="1200" dirty="0" err="1">
              <a:latin typeface="Montserrat"/>
            </a:rPr>
            <a:t>sem</a:t>
          </a:r>
          <a:r>
            <a:rPr lang="es-CO" sz="1800" kern="1200" dirty="0">
              <a:latin typeface="Montserrat"/>
            </a:rPr>
            <a:t>.</a:t>
          </a:r>
        </a:p>
      </dsp:txBody>
      <dsp:txXfrm>
        <a:off x="2652160" y="1731407"/>
        <a:ext cx="1970975" cy="1955852"/>
      </dsp:txXfrm>
    </dsp:sp>
    <dsp:sp modelId="{F395370B-A72D-4AD5-8A06-59A9F2BF6915}">
      <dsp:nvSpPr>
        <dsp:cNvPr id="0" name=""/>
        <dsp:cNvSpPr/>
      </dsp:nvSpPr>
      <dsp:spPr>
        <a:xfrm>
          <a:off x="5092707" y="1625600"/>
          <a:ext cx="2182589" cy="2167466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/>
            </a:rPr>
            <a:t>Menos del 1% de todos los bebés a término.</a:t>
          </a:r>
        </a:p>
      </dsp:txBody>
      <dsp:txXfrm>
        <a:off x="5198514" y="1731407"/>
        <a:ext cx="1970975" cy="1955852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B64AAF-D479-4E3F-B6D2-0F14791704BC}">
      <dsp:nvSpPr>
        <dsp:cNvPr id="0" name=""/>
        <dsp:cNvSpPr/>
      </dsp:nvSpPr>
      <dsp:spPr>
        <a:xfrm>
          <a:off x="3272906" y="818662"/>
          <a:ext cx="6303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0375" y="45720"/>
              </a:lnTo>
            </a:path>
          </a:pathLst>
        </a:custGeom>
        <a:noFill/>
        <a:ln w="6350" cap="flat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>
            <a:latin typeface="Montserrat" panose="00000500000000000000"/>
          </a:endParaRPr>
        </a:p>
      </dsp:txBody>
      <dsp:txXfrm>
        <a:off x="3571570" y="861077"/>
        <a:ext cx="33048" cy="6609"/>
      </dsp:txXfrm>
    </dsp:sp>
    <dsp:sp modelId="{562D542F-F578-4015-A744-7249DD3E1FF5}">
      <dsp:nvSpPr>
        <dsp:cNvPr id="0" name=""/>
        <dsp:cNvSpPr/>
      </dsp:nvSpPr>
      <dsp:spPr>
        <a:xfrm>
          <a:off x="400900" y="2240"/>
          <a:ext cx="2873805" cy="1724283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/>
            </a:rPr>
            <a:t>El líquido alveolar es necesario para el desarrollo pulmonar (producción 5 ml/kg/h).</a:t>
          </a:r>
        </a:p>
      </dsp:txBody>
      <dsp:txXfrm>
        <a:off x="400900" y="2240"/>
        <a:ext cx="2873805" cy="1724283"/>
      </dsp:txXfrm>
    </dsp:sp>
    <dsp:sp modelId="{D7F2C9E5-E00F-4CB2-9217-206365C77DF9}">
      <dsp:nvSpPr>
        <dsp:cNvPr id="0" name=""/>
        <dsp:cNvSpPr/>
      </dsp:nvSpPr>
      <dsp:spPr>
        <a:xfrm>
          <a:off x="1865866" y="1724723"/>
          <a:ext cx="3738261" cy="630375"/>
        </a:xfrm>
        <a:custGeom>
          <a:avLst/>
          <a:gdLst/>
          <a:ahLst/>
          <a:cxnLst/>
          <a:rect l="0" t="0" r="0" b="0"/>
          <a:pathLst>
            <a:path>
              <a:moveTo>
                <a:pt x="3738261" y="0"/>
              </a:moveTo>
              <a:lnTo>
                <a:pt x="3738261" y="332287"/>
              </a:lnTo>
              <a:lnTo>
                <a:pt x="0" y="332287"/>
              </a:lnTo>
              <a:lnTo>
                <a:pt x="0" y="630375"/>
              </a:lnTo>
            </a:path>
          </a:pathLst>
        </a:custGeom>
        <a:noFill/>
        <a:ln w="6350" cap="flat" cmpd="sng" algn="ctr">
          <a:solidFill>
            <a:schemeClr val="accent1">
              <a:shade val="90000"/>
              <a:hueOff val="207713"/>
              <a:satOff val="-4436"/>
              <a:lumOff val="1655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>
            <a:latin typeface="Montserrat" panose="00000500000000000000"/>
          </a:endParaRPr>
        </a:p>
      </dsp:txBody>
      <dsp:txXfrm>
        <a:off x="3640090" y="2036606"/>
        <a:ext cx="189812" cy="6609"/>
      </dsp:txXfrm>
    </dsp:sp>
    <dsp:sp modelId="{D90A9BAF-3708-4942-8D14-52C51902978D}">
      <dsp:nvSpPr>
        <dsp:cNvPr id="0" name=""/>
        <dsp:cNvSpPr/>
      </dsp:nvSpPr>
      <dsp:spPr>
        <a:xfrm>
          <a:off x="3935682" y="2240"/>
          <a:ext cx="3336891" cy="1724283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/>
            </a:rPr>
            <a:t>Disminuye por medio de las catecolaminas, hormonas y glucocorticoides en los días previos al parto con la activación de un canal epitelial de sodio  que lleva </a:t>
          </a:r>
          <a:r>
            <a:rPr lang="es-CO" sz="1400" kern="1200" dirty="0" err="1">
              <a:latin typeface="Montserrat" panose="00000500000000000000"/>
            </a:rPr>
            <a:t>Na</a:t>
          </a:r>
          <a:r>
            <a:rPr lang="es-CO" sz="1400" kern="1200" dirty="0">
              <a:latin typeface="Montserrat" panose="00000500000000000000"/>
            </a:rPr>
            <a:t> a los neumocitos tipo II. </a:t>
          </a:r>
        </a:p>
      </dsp:txBody>
      <dsp:txXfrm>
        <a:off x="3935682" y="2240"/>
        <a:ext cx="3336891" cy="1724283"/>
      </dsp:txXfrm>
    </dsp:sp>
    <dsp:sp modelId="{179DDADC-7267-45DE-B1F2-8FA04EDC246E}">
      <dsp:nvSpPr>
        <dsp:cNvPr id="0" name=""/>
        <dsp:cNvSpPr/>
      </dsp:nvSpPr>
      <dsp:spPr>
        <a:xfrm>
          <a:off x="3329032" y="3203921"/>
          <a:ext cx="6303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0375" y="45720"/>
              </a:lnTo>
            </a:path>
          </a:pathLst>
        </a:custGeom>
        <a:noFill/>
        <a:ln w="6350" cap="flat" cmpd="sng" algn="ctr">
          <a:solidFill>
            <a:schemeClr val="accent1">
              <a:shade val="90000"/>
              <a:hueOff val="415426"/>
              <a:satOff val="-8871"/>
              <a:lumOff val="33109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>
            <a:latin typeface="Montserrat" panose="00000500000000000000"/>
          </a:endParaRPr>
        </a:p>
      </dsp:txBody>
      <dsp:txXfrm>
        <a:off x="3627695" y="3246336"/>
        <a:ext cx="33048" cy="6609"/>
      </dsp:txXfrm>
    </dsp:sp>
    <dsp:sp modelId="{7DF798EF-69A1-4523-A761-7251FC54B5F8}">
      <dsp:nvSpPr>
        <dsp:cNvPr id="0" name=""/>
        <dsp:cNvSpPr/>
      </dsp:nvSpPr>
      <dsp:spPr>
        <a:xfrm>
          <a:off x="400900" y="2387499"/>
          <a:ext cx="2929931" cy="1724283"/>
        </a:xfrm>
        <a:prstGeom prst="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/>
            </a:rPr>
            <a:t>Creando un gradiente osmótico que lleva sodio al intersticio mediante bomba </a:t>
          </a:r>
          <a:r>
            <a:rPr lang="es-CO" sz="1400" kern="1200" dirty="0" err="1">
              <a:latin typeface="Montserrat" panose="00000500000000000000"/>
            </a:rPr>
            <a:t>Na</a:t>
          </a:r>
          <a:r>
            <a:rPr lang="es-CO" sz="1400" kern="1200" dirty="0">
              <a:latin typeface="Montserrat" panose="00000500000000000000"/>
            </a:rPr>
            <a:t>/K/ </a:t>
          </a:r>
          <a:r>
            <a:rPr lang="es-CO" sz="1400" kern="1200" dirty="0" err="1">
              <a:latin typeface="Montserrat" panose="00000500000000000000"/>
            </a:rPr>
            <a:t>ATPsa</a:t>
          </a:r>
          <a:r>
            <a:rPr lang="es-CO" sz="1400" kern="1200" dirty="0">
              <a:latin typeface="Montserrat" panose="00000500000000000000"/>
            </a:rPr>
            <a:t>. </a:t>
          </a:r>
        </a:p>
      </dsp:txBody>
      <dsp:txXfrm>
        <a:off x="400900" y="2387499"/>
        <a:ext cx="2929931" cy="1724283"/>
      </dsp:txXfrm>
    </dsp:sp>
    <dsp:sp modelId="{6C94017F-45C1-4808-AF5F-62D5AB2DCC12}">
      <dsp:nvSpPr>
        <dsp:cNvPr id="0" name=""/>
        <dsp:cNvSpPr/>
      </dsp:nvSpPr>
      <dsp:spPr>
        <a:xfrm>
          <a:off x="1837803" y="4109982"/>
          <a:ext cx="3590906" cy="630375"/>
        </a:xfrm>
        <a:custGeom>
          <a:avLst/>
          <a:gdLst/>
          <a:ahLst/>
          <a:cxnLst/>
          <a:rect l="0" t="0" r="0" b="0"/>
          <a:pathLst>
            <a:path>
              <a:moveTo>
                <a:pt x="3590906" y="0"/>
              </a:moveTo>
              <a:lnTo>
                <a:pt x="3590906" y="332287"/>
              </a:lnTo>
              <a:lnTo>
                <a:pt x="0" y="332287"/>
              </a:lnTo>
              <a:lnTo>
                <a:pt x="0" y="630375"/>
              </a:lnTo>
            </a:path>
          </a:pathLst>
        </a:custGeom>
        <a:noFill/>
        <a:ln w="6350" cap="flat" cmpd="sng" algn="ctr">
          <a:solidFill>
            <a:schemeClr val="accent1">
              <a:shade val="90000"/>
              <a:hueOff val="207713"/>
              <a:satOff val="-4436"/>
              <a:lumOff val="1655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>
            <a:latin typeface="Montserrat" panose="00000500000000000000"/>
          </a:endParaRPr>
        </a:p>
      </dsp:txBody>
      <dsp:txXfrm>
        <a:off x="3541976" y="4421865"/>
        <a:ext cx="182561" cy="6609"/>
      </dsp:txXfrm>
    </dsp:sp>
    <dsp:sp modelId="{63475FD8-283D-4FC3-A504-4A94E3031F79}">
      <dsp:nvSpPr>
        <dsp:cNvPr id="0" name=""/>
        <dsp:cNvSpPr/>
      </dsp:nvSpPr>
      <dsp:spPr>
        <a:xfrm>
          <a:off x="3991807" y="2387499"/>
          <a:ext cx="2873805" cy="1724283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/>
            </a:rPr>
            <a:t>Comprimir el tórax del recién nacido cuando sale por canal vaginal tiene un efecto muy pequeño en expulsión de líquido alveolar.</a:t>
          </a:r>
        </a:p>
      </dsp:txBody>
      <dsp:txXfrm>
        <a:off x="3991807" y="2387499"/>
        <a:ext cx="2873805" cy="1724283"/>
      </dsp:txXfrm>
    </dsp:sp>
    <dsp:sp modelId="{C289236E-DFB8-4AF0-AFAE-E27D944EA3DE}">
      <dsp:nvSpPr>
        <dsp:cNvPr id="0" name=""/>
        <dsp:cNvSpPr/>
      </dsp:nvSpPr>
      <dsp:spPr>
        <a:xfrm>
          <a:off x="400900" y="4772758"/>
          <a:ext cx="2873805" cy="1724283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/>
            </a:rPr>
            <a:t>Falta de reabsorción del líquido alveolar es lo que produce los síntomas de TTRN. </a:t>
          </a:r>
        </a:p>
      </dsp:txBody>
      <dsp:txXfrm>
        <a:off x="400900" y="4772758"/>
        <a:ext cx="2873805" cy="172428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8A02DF-1AB3-4945-952B-EC53F72A1CE5}">
      <dsp:nvSpPr>
        <dsp:cNvPr id="0" name=""/>
        <dsp:cNvSpPr/>
      </dsp:nvSpPr>
      <dsp:spPr>
        <a:xfrm>
          <a:off x="900684" y="2521"/>
          <a:ext cx="2602110" cy="194242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>
              <a:latin typeface="Montserrat" panose="00000500000000000000"/>
            </a:rPr>
            <a:t>Diabetes.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>
              <a:latin typeface="Montserrat" panose="00000500000000000000"/>
            </a:rPr>
            <a:t>Obesidad.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>
              <a:latin typeface="Montserrat" panose="00000500000000000000"/>
            </a:rPr>
            <a:t>Asma.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>
              <a:latin typeface="Montserrat" panose="00000500000000000000"/>
            </a:rPr>
            <a:t>Tabaquismo.</a:t>
          </a:r>
        </a:p>
      </dsp:txBody>
      <dsp:txXfrm>
        <a:off x="946197" y="48034"/>
        <a:ext cx="2511084" cy="1896907"/>
      </dsp:txXfrm>
    </dsp:sp>
    <dsp:sp modelId="{D571F5DB-98AF-4C90-95EE-5C0AFC719A45}">
      <dsp:nvSpPr>
        <dsp:cNvPr id="0" name=""/>
        <dsp:cNvSpPr/>
      </dsp:nvSpPr>
      <dsp:spPr>
        <a:xfrm>
          <a:off x="900684" y="1944941"/>
          <a:ext cx="2602110" cy="835240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/>
            </a:rPr>
            <a:t>Madre </a:t>
          </a:r>
        </a:p>
      </dsp:txBody>
      <dsp:txXfrm>
        <a:off x="900684" y="1944941"/>
        <a:ext cx="1832472" cy="835240"/>
      </dsp:txXfrm>
    </dsp:sp>
    <dsp:sp modelId="{3154592B-5EDA-4ABE-9C4E-3780DBCDDCAD}">
      <dsp:nvSpPr>
        <dsp:cNvPr id="0" name=""/>
        <dsp:cNvSpPr/>
      </dsp:nvSpPr>
      <dsp:spPr>
        <a:xfrm>
          <a:off x="2806766" y="2077612"/>
          <a:ext cx="910738" cy="910738"/>
        </a:xfrm>
        <a:prstGeom prst="ellipse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F66A65-964D-4FCD-9DFB-51C9E4078C4A}">
      <dsp:nvSpPr>
        <dsp:cNvPr id="0" name=""/>
        <dsp:cNvSpPr/>
      </dsp:nvSpPr>
      <dsp:spPr>
        <a:xfrm>
          <a:off x="3943134" y="2521"/>
          <a:ext cx="2602110" cy="194242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402493"/>
              <a:satOff val="-9802"/>
              <a:lumOff val="428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>
              <a:latin typeface="Montserrat" panose="00000500000000000000"/>
            </a:rPr>
            <a:t>Sexo masculino.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>
              <a:latin typeface="Montserrat" panose="00000500000000000000"/>
            </a:rPr>
            <a:t>RNPT.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>
              <a:latin typeface="Montserrat" panose="00000500000000000000"/>
            </a:rPr>
            <a:t>Embarazo gemelar.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>
              <a:latin typeface="Montserrat" panose="00000500000000000000"/>
            </a:rPr>
            <a:t>Bebés grandes o pequeños para la EG. </a:t>
          </a:r>
        </a:p>
      </dsp:txBody>
      <dsp:txXfrm>
        <a:off x="3988647" y="48034"/>
        <a:ext cx="2511084" cy="1896907"/>
      </dsp:txXfrm>
    </dsp:sp>
    <dsp:sp modelId="{FB2F7DD2-5AE9-4943-BA11-E1F55D5CA9BF}">
      <dsp:nvSpPr>
        <dsp:cNvPr id="0" name=""/>
        <dsp:cNvSpPr/>
      </dsp:nvSpPr>
      <dsp:spPr>
        <a:xfrm>
          <a:off x="3943134" y="1944941"/>
          <a:ext cx="2602110" cy="835240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accent1">
              <a:shade val="50000"/>
              <a:hueOff val="402493"/>
              <a:satOff val="-9802"/>
              <a:lumOff val="428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/>
            </a:rPr>
            <a:t>RN</a:t>
          </a:r>
        </a:p>
      </dsp:txBody>
      <dsp:txXfrm>
        <a:off x="3943134" y="1944941"/>
        <a:ext cx="1832472" cy="835240"/>
      </dsp:txXfrm>
    </dsp:sp>
    <dsp:sp modelId="{7D2DABE9-E498-4B76-861D-0C39CCD13654}">
      <dsp:nvSpPr>
        <dsp:cNvPr id="0" name=""/>
        <dsp:cNvSpPr/>
      </dsp:nvSpPr>
      <dsp:spPr>
        <a:xfrm>
          <a:off x="5849216" y="2077612"/>
          <a:ext cx="910738" cy="910738"/>
        </a:xfrm>
        <a:prstGeom prst="ellipse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4AF8E0-BB97-4BF8-8B94-92FF73EFDB00}">
      <dsp:nvSpPr>
        <dsp:cNvPr id="0" name=""/>
        <dsp:cNvSpPr/>
      </dsp:nvSpPr>
      <dsp:spPr>
        <a:xfrm>
          <a:off x="3174007" y="3160"/>
          <a:ext cx="1779984" cy="1156989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kern="1200" dirty="0">
              <a:latin typeface="Montserrat" panose="00000500000000000000" pitchFamily="50" charset="0"/>
            </a:rPr>
            <a:t>Taquipnea (&gt;60xmin)</a:t>
          </a:r>
        </a:p>
      </dsp:txBody>
      <dsp:txXfrm>
        <a:off x="3230487" y="59640"/>
        <a:ext cx="1667024" cy="1044029"/>
      </dsp:txXfrm>
    </dsp:sp>
    <dsp:sp modelId="{58EE70DE-6E9D-4578-8771-E799C82DD1B8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3438230" y="294173"/>
              </a:moveTo>
              <a:arcTo wR="2310126" hR="2310126" stAng="17953853" swAng="1210876"/>
            </a:path>
          </a:pathLst>
        </a:custGeom>
        <a:noFill/>
        <a:ln w="6350" cap="flat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AE32A6-7FE9-4C62-AC57-ED3210836C17}">
      <dsp:nvSpPr>
        <dsp:cNvPr id="0" name=""/>
        <dsp:cNvSpPr/>
      </dsp:nvSpPr>
      <dsp:spPr>
        <a:xfrm>
          <a:off x="5371068" y="1599418"/>
          <a:ext cx="1779984" cy="1156989"/>
        </a:xfrm>
        <a:prstGeom prst="round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kern="1200" dirty="0">
              <a:latin typeface="Montserrat" panose="00000500000000000000" pitchFamily="50" charset="0"/>
            </a:rPr>
            <a:t>Retracciones intercostales</a:t>
          </a:r>
        </a:p>
      </dsp:txBody>
      <dsp:txXfrm>
        <a:off x="5427548" y="1655898"/>
        <a:ext cx="1667024" cy="1044029"/>
      </dsp:txXfrm>
    </dsp:sp>
    <dsp:sp modelId="{10362E3A-C2FA-4E52-B4D0-8A7B641389BF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4614700" y="2470186"/>
              </a:moveTo>
              <a:arcTo wR="2310126" hR="2310126" stAng="21838381" swAng="1359213"/>
            </a:path>
          </a:pathLst>
        </a:custGeom>
        <a:noFill/>
        <a:ln w="6350" cap="flat" cmpd="sng" algn="ctr">
          <a:solidFill>
            <a:schemeClr val="accent1">
              <a:shade val="90000"/>
              <a:hueOff val="166170"/>
              <a:satOff val="-3548"/>
              <a:lumOff val="1324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A9CE79-731F-4E54-9C45-AC834C3D52CD}">
      <dsp:nvSpPr>
        <dsp:cNvPr id="0" name=""/>
        <dsp:cNvSpPr/>
      </dsp:nvSpPr>
      <dsp:spPr>
        <a:xfrm>
          <a:off x="4531865" y="4182218"/>
          <a:ext cx="1779984" cy="1156989"/>
        </a:xfrm>
        <a:prstGeom prst="round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kern="1200" dirty="0">
              <a:latin typeface="Montserrat" panose="00000500000000000000" pitchFamily="50" charset="0"/>
            </a:rPr>
            <a:t>Quejido</a:t>
          </a:r>
        </a:p>
      </dsp:txBody>
      <dsp:txXfrm>
        <a:off x="4588345" y="4238698"/>
        <a:ext cx="1667024" cy="1044029"/>
      </dsp:txXfrm>
    </dsp:sp>
    <dsp:sp modelId="{EB82E3DA-081A-477D-BE1B-3ED99203F12F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2593389" y="4602819"/>
              </a:moveTo>
              <a:arcTo wR="2310126" hR="2310126" stAng="4977406" swAng="845189"/>
            </a:path>
          </a:pathLst>
        </a:custGeom>
        <a:noFill/>
        <a:ln w="6350" cap="flat" cmpd="sng" algn="ctr">
          <a:solidFill>
            <a:schemeClr val="accent1">
              <a:shade val="90000"/>
              <a:hueOff val="332341"/>
              <a:satOff val="-7097"/>
              <a:lumOff val="26487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907760-D675-4640-AF87-988A99051472}">
      <dsp:nvSpPr>
        <dsp:cNvPr id="0" name=""/>
        <dsp:cNvSpPr/>
      </dsp:nvSpPr>
      <dsp:spPr>
        <a:xfrm>
          <a:off x="1816149" y="4182218"/>
          <a:ext cx="1779984" cy="1156989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kern="1200" dirty="0">
              <a:latin typeface="Montserrat" panose="00000500000000000000" pitchFamily="50" charset="0"/>
            </a:rPr>
            <a:t>Aleteo nasal</a:t>
          </a:r>
        </a:p>
      </dsp:txBody>
      <dsp:txXfrm>
        <a:off x="1872629" y="4238698"/>
        <a:ext cx="1667024" cy="1044029"/>
      </dsp:txXfrm>
    </dsp:sp>
    <dsp:sp modelId="{F29EE787-396B-43E8-A518-77B046EFBC45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244996" y="3345463"/>
              </a:moveTo>
              <a:arcTo wR="2310126" hR="2310126" stAng="9202406" swAng="1359213"/>
            </a:path>
          </a:pathLst>
        </a:custGeom>
        <a:noFill/>
        <a:ln w="6350" cap="flat" cmpd="sng" algn="ctr">
          <a:solidFill>
            <a:schemeClr val="accent1">
              <a:shade val="90000"/>
              <a:hueOff val="332341"/>
              <a:satOff val="-7097"/>
              <a:lumOff val="26487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E393E4-0AA0-4E9E-BFC9-17956A8C7B53}">
      <dsp:nvSpPr>
        <dsp:cNvPr id="0" name=""/>
        <dsp:cNvSpPr/>
      </dsp:nvSpPr>
      <dsp:spPr>
        <a:xfrm>
          <a:off x="976947" y="1599418"/>
          <a:ext cx="1779984" cy="1156989"/>
        </a:xfrm>
        <a:prstGeom prst="round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kern="1200" dirty="0">
              <a:latin typeface="Montserrat" panose="00000500000000000000" pitchFamily="50" charset="0"/>
            </a:rPr>
            <a:t>Crépitos</a:t>
          </a:r>
        </a:p>
      </dsp:txBody>
      <dsp:txXfrm>
        <a:off x="1033427" y="1655898"/>
        <a:ext cx="1667024" cy="1044029"/>
      </dsp:txXfrm>
    </dsp:sp>
    <dsp:sp modelId="{6045CD3F-E008-4FBC-92ED-15148F2050C8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555794" y="807127"/>
              </a:moveTo>
              <a:arcTo wR="2310126" hR="2310126" stAng="13235271" swAng="1210876"/>
            </a:path>
          </a:pathLst>
        </a:custGeom>
        <a:noFill/>
        <a:ln w="6350" cap="flat" cmpd="sng" algn="ctr">
          <a:solidFill>
            <a:schemeClr val="accent1">
              <a:shade val="90000"/>
              <a:hueOff val="166170"/>
              <a:satOff val="-3548"/>
              <a:lumOff val="1324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E5AB1-5E53-451B-BAD5-5CD16AF0EA80}">
      <dsp:nvSpPr>
        <dsp:cNvPr id="0" name=""/>
        <dsp:cNvSpPr/>
      </dsp:nvSpPr>
      <dsp:spPr>
        <a:xfrm>
          <a:off x="0" y="574423"/>
          <a:ext cx="6370854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1BF45C-F286-4F83-8C4A-E1BE692B4941}">
      <dsp:nvSpPr>
        <dsp:cNvPr id="0" name=""/>
        <dsp:cNvSpPr/>
      </dsp:nvSpPr>
      <dsp:spPr>
        <a:xfrm>
          <a:off x="318542" y="13543"/>
          <a:ext cx="4459597" cy="1121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562" tIns="0" rIns="16856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/>
            </a:rPr>
            <a:t>Es de exclusión. Se deben buscar activamente otras causas de SDR con el EF y unos </a:t>
          </a:r>
          <a:r>
            <a:rPr lang="es-CO" sz="1600" kern="1200" dirty="0" err="1">
              <a:latin typeface="Montserrat" panose="00000500000000000000"/>
            </a:rPr>
            <a:t>Rx</a:t>
          </a:r>
          <a:r>
            <a:rPr lang="es-CO" sz="1600" kern="1200" dirty="0">
              <a:latin typeface="Montserrat" panose="00000500000000000000"/>
            </a:rPr>
            <a:t>. </a:t>
          </a:r>
        </a:p>
      </dsp:txBody>
      <dsp:txXfrm>
        <a:off x="373302" y="68303"/>
        <a:ext cx="4350077" cy="1012240"/>
      </dsp:txXfrm>
    </dsp:sp>
    <dsp:sp modelId="{A3ED765D-54A4-4ECF-A5E7-8D725B831F80}">
      <dsp:nvSpPr>
        <dsp:cNvPr id="0" name=""/>
        <dsp:cNvSpPr/>
      </dsp:nvSpPr>
      <dsp:spPr>
        <a:xfrm>
          <a:off x="0" y="2298103"/>
          <a:ext cx="6370854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075EB4-7D18-4A6F-B870-770A13921749}">
      <dsp:nvSpPr>
        <dsp:cNvPr id="0" name=""/>
        <dsp:cNvSpPr/>
      </dsp:nvSpPr>
      <dsp:spPr>
        <a:xfrm>
          <a:off x="318542" y="1737223"/>
          <a:ext cx="4459597" cy="1121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562" tIns="0" rIns="16856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/>
            </a:rPr>
            <a:t>El paciente mejora al pasar las primeras 48 a 72 horas. Si no mejora o se asocia a complicaciones, buscar cardiopatías o HPPRN.</a:t>
          </a:r>
        </a:p>
      </dsp:txBody>
      <dsp:txXfrm>
        <a:off x="373302" y="1791983"/>
        <a:ext cx="4350077" cy="1012240"/>
      </dsp:txXfrm>
    </dsp:sp>
    <dsp:sp modelId="{B85513A1-E8B9-44DC-B9D2-968C3E6C2B4A}">
      <dsp:nvSpPr>
        <dsp:cNvPr id="0" name=""/>
        <dsp:cNvSpPr/>
      </dsp:nvSpPr>
      <dsp:spPr>
        <a:xfrm>
          <a:off x="0" y="4021783"/>
          <a:ext cx="6370854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1FD2AF-0EBB-4D16-99B5-32D1B24EE022}">
      <dsp:nvSpPr>
        <dsp:cNvPr id="0" name=""/>
        <dsp:cNvSpPr/>
      </dsp:nvSpPr>
      <dsp:spPr>
        <a:xfrm>
          <a:off x="318542" y="3460903"/>
          <a:ext cx="4459597" cy="1121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562" tIns="0" rIns="16856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/>
            </a:rPr>
            <a:t>Posible relación con asma en el futuro.</a:t>
          </a:r>
        </a:p>
      </dsp:txBody>
      <dsp:txXfrm>
        <a:off x="373302" y="3515663"/>
        <a:ext cx="4350077" cy="1012240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7D76B3-9EDC-45F8-9AD2-2B1F8C3B343F}">
      <dsp:nvSpPr>
        <dsp:cNvPr id="0" name=""/>
        <dsp:cNvSpPr/>
      </dsp:nvSpPr>
      <dsp:spPr>
        <a:xfrm>
          <a:off x="1903662" y="0"/>
          <a:ext cx="2438400" cy="135466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/>
            </a:rPr>
            <a:t>Es de soporte con O2 con FIO2 &lt; 40% </a:t>
          </a:r>
        </a:p>
      </dsp:txBody>
      <dsp:txXfrm>
        <a:off x="1943339" y="39677"/>
        <a:ext cx="2359046" cy="1275312"/>
      </dsp:txXfrm>
    </dsp:sp>
    <dsp:sp modelId="{42867504-92AF-4308-BF42-A88D637D1A4B}">
      <dsp:nvSpPr>
        <dsp:cNvPr id="0" name=""/>
        <dsp:cNvSpPr/>
      </dsp:nvSpPr>
      <dsp:spPr>
        <a:xfrm rot="5400000">
          <a:off x="2868862" y="1388533"/>
          <a:ext cx="508000" cy="6096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800" kern="1200">
            <a:latin typeface="Montserrat"/>
          </a:endParaRPr>
        </a:p>
      </dsp:txBody>
      <dsp:txXfrm rot="-5400000">
        <a:off x="2939982" y="1439333"/>
        <a:ext cx="365760" cy="355600"/>
      </dsp:txXfrm>
    </dsp:sp>
    <dsp:sp modelId="{F9160F38-6A25-4EF3-88B4-7B4222BC627B}">
      <dsp:nvSpPr>
        <dsp:cNvPr id="0" name=""/>
        <dsp:cNvSpPr/>
      </dsp:nvSpPr>
      <dsp:spPr>
        <a:xfrm>
          <a:off x="1903662" y="2032000"/>
          <a:ext cx="2438400" cy="135466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/>
            </a:rPr>
            <a:t>LEV</a:t>
          </a:r>
        </a:p>
      </dsp:txBody>
      <dsp:txXfrm>
        <a:off x="1943339" y="2071677"/>
        <a:ext cx="2359046" cy="1275312"/>
      </dsp:txXfrm>
    </dsp:sp>
    <dsp:sp modelId="{BEEC0E30-36BB-44B0-B1E7-C3A6370966A3}">
      <dsp:nvSpPr>
        <dsp:cNvPr id="0" name=""/>
        <dsp:cNvSpPr/>
      </dsp:nvSpPr>
      <dsp:spPr>
        <a:xfrm rot="5400000">
          <a:off x="2868862" y="3420533"/>
          <a:ext cx="508000" cy="6096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415426"/>
            <a:satOff val="-8871"/>
            <a:lumOff val="331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800" kern="1200">
            <a:latin typeface="Montserrat"/>
          </a:endParaRPr>
        </a:p>
      </dsp:txBody>
      <dsp:txXfrm rot="-5400000">
        <a:off x="2939982" y="3471333"/>
        <a:ext cx="365760" cy="355600"/>
      </dsp:txXfrm>
    </dsp:sp>
    <dsp:sp modelId="{F05B1B1D-DB0B-44A8-86FC-61A49BACD6DB}">
      <dsp:nvSpPr>
        <dsp:cNvPr id="0" name=""/>
        <dsp:cNvSpPr/>
      </dsp:nvSpPr>
      <dsp:spPr>
        <a:xfrm>
          <a:off x="1903662" y="4064000"/>
          <a:ext cx="2438400" cy="1354666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/>
            </a:rPr>
            <a:t>No hay evidencia de restricción hídrica ni uso de diuréticos</a:t>
          </a:r>
        </a:p>
      </dsp:txBody>
      <dsp:txXfrm>
        <a:off x="1943339" y="4103677"/>
        <a:ext cx="2359046" cy="1275312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73D275-C306-4920-A07E-FEBA7144BC83}">
      <dsp:nvSpPr>
        <dsp:cNvPr id="0" name=""/>
        <dsp:cNvSpPr/>
      </dsp:nvSpPr>
      <dsp:spPr>
        <a:xfrm>
          <a:off x="963" y="2075656"/>
          <a:ext cx="2534708" cy="1267354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/>
            </a:rPr>
            <a:t>Ruptura de un alvéolo distendido (por ingreso de aire a altas presiones como x ej. en SALAM o VPP).</a:t>
          </a:r>
        </a:p>
      </dsp:txBody>
      <dsp:txXfrm>
        <a:off x="38083" y="2112776"/>
        <a:ext cx="2460468" cy="1193114"/>
      </dsp:txXfrm>
    </dsp:sp>
    <dsp:sp modelId="{B4912B24-18DE-4074-B670-61549C71064C}">
      <dsp:nvSpPr>
        <dsp:cNvPr id="0" name=""/>
        <dsp:cNvSpPr/>
      </dsp:nvSpPr>
      <dsp:spPr>
        <a:xfrm rot="19457599">
          <a:off x="2418312" y="2323919"/>
          <a:ext cx="1248601" cy="42099"/>
        </a:xfrm>
        <a:custGeom>
          <a:avLst/>
          <a:gdLst/>
          <a:ahLst/>
          <a:cxnLst/>
          <a:rect l="0" t="0" r="0" b="0"/>
          <a:pathLst>
            <a:path>
              <a:moveTo>
                <a:pt x="0" y="21049"/>
              </a:moveTo>
              <a:lnTo>
                <a:pt x="1248601" y="21049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>
            <a:latin typeface="Montserrat"/>
          </a:endParaRPr>
        </a:p>
      </dsp:txBody>
      <dsp:txXfrm>
        <a:off x="3011398" y="2313754"/>
        <a:ext cx="62430" cy="62430"/>
      </dsp:txXfrm>
    </dsp:sp>
    <dsp:sp modelId="{C9854BF4-D176-4754-AE6C-4E2C367FC412}">
      <dsp:nvSpPr>
        <dsp:cNvPr id="0" name=""/>
        <dsp:cNvSpPr/>
      </dsp:nvSpPr>
      <dsp:spPr>
        <a:xfrm>
          <a:off x="3549555" y="1346927"/>
          <a:ext cx="2534708" cy="1267354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/>
            </a:rPr>
            <a:t>El aire pasa a lo largo de la vaina del tejido conjuntivo perivascular hacia el hilio.</a:t>
          </a:r>
        </a:p>
      </dsp:txBody>
      <dsp:txXfrm>
        <a:off x="3586675" y="1384047"/>
        <a:ext cx="2460468" cy="1193114"/>
      </dsp:txXfrm>
    </dsp:sp>
    <dsp:sp modelId="{1E5DA2D1-09BC-4217-9C2E-2F31F557FAA5}">
      <dsp:nvSpPr>
        <dsp:cNvPr id="0" name=""/>
        <dsp:cNvSpPr/>
      </dsp:nvSpPr>
      <dsp:spPr>
        <a:xfrm>
          <a:off x="6084263" y="1959555"/>
          <a:ext cx="1013883" cy="42099"/>
        </a:xfrm>
        <a:custGeom>
          <a:avLst/>
          <a:gdLst/>
          <a:ahLst/>
          <a:cxnLst/>
          <a:rect l="0" t="0" r="0" b="0"/>
          <a:pathLst>
            <a:path>
              <a:moveTo>
                <a:pt x="0" y="21049"/>
              </a:moveTo>
              <a:lnTo>
                <a:pt x="1013883" y="21049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>
            <a:latin typeface="Montserrat"/>
          </a:endParaRPr>
        </a:p>
      </dsp:txBody>
      <dsp:txXfrm>
        <a:off x="6565858" y="1955257"/>
        <a:ext cx="50694" cy="50694"/>
      </dsp:txXfrm>
    </dsp:sp>
    <dsp:sp modelId="{7C284DB7-D53A-46D5-980B-96A83434AF1C}">
      <dsp:nvSpPr>
        <dsp:cNvPr id="0" name=""/>
        <dsp:cNvSpPr/>
      </dsp:nvSpPr>
      <dsp:spPr>
        <a:xfrm>
          <a:off x="7098147" y="1346927"/>
          <a:ext cx="2534708" cy="1267354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 err="1">
              <a:latin typeface="Montserrat"/>
            </a:rPr>
            <a:t>Neumomediastino</a:t>
          </a:r>
          <a:r>
            <a:rPr lang="es-CO" sz="1400" kern="1200" dirty="0">
              <a:latin typeface="Montserrat"/>
            </a:rPr>
            <a:t> o neumotórax. </a:t>
          </a:r>
        </a:p>
      </dsp:txBody>
      <dsp:txXfrm>
        <a:off x="7135267" y="1384047"/>
        <a:ext cx="2460468" cy="1193114"/>
      </dsp:txXfrm>
    </dsp:sp>
    <dsp:sp modelId="{9BCEE926-7ACC-469C-9D6C-4163CD3BA51E}">
      <dsp:nvSpPr>
        <dsp:cNvPr id="0" name=""/>
        <dsp:cNvSpPr/>
      </dsp:nvSpPr>
      <dsp:spPr>
        <a:xfrm rot="2142401">
          <a:off x="2418312" y="3052648"/>
          <a:ext cx="1248601" cy="42099"/>
        </a:xfrm>
        <a:custGeom>
          <a:avLst/>
          <a:gdLst/>
          <a:ahLst/>
          <a:cxnLst/>
          <a:rect l="0" t="0" r="0" b="0"/>
          <a:pathLst>
            <a:path>
              <a:moveTo>
                <a:pt x="0" y="21049"/>
              </a:moveTo>
              <a:lnTo>
                <a:pt x="1248601" y="21049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>
            <a:latin typeface="Montserrat"/>
          </a:endParaRPr>
        </a:p>
      </dsp:txBody>
      <dsp:txXfrm>
        <a:off x="3011398" y="3042482"/>
        <a:ext cx="62430" cy="62430"/>
      </dsp:txXfrm>
    </dsp:sp>
    <dsp:sp modelId="{3ADBE54E-86B6-4912-A700-1B46A0469869}">
      <dsp:nvSpPr>
        <dsp:cNvPr id="0" name=""/>
        <dsp:cNvSpPr/>
      </dsp:nvSpPr>
      <dsp:spPr>
        <a:xfrm>
          <a:off x="3549555" y="2804385"/>
          <a:ext cx="2534708" cy="1267354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/>
            </a:rPr>
            <a:t>Si pasa hacia el espacio pericárdico, tejido subcutáneo o espacio peritoneal.</a:t>
          </a:r>
        </a:p>
      </dsp:txBody>
      <dsp:txXfrm>
        <a:off x="3586675" y="2841505"/>
        <a:ext cx="2460468" cy="1193114"/>
      </dsp:txXfrm>
    </dsp:sp>
    <dsp:sp modelId="{CE922EC4-C6DD-4AE0-943E-1D17DFCA86E7}">
      <dsp:nvSpPr>
        <dsp:cNvPr id="0" name=""/>
        <dsp:cNvSpPr/>
      </dsp:nvSpPr>
      <dsp:spPr>
        <a:xfrm>
          <a:off x="6084263" y="3417012"/>
          <a:ext cx="1013883" cy="42099"/>
        </a:xfrm>
        <a:custGeom>
          <a:avLst/>
          <a:gdLst/>
          <a:ahLst/>
          <a:cxnLst/>
          <a:rect l="0" t="0" r="0" b="0"/>
          <a:pathLst>
            <a:path>
              <a:moveTo>
                <a:pt x="0" y="21049"/>
              </a:moveTo>
              <a:lnTo>
                <a:pt x="1013883" y="21049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>
            <a:latin typeface="Montserrat"/>
          </a:endParaRPr>
        </a:p>
      </dsp:txBody>
      <dsp:txXfrm>
        <a:off x="6565858" y="3412715"/>
        <a:ext cx="50694" cy="50694"/>
      </dsp:txXfrm>
    </dsp:sp>
    <dsp:sp modelId="{2F020933-C5F6-4EB6-A5DA-9C4593EB7295}">
      <dsp:nvSpPr>
        <dsp:cNvPr id="0" name=""/>
        <dsp:cNvSpPr/>
      </dsp:nvSpPr>
      <dsp:spPr>
        <a:xfrm>
          <a:off x="7098147" y="2804385"/>
          <a:ext cx="2534708" cy="1267354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 err="1">
              <a:latin typeface="Montserrat"/>
            </a:rPr>
            <a:t>Neumopericardio</a:t>
          </a:r>
          <a:r>
            <a:rPr lang="es-CO" sz="1400" kern="1200" dirty="0">
              <a:latin typeface="Montserrat"/>
            </a:rPr>
            <a:t>, enfisema </a:t>
          </a:r>
          <a:r>
            <a:rPr lang="es-CO" sz="1400" kern="1200" dirty="0" err="1">
              <a:latin typeface="Montserrat"/>
            </a:rPr>
            <a:t>sc</a:t>
          </a:r>
          <a:r>
            <a:rPr lang="es-CO" sz="1400" kern="1200" dirty="0">
              <a:latin typeface="Montserrat"/>
            </a:rPr>
            <a:t>, </a:t>
          </a:r>
          <a:r>
            <a:rPr lang="es-CO" sz="1400" kern="1200" dirty="0" err="1">
              <a:latin typeface="Montserrat"/>
            </a:rPr>
            <a:t>neumoperitoneo</a:t>
          </a:r>
          <a:r>
            <a:rPr lang="es-CO" sz="1400" kern="1200" dirty="0">
              <a:latin typeface="Montserrat"/>
            </a:rPr>
            <a:t>.</a:t>
          </a:r>
        </a:p>
      </dsp:txBody>
      <dsp:txXfrm>
        <a:off x="7135267" y="2841505"/>
        <a:ext cx="2460468" cy="1193114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125B05-1730-423D-99E2-278842AAA01E}">
      <dsp:nvSpPr>
        <dsp:cNvPr id="0" name=""/>
        <dsp:cNvSpPr/>
      </dsp:nvSpPr>
      <dsp:spPr>
        <a:xfrm>
          <a:off x="0" y="723652"/>
          <a:ext cx="7047832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10DE60-C84D-4FB1-A1DF-321DF6B12D1A}">
      <dsp:nvSpPr>
        <dsp:cNvPr id="0" name=""/>
        <dsp:cNvSpPr/>
      </dsp:nvSpPr>
      <dsp:spPr>
        <a:xfrm>
          <a:off x="352391" y="26966"/>
          <a:ext cx="4933482" cy="1272325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474" tIns="0" rIns="186474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/>
            </a:rPr>
            <a:t>La causa más común de síndrome de escape aéreo es la inadecuada ventilación mecánica sobre pulmones inmaduros, la incidencia es inversamente proporcional con el peso al nacer de los RN.</a:t>
          </a:r>
        </a:p>
      </dsp:txBody>
      <dsp:txXfrm>
        <a:off x="414501" y="89076"/>
        <a:ext cx="4809262" cy="1148105"/>
      </dsp:txXfrm>
    </dsp:sp>
    <dsp:sp modelId="{54A52B42-F98E-4313-B9FC-22205ADC2F28}">
      <dsp:nvSpPr>
        <dsp:cNvPr id="0" name=""/>
        <dsp:cNvSpPr/>
      </dsp:nvSpPr>
      <dsp:spPr>
        <a:xfrm>
          <a:off x="0" y="2492692"/>
          <a:ext cx="7047832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053DBC-7731-48B1-9E3D-53D74C1C264D}">
      <dsp:nvSpPr>
        <dsp:cNvPr id="0" name=""/>
        <dsp:cNvSpPr/>
      </dsp:nvSpPr>
      <dsp:spPr>
        <a:xfrm>
          <a:off x="352391" y="1917052"/>
          <a:ext cx="4933482" cy="1151280"/>
        </a:xfrm>
        <a:prstGeom prst="round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474" tIns="0" rIns="186474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/>
            </a:rPr>
            <a:t>Incidencia de neumotórax espontáneo es del 1 al 2% y es mayor en los RNPT llegando al 4.1%.</a:t>
          </a:r>
        </a:p>
      </dsp:txBody>
      <dsp:txXfrm>
        <a:off x="408592" y="1973253"/>
        <a:ext cx="4821080" cy="1038878"/>
      </dsp:txXfrm>
    </dsp:sp>
    <dsp:sp modelId="{76519470-2E91-4E26-9F27-A3C0FE2B0B6F}">
      <dsp:nvSpPr>
        <dsp:cNvPr id="0" name=""/>
        <dsp:cNvSpPr/>
      </dsp:nvSpPr>
      <dsp:spPr>
        <a:xfrm>
          <a:off x="0" y="4408900"/>
          <a:ext cx="7047832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6FD91-E9BB-41AF-A072-990C57F349E1}">
      <dsp:nvSpPr>
        <dsp:cNvPr id="0" name=""/>
        <dsp:cNvSpPr/>
      </dsp:nvSpPr>
      <dsp:spPr>
        <a:xfrm>
          <a:off x="352391" y="3686092"/>
          <a:ext cx="4933482" cy="1298448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474" tIns="0" rIns="186474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/>
            </a:rPr>
            <a:t>Clínica: inicialmente puede ser asintomático luego deterioro gradual de gases arteriales, aumento en necesidades de O2 o parámetros del paciente agitado o inestable </a:t>
          </a:r>
          <a:r>
            <a:rPr lang="es-CO" sz="1400" kern="1200" dirty="0" err="1">
              <a:latin typeface="Montserrat"/>
            </a:rPr>
            <a:t>hemodinámicamente</a:t>
          </a:r>
          <a:r>
            <a:rPr lang="es-CO" sz="1400" kern="1200" dirty="0">
              <a:latin typeface="Montserrat"/>
            </a:rPr>
            <a:t>.</a:t>
          </a:r>
        </a:p>
      </dsp:txBody>
      <dsp:txXfrm>
        <a:off x="415776" y="3749477"/>
        <a:ext cx="4806712" cy="11716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F499EF-57F0-4105-B412-2BCDE44B4366}">
      <dsp:nvSpPr>
        <dsp:cNvPr id="0" name=""/>
        <dsp:cNvSpPr/>
      </dsp:nvSpPr>
      <dsp:spPr>
        <a:xfrm>
          <a:off x="224985" y="489201"/>
          <a:ext cx="3415587" cy="2049352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Es directamente relacionada con RNPT </a:t>
          </a:r>
          <a:r>
            <a:rPr lang="es-CO" sz="1600" kern="1200" dirty="0">
              <a:latin typeface="Montserrat"/>
              <a:sym typeface="Wingdings" panose="05000000000000000000" pitchFamily="2" charset="2"/>
            </a:rPr>
            <a:t> Alteración en la producción y secreción de surfactante por el neumocito tipo II (producción </a:t>
          </a:r>
          <a:r>
            <a:rPr lang="es-CO" sz="1600" kern="1200" dirty="0" err="1">
              <a:latin typeface="Montserrat"/>
              <a:sym typeface="Wingdings" panose="05000000000000000000" pitchFamily="2" charset="2"/>
            </a:rPr>
            <a:t>sem</a:t>
          </a:r>
          <a:r>
            <a:rPr lang="es-CO" sz="1600" kern="1200" dirty="0">
              <a:latin typeface="Montserrat"/>
              <a:sym typeface="Wingdings" panose="05000000000000000000" pitchFamily="2" charset="2"/>
            </a:rPr>
            <a:t> 22 en </a:t>
          </a:r>
          <a:r>
            <a:rPr lang="es-CO" sz="1600" kern="1200" dirty="0">
              <a:latin typeface="Montserrat"/>
            </a:rPr>
            <a:t>etapa sacular temprana).</a:t>
          </a:r>
        </a:p>
      </dsp:txBody>
      <dsp:txXfrm>
        <a:off x="224985" y="489201"/>
        <a:ext cx="3415587" cy="2049352"/>
      </dsp:txXfrm>
    </dsp:sp>
    <dsp:sp modelId="{027EA3D9-06EF-41DC-BB59-6581841E7898}">
      <dsp:nvSpPr>
        <dsp:cNvPr id="0" name=""/>
        <dsp:cNvSpPr/>
      </dsp:nvSpPr>
      <dsp:spPr>
        <a:xfrm>
          <a:off x="3869691" y="489201"/>
          <a:ext cx="3415587" cy="2049352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La incidencia y la gravedad son inversamente proporcionales a la edad gestacional</a:t>
          </a:r>
        </a:p>
      </dsp:txBody>
      <dsp:txXfrm>
        <a:off x="3869691" y="489201"/>
        <a:ext cx="3415587" cy="2049352"/>
      </dsp:txXfrm>
    </dsp:sp>
    <dsp:sp modelId="{3C725147-2666-4994-9556-50652EBA0B58}">
      <dsp:nvSpPr>
        <dsp:cNvPr id="0" name=""/>
        <dsp:cNvSpPr/>
      </dsp:nvSpPr>
      <dsp:spPr>
        <a:xfrm>
          <a:off x="7522492" y="498403"/>
          <a:ext cx="3458863" cy="2049352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Surfactante </a:t>
          </a:r>
          <a:r>
            <a:rPr lang="es-CO" sz="1600" kern="1200" dirty="0">
              <a:latin typeface="Montserrat"/>
              <a:sym typeface="Wingdings" panose="05000000000000000000" pitchFamily="2" charset="2"/>
            </a:rPr>
            <a:t> L</a:t>
          </a:r>
          <a:r>
            <a:rPr lang="es-CO" sz="1600" kern="1200" dirty="0">
              <a:latin typeface="Montserrat"/>
            </a:rPr>
            <a:t>ipoproteína compleja: 80% fosfolípidos, 10% proteínas y 10% lípidos neutrales (colesterol). Además de lecitina, </a:t>
          </a:r>
          <a:r>
            <a:rPr lang="es-CO" sz="1600" kern="1200" dirty="0" err="1">
              <a:latin typeface="Montserrat"/>
            </a:rPr>
            <a:t>apoproteínas</a:t>
          </a:r>
          <a:r>
            <a:rPr lang="es-CO" sz="1600" kern="1200" dirty="0">
              <a:latin typeface="Montserrat"/>
            </a:rPr>
            <a:t>, </a:t>
          </a:r>
          <a:r>
            <a:rPr lang="es-CO" sz="1600" kern="1200" dirty="0" err="1">
              <a:latin typeface="Montserrat"/>
            </a:rPr>
            <a:t>fosfatidilglicerol</a:t>
          </a:r>
          <a:r>
            <a:rPr lang="es-CO" sz="1600" kern="1200" dirty="0">
              <a:latin typeface="Montserrat"/>
            </a:rPr>
            <a:t>. </a:t>
          </a:r>
        </a:p>
      </dsp:txBody>
      <dsp:txXfrm>
        <a:off x="7522492" y="498403"/>
        <a:ext cx="3458863" cy="2049352"/>
      </dsp:txXfrm>
    </dsp:sp>
    <dsp:sp modelId="{DE3ABA6B-AF0A-4BF7-BD0E-2D7C5763A280}">
      <dsp:nvSpPr>
        <dsp:cNvPr id="0" name=""/>
        <dsp:cNvSpPr/>
      </dsp:nvSpPr>
      <dsp:spPr>
        <a:xfrm>
          <a:off x="4035432" y="2869476"/>
          <a:ext cx="3415587" cy="2049352"/>
        </a:xfrm>
        <a:prstGeom prst="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 err="1">
              <a:latin typeface="Montserrat"/>
            </a:rPr>
            <a:t>Fosfatidilcolina</a:t>
          </a:r>
          <a:r>
            <a:rPr lang="es-CO" sz="1600" kern="1200" dirty="0">
              <a:latin typeface="Montserrat"/>
            </a:rPr>
            <a:t> o lecitina </a:t>
          </a:r>
          <a:r>
            <a:rPr lang="es-CO" sz="1600" kern="1200" dirty="0">
              <a:latin typeface="Montserrat"/>
              <a:sym typeface="Wingdings" panose="05000000000000000000" pitchFamily="2" charset="2"/>
            </a:rPr>
            <a:t></a:t>
          </a:r>
          <a:r>
            <a:rPr lang="es-CO" sz="1600" kern="1200" dirty="0">
              <a:latin typeface="Montserrat"/>
            </a:rPr>
            <a:t> Tensoactivos que ayudan a disminuir tensión superficial al igual que la  apoproteína SP-B  y SP-C – hidrofóbicas. </a:t>
          </a:r>
        </a:p>
      </dsp:txBody>
      <dsp:txXfrm>
        <a:off x="4035432" y="2869476"/>
        <a:ext cx="3415587" cy="2049352"/>
      </dsp:txXfrm>
    </dsp:sp>
    <dsp:sp modelId="{17BA71B5-BFD6-4E04-A199-0DC3D99CA72C}">
      <dsp:nvSpPr>
        <dsp:cNvPr id="0" name=""/>
        <dsp:cNvSpPr/>
      </dsp:nvSpPr>
      <dsp:spPr>
        <a:xfrm>
          <a:off x="7565768" y="2861566"/>
          <a:ext cx="3415587" cy="2049352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Apoproteínas SP-A y SP-D son lecitinas, hidrofílicas, tienen función en la defensa del huésped, participan en fagocitosis. </a:t>
          </a:r>
        </a:p>
      </dsp:txBody>
      <dsp:txXfrm>
        <a:off x="7565768" y="2861566"/>
        <a:ext cx="3415587" cy="2049352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140CDA-19C6-4927-8506-E8EB4603D553}">
      <dsp:nvSpPr>
        <dsp:cNvPr id="0" name=""/>
        <dsp:cNvSpPr/>
      </dsp:nvSpPr>
      <dsp:spPr>
        <a:xfrm>
          <a:off x="-6125176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981BE-B7B2-4A84-90EE-D82F36C46738}">
      <dsp:nvSpPr>
        <dsp:cNvPr id="0" name=""/>
        <dsp:cNvSpPr/>
      </dsp:nvSpPr>
      <dsp:spPr>
        <a:xfrm>
          <a:off x="752110" y="410940"/>
          <a:ext cx="6477285" cy="1345585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/>
            </a:rPr>
            <a:t>Pacientes asintomáticos y sin VM se hace soporte de O2 al 100%  para barrido de nitrógeno y se podría dejar en manejo expectante, pero si NT o si es secundario a VM se debe hacer toracentesis (2do o 3er espacio IC con LMC o LAA).</a:t>
          </a:r>
        </a:p>
      </dsp:txBody>
      <dsp:txXfrm>
        <a:off x="752110" y="410940"/>
        <a:ext cx="6477285" cy="1345585"/>
      </dsp:txXfrm>
    </dsp:sp>
    <dsp:sp modelId="{681D2F55-F5A2-4CB0-BC4B-8747B5729A46}">
      <dsp:nvSpPr>
        <dsp:cNvPr id="0" name=""/>
        <dsp:cNvSpPr/>
      </dsp:nvSpPr>
      <dsp:spPr>
        <a:xfrm>
          <a:off x="74777" y="4064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7BA15F-B065-4BEB-BBFD-CA19A3DCF7B0}">
      <dsp:nvSpPr>
        <dsp:cNvPr id="0" name=""/>
        <dsp:cNvSpPr/>
      </dsp:nvSpPr>
      <dsp:spPr>
        <a:xfrm>
          <a:off x="1146048" y="2122096"/>
          <a:ext cx="6083348" cy="1174474"/>
        </a:xfrm>
        <a:prstGeom prst="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/>
            </a:rPr>
            <a:t>Tubo a tórax (LAA o LAM en 4to a 6to EIC). Para retirarlo se espera que la enfermedad resuelva (no drenaje de aire por al menos 24 h y no evidencia de aire extrapulmonar en </a:t>
          </a:r>
          <a:r>
            <a:rPr lang="es-CO" sz="1600" kern="1200" dirty="0" err="1">
              <a:latin typeface="Montserrat" panose="00000500000000000000"/>
            </a:rPr>
            <a:t>Rx.Tórax</a:t>
          </a:r>
          <a:r>
            <a:rPr lang="es-CO" sz="1600" kern="1200" dirty="0">
              <a:latin typeface="Montserrat" panose="00000500000000000000"/>
            </a:rPr>
            <a:t>).</a:t>
          </a:r>
        </a:p>
      </dsp:txBody>
      <dsp:txXfrm>
        <a:off x="1146048" y="2122096"/>
        <a:ext cx="6083348" cy="1174474"/>
      </dsp:txXfrm>
    </dsp:sp>
    <dsp:sp modelId="{9726EB37-E9EF-4E94-98AD-A2EC667A44F2}">
      <dsp:nvSpPr>
        <dsp:cNvPr id="0" name=""/>
        <dsp:cNvSpPr/>
      </dsp:nvSpPr>
      <dsp:spPr>
        <a:xfrm>
          <a:off x="468714" y="20320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1BD028-83C1-4B4C-AF5D-2F55144F8003}">
      <dsp:nvSpPr>
        <dsp:cNvPr id="0" name=""/>
        <dsp:cNvSpPr/>
      </dsp:nvSpPr>
      <dsp:spPr>
        <a:xfrm>
          <a:off x="752110" y="3793066"/>
          <a:ext cx="6477285" cy="1083733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/>
            </a:rPr>
            <a:t>Se realiza analgesia local subcutánea con lidocaína al 0.5% , Siempre monitorizado. </a:t>
          </a:r>
        </a:p>
      </dsp:txBody>
      <dsp:txXfrm>
        <a:off x="752110" y="3793066"/>
        <a:ext cx="6477285" cy="1083733"/>
      </dsp:txXfrm>
    </dsp:sp>
    <dsp:sp modelId="{F047AEE4-DA76-49B1-873F-630F5EBD7904}">
      <dsp:nvSpPr>
        <dsp:cNvPr id="0" name=""/>
        <dsp:cNvSpPr/>
      </dsp:nvSpPr>
      <dsp:spPr>
        <a:xfrm>
          <a:off x="74777" y="36576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58B2B1-B058-40B9-B80F-333AF4DB96B6}">
      <dsp:nvSpPr>
        <dsp:cNvPr id="0" name=""/>
        <dsp:cNvSpPr/>
      </dsp:nvSpPr>
      <dsp:spPr>
        <a:xfrm>
          <a:off x="1739383" y="295195"/>
          <a:ext cx="6148740" cy="119053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12C45"/>
              </a:solidFill>
              <a:latin typeface="Montserrat"/>
            </a:rPr>
            <a:t>Típicamente bacteriana.</a:t>
          </a:r>
        </a:p>
      </dsp:txBody>
      <dsp:txXfrm>
        <a:off x="1739383" y="295195"/>
        <a:ext cx="6148740" cy="1190537"/>
      </dsp:txXfrm>
    </dsp:sp>
    <dsp:sp modelId="{653CBB34-B29D-4D75-BDA3-C4C686F85FEA}">
      <dsp:nvSpPr>
        <dsp:cNvPr id="0" name=""/>
        <dsp:cNvSpPr/>
      </dsp:nvSpPr>
      <dsp:spPr>
        <a:xfrm>
          <a:off x="1500626" y="0"/>
          <a:ext cx="880110" cy="1320164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F74250-061D-4276-AD98-EC9B89BFBC6A}">
      <dsp:nvSpPr>
        <dsp:cNvPr id="0" name=""/>
        <dsp:cNvSpPr/>
      </dsp:nvSpPr>
      <dsp:spPr>
        <a:xfrm>
          <a:off x="1739383" y="1629623"/>
          <a:ext cx="6148740" cy="172480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12C45"/>
              </a:solidFill>
              <a:latin typeface="Montserrat"/>
            </a:rPr>
            <a:t>Aparición temprana vs tardía. La temprana es por patógenos aspirados por el neonato en entorno intrauterino o en canal de parto con mayor riesgo si tiene </a:t>
          </a:r>
          <a:r>
            <a:rPr lang="es-CO" sz="1600" kern="1200" dirty="0" err="1">
              <a:solidFill>
                <a:srgbClr val="112C45"/>
              </a:solidFill>
              <a:latin typeface="Montserrat"/>
            </a:rPr>
            <a:t>coriamnionitis</a:t>
          </a:r>
          <a:r>
            <a:rPr lang="es-CO" sz="1600" kern="1200" dirty="0">
              <a:solidFill>
                <a:srgbClr val="112C45"/>
              </a:solidFill>
              <a:latin typeface="Montserrat"/>
            </a:rPr>
            <a:t>. La tardía es causada por patógenos encontrados en ambiente postnatal.</a:t>
          </a:r>
        </a:p>
      </dsp:txBody>
      <dsp:txXfrm>
        <a:off x="1739383" y="1629623"/>
        <a:ext cx="6148740" cy="1724801"/>
      </dsp:txXfrm>
    </dsp:sp>
    <dsp:sp modelId="{C45FA20B-7DE9-4732-B8C0-E1E8A4031616}">
      <dsp:nvSpPr>
        <dsp:cNvPr id="0" name=""/>
        <dsp:cNvSpPr/>
      </dsp:nvSpPr>
      <dsp:spPr>
        <a:xfrm>
          <a:off x="1500626" y="1593123"/>
          <a:ext cx="880110" cy="1320164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9E19FF-63FE-4707-B624-7CBCA0361525}">
      <dsp:nvSpPr>
        <dsp:cNvPr id="0" name=""/>
        <dsp:cNvSpPr/>
      </dsp:nvSpPr>
      <dsp:spPr>
        <a:xfrm>
          <a:off x="1739383" y="3498316"/>
          <a:ext cx="6148740" cy="172480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12C45"/>
              </a:solidFill>
              <a:latin typeface="Montserrat"/>
            </a:rPr>
            <a:t>Síntomas inespecíficos. Rx.Tórax con compromiso difuso o lobar.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12C45"/>
              </a:solidFill>
              <a:latin typeface="Montserrat"/>
            </a:rPr>
            <a:t>Tratamiento: </a:t>
          </a:r>
          <a:r>
            <a:rPr lang="es-CO" sz="1600" kern="1200" dirty="0" err="1">
              <a:solidFill>
                <a:srgbClr val="112C45"/>
              </a:solidFill>
              <a:latin typeface="Montserrat"/>
            </a:rPr>
            <a:t>aminopecilina</a:t>
          </a:r>
          <a:r>
            <a:rPr lang="es-CO" sz="1600" kern="1200" dirty="0">
              <a:solidFill>
                <a:srgbClr val="112C45"/>
              </a:solidFill>
              <a:latin typeface="Montserrat"/>
            </a:rPr>
            <a:t> + </a:t>
          </a:r>
          <a:r>
            <a:rPr lang="es-CO" sz="1600" kern="1200" dirty="0" err="1">
              <a:solidFill>
                <a:srgbClr val="112C45"/>
              </a:solidFill>
              <a:latin typeface="Montserrat"/>
            </a:rPr>
            <a:t>aminoglicósido</a:t>
          </a:r>
          <a:r>
            <a:rPr lang="es-CO" sz="1600" kern="1200" dirty="0">
              <a:solidFill>
                <a:srgbClr val="112C45"/>
              </a:solidFill>
              <a:latin typeface="Montserrat"/>
            </a:rPr>
            <a:t> y surfactante si hay falla respiratoria refractaria con índice de oxigenación &gt;15 y evidencia de consumo de este. </a:t>
          </a:r>
        </a:p>
      </dsp:txBody>
      <dsp:txXfrm>
        <a:off x="1739383" y="3498316"/>
        <a:ext cx="6148740" cy="1724801"/>
      </dsp:txXfrm>
    </dsp:sp>
    <dsp:sp modelId="{921AEE3A-CC1E-4FAF-9FDB-3B59D5872905}">
      <dsp:nvSpPr>
        <dsp:cNvPr id="0" name=""/>
        <dsp:cNvSpPr/>
      </dsp:nvSpPr>
      <dsp:spPr>
        <a:xfrm>
          <a:off x="1500626" y="3461815"/>
          <a:ext cx="880110" cy="1320164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AAA19-07E0-4A87-BFC1-10998C1F0D90}">
      <dsp:nvSpPr>
        <dsp:cNvPr id="0" name=""/>
        <dsp:cNvSpPr/>
      </dsp:nvSpPr>
      <dsp:spPr>
        <a:xfrm>
          <a:off x="2527067" y="1526"/>
          <a:ext cx="2147093" cy="10735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3 tipos </a:t>
          </a:r>
        </a:p>
      </dsp:txBody>
      <dsp:txXfrm>
        <a:off x="2558510" y="32969"/>
        <a:ext cx="2084207" cy="1010660"/>
      </dsp:txXfrm>
    </dsp:sp>
    <dsp:sp modelId="{311C9696-2B12-4E2F-8CA4-D8359329E616}">
      <dsp:nvSpPr>
        <dsp:cNvPr id="0" name=""/>
        <dsp:cNvSpPr/>
      </dsp:nvSpPr>
      <dsp:spPr>
        <a:xfrm>
          <a:off x="2741776" y="1075073"/>
          <a:ext cx="214709" cy="805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5160"/>
              </a:lnTo>
              <a:lnTo>
                <a:pt x="214709" y="8051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B38080-5C3C-4B89-BAE8-3DB882AFCCD8}">
      <dsp:nvSpPr>
        <dsp:cNvPr id="0" name=""/>
        <dsp:cNvSpPr/>
      </dsp:nvSpPr>
      <dsp:spPr>
        <a:xfrm>
          <a:off x="2956486" y="1343459"/>
          <a:ext cx="2644446" cy="10735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Central: cese de flujo de aire + esfuerzo respiratorio.</a:t>
          </a:r>
        </a:p>
      </dsp:txBody>
      <dsp:txXfrm>
        <a:off x="2987929" y="1374902"/>
        <a:ext cx="2581560" cy="1010660"/>
      </dsp:txXfrm>
    </dsp:sp>
    <dsp:sp modelId="{480CA823-AA6C-42F4-9430-2B86EDFE3C51}">
      <dsp:nvSpPr>
        <dsp:cNvPr id="0" name=""/>
        <dsp:cNvSpPr/>
      </dsp:nvSpPr>
      <dsp:spPr>
        <a:xfrm>
          <a:off x="2741776" y="1075073"/>
          <a:ext cx="214709" cy="2305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5227"/>
              </a:lnTo>
              <a:lnTo>
                <a:pt x="214709" y="23052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8FF290-F6B0-481D-8B50-27DE4F278B63}">
      <dsp:nvSpPr>
        <dsp:cNvPr id="0" name=""/>
        <dsp:cNvSpPr/>
      </dsp:nvSpPr>
      <dsp:spPr>
        <a:xfrm>
          <a:off x="2956486" y="2685393"/>
          <a:ext cx="2644446" cy="13898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Obstructiva: cese de flujo en presencia de esfuerzo espiratorio continuo (movimientos respiratorios). </a:t>
          </a:r>
        </a:p>
      </dsp:txBody>
      <dsp:txXfrm>
        <a:off x="2997192" y="2726099"/>
        <a:ext cx="2563034" cy="1308401"/>
      </dsp:txXfrm>
    </dsp:sp>
    <dsp:sp modelId="{A660BF9E-876D-48CA-9529-86E6BD59BC10}">
      <dsp:nvSpPr>
        <dsp:cNvPr id="0" name=""/>
        <dsp:cNvSpPr/>
      </dsp:nvSpPr>
      <dsp:spPr>
        <a:xfrm>
          <a:off x="2741776" y="1075073"/>
          <a:ext cx="214709" cy="3805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5294"/>
              </a:lnTo>
              <a:lnTo>
                <a:pt x="214709" y="38052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65AFD2-98F3-4389-A4CA-4EDA0221AC46}">
      <dsp:nvSpPr>
        <dsp:cNvPr id="0" name=""/>
        <dsp:cNvSpPr/>
      </dsp:nvSpPr>
      <dsp:spPr>
        <a:xfrm>
          <a:off x="2956486" y="4343593"/>
          <a:ext cx="2644446" cy="10735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Mixta: combinación de ambas.</a:t>
          </a:r>
        </a:p>
      </dsp:txBody>
      <dsp:txXfrm>
        <a:off x="2987929" y="4375036"/>
        <a:ext cx="2581560" cy="1010660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7964C-C1B6-4C93-B644-969C8C53B177}">
      <dsp:nvSpPr>
        <dsp:cNvPr id="0" name=""/>
        <dsp:cNvSpPr/>
      </dsp:nvSpPr>
      <dsp:spPr>
        <a:xfrm>
          <a:off x="0" y="416133"/>
          <a:ext cx="7020560" cy="121680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/>
            </a:rPr>
            <a:t>La principal causa de apnea secundaria es la sepsis (siempre descartarla). Otras causas: anemia, DAP, trastornos hidroelectrolíticos (hipocalcemia, hipomagnesemia), hipoglicemia, medicamentos o convulsiones. </a:t>
          </a:r>
        </a:p>
      </dsp:txBody>
      <dsp:txXfrm>
        <a:off x="59399" y="475532"/>
        <a:ext cx="6901762" cy="1098002"/>
      </dsp:txXfrm>
    </dsp:sp>
    <dsp:sp modelId="{968BF9A5-B5B8-47CD-A46D-F204C4FC3315}">
      <dsp:nvSpPr>
        <dsp:cNvPr id="0" name=""/>
        <dsp:cNvSpPr/>
      </dsp:nvSpPr>
      <dsp:spPr>
        <a:xfrm>
          <a:off x="0" y="1632933"/>
          <a:ext cx="702056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903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800" kern="1200" dirty="0">
              <a:latin typeface="Montserrat"/>
            </a:rPr>
            <a:t>El tratamiento de estas es de la causa de base. </a:t>
          </a:r>
        </a:p>
      </dsp:txBody>
      <dsp:txXfrm>
        <a:off x="0" y="1632933"/>
        <a:ext cx="7020560" cy="1076400"/>
      </dsp:txXfrm>
    </dsp:sp>
    <dsp:sp modelId="{EA2783C9-A4CA-4102-A429-1A447373FDD4}">
      <dsp:nvSpPr>
        <dsp:cNvPr id="0" name=""/>
        <dsp:cNvSpPr/>
      </dsp:nvSpPr>
      <dsp:spPr>
        <a:xfrm>
          <a:off x="0" y="2709333"/>
          <a:ext cx="7020560" cy="121680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/>
            </a:rPr>
            <a:t>Apnea de la prematuridad: por inmadurez del control neurológico de la respiración y se resuelven a las 36-37 </a:t>
          </a:r>
          <a:r>
            <a:rPr lang="es-CO" sz="1800" kern="1200" dirty="0" err="1">
              <a:latin typeface="Montserrat"/>
            </a:rPr>
            <a:t>sem</a:t>
          </a:r>
          <a:r>
            <a:rPr lang="es-CO" sz="1800" kern="1200" dirty="0">
              <a:latin typeface="Montserrat"/>
            </a:rPr>
            <a:t> en un RNPT ≥ 28 </a:t>
          </a:r>
          <a:r>
            <a:rPr lang="es-CO" sz="1800" kern="1200" dirty="0" err="1">
              <a:latin typeface="Montserrat"/>
            </a:rPr>
            <a:t>sem</a:t>
          </a:r>
          <a:r>
            <a:rPr lang="es-CO" sz="1800" kern="1200" dirty="0">
              <a:latin typeface="Montserrat"/>
            </a:rPr>
            <a:t>. </a:t>
          </a:r>
          <a:r>
            <a:rPr lang="es-CO" sz="1800" kern="1200" dirty="0" err="1">
              <a:latin typeface="Montserrat"/>
            </a:rPr>
            <a:t>Dx</a:t>
          </a:r>
          <a:r>
            <a:rPr lang="es-CO" sz="1800" kern="1200" dirty="0">
              <a:latin typeface="Montserrat"/>
            </a:rPr>
            <a:t>: </a:t>
          </a:r>
          <a:r>
            <a:rPr lang="es-CO" sz="1800" kern="1200" dirty="0" err="1">
              <a:latin typeface="Montserrat"/>
            </a:rPr>
            <a:t>Polisomnografía</a:t>
          </a:r>
          <a:r>
            <a:rPr lang="es-CO" sz="1800" kern="1200" dirty="0">
              <a:latin typeface="Montserrat"/>
            </a:rPr>
            <a:t>. </a:t>
          </a:r>
        </a:p>
      </dsp:txBody>
      <dsp:txXfrm>
        <a:off x="59399" y="2768732"/>
        <a:ext cx="6901762" cy="1098002"/>
      </dsp:txXfrm>
    </dsp:sp>
    <dsp:sp modelId="{11EC591A-3539-4FFD-80EF-B0018BBAD11B}">
      <dsp:nvSpPr>
        <dsp:cNvPr id="0" name=""/>
        <dsp:cNvSpPr/>
      </dsp:nvSpPr>
      <dsp:spPr>
        <a:xfrm>
          <a:off x="0" y="3926133"/>
          <a:ext cx="702056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903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800" kern="1200" dirty="0">
              <a:latin typeface="Montserrat"/>
            </a:rPr>
            <a:t>Tratamiento es con citrato de cafeína con dosis de carga de 20 mg/kg y 5 a 10 mg/kg de mantenimiento, se suspende cuando el paciente lleve 7 d sin apneas y 34 </a:t>
          </a:r>
          <a:r>
            <a:rPr lang="es-CO" sz="1800" kern="1200" dirty="0" err="1">
              <a:latin typeface="Montserrat"/>
            </a:rPr>
            <a:t>sem</a:t>
          </a:r>
          <a:r>
            <a:rPr lang="es-CO" sz="1800" kern="1200" dirty="0">
              <a:latin typeface="Montserrat"/>
            </a:rPr>
            <a:t> EGC.</a:t>
          </a:r>
        </a:p>
      </dsp:txBody>
      <dsp:txXfrm>
        <a:off x="0" y="3926133"/>
        <a:ext cx="7020560" cy="10764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C5A6C-0D06-49A5-9522-5C52D4751E4A}">
      <dsp:nvSpPr>
        <dsp:cNvPr id="0" name=""/>
        <dsp:cNvSpPr/>
      </dsp:nvSpPr>
      <dsp:spPr>
        <a:xfrm>
          <a:off x="3230298" y="1034508"/>
          <a:ext cx="2771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7108" y="45720"/>
              </a:lnTo>
            </a:path>
          </a:pathLst>
        </a:custGeom>
        <a:noFill/>
        <a:ln w="6350" cap="flat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/>
          </a:endParaRPr>
        </a:p>
      </dsp:txBody>
      <dsp:txXfrm>
        <a:off x="3361160" y="1078688"/>
        <a:ext cx="15385" cy="3080"/>
      </dsp:txXfrm>
    </dsp:sp>
    <dsp:sp modelId="{CBDA04DC-6039-410E-90C9-5F88B7F92C49}">
      <dsp:nvSpPr>
        <dsp:cNvPr id="0" name=""/>
        <dsp:cNvSpPr/>
      </dsp:nvSpPr>
      <dsp:spPr>
        <a:xfrm>
          <a:off x="7153" y="320812"/>
          <a:ext cx="3224945" cy="1518830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Deficiencia o ausencia de surfactante + anomalía estructural por inmadurez de tejido pulmonar.</a:t>
          </a:r>
        </a:p>
      </dsp:txBody>
      <dsp:txXfrm>
        <a:off x="7153" y="320812"/>
        <a:ext cx="3224945" cy="1518830"/>
      </dsp:txXfrm>
    </dsp:sp>
    <dsp:sp modelId="{CFA81D84-C202-4CE8-A10A-B96472B846CE}">
      <dsp:nvSpPr>
        <dsp:cNvPr id="0" name=""/>
        <dsp:cNvSpPr/>
      </dsp:nvSpPr>
      <dsp:spPr>
        <a:xfrm>
          <a:off x="1619625" y="1837843"/>
          <a:ext cx="3532654" cy="277108"/>
        </a:xfrm>
        <a:custGeom>
          <a:avLst/>
          <a:gdLst/>
          <a:ahLst/>
          <a:cxnLst/>
          <a:rect l="0" t="0" r="0" b="0"/>
          <a:pathLst>
            <a:path>
              <a:moveTo>
                <a:pt x="3532654" y="0"/>
              </a:moveTo>
              <a:lnTo>
                <a:pt x="3532654" y="155654"/>
              </a:lnTo>
              <a:lnTo>
                <a:pt x="0" y="155654"/>
              </a:lnTo>
              <a:lnTo>
                <a:pt x="0" y="277108"/>
              </a:lnTo>
            </a:path>
          </a:pathLst>
        </a:custGeom>
        <a:noFill/>
        <a:ln w="6350" cap="flat" cmpd="sng" algn="ctr">
          <a:solidFill>
            <a:schemeClr val="accent1">
              <a:shade val="90000"/>
              <a:hueOff val="166170"/>
              <a:satOff val="-3548"/>
              <a:lumOff val="1324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/>
          </a:endParaRPr>
        </a:p>
      </dsp:txBody>
      <dsp:txXfrm>
        <a:off x="3297302" y="1974857"/>
        <a:ext cx="177301" cy="3080"/>
      </dsp:txXfrm>
    </dsp:sp>
    <dsp:sp modelId="{AD1B3F5B-10EB-49D2-A566-B7315701C081}">
      <dsp:nvSpPr>
        <dsp:cNvPr id="0" name=""/>
        <dsp:cNvSpPr/>
      </dsp:nvSpPr>
      <dsp:spPr>
        <a:xfrm>
          <a:off x="3539807" y="320812"/>
          <a:ext cx="3224945" cy="1518830"/>
        </a:xfrm>
        <a:prstGeom prst="rect">
          <a:avLst/>
        </a:prstGeom>
        <a:solidFill>
          <a:schemeClr val="accent1">
            <a:shade val="50000"/>
            <a:hueOff val="134164"/>
            <a:satOff val="-3267"/>
            <a:lumOff val="142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Atelectasias</a:t>
          </a:r>
          <a:r>
            <a:rPr lang="es-CO" sz="1600" kern="1200" dirty="0">
              <a:latin typeface="Montserrat"/>
              <a:sym typeface="Wingdings" panose="05000000000000000000" pitchFamily="2" charset="2"/>
            </a:rPr>
            <a:t></a:t>
          </a:r>
          <a:r>
            <a:rPr lang="es-CO" sz="1600" kern="1200" dirty="0">
              <a:latin typeface="Montserrat"/>
            </a:rPr>
            <a:t> hipoventilación y alteración en V/Q por disminución de </a:t>
          </a:r>
          <a:r>
            <a:rPr lang="es-CO" sz="1600" kern="1200" dirty="0" err="1">
              <a:latin typeface="Montserrat"/>
            </a:rPr>
            <a:t>compliance</a:t>
          </a:r>
          <a:r>
            <a:rPr lang="es-CO" sz="1600" kern="1200" dirty="0">
              <a:latin typeface="Montserrat"/>
            </a:rPr>
            <a:t> pulmonar.</a:t>
          </a:r>
        </a:p>
      </dsp:txBody>
      <dsp:txXfrm>
        <a:off x="3539807" y="320812"/>
        <a:ext cx="3224945" cy="1518830"/>
      </dsp:txXfrm>
    </dsp:sp>
    <dsp:sp modelId="{806EE1EB-9051-472D-9426-A6D8831A174B}">
      <dsp:nvSpPr>
        <dsp:cNvPr id="0" name=""/>
        <dsp:cNvSpPr/>
      </dsp:nvSpPr>
      <dsp:spPr>
        <a:xfrm>
          <a:off x="3230298" y="2861047"/>
          <a:ext cx="2771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7108" y="45720"/>
              </a:lnTo>
            </a:path>
          </a:pathLst>
        </a:custGeom>
        <a:noFill/>
        <a:ln w="6350" cap="flat" cmpd="sng" algn="ctr">
          <a:solidFill>
            <a:schemeClr val="accent1">
              <a:shade val="90000"/>
              <a:hueOff val="332341"/>
              <a:satOff val="-7097"/>
              <a:lumOff val="26487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/>
          </a:endParaRPr>
        </a:p>
      </dsp:txBody>
      <dsp:txXfrm>
        <a:off x="3361160" y="2905227"/>
        <a:ext cx="15385" cy="3080"/>
      </dsp:txXfrm>
    </dsp:sp>
    <dsp:sp modelId="{34CDCB3F-1D5C-4DE6-AC5E-591C51746CBD}">
      <dsp:nvSpPr>
        <dsp:cNvPr id="0" name=""/>
        <dsp:cNvSpPr/>
      </dsp:nvSpPr>
      <dsp:spPr>
        <a:xfrm>
          <a:off x="7153" y="2147351"/>
          <a:ext cx="3224945" cy="1518830"/>
        </a:xfrm>
        <a:prstGeom prst="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Hipoxemia, </a:t>
          </a:r>
          <a:r>
            <a:rPr lang="es-CO" sz="1600" kern="1200" dirty="0" err="1">
              <a:latin typeface="Montserrat"/>
            </a:rPr>
            <a:t>hipercania</a:t>
          </a:r>
          <a:r>
            <a:rPr lang="es-CO" sz="1600" kern="1200" dirty="0">
              <a:latin typeface="Montserrat"/>
            </a:rPr>
            <a:t>, acidosis respiratoria y metabólica.</a:t>
          </a:r>
        </a:p>
      </dsp:txBody>
      <dsp:txXfrm>
        <a:off x="7153" y="2147351"/>
        <a:ext cx="3224945" cy="1518830"/>
      </dsp:txXfrm>
    </dsp:sp>
    <dsp:sp modelId="{D4666D75-BC50-4473-931B-BA1D1D751451}">
      <dsp:nvSpPr>
        <dsp:cNvPr id="0" name=""/>
        <dsp:cNvSpPr/>
      </dsp:nvSpPr>
      <dsp:spPr>
        <a:xfrm>
          <a:off x="1699690" y="3664382"/>
          <a:ext cx="3452589" cy="277108"/>
        </a:xfrm>
        <a:custGeom>
          <a:avLst/>
          <a:gdLst/>
          <a:ahLst/>
          <a:cxnLst/>
          <a:rect l="0" t="0" r="0" b="0"/>
          <a:pathLst>
            <a:path>
              <a:moveTo>
                <a:pt x="3452589" y="0"/>
              </a:moveTo>
              <a:lnTo>
                <a:pt x="3452589" y="155654"/>
              </a:lnTo>
              <a:lnTo>
                <a:pt x="0" y="155654"/>
              </a:lnTo>
              <a:lnTo>
                <a:pt x="0" y="277108"/>
              </a:lnTo>
            </a:path>
          </a:pathLst>
        </a:custGeom>
        <a:noFill/>
        <a:ln w="6350" cap="flat" cmpd="sng" algn="ctr">
          <a:solidFill>
            <a:schemeClr val="accent1">
              <a:shade val="90000"/>
              <a:hueOff val="332341"/>
              <a:satOff val="-7097"/>
              <a:lumOff val="26487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/>
          </a:endParaRPr>
        </a:p>
      </dsp:txBody>
      <dsp:txXfrm>
        <a:off x="3339328" y="3801396"/>
        <a:ext cx="173313" cy="3080"/>
      </dsp:txXfrm>
    </dsp:sp>
    <dsp:sp modelId="{A345DFCC-04F1-4D4C-9C30-537936C8C0D5}">
      <dsp:nvSpPr>
        <dsp:cNvPr id="0" name=""/>
        <dsp:cNvSpPr/>
      </dsp:nvSpPr>
      <dsp:spPr>
        <a:xfrm>
          <a:off x="3539807" y="2147351"/>
          <a:ext cx="3224945" cy="1518830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Usualmente asociado a altas concentraciones de O2 y presiones altas en modos ventilatorios que pueden ocasionar </a:t>
          </a:r>
          <a:r>
            <a:rPr lang="es-CO" sz="1600" kern="1200" dirty="0" err="1">
              <a:latin typeface="Montserrat"/>
            </a:rPr>
            <a:t>barotrauma</a:t>
          </a:r>
          <a:r>
            <a:rPr lang="es-CO" sz="1600" kern="1200" dirty="0">
              <a:latin typeface="Montserrat"/>
            </a:rPr>
            <a:t>.</a:t>
          </a:r>
        </a:p>
      </dsp:txBody>
      <dsp:txXfrm>
        <a:off x="3539807" y="2147351"/>
        <a:ext cx="3224945" cy="1518830"/>
      </dsp:txXfrm>
    </dsp:sp>
    <dsp:sp modelId="{F0DD55BE-83BA-4709-B2E4-6CE710EF5071}">
      <dsp:nvSpPr>
        <dsp:cNvPr id="0" name=""/>
        <dsp:cNvSpPr/>
      </dsp:nvSpPr>
      <dsp:spPr>
        <a:xfrm>
          <a:off x="3390427" y="5000469"/>
          <a:ext cx="2771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7108" y="45720"/>
              </a:lnTo>
            </a:path>
          </a:pathLst>
        </a:custGeom>
        <a:noFill/>
        <a:ln w="6350" cap="flat" cmpd="sng" algn="ctr">
          <a:solidFill>
            <a:schemeClr val="accent1">
              <a:shade val="90000"/>
              <a:hueOff val="166170"/>
              <a:satOff val="-3548"/>
              <a:lumOff val="1324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/>
          </a:endParaRPr>
        </a:p>
      </dsp:txBody>
      <dsp:txXfrm>
        <a:off x="3521289" y="5044649"/>
        <a:ext cx="15385" cy="3080"/>
      </dsp:txXfrm>
    </dsp:sp>
    <dsp:sp modelId="{5C405036-8BA7-4973-9D93-6FBA026DDFA3}">
      <dsp:nvSpPr>
        <dsp:cNvPr id="0" name=""/>
        <dsp:cNvSpPr/>
      </dsp:nvSpPr>
      <dsp:spPr>
        <a:xfrm>
          <a:off x="7153" y="3973890"/>
          <a:ext cx="3385074" cy="2144597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&gt; Daño endotelial, vasoconstricción pulmonar, activación células inflamatorias y citoquina, empeorada por exceso de radicales libres y deficiencia de antioxidantes.</a:t>
          </a:r>
        </a:p>
      </dsp:txBody>
      <dsp:txXfrm>
        <a:off x="7153" y="3973890"/>
        <a:ext cx="3385074" cy="2144597"/>
      </dsp:txXfrm>
    </dsp:sp>
    <dsp:sp modelId="{FF21A9C2-395C-4146-82CA-1F0076E770AB}">
      <dsp:nvSpPr>
        <dsp:cNvPr id="0" name=""/>
        <dsp:cNvSpPr/>
      </dsp:nvSpPr>
      <dsp:spPr>
        <a:xfrm>
          <a:off x="3699936" y="4181618"/>
          <a:ext cx="2916916" cy="1729142"/>
        </a:xfrm>
        <a:prstGeom prst="rect">
          <a:avLst/>
        </a:prstGeom>
        <a:solidFill>
          <a:schemeClr val="accent1">
            <a:shade val="50000"/>
            <a:hueOff val="134164"/>
            <a:satOff val="-3267"/>
            <a:lumOff val="142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INJURIA PULMONAR</a:t>
          </a:r>
          <a:r>
            <a:rPr lang="es-CO" sz="1600" kern="1200" dirty="0">
              <a:latin typeface="Montserrat"/>
              <a:sym typeface="Wingdings" panose="05000000000000000000" pitchFamily="2" charset="2"/>
            </a:rPr>
            <a:t></a:t>
          </a:r>
          <a:r>
            <a:rPr lang="es-CO" sz="1600" kern="1200" dirty="0">
              <a:latin typeface="Montserrat"/>
            </a:rPr>
            <a:t>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&gt; RIESGO DE DISPLASIA BRONCOPULMONAR.</a:t>
          </a:r>
        </a:p>
      </dsp:txBody>
      <dsp:txXfrm>
        <a:off x="3699936" y="4181618"/>
        <a:ext cx="2916916" cy="17291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29AEA2-672B-4DD4-A7A6-EB5F458C191E}">
      <dsp:nvSpPr>
        <dsp:cNvPr id="0" name=""/>
        <dsp:cNvSpPr/>
      </dsp:nvSpPr>
      <dsp:spPr>
        <a:xfrm>
          <a:off x="3382742" y="-44430"/>
          <a:ext cx="1362515" cy="917725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Hijos de madre diabética</a:t>
          </a:r>
        </a:p>
      </dsp:txBody>
      <dsp:txXfrm>
        <a:off x="3427542" y="370"/>
        <a:ext cx="1272915" cy="828125"/>
      </dsp:txXfrm>
    </dsp:sp>
    <dsp:sp modelId="{3EDBEFD2-ACD5-4A9E-9279-CCD71F9B57C7}">
      <dsp:nvSpPr>
        <dsp:cNvPr id="0" name=""/>
        <dsp:cNvSpPr/>
      </dsp:nvSpPr>
      <dsp:spPr>
        <a:xfrm>
          <a:off x="1345353" y="414432"/>
          <a:ext cx="5437292" cy="5437292"/>
        </a:xfrm>
        <a:custGeom>
          <a:avLst/>
          <a:gdLst/>
          <a:ahLst/>
          <a:cxnLst/>
          <a:rect l="0" t="0" r="0" b="0"/>
          <a:pathLst>
            <a:path>
              <a:moveTo>
                <a:pt x="3512305" y="118426"/>
              </a:moveTo>
              <a:arcTo wR="2718646" hR="2718646" stAng="17218419" swAng="444477"/>
            </a:path>
          </a:pathLst>
        </a:custGeom>
        <a:noFill/>
        <a:ln w="6350" cap="flat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EAF591-F79E-46FF-8730-A7E75EE0409D}">
      <dsp:nvSpPr>
        <dsp:cNvPr id="0" name=""/>
        <dsp:cNvSpPr/>
      </dsp:nvSpPr>
      <dsp:spPr>
        <a:xfrm>
          <a:off x="5193347" y="707374"/>
          <a:ext cx="1236329" cy="686201"/>
        </a:xfrm>
        <a:prstGeom prst="roundRect">
          <a:avLst/>
        </a:prstGeom>
        <a:solidFill>
          <a:schemeClr val="accent1">
            <a:shade val="50000"/>
            <a:hueOff val="89443"/>
            <a:satOff val="-2178"/>
            <a:lumOff val="95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Segundo gemelo</a:t>
          </a:r>
        </a:p>
      </dsp:txBody>
      <dsp:txXfrm>
        <a:off x="5226845" y="740872"/>
        <a:ext cx="1169333" cy="619205"/>
      </dsp:txXfrm>
    </dsp:sp>
    <dsp:sp modelId="{8AF097A6-98F5-49B5-89D6-AF83F013B09F}">
      <dsp:nvSpPr>
        <dsp:cNvPr id="0" name=""/>
        <dsp:cNvSpPr/>
      </dsp:nvSpPr>
      <dsp:spPr>
        <a:xfrm>
          <a:off x="1345353" y="414432"/>
          <a:ext cx="5437292" cy="5437292"/>
        </a:xfrm>
        <a:custGeom>
          <a:avLst/>
          <a:gdLst/>
          <a:ahLst/>
          <a:cxnLst/>
          <a:rect l="0" t="0" r="0" b="0"/>
          <a:pathLst>
            <a:path>
              <a:moveTo>
                <a:pt x="4931308" y="1139037"/>
              </a:moveTo>
              <a:arcTo wR="2718646" hR="2718646" stAng="19468628" swAng="773746"/>
            </a:path>
          </a:pathLst>
        </a:custGeom>
        <a:noFill/>
        <a:ln w="6350" cap="flat" cmpd="sng" algn="ctr">
          <a:solidFill>
            <a:schemeClr val="accent1">
              <a:shade val="90000"/>
              <a:hueOff val="92317"/>
              <a:satOff val="-1971"/>
              <a:lumOff val="735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DE4E99-6AF2-415D-8474-139CD3C89E99}">
      <dsp:nvSpPr>
        <dsp:cNvPr id="0" name=""/>
        <dsp:cNvSpPr/>
      </dsp:nvSpPr>
      <dsp:spPr>
        <a:xfrm>
          <a:off x="6020068" y="2276292"/>
          <a:ext cx="1442551" cy="769396"/>
        </a:xfrm>
        <a:prstGeom prst="roundRect">
          <a:avLst/>
        </a:prstGeom>
        <a:solidFill>
          <a:schemeClr val="accent1">
            <a:shade val="50000"/>
            <a:hueOff val="178886"/>
            <a:satOff val="-4356"/>
            <a:lumOff val="190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Sexo masculino</a:t>
          </a:r>
        </a:p>
      </dsp:txBody>
      <dsp:txXfrm>
        <a:off x="6057627" y="2313851"/>
        <a:ext cx="1367433" cy="694278"/>
      </dsp:txXfrm>
    </dsp:sp>
    <dsp:sp modelId="{87124992-E891-4552-B4CC-59FD1AD5345F}">
      <dsp:nvSpPr>
        <dsp:cNvPr id="0" name=""/>
        <dsp:cNvSpPr/>
      </dsp:nvSpPr>
      <dsp:spPr>
        <a:xfrm>
          <a:off x="1345353" y="414432"/>
          <a:ext cx="5437292" cy="5437292"/>
        </a:xfrm>
        <a:custGeom>
          <a:avLst/>
          <a:gdLst/>
          <a:ahLst/>
          <a:cxnLst/>
          <a:rect l="0" t="0" r="0" b="0"/>
          <a:pathLst>
            <a:path>
              <a:moveTo>
                <a:pt x="5433811" y="2856174"/>
              </a:moveTo>
              <a:arcTo wR="2718646" hR="2718646" stAng="21773980" swAng="863861"/>
            </a:path>
          </a:pathLst>
        </a:custGeom>
        <a:noFill/>
        <a:ln w="6350" cap="flat" cmpd="sng" algn="ctr">
          <a:solidFill>
            <a:schemeClr val="accent1">
              <a:shade val="90000"/>
              <a:hueOff val="184634"/>
              <a:satOff val="-3943"/>
              <a:lumOff val="1471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B8327A-062A-4F69-A9AE-DDBEA6BDEAA3}">
      <dsp:nvSpPr>
        <dsp:cNvPr id="0" name=""/>
        <dsp:cNvSpPr/>
      </dsp:nvSpPr>
      <dsp:spPr>
        <a:xfrm>
          <a:off x="5694890" y="4153220"/>
          <a:ext cx="1447053" cy="678363"/>
        </a:xfrm>
        <a:prstGeom prst="round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Hemorragia </a:t>
          </a:r>
          <a:r>
            <a:rPr lang="es-CO" sz="1600" kern="1200" dirty="0" err="1">
              <a:latin typeface="Montserrat"/>
            </a:rPr>
            <a:t>anteparto</a:t>
          </a:r>
          <a:endParaRPr lang="es-CO" sz="1600" kern="1200" dirty="0">
            <a:latin typeface="Montserrat"/>
          </a:endParaRPr>
        </a:p>
      </dsp:txBody>
      <dsp:txXfrm>
        <a:off x="5728005" y="4186335"/>
        <a:ext cx="1380823" cy="612133"/>
      </dsp:txXfrm>
    </dsp:sp>
    <dsp:sp modelId="{A41E328D-4FF9-4420-B00B-1FFC95C9414D}">
      <dsp:nvSpPr>
        <dsp:cNvPr id="0" name=""/>
        <dsp:cNvSpPr/>
      </dsp:nvSpPr>
      <dsp:spPr>
        <a:xfrm>
          <a:off x="1345353" y="414432"/>
          <a:ext cx="5437292" cy="5437292"/>
        </a:xfrm>
        <a:custGeom>
          <a:avLst/>
          <a:gdLst/>
          <a:ahLst/>
          <a:cxnLst/>
          <a:rect l="0" t="0" r="0" b="0"/>
          <a:pathLst>
            <a:path>
              <a:moveTo>
                <a:pt x="4742711" y="4533638"/>
              </a:moveTo>
              <a:arcTo wR="2718646" hR="2718646" stAng="2512967" swAng="582462"/>
            </a:path>
          </a:pathLst>
        </a:custGeom>
        <a:noFill/>
        <a:ln w="6350" cap="flat" cmpd="sng" algn="ctr">
          <a:solidFill>
            <a:schemeClr val="accent1">
              <a:shade val="90000"/>
              <a:hueOff val="276951"/>
              <a:satOff val="-5914"/>
              <a:lumOff val="2207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80FDA0-3BC5-41BC-81DE-C72C804127BA}">
      <dsp:nvSpPr>
        <dsp:cNvPr id="0" name=""/>
        <dsp:cNvSpPr/>
      </dsp:nvSpPr>
      <dsp:spPr>
        <a:xfrm>
          <a:off x="4356881" y="5349094"/>
          <a:ext cx="1273900" cy="677352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Hipoxia</a:t>
          </a:r>
        </a:p>
      </dsp:txBody>
      <dsp:txXfrm>
        <a:off x="4389947" y="5382160"/>
        <a:ext cx="1207768" cy="611220"/>
      </dsp:txXfrm>
    </dsp:sp>
    <dsp:sp modelId="{8097615B-2BD9-427B-9092-ECA4824BA29B}">
      <dsp:nvSpPr>
        <dsp:cNvPr id="0" name=""/>
        <dsp:cNvSpPr/>
      </dsp:nvSpPr>
      <dsp:spPr>
        <a:xfrm>
          <a:off x="1345353" y="414432"/>
          <a:ext cx="5437292" cy="5437292"/>
        </a:xfrm>
        <a:custGeom>
          <a:avLst/>
          <a:gdLst/>
          <a:ahLst/>
          <a:cxnLst/>
          <a:rect l="0" t="0" r="0" b="0"/>
          <a:pathLst>
            <a:path>
              <a:moveTo>
                <a:pt x="2894821" y="5431578"/>
              </a:moveTo>
              <a:arcTo wR="2718646" hR="2718646" stAng="5177069" swAng="445861"/>
            </a:path>
          </a:pathLst>
        </a:custGeom>
        <a:noFill/>
        <a:ln w="6350" cap="flat" cmpd="sng" algn="ctr">
          <a:solidFill>
            <a:schemeClr val="accent1">
              <a:shade val="90000"/>
              <a:hueOff val="369268"/>
              <a:satOff val="-7885"/>
              <a:lumOff val="2943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95745C-1A69-495B-8452-E728F32C35AB}">
      <dsp:nvSpPr>
        <dsp:cNvPr id="0" name=""/>
        <dsp:cNvSpPr/>
      </dsp:nvSpPr>
      <dsp:spPr>
        <a:xfrm>
          <a:off x="2497217" y="5349094"/>
          <a:ext cx="1273900" cy="677352"/>
        </a:xfrm>
        <a:prstGeom prst="roundRect">
          <a:avLst/>
        </a:prstGeom>
        <a:solidFill>
          <a:schemeClr val="accent1">
            <a:shade val="50000"/>
            <a:hueOff val="357772"/>
            <a:satOff val="-8713"/>
            <a:lumOff val="381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Choque </a:t>
          </a:r>
        </a:p>
      </dsp:txBody>
      <dsp:txXfrm>
        <a:off x="2530283" y="5382160"/>
        <a:ext cx="1207768" cy="611220"/>
      </dsp:txXfrm>
    </dsp:sp>
    <dsp:sp modelId="{5DB1C458-6795-4FA0-A04C-5487EEC76687}">
      <dsp:nvSpPr>
        <dsp:cNvPr id="0" name=""/>
        <dsp:cNvSpPr/>
      </dsp:nvSpPr>
      <dsp:spPr>
        <a:xfrm>
          <a:off x="1345353" y="414432"/>
          <a:ext cx="5437292" cy="5437292"/>
        </a:xfrm>
        <a:custGeom>
          <a:avLst/>
          <a:gdLst/>
          <a:ahLst/>
          <a:cxnLst/>
          <a:rect l="0" t="0" r="0" b="0"/>
          <a:pathLst>
            <a:path>
              <a:moveTo>
                <a:pt x="1029611" y="4848951"/>
              </a:moveTo>
              <a:arcTo wR="2718646" hR="2718646" stAng="7704571" swAng="582462"/>
            </a:path>
          </a:pathLst>
        </a:custGeom>
        <a:noFill/>
        <a:ln w="6350" cap="flat" cmpd="sng" algn="ctr">
          <a:solidFill>
            <a:schemeClr val="accent1">
              <a:shade val="90000"/>
              <a:hueOff val="369268"/>
              <a:satOff val="-7885"/>
              <a:lumOff val="2943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B2A36F-8CFF-478A-A5CB-D8A724F802D0}">
      <dsp:nvSpPr>
        <dsp:cNvPr id="0" name=""/>
        <dsp:cNvSpPr/>
      </dsp:nvSpPr>
      <dsp:spPr>
        <a:xfrm>
          <a:off x="986056" y="4153220"/>
          <a:ext cx="1447053" cy="678363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Acidosis </a:t>
          </a:r>
        </a:p>
      </dsp:txBody>
      <dsp:txXfrm>
        <a:off x="1019171" y="4186335"/>
        <a:ext cx="1380823" cy="612133"/>
      </dsp:txXfrm>
    </dsp:sp>
    <dsp:sp modelId="{A194796B-EB95-46BB-AD27-1D1DBD086367}">
      <dsp:nvSpPr>
        <dsp:cNvPr id="0" name=""/>
        <dsp:cNvSpPr/>
      </dsp:nvSpPr>
      <dsp:spPr>
        <a:xfrm>
          <a:off x="1345353" y="414432"/>
          <a:ext cx="5437292" cy="5437292"/>
        </a:xfrm>
        <a:custGeom>
          <a:avLst/>
          <a:gdLst/>
          <a:ahLst/>
          <a:cxnLst/>
          <a:rect l="0" t="0" r="0" b="0"/>
          <a:pathLst>
            <a:path>
              <a:moveTo>
                <a:pt x="122951" y="3526983"/>
              </a:moveTo>
              <a:arcTo wR="2718646" hR="2718646" stAng="9762159" swAng="863861"/>
            </a:path>
          </a:pathLst>
        </a:custGeom>
        <a:noFill/>
        <a:ln w="6350" cap="flat" cmpd="sng" algn="ctr">
          <a:solidFill>
            <a:schemeClr val="accent1">
              <a:shade val="90000"/>
              <a:hueOff val="276951"/>
              <a:satOff val="-5914"/>
              <a:lumOff val="2207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215563-B4DA-4A3D-9538-59DEA1A7F4C8}">
      <dsp:nvSpPr>
        <dsp:cNvPr id="0" name=""/>
        <dsp:cNvSpPr/>
      </dsp:nvSpPr>
      <dsp:spPr>
        <a:xfrm>
          <a:off x="665380" y="2276292"/>
          <a:ext cx="1442551" cy="769396"/>
        </a:xfrm>
        <a:prstGeom prst="roundRect">
          <a:avLst/>
        </a:prstGeom>
        <a:solidFill>
          <a:schemeClr val="accent1">
            <a:shade val="50000"/>
            <a:hueOff val="178886"/>
            <a:satOff val="-4356"/>
            <a:lumOff val="190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AF hermano con EMH</a:t>
          </a:r>
        </a:p>
      </dsp:txBody>
      <dsp:txXfrm>
        <a:off x="702939" y="2313851"/>
        <a:ext cx="1367433" cy="694278"/>
      </dsp:txXfrm>
    </dsp:sp>
    <dsp:sp modelId="{9A173AE4-8D07-4BB7-97C8-05DDDB7D63F0}">
      <dsp:nvSpPr>
        <dsp:cNvPr id="0" name=""/>
        <dsp:cNvSpPr/>
      </dsp:nvSpPr>
      <dsp:spPr>
        <a:xfrm>
          <a:off x="1345353" y="414432"/>
          <a:ext cx="5437292" cy="5437292"/>
        </a:xfrm>
        <a:custGeom>
          <a:avLst/>
          <a:gdLst/>
          <a:ahLst/>
          <a:cxnLst/>
          <a:rect l="0" t="0" r="0" b="0"/>
          <a:pathLst>
            <a:path>
              <a:moveTo>
                <a:pt x="209258" y="1672695"/>
              </a:moveTo>
              <a:arcTo wR="2718646" hR="2718646" stAng="12157627" swAng="773746"/>
            </a:path>
          </a:pathLst>
        </a:custGeom>
        <a:noFill/>
        <a:ln w="6350" cap="flat" cmpd="sng" algn="ctr">
          <a:solidFill>
            <a:schemeClr val="accent1">
              <a:shade val="90000"/>
              <a:hueOff val="184634"/>
              <a:satOff val="-3943"/>
              <a:lumOff val="1471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2317E3-4B71-4DBD-9B99-4A24E2661749}">
      <dsp:nvSpPr>
        <dsp:cNvPr id="0" name=""/>
        <dsp:cNvSpPr/>
      </dsp:nvSpPr>
      <dsp:spPr>
        <a:xfrm>
          <a:off x="1698323" y="707374"/>
          <a:ext cx="1236329" cy="686201"/>
        </a:xfrm>
        <a:prstGeom prst="roundRect">
          <a:avLst/>
        </a:prstGeom>
        <a:solidFill>
          <a:schemeClr val="accent1">
            <a:shade val="50000"/>
            <a:hueOff val="89443"/>
            <a:satOff val="-2178"/>
            <a:lumOff val="95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Cesárea</a:t>
          </a:r>
        </a:p>
      </dsp:txBody>
      <dsp:txXfrm>
        <a:off x="1731821" y="740872"/>
        <a:ext cx="1169333" cy="619205"/>
      </dsp:txXfrm>
    </dsp:sp>
    <dsp:sp modelId="{D9FDB96E-3E90-4525-A9F7-6588996B92F0}">
      <dsp:nvSpPr>
        <dsp:cNvPr id="0" name=""/>
        <dsp:cNvSpPr/>
      </dsp:nvSpPr>
      <dsp:spPr>
        <a:xfrm>
          <a:off x="1345353" y="414432"/>
          <a:ext cx="5437292" cy="5437292"/>
        </a:xfrm>
        <a:custGeom>
          <a:avLst/>
          <a:gdLst/>
          <a:ahLst/>
          <a:cxnLst/>
          <a:rect l="0" t="0" r="0" b="0"/>
          <a:pathLst>
            <a:path>
              <a:moveTo>
                <a:pt x="1596356" y="242458"/>
              </a:moveTo>
              <a:arcTo wR="2718646" hR="2718646" stAng="14737104" swAng="444477"/>
            </a:path>
          </a:pathLst>
        </a:custGeom>
        <a:noFill/>
        <a:ln w="6350" cap="flat" cmpd="sng" algn="ctr">
          <a:solidFill>
            <a:schemeClr val="accent1">
              <a:shade val="90000"/>
              <a:hueOff val="92317"/>
              <a:satOff val="-1971"/>
              <a:lumOff val="735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78D9EA-3C2A-4987-9DAF-F3E2EBD0DB0C}">
      <dsp:nvSpPr>
        <dsp:cNvPr id="0" name=""/>
        <dsp:cNvSpPr/>
      </dsp:nvSpPr>
      <dsp:spPr>
        <a:xfrm>
          <a:off x="2946796" y="2791"/>
          <a:ext cx="2234406" cy="111720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/>
            </a:rPr>
            <a:t>THAE</a:t>
          </a:r>
        </a:p>
      </dsp:txBody>
      <dsp:txXfrm>
        <a:off x="2979518" y="35513"/>
        <a:ext cx="2168962" cy="1051759"/>
      </dsp:txXfrm>
    </dsp:sp>
    <dsp:sp modelId="{97704060-2F6A-4672-8395-B4593AF6622A}">
      <dsp:nvSpPr>
        <dsp:cNvPr id="0" name=""/>
        <dsp:cNvSpPr/>
      </dsp:nvSpPr>
      <dsp:spPr>
        <a:xfrm rot="2700000">
          <a:off x="4554897" y="1439852"/>
          <a:ext cx="1166145" cy="3910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800" kern="1200">
            <a:latin typeface="Montserrat"/>
          </a:endParaRPr>
        </a:p>
      </dsp:txBody>
      <dsp:txXfrm>
        <a:off x="4672203" y="1518056"/>
        <a:ext cx="931533" cy="234613"/>
      </dsp:txXfrm>
    </dsp:sp>
    <dsp:sp modelId="{84A668CE-9CD4-4C6F-80B6-8A898D662229}">
      <dsp:nvSpPr>
        <dsp:cNvPr id="0" name=""/>
        <dsp:cNvSpPr/>
      </dsp:nvSpPr>
      <dsp:spPr>
        <a:xfrm>
          <a:off x="5094736" y="2150731"/>
          <a:ext cx="2234406" cy="111720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/>
            </a:rPr>
            <a:t>RCIU</a:t>
          </a:r>
        </a:p>
      </dsp:txBody>
      <dsp:txXfrm>
        <a:off x="5127458" y="2183453"/>
        <a:ext cx="2168962" cy="1051759"/>
      </dsp:txXfrm>
    </dsp:sp>
    <dsp:sp modelId="{A38D7739-0A99-4ECD-8F01-48A621EFEA02}">
      <dsp:nvSpPr>
        <dsp:cNvPr id="0" name=""/>
        <dsp:cNvSpPr/>
      </dsp:nvSpPr>
      <dsp:spPr>
        <a:xfrm rot="8100000">
          <a:off x="4554897" y="3587792"/>
          <a:ext cx="1166145" cy="3910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07713"/>
            <a:satOff val="-4436"/>
            <a:lumOff val="165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800" kern="1200">
            <a:latin typeface="Montserrat"/>
          </a:endParaRPr>
        </a:p>
      </dsp:txBody>
      <dsp:txXfrm rot="10800000">
        <a:off x="4672203" y="3665996"/>
        <a:ext cx="931533" cy="234613"/>
      </dsp:txXfrm>
    </dsp:sp>
    <dsp:sp modelId="{11181BA1-94A9-4C13-8F1A-6E3F740420FC}">
      <dsp:nvSpPr>
        <dsp:cNvPr id="0" name=""/>
        <dsp:cNvSpPr/>
      </dsp:nvSpPr>
      <dsp:spPr>
        <a:xfrm>
          <a:off x="2946796" y="4298671"/>
          <a:ext cx="2234406" cy="1117203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/>
            </a:rPr>
            <a:t>RPMO</a:t>
          </a:r>
        </a:p>
      </dsp:txBody>
      <dsp:txXfrm>
        <a:off x="2979518" y="4331393"/>
        <a:ext cx="2168962" cy="1051759"/>
      </dsp:txXfrm>
    </dsp:sp>
    <dsp:sp modelId="{A102752F-0D3A-4D19-89EA-19BE10368974}">
      <dsp:nvSpPr>
        <dsp:cNvPr id="0" name=""/>
        <dsp:cNvSpPr/>
      </dsp:nvSpPr>
      <dsp:spPr>
        <a:xfrm rot="13500000">
          <a:off x="2406957" y="3587792"/>
          <a:ext cx="1166145" cy="3910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415426"/>
            <a:satOff val="-8871"/>
            <a:lumOff val="331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800" kern="1200">
            <a:latin typeface="Montserrat"/>
          </a:endParaRPr>
        </a:p>
      </dsp:txBody>
      <dsp:txXfrm rot="10800000">
        <a:off x="2524263" y="3665996"/>
        <a:ext cx="931533" cy="234613"/>
      </dsp:txXfrm>
    </dsp:sp>
    <dsp:sp modelId="{67B30B82-9D50-4003-8512-D63C3411CAB8}">
      <dsp:nvSpPr>
        <dsp:cNvPr id="0" name=""/>
        <dsp:cNvSpPr/>
      </dsp:nvSpPr>
      <dsp:spPr>
        <a:xfrm>
          <a:off x="798856" y="2150731"/>
          <a:ext cx="2234406" cy="111720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/>
            </a:rPr>
            <a:t>Hijos de madres adictas a narcóticos</a:t>
          </a:r>
        </a:p>
      </dsp:txBody>
      <dsp:txXfrm>
        <a:off x="831578" y="2183453"/>
        <a:ext cx="2168962" cy="1051759"/>
      </dsp:txXfrm>
    </dsp:sp>
    <dsp:sp modelId="{27FBDE44-8DCB-45FF-8B7F-75731425B336}">
      <dsp:nvSpPr>
        <dsp:cNvPr id="0" name=""/>
        <dsp:cNvSpPr/>
      </dsp:nvSpPr>
      <dsp:spPr>
        <a:xfrm rot="18900000">
          <a:off x="2406957" y="1439852"/>
          <a:ext cx="1166145" cy="3910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07713"/>
            <a:satOff val="-4436"/>
            <a:lumOff val="165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800" kern="1200">
            <a:latin typeface="Montserrat"/>
          </a:endParaRPr>
        </a:p>
      </dsp:txBody>
      <dsp:txXfrm>
        <a:off x="2524263" y="1518056"/>
        <a:ext cx="931533" cy="23461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2C01B-360F-4BAC-B10C-656024C4E61A}">
      <dsp:nvSpPr>
        <dsp:cNvPr id="0" name=""/>
        <dsp:cNvSpPr/>
      </dsp:nvSpPr>
      <dsp:spPr>
        <a:xfrm>
          <a:off x="6436" y="1805806"/>
          <a:ext cx="1923916" cy="180705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Dificultad respiratoria presente desde los primeros minutos del nacimiento. </a:t>
          </a:r>
        </a:p>
      </dsp:txBody>
      <dsp:txXfrm>
        <a:off x="59363" y="1858733"/>
        <a:ext cx="1818062" cy="1701199"/>
      </dsp:txXfrm>
    </dsp:sp>
    <dsp:sp modelId="{BAF90DA5-6B9B-463E-B317-18D82EE8CAE5}">
      <dsp:nvSpPr>
        <dsp:cNvPr id="0" name=""/>
        <dsp:cNvSpPr/>
      </dsp:nvSpPr>
      <dsp:spPr>
        <a:xfrm>
          <a:off x="2122744" y="2470767"/>
          <a:ext cx="407870" cy="4771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 panose="00000500000000000000" pitchFamily="50" charset="0"/>
          </a:endParaRPr>
        </a:p>
      </dsp:txBody>
      <dsp:txXfrm>
        <a:off x="2122744" y="2566193"/>
        <a:ext cx="285509" cy="286279"/>
      </dsp:txXfrm>
    </dsp:sp>
    <dsp:sp modelId="{F23ABA77-0B0F-43B5-B033-4CA3B83E8A3C}">
      <dsp:nvSpPr>
        <dsp:cNvPr id="0" name=""/>
        <dsp:cNvSpPr/>
      </dsp:nvSpPr>
      <dsp:spPr>
        <a:xfrm>
          <a:off x="2699919" y="1805806"/>
          <a:ext cx="1923916" cy="180705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Progresiva, acompañada de quejido espiratorio, tiraje, retracciones inter y subcostales, aleteo nasal, taquipnea, cianosis.</a:t>
          </a:r>
        </a:p>
      </dsp:txBody>
      <dsp:txXfrm>
        <a:off x="2752846" y="1858733"/>
        <a:ext cx="1818062" cy="1701199"/>
      </dsp:txXfrm>
    </dsp:sp>
    <dsp:sp modelId="{5D38A3EF-8C13-452D-8BC8-ECE62DBD9B42}">
      <dsp:nvSpPr>
        <dsp:cNvPr id="0" name=""/>
        <dsp:cNvSpPr/>
      </dsp:nvSpPr>
      <dsp:spPr>
        <a:xfrm>
          <a:off x="4816227" y="2470767"/>
          <a:ext cx="407870" cy="4771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415426"/>
            <a:satOff val="-8871"/>
            <a:lumOff val="331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 panose="00000500000000000000" pitchFamily="50" charset="0"/>
          </a:endParaRPr>
        </a:p>
      </dsp:txBody>
      <dsp:txXfrm>
        <a:off x="4816227" y="2566193"/>
        <a:ext cx="285509" cy="286279"/>
      </dsp:txXfrm>
    </dsp:sp>
    <dsp:sp modelId="{E09739CB-B042-40DD-A1ED-30196E92C026}">
      <dsp:nvSpPr>
        <dsp:cNvPr id="0" name=""/>
        <dsp:cNvSpPr/>
      </dsp:nvSpPr>
      <dsp:spPr>
        <a:xfrm>
          <a:off x="5393402" y="1805806"/>
          <a:ext cx="1923916" cy="1807053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El examen físico debe ser completo y descartar otras condiciones como sepsis y cardiopatías.</a:t>
          </a:r>
        </a:p>
      </dsp:txBody>
      <dsp:txXfrm>
        <a:off x="5446329" y="1858733"/>
        <a:ext cx="1818062" cy="170119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A923BF-C520-47A8-A506-9E4680CC0516}">
      <dsp:nvSpPr>
        <dsp:cNvPr id="0" name=""/>
        <dsp:cNvSpPr/>
      </dsp:nvSpPr>
      <dsp:spPr>
        <a:xfrm>
          <a:off x="2881" y="778841"/>
          <a:ext cx="3510780" cy="1404312"/>
        </a:xfrm>
        <a:prstGeom prst="chevr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/>
            </a:rPr>
            <a:t>Embarazos con adecuados controles </a:t>
          </a:r>
          <a:r>
            <a:rPr lang="es-CO" sz="1600" kern="1200" dirty="0">
              <a:latin typeface="Montserrat" panose="00000500000000000000"/>
              <a:sym typeface="Wingdings" panose="05000000000000000000" pitchFamily="2" charset="2"/>
            </a:rPr>
            <a:t> Menores tasas de RNPT</a:t>
          </a:r>
          <a:endParaRPr lang="es-CO" sz="1600" kern="1200" dirty="0">
            <a:latin typeface="Montserrat" panose="00000500000000000000"/>
          </a:endParaRPr>
        </a:p>
      </dsp:txBody>
      <dsp:txXfrm>
        <a:off x="705037" y="778841"/>
        <a:ext cx="2106468" cy="1404312"/>
      </dsp:txXfrm>
    </dsp:sp>
    <dsp:sp modelId="{9BA42843-DE5B-4CA8-BFC9-9E68EF403263}">
      <dsp:nvSpPr>
        <dsp:cNvPr id="0" name=""/>
        <dsp:cNvSpPr/>
      </dsp:nvSpPr>
      <dsp:spPr>
        <a:xfrm>
          <a:off x="3162584" y="778841"/>
          <a:ext cx="3510780" cy="1404312"/>
        </a:xfrm>
        <a:prstGeom prst="chevron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/>
            </a:rPr>
            <a:t>Evitar cesáreas electivas e innecesarias</a:t>
          </a:r>
        </a:p>
      </dsp:txBody>
      <dsp:txXfrm>
        <a:off x="3864740" y="778841"/>
        <a:ext cx="2106468" cy="1404312"/>
      </dsp:txXfrm>
    </dsp:sp>
    <dsp:sp modelId="{DBD5B392-2EB8-4BF2-A59E-6E1E2887AA14}">
      <dsp:nvSpPr>
        <dsp:cNvPr id="0" name=""/>
        <dsp:cNvSpPr/>
      </dsp:nvSpPr>
      <dsp:spPr>
        <a:xfrm>
          <a:off x="6322286" y="778841"/>
          <a:ext cx="3510780" cy="1404312"/>
        </a:xfrm>
        <a:prstGeom prst="chevron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/>
            </a:rPr>
            <a:t>Uso de corticoides prenatales </a:t>
          </a:r>
          <a:r>
            <a:rPr lang="es-CO" sz="1600" kern="1200" dirty="0">
              <a:latin typeface="Montserrat" panose="00000500000000000000"/>
              <a:sym typeface="Wingdings" panose="05000000000000000000" pitchFamily="2" charset="2"/>
            </a:rPr>
            <a:t></a:t>
          </a:r>
          <a:r>
            <a:rPr lang="es-CO" sz="1600" kern="1200" dirty="0">
              <a:latin typeface="Montserrat" panose="00000500000000000000"/>
            </a:rPr>
            <a:t> Mejoran la producción de surfactante </a:t>
          </a:r>
        </a:p>
      </dsp:txBody>
      <dsp:txXfrm>
        <a:off x="7024442" y="778841"/>
        <a:ext cx="2106468" cy="140431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36C35E-DA54-4A94-AAAD-F9065C4E8DCD}">
      <dsp:nvSpPr>
        <dsp:cNvPr id="0" name=""/>
        <dsp:cNvSpPr/>
      </dsp:nvSpPr>
      <dsp:spPr>
        <a:xfrm>
          <a:off x="0" y="22845"/>
          <a:ext cx="6053222" cy="103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/>
            </a:rPr>
            <a:t>Recomendaciones en sala de partos</a:t>
          </a:r>
        </a:p>
      </dsp:txBody>
      <dsp:txXfrm>
        <a:off x="0" y="22845"/>
        <a:ext cx="6053222" cy="1036800"/>
      </dsp:txXfrm>
    </dsp:sp>
    <dsp:sp modelId="{E62EDE64-3E6B-4DA8-B81C-30A3CC5060EF}">
      <dsp:nvSpPr>
        <dsp:cNvPr id="0" name=""/>
        <dsp:cNvSpPr/>
      </dsp:nvSpPr>
      <dsp:spPr>
        <a:xfrm>
          <a:off x="0" y="1059645"/>
          <a:ext cx="6053222" cy="1581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 err="1">
              <a:latin typeface="Montserrat" panose="00000500000000000000"/>
            </a:rPr>
            <a:t>Clampar</a:t>
          </a:r>
          <a:r>
            <a:rPr lang="es-CO" sz="1600" kern="1200" dirty="0">
              <a:latin typeface="Montserrat" panose="00000500000000000000"/>
            </a:rPr>
            <a:t> cordón 60 </a:t>
          </a:r>
          <a:r>
            <a:rPr lang="es-CO" sz="1600" kern="1200" dirty="0" err="1">
              <a:latin typeface="Montserrat" panose="00000500000000000000"/>
            </a:rPr>
            <a:t>seg</a:t>
          </a:r>
          <a:r>
            <a:rPr lang="es-CO" sz="1600" kern="1200" dirty="0">
              <a:latin typeface="Montserrat" panose="00000500000000000000"/>
            </a:rPr>
            <a:t>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/>
            </a:rPr>
            <a:t>Riesgo de EMH (más &lt;30 </a:t>
          </a:r>
          <a:r>
            <a:rPr lang="es-CO" sz="1600" kern="1200" dirty="0" err="1">
              <a:latin typeface="Montserrat" panose="00000500000000000000"/>
            </a:rPr>
            <a:t>sem</a:t>
          </a:r>
          <a:r>
            <a:rPr lang="es-CO" sz="1600" kern="1200" dirty="0">
              <a:latin typeface="Montserrat" panose="00000500000000000000"/>
            </a:rPr>
            <a:t>) y respira espontáneo </a:t>
          </a:r>
          <a:r>
            <a:rPr lang="es-CO" sz="1600" kern="1200" dirty="0">
              <a:latin typeface="Montserrat" panose="00000500000000000000"/>
              <a:sym typeface="Wingdings" panose="05000000000000000000" pitchFamily="2" charset="2"/>
            </a:rPr>
            <a:t> CPAP.</a:t>
          </a:r>
          <a:endParaRPr lang="es-CO" sz="1600" kern="1200" dirty="0">
            <a:latin typeface="Montserrat" panose="0000050000000000000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/>
            </a:rPr>
            <a:t>Si requiere VPP </a:t>
          </a:r>
          <a:r>
            <a:rPr lang="es-CO" sz="1600" kern="1200" dirty="0">
              <a:latin typeface="Montserrat" panose="00000500000000000000"/>
              <a:sym typeface="Wingdings" panose="05000000000000000000" pitchFamily="2" charset="2"/>
            </a:rPr>
            <a:t> </a:t>
          </a:r>
          <a:r>
            <a:rPr lang="es-CO" sz="1600" kern="1200" dirty="0">
              <a:latin typeface="Montserrat" panose="00000500000000000000"/>
            </a:rPr>
            <a:t>20-25 cm H20 de PIP.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/>
            </a:rPr>
            <a:t>Si no responde VPP </a:t>
          </a:r>
          <a:r>
            <a:rPr lang="es-CO" sz="1600" kern="1200" dirty="0">
              <a:latin typeface="Montserrat" panose="00000500000000000000"/>
              <a:sym typeface="Wingdings" panose="05000000000000000000" pitchFamily="2" charset="2"/>
            </a:rPr>
            <a:t> IOT y surfactante.</a:t>
          </a:r>
          <a:endParaRPr lang="es-CO" sz="1600" kern="1200" dirty="0">
            <a:latin typeface="Montserrat" panose="0000050000000000000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/>
            </a:rPr>
            <a:t>FIO2 &lt;28 </a:t>
          </a:r>
          <a:r>
            <a:rPr lang="es-CO" sz="1600" kern="1200" dirty="0" err="1">
              <a:latin typeface="Montserrat" panose="00000500000000000000"/>
            </a:rPr>
            <a:t>sem</a:t>
          </a:r>
          <a:r>
            <a:rPr lang="es-CO" sz="1600" kern="1200" dirty="0">
              <a:latin typeface="Montserrat" panose="00000500000000000000"/>
            </a:rPr>
            <a:t> 30%, 28-35 </a:t>
          </a:r>
          <a:r>
            <a:rPr lang="es-CO" sz="1600" kern="1200" dirty="0" err="1">
              <a:latin typeface="Montserrat" panose="00000500000000000000"/>
            </a:rPr>
            <a:t>sem</a:t>
          </a:r>
          <a:r>
            <a:rPr lang="es-CO" sz="1600" kern="1200" dirty="0">
              <a:latin typeface="Montserrat" panose="00000500000000000000"/>
            </a:rPr>
            <a:t> 21-30%, &gt;35 </a:t>
          </a:r>
          <a:r>
            <a:rPr lang="es-CO" sz="1600" kern="1200" dirty="0" err="1">
              <a:latin typeface="Montserrat" panose="00000500000000000000"/>
            </a:rPr>
            <a:t>sem</a:t>
          </a:r>
          <a:r>
            <a:rPr lang="es-CO" sz="1600" kern="1200" dirty="0">
              <a:latin typeface="Montserrat" panose="00000500000000000000"/>
            </a:rPr>
            <a:t> 21%.</a:t>
          </a:r>
        </a:p>
      </dsp:txBody>
      <dsp:txXfrm>
        <a:off x="0" y="1059645"/>
        <a:ext cx="6053222" cy="1581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E3947-F97E-4CD5-B5A9-B8C1C16948FF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5027A-BEEB-4390-8D5A-E198F34F80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7756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5027A-BEEB-4390-8D5A-E198F34F8025}" type="slidenum">
              <a:rPr lang="es-CO" smtClean="0"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4097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C5027A-BEEB-4390-8D5A-E198F34F8025}" type="slidenum">
              <a:rPr lang="es-CO" smtClean="0"/>
              <a:t>45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7903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45C89-1E29-45AB-882A-5F7AEC632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29DF51-72EC-42D4-952D-715F01B3B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8AD98-0823-444A-8FD3-5E07D86A1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12D8C-C114-4D3C-96A0-E4880554E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DE797-0C8E-4B49-923F-73874173A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145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4B670-2B13-4502-A885-7D27731A7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E8BAA3-B61F-4844-9B2A-CA063E332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6FBC9-B92D-4C2A-B716-EEA3E966E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7EB05-F43B-4A0C-8997-75B1A12E1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D1298-EB3D-417E-A953-3F0D82026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877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6315D1-E8E1-4932-9699-1E7D11B5A4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520CA7-CB8C-48EE-BE19-564BCEA65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0F46F-266D-4556-8E94-EA454C598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16EA6-25A8-48B7-98B6-3AB1453D4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7D85A-6910-4DE1-8D44-53AFB2519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611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5B1DB-92FC-4873-8598-1407A1780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CEF25-EAF9-4104-8F1C-1DAC32E96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81649-35F2-420D-A9AB-29EB1D1DE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D10EA-CBE2-4245-BEC8-882641654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0CF0C-498E-4DB6-B0A4-AD1387BC1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934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98EB3-C706-43FC-99C7-F8EC6A1AB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E3CB7C-D9C3-41A8-AAA7-DF0E1E392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0512C-4B39-4026-9046-37F633200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AB453-6547-4B52-BC2D-489C6A8B0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32D1A-9866-4B0C-9A58-332B16DAD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654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B2A9D-F6FA-4244-9330-D4FA55C35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8413E-F18B-4F9F-A73C-34484DEADB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42AD4-5AAE-4B24-A371-FCC828E84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939ACD-935B-4043-AD00-7B861EE94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8E617-4D39-4140-9660-76B93FA2A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AF9535-F73A-479B-AB85-78C95D8D9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921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CEC59-B81A-43EC-B785-7A3C46CAC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CBE32-7470-4D1B-9FCD-08A6F7945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92C83C-54D9-4781-AF78-E965BA667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CA571C-A3F7-46E3-A86E-378811BF49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96197E-68E7-4D65-8674-B3BD47F2A8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D3BE35-5969-4F18-B6BD-43F52C050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23D51A-3102-48D8-8707-78385D5C5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703C00-A7ED-486B-9FCA-C67D56360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719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930D0-DB1A-48C7-A6FA-42EE424FA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A063A7-1A40-4896-A2ED-BD6909680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6BCA3E-7111-4C63-ADE1-5AE496D97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ECEFCA-6B31-46DA-A718-EEB92326A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808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6EE870-10A2-43D6-8D70-AA5D717EC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5464A3-0EA4-4C46-A7CE-9C7A73401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137AE-452B-4A93-A3A6-721674118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712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BCB2B-22C7-4358-9A46-EF8F70458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D606C-8EA9-4F98-9C0C-2D2025C76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0C2A9-1786-42D8-9EE8-CB94EE1177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FD6DDD-9500-4C4B-BE4C-8BC57E7F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498888-D467-4996-8A5F-647696A25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3CF6D0-0B74-4121-8291-E5F17695B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8283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796D9-4419-4938-AE58-B18B269CA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620F21-0FC5-4F47-8EF5-E68569F20F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DC75BD-D637-4C25-B988-3C9E3F766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CA651F-7A17-4603-A852-EE6184709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AB103-8EB0-4A91-BB97-B8538AE7B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ADCED-D582-42B7-B57A-0A9F52C6D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336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4B3B43-0B17-45C5-A3BA-9A6FBD6A8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E137F0-2A52-4168-9002-ED7580EF5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B64B2-7BFE-4EEB-A27C-4B1FD76B45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5C5DC-B62C-4220-A5BD-EF6039B71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F837E-27A5-4FA6-A528-4BB3985419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120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4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7.jpe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7" Type="http://schemas.openxmlformats.org/officeDocument/2006/relationships/image" Target="../media/image8.jpeg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7" Type="http://schemas.openxmlformats.org/officeDocument/2006/relationships/image" Target="../media/image10.jpeg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7" Type="http://schemas.openxmlformats.org/officeDocument/2006/relationships/image" Target="../media/image11.png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7" Type="http://schemas.openxmlformats.org/officeDocument/2006/relationships/image" Target="../media/image12.png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7" Type="http://schemas.openxmlformats.org/officeDocument/2006/relationships/image" Target="../media/image14.jpeg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7" Type="http://schemas.openxmlformats.org/officeDocument/2006/relationships/image" Target="../media/image15.jpeg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14945" y="962339"/>
            <a:ext cx="856210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800" b="1" dirty="0">
                <a:solidFill>
                  <a:srgbClr val="002060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SÍNDROME DIFICULTAD RESPIRATORIA RN</a:t>
            </a:r>
            <a:endParaRPr lang="es-CO" sz="2800" dirty="0">
              <a:latin typeface="Montserrat" panose="00000500000000000000" pitchFamily="50" charset="0"/>
              <a:cs typeface="Arial" panose="020B0604020202020204" pitchFamily="34" charset="0"/>
            </a:endParaRPr>
          </a:p>
          <a:p>
            <a:pPr algn="ctr"/>
            <a:endParaRPr lang="es-CO" sz="1600" dirty="0">
              <a:latin typeface="Montserrat" panose="00000500000000000000" pitchFamily="50" charset="0"/>
              <a:cs typeface="Arial" panose="020B0604020202020204" pitchFamily="34" charset="0"/>
            </a:endParaRPr>
          </a:p>
          <a:p>
            <a:pPr algn="ctr"/>
            <a:endParaRPr lang="es-CO" sz="1600" dirty="0">
              <a:latin typeface="Montserrat" panose="00000500000000000000" pitchFamily="50" charset="0"/>
              <a:cs typeface="Arial" panose="020B0604020202020204" pitchFamily="34" charset="0"/>
            </a:endParaRPr>
          </a:p>
          <a:p>
            <a:pPr algn="ctr"/>
            <a:endParaRPr lang="es-CO" sz="1600" dirty="0">
              <a:latin typeface="Montserrat" panose="00000500000000000000" pitchFamily="50" charset="0"/>
              <a:cs typeface="Arial" panose="020B0604020202020204" pitchFamily="34" charset="0"/>
            </a:endParaRPr>
          </a:p>
          <a:p>
            <a:pPr algn="ctr"/>
            <a:r>
              <a:rPr lang="es-CO" dirty="0">
                <a:latin typeface="Montserrat" panose="00000500000000000000" pitchFamily="50" charset="0"/>
                <a:cs typeface="Arial" panose="020B0604020202020204" pitchFamily="34" charset="0"/>
              </a:rPr>
              <a:t>Laura Álvarez Londoño </a:t>
            </a:r>
          </a:p>
          <a:p>
            <a:pPr algn="ctr"/>
            <a:r>
              <a:rPr lang="es-CO" dirty="0">
                <a:latin typeface="Montserrat" panose="00000500000000000000" pitchFamily="50" charset="0"/>
                <a:cs typeface="Arial" panose="020B0604020202020204" pitchFamily="34" charset="0"/>
              </a:rPr>
              <a:t>Residente Pediatría </a:t>
            </a:r>
          </a:p>
          <a:p>
            <a:pPr algn="ctr"/>
            <a:r>
              <a:rPr lang="es-CO" dirty="0">
                <a:latin typeface="Montserrat" panose="00000500000000000000" pitchFamily="50" charset="0"/>
                <a:cs typeface="Arial" panose="020B0604020202020204" pitchFamily="34" charset="0"/>
              </a:rPr>
              <a:t>UPB </a:t>
            </a:r>
          </a:p>
        </p:txBody>
      </p:sp>
    </p:spTree>
    <p:extLst>
      <p:ext uri="{BB962C8B-B14F-4D97-AF65-F5344CB8AC3E}">
        <p14:creationId xmlns:p14="http://schemas.microsoft.com/office/powerpoint/2010/main" val="337509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088847" y="836916"/>
            <a:ext cx="38308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CLÍNICA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245857422"/>
              </p:ext>
            </p:extLst>
          </p:nvPr>
        </p:nvGraphicFramePr>
        <p:xfrm>
          <a:off x="4342396" y="902642"/>
          <a:ext cx="732375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El Niño Recién Nacido Prematuro Miente Dentro De La Unidad De Cuidados  Intensivos Neonatal, El Doctor De Sexo Femenino O La Enfer Ilustración del  Vector - Ilustración de nacido, cuidados: 12363933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94" y="625643"/>
            <a:ext cx="2911633" cy="2911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989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54862"/>
          <a:stretch/>
        </p:blipFill>
        <p:spPr bwMode="auto">
          <a:xfrm>
            <a:off x="907549" y="779646"/>
            <a:ext cx="3231314" cy="25650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uadro de texto 3"/>
          <p:cNvSpPr txBox="1"/>
          <p:nvPr/>
        </p:nvSpPr>
        <p:spPr>
          <a:xfrm>
            <a:off x="4302776" y="1051425"/>
            <a:ext cx="4167455" cy="1768777"/>
          </a:xfrm>
          <a:prstGeom prst="rect">
            <a:avLst/>
          </a:prstGeom>
          <a:solidFill>
            <a:schemeClr val="lt1"/>
          </a:solidFill>
          <a:ln w="6350">
            <a:solidFill>
              <a:srgbClr val="00AAA7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ES" sz="1600" dirty="0">
                <a:solidFill>
                  <a:srgbClr val="112C45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SDR Grado I:</a:t>
            </a:r>
            <a:endParaRPr lang="es-CO" sz="1600" dirty="0">
              <a:solidFill>
                <a:srgbClr val="112C45"/>
              </a:solidFill>
              <a:effectLst/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sz="1600" b="1" dirty="0">
                <a:solidFill>
                  <a:srgbClr val="112C45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OPACIDAD</a:t>
            </a:r>
            <a:r>
              <a:rPr lang="es-ES_tradnl" sz="1600" dirty="0">
                <a:solidFill>
                  <a:srgbClr val="112C45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 difusa con patrón reticular. </a:t>
            </a:r>
            <a:endParaRPr lang="es-CO" sz="1600" dirty="0">
              <a:solidFill>
                <a:srgbClr val="112C45"/>
              </a:solidFill>
              <a:effectLst/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sz="1600" b="1" dirty="0">
                <a:solidFill>
                  <a:srgbClr val="112C45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BRONCOGRAMA</a:t>
            </a:r>
            <a:r>
              <a:rPr lang="es-ES_tradnl" sz="1600" dirty="0">
                <a:solidFill>
                  <a:srgbClr val="112C45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, que se limita a bordes de silueta </a:t>
            </a:r>
            <a:r>
              <a:rPr lang="es-ES_tradnl" sz="1600" dirty="0" err="1">
                <a:solidFill>
                  <a:srgbClr val="112C45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cardiotímica</a:t>
            </a:r>
            <a:r>
              <a:rPr lang="es-ES_tradnl" sz="1600" dirty="0">
                <a:solidFill>
                  <a:srgbClr val="112C45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CO" sz="1600" dirty="0">
              <a:solidFill>
                <a:srgbClr val="112C45"/>
              </a:solidFill>
              <a:effectLst/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sz="1600" b="1" dirty="0">
                <a:solidFill>
                  <a:srgbClr val="112C45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SILUETA </a:t>
            </a:r>
            <a:r>
              <a:rPr lang="es-ES_tradnl" sz="1600" dirty="0">
                <a:solidFill>
                  <a:srgbClr val="112C45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bien definida. </a:t>
            </a:r>
            <a:endParaRPr lang="es-CO" sz="1600" dirty="0">
              <a:solidFill>
                <a:srgbClr val="112C45"/>
              </a:solidFill>
              <a:effectLst/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sz="1600" dirty="0">
                <a:solidFill>
                  <a:srgbClr val="112C45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Adecuado </a:t>
            </a:r>
            <a:r>
              <a:rPr lang="es-ES_tradnl" sz="1600" b="1" dirty="0">
                <a:solidFill>
                  <a:srgbClr val="112C45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VOLUMEN PULMONAR.</a:t>
            </a:r>
            <a:endParaRPr lang="es-CO" sz="1600" dirty="0">
              <a:solidFill>
                <a:srgbClr val="112C45"/>
              </a:solidFill>
              <a:effectLst/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 descr="img6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669" y="3623877"/>
            <a:ext cx="3003667" cy="2748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uadro de texto 9"/>
          <p:cNvSpPr txBox="1"/>
          <p:nvPr/>
        </p:nvSpPr>
        <p:spPr>
          <a:xfrm>
            <a:off x="8093726" y="4247012"/>
            <a:ext cx="3552842" cy="2124912"/>
          </a:xfrm>
          <a:prstGeom prst="rect">
            <a:avLst/>
          </a:prstGeom>
          <a:solidFill>
            <a:schemeClr val="lt1"/>
          </a:solidFill>
          <a:ln w="6350">
            <a:solidFill>
              <a:srgbClr val="00AAA7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ES" dirty="0">
                <a:solidFill>
                  <a:srgbClr val="112C45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SDR Grado III/IV</a:t>
            </a:r>
            <a:endParaRPr lang="es-CO" dirty="0">
              <a:solidFill>
                <a:srgbClr val="112C45"/>
              </a:solidFill>
              <a:effectLst/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b="1" dirty="0">
                <a:solidFill>
                  <a:srgbClr val="112C45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OPACIDAD</a:t>
            </a:r>
            <a:r>
              <a:rPr lang="es-ES_tradnl" dirty="0">
                <a:solidFill>
                  <a:srgbClr val="112C45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 pulmón blanco.</a:t>
            </a:r>
            <a:endParaRPr lang="es-CO" dirty="0">
              <a:solidFill>
                <a:srgbClr val="112C45"/>
              </a:solidFill>
              <a:effectLst/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b="1" dirty="0">
                <a:solidFill>
                  <a:srgbClr val="112C45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BRONCOGRAMA</a:t>
            </a:r>
            <a:r>
              <a:rPr lang="es-ES_tradnl" dirty="0">
                <a:solidFill>
                  <a:srgbClr val="112C45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 marcado.</a:t>
            </a:r>
            <a:endParaRPr lang="es-CO" dirty="0">
              <a:solidFill>
                <a:srgbClr val="112C45"/>
              </a:solidFill>
              <a:effectLst/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b="1" dirty="0">
                <a:solidFill>
                  <a:srgbClr val="112C45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SILUETA </a:t>
            </a:r>
            <a:r>
              <a:rPr lang="es-ES_tradnl" dirty="0">
                <a:solidFill>
                  <a:srgbClr val="112C45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cardíaca no es visible.</a:t>
            </a:r>
            <a:endParaRPr lang="es-CO" dirty="0">
              <a:solidFill>
                <a:srgbClr val="112C45"/>
              </a:solidFill>
              <a:effectLst/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solidFill>
                  <a:srgbClr val="112C45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Menor </a:t>
            </a:r>
            <a:r>
              <a:rPr lang="es-ES_tradnl" b="1" dirty="0">
                <a:solidFill>
                  <a:srgbClr val="112C45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VOLUMEN PULMONAR.</a:t>
            </a:r>
            <a:endParaRPr lang="es-CO" dirty="0">
              <a:solidFill>
                <a:srgbClr val="112C45"/>
              </a:solidFill>
              <a:effectLst/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8470231" y="1785196"/>
            <a:ext cx="38308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dirty="0">
                <a:solidFill>
                  <a:srgbClr val="112C45"/>
                </a:solidFill>
                <a:latin typeface="Montserrat"/>
              </a:rPr>
              <a:t>RX.TÓRAX</a:t>
            </a:r>
          </a:p>
        </p:txBody>
      </p:sp>
    </p:spTree>
    <p:extLst>
      <p:ext uri="{BB962C8B-B14F-4D97-AF65-F5344CB8AC3E}">
        <p14:creationId xmlns:p14="http://schemas.microsoft.com/office/powerpoint/2010/main" val="3753429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180573" y="517372"/>
            <a:ext cx="38308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PREVENCIÓN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374129000"/>
              </p:ext>
            </p:extLst>
          </p:nvPr>
        </p:nvGraphicFramePr>
        <p:xfrm>
          <a:off x="1541111" y="644893"/>
          <a:ext cx="9835949" cy="296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736882305"/>
              </p:ext>
            </p:extLst>
          </p:nvPr>
        </p:nvGraphicFramePr>
        <p:xfrm>
          <a:off x="5323838" y="3549496"/>
          <a:ext cx="6053222" cy="2663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68543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153334362"/>
              </p:ext>
            </p:extLst>
          </p:nvPr>
        </p:nvGraphicFramePr>
        <p:xfrm>
          <a:off x="789804" y="129651"/>
          <a:ext cx="1046212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4180573" y="366451"/>
            <a:ext cx="38308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TRATAMIENTO</a:t>
            </a:r>
          </a:p>
        </p:txBody>
      </p:sp>
      <p:sp>
        <p:nvSpPr>
          <p:cNvPr id="6" name="Rectángulo 5"/>
          <p:cNvSpPr/>
          <p:nvPr/>
        </p:nvSpPr>
        <p:spPr>
          <a:xfrm>
            <a:off x="5868200" y="5132819"/>
            <a:ext cx="5383731" cy="830997"/>
          </a:xfrm>
          <a:prstGeom prst="rect">
            <a:avLst/>
          </a:prstGeom>
          <a:ln>
            <a:solidFill>
              <a:srgbClr val="00AAA7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1600" dirty="0">
                <a:solidFill>
                  <a:srgbClr val="112C45"/>
                </a:solidFill>
                <a:latin typeface="Montserrat" panose="00000500000000000000"/>
                <a:ea typeface="Times New Roman" panose="02020603050405020304" pitchFamily="18" charset="0"/>
              </a:rPr>
              <a:t>Se indica cuando el paciente presenta signos de dificultad respiratoria, administrarlo dentro de las primeras 2 horas del nacimiento.</a:t>
            </a:r>
            <a:endParaRPr lang="es-CO" sz="1600" dirty="0">
              <a:solidFill>
                <a:srgbClr val="112C45"/>
              </a:solidFill>
              <a:latin typeface="Montserrat" panose="0000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1359521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180573" y="356040"/>
            <a:ext cx="38308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TRATAMIENTO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76210512"/>
              </p:ext>
            </p:extLst>
          </p:nvPr>
        </p:nvGraphicFramePr>
        <p:xfrm>
          <a:off x="1723991" y="633039"/>
          <a:ext cx="965306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0335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389399" y="556273"/>
            <a:ext cx="38308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TRATAMIENTO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765166302"/>
              </p:ext>
            </p:extLst>
          </p:nvPr>
        </p:nvGraphicFramePr>
        <p:xfrm>
          <a:off x="3562417" y="1281358"/>
          <a:ext cx="8128000" cy="5041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3953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iños con pancarta de cumpleaños | Cartoon kids, Kids, Kids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45" y="-105973"/>
            <a:ext cx="10692096" cy="443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665169" y="2111847"/>
            <a:ext cx="9606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>
                <a:solidFill>
                  <a:srgbClr val="00AAA7"/>
                </a:solidFill>
                <a:latin typeface="Montserrat"/>
              </a:rPr>
              <a:t>SÍNDROME DE ASPIRACIÓN LÍQUIDO AMNIÓTICO</a:t>
            </a:r>
          </a:p>
        </p:txBody>
      </p:sp>
    </p:spTree>
    <p:extLst>
      <p:ext uri="{BB962C8B-B14F-4D97-AF65-F5344CB8AC3E}">
        <p14:creationId xmlns:p14="http://schemas.microsoft.com/office/powerpoint/2010/main" val="650982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879814" y="348659"/>
            <a:ext cx="42351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GENERALIDADES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962219392"/>
              </p:ext>
            </p:extLst>
          </p:nvPr>
        </p:nvGraphicFramePr>
        <p:xfrm>
          <a:off x="4208762" y="1280160"/>
          <a:ext cx="7577220" cy="4877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196" name="Picture 4" descr="Neonato - Wikipedia, la enciclopedia libr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103" y="1280160"/>
            <a:ext cx="2619375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143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046630" y="304080"/>
            <a:ext cx="42351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FISIOPATOLOGÍA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592540597"/>
              </p:ext>
            </p:extLst>
          </p:nvPr>
        </p:nvGraphicFramePr>
        <p:xfrm>
          <a:off x="4437247" y="955908"/>
          <a:ext cx="732054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5021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290894" y="250256"/>
            <a:ext cx="42351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CLÍNICA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564135624"/>
              </p:ext>
            </p:extLst>
          </p:nvPr>
        </p:nvGraphicFramePr>
        <p:xfrm>
          <a:off x="2344452" y="740319"/>
          <a:ext cx="8128000" cy="308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/>
          <p:cNvSpPr/>
          <p:nvPr/>
        </p:nvSpPr>
        <p:spPr>
          <a:xfrm>
            <a:off x="4891357" y="4733358"/>
            <a:ext cx="6096000" cy="830997"/>
          </a:xfrm>
          <a:prstGeom prst="rect">
            <a:avLst/>
          </a:prstGeom>
          <a:ln>
            <a:solidFill>
              <a:srgbClr val="00AAA7"/>
            </a:solidFill>
          </a:ln>
        </p:spPr>
        <p:txBody>
          <a:bodyPr>
            <a:spAutoFit/>
          </a:bodyPr>
          <a:lstStyle/>
          <a:p>
            <a:pPr algn="ctr"/>
            <a:r>
              <a:rPr lang="es-CO" sz="1600" dirty="0">
                <a:latin typeface="Montserrat" panose="00000500000000000000"/>
                <a:ea typeface="Times New Roman" panose="02020603050405020304" pitchFamily="18" charset="0"/>
              </a:rPr>
              <a:t>Las uñas a las 6 horas y el vérnix a las 12 horas teñidos de color verdoso dan una idea de hace cuánto tiempo el bebé estuvo expuesto al meconio in útero.</a:t>
            </a:r>
            <a:endParaRPr lang="es-CO" sz="1600" dirty="0">
              <a:latin typeface="Montserrat" panose="0000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150442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794451" y="346782"/>
            <a:ext cx="38699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b="1" dirty="0">
                <a:solidFill>
                  <a:srgbClr val="00AAA7"/>
                </a:solidFill>
                <a:latin typeface="Montserrat"/>
              </a:rPr>
              <a:t>GENERALIDADES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050493064"/>
              </p:ext>
            </p:extLst>
          </p:nvPr>
        </p:nvGraphicFramePr>
        <p:xfrm>
          <a:off x="4794451" y="1092551"/>
          <a:ext cx="718900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6338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369402" y="250256"/>
            <a:ext cx="42351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PREVENCIÓN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779976198"/>
              </p:ext>
            </p:extLst>
          </p:nvPr>
        </p:nvGraphicFramePr>
        <p:xfrm>
          <a:off x="4437247" y="1092551"/>
          <a:ext cx="722750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36280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70020" y="574427"/>
            <a:ext cx="42351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TRATAMIENTO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42793389"/>
              </p:ext>
            </p:extLst>
          </p:nvPr>
        </p:nvGraphicFramePr>
        <p:xfrm>
          <a:off x="4410052" y="574427"/>
          <a:ext cx="728492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472665" y="1434164"/>
            <a:ext cx="2829827" cy="1077218"/>
          </a:xfrm>
          <a:prstGeom prst="rect">
            <a:avLst/>
          </a:prstGeom>
          <a:noFill/>
          <a:ln>
            <a:solidFill>
              <a:srgbClr val="00AAA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600" dirty="0">
                <a:latin typeface="Montserrat" panose="00000500000000000000"/>
              </a:rPr>
              <a:t>En pacientes que no responden a manejo convencional</a:t>
            </a:r>
            <a:r>
              <a:rPr lang="es-CO" sz="1600" dirty="0">
                <a:latin typeface="Montserrat" panose="00000500000000000000"/>
                <a:sym typeface="Wingdings" panose="05000000000000000000" pitchFamily="2" charset="2"/>
              </a:rPr>
              <a:t></a:t>
            </a:r>
            <a:r>
              <a:rPr lang="es-CO" sz="1600" dirty="0">
                <a:latin typeface="Montserrat" panose="00000500000000000000"/>
              </a:rPr>
              <a:t> ON, surfactante. </a:t>
            </a:r>
          </a:p>
        </p:txBody>
      </p:sp>
    </p:spTree>
    <p:extLst>
      <p:ext uri="{BB962C8B-B14F-4D97-AF65-F5344CB8AC3E}">
        <p14:creationId xmlns:p14="http://schemas.microsoft.com/office/powerpoint/2010/main" val="40899492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iños con pancarta de cumpleaños | Cartoon kids, Kids, Kids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44" y="-105973"/>
            <a:ext cx="10951979" cy="443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646704" y="2111847"/>
            <a:ext cx="9634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>
                <a:solidFill>
                  <a:srgbClr val="00AAA7"/>
                </a:solidFill>
                <a:latin typeface="Montserrat"/>
              </a:rPr>
              <a:t>HIPERTENSIÓN PULMONAR PERSISTENTE DEL RN</a:t>
            </a:r>
          </a:p>
        </p:txBody>
      </p:sp>
    </p:spTree>
    <p:extLst>
      <p:ext uri="{BB962C8B-B14F-4D97-AF65-F5344CB8AC3E}">
        <p14:creationId xmlns:p14="http://schemas.microsoft.com/office/powerpoint/2010/main" val="24513307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781369913"/>
              </p:ext>
            </p:extLst>
          </p:nvPr>
        </p:nvGraphicFramePr>
        <p:xfrm>
          <a:off x="3879302" y="1356048"/>
          <a:ext cx="8128000" cy="4145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42" name="Picture 2" descr="Emergencias neonatales I: asfixia-reanimación - Medwave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50"/>
          <a:stretch/>
        </p:blipFill>
        <p:spPr bwMode="auto">
          <a:xfrm>
            <a:off x="1203688" y="785758"/>
            <a:ext cx="3149267" cy="2526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69537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9727"/>
          <a:stretch/>
        </p:blipFill>
        <p:spPr>
          <a:xfrm>
            <a:off x="4669654" y="0"/>
            <a:ext cx="7429099" cy="66008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54610" y="1041335"/>
            <a:ext cx="42351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FISIOPATOLOGÍA</a:t>
            </a:r>
          </a:p>
        </p:txBody>
      </p:sp>
    </p:spTree>
    <p:extLst>
      <p:ext uri="{BB962C8B-B14F-4D97-AF65-F5344CB8AC3E}">
        <p14:creationId xmlns:p14="http://schemas.microsoft.com/office/powerpoint/2010/main" val="13233611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577605" y="375657"/>
            <a:ext cx="42351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b="1" dirty="0">
                <a:solidFill>
                  <a:srgbClr val="00AAA7"/>
                </a:solidFill>
                <a:latin typeface="Montserrat"/>
              </a:rPr>
              <a:t>CAUSAS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196341276"/>
              </p:ext>
            </p:extLst>
          </p:nvPr>
        </p:nvGraphicFramePr>
        <p:xfrm>
          <a:off x="4669654" y="1063676"/>
          <a:ext cx="722750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00846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537517" y="480985"/>
            <a:ext cx="42351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b="1" dirty="0">
                <a:solidFill>
                  <a:srgbClr val="00AAA7"/>
                </a:solidFill>
                <a:latin typeface="Montserrat"/>
              </a:rPr>
              <a:t>DIAGNÓSTICO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46091605"/>
              </p:ext>
            </p:extLst>
          </p:nvPr>
        </p:nvGraphicFramePr>
        <p:xfrm>
          <a:off x="4784825" y="1550866"/>
          <a:ext cx="7054249" cy="4444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79738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004949" y="391267"/>
            <a:ext cx="42351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TRATAMIENTO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530962819"/>
              </p:ext>
            </p:extLst>
          </p:nvPr>
        </p:nvGraphicFramePr>
        <p:xfrm>
          <a:off x="4746323" y="786898"/>
          <a:ext cx="7217879" cy="5233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924025" y="1274420"/>
            <a:ext cx="3291840" cy="1569660"/>
          </a:xfrm>
          <a:prstGeom prst="rect">
            <a:avLst/>
          </a:prstGeom>
          <a:noFill/>
          <a:ln>
            <a:solidFill>
              <a:srgbClr val="00AAA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600" dirty="0">
                <a:solidFill>
                  <a:srgbClr val="112C45"/>
                </a:solidFill>
                <a:latin typeface="Montserrat" panose="00000500000000000000"/>
              </a:rPr>
              <a:t>ON: 20 partes por millón. GPC colombianas lo recomiendan en &gt; 34 </a:t>
            </a:r>
            <a:r>
              <a:rPr lang="es-CO" sz="1600" dirty="0" err="1">
                <a:solidFill>
                  <a:srgbClr val="112C45"/>
                </a:solidFill>
                <a:latin typeface="Montserrat" panose="00000500000000000000"/>
              </a:rPr>
              <a:t>sem</a:t>
            </a:r>
            <a:r>
              <a:rPr lang="es-CO" sz="1600" dirty="0">
                <a:solidFill>
                  <a:srgbClr val="112C45"/>
                </a:solidFill>
                <a:latin typeface="Montserrat" panose="00000500000000000000"/>
              </a:rPr>
              <a:t> y &lt; 14 d de nacidos, la mayoría lo requieren por al menos 5 días, desmontar lentamente para evitar efecto rebote.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5026792" y="5851180"/>
            <a:ext cx="6656940" cy="338554"/>
          </a:xfrm>
          <a:prstGeom prst="rect">
            <a:avLst/>
          </a:prstGeom>
          <a:ln>
            <a:solidFill>
              <a:srgbClr val="00AAA7"/>
            </a:solidFill>
          </a:ln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s-CO" sz="1600" dirty="0" err="1">
                <a:latin typeface="Montserrat" panose="00000500000000000000"/>
                <a:ea typeface="Times New Roman" panose="02020603050405020304" pitchFamily="18" charset="0"/>
                <a:cs typeface="Times New Roman" panose="02020603050405020304" pitchFamily="18" charset="0"/>
              </a:rPr>
              <a:t>Sildenafil</a:t>
            </a:r>
            <a:r>
              <a:rPr lang="es-CO" sz="1600" dirty="0">
                <a:latin typeface="Montserrat" panose="00000500000000000000"/>
                <a:ea typeface="Times New Roman" panose="02020603050405020304" pitchFamily="18" charset="0"/>
                <a:cs typeface="Times New Roman" panose="02020603050405020304" pitchFamily="18" charset="0"/>
              </a:rPr>
              <a:t> solo en donde no se dispone ON a dosis 1-2 mg/kg.</a:t>
            </a:r>
            <a:endParaRPr lang="es-CO" sz="2000" dirty="0">
              <a:effectLst/>
              <a:latin typeface="Montserrat" panose="0000050000000000000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2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iños con pancarta de cumpleaños | Cartoon kids, Kids, Kids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44" y="-105973"/>
            <a:ext cx="10951979" cy="443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3186748" y="2111847"/>
            <a:ext cx="6582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AAA7"/>
                </a:solidFill>
                <a:latin typeface="Montserrat"/>
              </a:rPr>
              <a:t>TAQUIPNEA TRANSITORIA DEL RN</a:t>
            </a:r>
          </a:p>
        </p:txBody>
      </p:sp>
    </p:spTree>
    <p:extLst>
      <p:ext uri="{BB962C8B-B14F-4D97-AF65-F5344CB8AC3E}">
        <p14:creationId xmlns:p14="http://schemas.microsoft.com/office/powerpoint/2010/main" val="7231121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12241" y="1003589"/>
            <a:ext cx="42351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EPIDEMIOLOGÍA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651833041"/>
              </p:ext>
            </p:extLst>
          </p:nvPr>
        </p:nvGraphicFramePr>
        <p:xfrm>
          <a:off x="4404462" y="566729"/>
          <a:ext cx="727529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7049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58535697"/>
              </p:ext>
            </p:extLst>
          </p:nvPr>
        </p:nvGraphicFramePr>
        <p:xfrm>
          <a:off x="4934250" y="847023"/>
          <a:ext cx="6952950" cy="5428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049154" y="847023"/>
            <a:ext cx="35434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CLASIFICACIÓN</a:t>
            </a:r>
          </a:p>
        </p:txBody>
      </p:sp>
    </p:spTree>
    <p:extLst>
      <p:ext uri="{BB962C8B-B14F-4D97-AF65-F5344CB8AC3E}">
        <p14:creationId xmlns:p14="http://schemas.microsoft.com/office/powerpoint/2010/main" val="30389105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34538" y="808935"/>
            <a:ext cx="42351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FISIOPATOLOGÍA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182180259"/>
              </p:ext>
            </p:extLst>
          </p:nvPr>
        </p:nvGraphicFramePr>
        <p:xfrm>
          <a:off x="4669654" y="180651"/>
          <a:ext cx="7673474" cy="6499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40615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101763" y="478405"/>
            <a:ext cx="4801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FACTORES DE RIESGO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654298172"/>
              </p:ext>
            </p:extLst>
          </p:nvPr>
        </p:nvGraphicFramePr>
        <p:xfrm>
          <a:off x="4531360" y="1933564"/>
          <a:ext cx="7660640" cy="2990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/>
          <p:cNvSpPr/>
          <p:nvPr/>
        </p:nvSpPr>
        <p:spPr>
          <a:xfrm>
            <a:off x="836993" y="1933564"/>
            <a:ext cx="3930315" cy="1077218"/>
          </a:xfrm>
          <a:prstGeom prst="rect">
            <a:avLst/>
          </a:prstGeom>
          <a:ln>
            <a:solidFill>
              <a:srgbClr val="00AAA7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1600" dirty="0">
                <a:latin typeface="Montserrat" panose="00000500000000000000"/>
                <a:ea typeface="Times New Roman" panose="02020603050405020304" pitchFamily="18" charset="0"/>
              </a:rPr>
              <a:t>El principal es cesárea sin trabajo de parto porque no hay activación de los factores fisiológicos para reabsorción de líquido alveolar.</a:t>
            </a:r>
            <a:endParaRPr lang="es-CO" sz="1600" dirty="0">
              <a:latin typeface="Montserrat" panose="0000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16783651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398699782"/>
              </p:ext>
            </p:extLst>
          </p:nvPr>
        </p:nvGraphicFramePr>
        <p:xfrm>
          <a:off x="4494997" y="61808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utoShape 2" descr="Doce recién nacidos luchan contra el tiempo mientras esperan el oxígeno en  Boliv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4340" name="Picture 4" descr="Doce recién nacidos luchan contra el tiempo mientras esperan el oxígeno en  Bolivi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163" y="1313741"/>
            <a:ext cx="2940721" cy="204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1206163" y="544251"/>
            <a:ext cx="4801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b="1" dirty="0">
                <a:solidFill>
                  <a:srgbClr val="00AAA7"/>
                </a:solidFill>
                <a:latin typeface="Montserrat"/>
              </a:rPr>
              <a:t>CLÍNICA</a:t>
            </a:r>
          </a:p>
        </p:txBody>
      </p:sp>
    </p:spTree>
    <p:extLst>
      <p:ext uri="{BB962C8B-B14F-4D97-AF65-F5344CB8AC3E}">
        <p14:creationId xmlns:p14="http://schemas.microsoft.com/office/powerpoint/2010/main" val="17489237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092834" y="386874"/>
            <a:ext cx="4801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b="1" dirty="0">
                <a:solidFill>
                  <a:srgbClr val="00AAA7"/>
                </a:solidFill>
                <a:latin typeface="Montserrat"/>
              </a:rPr>
              <a:t>DIAGNÓSTICO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175740069"/>
              </p:ext>
            </p:extLst>
          </p:nvPr>
        </p:nvGraphicFramePr>
        <p:xfrm>
          <a:off x="5092834" y="1276546"/>
          <a:ext cx="6370854" cy="4992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362" name="Picture 2" descr="Oxigenoterapia medicina hiperbárica cuerpo humano respirando, todos s,  dibujos animados, combustión, respiración png | Klipartz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428" y="940872"/>
            <a:ext cx="3185961" cy="2265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882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51659" y="521830"/>
            <a:ext cx="4801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TRATAMIENTO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50450228"/>
              </p:ext>
            </p:extLst>
          </p:nvPr>
        </p:nvGraphicFramePr>
        <p:xfrm>
          <a:off x="4823327" y="798829"/>
          <a:ext cx="624572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290" name="Picture 2" descr="Icono De Vector De Equipo De Alpinismo De Cilindro De Oxígeno, Oxígeno,  Cilindro, Alpinismo PNG y Vector para Descargar Gratis | Pngtre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796" y="118884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08166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iños con pancarta de cumpleaños | Cartoon kids, Kids, Kids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44" y="-105973"/>
            <a:ext cx="10951979" cy="443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3186748" y="2111847"/>
            <a:ext cx="6582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b="1" dirty="0">
                <a:solidFill>
                  <a:srgbClr val="00AAA7"/>
                </a:solidFill>
                <a:latin typeface="Montserrat"/>
              </a:rPr>
              <a:t>SÍNDROME DE ESCAPE AÉREO </a:t>
            </a:r>
          </a:p>
        </p:txBody>
      </p:sp>
    </p:spTree>
    <p:extLst>
      <p:ext uri="{BB962C8B-B14F-4D97-AF65-F5344CB8AC3E}">
        <p14:creationId xmlns:p14="http://schemas.microsoft.com/office/powerpoint/2010/main" val="1496765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939584475"/>
              </p:ext>
            </p:extLst>
          </p:nvPr>
        </p:nvGraphicFramePr>
        <p:xfrm>
          <a:off x="1532955" y="238303"/>
          <a:ext cx="963381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3949063" y="656557"/>
            <a:ext cx="4801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FISIOPATOLOGÍA</a:t>
            </a:r>
          </a:p>
        </p:txBody>
      </p:sp>
    </p:spTree>
    <p:extLst>
      <p:ext uri="{BB962C8B-B14F-4D97-AF65-F5344CB8AC3E}">
        <p14:creationId xmlns:p14="http://schemas.microsoft.com/office/powerpoint/2010/main" val="30099310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493963693"/>
              </p:ext>
            </p:extLst>
          </p:nvPr>
        </p:nvGraphicFramePr>
        <p:xfrm>
          <a:off x="4573269" y="719666"/>
          <a:ext cx="704783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67187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577713" y="375657"/>
            <a:ext cx="4801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b="1" dirty="0">
                <a:solidFill>
                  <a:srgbClr val="00AAA7"/>
                </a:solidFill>
                <a:latin typeface="Montserrat"/>
              </a:rPr>
              <a:t>TRATAMIENTO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921640384"/>
              </p:ext>
            </p:extLst>
          </p:nvPr>
        </p:nvGraphicFramePr>
        <p:xfrm>
          <a:off x="4669654" y="1063676"/>
          <a:ext cx="730417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70946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839527" y="791925"/>
            <a:ext cx="3892718" cy="184665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1600" b="1" u="sng" dirty="0">
                <a:solidFill>
                  <a:srgbClr val="112C45"/>
                </a:solidFill>
                <a:latin typeface="Montserrat"/>
                <a:ea typeface="Times New Roman" panose="02020603050405020304" pitchFamily="18" charset="0"/>
              </a:rPr>
              <a:t>Complicaciones</a:t>
            </a:r>
          </a:p>
          <a:p>
            <a:pPr algn="ctr"/>
            <a:r>
              <a:rPr lang="es-CO" sz="1600" b="1" dirty="0">
                <a:solidFill>
                  <a:srgbClr val="112C45"/>
                </a:solidFill>
                <a:latin typeface="Montserrat"/>
                <a:ea typeface="Times New Roman" panose="02020603050405020304" pitchFamily="18" charset="0"/>
              </a:rPr>
              <a:t> </a:t>
            </a:r>
          </a:p>
          <a:p>
            <a:r>
              <a:rPr lang="es-CO" sz="1600" dirty="0">
                <a:solidFill>
                  <a:srgbClr val="112C45"/>
                </a:solidFill>
                <a:latin typeface="Montserrat"/>
                <a:ea typeface="Times New Roman" panose="02020603050405020304" pitchFamily="18" charset="0"/>
              </a:rPr>
              <a:t>Salida del tubo a tórax.</a:t>
            </a:r>
          </a:p>
          <a:p>
            <a:r>
              <a:rPr lang="es-CO" sz="1600" dirty="0">
                <a:solidFill>
                  <a:srgbClr val="112C45"/>
                </a:solidFill>
                <a:latin typeface="Montserrat"/>
                <a:ea typeface="Times New Roman" panose="02020603050405020304" pitchFamily="18" charset="0"/>
              </a:rPr>
              <a:t>Enfisema subcutáneo.</a:t>
            </a:r>
          </a:p>
          <a:p>
            <a:r>
              <a:rPr lang="es-CO" sz="1600" dirty="0">
                <a:solidFill>
                  <a:srgbClr val="112C45"/>
                </a:solidFill>
                <a:latin typeface="Montserrat"/>
                <a:ea typeface="Times New Roman" panose="02020603050405020304" pitchFamily="18" charset="0"/>
              </a:rPr>
              <a:t>Hemorragia por el tubo.</a:t>
            </a:r>
          </a:p>
          <a:p>
            <a:r>
              <a:rPr lang="es-CO" sz="1600" dirty="0">
                <a:solidFill>
                  <a:srgbClr val="112C45"/>
                </a:solidFill>
                <a:latin typeface="Montserrat"/>
                <a:ea typeface="Times New Roman" panose="02020603050405020304" pitchFamily="18" charset="0"/>
              </a:rPr>
              <a:t>Edema pulmonar.</a:t>
            </a:r>
          </a:p>
          <a:p>
            <a:r>
              <a:rPr lang="es-CO" sz="1600" dirty="0">
                <a:solidFill>
                  <a:srgbClr val="112C45"/>
                </a:solidFill>
                <a:latin typeface="Montserrat"/>
                <a:ea typeface="Times New Roman" panose="02020603050405020304" pitchFamily="18" charset="0"/>
              </a:rPr>
              <a:t>Fallo en el drenaje.</a:t>
            </a:r>
            <a:endParaRPr lang="es-CO" sz="1600" dirty="0">
              <a:solidFill>
                <a:srgbClr val="112C45"/>
              </a:solidFill>
              <a:latin typeface="Montserrat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327706" y="4299842"/>
            <a:ext cx="4173455" cy="181588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1600" b="1" u="sng" dirty="0">
                <a:solidFill>
                  <a:srgbClr val="112C45"/>
                </a:solidFill>
                <a:latin typeface="Montserrat"/>
                <a:ea typeface="Times New Roman" panose="02020603050405020304" pitchFamily="18" charset="0"/>
              </a:rPr>
              <a:t>Prevención</a:t>
            </a:r>
          </a:p>
          <a:p>
            <a:pPr algn="ctr"/>
            <a:r>
              <a:rPr lang="es-CO" sz="1600" b="1" dirty="0">
                <a:solidFill>
                  <a:srgbClr val="112C45"/>
                </a:solidFill>
                <a:latin typeface="Montserrat"/>
                <a:ea typeface="Times New Roman" panose="02020603050405020304" pitchFamily="18" charset="0"/>
              </a:rPr>
              <a:t> </a:t>
            </a:r>
          </a:p>
          <a:p>
            <a:r>
              <a:rPr lang="es-CO" sz="1600" dirty="0">
                <a:solidFill>
                  <a:srgbClr val="112C45"/>
                </a:solidFill>
                <a:latin typeface="Montserrat"/>
                <a:ea typeface="Times New Roman" panose="02020603050405020304" pitchFamily="18" charset="0"/>
              </a:rPr>
              <a:t>Hipercapnia permisiva.</a:t>
            </a:r>
          </a:p>
          <a:p>
            <a:r>
              <a:rPr lang="es-CO" sz="1600" dirty="0">
                <a:solidFill>
                  <a:srgbClr val="112C45"/>
                </a:solidFill>
                <a:latin typeface="Montserrat"/>
              </a:rPr>
              <a:t>Bajos volúmenes corrientes.</a:t>
            </a:r>
          </a:p>
          <a:p>
            <a:r>
              <a:rPr lang="es-CO" sz="1600" dirty="0">
                <a:solidFill>
                  <a:srgbClr val="112C45"/>
                </a:solidFill>
                <a:latin typeface="Montserrat"/>
              </a:rPr>
              <a:t>Baja presión inspiratoria máxima.</a:t>
            </a:r>
          </a:p>
          <a:p>
            <a:r>
              <a:rPr lang="es-CO" sz="1600" dirty="0">
                <a:solidFill>
                  <a:srgbClr val="112C45"/>
                </a:solidFill>
                <a:latin typeface="Montserrat"/>
              </a:rPr>
              <a:t>Bajo tiempo inspiratorio.</a:t>
            </a:r>
          </a:p>
          <a:p>
            <a:r>
              <a:rPr lang="es-CO" sz="1600" dirty="0">
                <a:solidFill>
                  <a:srgbClr val="112C45"/>
                </a:solidFill>
                <a:latin typeface="Montserrat"/>
              </a:rPr>
              <a:t>Ventilación de alta frecuencia (VAFO).</a:t>
            </a:r>
          </a:p>
        </p:txBody>
      </p:sp>
      <p:pic>
        <p:nvPicPr>
          <p:cNvPr id="16386" name="Picture 2" descr="Procedimiento De Primeros Auxilios En Caso De Asfixia Y Maniobra De  Heimlich Para Adultos Y Niños Ilustraciones Vectoriales, Clip Art  Vectorizado Libre De Derechos. Image 36983366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6" t="4940" r="-1576" b="18766"/>
          <a:stretch/>
        </p:blipFill>
        <p:spPr bwMode="auto">
          <a:xfrm>
            <a:off x="6096000" y="319739"/>
            <a:ext cx="4276725" cy="3270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061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https://www.kerozt.com/wp-content/uploads/2020/07/image-10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279" y="298381"/>
            <a:ext cx="7390801" cy="481739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/>
          <p:cNvSpPr/>
          <p:nvPr/>
        </p:nvSpPr>
        <p:spPr>
          <a:xfrm>
            <a:off x="814938" y="1427292"/>
            <a:ext cx="3631933" cy="10772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s-ES" sz="1600" dirty="0">
                <a:solidFill>
                  <a:srgbClr val="112C45"/>
                </a:solidFill>
                <a:latin typeface="Montserrat" panose="00000500000000000000" pitchFamily="50" charset="0"/>
                <a:ea typeface="Calibri" panose="020F0502020204030204" pitchFamily="34" charset="0"/>
                <a:cs typeface="Mongolian Baiti" panose="03000500000000000000" pitchFamily="66" charset="0"/>
              </a:rPr>
              <a:t>En la dificultad respiratoria en RN predomina la clínica </a:t>
            </a:r>
            <a:r>
              <a:rPr lang="es-ES" sz="1600" dirty="0">
                <a:solidFill>
                  <a:srgbClr val="112C45"/>
                </a:solidFill>
                <a:latin typeface="Montserrat" panose="00000500000000000000" pitchFamily="50" charset="0"/>
                <a:ea typeface="Calibri" panose="020F0502020204030204" pitchFamily="34" charset="0"/>
                <a:cs typeface="Mongolian Baiti" panose="03000500000000000000" pitchFamily="66" charset="0"/>
                <a:sym typeface="Wingdings" panose="05000000000000000000" pitchFamily="2" charset="2"/>
              </a:rPr>
              <a:t></a:t>
            </a:r>
            <a:r>
              <a:rPr lang="es-ES" sz="1600" dirty="0">
                <a:solidFill>
                  <a:srgbClr val="112C45"/>
                </a:solidFill>
                <a:latin typeface="Montserrat" panose="00000500000000000000" pitchFamily="50" charset="0"/>
                <a:ea typeface="Calibri" panose="020F0502020204030204" pitchFamily="34" charset="0"/>
                <a:cs typeface="Mongolian Baiti" panose="03000500000000000000" pitchFamily="66" charset="0"/>
              </a:rPr>
              <a:t> quejido, retracciones intercostales, taquipnea, apnea. </a:t>
            </a:r>
            <a:endParaRPr lang="es-CO" sz="2000" dirty="0">
              <a:solidFill>
                <a:srgbClr val="112C45"/>
              </a:solidFill>
              <a:effectLst/>
              <a:latin typeface="Montserrat" panose="00000500000000000000" pitchFamily="50" charset="0"/>
              <a:ea typeface="Calibri" panose="020F0502020204030204" pitchFamily="34" charset="0"/>
              <a:cs typeface="Mongolian Baiti" panose="03000500000000000000" pitchFamily="66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328309" y="5631993"/>
            <a:ext cx="3886000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s-ES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Puntaje </a:t>
            </a:r>
            <a:r>
              <a:rPr lang="es-CO" dirty="0">
                <a:solidFill>
                  <a:srgbClr val="202124"/>
                </a:solidFill>
                <a:latin typeface="Montserrat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≥ 7 requiere intubación.</a:t>
            </a:r>
            <a:endParaRPr lang="es-CO" sz="2400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6830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iños con pancarta de cumpleaños | Cartoon kids, Kids, Kids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44" y="-105973"/>
            <a:ext cx="10951979" cy="443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2385052" y="2016597"/>
            <a:ext cx="7421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NEUMONÍA NEONATAL </a:t>
            </a:r>
          </a:p>
        </p:txBody>
      </p:sp>
    </p:spTree>
    <p:extLst>
      <p:ext uri="{BB962C8B-B14F-4D97-AF65-F5344CB8AC3E}">
        <p14:creationId xmlns:p14="http://schemas.microsoft.com/office/powerpoint/2010/main" val="3015692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769325616"/>
              </p:ext>
            </p:extLst>
          </p:nvPr>
        </p:nvGraphicFramePr>
        <p:xfrm>
          <a:off x="3577336" y="60079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2530" name="Picture 2" descr="Ilustración de la mascota de los pulmones hace la muestra aceptable |  Mascotas, Imagenes para estados, Foto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295" y="737087"/>
            <a:ext cx="2980817" cy="2444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8023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iños con pancarta de cumpleaños | Cartoon kids, Kids, Kids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461" y="-105973"/>
            <a:ext cx="6651058" cy="443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5747068" y="2111847"/>
            <a:ext cx="16643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b="1" dirty="0">
                <a:solidFill>
                  <a:srgbClr val="00AAA7"/>
                </a:solidFill>
                <a:latin typeface="Montserrat"/>
              </a:rPr>
              <a:t>APNEA</a:t>
            </a:r>
          </a:p>
        </p:txBody>
      </p:sp>
    </p:spTree>
    <p:extLst>
      <p:ext uri="{BB962C8B-B14F-4D97-AF65-F5344CB8AC3E}">
        <p14:creationId xmlns:p14="http://schemas.microsoft.com/office/powerpoint/2010/main" val="27428598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047750" y="643997"/>
            <a:ext cx="4972050" cy="923330"/>
          </a:xfrm>
          <a:prstGeom prst="rect">
            <a:avLst/>
          </a:prstGeom>
          <a:ln>
            <a:solidFill>
              <a:srgbClr val="00AAA7"/>
            </a:solidFill>
          </a:ln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s-CO" dirty="0">
                <a:solidFill>
                  <a:srgbClr val="112C45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Cese de respiración en un neonato durante 20 </a:t>
            </a:r>
            <a:r>
              <a:rPr lang="es-CO" dirty="0" err="1">
                <a:solidFill>
                  <a:srgbClr val="112C45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segs</a:t>
            </a:r>
            <a:r>
              <a:rPr lang="es-CO" dirty="0">
                <a:solidFill>
                  <a:srgbClr val="112C45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 o tiempo menor si se asocia a bradicardia, cianosis y palidez.</a:t>
            </a:r>
            <a:endParaRPr lang="es-CO" sz="2400" dirty="0">
              <a:solidFill>
                <a:srgbClr val="112C45"/>
              </a:solidFill>
              <a:effectLst/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135947896"/>
              </p:ext>
            </p:extLst>
          </p:nvPr>
        </p:nvGraphicFramePr>
        <p:xfrm>
          <a:off x="4606798" y="64399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54105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707446062"/>
              </p:ext>
            </p:extLst>
          </p:nvPr>
        </p:nvGraphicFramePr>
        <p:xfrm>
          <a:off x="4830064" y="748028"/>
          <a:ext cx="702056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3554" name="Picture 2" descr="PNG Lung, La Fibrosis, Costura, Fibrosis Pulmonar Imágenes vectoriales,  archivos PS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154" y="748028"/>
            <a:ext cx="2585720" cy="2585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8137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33;p21">
            <a:extLst>
              <a:ext uri="{FF2B5EF4-FFF2-40B4-BE49-F238E27FC236}">
                <a16:creationId xmlns:a16="http://schemas.microsoft.com/office/drawing/2014/main" id="{B554E34D-4E60-4CC7-B65F-9A937EAB77FD}"/>
              </a:ext>
            </a:extLst>
          </p:cNvPr>
          <p:cNvSpPr txBox="1">
            <a:spLocks/>
          </p:cNvSpPr>
          <p:nvPr/>
        </p:nvSpPr>
        <p:spPr>
          <a:xfrm>
            <a:off x="2609406" y="1585545"/>
            <a:ext cx="6973188" cy="1341600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s-CO" sz="9600" b="1" dirty="0">
                <a:solidFill>
                  <a:srgbClr val="00AAA7"/>
                </a:solidFill>
                <a:latin typeface="Montserrat" panose="00000500000000000000" pitchFamily="50" charset="0"/>
              </a:rPr>
              <a:t>¡Gracias!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28F8167-4F0A-4946-99B5-67CB4FA18CD0}"/>
              </a:ext>
            </a:extLst>
          </p:cNvPr>
          <p:cNvSpPr txBox="1"/>
          <p:nvPr/>
        </p:nvSpPr>
        <p:spPr>
          <a:xfrm>
            <a:off x="3773670" y="3059668"/>
            <a:ext cx="488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Correo: alvarezlondonolaura@gmail.com</a:t>
            </a:r>
          </a:p>
        </p:txBody>
      </p:sp>
    </p:spTree>
    <p:extLst>
      <p:ext uri="{BB962C8B-B14F-4D97-AF65-F5344CB8AC3E}">
        <p14:creationId xmlns:p14="http://schemas.microsoft.com/office/powerpoint/2010/main" val="970442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iños con pancarta de cumpleaños | Cartoon kids, Kids, Kids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965" y="-340895"/>
            <a:ext cx="8844046" cy="443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2531445" y="1876925"/>
            <a:ext cx="7594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>
                <a:solidFill>
                  <a:srgbClr val="00AAA7"/>
                </a:solidFill>
                <a:latin typeface="Montserrat"/>
              </a:rPr>
              <a:t>ENFERMEDAD DE MEMBRANA HIALINA </a:t>
            </a:r>
          </a:p>
        </p:txBody>
      </p:sp>
    </p:spTree>
    <p:extLst>
      <p:ext uri="{BB962C8B-B14F-4D97-AF65-F5344CB8AC3E}">
        <p14:creationId xmlns:p14="http://schemas.microsoft.com/office/powerpoint/2010/main" val="4107556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043147259"/>
              </p:ext>
            </p:extLst>
          </p:nvPr>
        </p:nvGraphicFramePr>
        <p:xfrm>
          <a:off x="838468" y="584913"/>
          <a:ext cx="1098135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3736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47042" y="625852"/>
            <a:ext cx="4494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FISIOPATOLOGÍA 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399235280"/>
              </p:ext>
            </p:extLst>
          </p:nvPr>
        </p:nvGraphicFramePr>
        <p:xfrm>
          <a:off x="4942040" y="240632"/>
          <a:ext cx="6771906" cy="6439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557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DA04DC-6039-410E-90C9-5F88B7F92C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AC5A6C-0D06-49A5-9522-5C52D4751E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1B3F5B-10EB-49D2-A566-B7315701C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A81D84-C202-4CE8-A10A-B96472B846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CDCB3F-1D5C-4DE6-AC5E-591C51746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6EE1EB-9051-472D-9426-A6D8831A17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45DFCC-04F1-4D4C-9C30-537936C8C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666D75-BC50-4473-931B-BA1D1D7514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405036-8BA7-4973-9D93-6FBA026DDF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DD55BE-83BA-4709-B2E4-6CE710EF50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21A9C2-395C-4146-82CA-1F0076E770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24642" y="543828"/>
            <a:ext cx="55701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FACTORES DE RIESGO 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765126464"/>
              </p:ext>
            </p:extLst>
          </p:nvPr>
        </p:nvGraphicFramePr>
        <p:xfrm>
          <a:off x="4244741" y="332155"/>
          <a:ext cx="8128000" cy="5982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06024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98010" y="825545"/>
            <a:ext cx="64845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FACTORES PROTECTORES 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800050493"/>
              </p:ext>
            </p:extLst>
          </p:nvPr>
        </p:nvGraphicFramePr>
        <p:xfrm>
          <a:off x="4197684" y="61378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44818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36D434D-E43E-46B1-B15C-3F8F1C7CD985}" vid="{2065B3BA-C76D-4BC7-A0DF-9D99B62B031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Presentation_FR_nueva</Template>
  <TotalTime>4205</TotalTime>
  <Words>2250</Words>
  <Application>Microsoft Office PowerPoint</Application>
  <PresentationFormat>Panorámica</PresentationFormat>
  <Paragraphs>224</Paragraphs>
  <Slides>45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45</vt:i4>
      </vt:variant>
    </vt:vector>
  </HeadingPairs>
  <TitlesOfParts>
    <vt:vector size="50" baseType="lpstr">
      <vt:lpstr>Arial</vt:lpstr>
      <vt:lpstr>Calibri</vt:lpstr>
      <vt:lpstr>Calibri Light</vt:lpstr>
      <vt:lpstr>Montserrat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alvarez londoño</dc:creator>
  <cp:lastModifiedBy>Comunicaciones</cp:lastModifiedBy>
  <cp:revision>140</cp:revision>
  <dcterms:created xsi:type="dcterms:W3CDTF">2020-11-02T00:18:26Z</dcterms:created>
  <dcterms:modified xsi:type="dcterms:W3CDTF">2020-11-23T16:41:38Z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585204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