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3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15" r:id="rId15"/>
    <p:sldId id="316" r:id="rId16"/>
    <p:sldId id="317" r:id="rId17"/>
    <p:sldId id="318" r:id="rId18"/>
    <p:sldId id="320" r:id="rId19"/>
    <p:sldId id="321" r:id="rId20"/>
    <p:sldId id="322" r:id="rId21"/>
    <p:sldId id="319" r:id="rId22"/>
    <p:sldId id="323" r:id="rId23"/>
    <p:sldId id="324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290" r:id="rId3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A7"/>
    <a:srgbClr val="112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D4A26-C2A1-484A-87CC-A5D84B215124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FF052F97-2A9F-470B-A057-319BF29B7B77}">
      <dgm:prSet phldrT="[Texto]" custT="1"/>
      <dgm:spPr/>
      <dgm:t>
        <a:bodyPr/>
        <a:lstStyle/>
        <a:p>
          <a:r>
            <a:rPr lang="es-CO" sz="1600" b="0" i="0" u="none" dirty="0">
              <a:latin typeface="Montserrat"/>
            </a:rPr>
            <a:t>Signos y síntomas de infección asociado o no a enfermedad sistémica de origen bacteriano, viral o fúngico.</a:t>
          </a:r>
          <a:endParaRPr lang="es-CO" sz="1600" dirty="0">
            <a:latin typeface="Montserrat"/>
          </a:endParaRPr>
        </a:p>
      </dgm:t>
    </dgm:pt>
    <dgm:pt modelId="{BF369EFF-F427-4E26-9F28-79E0A13DC9BD}" type="parTrans" cxnId="{18A2A1BF-ED71-4584-9DB0-5621056EA46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CA18978-0A70-4DD3-BE1A-C6943BE831EC}" type="sibTrans" cxnId="{18A2A1BF-ED71-4584-9DB0-5621056EA46B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1194C7C4-3EA6-426A-A3EF-7C3A6A2DD582}">
      <dgm:prSet phldrT="[Texto]" custT="1"/>
      <dgm:spPr/>
      <dgm:t>
        <a:bodyPr/>
        <a:lstStyle/>
        <a:p>
          <a:r>
            <a:rPr lang="es-ES" sz="1600" b="0" i="0" u="none" dirty="0">
              <a:latin typeface="Montserrat"/>
            </a:rPr>
            <a:t>Con presencia de microorganismos en fluidos que son normalmente estériles. </a:t>
          </a:r>
          <a:endParaRPr lang="es-CO" sz="1600" dirty="0">
            <a:latin typeface="Montserrat"/>
          </a:endParaRPr>
        </a:p>
      </dgm:t>
    </dgm:pt>
    <dgm:pt modelId="{7E1A23C6-485F-4EB9-9F12-F982E93BF0C5}" type="parTrans" cxnId="{795FBB42-A21B-4AD8-BC30-1D259D4E477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561946C-A284-4346-AFD2-B82E2CCA7B33}" type="sibTrans" cxnId="{795FBB42-A21B-4AD8-BC30-1D259D4E477F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C2431199-3371-42DB-9805-4B137A3C3FB9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b="0" i="0" u="none" dirty="0">
              <a:latin typeface="Montserrat"/>
            </a:rPr>
            <a:t>Genera alteración hemodinámica con alta morbimortalidad. </a:t>
          </a:r>
          <a:endParaRPr lang="es-ES" sz="1600" b="0" dirty="0">
            <a:latin typeface="Montserrat"/>
          </a:endParaRPr>
        </a:p>
        <a:p>
          <a:pPr rtl="0"/>
          <a:endParaRPr lang="es-CO" sz="1600" dirty="0">
            <a:latin typeface="Montserrat"/>
          </a:endParaRPr>
        </a:p>
      </dgm:t>
    </dgm:pt>
    <dgm:pt modelId="{6E22044A-77AA-4D3D-AA05-FC03BF66C3C7}" type="parTrans" cxnId="{1C6F1333-B1FD-477B-B9AD-F78C664A953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6C19C5D-DDF1-44DD-96B6-FC536EFF5FFF}" type="sibTrans" cxnId="{1C6F1333-B1FD-477B-B9AD-F78C664A953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5AA0A10-65F1-4B56-92AD-CE3FAE9C4AA4}" type="pres">
      <dgm:prSet presAssocID="{3C1D4A26-C2A1-484A-87CC-A5D84B215124}" presName="Name0" presStyleCnt="0">
        <dgm:presLayoutVars>
          <dgm:dir/>
          <dgm:resizeHandles val="exact"/>
        </dgm:presLayoutVars>
      </dgm:prSet>
      <dgm:spPr/>
    </dgm:pt>
    <dgm:pt modelId="{5A8C4573-89CA-4468-88DB-381D7A2CA4B0}" type="pres">
      <dgm:prSet presAssocID="{FF052F97-2A9F-470B-A057-319BF29B7B77}" presName="node" presStyleLbl="node1" presStyleIdx="0" presStyleCnt="3">
        <dgm:presLayoutVars>
          <dgm:bulletEnabled val="1"/>
        </dgm:presLayoutVars>
      </dgm:prSet>
      <dgm:spPr/>
    </dgm:pt>
    <dgm:pt modelId="{77B6650B-C655-4BDC-BA68-E185B6AAAB7B}" type="pres">
      <dgm:prSet presAssocID="{FCA18978-0A70-4DD3-BE1A-C6943BE831EC}" presName="sibTrans" presStyleLbl="sibTrans2D1" presStyleIdx="0" presStyleCnt="2"/>
      <dgm:spPr/>
    </dgm:pt>
    <dgm:pt modelId="{C954E6E2-D065-4914-ABE7-B23724895173}" type="pres">
      <dgm:prSet presAssocID="{FCA18978-0A70-4DD3-BE1A-C6943BE831EC}" presName="connectorText" presStyleLbl="sibTrans2D1" presStyleIdx="0" presStyleCnt="2"/>
      <dgm:spPr/>
    </dgm:pt>
    <dgm:pt modelId="{F3DC1DEA-7B2D-481B-B2A6-943B5CD367BA}" type="pres">
      <dgm:prSet presAssocID="{1194C7C4-3EA6-426A-A3EF-7C3A6A2DD582}" presName="node" presStyleLbl="node1" presStyleIdx="1" presStyleCnt="3">
        <dgm:presLayoutVars>
          <dgm:bulletEnabled val="1"/>
        </dgm:presLayoutVars>
      </dgm:prSet>
      <dgm:spPr/>
    </dgm:pt>
    <dgm:pt modelId="{2578A17A-CA85-4436-8384-F1D7D42F1078}" type="pres">
      <dgm:prSet presAssocID="{6561946C-A284-4346-AFD2-B82E2CCA7B33}" presName="sibTrans" presStyleLbl="sibTrans2D1" presStyleIdx="1" presStyleCnt="2"/>
      <dgm:spPr/>
    </dgm:pt>
    <dgm:pt modelId="{79561BFF-2C5C-4BA4-9AB0-213DFC49C28C}" type="pres">
      <dgm:prSet presAssocID="{6561946C-A284-4346-AFD2-B82E2CCA7B33}" presName="connectorText" presStyleLbl="sibTrans2D1" presStyleIdx="1" presStyleCnt="2"/>
      <dgm:spPr/>
    </dgm:pt>
    <dgm:pt modelId="{86D3358E-FA89-4952-A4A5-9B543AEF922E}" type="pres">
      <dgm:prSet presAssocID="{C2431199-3371-42DB-9805-4B137A3C3FB9}" presName="node" presStyleLbl="node1" presStyleIdx="2" presStyleCnt="3">
        <dgm:presLayoutVars>
          <dgm:bulletEnabled val="1"/>
        </dgm:presLayoutVars>
      </dgm:prSet>
      <dgm:spPr/>
    </dgm:pt>
  </dgm:ptLst>
  <dgm:cxnLst>
    <dgm:cxn modelId="{95586F2A-C3CD-448F-930A-A7BFDEB533DE}" type="presOf" srcId="{1194C7C4-3EA6-426A-A3EF-7C3A6A2DD582}" destId="{F3DC1DEA-7B2D-481B-B2A6-943B5CD367BA}" srcOrd="0" destOrd="0" presId="urn:microsoft.com/office/officeart/2005/8/layout/process1"/>
    <dgm:cxn modelId="{2A68182E-60C6-4283-86D0-85D1C4ED4318}" type="presOf" srcId="{6561946C-A284-4346-AFD2-B82E2CCA7B33}" destId="{79561BFF-2C5C-4BA4-9AB0-213DFC49C28C}" srcOrd="1" destOrd="0" presId="urn:microsoft.com/office/officeart/2005/8/layout/process1"/>
    <dgm:cxn modelId="{1C6F1333-B1FD-477B-B9AD-F78C664A953F}" srcId="{3C1D4A26-C2A1-484A-87CC-A5D84B215124}" destId="{C2431199-3371-42DB-9805-4B137A3C3FB9}" srcOrd="2" destOrd="0" parTransId="{6E22044A-77AA-4D3D-AA05-FC03BF66C3C7}" sibTransId="{D6C19C5D-DDF1-44DD-96B6-FC536EFF5FFF}"/>
    <dgm:cxn modelId="{795FBB42-A21B-4AD8-BC30-1D259D4E477F}" srcId="{3C1D4A26-C2A1-484A-87CC-A5D84B215124}" destId="{1194C7C4-3EA6-426A-A3EF-7C3A6A2DD582}" srcOrd="1" destOrd="0" parTransId="{7E1A23C6-485F-4EB9-9F12-F982E93BF0C5}" sibTransId="{6561946C-A284-4346-AFD2-B82E2CCA7B33}"/>
    <dgm:cxn modelId="{37A30F71-149A-440C-8C46-D5560B6485CB}" type="presOf" srcId="{6561946C-A284-4346-AFD2-B82E2CCA7B33}" destId="{2578A17A-CA85-4436-8384-F1D7D42F1078}" srcOrd="0" destOrd="0" presId="urn:microsoft.com/office/officeart/2005/8/layout/process1"/>
    <dgm:cxn modelId="{EF6B3585-0409-43EA-8438-3DCC2316A951}" type="presOf" srcId="{3C1D4A26-C2A1-484A-87CC-A5D84B215124}" destId="{85AA0A10-65F1-4B56-92AD-CE3FAE9C4AA4}" srcOrd="0" destOrd="0" presId="urn:microsoft.com/office/officeart/2005/8/layout/process1"/>
    <dgm:cxn modelId="{70621696-888A-4B33-9ECB-BABB17D7B700}" type="presOf" srcId="{FCA18978-0A70-4DD3-BE1A-C6943BE831EC}" destId="{C954E6E2-D065-4914-ABE7-B23724895173}" srcOrd="1" destOrd="0" presId="urn:microsoft.com/office/officeart/2005/8/layout/process1"/>
    <dgm:cxn modelId="{F79B9FAB-5648-4640-8400-5A83BBC9BF1D}" type="presOf" srcId="{FCA18978-0A70-4DD3-BE1A-C6943BE831EC}" destId="{77B6650B-C655-4BDC-BA68-E185B6AAAB7B}" srcOrd="0" destOrd="0" presId="urn:microsoft.com/office/officeart/2005/8/layout/process1"/>
    <dgm:cxn modelId="{18A2A1BF-ED71-4584-9DB0-5621056EA46B}" srcId="{3C1D4A26-C2A1-484A-87CC-A5D84B215124}" destId="{FF052F97-2A9F-470B-A057-319BF29B7B77}" srcOrd="0" destOrd="0" parTransId="{BF369EFF-F427-4E26-9F28-79E0A13DC9BD}" sibTransId="{FCA18978-0A70-4DD3-BE1A-C6943BE831EC}"/>
    <dgm:cxn modelId="{1C5503E0-3E38-45E4-83F3-E4E9AB5D5049}" type="presOf" srcId="{C2431199-3371-42DB-9805-4B137A3C3FB9}" destId="{86D3358E-FA89-4952-A4A5-9B543AEF922E}" srcOrd="0" destOrd="0" presId="urn:microsoft.com/office/officeart/2005/8/layout/process1"/>
    <dgm:cxn modelId="{C480D4E7-CE6E-4EF7-A359-4B8E59215DA3}" type="presOf" srcId="{FF052F97-2A9F-470B-A057-319BF29B7B77}" destId="{5A8C4573-89CA-4468-88DB-381D7A2CA4B0}" srcOrd="0" destOrd="0" presId="urn:microsoft.com/office/officeart/2005/8/layout/process1"/>
    <dgm:cxn modelId="{F7BBDCE3-480E-4E60-9657-8C1D4D94E7FF}" type="presParOf" srcId="{85AA0A10-65F1-4B56-92AD-CE3FAE9C4AA4}" destId="{5A8C4573-89CA-4468-88DB-381D7A2CA4B0}" srcOrd="0" destOrd="0" presId="urn:microsoft.com/office/officeart/2005/8/layout/process1"/>
    <dgm:cxn modelId="{CD2B2020-1D96-4FFF-8262-35B69FF43D77}" type="presParOf" srcId="{85AA0A10-65F1-4B56-92AD-CE3FAE9C4AA4}" destId="{77B6650B-C655-4BDC-BA68-E185B6AAAB7B}" srcOrd="1" destOrd="0" presId="urn:microsoft.com/office/officeart/2005/8/layout/process1"/>
    <dgm:cxn modelId="{20150B9B-0BF3-4B0F-8840-6FA29E8232EE}" type="presParOf" srcId="{77B6650B-C655-4BDC-BA68-E185B6AAAB7B}" destId="{C954E6E2-D065-4914-ABE7-B23724895173}" srcOrd="0" destOrd="0" presId="urn:microsoft.com/office/officeart/2005/8/layout/process1"/>
    <dgm:cxn modelId="{7B9A37B1-B96F-4542-A322-CF5D8F05BE8D}" type="presParOf" srcId="{85AA0A10-65F1-4B56-92AD-CE3FAE9C4AA4}" destId="{F3DC1DEA-7B2D-481B-B2A6-943B5CD367BA}" srcOrd="2" destOrd="0" presId="urn:microsoft.com/office/officeart/2005/8/layout/process1"/>
    <dgm:cxn modelId="{B3E8401A-C105-4CF9-9205-312F46D8F0B6}" type="presParOf" srcId="{85AA0A10-65F1-4B56-92AD-CE3FAE9C4AA4}" destId="{2578A17A-CA85-4436-8384-F1D7D42F1078}" srcOrd="3" destOrd="0" presId="urn:microsoft.com/office/officeart/2005/8/layout/process1"/>
    <dgm:cxn modelId="{A600B904-FE40-48FD-B52E-7403C6CC81AF}" type="presParOf" srcId="{2578A17A-CA85-4436-8384-F1D7D42F1078}" destId="{79561BFF-2C5C-4BA4-9AB0-213DFC49C28C}" srcOrd="0" destOrd="0" presId="urn:microsoft.com/office/officeart/2005/8/layout/process1"/>
    <dgm:cxn modelId="{5DCA7956-58B2-44DB-8F7F-4CE2156AF3B0}" type="presParOf" srcId="{85AA0A10-65F1-4B56-92AD-CE3FAE9C4AA4}" destId="{86D3358E-FA89-4952-A4A5-9B543AEF922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34D911-BE0A-4870-86B7-3F68350E419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5764D48-E2E0-449E-BA53-C837035FD4F5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Temprana </a:t>
          </a:r>
        </a:p>
      </dgm:t>
    </dgm:pt>
    <dgm:pt modelId="{1A75B8EF-E5A4-441D-96A2-EC59A7F507DD}" type="parTrans" cxnId="{485F51CF-0EF0-4BEF-B4FC-83BA5B07304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71AE9C2-B001-4495-9747-6E8C0D5BCD6C}" type="sibTrans" cxnId="{485F51CF-0EF0-4BEF-B4FC-83BA5B07304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2F744E3-ACBD-4F34-88C0-89173353A851}">
      <dgm:prSet phldrT="[Texto]" custT="1"/>
      <dgm:spPr/>
      <dgm:t>
        <a:bodyPr/>
        <a:lstStyle/>
        <a:p>
          <a:r>
            <a:rPr lang="es-ES" sz="1600" b="0" i="0" u="none" dirty="0" err="1">
              <a:latin typeface="Montserrat"/>
            </a:rPr>
            <a:t>Grampositivos</a:t>
          </a:r>
          <a:r>
            <a:rPr lang="es-ES" sz="1600" b="0" i="0" u="none" dirty="0">
              <a:latin typeface="Montserrat"/>
            </a:rPr>
            <a:t> (62%) → (43% es por Estreptococo </a:t>
          </a:r>
          <a:r>
            <a:rPr lang="es-ES" sz="1600" b="0" i="0" u="none" dirty="0" err="1">
              <a:latin typeface="Montserrat"/>
            </a:rPr>
            <a:t>Agalactiae</a:t>
          </a:r>
          <a:r>
            <a:rPr lang="es-ES" sz="1600" b="0" i="0" u="none" dirty="0">
              <a:latin typeface="Montserrat"/>
            </a:rPr>
            <a:t>). El 37% por gramnegativos → (29% es por </a:t>
          </a:r>
          <a:r>
            <a:rPr lang="es-ES" sz="1600" b="0" i="0" u="none" dirty="0" err="1">
              <a:latin typeface="Montserrat"/>
            </a:rPr>
            <a:t>E.Coli</a:t>
          </a:r>
          <a:r>
            <a:rPr lang="es-ES" sz="1600" b="0" i="0" u="none" dirty="0">
              <a:latin typeface="Montserrat"/>
            </a:rPr>
            <a:t>). Luego de la aparición de la profilaxis para SGB la </a:t>
          </a:r>
          <a:r>
            <a:rPr lang="es-ES" sz="1600" b="0" i="0" u="none" dirty="0" err="1">
              <a:latin typeface="Montserrat"/>
            </a:rPr>
            <a:t>E.Coli</a:t>
          </a:r>
          <a:r>
            <a:rPr lang="es-ES" sz="1600" b="0" i="0" u="none" dirty="0">
              <a:latin typeface="Montserrat"/>
            </a:rPr>
            <a:t> se convirtió en la principal causa en RNPT.</a:t>
          </a:r>
          <a:endParaRPr lang="es-CO" sz="1600" dirty="0">
            <a:latin typeface="Montserrat"/>
          </a:endParaRPr>
        </a:p>
      </dgm:t>
    </dgm:pt>
    <dgm:pt modelId="{8ECD49E3-9AB9-4246-BCDB-B9BF610A185D}" type="parTrans" cxnId="{DE12202C-F53C-46C9-B029-92363B4B95A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8B0D353-C540-4942-9835-C40ABDCEFE6C}" type="sibTrans" cxnId="{DE12202C-F53C-46C9-B029-92363B4B95A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6E259E1-D643-4DC3-8BC0-B3DB82C1DED4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Tardía </a:t>
          </a:r>
        </a:p>
      </dgm:t>
    </dgm:pt>
    <dgm:pt modelId="{C66367A4-E313-40DD-B44B-C91BE3F76208}" type="parTrans" cxnId="{71680894-7EE6-4804-BBF3-6A17E47C6B1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CD9C141-4318-4E41-82A7-E357DFAB0538}" type="sibTrans" cxnId="{71680894-7EE6-4804-BBF3-6A17E47C6B1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57394DF-CE61-4AE4-BA27-4B8F0487DFE6}">
      <dgm:prSet phldrT="[Texto]" custT="1"/>
      <dgm:spPr/>
      <dgm:t>
        <a:bodyPr/>
        <a:lstStyle/>
        <a:p>
          <a:pPr rtl="0"/>
          <a:r>
            <a:rPr lang="es-ES" sz="1600" b="0" i="0" u="none" dirty="0">
              <a:latin typeface="Montserrat"/>
            </a:rPr>
            <a:t>Nosocomiales. 79% </a:t>
          </a:r>
          <a:r>
            <a:rPr lang="es-ES" sz="1600" b="0" i="0" u="none" dirty="0" err="1">
              <a:latin typeface="Montserrat"/>
            </a:rPr>
            <a:t>grampositivos</a:t>
          </a:r>
          <a:r>
            <a:rPr lang="es-ES" sz="1600" b="0" i="0" u="none" dirty="0">
              <a:latin typeface="Montserrat"/>
            </a:rPr>
            <a:t> → (57% </a:t>
          </a:r>
          <a:r>
            <a:rPr lang="es-ES" sz="1600" b="0" i="0" u="none" dirty="0" err="1">
              <a:latin typeface="Montserrat"/>
            </a:rPr>
            <a:t>Estafilo</a:t>
          </a:r>
          <a:r>
            <a:rPr lang="es-ES" sz="1600" b="0" i="0" u="none" dirty="0">
              <a:latin typeface="Montserrat"/>
            </a:rPr>
            <a:t> </a:t>
          </a:r>
          <a:r>
            <a:rPr lang="es-ES" sz="1600" b="0" i="0" u="none" dirty="0" err="1">
              <a:latin typeface="Montserrat"/>
            </a:rPr>
            <a:t>coagulasa</a:t>
          </a:r>
          <a:r>
            <a:rPr lang="es-ES" sz="1600" b="0" i="0" u="none" dirty="0">
              <a:latin typeface="Montserrat"/>
            </a:rPr>
            <a:t> negativo y 12% </a:t>
          </a:r>
          <a:r>
            <a:rPr lang="es-ES" sz="1600" b="0" i="0" u="none" dirty="0" err="1">
              <a:latin typeface="Montserrat"/>
            </a:rPr>
            <a:t>S.Aureus</a:t>
          </a:r>
          <a:r>
            <a:rPr lang="es-ES" sz="1600" b="0" i="0" u="none" dirty="0">
              <a:latin typeface="Montserrat"/>
            </a:rPr>
            <a:t>). El 19% por gramnegativos (7% </a:t>
          </a:r>
          <a:r>
            <a:rPr lang="es-ES" sz="1600" b="0" i="0" u="none" dirty="0" err="1">
              <a:latin typeface="Montserrat"/>
            </a:rPr>
            <a:t>E.Coli</a:t>
          </a:r>
          <a:r>
            <a:rPr lang="es-ES" sz="1600" b="0" i="0" u="none" dirty="0">
              <a:latin typeface="Montserrat"/>
            </a:rPr>
            <a:t>). En el 6% los hongos son los agentes causales.</a:t>
          </a:r>
          <a:endParaRPr lang="es-CO" sz="1600" dirty="0">
            <a:latin typeface="Montserrat"/>
          </a:endParaRPr>
        </a:p>
      </dgm:t>
    </dgm:pt>
    <dgm:pt modelId="{CB27B688-90B9-452E-AC31-2079B6C4A801}" type="parTrans" cxnId="{34174417-ADF8-4E07-977E-6F0F2E9A85E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4E5BF88-3BF8-48D9-801C-A7A4BC7BD3E4}" type="sibTrans" cxnId="{34174417-ADF8-4E07-977E-6F0F2E9A85E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1509438-F4A3-4599-B3FA-3AFC14C51AE1}" type="pres">
      <dgm:prSet presAssocID="{FC34D911-BE0A-4870-86B7-3F68350E4190}" presName="Name0" presStyleCnt="0">
        <dgm:presLayoutVars>
          <dgm:dir/>
          <dgm:animLvl val="lvl"/>
          <dgm:resizeHandles val="exact"/>
        </dgm:presLayoutVars>
      </dgm:prSet>
      <dgm:spPr/>
    </dgm:pt>
    <dgm:pt modelId="{E6CEC8C5-3874-46EA-A8CE-6C03E249FFB7}" type="pres">
      <dgm:prSet presAssocID="{55764D48-E2E0-449E-BA53-C837035FD4F5}" presName="composite" presStyleCnt="0"/>
      <dgm:spPr/>
    </dgm:pt>
    <dgm:pt modelId="{FA1CF45B-5582-42CE-B8FC-F6D568E2C844}" type="pres">
      <dgm:prSet presAssocID="{55764D48-E2E0-449E-BA53-C837035FD4F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4231023-67FE-407B-B3FD-E6DCFF0E7659}" type="pres">
      <dgm:prSet presAssocID="{55764D48-E2E0-449E-BA53-C837035FD4F5}" presName="desTx" presStyleLbl="alignAccFollowNode1" presStyleIdx="0" presStyleCnt="2">
        <dgm:presLayoutVars>
          <dgm:bulletEnabled val="1"/>
        </dgm:presLayoutVars>
      </dgm:prSet>
      <dgm:spPr/>
    </dgm:pt>
    <dgm:pt modelId="{C850BDBB-3648-46F1-9C4D-C49FC330F6FF}" type="pres">
      <dgm:prSet presAssocID="{271AE9C2-B001-4495-9747-6E8C0D5BCD6C}" presName="space" presStyleCnt="0"/>
      <dgm:spPr/>
    </dgm:pt>
    <dgm:pt modelId="{9E3401B8-1D8F-4DEA-97DE-12D60DC38E74}" type="pres">
      <dgm:prSet presAssocID="{26E259E1-D643-4DC3-8BC0-B3DB82C1DED4}" presName="composite" presStyleCnt="0"/>
      <dgm:spPr/>
    </dgm:pt>
    <dgm:pt modelId="{49CDF2A5-6287-45A8-A377-4C7F67F271D2}" type="pres">
      <dgm:prSet presAssocID="{26E259E1-D643-4DC3-8BC0-B3DB82C1DED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21EE95B-EEC1-44D1-9699-47A2ED3204A0}" type="pres">
      <dgm:prSet presAssocID="{26E259E1-D643-4DC3-8BC0-B3DB82C1DED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4174417-ADF8-4E07-977E-6F0F2E9A85E9}" srcId="{26E259E1-D643-4DC3-8BC0-B3DB82C1DED4}" destId="{657394DF-CE61-4AE4-BA27-4B8F0487DFE6}" srcOrd="0" destOrd="0" parTransId="{CB27B688-90B9-452E-AC31-2079B6C4A801}" sibTransId="{E4E5BF88-3BF8-48D9-801C-A7A4BC7BD3E4}"/>
    <dgm:cxn modelId="{2BC9EA2B-6E69-402A-AEA1-8962CE611F7B}" type="presOf" srcId="{26E259E1-D643-4DC3-8BC0-B3DB82C1DED4}" destId="{49CDF2A5-6287-45A8-A377-4C7F67F271D2}" srcOrd="0" destOrd="0" presId="urn:microsoft.com/office/officeart/2005/8/layout/hList1"/>
    <dgm:cxn modelId="{DE12202C-F53C-46C9-B029-92363B4B95AD}" srcId="{55764D48-E2E0-449E-BA53-C837035FD4F5}" destId="{C2F744E3-ACBD-4F34-88C0-89173353A851}" srcOrd="0" destOrd="0" parTransId="{8ECD49E3-9AB9-4246-BCDB-B9BF610A185D}" sibTransId="{58B0D353-C540-4942-9835-C40ABDCEFE6C}"/>
    <dgm:cxn modelId="{9CB99260-6451-40A2-9166-CE8E57FB6C34}" type="presOf" srcId="{C2F744E3-ACBD-4F34-88C0-89173353A851}" destId="{B4231023-67FE-407B-B3FD-E6DCFF0E7659}" srcOrd="0" destOrd="0" presId="urn:microsoft.com/office/officeart/2005/8/layout/hList1"/>
    <dgm:cxn modelId="{0DAAAE57-22AB-4580-AED3-5DCDD81FF929}" type="presOf" srcId="{55764D48-E2E0-449E-BA53-C837035FD4F5}" destId="{FA1CF45B-5582-42CE-B8FC-F6D568E2C844}" srcOrd="0" destOrd="0" presId="urn:microsoft.com/office/officeart/2005/8/layout/hList1"/>
    <dgm:cxn modelId="{71680894-7EE6-4804-BBF3-6A17E47C6B10}" srcId="{FC34D911-BE0A-4870-86B7-3F68350E4190}" destId="{26E259E1-D643-4DC3-8BC0-B3DB82C1DED4}" srcOrd="1" destOrd="0" parTransId="{C66367A4-E313-40DD-B44B-C91BE3F76208}" sibTransId="{9CD9C141-4318-4E41-82A7-E357DFAB0538}"/>
    <dgm:cxn modelId="{6071A6B6-AB56-412D-9D7B-9E7031B67D7D}" type="presOf" srcId="{657394DF-CE61-4AE4-BA27-4B8F0487DFE6}" destId="{C21EE95B-EEC1-44D1-9699-47A2ED3204A0}" srcOrd="0" destOrd="0" presId="urn:microsoft.com/office/officeart/2005/8/layout/hList1"/>
    <dgm:cxn modelId="{485F51CF-0EF0-4BEF-B4FC-83BA5B07304D}" srcId="{FC34D911-BE0A-4870-86B7-3F68350E4190}" destId="{55764D48-E2E0-449E-BA53-C837035FD4F5}" srcOrd="0" destOrd="0" parTransId="{1A75B8EF-E5A4-441D-96A2-EC59A7F507DD}" sibTransId="{271AE9C2-B001-4495-9747-6E8C0D5BCD6C}"/>
    <dgm:cxn modelId="{0D3DF1F0-87F2-4779-9193-6E0F57C1C64C}" type="presOf" srcId="{FC34D911-BE0A-4870-86B7-3F68350E4190}" destId="{21509438-F4A3-4599-B3FA-3AFC14C51AE1}" srcOrd="0" destOrd="0" presId="urn:microsoft.com/office/officeart/2005/8/layout/hList1"/>
    <dgm:cxn modelId="{B3220BA4-42BD-4487-B476-34443046DE32}" type="presParOf" srcId="{21509438-F4A3-4599-B3FA-3AFC14C51AE1}" destId="{E6CEC8C5-3874-46EA-A8CE-6C03E249FFB7}" srcOrd="0" destOrd="0" presId="urn:microsoft.com/office/officeart/2005/8/layout/hList1"/>
    <dgm:cxn modelId="{42BB87A7-7698-49E6-8BCB-59E8064EA8E0}" type="presParOf" srcId="{E6CEC8C5-3874-46EA-A8CE-6C03E249FFB7}" destId="{FA1CF45B-5582-42CE-B8FC-F6D568E2C844}" srcOrd="0" destOrd="0" presId="urn:microsoft.com/office/officeart/2005/8/layout/hList1"/>
    <dgm:cxn modelId="{293586EB-A889-46EB-9604-0B49BB92125F}" type="presParOf" srcId="{E6CEC8C5-3874-46EA-A8CE-6C03E249FFB7}" destId="{B4231023-67FE-407B-B3FD-E6DCFF0E7659}" srcOrd="1" destOrd="0" presId="urn:microsoft.com/office/officeart/2005/8/layout/hList1"/>
    <dgm:cxn modelId="{44A5B0C9-2151-4704-A7CF-1C8EB405E06E}" type="presParOf" srcId="{21509438-F4A3-4599-B3FA-3AFC14C51AE1}" destId="{C850BDBB-3648-46F1-9C4D-C49FC330F6FF}" srcOrd="1" destOrd="0" presId="urn:microsoft.com/office/officeart/2005/8/layout/hList1"/>
    <dgm:cxn modelId="{24A0FBF2-B0A7-4648-9777-24717A7B3F1C}" type="presParOf" srcId="{21509438-F4A3-4599-B3FA-3AFC14C51AE1}" destId="{9E3401B8-1D8F-4DEA-97DE-12D60DC38E74}" srcOrd="2" destOrd="0" presId="urn:microsoft.com/office/officeart/2005/8/layout/hList1"/>
    <dgm:cxn modelId="{C9AEE2A4-C2A3-441E-B412-6844765E9A52}" type="presParOf" srcId="{9E3401B8-1D8F-4DEA-97DE-12D60DC38E74}" destId="{49CDF2A5-6287-45A8-A377-4C7F67F271D2}" srcOrd="0" destOrd="0" presId="urn:microsoft.com/office/officeart/2005/8/layout/hList1"/>
    <dgm:cxn modelId="{A5B76E03-141F-4FB7-B624-C71A8D1D2976}" type="presParOf" srcId="{9E3401B8-1D8F-4DEA-97DE-12D60DC38E74}" destId="{C21EE95B-EEC1-44D1-9699-47A2ED3204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833B666-EF66-42E3-8261-5A559F60A093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9E74A44C-4197-471F-9995-ACE07B24D30D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La sepsis tardía puede manifestarse también de forma </a:t>
          </a:r>
          <a:r>
            <a:rPr lang="es-ES" sz="1600" dirty="0" err="1">
              <a:latin typeface="Montserrat"/>
            </a:rPr>
            <a:t>extrahospitalaria</a:t>
          </a:r>
          <a:r>
            <a:rPr lang="es-ES" sz="1600" dirty="0">
              <a:latin typeface="Montserrat"/>
            </a:rPr>
            <a:t> por </a:t>
          </a:r>
          <a:r>
            <a:rPr lang="es-ES" sz="1600" dirty="0" err="1">
              <a:latin typeface="Montserrat"/>
            </a:rPr>
            <a:t>S.Aureus</a:t>
          </a:r>
          <a:r>
            <a:rPr lang="es-ES" sz="1600" dirty="0">
              <a:latin typeface="Montserrat"/>
            </a:rPr>
            <a:t> y </a:t>
          </a:r>
          <a:r>
            <a:rPr lang="es-ES" sz="1600" dirty="0" err="1">
              <a:latin typeface="Montserrat"/>
            </a:rPr>
            <a:t>E.Coli</a:t>
          </a:r>
          <a:r>
            <a:rPr lang="es-ES" sz="1600" dirty="0">
              <a:latin typeface="Montserrat"/>
            </a:rPr>
            <a:t> principalmente. </a:t>
          </a:r>
          <a:endParaRPr lang="es-CO" sz="1600" dirty="0">
            <a:latin typeface="Montserrat"/>
          </a:endParaRPr>
        </a:p>
      </dgm:t>
    </dgm:pt>
    <dgm:pt modelId="{25185427-1A4C-413E-96BF-85CBFA30EA2C}" type="parTrans" cxnId="{8CEB7790-C97D-4199-AD61-3AA5C2A80739}">
      <dgm:prSet/>
      <dgm:spPr/>
      <dgm:t>
        <a:bodyPr/>
        <a:lstStyle/>
        <a:p>
          <a:endParaRPr lang="es-CO" sz="1600">
            <a:solidFill>
              <a:schemeClr val="bg1"/>
            </a:solidFill>
            <a:latin typeface="Montserrat"/>
          </a:endParaRPr>
        </a:p>
      </dgm:t>
    </dgm:pt>
    <dgm:pt modelId="{3CDF00FD-657A-41BF-A1E7-70D27CE901D9}" type="sibTrans" cxnId="{8CEB7790-C97D-4199-AD61-3AA5C2A80739}">
      <dgm:prSet/>
      <dgm:spPr/>
      <dgm:t>
        <a:bodyPr/>
        <a:lstStyle/>
        <a:p>
          <a:endParaRPr lang="es-CO" sz="1600">
            <a:solidFill>
              <a:schemeClr val="bg1"/>
            </a:solidFill>
            <a:latin typeface="Montserrat"/>
          </a:endParaRPr>
        </a:p>
      </dgm:t>
    </dgm:pt>
    <dgm:pt modelId="{32260A46-A037-491C-A1CC-07DAC7CF0633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Bloqueadores H2: la acidez gástrica actúa como barrera para la proliferación bacteriana, usarlos sin criterios disminuye el mecanismo de defensa y aumenta el riesgo de invasión bacteriana.</a:t>
          </a:r>
          <a:endParaRPr lang="es-CO" sz="1600" dirty="0">
            <a:latin typeface="Montserrat"/>
          </a:endParaRPr>
        </a:p>
      </dgm:t>
    </dgm:pt>
    <dgm:pt modelId="{5C369D18-BD24-476B-B96C-C590EFA03DC0}" type="parTrans" cxnId="{A9D245AB-27F1-4FE0-90F3-A2592385E304}">
      <dgm:prSet/>
      <dgm:spPr/>
      <dgm:t>
        <a:bodyPr/>
        <a:lstStyle/>
        <a:p>
          <a:endParaRPr lang="es-CO" sz="1600">
            <a:solidFill>
              <a:schemeClr val="bg1"/>
            </a:solidFill>
            <a:latin typeface="Montserrat"/>
          </a:endParaRPr>
        </a:p>
      </dgm:t>
    </dgm:pt>
    <dgm:pt modelId="{1C08D033-D4AA-4026-852B-CF9828A5B2BF}" type="sibTrans" cxnId="{A9D245AB-27F1-4FE0-90F3-A2592385E304}">
      <dgm:prSet/>
      <dgm:spPr/>
      <dgm:t>
        <a:bodyPr/>
        <a:lstStyle/>
        <a:p>
          <a:endParaRPr lang="es-CO" sz="1600">
            <a:solidFill>
              <a:schemeClr val="bg1"/>
            </a:solidFill>
            <a:latin typeface="Montserrat"/>
          </a:endParaRPr>
        </a:p>
      </dgm:t>
    </dgm:pt>
    <dgm:pt modelId="{F9852D81-E16B-4CF8-9702-9B4B46B1FEDC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sz="1600">
              <a:latin typeface="Montserrat"/>
            </a:rPr>
            <a:t>El uso de antibióticos empíricos prolongados en sepsis temprana aumenta el riesgo de que se presente tardía.</a:t>
          </a:r>
          <a:endParaRPr lang="es-CO" sz="1600" dirty="0">
            <a:latin typeface="Montserrat"/>
          </a:endParaRPr>
        </a:p>
      </dgm:t>
    </dgm:pt>
    <dgm:pt modelId="{F6F6CF99-D658-4483-8519-1B2897797491}" type="parTrans" cxnId="{15063D58-7D8F-46BA-9EDE-12A75FCACC10}">
      <dgm:prSet/>
      <dgm:spPr/>
      <dgm:t>
        <a:bodyPr/>
        <a:lstStyle/>
        <a:p>
          <a:endParaRPr lang="es-CO" sz="1600">
            <a:solidFill>
              <a:schemeClr val="bg1"/>
            </a:solidFill>
            <a:latin typeface="Montserrat"/>
          </a:endParaRPr>
        </a:p>
      </dgm:t>
    </dgm:pt>
    <dgm:pt modelId="{44491C05-64D6-4540-BE2F-A0C609DC0E44}" type="sibTrans" cxnId="{15063D58-7D8F-46BA-9EDE-12A75FCACC10}">
      <dgm:prSet/>
      <dgm:spPr/>
      <dgm:t>
        <a:bodyPr/>
        <a:lstStyle/>
        <a:p>
          <a:endParaRPr lang="es-CO" sz="1600">
            <a:solidFill>
              <a:schemeClr val="bg1"/>
            </a:solidFill>
            <a:latin typeface="Montserrat"/>
          </a:endParaRPr>
        </a:p>
      </dgm:t>
    </dgm:pt>
    <dgm:pt modelId="{9C997FA1-DFEE-46CA-9389-9FA57E13101B}" type="pres">
      <dgm:prSet presAssocID="{D833B666-EF66-42E3-8261-5A559F60A093}" presName="linear" presStyleCnt="0">
        <dgm:presLayoutVars>
          <dgm:dir/>
          <dgm:animLvl val="lvl"/>
          <dgm:resizeHandles val="exact"/>
        </dgm:presLayoutVars>
      </dgm:prSet>
      <dgm:spPr/>
    </dgm:pt>
    <dgm:pt modelId="{70F9BDAF-49D9-4031-92FE-C388026F1BC4}" type="pres">
      <dgm:prSet presAssocID="{9E74A44C-4197-471F-9995-ACE07B24D30D}" presName="parentLin" presStyleCnt="0"/>
      <dgm:spPr/>
    </dgm:pt>
    <dgm:pt modelId="{B48AE81C-7C15-4F3E-B359-C32E81FCD009}" type="pres">
      <dgm:prSet presAssocID="{9E74A44C-4197-471F-9995-ACE07B24D30D}" presName="parentLeftMargin" presStyleLbl="node1" presStyleIdx="0" presStyleCnt="3"/>
      <dgm:spPr/>
    </dgm:pt>
    <dgm:pt modelId="{573FF002-0231-4719-BED4-2C81E06DF448}" type="pres">
      <dgm:prSet presAssocID="{9E74A44C-4197-471F-9995-ACE07B24D3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64A17F-11F1-4BA6-B37D-C793686DDECD}" type="pres">
      <dgm:prSet presAssocID="{9E74A44C-4197-471F-9995-ACE07B24D30D}" presName="negativeSpace" presStyleCnt="0"/>
      <dgm:spPr/>
    </dgm:pt>
    <dgm:pt modelId="{10A1B176-A4A9-48BA-8DDA-75324BF0A128}" type="pres">
      <dgm:prSet presAssocID="{9E74A44C-4197-471F-9995-ACE07B24D30D}" presName="childText" presStyleLbl="conFgAcc1" presStyleIdx="0" presStyleCnt="3">
        <dgm:presLayoutVars>
          <dgm:bulletEnabled val="1"/>
        </dgm:presLayoutVars>
      </dgm:prSet>
      <dgm:spPr/>
    </dgm:pt>
    <dgm:pt modelId="{D2FEF98F-2BD0-45AA-8654-0E7FECBDAF35}" type="pres">
      <dgm:prSet presAssocID="{3CDF00FD-657A-41BF-A1E7-70D27CE901D9}" presName="spaceBetweenRectangles" presStyleCnt="0"/>
      <dgm:spPr/>
    </dgm:pt>
    <dgm:pt modelId="{587EEEE9-B63A-4862-BE97-FC382855AA6D}" type="pres">
      <dgm:prSet presAssocID="{32260A46-A037-491C-A1CC-07DAC7CF0633}" presName="parentLin" presStyleCnt="0"/>
      <dgm:spPr/>
    </dgm:pt>
    <dgm:pt modelId="{1667DFA0-469B-4F17-860B-6E771F6081D7}" type="pres">
      <dgm:prSet presAssocID="{32260A46-A037-491C-A1CC-07DAC7CF0633}" presName="parentLeftMargin" presStyleLbl="node1" presStyleIdx="0" presStyleCnt="3"/>
      <dgm:spPr/>
    </dgm:pt>
    <dgm:pt modelId="{975B7DE2-C16D-49E3-9D84-CDF5873CFF42}" type="pres">
      <dgm:prSet presAssocID="{32260A46-A037-491C-A1CC-07DAC7CF0633}" presName="parentText" presStyleLbl="node1" presStyleIdx="1" presStyleCnt="3" custScaleY="109708">
        <dgm:presLayoutVars>
          <dgm:chMax val="0"/>
          <dgm:bulletEnabled val="1"/>
        </dgm:presLayoutVars>
      </dgm:prSet>
      <dgm:spPr/>
    </dgm:pt>
    <dgm:pt modelId="{83C04DCD-B21E-44C2-99FD-B8B008892B21}" type="pres">
      <dgm:prSet presAssocID="{32260A46-A037-491C-A1CC-07DAC7CF0633}" presName="negativeSpace" presStyleCnt="0"/>
      <dgm:spPr/>
    </dgm:pt>
    <dgm:pt modelId="{91E735E6-F27E-4209-A41A-17EF6E851B50}" type="pres">
      <dgm:prSet presAssocID="{32260A46-A037-491C-A1CC-07DAC7CF0633}" presName="childText" presStyleLbl="conFgAcc1" presStyleIdx="1" presStyleCnt="3">
        <dgm:presLayoutVars>
          <dgm:bulletEnabled val="1"/>
        </dgm:presLayoutVars>
      </dgm:prSet>
      <dgm:spPr/>
    </dgm:pt>
    <dgm:pt modelId="{A896AA9B-0C8E-48F3-826F-2DFF1ACA015F}" type="pres">
      <dgm:prSet presAssocID="{1C08D033-D4AA-4026-852B-CF9828A5B2BF}" presName="spaceBetweenRectangles" presStyleCnt="0"/>
      <dgm:spPr/>
    </dgm:pt>
    <dgm:pt modelId="{9EABAF1B-0787-41F8-9DA3-A00E4CABCFC7}" type="pres">
      <dgm:prSet presAssocID="{F9852D81-E16B-4CF8-9702-9B4B46B1FEDC}" presName="parentLin" presStyleCnt="0"/>
      <dgm:spPr/>
    </dgm:pt>
    <dgm:pt modelId="{3230EBD7-5B05-480D-84F4-C03AC3F14F61}" type="pres">
      <dgm:prSet presAssocID="{F9852D81-E16B-4CF8-9702-9B4B46B1FEDC}" presName="parentLeftMargin" presStyleLbl="node1" presStyleIdx="1" presStyleCnt="3"/>
      <dgm:spPr/>
    </dgm:pt>
    <dgm:pt modelId="{2AB3C454-6EFB-444C-9404-AD5EA41349C7}" type="pres">
      <dgm:prSet presAssocID="{F9852D81-E16B-4CF8-9702-9B4B46B1FED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BB725A3-2B95-4B1C-BCBF-79E85C06B75C}" type="pres">
      <dgm:prSet presAssocID="{F9852D81-E16B-4CF8-9702-9B4B46B1FEDC}" presName="negativeSpace" presStyleCnt="0"/>
      <dgm:spPr/>
    </dgm:pt>
    <dgm:pt modelId="{1D2470FC-CDA3-41D7-B53F-F316841BB158}" type="pres">
      <dgm:prSet presAssocID="{F9852D81-E16B-4CF8-9702-9B4B46B1FED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473F40F-0356-47F9-8703-CB1ADF51EAC6}" type="presOf" srcId="{32260A46-A037-491C-A1CC-07DAC7CF0633}" destId="{975B7DE2-C16D-49E3-9D84-CDF5873CFF42}" srcOrd="1" destOrd="0" presId="urn:microsoft.com/office/officeart/2005/8/layout/list1"/>
    <dgm:cxn modelId="{44CDB962-9825-4B46-BD2A-9FE7C7BC5AB0}" type="presOf" srcId="{F9852D81-E16B-4CF8-9702-9B4B46B1FEDC}" destId="{3230EBD7-5B05-480D-84F4-C03AC3F14F61}" srcOrd="0" destOrd="0" presId="urn:microsoft.com/office/officeart/2005/8/layout/list1"/>
    <dgm:cxn modelId="{41388663-641F-4A71-9E09-416922775EE1}" type="presOf" srcId="{F9852D81-E16B-4CF8-9702-9B4B46B1FEDC}" destId="{2AB3C454-6EFB-444C-9404-AD5EA41349C7}" srcOrd="1" destOrd="0" presId="urn:microsoft.com/office/officeart/2005/8/layout/list1"/>
    <dgm:cxn modelId="{508F6871-3A2A-4D3C-9E21-F50D4A7B5EDB}" type="presOf" srcId="{D833B666-EF66-42E3-8261-5A559F60A093}" destId="{9C997FA1-DFEE-46CA-9389-9FA57E13101B}" srcOrd="0" destOrd="0" presId="urn:microsoft.com/office/officeart/2005/8/layout/list1"/>
    <dgm:cxn modelId="{15063D58-7D8F-46BA-9EDE-12A75FCACC10}" srcId="{D833B666-EF66-42E3-8261-5A559F60A093}" destId="{F9852D81-E16B-4CF8-9702-9B4B46B1FEDC}" srcOrd="2" destOrd="0" parTransId="{F6F6CF99-D658-4483-8519-1B2897797491}" sibTransId="{44491C05-64D6-4540-BE2F-A0C609DC0E44}"/>
    <dgm:cxn modelId="{B02D4978-0A2C-4CE6-9230-D991F75A219B}" type="presOf" srcId="{32260A46-A037-491C-A1CC-07DAC7CF0633}" destId="{1667DFA0-469B-4F17-860B-6E771F6081D7}" srcOrd="0" destOrd="0" presId="urn:microsoft.com/office/officeart/2005/8/layout/list1"/>
    <dgm:cxn modelId="{8CEB7790-C97D-4199-AD61-3AA5C2A80739}" srcId="{D833B666-EF66-42E3-8261-5A559F60A093}" destId="{9E74A44C-4197-471F-9995-ACE07B24D30D}" srcOrd="0" destOrd="0" parTransId="{25185427-1A4C-413E-96BF-85CBFA30EA2C}" sibTransId="{3CDF00FD-657A-41BF-A1E7-70D27CE901D9}"/>
    <dgm:cxn modelId="{A9D245AB-27F1-4FE0-90F3-A2592385E304}" srcId="{D833B666-EF66-42E3-8261-5A559F60A093}" destId="{32260A46-A037-491C-A1CC-07DAC7CF0633}" srcOrd="1" destOrd="0" parTransId="{5C369D18-BD24-476B-B96C-C590EFA03DC0}" sibTransId="{1C08D033-D4AA-4026-852B-CF9828A5B2BF}"/>
    <dgm:cxn modelId="{E2780DB8-6853-4151-BFF4-A2FAAA4B7C3E}" type="presOf" srcId="{9E74A44C-4197-471F-9995-ACE07B24D30D}" destId="{573FF002-0231-4719-BED4-2C81E06DF448}" srcOrd="1" destOrd="0" presId="urn:microsoft.com/office/officeart/2005/8/layout/list1"/>
    <dgm:cxn modelId="{383F03EB-6360-4A6E-9967-4B0E31783078}" type="presOf" srcId="{9E74A44C-4197-471F-9995-ACE07B24D30D}" destId="{B48AE81C-7C15-4F3E-B359-C32E81FCD009}" srcOrd="0" destOrd="0" presId="urn:microsoft.com/office/officeart/2005/8/layout/list1"/>
    <dgm:cxn modelId="{1A3ACD6A-E4D8-42EB-879E-E3F9D778461E}" type="presParOf" srcId="{9C997FA1-DFEE-46CA-9389-9FA57E13101B}" destId="{70F9BDAF-49D9-4031-92FE-C388026F1BC4}" srcOrd="0" destOrd="0" presId="urn:microsoft.com/office/officeart/2005/8/layout/list1"/>
    <dgm:cxn modelId="{68F70CBA-68EC-4F98-906F-35BE9F2FEB87}" type="presParOf" srcId="{70F9BDAF-49D9-4031-92FE-C388026F1BC4}" destId="{B48AE81C-7C15-4F3E-B359-C32E81FCD009}" srcOrd="0" destOrd="0" presId="urn:microsoft.com/office/officeart/2005/8/layout/list1"/>
    <dgm:cxn modelId="{701974EC-B4E2-4A9F-B805-3FDB31F5E072}" type="presParOf" srcId="{70F9BDAF-49D9-4031-92FE-C388026F1BC4}" destId="{573FF002-0231-4719-BED4-2C81E06DF448}" srcOrd="1" destOrd="0" presId="urn:microsoft.com/office/officeart/2005/8/layout/list1"/>
    <dgm:cxn modelId="{944E925C-BD87-4014-92DA-4882AAB32680}" type="presParOf" srcId="{9C997FA1-DFEE-46CA-9389-9FA57E13101B}" destId="{A464A17F-11F1-4BA6-B37D-C793686DDECD}" srcOrd="1" destOrd="0" presId="urn:microsoft.com/office/officeart/2005/8/layout/list1"/>
    <dgm:cxn modelId="{C1C2920F-A884-4014-A5CF-AC40453083AB}" type="presParOf" srcId="{9C997FA1-DFEE-46CA-9389-9FA57E13101B}" destId="{10A1B176-A4A9-48BA-8DDA-75324BF0A128}" srcOrd="2" destOrd="0" presId="urn:microsoft.com/office/officeart/2005/8/layout/list1"/>
    <dgm:cxn modelId="{C1CA505C-3C9D-4E14-8DB6-82C02E26EBF3}" type="presParOf" srcId="{9C997FA1-DFEE-46CA-9389-9FA57E13101B}" destId="{D2FEF98F-2BD0-45AA-8654-0E7FECBDAF35}" srcOrd="3" destOrd="0" presId="urn:microsoft.com/office/officeart/2005/8/layout/list1"/>
    <dgm:cxn modelId="{BA0E51D9-2663-4A15-88A6-B24B82AF8BD9}" type="presParOf" srcId="{9C997FA1-DFEE-46CA-9389-9FA57E13101B}" destId="{587EEEE9-B63A-4862-BE97-FC382855AA6D}" srcOrd="4" destOrd="0" presId="urn:microsoft.com/office/officeart/2005/8/layout/list1"/>
    <dgm:cxn modelId="{399881A0-7EEE-4A29-BF59-E052E1BF83F8}" type="presParOf" srcId="{587EEEE9-B63A-4862-BE97-FC382855AA6D}" destId="{1667DFA0-469B-4F17-860B-6E771F6081D7}" srcOrd="0" destOrd="0" presId="urn:microsoft.com/office/officeart/2005/8/layout/list1"/>
    <dgm:cxn modelId="{B6D200DE-9CD7-421B-A6BA-8D3752222D44}" type="presParOf" srcId="{587EEEE9-B63A-4862-BE97-FC382855AA6D}" destId="{975B7DE2-C16D-49E3-9D84-CDF5873CFF42}" srcOrd="1" destOrd="0" presId="urn:microsoft.com/office/officeart/2005/8/layout/list1"/>
    <dgm:cxn modelId="{65354BF7-E63C-4A41-8D15-18F1545631E0}" type="presParOf" srcId="{9C997FA1-DFEE-46CA-9389-9FA57E13101B}" destId="{83C04DCD-B21E-44C2-99FD-B8B008892B21}" srcOrd="5" destOrd="0" presId="urn:microsoft.com/office/officeart/2005/8/layout/list1"/>
    <dgm:cxn modelId="{92796475-9600-437E-9AAF-C556734FF8C2}" type="presParOf" srcId="{9C997FA1-DFEE-46CA-9389-9FA57E13101B}" destId="{91E735E6-F27E-4209-A41A-17EF6E851B50}" srcOrd="6" destOrd="0" presId="urn:microsoft.com/office/officeart/2005/8/layout/list1"/>
    <dgm:cxn modelId="{A578D450-667F-4723-8EFB-4DEF0BD6BF5B}" type="presParOf" srcId="{9C997FA1-DFEE-46CA-9389-9FA57E13101B}" destId="{A896AA9B-0C8E-48F3-826F-2DFF1ACA015F}" srcOrd="7" destOrd="0" presId="urn:microsoft.com/office/officeart/2005/8/layout/list1"/>
    <dgm:cxn modelId="{B66583CC-80AE-46BB-90E4-7CE9D2148792}" type="presParOf" srcId="{9C997FA1-DFEE-46CA-9389-9FA57E13101B}" destId="{9EABAF1B-0787-41F8-9DA3-A00E4CABCFC7}" srcOrd="8" destOrd="0" presId="urn:microsoft.com/office/officeart/2005/8/layout/list1"/>
    <dgm:cxn modelId="{71632737-4779-4368-94BD-B6A024784912}" type="presParOf" srcId="{9EABAF1B-0787-41F8-9DA3-A00E4CABCFC7}" destId="{3230EBD7-5B05-480D-84F4-C03AC3F14F61}" srcOrd="0" destOrd="0" presId="urn:microsoft.com/office/officeart/2005/8/layout/list1"/>
    <dgm:cxn modelId="{B6F7B91F-9948-4CD6-B3F3-00C778B94493}" type="presParOf" srcId="{9EABAF1B-0787-41F8-9DA3-A00E4CABCFC7}" destId="{2AB3C454-6EFB-444C-9404-AD5EA41349C7}" srcOrd="1" destOrd="0" presId="urn:microsoft.com/office/officeart/2005/8/layout/list1"/>
    <dgm:cxn modelId="{77D514A5-CE58-4174-99E7-17C947A7F9DA}" type="presParOf" srcId="{9C997FA1-DFEE-46CA-9389-9FA57E13101B}" destId="{6BB725A3-2B95-4B1C-BCBF-79E85C06B75C}" srcOrd="9" destOrd="0" presId="urn:microsoft.com/office/officeart/2005/8/layout/list1"/>
    <dgm:cxn modelId="{9387948B-F900-40BF-8D6E-AA8DF2D7B29E}" type="presParOf" srcId="{9C997FA1-DFEE-46CA-9389-9FA57E13101B}" destId="{1D2470FC-CDA3-41D7-B53F-F316841BB15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E01AC8E-8D43-4242-BEA9-1CA76C2C0761}" type="doc">
      <dgm:prSet loTypeId="urn:microsoft.com/office/officeart/2005/8/layout/cycle5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37388C95-D13D-4A88-9090-388D24392314}">
      <dgm:prSet phldrT="[Texto]" custT="1"/>
      <dgm:spPr/>
      <dgm:t>
        <a:bodyPr/>
        <a:lstStyle/>
        <a:p>
          <a:pPr rtl="0"/>
          <a:r>
            <a:rPr lang="es-CO" sz="1600" b="0" i="0" u="none" dirty="0">
              <a:latin typeface="Montserrat"/>
            </a:rPr>
            <a:t>Apnea, dificultad para respirar, cianosis</a:t>
          </a:r>
          <a:endParaRPr lang="es-CO" sz="1600" dirty="0">
            <a:latin typeface="Montserrat"/>
          </a:endParaRPr>
        </a:p>
      </dgm:t>
    </dgm:pt>
    <dgm:pt modelId="{EE9D1B7B-B003-4470-8FD2-3F49D89B1FAB}" type="parTrans" cxnId="{45089E34-C8DA-4277-9A03-93F7D126BED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2E14F63-292A-458A-B72A-12494D8CD692}" type="sibTrans" cxnId="{45089E34-C8DA-4277-9A03-93F7D126BED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E6D144E-8FB9-4928-9579-37CEBFF7AB8F}">
      <dgm:prSet phldrT="[Texto]" custT="1"/>
      <dgm:spPr/>
      <dgm:t>
        <a:bodyPr/>
        <a:lstStyle/>
        <a:p>
          <a:r>
            <a:rPr lang="es-CO" sz="1600" b="0" i="0" u="none" dirty="0">
              <a:latin typeface="Montserrat"/>
            </a:rPr>
            <a:t>Taquicardia o bradicardia, mala perfusión o shock</a:t>
          </a:r>
          <a:endParaRPr lang="es-CO" sz="1600" dirty="0">
            <a:latin typeface="Montserrat"/>
          </a:endParaRPr>
        </a:p>
      </dgm:t>
    </dgm:pt>
    <dgm:pt modelId="{82DD9841-168B-40F0-9C23-605F12E75BEA}" type="parTrans" cxnId="{16DBA401-BE6C-4274-B732-2F28B9CFB5A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CC9ABBA-92C9-4767-AE06-8FB3F2A81C47}" type="sibTrans" cxnId="{16DBA401-BE6C-4274-B732-2F28B9CFB5A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298A348-FA0A-4F21-A4DE-34B22D6E4021}">
      <dgm:prSet phldrT="[Texto]" custT="1"/>
      <dgm:spPr/>
      <dgm:t>
        <a:bodyPr/>
        <a:lstStyle/>
        <a:p>
          <a:pPr rtl="0"/>
          <a:r>
            <a:rPr lang="es-CO" sz="1600" b="0" i="0" u="none" dirty="0">
              <a:latin typeface="Montserrat"/>
            </a:rPr>
            <a:t>Irritabilidad, letargo, hipotonía, convulsiones</a:t>
          </a:r>
          <a:endParaRPr lang="es-CO" sz="1600" dirty="0">
            <a:latin typeface="Montserrat"/>
          </a:endParaRPr>
        </a:p>
      </dgm:t>
    </dgm:pt>
    <dgm:pt modelId="{335991FF-EB2C-40D4-9773-3CA91746C0BC}" type="parTrans" cxnId="{457B4EDF-9BF1-43B0-A917-1874BFBB2A7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5E35829-43B3-445A-8B7C-D336B923D300}" type="sibTrans" cxnId="{457B4EDF-9BF1-43B0-A917-1874BFBB2A7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B5D9E7F-43C1-4732-B6D3-A75ED6D01667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b="0" i="0" u="none" dirty="0">
              <a:latin typeface="Montserrat"/>
            </a:rPr>
            <a:t>Distensión, vómitos, intolerancia alimentaria, hepatomegalia</a:t>
          </a:r>
          <a:endParaRPr lang="es-CO" sz="1600" dirty="0">
            <a:latin typeface="Montserrat"/>
          </a:endParaRPr>
        </a:p>
      </dgm:t>
    </dgm:pt>
    <dgm:pt modelId="{7B5DDF36-24A5-4FE0-A4C6-B2E26AF0BA4B}" type="parTrans" cxnId="{A69B0359-F4E7-4DF8-9484-2F9478770EE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61C434B-2603-4080-B36C-4D92818A5940}" type="sibTrans" cxnId="{A69B0359-F4E7-4DF8-9484-2F9478770EE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B69AEBA-C349-4892-9B7D-30C84A29952E}">
      <dgm:prSet phldrT="[Texto]" custT="1"/>
      <dgm:spPr/>
      <dgm:t>
        <a:bodyPr/>
        <a:lstStyle/>
        <a:p>
          <a:r>
            <a:rPr lang="es-CO" sz="1600" b="0" i="0" u="none" dirty="0">
              <a:latin typeface="Montserrat"/>
            </a:rPr>
            <a:t>Temperatura alta o baja </a:t>
          </a:r>
          <a:endParaRPr lang="es-CO" sz="1600" dirty="0">
            <a:latin typeface="Montserrat"/>
          </a:endParaRPr>
        </a:p>
      </dgm:t>
    </dgm:pt>
    <dgm:pt modelId="{BACDF334-2B89-49CB-A675-20921D6A77DE}" type="parTrans" cxnId="{713EADCD-9C59-4DED-B66B-04136647E5E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0DE096C-DD3E-470C-8BE8-65352E9F4096}" type="sibTrans" cxnId="{713EADCD-9C59-4DED-B66B-04136647E5E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330C5B0-2F61-4F54-BDA6-1A7A4DE89699}">
      <dgm:prSet phldrT="[Texto]" custT="1"/>
      <dgm:spPr/>
      <dgm:t>
        <a:bodyPr/>
        <a:lstStyle/>
        <a:p>
          <a:pPr rtl="0"/>
          <a:r>
            <a:rPr lang="es-CO" sz="1600" b="0" i="0" u="none" dirty="0">
              <a:latin typeface="Montserrat"/>
            </a:rPr>
            <a:t>Petequias o púrpura</a:t>
          </a:r>
          <a:endParaRPr lang="es-CO" sz="1600" dirty="0">
            <a:latin typeface="Montserrat"/>
          </a:endParaRPr>
        </a:p>
      </dgm:t>
    </dgm:pt>
    <dgm:pt modelId="{7777D890-92DF-4350-8944-DD67BDDA8B90}" type="parTrans" cxnId="{9361055F-53F3-45E8-A5B4-44B241702A4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1CA91176-3C5F-432C-8CFF-78D881FFA5BB}" type="sibTrans" cxnId="{9361055F-53F3-45E8-A5B4-44B241702A4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FF35CF5-849F-465F-B4BC-44BAA7E7C37B}" type="pres">
      <dgm:prSet presAssocID="{5E01AC8E-8D43-4242-BEA9-1CA76C2C0761}" presName="cycle" presStyleCnt="0">
        <dgm:presLayoutVars>
          <dgm:dir/>
          <dgm:resizeHandles val="exact"/>
        </dgm:presLayoutVars>
      </dgm:prSet>
      <dgm:spPr/>
    </dgm:pt>
    <dgm:pt modelId="{034B85ED-1E6C-46C1-ABAE-ED9358C11A91}" type="pres">
      <dgm:prSet presAssocID="{37388C95-D13D-4A88-9090-388D24392314}" presName="node" presStyleLbl="node1" presStyleIdx="0" presStyleCnt="6" custScaleX="132715" custScaleY="125350">
        <dgm:presLayoutVars>
          <dgm:bulletEnabled val="1"/>
        </dgm:presLayoutVars>
      </dgm:prSet>
      <dgm:spPr/>
    </dgm:pt>
    <dgm:pt modelId="{10C3ED71-853C-4888-A2CD-EC61AC4F1570}" type="pres">
      <dgm:prSet presAssocID="{37388C95-D13D-4A88-9090-388D24392314}" presName="spNode" presStyleCnt="0"/>
      <dgm:spPr/>
    </dgm:pt>
    <dgm:pt modelId="{D11A1086-646E-450B-920C-33132CBC67C8}" type="pres">
      <dgm:prSet presAssocID="{92E14F63-292A-458A-B72A-12494D8CD692}" presName="sibTrans" presStyleLbl="sibTrans1D1" presStyleIdx="0" presStyleCnt="6"/>
      <dgm:spPr/>
    </dgm:pt>
    <dgm:pt modelId="{909A0E22-3EF9-494B-BB94-EB7A33808C66}" type="pres">
      <dgm:prSet presAssocID="{4E6D144E-8FB9-4928-9579-37CEBFF7AB8F}" presName="node" presStyleLbl="node1" presStyleIdx="1" presStyleCnt="6" custScaleX="132715" custScaleY="125350">
        <dgm:presLayoutVars>
          <dgm:bulletEnabled val="1"/>
        </dgm:presLayoutVars>
      </dgm:prSet>
      <dgm:spPr/>
    </dgm:pt>
    <dgm:pt modelId="{2B65EF82-2CFF-46CE-B2B6-DC11ED2D5C9A}" type="pres">
      <dgm:prSet presAssocID="{4E6D144E-8FB9-4928-9579-37CEBFF7AB8F}" presName="spNode" presStyleCnt="0"/>
      <dgm:spPr/>
    </dgm:pt>
    <dgm:pt modelId="{69B96964-1EEB-4512-BBE3-72A8FC82776B}" type="pres">
      <dgm:prSet presAssocID="{ACC9ABBA-92C9-4767-AE06-8FB3F2A81C47}" presName="sibTrans" presStyleLbl="sibTrans1D1" presStyleIdx="1" presStyleCnt="6"/>
      <dgm:spPr/>
    </dgm:pt>
    <dgm:pt modelId="{C50561AB-1B82-413C-94E3-4548BA21E58D}" type="pres">
      <dgm:prSet presAssocID="{4298A348-FA0A-4F21-A4DE-34B22D6E4021}" presName="node" presStyleLbl="node1" presStyleIdx="2" presStyleCnt="6" custScaleX="132715" custScaleY="125350" custRadScaleRad="96543" custRadScaleInc="-15986">
        <dgm:presLayoutVars>
          <dgm:bulletEnabled val="1"/>
        </dgm:presLayoutVars>
      </dgm:prSet>
      <dgm:spPr/>
    </dgm:pt>
    <dgm:pt modelId="{2EFE6326-2636-4CFB-8E6D-869299795B7A}" type="pres">
      <dgm:prSet presAssocID="{4298A348-FA0A-4F21-A4DE-34B22D6E4021}" presName="spNode" presStyleCnt="0"/>
      <dgm:spPr/>
    </dgm:pt>
    <dgm:pt modelId="{384A0B91-EE8C-4C94-8688-8CB93A78DCE5}" type="pres">
      <dgm:prSet presAssocID="{D5E35829-43B3-445A-8B7C-D336B923D300}" presName="sibTrans" presStyleLbl="sibTrans1D1" presStyleIdx="2" presStyleCnt="6"/>
      <dgm:spPr/>
    </dgm:pt>
    <dgm:pt modelId="{27D38C28-23F7-4547-A23B-D20055163D57}" type="pres">
      <dgm:prSet presAssocID="{2B5D9E7F-43C1-4732-B6D3-A75ED6D01667}" presName="node" presStyleLbl="node1" presStyleIdx="3" presStyleCnt="6" custScaleX="134040" custScaleY="142834">
        <dgm:presLayoutVars>
          <dgm:bulletEnabled val="1"/>
        </dgm:presLayoutVars>
      </dgm:prSet>
      <dgm:spPr/>
    </dgm:pt>
    <dgm:pt modelId="{6E6D2D86-E577-4D5D-A1B1-9745B621AE76}" type="pres">
      <dgm:prSet presAssocID="{2B5D9E7F-43C1-4732-B6D3-A75ED6D01667}" presName="spNode" presStyleCnt="0"/>
      <dgm:spPr/>
    </dgm:pt>
    <dgm:pt modelId="{F8586200-133C-463F-8740-424F78D39AB8}" type="pres">
      <dgm:prSet presAssocID="{A61C434B-2603-4080-B36C-4D92818A5940}" presName="sibTrans" presStyleLbl="sibTrans1D1" presStyleIdx="3" presStyleCnt="6"/>
      <dgm:spPr/>
    </dgm:pt>
    <dgm:pt modelId="{E7FB0730-E954-47F9-A057-FAAE7880C3D9}" type="pres">
      <dgm:prSet presAssocID="{CB69AEBA-C349-4892-9B7D-30C84A29952E}" presName="node" presStyleLbl="node1" presStyleIdx="4" presStyleCnt="6" custScaleX="132715" custScaleY="125350" custRadScaleRad="97314" custRadScaleInc="17131">
        <dgm:presLayoutVars>
          <dgm:bulletEnabled val="1"/>
        </dgm:presLayoutVars>
      </dgm:prSet>
      <dgm:spPr/>
    </dgm:pt>
    <dgm:pt modelId="{4AE6718C-221A-415E-8D43-B5CE0932D7ED}" type="pres">
      <dgm:prSet presAssocID="{CB69AEBA-C349-4892-9B7D-30C84A29952E}" presName="spNode" presStyleCnt="0"/>
      <dgm:spPr/>
    </dgm:pt>
    <dgm:pt modelId="{FDED119C-5515-484B-B9C8-8324B9562E9A}" type="pres">
      <dgm:prSet presAssocID="{40DE096C-DD3E-470C-8BE8-65352E9F4096}" presName="sibTrans" presStyleLbl="sibTrans1D1" presStyleIdx="4" presStyleCnt="6"/>
      <dgm:spPr/>
    </dgm:pt>
    <dgm:pt modelId="{2B8513EE-AB58-4700-B5F2-FEE17768C296}" type="pres">
      <dgm:prSet presAssocID="{4330C5B0-2F61-4F54-BDA6-1A7A4DE89699}" presName="node" presStyleLbl="node1" presStyleIdx="5" presStyleCnt="6" custScaleX="132715" custScaleY="125350">
        <dgm:presLayoutVars>
          <dgm:bulletEnabled val="1"/>
        </dgm:presLayoutVars>
      </dgm:prSet>
      <dgm:spPr/>
    </dgm:pt>
    <dgm:pt modelId="{B2507E7A-E830-479E-BC91-1B4D05A7EE07}" type="pres">
      <dgm:prSet presAssocID="{4330C5B0-2F61-4F54-BDA6-1A7A4DE89699}" presName="spNode" presStyleCnt="0"/>
      <dgm:spPr/>
    </dgm:pt>
    <dgm:pt modelId="{ECE2B3FA-5767-40EF-9C2C-3687AFE87549}" type="pres">
      <dgm:prSet presAssocID="{1CA91176-3C5F-432C-8CFF-78D881FFA5BB}" presName="sibTrans" presStyleLbl="sibTrans1D1" presStyleIdx="5" presStyleCnt="6"/>
      <dgm:spPr/>
    </dgm:pt>
  </dgm:ptLst>
  <dgm:cxnLst>
    <dgm:cxn modelId="{16DBA401-BE6C-4274-B732-2F28B9CFB5A3}" srcId="{5E01AC8E-8D43-4242-BEA9-1CA76C2C0761}" destId="{4E6D144E-8FB9-4928-9579-37CEBFF7AB8F}" srcOrd="1" destOrd="0" parTransId="{82DD9841-168B-40F0-9C23-605F12E75BEA}" sibTransId="{ACC9ABBA-92C9-4767-AE06-8FB3F2A81C47}"/>
    <dgm:cxn modelId="{EC768602-5E0E-4234-89CF-2F94DA723D0E}" type="presOf" srcId="{D5E35829-43B3-445A-8B7C-D336B923D300}" destId="{384A0B91-EE8C-4C94-8688-8CB93A78DCE5}" srcOrd="0" destOrd="0" presId="urn:microsoft.com/office/officeart/2005/8/layout/cycle5"/>
    <dgm:cxn modelId="{B85A8817-0729-495B-AC8C-5915D5D7C269}" type="presOf" srcId="{2B5D9E7F-43C1-4732-B6D3-A75ED6D01667}" destId="{27D38C28-23F7-4547-A23B-D20055163D57}" srcOrd="0" destOrd="0" presId="urn:microsoft.com/office/officeart/2005/8/layout/cycle5"/>
    <dgm:cxn modelId="{CAE8852E-6520-4F7F-BBA5-AE7177850505}" type="presOf" srcId="{CB69AEBA-C349-4892-9B7D-30C84A29952E}" destId="{E7FB0730-E954-47F9-A057-FAAE7880C3D9}" srcOrd="0" destOrd="0" presId="urn:microsoft.com/office/officeart/2005/8/layout/cycle5"/>
    <dgm:cxn modelId="{45089E34-C8DA-4277-9A03-93F7D126BEDB}" srcId="{5E01AC8E-8D43-4242-BEA9-1CA76C2C0761}" destId="{37388C95-D13D-4A88-9090-388D24392314}" srcOrd="0" destOrd="0" parTransId="{EE9D1B7B-B003-4470-8FD2-3F49D89B1FAB}" sibTransId="{92E14F63-292A-458A-B72A-12494D8CD692}"/>
    <dgm:cxn modelId="{9361055F-53F3-45E8-A5B4-44B241702A46}" srcId="{5E01AC8E-8D43-4242-BEA9-1CA76C2C0761}" destId="{4330C5B0-2F61-4F54-BDA6-1A7A4DE89699}" srcOrd="5" destOrd="0" parTransId="{7777D890-92DF-4350-8944-DD67BDDA8B90}" sibTransId="{1CA91176-3C5F-432C-8CFF-78D881FFA5BB}"/>
    <dgm:cxn modelId="{D7013562-883F-4CD3-9C1D-27B5B69B4DE5}" type="presOf" srcId="{4298A348-FA0A-4F21-A4DE-34B22D6E4021}" destId="{C50561AB-1B82-413C-94E3-4548BA21E58D}" srcOrd="0" destOrd="0" presId="urn:microsoft.com/office/officeart/2005/8/layout/cycle5"/>
    <dgm:cxn modelId="{FFB55573-F316-45A4-8419-609EBEE7C75F}" type="presOf" srcId="{37388C95-D13D-4A88-9090-388D24392314}" destId="{034B85ED-1E6C-46C1-ABAE-ED9358C11A91}" srcOrd="0" destOrd="0" presId="urn:microsoft.com/office/officeart/2005/8/layout/cycle5"/>
    <dgm:cxn modelId="{A69B0359-F4E7-4DF8-9484-2F9478770EE6}" srcId="{5E01AC8E-8D43-4242-BEA9-1CA76C2C0761}" destId="{2B5D9E7F-43C1-4732-B6D3-A75ED6D01667}" srcOrd="3" destOrd="0" parTransId="{7B5DDF36-24A5-4FE0-A4C6-B2E26AF0BA4B}" sibTransId="{A61C434B-2603-4080-B36C-4D92818A5940}"/>
    <dgm:cxn modelId="{17327D92-BE0E-4372-8B33-5BB541FF6B95}" type="presOf" srcId="{40DE096C-DD3E-470C-8BE8-65352E9F4096}" destId="{FDED119C-5515-484B-B9C8-8324B9562E9A}" srcOrd="0" destOrd="0" presId="urn:microsoft.com/office/officeart/2005/8/layout/cycle5"/>
    <dgm:cxn modelId="{E03C9397-A7C5-4CE0-8202-D5868D40B8CF}" type="presOf" srcId="{4E6D144E-8FB9-4928-9579-37CEBFF7AB8F}" destId="{909A0E22-3EF9-494B-BB94-EB7A33808C66}" srcOrd="0" destOrd="0" presId="urn:microsoft.com/office/officeart/2005/8/layout/cycle5"/>
    <dgm:cxn modelId="{7095C698-CDFB-4AEE-B442-678134593A73}" type="presOf" srcId="{5E01AC8E-8D43-4242-BEA9-1CA76C2C0761}" destId="{DFF35CF5-849F-465F-B4BC-44BAA7E7C37B}" srcOrd="0" destOrd="0" presId="urn:microsoft.com/office/officeart/2005/8/layout/cycle5"/>
    <dgm:cxn modelId="{A262FC9F-9E1E-4789-BAA0-5DA6048D754C}" type="presOf" srcId="{A61C434B-2603-4080-B36C-4D92818A5940}" destId="{F8586200-133C-463F-8740-424F78D39AB8}" srcOrd="0" destOrd="0" presId="urn:microsoft.com/office/officeart/2005/8/layout/cycle5"/>
    <dgm:cxn modelId="{70311EA1-9D1F-4154-9439-9B807FFDE359}" type="presOf" srcId="{1CA91176-3C5F-432C-8CFF-78D881FFA5BB}" destId="{ECE2B3FA-5767-40EF-9C2C-3687AFE87549}" srcOrd="0" destOrd="0" presId="urn:microsoft.com/office/officeart/2005/8/layout/cycle5"/>
    <dgm:cxn modelId="{1A403FB1-8AA6-4595-BCBD-745B7A1010B4}" type="presOf" srcId="{92E14F63-292A-458A-B72A-12494D8CD692}" destId="{D11A1086-646E-450B-920C-33132CBC67C8}" srcOrd="0" destOrd="0" presId="urn:microsoft.com/office/officeart/2005/8/layout/cycle5"/>
    <dgm:cxn modelId="{546EABC2-8BC2-4207-BC46-2810B859142C}" type="presOf" srcId="{4330C5B0-2F61-4F54-BDA6-1A7A4DE89699}" destId="{2B8513EE-AB58-4700-B5F2-FEE17768C296}" srcOrd="0" destOrd="0" presId="urn:microsoft.com/office/officeart/2005/8/layout/cycle5"/>
    <dgm:cxn modelId="{713EADCD-9C59-4DED-B66B-04136647E5EC}" srcId="{5E01AC8E-8D43-4242-BEA9-1CA76C2C0761}" destId="{CB69AEBA-C349-4892-9B7D-30C84A29952E}" srcOrd="4" destOrd="0" parTransId="{BACDF334-2B89-49CB-A675-20921D6A77DE}" sibTransId="{40DE096C-DD3E-470C-8BE8-65352E9F4096}"/>
    <dgm:cxn modelId="{457B4EDF-9BF1-43B0-A917-1874BFBB2A74}" srcId="{5E01AC8E-8D43-4242-BEA9-1CA76C2C0761}" destId="{4298A348-FA0A-4F21-A4DE-34B22D6E4021}" srcOrd="2" destOrd="0" parTransId="{335991FF-EB2C-40D4-9773-3CA91746C0BC}" sibTransId="{D5E35829-43B3-445A-8B7C-D336B923D300}"/>
    <dgm:cxn modelId="{09FD88FD-370F-4123-91B0-105CA95B6AF9}" type="presOf" srcId="{ACC9ABBA-92C9-4767-AE06-8FB3F2A81C47}" destId="{69B96964-1EEB-4512-BBE3-72A8FC82776B}" srcOrd="0" destOrd="0" presId="urn:microsoft.com/office/officeart/2005/8/layout/cycle5"/>
    <dgm:cxn modelId="{1EAEF90C-7B06-4C77-8C61-549180913232}" type="presParOf" srcId="{DFF35CF5-849F-465F-B4BC-44BAA7E7C37B}" destId="{034B85ED-1E6C-46C1-ABAE-ED9358C11A91}" srcOrd="0" destOrd="0" presId="urn:microsoft.com/office/officeart/2005/8/layout/cycle5"/>
    <dgm:cxn modelId="{AA433B4B-76EE-4109-8B04-9B938E6C789A}" type="presParOf" srcId="{DFF35CF5-849F-465F-B4BC-44BAA7E7C37B}" destId="{10C3ED71-853C-4888-A2CD-EC61AC4F1570}" srcOrd="1" destOrd="0" presId="urn:microsoft.com/office/officeart/2005/8/layout/cycle5"/>
    <dgm:cxn modelId="{C0EC0184-D836-4E33-98CA-2A319717E037}" type="presParOf" srcId="{DFF35CF5-849F-465F-B4BC-44BAA7E7C37B}" destId="{D11A1086-646E-450B-920C-33132CBC67C8}" srcOrd="2" destOrd="0" presId="urn:microsoft.com/office/officeart/2005/8/layout/cycle5"/>
    <dgm:cxn modelId="{98F29F4E-EDEB-4B11-A944-C9A9915470FC}" type="presParOf" srcId="{DFF35CF5-849F-465F-B4BC-44BAA7E7C37B}" destId="{909A0E22-3EF9-494B-BB94-EB7A33808C66}" srcOrd="3" destOrd="0" presId="urn:microsoft.com/office/officeart/2005/8/layout/cycle5"/>
    <dgm:cxn modelId="{E619821A-6D13-4DAA-8E94-B19F7CB8CF42}" type="presParOf" srcId="{DFF35CF5-849F-465F-B4BC-44BAA7E7C37B}" destId="{2B65EF82-2CFF-46CE-B2B6-DC11ED2D5C9A}" srcOrd="4" destOrd="0" presId="urn:microsoft.com/office/officeart/2005/8/layout/cycle5"/>
    <dgm:cxn modelId="{3E1AAA98-B3B8-442D-916A-F6D0806A4BEB}" type="presParOf" srcId="{DFF35CF5-849F-465F-B4BC-44BAA7E7C37B}" destId="{69B96964-1EEB-4512-BBE3-72A8FC82776B}" srcOrd="5" destOrd="0" presId="urn:microsoft.com/office/officeart/2005/8/layout/cycle5"/>
    <dgm:cxn modelId="{BD211895-7BBF-4628-BE8B-A3A5AC47148B}" type="presParOf" srcId="{DFF35CF5-849F-465F-B4BC-44BAA7E7C37B}" destId="{C50561AB-1B82-413C-94E3-4548BA21E58D}" srcOrd="6" destOrd="0" presId="urn:microsoft.com/office/officeart/2005/8/layout/cycle5"/>
    <dgm:cxn modelId="{16C36715-FC08-42E4-8CA0-A9DA3284ADBE}" type="presParOf" srcId="{DFF35CF5-849F-465F-B4BC-44BAA7E7C37B}" destId="{2EFE6326-2636-4CFB-8E6D-869299795B7A}" srcOrd="7" destOrd="0" presId="urn:microsoft.com/office/officeart/2005/8/layout/cycle5"/>
    <dgm:cxn modelId="{2EA2341F-29C8-4BAF-8A7B-3C4CEBDB0D16}" type="presParOf" srcId="{DFF35CF5-849F-465F-B4BC-44BAA7E7C37B}" destId="{384A0B91-EE8C-4C94-8688-8CB93A78DCE5}" srcOrd="8" destOrd="0" presId="urn:microsoft.com/office/officeart/2005/8/layout/cycle5"/>
    <dgm:cxn modelId="{153BEE9E-CDEF-4F11-8B79-47E320FCBED9}" type="presParOf" srcId="{DFF35CF5-849F-465F-B4BC-44BAA7E7C37B}" destId="{27D38C28-23F7-4547-A23B-D20055163D57}" srcOrd="9" destOrd="0" presId="urn:microsoft.com/office/officeart/2005/8/layout/cycle5"/>
    <dgm:cxn modelId="{EC296E11-4A91-454C-A34A-962C541350D5}" type="presParOf" srcId="{DFF35CF5-849F-465F-B4BC-44BAA7E7C37B}" destId="{6E6D2D86-E577-4D5D-A1B1-9745B621AE76}" srcOrd="10" destOrd="0" presId="urn:microsoft.com/office/officeart/2005/8/layout/cycle5"/>
    <dgm:cxn modelId="{55B1FC5A-9634-4152-93FC-0F0DEE49D93D}" type="presParOf" srcId="{DFF35CF5-849F-465F-B4BC-44BAA7E7C37B}" destId="{F8586200-133C-463F-8740-424F78D39AB8}" srcOrd="11" destOrd="0" presId="urn:microsoft.com/office/officeart/2005/8/layout/cycle5"/>
    <dgm:cxn modelId="{30660526-669E-46C3-B0F1-A7CFD68454E8}" type="presParOf" srcId="{DFF35CF5-849F-465F-B4BC-44BAA7E7C37B}" destId="{E7FB0730-E954-47F9-A057-FAAE7880C3D9}" srcOrd="12" destOrd="0" presId="urn:microsoft.com/office/officeart/2005/8/layout/cycle5"/>
    <dgm:cxn modelId="{13842ECC-4D3C-4699-AB71-7ADF9334F2DF}" type="presParOf" srcId="{DFF35CF5-849F-465F-B4BC-44BAA7E7C37B}" destId="{4AE6718C-221A-415E-8D43-B5CE0932D7ED}" srcOrd="13" destOrd="0" presId="urn:microsoft.com/office/officeart/2005/8/layout/cycle5"/>
    <dgm:cxn modelId="{D8545704-B438-4F1D-A83B-AB8E021B1B29}" type="presParOf" srcId="{DFF35CF5-849F-465F-B4BC-44BAA7E7C37B}" destId="{FDED119C-5515-484B-B9C8-8324B9562E9A}" srcOrd="14" destOrd="0" presId="urn:microsoft.com/office/officeart/2005/8/layout/cycle5"/>
    <dgm:cxn modelId="{2268BEA9-AF07-4D84-B9E0-63C13513E54A}" type="presParOf" srcId="{DFF35CF5-849F-465F-B4BC-44BAA7E7C37B}" destId="{2B8513EE-AB58-4700-B5F2-FEE17768C296}" srcOrd="15" destOrd="0" presId="urn:microsoft.com/office/officeart/2005/8/layout/cycle5"/>
    <dgm:cxn modelId="{C82EFAA1-B8FD-4D86-82B2-A73CC2F3D997}" type="presParOf" srcId="{DFF35CF5-849F-465F-B4BC-44BAA7E7C37B}" destId="{B2507E7A-E830-479E-BC91-1B4D05A7EE07}" srcOrd="16" destOrd="0" presId="urn:microsoft.com/office/officeart/2005/8/layout/cycle5"/>
    <dgm:cxn modelId="{0F85BBA7-371F-4E7E-95FF-04277BC5E384}" type="presParOf" srcId="{DFF35CF5-849F-465F-B4BC-44BAA7E7C37B}" destId="{ECE2B3FA-5767-40EF-9C2C-3687AFE87549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784C688-9971-40A4-821F-71EA79807A13}" type="doc">
      <dgm:prSet loTypeId="urn:microsoft.com/office/officeart/2005/8/layout/chevron1" loCatId="process" qsTypeId="urn:microsoft.com/office/officeart/2005/8/quickstyle/simple1" qsCatId="simple" csTypeId="urn:microsoft.com/office/officeart/2005/8/colors/accent1_4" csCatId="accent1" phldr="1"/>
      <dgm:spPr/>
    </dgm:pt>
    <dgm:pt modelId="{24713E12-83BD-413F-B687-2A0280471C10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Clínica: i</a:t>
          </a:r>
          <a:r>
            <a:rPr lang="es-ES" sz="1800" b="0" i="0" u="none" dirty="0" err="1">
              <a:latin typeface="Montserrat" panose="00000500000000000000"/>
            </a:rPr>
            <a:t>nespecífica</a:t>
          </a:r>
          <a:r>
            <a:rPr lang="es-ES" sz="1800" b="0" i="0" u="none" dirty="0">
              <a:latin typeface="Montserrat" panose="00000500000000000000"/>
            </a:rPr>
            <a:t> </a:t>
          </a:r>
          <a:r>
            <a:rPr lang="es-CO" sz="1800" dirty="0">
              <a:latin typeface="Montserrat" panose="00000500000000000000"/>
            </a:rPr>
            <a:t> </a:t>
          </a:r>
        </a:p>
      </dgm:t>
    </dgm:pt>
    <dgm:pt modelId="{1897F343-4910-46E2-B724-5DA0924A1541}" type="parTrans" cxnId="{561CD245-C3D6-4553-ACCB-A86FF442CF96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1D3DCCD2-9809-4B7D-9BDC-F71E271E3E83}" type="sibTrans" cxnId="{561CD245-C3D6-4553-ACCB-A86FF442CF96}">
      <dgm:prSet custT="1"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33679AF0-58BA-49E4-9A3F-213406F402EB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800" dirty="0">
              <a:latin typeface="Montserrat" panose="00000500000000000000"/>
            </a:rPr>
            <a:t>Laboratorio </a:t>
          </a:r>
        </a:p>
      </dgm:t>
    </dgm:pt>
    <dgm:pt modelId="{31E81F2E-027D-47E6-BD55-05A569BE9792}" type="parTrans" cxnId="{6A953EC6-2AE4-417C-B4B7-309E9D424616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3AFFADD5-D1ED-4489-AC15-4471467ECBBF}" type="sibTrans" cxnId="{6A953EC6-2AE4-417C-B4B7-309E9D424616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741BE7CD-7280-4EA3-A676-9EB6FDC34812}" type="pres">
      <dgm:prSet presAssocID="{C784C688-9971-40A4-821F-71EA79807A13}" presName="Name0" presStyleCnt="0">
        <dgm:presLayoutVars>
          <dgm:dir/>
          <dgm:animLvl val="lvl"/>
          <dgm:resizeHandles val="exact"/>
        </dgm:presLayoutVars>
      </dgm:prSet>
      <dgm:spPr/>
    </dgm:pt>
    <dgm:pt modelId="{A7867411-51A0-4CA8-8061-3E1FDDB28344}" type="pres">
      <dgm:prSet presAssocID="{24713E12-83BD-413F-B687-2A0280471C10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2AD1B93F-F645-4ADD-973E-90CC0D9F8D1C}" type="pres">
      <dgm:prSet presAssocID="{1D3DCCD2-9809-4B7D-9BDC-F71E271E3E83}" presName="parTxOnlySpace" presStyleCnt="0"/>
      <dgm:spPr/>
    </dgm:pt>
    <dgm:pt modelId="{BE5126C5-62CC-4755-ACE9-B713B58ED5F6}" type="pres">
      <dgm:prSet presAssocID="{33679AF0-58BA-49E4-9A3F-213406F402E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C2E5003B-61CF-4D94-9010-937BAB9471C3}" type="presOf" srcId="{C784C688-9971-40A4-821F-71EA79807A13}" destId="{741BE7CD-7280-4EA3-A676-9EB6FDC34812}" srcOrd="0" destOrd="0" presId="urn:microsoft.com/office/officeart/2005/8/layout/chevron1"/>
    <dgm:cxn modelId="{561CD245-C3D6-4553-ACCB-A86FF442CF96}" srcId="{C784C688-9971-40A4-821F-71EA79807A13}" destId="{24713E12-83BD-413F-B687-2A0280471C10}" srcOrd="0" destOrd="0" parTransId="{1897F343-4910-46E2-B724-5DA0924A1541}" sibTransId="{1D3DCCD2-9809-4B7D-9BDC-F71E271E3E83}"/>
    <dgm:cxn modelId="{7E160A6D-F2C6-4EC5-BE0E-8B21F68C5352}" type="presOf" srcId="{33679AF0-58BA-49E4-9A3F-213406F402EB}" destId="{BE5126C5-62CC-4755-ACE9-B713B58ED5F6}" srcOrd="0" destOrd="0" presId="urn:microsoft.com/office/officeart/2005/8/layout/chevron1"/>
    <dgm:cxn modelId="{363C0281-4E50-4459-84BB-02948E02C847}" type="presOf" srcId="{24713E12-83BD-413F-B687-2A0280471C10}" destId="{A7867411-51A0-4CA8-8061-3E1FDDB28344}" srcOrd="0" destOrd="0" presId="urn:microsoft.com/office/officeart/2005/8/layout/chevron1"/>
    <dgm:cxn modelId="{6A953EC6-2AE4-417C-B4B7-309E9D424616}" srcId="{C784C688-9971-40A4-821F-71EA79807A13}" destId="{33679AF0-58BA-49E4-9A3F-213406F402EB}" srcOrd="1" destOrd="0" parTransId="{31E81F2E-027D-47E6-BD55-05A569BE9792}" sibTransId="{3AFFADD5-D1ED-4489-AC15-4471467ECBBF}"/>
    <dgm:cxn modelId="{6FB2A9D3-3792-4C92-99C7-A6C163611B5A}" type="presParOf" srcId="{741BE7CD-7280-4EA3-A676-9EB6FDC34812}" destId="{A7867411-51A0-4CA8-8061-3E1FDDB28344}" srcOrd="0" destOrd="0" presId="urn:microsoft.com/office/officeart/2005/8/layout/chevron1"/>
    <dgm:cxn modelId="{D09DF68E-E9DB-4B58-BD46-F79DB48F6E3C}" type="presParOf" srcId="{741BE7CD-7280-4EA3-A676-9EB6FDC34812}" destId="{2AD1B93F-F645-4ADD-973E-90CC0D9F8D1C}" srcOrd="1" destOrd="0" presId="urn:microsoft.com/office/officeart/2005/8/layout/chevron1"/>
    <dgm:cxn modelId="{502DADF6-38B7-4791-B635-54EE84B64023}" type="presParOf" srcId="{741BE7CD-7280-4EA3-A676-9EB6FDC34812}" destId="{BE5126C5-62CC-4755-ACE9-B713B58ED5F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44CDE01-3B2D-4BFC-AE0B-84B91F70A6E3}" type="doc">
      <dgm:prSet loTypeId="urn:microsoft.com/office/officeart/2005/8/layout/vList3" loCatId="list" qsTypeId="urn:microsoft.com/office/officeart/2005/8/quickstyle/simple1" qsCatId="simple" csTypeId="urn:microsoft.com/office/officeart/2005/8/colors/accent1_4" csCatId="accent1" phldr="1"/>
      <dgm:spPr/>
    </dgm:pt>
    <dgm:pt modelId="{1089E3AA-B6FA-4B01-82CF-CA2AB0E37EB5}">
      <dgm:prSet phldrT="[Texto]" custT="1"/>
      <dgm:spPr/>
      <dgm:t>
        <a:bodyPr/>
        <a:lstStyle/>
        <a:p>
          <a:pPr rtl="0"/>
          <a:r>
            <a:rPr lang="es-ES" sz="1400" b="0" i="0" u="none" dirty="0">
              <a:latin typeface="Montserrat" panose="00000500000000000000"/>
            </a:rPr>
            <a:t>Hay muchas escalas y SCORE que ayudan al diagnóstico de sepsis: </a:t>
          </a:r>
          <a:r>
            <a:rPr lang="es-ES" sz="1400" b="0" i="0" u="none" dirty="0" err="1">
              <a:latin typeface="Montserrat" panose="00000500000000000000"/>
            </a:rPr>
            <a:t>Tollner</a:t>
          </a:r>
          <a:r>
            <a:rPr lang="es-ES" sz="1400" b="0" i="0" u="none" dirty="0">
              <a:latin typeface="Montserrat" panose="00000500000000000000"/>
            </a:rPr>
            <a:t>, EMA. Calculadora EOS para valorar probabilidad de sepsis neonatal y no usar de forma indiscriminada los antibióticos. </a:t>
          </a:r>
          <a:endParaRPr lang="es-CO" sz="1400" dirty="0">
            <a:latin typeface="Montserrat" panose="00000500000000000000"/>
          </a:endParaRPr>
        </a:p>
      </dgm:t>
    </dgm:pt>
    <dgm:pt modelId="{4F752511-B30B-40F6-ACF8-1DA8820BC89F}" type="parTrans" cxnId="{B6E78545-09E1-4344-AFF9-73A7965EC904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C7B462A3-8BB9-41A2-A217-AB0A20E5C596}" type="sibTrans" cxnId="{B6E78545-09E1-4344-AFF9-73A7965EC904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057E9693-0FDF-4F8E-8B58-D0C2D9D019BF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400" b="0" i="0" u="none" dirty="0">
              <a:latin typeface="Montserrat" panose="00000500000000000000"/>
            </a:rPr>
            <a:t>La observación en las primeras 48 horas es muy efectiva para determinar sepsis. </a:t>
          </a:r>
          <a:endParaRPr lang="es-CO" sz="1400" dirty="0">
            <a:latin typeface="Montserrat" panose="00000500000000000000"/>
          </a:endParaRPr>
        </a:p>
      </dgm:t>
    </dgm:pt>
    <dgm:pt modelId="{9AD7751D-2180-481D-9FC1-6BB6D686FBA4}" type="parTrans" cxnId="{8F6ECB5C-399C-4D47-A9F1-36B2C127471D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BED3170D-D636-4D5B-967B-01FDF3E9EA9F}" type="sibTrans" cxnId="{8F6ECB5C-399C-4D47-A9F1-36B2C127471D}">
      <dgm:prSet/>
      <dgm:spPr/>
      <dgm:t>
        <a:bodyPr/>
        <a:lstStyle/>
        <a:p>
          <a:endParaRPr lang="es-CO" sz="1400">
            <a:latin typeface="Montserrat" panose="00000500000000000000"/>
          </a:endParaRPr>
        </a:p>
      </dgm:t>
    </dgm:pt>
    <dgm:pt modelId="{44D1A1A5-EA92-4ED0-84D7-77861C45E08D}" type="pres">
      <dgm:prSet presAssocID="{D44CDE01-3B2D-4BFC-AE0B-84B91F70A6E3}" presName="linearFlow" presStyleCnt="0">
        <dgm:presLayoutVars>
          <dgm:dir/>
          <dgm:resizeHandles val="exact"/>
        </dgm:presLayoutVars>
      </dgm:prSet>
      <dgm:spPr/>
    </dgm:pt>
    <dgm:pt modelId="{18F3B146-843F-4AF3-BC4E-9D99A20BFF2E}" type="pres">
      <dgm:prSet presAssocID="{1089E3AA-B6FA-4B01-82CF-CA2AB0E37EB5}" presName="composite" presStyleCnt="0"/>
      <dgm:spPr/>
    </dgm:pt>
    <dgm:pt modelId="{9EE4EBA5-4A42-4D8A-A8FD-89765431AF61}" type="pres">
      <dgm:prSet presAssocID="{1089E3AA-B6FA-4B01-82CF-CA2AB0E37EB5}" presName="imgShp" presStyleLbl="fgImgPlace1" presStyleIdx="0" presStyleCnt="2"/>
      <dgm:spPr/>
    </dgm:pt>
    <dgm:pt modelId="{E9D69724-BAD4-4833-9E61-8AE2D8528D08}" type="pres">
      <dgm:prSet presAssocID="{1089E3AA-B6FA-4B01-82CF-CA2AB0E37EB5}" presName="txShp" presStyleLbl="node1" presStyleIdx="0" presStyleCnt="2">
        <dgm:presLayoutVars>
          <dgm:bulletEnabled val="1"/>
        </dgm:presLayoutVars>
      </dgm:prSet>
      <dgm:spPr/>
    </dgm:pt>
    <dgm:pt modelId="{1782C974-D032-4ACF-B7B9-D4F48FE5189D}" type="pres">
      <dgm:prSet presAssocID="{C7B462A3-8BB9-41A2-A217-AB0A20E5C596}" presName="spacing" presStyleCnt="0"/>
      <dgm:spPr/>
    </dgm:pt>
    <dgm:pt modelId="{48172584-10E6-492D-AE7A-C3A79176F987}" type="pres">
      <dgm:prSet presAssocID="{057E9693-0FDF-4F8E-8B58-D0C2D9D019BF}" presName="composite" presStyleCnt="0"/>
      <dgm:spPr/>
    </dgm:pt>
    <dgm:pt modelId="{9599747E-58C0-4DE1-B6BE-57F35A0D0382}" type="pres">
      <dgm:prSet presAssocID="{057E9693-0FDF-4F8E-8B58-D0C2D9D019BF}" presName="imgShp" presStyleLbl="fgImgPlace1" presStyleIdx="1" presStyleCnt="2"/>
      <dgm:spPr/>
    </dgm:pt>
    <dgm:pt modelId="{B6632DA6-6F79-415B-956D-AEDD9BBA8A5F}" type="pres">
      <dgm:prSet presAssocID="{057E9693-0FDF-4F8E-8B58-D0C2D9D019BF}" presName="txShp" presStyleLbl="node1" presStyleIdx="1" presStyleCnt="2">
        <dgm:presLayoutVars>
          <dgm:bulletEnabled val="1"/>
        </dgm:presLayoutVars>
      </dgm:prSet>
      <dgm:spPr/>
    </dgm:pt>
  </dgm:ptLst>
  <dgm:cxnLst>
    <dgm:cxn modelId="{A34D1D30-E2A8-49BD-BBFA-EFDC1EAB3748}" type="presOf" srcId="{057E9693-0FDF-4F8E-8B58-D0C2D9D019BF}" destId="{B6632DA6-6F79-415B-956D-AEDD9BBA8A5F}" srcOrd="0" destOrd="0" presId="urn:microsoft.com/office/officeart/2005/8/layout/vList3"/>
    <dgm:cxn modelId="{8F6ECB5C-399C-4D47-A9F1-36B2C127471D}" srcId="{D44CDE01-3B2D-4BFC-AE0B-84B91F70A6E3}" destId="{057E9693-0FDF-4F8E-8B58-D0C2D9D019BF}" srcOrd="1" destOrd="0" parTransId="{9AD7751D-2180-481D-9FC1-6BB6D686FBA4}" sibTransId="{BED3170D-D636-4D5B-967B-01FDF3E9EA9F}"/>
    <dgm:cxn modelId="{B6E78545-09E1-4344-AFF9-73A7965EC904}" srcId="{D44CDE01-3B2D-4BFC-AE0B-84B91F70A6E3}" destId="{1089E3AA-B6FA-4B01-82CF-CA2AB0E37EB5}" srcOrd="0" destOrd="0" parTransId="{4F752511-B30B-40F6-ACF8-1DA8820BC89F}" sibTransId="{C7B462A3-8BB9-41A2-A217-AB0A20E5C596}"/>
    <dgm:cxn modelId="{1854C6B7-CB25-4AD5-9C9B-A4B14A84337E}" type="presOf" srcId="{D44CDE01-3B2D-4BFC-AE0B-84B91F70A6E3}" destId="{44D1A1A5-EA92-4ED0-84D7-77861C45E08D}" srcOrd="0" destOrd="0" presId="urn:microsoft.com/office/officeart/2005/8/layout/vList3"/>
    <dgm:cxn modelId="{303352E7-AF4D-4CFA-BCA1-155136AFDA34}" type="presOf" srcId="{1089E3AA-B6FA-4B01-82CF-CA2AB0E37EB5}" destId="{E9D69724-BAD4-4833-9E61-8AE2D8528D08}" srcOrd="0" destOrd="0" presId="urn:microsoft.com/office/officeart/2005/8/layout/vList3"/>
    <dgm:cxn modelId="{56DD476D-ACA4-4388-A12F-48AB8A6D0D7B}" type="presParOf" srcId="{44D1A1A5-EA92-4ED0-84D7-77861C45E08D}" destId="{18F3B146-843F-4AF3-BC4E-9D99A20BFF2E}" srcOrd="0" destOrd="0" presId="urn:microsoft.com/office/officeart/2005/8/layout/vList3"/>
    <dgm:cxn modelId="{CA3D76A0-9129-469E-AA7C-19AC4B3C6847}" type="presParOf" srcId="{18F3B146-843F-4AF3-BC4E-9D99A20BFF2E}" destId="{9EE4EBA5-4A42-4D8A-A8FD-89765431AF61}" srcOrd="0" destOrd="0" presId="urn:microsoft.com/office/officeart/2005/8/layout/vList3"/>
    <dgm:cxn modelId="{334D7891-64B9-4666-AE86-A6FA814B960C}" type="presParOf" srcId="{18F3B146-843F-4AF3-BC4E-9D99A20BFF2E}" destId="{E9D69724-BAD4-4833-9E61-8AE2D8528D08}" srcOrd="1" destOrd="0" presId="urn:microsoft.com/office/officeart/2005/8/layout/vList3"/>
    <dgm:cxn modelId="{DE26AEF5-88AA-466A-99B8-3DF6E97B8C7A}" type="presParOf" srcId="{44D1A1A5-EA92-4ED0-84D7-77861C45E08D}" destId="{1782C974-D032-4ACF-B7B9-D4F48FE5189D}" srcOrd="1" destOrd="0" presId="urn:microsoft.com/office/officeart/2005/8/layout/vList3"/>
    <dgm:cxn modelId="{7EC66DAD-D9FE-43A1-A2B4-AD147DD75FE9}" type="presParOf" srcId="{44D1A1A5-EA92-4ED0-84D7-77861C45E08D}" destId="{48172584-10E6-492D-AE7A-C3A79176F987}" srcOrd="2" destOrd="0" presId="urn:microsoft.com/office/officeart/2005/8/layout/vList3"/>
    <dgm:cxn modelId="{690FE2DB-8A4F-4563-934E-B03EF1343036}" type="presParOf" srcId="{48172584-10E6-492D-AE7A-C3A79176F987}" destId="{9599747E-58C0-4DE1-B6BE-57F35A0D0382}" srcOrd="0" destOrd="0" presId="urn:microsoft.com/office/officeart/2005/8/layout/vList3"/>
    <dgm:cxn modelId="{888639E1-EDBD-494F-A0AB-C0D0B1E86235}" type="presParOf" srcId="{48172584-10E6-492D-AE7A-C3A79176F987}" destId="{B6632DA6-6F79-415B-956D-AEDD9BBA8A5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61605C9-8448-423D-8FE6-F6E355C9A3EC}" type="doc">
      <dgm:prSet loTypeId="urn:microsoft.com/office/officeart/2005/8/layout/bList2" loCatId="list" qsTypeId="urn:microsoft.com/office/officeart/2005/8/quickstyle/simple1" qsCatId="simple" csTypeId="urn:microsoft.com/office/officeart/2005/8/colors/accent1_4" csCatId="accent1" phldr="1"/>
      <dgm:spPr/>
    </dgm:pt>
    <dgm:pt modelId="{CFE61B49-C908-4CAE-8985-84D0ED6B1F93}">
      <dgm:prSet phldrT="[Texto]" custT="1"/>
      <dgm:spPr/>
      <dgm:t>
        <a:bodyPr/>
        <a:lstStyle/>
        <a:p>
          <a:r>
            <a:rPr lang="es-CO" sz="1400" dirty="0">
              <a:latin typeface="Montserrat"/>
            </a:rPr>
            <a:t>Leucocitos </a:t>
          </a:r>
        </a:p>
      </dgm:t>
    </dgm:pt>
    <dgm:pt modelId="{61875D9B-D6BB-4EDB-806C-514885BBC725}" type="parTrans" cxnId="{EE419A78-62B4-4588-BE87-02BBAC50526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FDC3F712-C99C-4837-9384-F2CF0688120F}" type="sibTrans" cxnId="{EE419A78-62B4-4588-BE87-02BBAC50526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510CCF6F-ADA2-44C7-979E-2FF1CC45DB43}">
      <dgm:prSet phldrT="[Texto]" custT="1"/>
      <dgm:spPr/>
      <dgm:t>
        <a:bodyPr/>
        <a:lstStyle/>
        <a:p>
          <a:r>
            <a:rPr lang="es-CO" sz="1400" dirty="0">
              <a:latin typeface="Montserrat"/>
            </a:rPr>
            <a:t>Neutrófilos </a:t>
          </a:r>
        </a:p>
      </dgm:t>
    </dgm:pt>
    <dgm:pt modelId="{6554A24B-B278-4153-AA60-421BAF0F2D1E}" type="parTrans" cxnId="{29011EA4-6B22-4814-866F-0C6C3848E3DA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BE0975E2-2E03-4690-AAE9-77292E44C81B}" type="sibTrans" cxnId="{29011EA4-6B22-4814-866F-0C6C3848E3DA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973916AC-3BE1-44F2-99D8-E7D024517FEA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dirty="0">
              <a:latin typeface="Montserrat"/>
            </a:rPr>
            <a:t>Plaquetas</a:t>
          </a:r>
        </a:p>
      </dgm:t>
    </dgm:pt>
    <dgm:pt modelId="{44E535B8-3F77-4BA4-AD10-3F0859C5603A}" type="parTrans" cxnId="{F1CC6E02-FDD7-451D-9111-B36072B0F21C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E9EEBD06-D3EA-4721-BF20-5533A0D86CE8}" type="sibTrans" cxnId="{F1CC6E02-FDD7-451D-9111-B36072B0F21C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7340CFE3-0E09-4333-A467-B3D2488BE875}">
      <dgm:prSet custT="1"/>
      <dgm:spPr/>
      <dgm:t>
        <a:bodyPr/>
        <a:lstStyle/>
        <a:p>
          <a:pPr rtl="0"/>
          <a:r>
            <a:rPr lang="es-ES" sz="1400" b="0" i="0" u="none">
              <a:latin typeface="Montserrat"/>
            </a:rPr>
            <a:t>&gt;25mil pero en algunos pacientes puede no haber leucocitosis (preeclampsia, hemorragia, asfixia perinatal, aspiración de meconio, convulsiones, llanto prolongado), puede haber linfopenia &lt;5mil. </a:t>
          </a:r>
          <a:endParaRPr lang="es-CO" sz="1400">
            <a:latin typeface="Montserrat"/>
          </a:endParaRPr>
        </a:p>
      </dgm:t>
    </dgm:pt>
    <dgm:pt modelId="{C1491088-444C-4D29-8C8E-527CC7E33257}" type="parTrans" cxnId="{1A26A4B2-C0A8-4DA0-8AE0-C8F0D03954FB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DE027A24-6005-4E45-97D4-EF69C7CAAFF3}" type="sibTrans" cxnId="{1A26A4B2-C0A8-4DA0-8AE0-C8F0D03954FB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81081760-FF7A-4B58-9AAE-96FEA2E8F182}">
      <dgm:prSet custT="1"/>
      <dgm:spPr/>
      <dgm:t>
        <a:bodyPr/>
        <a:lstStyle/>
        <a:p>
          <a:r>
            <a:rPr lang="es-ES" sz="1400" b="0" i="0" u="none" dirty="0">
              <a:latin typeface="Montserrat"/>
            </a:rPr>
            <a:t>Ojo con la neutropenia más que con la neutrofilia, pero tener en cuenta que a medida que crece el niño el recuento de neutrófilos disminuye. Los neutrófilos también se pueden alterar por fiebre materna, asfixia, meconio. </a:t>
          </a:r>
          <a:endParaRPr lang="es-CO" sz="1400" dirty="0">
            <a:latin typeface="Montserrat"/>
          </a:endParaRPr>
        </a:p>
      </dgm:t>
    </dgm:pt>
    <dgm:pt modelId="{95062C74-E7A2-4227-9E5A-0B947DDC7443}" type="parTrans" cxnId="{CEBE1109-FD26-4F91-9F6F-70796F044DA3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4E896564-3C2D-4169-8464-97A6D6CB6B62}" type="sibTrans" cxnId="{CEBE1109-FD26-4F91-9F6F-70796F044DA3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DD0DFA4-6E9D-41F0-953C-A1D1BEFDD3B3}">
      <dgm:prSet custT="1"/>
      <dgm:spPr/>
      <dgm:t>
        <a:bodyPr/>
        <a:lstStyle/>
        <a:p>
          <a:r>
            <a:rPr lang="es-ES" sz="1400" b="0" i="0" u="none" dirty="0">
              <a:latin typeface="Montserrat"/>
            </a:rPr>
            <a:t>La trombocitopenia es inespecífica y es un hallazgo tardío. &lt;100mil en período postnatal y &lt;150mil cuando están más grandes. Ojo con la trombocitosis. </a:t>
          </a:r>
          <a:endParaRPr lang="es-CO" sz="1400" dirty="0">
            <a:latin typeface="Montserrat"/>
          </a:endParaRPr>
        </a:p>
      </dgm:t>
    </dgm:pt>
    <dgm:pt modelId="{2186A8BB-AED5-40F9-8744-1E800D0115E0}" type="parTrans" cxnId="{DA34AB3E-BCAE-4B0B-AAF6-91A0B93D89F4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DE52B39D-F4B6-4F5F-84D3-E0F5BEE83CBC}" type="sibTrans" cxnId="{DA34AB3E-BCAE-4B0B-AAF6-91A0B93D89F4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38AE8E12-D807-41CA-9EEB-B7A8C2104117}" type="pres">
      <dgm:prSet presAssocID="{961605C9-8448-423D-8FE6-F6E355C9A3EC}" presName="diagram" presStyleCnt="0">
        <dgm:presLayoutVars>
          <dgm:dir/>
          <dgm:animLvl val="lvl"/>
          <dgm:resizeHandles val="exact"/>
        </dgm:presLayoutVars>
      </dgm:prSet>
      <dgm:spPr/>
    </dgm:pt>
    <dgm:pt modelId="{C24BA59B-73F1-45D9-8735-48C15F9EB070}" type="pres">
      <dgm:prSet presAssocID="{CFE61B49-C908-4CAE-8985-84D0ED6B1F93}" presName="compNode" presStyleCnt="0"/>
      <dgm:spPr/>
    </dgm:pt>
    <dgm:pt modelId="{C5ED80AE-9B1D-4AEA-A808-06D4880066ED}" type="pres">
      <dgm:prSet presAssocID="{CFE61B49-C908-4CAE-8985-84D0ED6B1F93}" presName="childRect" presStyleLbl="bgAcc1" presStyleIdx="0" presStyleCnt="3">
        <dgm:presLayoutVars>
          <dgm:bulletEnabled val="1"/>
        </dgm:presLayoutVars>
      </dgm:prSet>
      <dgm:spPr/>
    </dgm:pt>
    <dgm:pt modelId="{DE21AC34-F85A-4D9E-8CDF-B14E2AB3337A}" type="pres">
      <dgm:prSet presAssocID="{CFE61B49-C908-4CAE-8985-84D0ED6B1F9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B40A6FD-BE81-43BD-A7D4-CC196C9F930C}" type="pres">
      <dgm:prSet presAssocID="{CFE61B49-C908-4CAE-8985-84D0ED6B1F93}" presName="parentRect" presStyleLbl="alignNode1" presStyleIdx="0" presStyleCnt="3"/>
      <dgm:spPr/>
    </dgm:pt>
    <dgm:pt modelId="{6B790F48-615B-40C3-B4B2-DF9D60466E30}" type="pres">
      <dgm:prSet presAssocID="{CFE61B49-C908-4CAE-8985-84D0ED6B1F93}" presName="adorn" presStyleLbl="fgAccFollowNode1" presStyleIdx="0" presStyleCnt="3"/>
      <dgm:spPr/>
    </dgm:pt>
    <dgm:pt modelId="{2695DACD-67A4-440D-90AC-CCBD9D9823BF}" type="pres">
      <dgm:prSet presAssocID="{FDC3F712-C99C-4837-9384-F2CF0688120F}" presName="sibTrans" presStyleLbl="sibTrans2D1" presStyleIdx="0" presStyleCnt="0"/>
      <dgm:spPr/>
    </dgm:pt>
    <dgm:pt modelId="{EB5207FC-C792-4E7B-B4EC-654204D0CEB6}" type="pres">
      <dgm:prSet presAssocID="{510CCF6F-ADA2-44C7-979E-2FF1CC45DB43}" presName="compNode" presStyleCnt="0"/>
      <dgm:spPr/>
    </dgm:pt>
    <dgm:pt modelId="{05F3A9F7-F8D3-40DF-BA6E-92A7A9C86D69}" type="pres">
      <dgm:prSet presAssocID="{510CCF6F-ADA2-44C7-979E-2FF1CC45DB43}" presName="childRect" presStyleLbl="bgAcc1" presStyleIdx="1" presStyleCnt="3">
        <dgm:presLayoutVars>
          <dgm:bulletEnabled val="1"/>
        </dgm:presLayoutVars>
      </dgm:prSet>
      <dgm:spPr/>
    </dgm:pt>
    <dgm:pt modelId="{02F13689-82F4-47DC-8567-86973BC7FC76}" type="pres">
      <dgm:prSet presAssocID="{510CCF6F-ADA2-44C7-979E-2FF1CC45DB4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E07048E-7D81-4A48-AE1A-AF9894C107A2}" type="pres">
      <dgm:prSet presAssocID="{510CCF6F-ADA2-44C7-979E-2FF1CC45DB43}" presName="parentRect" presStyleLbl="alignNode1" presStyleIdx="1" presStyleCnt="3"/>
      <dgm:spPr/>
    </dgm:pt>
    <dgm:pt modelId="{7CB4EF8C-FE3B-441C-8AAC-01EDC983EBE3}" type="pres">
      <dgm:prSet presAssocID="{510CCF6F-ADA2-44C7-979E-2FF1CC45DB43}" presName="adorn" presStyleLbl="fgAccFollowNode1" presStyleIdx="1" presStyleCnt="3"/>
      <dgm:spPr/>
    </dgm:pt>
    <dgm:pt modelId="{1A218745-BD53-4844-9C9B-409138EDB3A0}" type="pres">
      <dgm:prSet presAssocID="{BE0975E2-2E03-4690-AAE9-77292E44C81B}" presName="sibTrans" presStyleLbl="sibTrans2D1" presStyleIdx="0" presStyleCnt="0"/>
      <dgm:spPr/>
    </dgm:pt>
    <dgm:pt modelId="{CC4C126F-62A7-4CD9-9C71-230159399FD6}" type="pres">
      <dgm:prSet presAssocID="{973916AC-3BE1-44F2-99D8-E7D024517FEA}" presName="compNode" presStyleCnt="0"/>
      <dgm:spPr/>
    </dgm:pt>
    <dgm:pt modelId="{FDC59059-EA5A-4BD7-AE2D-23DF8204E5DD}" type="pres">
      <dgm:prSet presAssocID="{973916AC-3BE1-44F2-99D8-E7D024517FEA}" presName="childRect" presStyleLbl="bgAcc1" presStyleIdx="2" presStyleCnt="3">
        <dgm:presLayoutVars>
          <dgm:bulletEnabled val="1"/>
        </dgm:presLayoutVars>
      </dgm:prSet>
      <dgm:spPr/>
    </dgm:pt>
    <dgm:pt modelId="{BF71A991-E695-4996-A908-AF831B160201}" type="pres">
      <dgm:prSet presAssocID="{973916AC-3BE1-44F2-99D8-E7D024517FE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E506B36-9647-419B-AF57-1E04EA29AC76}" type="pres">
      <dgm:prSet presAssocID="{973916AC-3BE1-44F2-99D8-E7D024517FEA}" presName="parentRect" presStyleLbl="alignNode1" presStyleIdx="2" presStyleCnt="3"/>
      <dgm:spPr/>
    </dgm:pt>
    <dgm:pt modelId="{C1BFFCD4-641C-472B-9030-7CEA8E4C94E7}" type="pres">
      <dgm:prSet presAssocID="{973916AC-3BE1-44F2-99D8-E7D024517FEA}" presName="adorn" presStyleLbl="fgAccFollowNode1" presStyleIdx="2" presStyleCnt="3"/>
      <dgm:spPr/>
    </dgm:pt>
  </dgm:ptLst>
  <dgm:cxnLst>
    <dgm:cxn modelId="{F1CC6E02-FDD7-451D-9111-B36072B0F21C}" srcId="{961605C9-8448-423D-8FE6-F6E355C9A3EC}" destId="{973916AC-3BE1-44F2-99D8-E7D024517FEA}" srcOrd="2" destOrd="0" parTransId="{44E535B8-3F77-4BA4-AD10-3F0859C5603A}" sibTransId="{E9EEBD06-D3EA-4721-BF20-5533A0D86CE8}"/>
    <dgm:cxn modelId="{CEBE1109-FD26-4F91-9F6F-70796F044DA3}" srcId="{510CCF6F-ADA2-44C7-979E-2FF1CC45DB43}" destId="{81081760-FF7A-4B58-9AAE-96FEA2E8F182}" srcOrd="0" destOrd="0" parTransId="{95062C74-E7A2-4227-9E5A-0B947DDC7443}" sibTransId="{4E896564-3C2D-4169-8464-97A6D6CB6B62}"/>
    <dgm:cxn modelId="{08FA4532-FD6F-459B-81FD-EEB0431BD368}" type="presOf" srcId="{CFE61B49-C908-4CAE-8985-84D0ED6B1F93}" destId="{DE21AC34-F85A-4D9E-8CDF-B14E2AB3337A}" srcOrd="0" destOrd="0" presId="urn:microsoft.com/office/officeart/2005/8/layout/bList2"/>
    <dgm:cxn modelId="{23FE2538-544C-4953-9C33-33FD1224896C}" type="presOf" srcId="{81081760-FF7A-4B58-9AAE-96FEA2E8F182}" destId="{05F3A9F7-F8D3-40DF-BA6E-92A7A9C86D69}" srcOrd="0" destOrd="0" presId="urn:microsoft.com/office/officeart/2005/8/layout/bList2"/>
    <dgm:cxn modelId="{DA34AB3E-BCAE-4B0B-AAF6-91A0B93D89F4}" srcId="{973916AC-3BE1-44F2-99D8-E7D024517FEA}" destId="{0DD0DFA4-6E9D-41F0-953C-A1D1BEFDD3B3}" srcOrd="0" destOrd="0" parTransId="{2186A8BB-AED5-40F9-8744-1E800D0115E0}" sibTransId="{DE52B39D-F4B6-4F5F-84D3-E0F5BEE83CBC}"/>
    <dgm:cxn modelId="{D8F43E67-22EB-4947-B130-F329765CF027}" type="presOf" srcId="{973916AC-3BE1-44F2-99D8-E7D024517FEA}" destId="{BF71A991-E695-4996-A908-AF831B160201}" srcOrd="0" destOrd="0" presId="urn:microsoft.com/office/officeart/2005/8/layout/bList2"/>
    <dgm:cxn modelId="{6BF7AC69-2132-4435-ACD0-E8A6A673F672}" type="presOf" srcId="{510CCF6F-ADA2-44C7-979E-2FF1CC45DB43}" destId="{5E07048E-7D81-4A48-AE1A-AF9894C107A2}" srcOrd="1" destOrd="0" presId="urn:microsoft.com/office/officeart/2005/8/layout/bList2"/>
    <dgm:cxn modelId="{EE17344A-8177-4022-8D71-359FB37985F2}" type="presOf" srcId="{FDC3F712-C99C-4837-9384-F2CF0688120F}" destId="{2695DACD-67A4-440D-90AC-CCBD9D9823BF}" srcOrd="0" destOrd="0" presId="urn:microsoft.com/office/officeart/2005/8/layout/bList2"/>
    <dgm:cxn modelId="{098A206F-CB89-4585-A99D-2B0545CAA51C}" type="presOf" srcId="{961605C9-8448-423D-8FE6-F6E355C9A3EC}" destId="{38AE8E12-D807-41CA-9EEB-B7A8C2104117}" srcOrd="0" destOrd="0" presId="urn:microsoft.com/office/officeart/2005/8/layout/bList2"/>
    <dgm:cxn modelId="{64CF8455-C155-41B2-83A4-C0D44C1EFD96}" type="presOf" srcId="{510CCF6F-ADA2-44C7-979E-2FF1CC45DB43}" destId="{02F13689-82F4-47DC-8567-86973BC7FC76}" srcOrd="0" destOrd="0" presId="urn:microsoft.com/office/officeart/2005/8/layout/bList2"/>
    <dgm:cxn modelId="{EE419A78-62B4-4588-BE87-02BBAC505261}" srcId="{961605C9-8448-423D-8FE6-F6E355C9A3EC}" destId="{CFE61B49-C908-4CAE-8985-84D0ED6B1F93}" srcOrd="0" destOrd="0" parTransId="{61875D9B-D6BB-4EDB-806C-514885BBC725}" sibTransId="{FDC3F712-C99C-4837-9384-F2CF0688120F}"/>
    <dgm:cxn modelId="{D5AADA9F-DEF0-4112-918C-40009E5EECF0}" type="presOf" srcId="{BE0975E2-2E03-4690-AAE9-77292E44C81B}" destId="{1A218745-BD53-4844-9C9B-409138EDB3A0}" srcOrd="0" destOrd="0" presId="urn:microsoft.com/office/officeart/2005/8/layout/bList2"/>
    <dgm:cxn modelId="{B5CF15A0-95AD-446D-8218-65B9BE636105}" type="presOf" srcId="{0DD0DFA4-6E9D-41F0-953C-A1D1BEFDD3B3}" destId="{FDC59059-EA5A-4BD7-AE2D-23DF8204E5DD}" srcOrd="0" destOrd="0" presId="urn:microsoft.com/office/officeart/2005/8/layout/bList2"/>
    <dgm:cxn modelId="{29011EA4-6B22-4814-866F-0C6C3848E3DA}" srcId="{961605C9-8448-423D-8FE6-F6E355C9A3EC}" destId="{510CCF6F-ADA2-44C7-979E-2FF1CC45DB43}" srcOrd="1" destOrd="0" parTransId="{6554A24B-B278-4153-AA60-421BAF0F2D1E}" sibTransId="{BE0975E2-2E03-4690-AAE9-77292E44C81B}"/>
    <dgm:cxn modelId="{1A26A4B2-C0A8-4DA0-8AE0-C8F0D03954FB}" srcId="{CFE61B49-C908-4CAE-8985-84D0ED6B1F93}" destId="{7340CFE3-0E09-4333-A467-B3D2488BE875}" srcOrd="0" destOrd="0" parTransId="{C1491088-444C-4D29-8C8E-527CC7E33257}" sibTransId="{DE027A24-6005-4E45-97D4-EF69C7CAAFF3}"/>
    <dgm:cxn modelId="{5E7B22DD-F682-4507-9E21-21334BBBED84}" type="presOf" srcId="{CFE61B49-C908-4CAE-8985-84D0ED6B1F93}" destId="{4B40A6FD-BE81-43BD-A7D4-CC196C9F930C}" srcOrd="1" destOrd="0" presId="urn:microsoft.com/office/officeart/2005/8/layout/bList2"/>
    <dgm:cxn modelId="{376F5DDD-215D-43C4-B256-FF579270FF45}" type="presOf" srcId="{7340CFE3-0E09-4333-A467-B3D2488BE875}" destId="{C5ED80AE-9B1D-4AEA-A808-06D4880066ED}" srcOrd="0" destOrd="0" presId="urn:microsoft.com/office/officeart/2005/8/layout/bList2"/>
    <dgm:cxn modelId="{D2DDD7DF-D928-4D6D-B8E9-CB45655CFE5D}" type="presOf" srcId="{973916AC-3BE1-44F2-99D8-E7D024517FEA}" destId="{7E506B36-9647-419B-AF57-1E04EA29AC76}" srcOrd="1" destOrd="0" presId="urn:microsoft.com/office/officeart/2005/8/layout/bList2"/>
    <dgm:cxn modelId="{C228D248-49AA-4792-BAE0-143C5DE2DCA9}" type="presParOf" srcId="{38AE8E12-D807-41CA-9EEB-B7A8C2104117}" destId="{C24BA59B-73F1-45D9-8735-48C15F9EB070}" srcOrd="0" destOrd="0" presId="urn:microsoft.com/office/officeart/2005/8/layout/bList2"/>
    <dgm:cxn modelId="{AD042C14-7BFD-4198-99BC-7A6D4CBC1C4E}" type="presParOf" srcId="{C24BA59B-73F1-45D9-8735-48C15F9EB070}" destId="{C5ED80AE-9B1D-4AEA-A808-06D4880066ED}" srcOrd="0" destOrd="0" presId="urn:microsoft.com/office/officeart/2005/8/layout/bList2"/>
    <dgm:cxn modelId="{C3D8244A-3DC8-4519-9D47-CD44B0141A12}" type="presParOf" srcId="{C24BA59B-73F1-45D9-8735-48C15F9EB070}" destId="{DE21AC34-F85A-4D9E-8CDF-B14E2AB3337A}" srcOrd="1" destOrd="0" presId="urn:microsoft.com/office/officeart/2005/8/layout/bList2"/>
    <dgm:cxn modelId="{9021A5BE-E30E-469F-B344-058F12842B00}" type="presParOf" srcId="{C24BA59B-73F1-45D9-8735-48C15F9EB070}" destId="{4B40A6FD-BE81-43BD-A7D4-CC196C9F930C}" srcOrd="2" destOrd="0" presId="urn:microsoft.com/office/officeart/2005/8/layout/bList2"/>
    <dgm:cxn modelId="{EDB0655D-F728-4732-A992-7C25A36A9349}" type="presParOf" srcId="{C24BA59B-73F1-45D9-8735-48C15F9EB070}" destId="{6B790F48-615B-40C3-B4B2-DF9D60466E30}" srcOrd="3" destOrd="0" presId="urn:microsoft.com/office/officeart/2005/8/layout/bList2"/>
    <dgm:cxn modelId="{1295A234-6551-4FA4-9D3F-B9971630CFB4}" type="presParOf" srcId="{38AE8E12-D807-41CA-9EEB-B7A8C2104117}" destId="{2695DACD-67A4-440D-90AC-CCBD9D9823BF}" srcOrd="1" destOrd="0" presId="urn:microsoft.com/office/officeart/2005/8/layout/bList2"/>
    <dgm:cxn modelId="{73863DFB-0121-4C86-8556-542A79ED87D3}" type="presParOf" srcId="{38AE8E12-D807-41CA-9EEB-B7A8C2104117}" destId="{EB5207FC-C792-4E7B-B4EC-654204D0CEB6}" srcOrd="2" destOrd="0" presId="urn:microsoft.com/office/officeart/2005/8/layout/bList2"/>
    <dgm:cxn modelId="{455E741F-7E63-45A7-876E-D2CFB8BA066C}" type="presParOf" srcId="{EB5207FC-C792-4E7B-B4EC-654204D0CEB6}" destId="{05F3A9F7-F8D3-40DF-BA6E-92A7A9C86D69}" srcOrd="0" destOrd="0" presId="urn:microsoft.com/office/officeart/2005/8/layout/bList2"/>
    <dgm:cxn modelId="{97333056-53F9-4621-8331-D121F9978305}" type="presParOf" srcId="{EB5207FC-C792-4E7B-B4EC-654204D0CEB6}" destId="{02F13689-82F4-47DC-8567-86973BC7FC76}" srcOrd="1" destOrd="0" presId="urn:microsoft.com/office/officeart/2005/8/layout/bList2"/>
    <dgm:cxn modelId="{B80E4BF7-FC09-4E9F-A6CA-C660B7D0C077}" type="presParOf" srcId="{EB5207FC-C792-4E7B-B4EC-654204D0CEB6}" destId="{5E07048E-7D81-4A48-AE1A-AF9894C107A2}" srcOrd="2" destOrd="0" presId="urn:microsoft.com/office/officeart/2005/8/layout/bList2"/>
    <dgm:cxn modelId="{21478FB6-70D2-4E80-A2D9-B6286CF7942C}" type="presParOf" srcId="{EB5207FC-C792-4E7B-B4EC-654204D0CEB6}" destId="{7CB4EF8C-FE3B-441C-8AAC-01EDC983EBE3}" srcOrd="3" destOrd="0" presId="urn:microsoft.com/office/officeart/2005/8/layout/bList2"/>
    <dgm:cxn modelId="{03E347E5-2806-401F-965A-FF51B494E94C}" type="presParOf" srcId="{38AE8E12-D807-41CA-9EEB-B7A8C2104117}" destId="{1A218745-BD53-4844-9C9B-409138EDB3A0}" srcOrd="3" destOrd="0" presId="urn:microsoft.com/office/officeart/2005/8/layout/bList2"/>
    <dgm:cxn modelId="{B2C33117-B7A7-4676-A3BE-FA30F7DE4CE8}" type="presParOf" srcId="{38AE8E12-D807-41CA-9EEB-B7A8C2104117}" destId="{CC4C126F-62A7-4CD9-9C71-230159399FD6}" srcOrd="4" destOrd="0" presId="urn:microsoft.com/office/officeart/2005/8/layout/bList2"/>
    <dgm:cxn modelId="{2736DED3-4E90-4240-BE95-B7102C81FEB7}" type="presParOf" srcId="{CC4C126F-62A7-4CD9-9C71-230159399FD6}" destId="{FDC59059-EA5A-4BD7-AE2D-23DF8204E5DD}" srcOrd="0" destOrd="0" presId="urn:microsoft.com/office/officeart/2005/8/layout/bList2"/>
    <dgm:cxn modelId="{0DC9542B-65DC-4BC3-A9CE-29364F431422}" type="presParOf" srcId="{CC4C126F-62A7-4CD9-9C71-230159399FD6}" destId="{BF71A991-E695-4996-A908-AF831B160201}" srcOrd="1" destOrd="0" presId="urn:microsoft.com/office/officeart/2005/8/layout/bList2"/>
    <dgm:cxn modelId="{370C91DE-C390-4EA0-AEC3-D14A2C0C8DC1}" type="presParOf" srcId="{CC4C126F-62A7-4CD9-9C71-230159399FD6}" destId="{7E506B36-9647-419B-AF57-1E04EA29AC76}" srcOrd="2" destOrd="0" presId="urn:microsoft.com/office/officeart/2005/8/layout/bList2"/>
    <dgm:cxn modelId="{3CF3D1CA-BD1B-417B-8B01-1DEB511C0D49}" type="presParOf" srcId="{CC4C126F-62A7-4CD9-9C71-230159399FD6}" destId="{C1BFFCD4-641C-472B-9030-7CEA8E4C94E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E850E77-4DC4-4AA0-A39A-55917F083BB2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EAD67E00-0D04-4A04-B894-8195C4DF25C4}">
      <dgm:prSet phldrT="[Texto]" custT="1"/>
      <dgm:spPr/>
      <dgm:t>
        <a:bodyPr/>
        <a:lstStyle/>
        <a:p>
          <a:r>
            <a:rPr lang="es-ES" sz="1800" b="0" i="0" u="none" dirty="0">
              <a:latin typeface="Montserrat"/>
            </a:rPr>
            <a:t>Relación I/T (bandas/total de neutrófilos): &gt;0.2 → Mayor riesgo de infección. </a:t>
          </a:r>
          <a:endParaRPr lang="es-CO" sz="1800" dirty="0">
            <a:latin typeface="Montserrat"/>
          </a:endParaRPr>
        </a:p>
      </dgm:t>
    </dgm:pt>
    <dgm:pt modelId="{693BA526-2E9F-47F2-BC5D-10107535ABA8}" type="parTrans" cxnId="{533F23CD-946B-4627-A62B-F04A9402DDD8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18A5783-CD54-437E-B8A7-4AD76483C1C9}" type="sibTrans" cxnId="{533F23CD-946B-4627-A62B-F04A9402DDD8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309115AF-BFCF-4442-82EC-8D1422CAB598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800" b="0" i="0" u="none" dirty="0">
              <a:latin typeface="Montserrat"/>
            </a:rPr>
            <a:t>Si hay discrepancia con los resultados se recomienda actuar con base en el resultado más desfavorable para iniciar tratamiento. </a:t>
          </a:r>
          <a:endParaRPr lang="es-CO" sz="1800" dirty="0">
            <a:latin typeface="Montserrat"/>
          </a:endParaRPr>
        </a:p>
      </dgm:t>
    </dgm:pt>
    <dgm:pt modelId="{B665A89E-DE10-4198-8BB9-8A1D40C8BFBE}" type="parTrans" cxnId="{E75EAC9F-4FF6-4729-8D75-BEFDA0ED90A5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695C4345-E53A-4110-86A5-C47D2DC7C449}" type="sibTrans" cxnId="{E75EAC9F-4FF6-4729-8D75-BEFDA0ED90A5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D2B41BB1-C33E-4838-8296-4F68FFADB566}" type="pres">
      <dgm:prSet presAssocID="{AE850E77-4DC4-4AA0-A39A-55917F083BB2}" presName="linear" presStyleCnt="0">
        <dgm:presLayoutVars>
          <dgm:dir/>
          <dgm:animLvl val="lvl"/>
          <dgm:resizeHandles val="exact"/>
        </dgm:presLayoutVars>
      </dgm:prSet>
      <dgm:spPr/>
    </dgm:pt>
    <dgm:pt modelId="{FE70F8A6-5653-4C98-855E-E5359EC3D876}" type="pres">
      <dgm:prSet presAssocID="{EAD67E00-0D04-4A04-B894-8195C4DF25C4}" presName="parentLin" presStyleCnt="0"/>
      <dgm:spPr/>
    </dgm:pt>
    <dgm:pt modelId="{9719736E-6D06-47EA-B22C-7B08C098BDC0}" type="pres">
      <dgm:prSet presAssocID="{EAD67E00-0D04-4A04-B894-8195C4DF25C4}" presName="parentLeftMargin" presStyleLbl="node1" presStyleIdx="0" presStyleCnt="2"/>
      <dgm:spPr/>
    </dgm:pt>
    <dgm:pt modelId="{2C37642F-F333-4081-BA93-69EE8B2137C5}" type="pres">
      <dgm:prSet presAssocID="{EAD67E00-0D04-4A04-B894-8195C4DF25C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543EC6A-FC46-4296-BC7A-30275991B5E8}" type="pres">
      <dgm:prSet presAssocID="{EAD67E00-0D04-4A04-B894-8195C4DF25C4}" presName="negativeSpace" presStyleCnt="0"/>
      <dgm:spPr/>
    </dgm:pt>
    <dgm:pt modelId="{A28D4D85-6CCB-492A-82E3-873F78232680}" type="pres">
      <dgm:prSet presAssocID="{EAD67E00-0D04-4A04-B894-8195C4DF25C4}" presName="childText" presStyleLbl="conFgAcc1" presStyleIdx="0" presStyleCnt="2">
        <dgm:presLayoutVars>
          <dgm:bulletEnabled val="1"/>
        </dgm:presLayoutVars>
      </dgm:prSet>
      <dgm:spPr/>
    </dgm:pt>
    <dgm:pt modelId="{2A2B291A-0F86-4652-9414-9310571B3C27}" type="pres">
      <dgm:prSet presAssocID="{B18A5783-CD54-437E-B8A7-4AD76483C1C9}" presName="spaceBetweenRectangles" presStyleCnt="0"/>
      <dgm:spPr/>
    </dgm:pt>
    <dgm:pt modelId="{5A67CBB2-D979-49A9-9E28-8DD379084821}" type="pres">
      <dgm:prSet presAssocID="{309115AF-BFCF-4442-82EC-8D1422CAB598}" presName="parentLin" presStyleCnt="0"/>
      <dgm:spPr/>
    </dgm:pt>
    <dgm:pt modelId="{E415079B-0A8B-42EC-9D86-FEF82E6FE687}" type="pres">
      <dgm:prSet presAssocID="{309115AF-BFCF-4442-82EC-8D1422CAB598}" presName="parentLeftMargin" presStyleLbl="node1" presStyleIdx="0" presStyleCnt="2"/>
      <dgm:spPr/>
    </dgm:pt>
    <dgm:pt modelId="{B9386243-B186-405A-BC98-6FE8C16A6B0A}" type="pres">
      <dgm:prSet presAssocID="{309115AF-BFCF-4442-82EC-8D1422CAB59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782828E-9F1E-43FD-9A46-E75B54256DE1}" type="pres">
      <dgm:prSet presAssocID="{309115AF-BFCF-4442-82EC-8D1422CAB598}" presName="negativeSpace" presStyleCnt="0"/>
      <dgm:spPr/>
    </dgm:pt>
    <dgm:pt modelId="{C6CE8828-AA02-4D5F-916A-22DCFC5BB325}" type="pres">
      <dgm:prSet presAssocID="{309115AF-BFCF-4442-82EC-8D1422CAB59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F9C5D19-9955-44D0-8CBA-CA466D1030AF}" type="presOf" srcId="{EAD67E00-0D04-4A04-B894-8195C4DF25C4}" destId="{2C37642F-F333-4081-BA93-69EE8B2137C5}" srcOrd="1" destOrd="0" presId="urn:microsoft.com/office/officeart/2005/8/layout/list1"/>
    <dgm:cxn modelId="{FF633342-4557-4705-A449-8EF5CA3A353D}" type="presOf" srcId="{309115AF-BFCF-4442-82EC-8D1422CAB598}" destId="{B9386243-B186-405A-BC98-6FE8C16A6B0A}" srcOrd="1" destOrd="0" presId="urn:microsoft.com/office/officeart/2005/8/layout/list1"/>
    <dgm:cxn modelId="{FF42A680-1A9A-44BE-9C40-C7C37E68B721}" type="presOf" srcId="{309115AF-BFCF-4442-82EC-8D1422CAB598}" destId="{E415079B-0A8B-42EC-9D86-FEF82E6FE687}" srcOrd="0" destOrd="0" presId="urn:microsoft.com/office/officeart/2005/8/layout/list1"/>
    <dgm:cxn modelId="{E75EAC9F-4FF6-4729-8D75-BEFDA0ED90A5}" srcId="{AE850E77-4DC4-4AA0-A39A-55917F083BB2}" destId="{309115AF-BFCF-4442-82EC-8D1422CAB598}" srcOrd="1" destOrd="0" parTransId="{B665A89E-DE10-4198-8BB9-8A1D40C8BFBE}" sibTransId="{695C4345-E53A-4110-86A5-C47D2DC7C449}"/>
    <dgm:cxn modelId="{E1D34EC6-9AA2-4EA6-8AE5-84A2016F7F3C}" type="presOf" srcId="{EAD67E00-0D04-4A04-B894-8195C4DF25C4}" destId="{9719736E-6D06-47EA-B22C-7B08C098BDC0}" srcOrd="0" destOrd="0" presId="urn:microsoft.com/office/officeart/2005/8/layout/list1"/>
    <dgm:cxn modelId="{533F23CD-946B-4627-A62B-F04A9402DDD8}" srcId="{AE850E77-4DC4-4AA0-A39A-55917F083BB2}" destId="{EAD67E00-0D04-4A04-B894-8195C4DF25C4}" srcOrd="0" destOrd="0" parTransId="{693BA526-2E9F-47F2-BC5D-10107535ABA8}" sibTransId="{B18A5783-CD54-437E-B8A7-4AD76483C1C9}"/>
    <dgm:cxn modelId="{E73763E6-0C65-4FB4-A8CC-FC854CECFD86}" type="presOf" srcId="{AE850E77-4DC4-4AA0-A39A-55917F083BB2}" destId="{D2B41BB1-C33E-4838-8296-4F68FFADB566}" srcOrd="0" destOrd="0" presId="urn:microsoft.com/office/officeart/2005/8/layout/list1"/>
    <dgm:cxn modelId="{7BC169A8-C21C-4A75-929D-469B127A042F}" type="presParOf" srcId="{D2B41BB1-C33E-4838-8296-4F68FFADB566}" destId="{FE70F8A6-5653-4C98-855E-E5359EC3D876}" srcOrd="0" destOrd="0" presId="urn:microsoft.com/office/officeart/2005/8/layout/list1"/>
    <dgm:cxn modelId="{B642DB7A-43C5-40D5-B7BA-D9656D5BEBC1}" type="presParOf" srcId="{FE70F8A6-5653-4C98-855E-E5359EC3D876}" destId="{9719736E-6D06-47EA-B22C-7B08C098BDC0}" srcOrd="0" destOrd="0" presId="urn:microsoft.com/office/officeart/2005/8/layout/list1"/>
    <dgm:cxn modelId="{9CCE786C-0326-488E-8655-E029C848973C}" type="presParOf" srcId="{FE70F8A6-5653-4C98-855E-E5359EC3D876}" destId="{2C37642F-F333-4081-BA93-69EE8B2137C5}" srcOrd="1" destOrd="0" presId="urn:microsoft.com/office/officeart/2005/8/layout/list1"/>
    <dgm:cxn modelId="{97CE8FA2-C741-4775-B134-563F4C2BDD45}" type="presParOf" srcId="{D2B41BB1-C33E-4838-8296-4F68FFADB566}" destId="{5543EC6A-FC46-4296-BC7A-30275991B5E8}" srcOrd="1" destOrd="0" presId="urn:microsoft.com/office/officeart/2005/8/layout/list1"/>
    <dgm:cxn modelId="{0061DD09-1463-4D2D-8B30-A1ECB95297D8}" type="presParOf" srcId="{D2B41BB1-C33E-4838-8296-4F68FFADB566}" destId="{A28D4D85-6CCB-492A-82E3-873F78232680}" srcOrd="2" destOrd="0" presId="urn:microsoft.com/office/officeart/2005/8/layout/list1"/>
    <dgm:cxn modelId="{1A2ECFE7-8FE5-40A0-BB00-566961D47471}" type="presParOf" srcId="{D2B41BB1-C33E-4838-8296-4F68FFADB566}" destId="{2A2B291A-0F86-4652-9414-9310571B3C27}" srcOrd="3" destOrd="0" presId="urn:microsoft.com/office/officeart/2005/8/layout/list1"/>
    <dgm:cxn modelId="{F47C5996-C205-414E-93E9-5F04632BAA7A}" type="presParOf" srcId="{D2B41BB1-C33E-4838-8296-4F68FFADB566}" destId="{5A67CBB2-D979-49A9-9E28-8DD379084821}" srcOrd="4" destOrd="0" presId="urn:microsoft.com/office/officeart/2005/8/layout/list1"/>
    <dgm:cxn modelId="{20DAAE11-AA85-4DD8-BDB9-ED904C4C4D78}" type="presParOf" srcId="{5A67CBB2-D979-49A9-9E28-8DD379084821}" destId="{E415079B-0A8B-42EC-9D86-FEF82E6FE687}" srcOrd="0" destOrd="0" presId="urn:microsoft.com/office/officeart/2005/8/layout/list1"/>
    <dgm:cxn modelId="{B7136864-A7AD-4E1E-AD57-40688541F422}" type="presParOf" srcId="{5A67CBB2-D979-49A9-9E28-8DD379084821}" destId="{B9386243-B186-405A-BC98-6FE8C16A6B0A}" srcOrd="1" destOrd="0" presId="urn:microsoft.com/office/officeart/2005/8/layout/list1"/>
    <dgm:cxn modelId="{7E6379CC-88AC-4652-B6C4-BFD5455F54B0}" type="presParOf" srcId="{D2B41BB1-C33E-4838-8296-4F68FFADB566}" destId="{B782828E-9F1E-43FD-9A46-E75B54256DE1}" srcOrd="5" destOrd="0" presId="urn:microsoft.com/office/officeart/2005/8/layout/list1"/>
    <dgm:cxn modelId="{63C8BF63-8C63-444B-BA66-6D6BE84925C9}" type="presParOf" srcId="{D2B41BB1-C33E-4838-8296-4F68FFADB566}" destId="{C6CE8828-AA02-4D5F-916A-22DCFC5BB32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F564C26-1E5C-466B-8D02-BB341B7510D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B5AD2470-B9A1-4FF2-98D6-D77E3E666483}">
      <dgm:prSet phldrT="[Texto]"/>
      <dgm:spPr/>
      <dgm:t>
        <a:bodyPr/>
        <a:lstStyle/>
        <a:p>
          <a:pPr rtl="0"/>
          <a:r>
            <a:rPr lang="es-CO" b="0" i="0" u="none" dirty="0">
              <a:latin typeface="Montserrat"/>
            </a:rPr>
            <a:t>MALDI-TOF: ayuda a identificar microorganismos antes del hemocultivo (detecta </a:t>
          </a:r>
          <a:r>
            <a:rPr lang="es-CO" b="0" i="0" u="none" dirty="0" err="1">
              <a:latin typeface="Montserrat"/>
            </a:rPr>
            <a:t>gram</a:t>
          </a:r>
          <a:r>
            <a:rPr lang="es-CO" b="0" i="0" u="none" dirty="0">
              <a:latin typeface="Montserrat"/>
            </a:rPr>
            <a:t> positivos y </a:t>
          </a:r>
          <a:r>
            <a:rPr lang="es-CO" b="0" i="0" u="none" dirty="0" err="1">
              <a:latin typeface="Montserrat"/>
            </a:rPr>
            <a:t>gram</a:t>
          </a:r>
          <a:r>
            <a:rPr lang="es-CO" b="0" i="0" u="none" dirty="0">
              <a:latin typeface="Montserrat"/>
            </a:rPr>
            <a:t> negativos). No uso rutinario en neonatos. </a:t>
          </a:r>
          <a:endParaRPr lang="es-CO" dirty="0">
            <a:latin typeface="Montserrat"/>
          </a:endParaRPr>
        </a:p>
      </dgm:t>
    </dgm:pt>
    <dgm:pt modelId="{013A89C3-7F29-472F-A84A-557B2C0CE0AA}" type="parTrans" cxnId="{1D0A6E84-EA44-4A79-BB80-A8EE5D6B4FEC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70D72383-1F9E-4C37-A817-4A47C9C682E2}" type="sibTrans" cxnId="{1D0A6E84-EA44-4A79-BB80-A8EE5D6B4FEC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C4204026-16FA-48B0-AA57-6F6A40D01065}">
      <dgm:prSet phldrT="[Texto]"/>
      <dgm:spPr/>
      <dgm:t>
        <a:bodyPr/>
        <a:lstStyle/>
        <a:p>
          <a:pPr rtl="0"/>
          <a:r>
            <a:rPr lang="es-ES" b="0" i="0" u="none" dirty="0">
              <a:latin typeface="Montserrat"/>
            </a:rPr>
            <a:t>Amiloide A sérico: apolipoproteína producida por el hígado, síntesis controlada por IL-1. IL-6, FNT. Se aumenta más rápido, se puede usar en sepsis neonatal temprana.</a:t>
          </a:r>
          <a:endParaRPr lang="es-CO" dirty="0">
            <a:latin typeface="Montserrat"/>
          </a:endParaRPr>
        </a:p>
      </dgm:t>
    </dgm:pt>
    <dgm:pt modelId="{6D79FF73-1B40-4188-A9CB-78F250200E72}" type="parTrans" cxnId="{19D2E7B6-CB33-40F6-8122-BF3CD6A2F8DB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E4A204D0-36F7-4C36-BAF4-A86BE80B04B6}" type="sibTrans" cxnId="{19D2E7B6-CB33-40F6-8122-BF3CD6A2F8DB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45C2314F-2366-4BD6-859A-3A614EEDCEE3}">
      <dgm:prSet phldrT="[Texto]"/>
      <dgm:spPr>
        <a:solidFill>
          <a:srgbClr val="0070C0"/>
        </a:solidFill>
      </dgm:spPr>
      <dgm:t>
        <a:bodyPr/>
        <a:lstStyle/>
        <a:p>
          <a:pPr rtl="0"/>
          <a:r>
            <a:rPr lang="es-ES" b="0" i="0" u="none" dirty="0">
              <a:latin typeface="Montserrat"/>
            </a:rPr>
            <a:t>HLA-DR de monocitos: expresión &lt;30% se correlaciona con sepsis confirmada o clínica. </a:t>
          </a:r>
          <a:endParaRPr lang="es-CO" dirty="0">
            <a:latin typeface="Montserrat"/>
          </a:endParaRPr>
        </a:p>
      </dgm:t>
    </dgm:pt>
    <dgm:pt modelId="{1A866547-9653-481C-AF0A-363F47D59B92}" type="parTrans" cxnId="{C1F9A2E5-82E9-4249-AC3E-C0F381E5F872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67E90D15-78BC-4AB3-8DE2-A394B1D10F21}" type="sibTrans" cxnId="{C1F9A2E5-82E9-4249-AC3E-C0F381E5F872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3834AF14-BF6C-43F5-A3AE-A5D67D98BDB0}" type="pres">
      <dgm:prSet presAssocID="{8F564C26-1E5C-466B-8D02-BB341B7510DA}" presName="Name0" presStyleCnt="0">
        <dgm:presLayoutVars>
          <dgm:chMax val="7"/>
          <dgm:chPref val="7"/>
          <dgm:dir/>
        </dgm:presLayoutVars>
      </dgm:prSet>
      <dgm:spPr/>
    </dgm:pt>
    <dgm:pt modelId="{29474A42-91AA-43FF-9BC3-BD6B6D7DF533}" type="pres">
      <dgm:prSet presAssocID="{8F564C26-1E5C-466B-8D02-BB341B7510DA}" presName="Name1" presStyleCnt="0"/>
      <dgm:spPr/>
    </dgm:pt>
    <dgm:pt modelId="{5E5F6285-14FB-40EC-8752-F841F69750DB}" type="pres">
      <dgm:prSet presAssocID="{8F564C26-1E5C-466B-8D02-BB341B7510DA}" presName="cycle" presStyleCnt="0"/>
      <dgm:spPr/>
    </dgm:pt>
    <dgm:pt modelId="{D489C8C1-966B-4223-AB5A-4BFAA70859BF}" type="pres">
      <dgm:prSet presAssocID="{8F564C26-1E5C-466B-8D02-BB341B7510DA}" presName="srcNode" presStyleLbl="node1" presStyleIdx="0" presStyleCnt="3"/>
      <dgm:spPr/>
    </dgm:pt>
    <dgm:pt modelId="{2E31A523-D7BC-46F2-B57F-479E0B9CF150}" type="pres">
      <dgm:prSet presAssocID="{8F564C26-1E5C-466B-8D02-BB341B7510DA}" presName="conn" presStyleLbl="parChTrans1D2" presStyleIdx="0" presStyleCnt="1"/>
      <dgm:spPr/>
    </dgm:pt>
    <dgm:pt modelId="{195C8847-3AFB-47A3-A696-73E3E9966F6C}" type="pres">
      <dgm:prSet presAssocID="{8F564C26-1E5C-466B-8D02-BB341B7510DA}" presName="extraNode" presStyleLbl="node1" presStyleIdx="0" presStyleCnt="3"/>
      <dgm:spPr/>
    </dgm:pt>
    <dgm:pt modelId="{3C4ED2A8-AF2A-4948-9117-856EF3F6A5F6}" type="pres">
      <dgm:prSet presAssocID="{8F564C26-1E5C-466B-8D02-BB341B7510DA}" presName="dstNode" presStyleLbl="node1" presStyleIdx="0" presStyleCnt="3"/>
      <dgm:spPr/>
    </dgm:pt>
    <dgm:pt modelId="{DEC87B22-FF28-4CC9-8B14-5CDD5409382A}" type="pres">
      <dgm:prSet presAssocID="{B5AD2470-B9A1-4FF2-98D6-D77E3E666483}" presName="text_1" presStyleLbl="node1" presStyleIdx="0" presStyleCnt="3">
        <dgm:presLayoutVars>
          <dgm:bulletEnabled val="1"/>
        </dgm:presLayoutVars>
      </dgm:prSet>
      <dgm:spPr/>
    </dgm:pt>
    <dgm:pt modelId="{567DDA50-B50E-424F-B377-002D6527D41C}" type="pres">
      <dgm:prSet presAssocID="{B5AD2470-B9A1-4FF2-98D6-D77E3E666483}" presName="accent_1" presStyleCnt="0"/>
      <dgm:spPr/>
    </dgm:pt>
    <dgm:pt modelId="{16F57F60-1BC0-48DB-B608-4D34F78033CB}" type="pres">
      <dgm:prSet presAssocID="{B5AD2470-B9A1-4FF2-98D6-D77E3E666483}" presName="accentRepeatNode" presStyleLbl="solidFgAcc1" presStyleIdx="0" presStyleCnt="3"/>
      <dgm:spPr/>
    </dgm:pt>
    <dgm:pt modelId="{AB08964F-99EE-4868-8657-DDCB8DC3F9D8}" type="pres">
      <dgm:prSet presAssocID="{C4204026-16FA-48B0-AA57-6F6A40D01065}" presName="text_2" presStyleLbl="node1" presStyleIdx="1" presStyleCnt="3">
        <dgm:presLayoutVars>
          <dgm:bulletEnabled val="1"/>
        </dgm:presLayoutVars>
      </dgm:prSet>
      <dgm:spPr/>
    </dgm:pt>
    <dgm:pt modelId="{A24437D2-215A-4849-AE40-CFB2186FC944}" type="pres">
      <dgm:prSet presAssocID="{C4204026-16FA-48B0-AA57-6F6A40D01065}" presName="accent_2" presStyleCnt="0"/>
      <dgm:spPr/>
    </dgm:pt>
    <dgm:pt modelId="{4EA0B0F5-2D42-42F6-9FBE-C7E9910BAEFC}" type="pres">
      <dgm:prSet presAssocID="{C4204026-16FA-48B0-AA57-6F6A40D01065}" presName="accentRepeatNode" presStyleLbl="solidFgAcc1" presStyleIdx="1" presStyleCnt="3"/>
      <dgm:spPr/>
    </dgm:pt>
    <dgm:pt modelId="{CC250C3E-C311-4097-84DD-3ECDD799EED2}" type="pres">
      <dgm:prSet presAssocID="{45C2314F-2366-4BD6-859A-3A614EEDCEE3}" presName="text_3" presStyleLbl="node1" presStyleIdx="2" presStyleCnt="3">
        <dgm:presLayoutVars>
          <dgm:bulletEnabled val="1"/>
        </dgm:presLayoutVars>
      </dgm:prSet>
      <dgm:spPr/>
    </dgm:pt>
    <dgm:pt modelId="{7371E5F1-9532-47F1-A9A8-D921E51AB532}" type="pres">
      <dgm:prSet presAssocID="{45C2314F-2366-4BD6-859A-3A614EEDCEE3}" presName="accent_3" presStyleCnt="0"/>
      <dgm:spPr/>
    </dgm:pt>
    <dgm:pt modelId="{B0670965-8BA2-456A-A1A7-535C7FE1EA33}" type="pres">
      <dgm:prSet presAssocID="{45C2314F-2366-4BD6-859A-3A614EEDCEE3}" presName="accentRepeatNode" presStyleLbl="solidFgAcc1" presStyleIdx="2" presStyleCnt="3"/>
      <dgm:spPr/>
    </dgm:pt>
  </dgm:ptLst>
  <dgm:cxnLst>
    <dgm:cxn modelId="{45907A72-9F5C-4326-AD68-D874DC0839D4}" type="presOf" srcId="{45C2314F-2366-4BD6-859A-3A614EEDCEE3}" destId="{CC250C3E-C311-4097-84DD-3ECDD799EED2}" srcOrd="0" destOrd="0" presId="urn:microsoft.com/office/officeart/2008/layout/VerticalCurvedList"/>
    <dgm:cxn modelId="{1D0A6E84-EA44-4A79-BB80-A8EE5D6B4FEC}" srcId="{8F564C26-1E5C-466B-8D02-BB341B7510DA}" destId="{B5AD2470-B9A1-4FF2-98D6-D77E3E666483}" srcOrd="0" destOrd="0" parTransId="{013A89C3-7F29-472F-A84A-557B2C0CE0AA}" sibTransId="{70D72383-1F9E-4C37-A817-4A47C9C682E2}"/>
    <dgm:cxn modelId="{126D848B-30AA-4466-ADFE-48E094B14F86}" type="presOf" srcId="{8F564C26-1E5C-466B-8D02-BB341B7510DA}" destId="{3834AF14-BF6C-43F5-A3AE-A5D67D98BDB0}" srcOrd="0" destOrd="0" presId="urn:microsoft.com/office/officeart/2008/layout/VerticalCurvedList"/>
    <dgm:cxn modelId="{19D2E7B6-CB33-40F6-8122-BF3CD6A2F8DB}" srcId="{8F564C26-1E5C-466B-8D02-BB341B7510DA}" destId="{C4204026-16FA-48B0-AA57-6F6A40D01065}" srcOrd="1" destOrd="0" parTransId="{6D79FF73-1B40-4188-A9CB-78F250200E72}" sibTransId="{E4A204D0-36F7-4C36-BAF4-A86BE80B04B6}"/>
    <dgm:cxn modelId="{9B57DFBF-87F5-49D6-8C2A-9F723C3A63CF}" type="presOf" srcId="{70D72383-1F9E-4C37-A817-4A47C9C682E2}" destId="{2E31A523-D7BC-46F2-B57F-479E0B9CF150}" srcOrd="0" destOrd="0" presId="urn:microsoft.com/office/officeart/2008/layout/VerticalCurvedList"/>
    <dgm:cxn modelId="{58B100D7-36B8-4397-858D-491F06301445}" type="presOf" srcId="{C4204026-16FA-48B0-AA57-6F6A40D01065}" destId="{AB08964F-99EE-4868-8657-DDCB8DC3F9D8}" srcOrd="0" destOrd="0" presId="urn:microsoft.com/office/officeart/2008/layout/VerticalCurvedList"/>
    <dgm:cxn modelId="{C1F9A2E5-82E9-4249-AC3E-C0F381E5F872}" srcId="{8F564C26-1E5C-466B-8D02-BB341B7510DA}" destId="{45C2314F-2366-4BD6-859A-3A614EEDCEE3}" srcOrd="2" destOrd="0" parTransId="{1A866547-9653-481C-AF0A-363F47D59B92}" sibTransId="{67E90D15-78BC-4AB3-8DE2-A394B1D10F21}"/>
    <dgm:cxn modelId="{B68460EC-A60A-4E32-9316-3F16302E5818}" type="presOf" srcId="{B5AD2470-B9A1-4FF2-98D6-D77E3E666483}" destId="{DEC87B22-FF28-4CC9-8B14-5CDD5409382A}" srcOrd="0" destOrd="0" presId="urn:microsoft.com/office/officeart/2008/layout/VerticalCurvedList"/>
    <dgm:cxn modelId="{C8905125-BFD3-4552-903E-E54D485216C2}" type="presParOf" srcId="{3834AF14-BF6C-43F5-A3AE-A5D67D98BDB0}" destId="{29474A42-91AA-43FF-9BC3-BD6B6D7DF533}" srcOrd="0" destOrd="0" presId="urn:microsoft.com/office/officeart/2008/layout/VerticalCurvedList"/>
    <dgm:cxn modelId="{174D06D6-DB7B-4D2F-9535-DCAB5985BF0D}" type="presParOf" srcId="{29474A42-91AA-43FF-9BC3-BD6B6D7DF533}" destId="{5E5F6285-14FB-40EC-8752-F841F69750DB}" srcOrd="0" destOrd="0" presId="urn:microsoft.com/office/officeart/2008/layout/VerticalCurvedList"/>
    <dgm:cxn modelId="{501D50C9-F9AF-427E-A248-8FBE944F25B9}" type="presParOf" srcId="{5E5F6285-14FB-40EC-8752-F841F69750DB}" destId="{D489C8C1-966B-4223-AB5A-4BFAA70859BF}" srcOrd="0" destOrd="0" presId="urn:microsoft.com/office/officeart/2008/layout/VerticalCurvedList"/>
    <dgm:cxn modelId="{753F2708-C1E7-457F-AE6A-07F0F165A4AA}" type="presParOf" srcId="{5E5F6285-14FB-40EC-8752-F841F69750DB}" destId="{2E31A523-D7BC-46F2-B57F-479E0B9CF150}" srcOrd="1" destOrd="0" presId="urn:microsoft.com/office/officeart/2008/layout/VerticalCurvedList"/>
    <dgm:cxn modelId="{FDC77235-3DAE-4960-ADF4-1124A0A0F2B4}" type="presParOf" srcId="{5E5F6285-14FB-40EC-8752-F841F69750DB}" destId="{195C8847-3AFB-47A3-A696-73E3E9966F6C}" srcOrd="2" destOrd="0" presId="urn:microsoft.com/office/officeart/2008/layout/VerticalCurvedList"/>
    <dgm:cxn modelId="{19018BC6-61EF-477F-A3D4-E89B7B1E2C45}" type="presParOf" srcId="{5E5F6285-14FB-40EC-8752-F841F69750DB}" destId="{3C4ED2A8-AF2A-4948-9117-856EF3F6A5F6}" srcOrd="3" destOrd="0" presId="urn:microsoft.com/office/officeart/2008/layout/VerticalCurvedList"/>
    <dgm:cxn modelId="{566B47E0-ECA4-4AA4-9BB7-2ABC5D00F01B}" type="presParOf" srcId="{29474A42-91AA-43FF-9BC3-BD6B6D7DF533}" destId="{DEC87B22-FF28-4CC9-8B14-5CDD5409382A}" srcOrd="1" destOrd="0" presId="urn:microsoft.com/office/officeart/2008/layout/VerticalCurvedList"/>
    <dgm:cxn modelId="{3A3B2091-A0EE-4AB6-8809-F6280B910649}" type="presParOf" srcId="{29474A42-91AA-43FF-9BC3-BD6B6D7DF533}" destId="{567DDA50-B50E-424F-B377-002D6527D41C}" srcOrd="2" destOrd="0" presId="urn:microsoft.com/office/officeart/2008/layout/VerticalCurvedList"/>
    <dgm:cxn modelId="{4B0AB06C-BDAF-4A14-BB6A-7CC376902A18}" type="presParOf" srcId="{567DDA50-B50E-424F-B377-002D6527D41C}" destId="{16F57F60-1BC0-48DB-B608-4D34F78033CB}" srcOrd="0" destOrd="0" presId="urn:microsoft.com/office/officeart/2008/layout/VerticalCurvedList"/>
    <dgm:cxn modelId="{23249D74-61EA-40A9-9DEF-52344391D247}" type="presParOf" srcId="{29474A42-91AA-43FF-9BC3-BD6B6D7DF533}" destId="{AB08964F-99EE-4868-8657-DDCB8DC3F9D8}" srcOrd="3" destOrd="0" presId="urn:microsoft.com/office/officeart/2008/layout/VerticalCurvedList"/>
    <dgm:cxn modelId="{1F7C5B40-8C10-4733-8ED8-80DCA45A367E}" type="presParOf" srcId="{29474A42-91AA-43FF-9BC3-BD6B6D7DF533}" destId="{A24437D2-215A-4849-AE40-CFB2186FC944}" srcOrd="4" destOrd="0" presId="urn:microsoft.com/office/officeart/2008/layout/VerticalCurvedList"/>
    <dgm:cxn modelId="{B1140A3B-51AC-460B-A645-3E0E75FC86ED}" type="presParOf" srcId="{A24437D2-215A-4849-AE40-CFB2186FC944}" destId="{4EA0B0F5-2D42-42F6-9FBE-C7E9910BAEFC}" srcOrd="0" destOrd="0" presId="urn:microsoft.com/office/officeart/2008/layout/VerticalCurvedList"/>
    <dgm:cxn modelId="{1173B7DE-7FF6-4245-AE16-16B197D16F1B}" type="presParOf" srcId="{29474A42-91AA-43FF-9BC3-BD6B6D7DF533}" destId="{CC250C3E-C311-4097-84DD-3ECDD799EED2}" srcOrd="5" destOrd="0" presId="urn:microsoft.com/office/officeart/2008/layout/VerticalCurvedList"/>
    <dgm:cxn modelId="{532FC485-5A18-41B6-9FDE-B1F3017B3852}" type="presParOf" srcId="{29474A42-91AA-43FF-9BC3-BD6B6D7DF533}" destId="{7371E5F1-9532-47F1-A9A8-D921E51AB532}" srcOrd="6" destOrd="0" presId="urn:microsoft.com/office/officeart/2008/layout/VerticalCurvedList"/>
    <dgm:cxn modelId="{B0A2D25D-DAFA-49EC-A493-DB5B99CBCDF5}" type="presParOf" srcId="{7371E5F1-9532-47F1-A9A8-D921E51AB532}" destId="{B0670965-8BA2-456A-A1A7-535C7FE1EA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F8E40E4-9758-4858-B2FD-05C8A863B0C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E4F44A0-2B4D-4AF2-AFAE-A1376EFDA436}">
      <dgm:prSet phldrT="[Texto]" custT="1"/>
      <dgm:spPr/>
      <dgm:t>
        <a:bodyPr/>
        <a:lstStyle/>
        <a:p>
          <a:r>
            <a:rPr lang="es-ES" sz="1600" b="0" i="0" u="sng" dirty="0">
              <a:latin typeface="Montserrat"/>
            </a:rPr>
            <a:t>Proteína de unión a </a:t>
          </a:r>
          <a:r>
            <a:rPr lang="es-ES" sz="1600" b="0" i="0" u="sng" dirty="0" err="1">
              <a:latin typeface="Montserrat"/>
            </a:rPr>
            <a:t>lipopolisacáridos</a:t>
          </a:r>
          <a:r>
            <a:rPr lang="es-ES" sz="1600" b="0" i="0" u="sng" dirty="0">
              <a:latin typeface="Montserrat"/>
            </a:rPr>
            <a:t>:</a:t>
          </a:r>
          <a:r>
            <a:rPr lang="es-ES" sz="1600" b="0" i="0" u="none" dirty="0">
              <a:latin typeface="Montserrat"/>
            </a:rPr>
            <a:t> producida por bacterias </a:t>
          </a:r>
          <a:r>
            <a:rPr lang="es-ES" sz="1600" b="0" i="0" u="none" dirty="0" err="1">
              <a:latin typeface="Montserrat"/>
            </a:rPr>
            <a:t>gram</a:t>
          </a:r>
          <a:r>
            <a:rPr lang="es-ES" sz="1600" b="0" i="0" u="none" dirty="0">
              <a:latin typeface="Montserrat"/>
            </a:rPr>
            <a:t> negativas aproximadamente 6-8 horas posterior a la infección. Alto valor predictivo negativo y alta sensibilidad en sepsis temprana. No se afecta tanto por otras cosas diferentes a infección. </a:t>
          </a:r>
          <a:endParaRPr lang="es-CO" sz="1600" dirty="0">
            <a:latin typeface="Montserrat"/>
          </a:endParaRPr>
        </a:p>
      </dgm:t>
    </dgm:pt>
    <dgm:pt modelId="{518B373A-61D1-434C-B6D7-9FFE32A28EE2}" type="parTrans" cxnId="{358601AC-1EA9-4083-983F-416FA5B289A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D5A9952-A881-43A3-BAEB-73C83AA5A637}" type="sibTrans" cxnId="{358601AC-1EA9-4083-983F-416FA5B289A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17632198-E56D-44B0-AF29-4238B06DA886}">
      <dgm:prSet phldrT="[Texto]" custT="1"/>
      <dgm:spPr/>
      <dgm:t>
        <a:bodyPr/>
        <a:lstStyle/>
        <a:p>
          <a:pPr rtl="0"/>
          <a:r>
            <a:rPr lang="es-ES" sz="1600" b="0" i="0" u="sng" dirty="0">
              <a:latin typeface="Montserrat"/>
            </a:rPr>
            <a:t>IL-6:</a:t>
          </a:r>
          <a:r>
            <a:rPr lang="es-ES" sz="1600" b="0" i="0" u="none" dirty="0">
              <a:latin typeface="Montserrat"/>
            </a:rPr>
            <a:t> se aumenta más rápido que la PCR, pero su disminución en las primeras 24 horas del inicio del Ab también es muy rápida. Es mejor que la PCR en fases tempranas. </a:t>
          </a:r>
          <a:endParaRPr lang="es-CO" sz="1600" dirty="0">
            <a:latin typeface="Montserrat"/>
          </a:endParaRPr>
        </a:p>
      </dgm:t>
    </dgm:pt>
    <dgm:pt modelId="{9AFE1007-1EBC-4F28-954C-B07EF2838202}" type="parTrans" cxnId="{25D98C41-CCC2-40FD-824F-6D265393F94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77E6605-2258-445E-A792-E729C0A9289D}" type="sibTrans" cxnId="{25D98C41-CCC2-40FD-824F-6D265393F94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17C506FF-E1C7-463A-AD61-784C3050AEDA}">
      <dgm:prSet phldrT="[Texto]" custT="1"/>
      <dgm:spPr/>
      <dgm:t>
        <a:bodyPr/>
        <a:lstStyle/>
        <a:p>
          <a:pPr rtl="0"/>
          <a:r>
            <a:rPr lang="es-ES" sz="1600" b="0" i="0" u="sng" dirty="0">
              <a:latin typeface="Montserrat"/>
            </a:rPr>
            <a:t>IL-8:</a:t>
          </a:r>
          <a:r>
            <a:rPr lang="es-ES" sz="1600" b="0" i="0" u="none" dirty="0">
              <a:latin typeface="Montserrat"/>
            </a:rPr>
            <a:t> es mejor que la IL-6, se aumenta tempranamente, es muy sensible y específica. Se necesitan más estudios. </a:t>
          </a:r>
          <a:endParaRPr lang="es-CO" sz="1600" dirty="0">
            <a:latin typeface="Montserrat"/>
          </a:endParaRPr>
        </a:p>
      </dgm:t>
    </dgm:pt>
    <dgm:pt modelId="{810F13BE-59CF-4A1C-8D1E-7DB573835877}" type="parTrans" cxnId="{4ACDB576-C03F-4D1E-BDCF-6CA8AE990AC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F1CDC46-AD78-456D-B869-0D7145D4DBD0}" type="sibTrans" cxnId="{4ACDB576-C03F-4D1E-BDCF-6CA8AE990AC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07B7E157-3AEC-4059-969F-91ED5E7F2BDA}" type="pres">
      <dgm:prSet presAssocID="{5F8E40E4-9758-4858-B2FD-05C8A863B0C4}" presName="Name0" presStyleCnt="0">
        <dgm:presLayoutVars>
          <dgm:dir/>
          <dgm:resizeHandles val="exact"/>
        </dgm:presLayoutVars>
      </dgm:prSet>
      <dgm:spPr/>
    </dgm:pt>
    <dgm:pt modelId="{C0AAB098-7B67-46C0-A5BB-880E9015F7C7}" type="pres">
      <dgm:prSet presAssocID="{2E4F44A0-2B4D-4AF2-AFAE-A1376EFDA436}" presName="composite" presStyleCnt="0"/>
      <dgm:spPr/>
    </dgm:pt>
    <dgm:pt modelId="{C2C9220B-4E03-4E2D-A923-C3AEB6367AEB}" type="pres">
      <dgm:prSet presAssocID="{2E4F44A0-2B4D-4AF2-AFAE-A1376EFDA436}" presName="rect1" presStyleLbl="trAlignAcc1" presStyleIdx="0" presStyleCnt="3" custScaleX="145740" custLinFactNeighborX="12287" custLinFactNeighborY="-690">
        <dgm:presLayoutVars>
          <dgm:bulletEnabled val="1"/>
        </dgm:presLayoutVars>
      </dgm:prSet>
      <dgm:spPr/>
    </dgm:pt>
    <dgm:pt modelId="{EE1D30ED-7A8D-440D-A67E-0DC6EFE3C10A}" type="pres">
      <dgm:prSet presAssocID="{2E4F44A0-2B4D-4AF2-AFAE-A1376EFDA436}" presName="rect2" presStyleLbl="fgImgPlace1" presStyleIdx="0" presStyleCnt="3" custLinFactNeighborX="-52226" custLinFactNeighborY="3942"/>
      <dgm:spPr/>
    </dgm:pt>
    <dgm:pt modelId="{B51D8601-F5AC-4BE7-BF3F-E8B545C2FAD8}" type="pres">
      <dgm:prSet presAssocID="{9D5A9952-A881-43A3-BAEB-73C83AA5A637}" presName="sibTrans" presStyleCnt="0"/>
      <dgm:spPr/>
    </dgm:pt>
    <dgm:pt modelId="{7125CAAB-E5DC-4A39-9552-F1FE982202EB}" type="pres">
      <dgm:prSet presAssocID="{17632198-E56D-44B0-AF29-4238B06DA886}" presName="composite" presStyleCnt="0"/>
      <dgm:spPr/>
    </dgm:pt>
    <dgm:pt modelId="{AD7461EA-019F-4640-8DB3-0A7BC73B9CF0}" type="pres">
      <dgm:prSet presAssocID="{17632198-E56D-44B0-AF29-4238B06DA886}" presName="rect1" presStyleLbl="trAlignAcc1" presStyleIdx="1" presStyleCnt="3" custScaleX="145740" custLinFactNeighborX="12287" custLinFactNeighborY="-690">
        <dgm:presLayoutVars>
          <dgm:bulletEnabled val="1"/>
        </dgm:presLayoutVars>
      </dgm:prSet>
      <dgm:spPr/>
    </dgm:pt>
    <dgm:pt modelId="{E68BFF92-2DAD-4E6F-8648-F025B8B5695F}" type="pres">
      <dgm:prSet presAssocID="{17632198-E56D-44B0-AF29-4238B06DA886}" presName="rect2" presStyleLbl="fgImgPlace1" presStyleIdx="1" presStyleCnt="3" custLinFactNeighborX="-52226" custLinFactNeighborY="3942"/>
      <dgm:spPr/>
    </dgm:pt>
    <dgm:pt modelId="{CAA3FDC3-CDCC-4B95-A0E5-C185E5FC6B86}" type="pres">
      <dgm:prSet presAssocID="{377E6605-2258-445E-A792-E729C0A9289D}" presName="sibTrans" presStyleCnt="0"/>
      <dgm:spPr/>
    </dgm:pt>
    <dgm:pt modelId="{80424131-5FAA-44E2-B5B2-FBFB906BDF98}" type="pres">
      <dgm:prSet presAssocID="{17C506FF-E1C7-463A-AD61-784C3050AEDA}" presName="composite" presStyleCnt="0"/>
      <dgm:spPr/>
    </dgm:pt>
    <dgm:pt modelId="{AC7F0B52-2DB5-4077-96B2-B9E793764D5B}" type="pres">
      <dgm:prSet presAssocID="{17C506FF-E1C7-463A-AD61-784C3050AEDA}" presName="rect1" presStyleLbl="trAlignAcc1" presStyleIdx="2" presStyleCnt="3" custScaleX="145740" custLinFactNeighborX="12287" custLinFactNeighborY="-690">
        <dgm:presLayoutVars>
          <dgm:bulletEnabled val="1"/>
        </dgm:presLayoutVars>
      </dgm:prSet>
      <dgm:spPr/>
    </dgm:pt>
    <dgm:pt modelId="{1C17621C-DBE8-4A18-8429-B5BFD25034CD}" type="pres">
      <dgm:prSet presAssocID="{17C506FF-E1C7-463A-AD61-784C3050AEDA}" presName="rect2" presStyleLbl="fgImgPlace1" presStyleIdx="2" presStyleCnt="3" custLinFactNeighborX="-52226" custLinFactNeighborY="3942"/>
      <dgm:spPr/>
    </dgm:pt>
  </dgm:ptLst>
  <dgm:cxnLst>
    <dgm:cxn modelId="{25D98C41-CCC2-40FD-824F-6D265393F940}" srcId="{5F8E40E4-9758-4858-B2FD-05C8A863B0C4}" destId="{17632198-E56D-44B0-AF29-4238B06DA886}" srcOrd="1" destOrd="0" parTransId="{9AFE1007-1EBC-4F28-954C-B07EF2838202}" sibTransId="{377E6605-2258-445E-A792-E729C0A9289D}"/>
    <dgm:cxn modelId="{AD9CC84A-D817-44C2-A7EA-A6BCC439334A}" type="presOf" srcId="{17C506FF-E1C7-463A-AD61-784C3050AEDA}" destId="{AC7F0B52-2DB5-4077-96B2-B9E793764D5B}" srcOrd="0" destOrd="0" presId="urn:microsoft.com/office/officeart/2008/layout/PictureStrips"/>
    <dgm:cxn modelId="{4ACDB576-C03F-4D1E-BDCF-6CA8AE990ACE}" srcId="{5F8E40E4-9758-4858-B2FD-05C8A863B0C4}" destId="{17C506FF-E1C7-463A-AD61-784C3050AEDA}" srcOrd="2" destOrd="0" parTransId="{810F13BE-59CF-4A1C-8D1E-7DB573835877}" sibTransId="{DF1CDC46-AD78-456D-B869-0D7145D4DBD0}"/>
    <dgm:cxn modelId="{D8207857-D5E5-4EE7-A9FE-76C48EABAEAF}" type="presOf" srcId="{17632198-E56D-44B0-AF29-4238B06DA886}" destId="{AD7461EA-019F-4640-8DB3-0A7BC73B9CF0}" srcOrd="0" destOrd="0" presId="urn:microsoft.com/office/officeart/2008/layout/PictureStrips"/>
    <dgm:cxn modelId="{9DEA409E-6586-4E3C-BDBA-5CDE3732A4D8}" type="presOf" srcId="{5F8E40E4-9758-4858-B2FD-05C8A863B0C4}" destId="{07B7E157-3AEC-4059-969F-91ED5E7F2BDA}" srcOrd="0" destOrd="0" presId="urn:microsoft.com/office/officeart/2008/layout/PictureStrips"/>
    <dgm:cxn modelId="{358601AC-1EA9-4083-983F-416FA5B289A6}" srcId="{5F8E40E4-9758-4858-B2FD-05C8A863B0C4}" destId="{2E4F44A0-2B4D-4AF2-AFAE-A1376EFDA436}" srcOrd="0" destOrd="0" parTransId="{518B373A-61D1-434C-B6D7-9FFE32A28EE2}" sibTransId="{9D5A9952-A881-43A3-BAEB-73C83AA5A637}"/>
    <dgm:cxn modelId="{AEC778E0-A1AD-493F-A237-42F5171A3D31}" type="presOf" srcId="{2E4F44A0-2B4D-4AF2-AFAE-A1376EFDA436}" destId="{C2C9220B-4E03-4E2D-A923-C3AEB6367AEB}" srcOrd="0" destOrd="0" presId="urn:microsoft.com/office/officeart/2008/layout/PictureStrips"/>
    <dgm:cxn modelId="{09093817-2C22-46D7-97AA-548DD45E0D4D}" type="presParOf" srcId="{07B7E157-3AEC-4059-969F-91ED5E7F2BDA}" destId="{C0AAB098-7B67-46C0-A5BB-880E9015F7C7}" srcOrd="0" destOrd="0" presId="urn:microsoft.com/office/officeart/2008/layout/PictureStrips"/>
    <dgm:cxn modelId="{7C665140-A7A4-4D5F-B8A1-9B451016BE2F}" type="presParOf" srcId="{C0AAB098-7B67-46C0-A5BB-880E9015F7C7}" destId="{C2C9220B-4E03-4E2D-A923-C3AEB6367AEB}" srcOrd="0" destOrd="0" presId="urn:microsoft.com/office/officeart/2008/layout/PictureStrips"/>
    <dgm:cxn modelId="{28DA29C5-E79A-4033-96DA-2F76CCA745BE}" type="presParOf" srcId="{C0AAB098-7B67-46C0-A5BB-880E9015F7C7}" destId="{EE1D30ED-7A8D-440D-A67E-0DC6EFE3C10A}" srcOrd="1" destOrd="0" presId="urn:microsoft.com/office/officeart/2008/layout/PictureStrips"/>
    <dgm:cxn modelId="{436787F7-1153-4ABC-9A23-A7ECB43E7348}" type="presParOf" srcId="{07B7E157-3AEC-4059-969F-91ED5E7F2BDA}" destId="{B51D8601-F5AC-4BE7-BF3F-E8B545C2FAD8}" srcOrd="1" destOrd="0" presId="urn:microsoft.com/office/officeart/2008/layout/PictureStrips"/>
    <dgm:cxn modelId="{DDCD34F3-12CE-40FF-A872-189C830EE2D4}" type="presParOf" srcId="{07B7E157-3AEC-4059-969F-91ED5E7F2BDA}" destId="{7125CAAB-E5DC-4A39-9552-F1FE982202EB}" srcOrd="2" destOrd="0" presId="urn:microsoft.com/office/officeart/2008/layout/PictureStrips"/>
    <dgm:cxn modelId="{295E441B-A350-45E4-9CAA-7D88F7CAEF94}" type="presParOf" srcId="{7125CAAB-E5DC-4A39-9552-F1FE982202EB}" destId="{AD7461EA-019F-4640-8DB3-0A7BC73B9CF0}" srcOrd="0" destOrd="0" presId="urn:microsoft.com/office/officeart/2008/layout/PictureStrips"/>
    <dgm:cxn modelId="{078BF01A-19A4-4F8C-9B86-7D2C26FDBAF4}" type="presParOf" srcId="{7125CAAB-E5DC-4A39-9552-F1FE982202EB}" destId="{E68BFF92-2DAD-4E6F-8648-F025B8B5695F}" srcOrd="1" destOrd="0" presId="urn:microsoft.com/office/officeart/2008/layout/PictureStrips"/>
    <dgm:cxn modelId="{CFEE8A96-A383-45C0-BF83-7E7F7FB942F4}" type="presParOf" srcId="{07B7E157-3AEC-4059-969F-91ED5E7F2BDA}" destId="{CAA3FDC3-CDCC-4B95-A0E5-C185E5FC6B86}" srcOrd="3" destOrd="0" presId="urn:microsoft.com/office/officeart/2008/layout/PictureStrips"/>
    <dgm:cxn modelId="{F1EBAEEB-142D-4B8B-9A1A-C82B73D9554C}" type="presParOf" srcId="{07B7E157-3AEC-4059-969F-91ED5E7F2BDA}" destId="{80424131-5FAA-44E2-B5B2-FBFB906BDF98}" srcOrd="4" destOrd="0" presId="urn:microsoft.com/office/officeart/2008/layout/PictureStrips"/>
    <dgm:cxn modelId="{AC4038FA-1019-48BE-91AF-8EA198232DB1}" type="presParOf" srcId="{80424131-5FAA-44E2-B5B2-FBFB906BDF98}" destId="{AC7F0B52-2DB5-4077-96B2-B9E793764D5B}" srcOrd="0" destOrd="0" presId="urn:microsoft.com/office/officeart/2008/layout/PictureStrips"/>
    <dgm:cxn modelId="{268B4D69-43C9-444D-8702-E209D2404D2C}" type="presParOf" srcId="{80424131-5FAA-44E2-B5B2-FBFB906BDF98}" destId="{1C17621C-DBE8-4A18-8429-B5BFD25034C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654B300-FADA-4951-8DA1-2E8B5E46602A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6E728F73-CEBC-4D32-ADDA-6CCC95C598E6}">
      <dgm:prSet phldrT="[Texto]" custT="1"/>
      <dgm:spPr/>
      <dgm:t>
        <a:bodyPr/>
        <a:lstStyle/>
        <a:p>
          <a:pPr algn="ctr"/>
          <a:r>
            <a:rPr lang="es-ES" sz="1600" b="0" i="0" u="none" dirty="0">
              <a:latin typeface="Montserrat"/>
            </a:rPr>
            <a:t>Si el riesgo de sepsis es bajo-moderado (&gt;2% pero &lt;5%), paciente estable (a término, sin comorbilidades) → Cuadro hemático luego de 6-12 horas de vida porque el HLG se vuelve significativo luego de 4 horas de vida → Si el paciente se deteriora o los FR sugieren alta probabilidad.</a:t>
          </a:r>
          <a:endParaRPr lang="es-CO" sz="1600" dirty="0">
            <a:latin typeface="Montserrat"/>
          </a:endParaRPr>
        </a:p>
      </dgm:t>
    </dgm:pt>
    <dgm:pt modelId="{9C8AA432-8EE4-4FF6-B0B7-B7A266AEBEEC}" type="parTrans" cxnId="{2C7EBE6B-6A81-49DA-B15A-B6DE12647501}">
      <dgm:prSet/>
      <dgm:spPr/>
      <dgm:t>
        <a:bodyPr/>
        <a:lstStyle/>
        <a:p>
          <a:pPr algn="ctr"/>
          <a:endParaRPr lang="es-CO" sz="1600">
            <a:latin typeface="Montserrat"/>
          </a:endParaRPr>
        </a:p>
      </dgm:t>
    </dgm:pt>
    <dgm:pt modelId="{B59D15AC-0924-4A61-9659-40581035F68F}" type="sibTrans" cxnId="{2C7EBE6B-6A81-49DA-B15A-B6DE12647501}">
      <dgm:prSet custT="1"/>
      <dgm:spPr/>
      <dgm:t>
        <a:bodyPr/>
        <a:lstStyle/>
        <a:p>
          <a:pPr algn="ctr"/>
          <a:endParaRPr lang="es-CO" sz="1600">
            <a:latin typeface="Montserrat"/>
          </a:endParaRPr>
        </a:p>
      </dgm:t>
    </dgm:pt>
    <dgm:pt modelId="{903379B6-5401-44B5-9A14-A977E3E4DD7D}">
      <dgm:prSet phldrT="[Texto]" custT="1"/>
      <dgm:spPr>
        <a:solidFill>
          <a:srgbClr val="0070C0"/>
        </a:solidFill>
      </dgm:spPr>
      <dgm:t>
        <a:bodyPr/>
        <a:lstStyle/>
        <a:p>
          <a:pPr algn="ctr" rtl="0"/>
          <a:r>
            <a:rPr lang="es-ES" sz="1600" b="0" i="0" u="none" dirty="0">
              <a:latin typeface="Montserrat"/>
            </a:rPr>
            <a:t>Pacientes de bajo riesgo o sin FR → No tomar cuadro hemático. </a:t>
          </a:r>
          <a:endParaRPr lang="es-CO" sz="1600" dirty="0">
            <a:latin typeface="Montserrat"/>
          </a:endParaRPr>
        </a:p>
      </dgm:t>
    </dgm:pt>
    <dgm:pt modelId="{9D3565E2-A85D-49A8-8DAC-C1CAB2E4A597}" type="parTrans" cxnId="{938D4179-C958-4509-9A8B-FF4FC22FBC55}">
      <dgm:prSet/>
      <dgm:spPr/>
      <dgm:t>
        <a:bodyPr/>
        <a:lstStyle/>
        <a:p>
          <a:pPr algn="ctr"/>
          <a:endParaRPr lang="es-CO" sz="1600">
            <a:latin typeface="Montserrat"/>
          </a:endParaRPr>
        </a:p>
      </dgm:t>
    </dgm:pt>
    <dgm:pt modelId="{5F3F3F3F-7953-4185-9E76-33E20932F5B3}" type="sibTrans" cxnId="{938D4179-C958-4509-9A8B-FF4FC22FBC55}">
      <dgm:prSet/>
      <dgm:spPr/>
      <dgm:t>
        <a:bodyPr/>
        <a:lstStyle/>
        <a:p>
          <a:pPr algn="ctr"/>
          <a:endParaRPr lang="es-CO" sz="1600">
            <a:latin typeface="Montserrat"/>
          </a:endParaRPr>
        </a:p>
      </dgm:t>
    </dgm:pt>
    <dgm:pt modelId="{30710315-1B56-4926-9AD5-8104BBDF9FD7}" type="pres">
      <dgm:prSet presAssocID="{1654B300-FADA-4951-8DA1-2E8B5E46602A}" presName="outerComposite" presStyleCnt="0">
        <dgm:presLayoutVars>
          <dgm:chMax val="5"/>
          <dgm:dir/>
          <dgm:resizeHandles val="exact"/>
        </dgm:presLayoutVars>
      </dgm:prSet>
      <dgm:spPr/>
    </dgm:pt>
    <dgm:pt modelId="{5E4F5047-A7A8-4022-9933-052395701D41}" type="pres">
      <dgm:prSet presAssocID="{1654B300-FADA-4951-8DA1-2E8B5E46602A}" presName="dummyMaxCanvas" presStyleCnt="0">
        <dgm:presLayoutVars/>
      </dgm:prSet>
      <dgm:spPr/>
    </dgm:pt>
    <dgm:pt modelId="{7FBA3212-34E2-4137-84B2-7F9E1E68A912}" type="pres">
      <dgm:prSet presAssocID="{1654B300-FADA-4951-8DA1-2E8B5E46602A}" presName="TwoNodes_1" presStyleLbl="node1" presStyleIdx="0" presStyleCnt="2">
        <dgm:presLayoutVars>
          <dgm:bulletEnabled val="1"/>
        </dgm:presLayoutVars>
      </dgm:prSet>
      <dgm:spPr/>
    </dgm:pt>
    <dgm:pt modelId="{18033F62-EF62-4ECC-8481-06B30325F091}" type="pres">
      <dgm:prSet presAssocID="{1654B300-FADA-4951-8DA1-2E8B5E46602A}" presName="TwoNodes_2" presStyleLbl="node1" presStyleIdx="1" presStyleCnt="2" custScaleY="72298">
        <dgm:presLayoutVars>
          <dgm:bulletEnabled val="1"/>
        </dgm:presLayoutVars>
      </dgm:prSet>
      <dgm:spPr/>
    </dgm:pt>
    <dgm:pt modelId="{56F3B333-0CAC-4F10-B2E7-DF129C30847E}" type="pres">
      <dgm:prSet presAssocID="{1654B300-FADA-4951-8DA1-2E8B5E46602A}" presName="TwoConn_1-2" presStyleLbl="fgAccFollowNode1" presStyleIdx="0" presStyleCnt="1">
        <dgm:presLayoutVars>
          <dgm:bulletEnabled val="1"/>
        </dgm:presLayoutVars>
      </dgm:prSet>
      <dgm:spPr/>
    </dgm:pt>
    <dgm:pt modelId="{1B2686F3-6036-4F84-B006-907057DAD5C5}" type="pres">
      <dgm:prSet presAssocID="{1654B300-FADA-4951-8DA1-2E8B5E46602A}" presName="TwoNodes_1_text" presStyleLbl="node1" presStyleIdx="1" presStyleCnt="2">
        <dgm:presLayoutVars>
          <dgm:bulletEnabled val="1"/>
        </dgm:presLayoutVars>
      </dgm:prSet>
      <dgm:spPr/>
    </dgm:pt>
    <dgm:pt modelId="{8FEBA9D2-8A33-4052-939F-7BA75DDB2DA6}" type="pres">
      <dgm:prSet presAssocID="{1654B300-FADA-4951-8DA1-2E8B5E46602A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C9295025-F706-4B9F-9F0A-6941477D83B1}" type="presOf" srcId="{6E728F73-CEBC-4D32-ADDA-6CCC95C598E6}" destId="{7FBA3212-34E2-4137-84B2-7F9E1E68A912}" srcOrd="0" destOrd="0" presId="urn:microsoft.com/office/officeart/2005/8/layout/vProcess5"/>
    <dgm:cxn modelId="{0B28F365-0320-488F-A6D4-5B9C433BE31E}" type="presOf" srcId="{903379B6-5401-44B5-9A14-A977E3E4DD7D}" destId="{18033F62-EF62-4ECC-8481-06B30325F091}" srcOrd="0" destOrd="0" presId="urn:microsoft.com/office/officeart/2005/8/layout/vProcess5"/>
    <dgm:cxn modelId="{2C7EBE6B-6A81-49DA-B15A-B6DE12647501}" srcId="{1654B300-FADA-4951-8DA1-2E8B5E46602A}" destId="{6E728F73-CEBC-4D32-ADDA-6CCC95C598E6}" srcOrd="0" destOrd="0" parTransId="{9C8AA432-8EE4-4FF6-B0B7-B7A266AEBEEC}" sibTransId="{B59D15AC-0924-4A61-9659-40581035F68F}"/>
    <dgm:cxn modelId="{938D4179-C958-4509-9A8B-FF4FC22FBC55}" srcId="{1654B300-FADA-4951-8DA1-2E8B5E46602A}" destId="{903379B6-5401-44B5-9A14-A977E3E4DD7D}" srcOrd="1" destOrd="0" parTransId="{9D3565E2-A85D-49A8-8DAC-C1CAB2E4A597}" sibTransId="{5F3F3F3F-7953-4185-9E76-33E20932F5B3}"/>
    <dgm:cxn modelId="{6D6791A2-E81C-401F-A2F3-66B39BB6D18A}" type="presOf" srcId="{903379B6-5401-44B5-9A14-A977E3E4DD7D}" destId="{8FEBA9D2-8A33-4052-939F-7BA75DDB2DA6}" srcOrd="1" destOrd="0" presId="urn:microsoft.com/office/officeart/2005/8/layout/vProcess5"/>
    <dgm:cxn modelId="{034BB7BD-2521-42EE-B7D5-8B2D875BDF35}" type="presOf" srcId="{6E728F73-CEBC-4D32-ADDA-6CCC95C598E6}" destId="{1B2686F3-6036-4F84-B006-907057DAD5C5}" srcOrd="1" destOrd="0" presId="urn:microsoft.com/office/officeart/2005/8/layout/vProcess5"/>
    <dgm:cxn modelId="{8B0903C0-0CBC-4352-BBFF-E35BF7A901F3}" type="presOf" srcId="{B59D15AC-0924-4A61-9659-40581035F68F}" destId="{56F3B333-0CAC-4F10-B2E7-DF129C30847E}" srcOrd="0" destOrd="0" presId="urn:microsoft.com/office/officeart/2005/8/layout/vProcess5"/>
    <dgm:cxn modelId="{FEDAEAEF-C86E-4291-9C0B-5E0A5C5C00E0}" type="presOf" srcId="{1654B300-FADA-4951-8DA1-2E8B5E46602A}" destId="{30710315-1B56-4926-9AD5-8104BBDF9FD7}" srcOrd="0" destOrd="0" presId="urn:microsoft.com/office/officeart/2005/8/layout/vProcess5"/>
    <dgm:cxn modelId="{1ECD4DE5-0404-4446-BD8E-A8D14E7D550E}" type="presParOf" srcId="{30710315-1B56-4926-9AD5-8104BBDF9FD7}" destId="{5E4F5047-A7A8-4022-9933-052395701D41}" srcOrd="0" destOrd="0" presId="urn:microsoft.com/office/officeart/2005/8/layout/vProcess5"/>
    <dgm:cxn modelId="{25323D56-A1B4-47F9-AF62-0267E048F698}" type="presParOf" srcId="{30710315-1B56-4926-9AD5-8104BBDF9FD7}" destId="{7FBA3212-34E2-4137-84B2-7F9E1E68A912}" srcOrd="1" destOrd="0" presId="urn:microsoft.com/office/officeart/2005/8/layout/vProcess5"/>
    <dgm:cxn modelId="{B164AA7E-8171-4A11-A903-F4A42EF88ADA}" type="presParOf" srcId="{30710315-1B56-4926-9AD5-8104BBDF9FD7}" destId="{18033F62-EF62-4ECC-8481-06B30325F091}" srcOrd="2" destOrd="0" presId="urn:microsoft.com/office/officeart/2005/8/layout/vProcess5"/>
    <dgm:cxn modelId="{DA028E9B-148F-4938-B196-F71850EBA7E6}" type="presParOf" srcId="{30710315-1B56-4926-9AD5-8104BBDF9FD7}" destId="{56F3B333-0CAC-4F10-B2E7-DF129C30847E}" srcOrd="3" destOrd="0" presId="urn:microsoft.com/office/officeart/2005/8/layout/vProcess5"/>
    <dgm:cxn modelId="{3E5886EB-7DBA-443A-BFB7-68AD1015A764}" type="presParOf" srcId="{30710315-1B56-4926-9AD5-8104BBDF9FD7}" destId="{1B2686F3-6036-4F84-B006-907057DAD5C5}" srcOrd="4" destOrd="0" presId="urn:microsoft.com/office/officeart/2005/8/layout/vProcess5"/>
    <dgm:cxn modelId="{9CFC2747-7BE1-4185-B78B-86C7543BBB10}" type="presParOf" srcId="{30710315-1B56-4926-9AD5-8104BBDF9FD7}" destId="{8FEBA9D2-8A33-4052-939F-7BA75DDB2DA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05B7C0-FDE9-4754-B69A-6A6726C78490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03FACD2D-E2FF-44DA-977D-50666F8ECD61}">
      <dgm:prSet phldrT="[Texto]" custT="1"/>
      <dgm:spPr/>
      <dgm:t>
        <a:bodyPr/>
        <a:lstStyle/>
        <a:p>
          <a:r>
            <a:rPr lang="es-CO" sz="1800" b="0" i="0" u="none" dirty="0">
              <a:latin typeface="Montserrat"/>
            </a:rPr>
            <a:t>Paciente asintomático con factores de riesgo maternos, neonatales o ambientales.</a:t>
          </a:r>
          <a:endParaRPr lang="es-CO" sz="1800" dirty="0">
            <a:latin typeface="Montserrat"/>
          </a:endParaRPr>
        </a:p>
      </dgm:t>
    </dgm:pt>
    <dgm:pt modelId="{D16DB2EB-B3FC-440E-B484-097126F44554}" type="parTrans" cxnId="{EC9B8ADD-C66B-4CAA-A654-25B1C5D515E2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90476C7C-706E-4DF3-B433-DC530F708F67}" type="sibTrans" cxnId="{EC9B8ADD-C66B-4CAA-A654-25B1C5D515E2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7741EC5-2B7D-41A5-BA3A-A9339897D41E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s-ES" sz="1800" b="0" i="0" u="none" dirty="0">
              <a:latin typeface="Montserrat"/>
            </a:rPr>
            <a:t>Se debe evaluar la condición clínica del paciente en las primeras 12 horas de vida. </a:t>
          </a:r>
          <a:endParaRPr lang="es-CO" sz="1800" dirty="0">
            <a:latin typeface="Montserrat"/>
          </a:endParaRPr>
        </a:p>
      </dgm:t>
    </dgm:pt>
    <dgm:pt modelId="{A875389F-A04E-4D3B-9BD0-BC033E26436A}" type="parTrans" cxnId="{AC250683-C752-4C43-811C-B8FD9C8AB0C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AB1B78F5-3310-4F86-829A-2C21F5B18FC2}" type="sibTrans" cxnId="{AC250683-C752-4C43-811C-B8FD9C8AB0C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541757F-470D-4DB3-ACA3-5F6933D773A8}" type="pres">
      <dgm:prSet presAssocID="{B105B7C0-FDE9-4754-B69A-6A6726C78490}" presName="CompostProcess" presStyleCnt="0">
        <dgm:presLayoutVars>
          <dgm:dir/>
          <dgm:resizeHandles val="exact"/>
        </dgm:presLayoutVars>
      </dgm:prSet>
      <dgm:spPr/>
    </dgm:pt>
    <dgm:pt modelId="{88D0887B-D671-4F03-84AC-B0CD66C87C45}" type="pres">
      <dgm:prSet presAssocID="{B105B7C0-FDE9-4754-B69A-6A6726C78490}" presName="arrow" presStyleLbl="bgShp" presStyleIdx="0" presStyleCnt="1"/>
      <dgm:spPr>
        <a:solidFill>
          <a:schemeClr val="accent1">
            <a:lumMod val="20000"/>
            <a:lumOff val="80000"/>
          </a:schemeClr>
        </a:solidFill>
      </dgm:spPr>
    </dgm:pt>
    <dgm:pt modelId="{F8F1CC20-B526-4B7D-8968-0C806296518F}" type="pres">
      <dgm:prSet presAssocID="{B105B7C0-FDE9-4754-B69A-6A6726C78490}" presName="linearProcess" presStyleCnt="0"/>
      <dgm:spPr/>
    </dgm:pt>
    <dgm:pt modelId="{19B0D278-1929-4745-AD80-C5EBF2948469}" type="pres">
      <dgm:prSet presAssocID="{03FACD2D-E2FF-44DA-977D-50666F8ECD61}" presName="textNode" presStyleLbl="node1" presStyleIdx="0" presStyleCnt="2">
        <dgm:presLayoutVars>
          <dgm:bulletEnabled val="1"/>
        </dgm:presLayoutVars>
      </dgm:prSet>
      <dgm:spPr/>
    </dgm:pt>
    <dgm:pt modelId="{4381BE8C-E9B9-4752-914B-8C4C8DFB8C36}" type="pres">
      <dgm:prSet presAssocID="{90476C7C-706E-4DF3-B433-DC530F708F67}" presName="sibTrans" presStyleCnt="0"/>
      <dgm:spPr/>
    </dgm:pt>
    <dgm:pt modelId="{D744F452-383A-4D72-AFEE-4D375B9B62EC}" type="pres">
      <dgm:prSet presAssocID="{E7741EC5-2B7D-41A5-BA3A-A9339897D41E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301C4902-D050-47F2-9613-166E3BC1040A}" type="presOf" srcId="{03FACD2D-E2FF-44DA-977D-50666F8ECD61}" destId="{19B0D278-1929-4745-AD80-C5EBF2948469}" srcOrd="0" destOrd="0" presId="urn:microsoft.com/office/officeart/2005/8/layout/hProcess9"/>
    <dgm:cxn modelId="{C7B6BF4F-1B8B-4C0B-A1E1-D468FDDF6173}" type="presOf" srcId="{E7741EC5-2B7D-41A5-BA3A-A9339897D41E}" destId="{D744F452-383A-4D72-AFEE-4D375B9B62EC}" srcOrd="0" destOrd="0" presId="urn:microsoft.com/office/officeart/2005/8/layout/hProcess9"/>
    <dgm:cxn modelId="{8629A050-2B13-4BC7-8080-01AA1384D359}" type="presOf" srcId="{B105B7C0-FDE9-4754-B69A-6A6726C78490}" destId="{B541757F-470D-4DB3-ACA3-5F6933D773A8}" srcOrd="0" destOrd="0" presId="urn:microsoft.com/office/officeart/2005/8/layout/hProcess9"/>
    <dgm:cxn modelId="{AC250683-C752-4C43-811C-B8FD9C8AB0C4}" srcId="{B105B7C0-FDE9-4754-B69A-6A6726C78490}" destId="{E7741EC5-2B7D-41A5-BA3A-A9339897D41E}" srcOrd="1" destOrd="0" parTransId="{A875389F-A04E-4D3B-9BD0-BC033E26436A}" sibTransId="{AB1B78F5-3310-4F86-829A-2C21F5B18FC2}"/>
    <dgm:cxn modelId="{EC9B8ADD-C66B-4CAA-A654-25B1C5D515E2}" srcId="{B105B7C0-FDE9-4754-B69A-6A6726C78490}" destId="{03FACD2D-E2FF-44DA-977D-50666F8ECD61}" srcOrd="0" destOrd="0" parTransId="{D16DB2EB-B3FC-440E-B484-097126F44554}" sibTransId="{90476C7C-706E-4DF3-B433-DC530F708F67}"/>
    <dgm:cxn modelId="{0FED6860-35F7-4917-87EE-7533CDFAAC66}" type="presParOf" srcId="{B541757F-470D-4DB3-ACA3-5F6933D773A8}" destId="{88D0887B-D671-4F03-84AC-B0CD66C87C45}" srcOrd="0" destOrd="0" presId="urn:microsoft.com/office/officeart/2005/8/layout/hProcess9"/>
    <dgm:cxn modelId="{949146F1-BBF6-4743-B569-9C3BE5232EDF}" type="presParOf" srcId="{B541757F-470D-4DB3-ACA3-5F6933D773A8}" destId="{F8F1CC20-B526-4B7D-8968-0C806296518F}" srcOrd="1" destOrd="0" presId="urn:microsoft.com/office/officeart/2005/8/layout/hProcess9"/>
    <dgm:cxn modelId="{4C9FB1B7-35DF-4255-B4B7-DD0CD8D72BB0}" type="presParOf" srcId="{F8F1CC20-B526-4B7D-8968-0C806296518F}" destId="{19B0D278-1929-4745-AD80-C5EBF2948469}" srcOrd="0" destOrd="0" presId="urn:microsoft.com/office/officeart/2005/8/layout/hProcess9"/>
    <dgm:cxn modelId="{D82BD409-3969-419D-B083-E2EE64B86ACE}" type="presParOf" srcId="{F8F1CC20-B526-4B7D-8968-0C806296518F}" destId="{4381BE8C-E9B9-4752-914B-8C4C8DFB8C36}" srcOrd="1" destOrd="0" presId="urn:microsoft.com/office/officeart/2005/8/layout/hProcess9"/>
    <dgm:cxn modelId="{D305E4A6-CFEE-4B94-857B-E071BBBBD6AA}" type="presParOf" srcId="{F8F1CC20-B526-4B7D-8968-0C806296518F}" destId="{D744F452-383A-4D72-AFEE-4D375B9B62E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0C1C991-FA8E-4383-919A-24F49207FC5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9634761-50AB-4A7B-BC73-CD52FD9C4B7A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Empírico </a:t>
          </a:r>
        </a:p>
      </dgm:t>
    </dgm:pt>
    <dgm:pt modelId="{031FD52F-E800-42BA-9250-7F3CE2892A57}" type="parTrans" cxnId="{875D3801-8235-4D25-B607-96B4CD54FBC9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E016C2F0-0BAB-43BB-81DE-F20809E670B8}" type="sibTrans" cxnId="{875D3801-8235-4D25-B607-96B4CD54FBC9}">
      <dgm:prSet custT="1"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73B12A3A-FCFF-4706-9DAE-E90DC5DA2A4F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Dirigido </a:t>
          </a:r>
        </a:p>
      </dgm:t>
    </dgm:pt>
    <dgm:pt modelId="{C3D14727-F6C4-4990-BFCB-5640CCA26CC3}" type="parTrans" cxnId="{4B422D36-282F-48AC-A20C-CD9E37E30CD8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EA8F24C7-E56B-4468-BFCB-A7D4F97610B6}" type="sibTrans" cxnId="{4B422D36-282F-48AC-A20C-CD9E37E30CD8}">
      <dgm:prSet custT="1"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C1D587A1-CFBB-4627-A59B-242371FE14C2}">
      <dgm:prSet phldrT="[Texto]" custT="1"/>
      <dgm:spPr/>
      <dgm:t>
        <a:bodyPr/>
        <a:lstStyle/>
        <a:p>
          <a:r>
            <a:rPr lang="es-CO" sz="1800" dirty="0">
              <a:latin typeface="Montserrat" panose="00000500000000000000"/>
            </a:rPr>
            <a:t>De apoyo </a:t>
          </a:r>
        </a:p>
      </dgm:t>
    </dgm:pt>
    <dgm:pt modelId="{F6CA0F08-5FB7-4B1A-A5C4-96BA4B1D60E3}" type="parTrans" cxnId="{ABD4588B-AAEA-4357-A8A8-72A15A62E7E7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99C30B43-746A-4DF8-89BC-E7459011F17A}" type="sibTrans" cxnId="{ABD4588B-AAEA-4357-A8A8-72A15A62E7E7}">
      <dgm:prSet/>
      <dgm:spPr/>
      <dgm:t>
        <a:bodyPr/>
        <a:lstStyle/>
        <a:p>
          <a:endParaRPr lang="es-CO" sz="1800">
            <a:latin typeface="Montserrat" panose="00000500000000000000"/>
          </a:endParaRPr>
        </a:p>
      </dgm:t>
    </dgm:pt>
    <dgm:pt modelId="{0917E2BB-07C7-41C8-AC22-B062C9A46560}" type="pres">
      <dgm:prSet presAssocID="{70C1C991-FA8E-4383-919A-24F49207FC53}" presName="Name0" presStyleCnt="0">
        <dgm:presLayoutVars>
          <dgm:dir/>
          <dgm:resizeHandles val="exact"/>
        </dgm:presLayoutVars>
      </dgm:prSet>
      <dgm:spPr/>
    </dgm:pt>
    <dgm:pt modelId="{55008EA8-6845-4CD8-8884-225321335FC6}" type="pres">
      <dgm:prSet presAssocID="{C9634761-50AB-4A7B-BC73-CD52FD9C4B7A}" presName="node" presStyleLbl="node1" presStyleIdx="0" presStyleCnt="3">
        <dgm:presLayoutVars>
          <dgm:bulletEnabled val="1"/>
        </dgm:presLayoutVars>
      </dgm:prSet>
      <dgm:spPr/>
    </dgm:pt>
    <dgm:pt modelId="{52C836F6-5CD8-438A-BE32-0993452F446B}" type="pres">
      <dgm:prSet presAssocID="{E016C2F0-0BAB-43BB-81DE-F20809E670B8}" presName="sibTrans" presStyleLbl="sibTrans2D1" presStyleIdx="0" presStyleCnt="2"/>
      <dgm:spPr/>
    </dgm:pt>
    <dgm:pt modelId="{47FBE624-9FDF-49EC-8BF9-441997874B79}" type="pres">
      <dgm:prSet presAssocID="{E016C2F0-0BAB-43BB-81DE-F20809E670B8}" presName="connectorText" presStyleLbl="sibTrans2D1" presStyleIdx="0" presStyleCnt="2"/>
      <dgm:spPr/>
    </dgm:pt>
    <dgm:pt modelId="{E015F930-2A38-4F09-8977-8FCA2313AC2D}" type="pres">
      <dgm:prSet presAssocID="{73B12A3A-FCFF-4706-9DAE-E90DC5DA2A4F}" presName="node" presStyleLbl="node1" presStyleIdx="1" presStyleCnt="3">
        <dgm:presLayoutVars>
          <dgm:bulletEnabled val="1"/>
        </dgm:presLayoutVars>
      </dgm:prSet>
      <dgm:spPr/>
    </dgm:pt>
    <dgm:pt modelId="{F77F8EEE-4FAE-4ED9-8393-F61511E1EDC2}" type="pres">
      <dgm:prSet presAssocID="{EA8F24C7-E56B-4468-BFCB-A7D4F97610B6}" presName="sibTrans" presStyleLbl="sibTrans2D1" presStyleIdx="1" presStyleCnt="2"/>
      <dgm:spPr/>
    </dgm:pt>
    <dgm:pt modelId="{79BE1470-B128-4D7B-A02E-AE111855938B}" type="pres">
      <dgm:prSet presAssocID="{EA8F24C7-E56B-4468-BFCB-A7D4F97610B6}" presName="connectorText" presStyleLbl="sibTrans2D1" presStyleIdx="1" presStyleCnt="2"/>
      <dgm:spPr/>
    </dgm:pt>
    <dgm:pt modelId="{ED951DFE-64E9-4598-81F5-5E47795F23DC}" type="pres">
      <dgm:prSet presAssocID="{C1D587A1-CFBB-4627-A59B-242371FE14C2}" presName="node" presStyleLbl="node1" presStyleIdx="2" presStyleCnt="3">
        <dgm:presLayoutVars>
          <dgm:bulletEnabled val="1"/>
        </dgm:presLayoutVars>
      </dgm:prSet>
      <dgm:spPr/>
    </dgm:pt>
  </dgm:ptLst>
  <dgm:cxnLst>
    <dgm:cxn modelId="{875D3801-8235-4D25-B607-96B4CD54FBC9}" srcId="{70C1C991-FA8E-4383-919A-24F49207FC53}" destId="{C9634761-50AB-4A7B-BC73-CD52FD9C4B7A}" srcOrd="0" destOrd="0" parTransId="{031FD52F-E800-42BA-9250-7F3CE2892A57}" sibTransId="{E016C2F0-0BAB-43BB-81DE-F20809E670B8}"/>
    <dgm:cxn modelId="{4B422D36-282F-48AC-A20C-CD9E37E30CD8}" srcId="{70C1C991-FA8E-4383-919A-24F49207FC53}" destId="{73B12A3A-FCFF-4706-9DAE-E90DC5DA2A4F}" srcOrd="1" destOrd="0" parTransId="{C3D14727-F6C4-4990-BFCB-5640CCA26CC3}" sibTransId="{EA8F24C7-E56B-4468-BFCB-A7D4F97610B6}"/>
    <dgm:cxn modelId="{6ADD1E62-5110-4298-8094-02D18CA87A44}" type="presOf" srcId="{EA8F24C7-E56B-4468-BFCB-A7D4F97610B6}" destId="{F77F8EEE-4FAE-4ED9-8393-F61511E1EDC2}" srcOrd="0" destOrd="0" presId="urn:microsoft.com/office/officeart/2005/8/layout/process1"/>
    <dgm:cxn modelId="{120E4972-E1E9-449A-BE9A-5A63A7729CDC}" type="presOf" srcId="{C1D587A1-CFBB-4627-A59B-242371FE14C2}" destId="{ED951DFE-64E9-4598-81F5-5E47795F23DC}" srcOrd="0" destOrd="0" presId="urn:microsoft.com/office/officeart/2005/8/layout/process1"/>
    <dgm:cxn modelId="{4D964F55-8CAB-4070-8E85-A330765F7C23}" type="presOf" srcId="{E016C2F0-0BAB-43BB-81DE-F20809E670B8}" destId="{52C836F6-5CD8-438A-BE32-0993452F446B}" srcOrd="0" destOrd="0" presId="urn:microsoft.com/office/officeart/2005/8/layout/process1"/>
    <dgm:cxn modelId="{ABD4588B-AAEA-4357-A8A8-72A15A62E7E7}" srcId="{70C1C991-FA8E-4383-919A-24F49207FC53}" destId="{C1D587A1-CFBB-4627-A59B-242371FE14C2}" srcOrd="2" destOrd="0" parTransId="{F6CA0F08-5FB7-4B1A-A5C4-96BA4B1D60E3}" sibTransId="{99C30B43-746A-4DF8-89BC-E7459011F17A}"/>
    <dgm:cxn modelId="{F7D5E291-74A5-4A4B-A792-166BF2F306A2}" type="presOf" srcId="{E016C2F0-0BAB-43BB-81DE-F20809E670B8}" destId="{47FBE624-9FDF-49EC-8BF9-441997874B79}" srcOrd="1" destOrd="0" presId="urn:microsoft.com/office/officeart/2005/8/layout/process1"/>
    <dgm:cxn modelId="{210A97D4-97D4-467D-AA74-88FD4D5D8B1C}" type="presOf" srcId="{EA8F24C7-E56B-4468-BFCB-A7D4F97610B6}" destId="{79BE1470-B128-4D7B-A02E-AE111855938B}" srcOrd="1" destOrd="0" presId="urn:microsoft.com/office/officeart/2005/8/layout/process1"/>
    <dgm:cxn modelId="{2FB452D5-0309-498B-9842-23FD384471CD}" type="presOf" srcId="{73B12A3A-FCFF-4706-9DAE-E90DC5DA2A4F}" destId="{E015F930-2A38-4F09-8977-8FCA2313AC2D}" srcOrd="0" destOrd="0" presId="urn:microsoft.com/office/officeart/2005/8/layout/process1"/>
    <dgm:cxn modelId="{A531FAE5-CADA-404D-847B-765C59004B57}" type="presOf" srcId="{C9634761-50AB-4A7B-BC73-CD52FD9C4B7A}" destId="{55008EA8-6845-4CD8-8884-225321335FC6}" srcOrd="0" destOrd="0" presId="urn:microsoft.com/office/officeart/2005/8/layout/process1"/>
    <dgm:cxn modelId="{843B3AE7-5458-43F4-AE5B-D29909CF35A9}" type="presOf" srcId="{70C1C991-FA8E-4383-919A-24F49207FC53}" destId="{0917E2BB-07C7-41C8-AC22-B062C9A46560}" srcOrd="0" destOrd="0" presId="urn:microsoft.com/office/officeart/2005/8/layout/process1"/>
    <dgm:cxn modelId="{E799928E-B653-4BCD-A3F2-F5249634EF67}" type="presParOf" srcId="{0917E2BB-07C7-41C8-AC22-B062C9A46560}" destId="{55008EA8-6845-4CD8-8884-225321335FC6}" srcOrd="0" destOrd="0" presId="urn:microsoft.com/office/officeart/2005/8/layout/process1"/>
    <dgm:cxn modelId="{8AC08719-C1E7-455A-81C9-C95E0CA2347A}" type="presParOf" srcId="{0917E2BB-07C7-41C8-AC22-B062C9A46560}" destId="{52C836F6-5CD8-438A-BE32-0993452F446B}" srcOrd="1" destOrd="0" presId="urn:microsoft.com/office/officeart/2005/8/layout/process1"/>
    <dgm:cxn modelId="{2735D07B-1DE3-4561-8C38-D041EE0ED56C}" type="presParOf" srcId="{52C836F6-5CD8-438A-BE32-0993452F446B}" destId="{47FBE624-9FDF-49EC-8BF9-441997874B79}" srcOrd="0" destOrd="0" presId="urn:microsoft.com/office/officeart/2005/8/layout/process1"/>
    <dgm:cxn modelId="{025DA4D8-C2A2-4875-87A5-E6E271B714E5}" type="presParOf" srcId="{0917E2BB-07C7-41C8-AC22-B062C9A46560}" destId="{E015F930-2A38-4F09-8977-8FCA2313AC2D}" srcOrd="2" destOrd="0" presId="urn:microsoft.com/office/officeart/2005/8/layout/process1"/>
    <dgm:cxn modelId="{07B692F4-16FC-4609-8A35-E379BB5FBDE9}" type="presParOf" srcId="{0917E2BB-07C7-41C8-AC22-B062C9A46560}" destId="{F77F8EEE-4FAE-4ED9-8393-F61511E1EDC2}" srcOrd="3" destOrd="0" presId="urn:microsoft.com/office/officeart/2005/8/layout/process1"/>
    <dgm:cxn modelId="{08B9A7B3-58D4-4B0F-B144-EF6630873B5C}" type="presParOf" srcId="{F77F8EEE-4FAE-4ED9-8393-F61511E1EDC2}" destId="{79BE1470-B128-4D7B-A02E-AE111855938B}" srcOrd="0" destOrd="0" presId="urn:microsoft.com/office/officeart/2005/8/layout/process1"/>
    <dgm:cxn modelId="{BE7611B8-D1F6-423B-90CB-9007C63554C8}" type="presParOf" srcId="{0917E2BB-07C7-41C8-AC22-B062C9A46560}" destId="{ED951DFE-64E9-4598-81F5-5E47795F23D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FD1BA99-4513-4548-BA72-46466EBEF9E5}" type="doc">
      <dgm:prSet loTypeId="urn:microsoft.com/office/officeart/2005/8/layout/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9EB8D8C9-A517-4D03-85A7-56F72E71C225}">
      <dgm:prSet phldrT="[Texto]" custT="1"/>
      <dgm:spPr/>
      <dgm:t>
        <a:bodyPr/>
        <a:lstStyle/>
        <a:p>
          <a:r>
            <a:rPr lang="es-ES" sz="1600" b="0" i="0" u="none" dirty="0">
              <a:latin typeface="Montserrat" panose="00000500000000000000"/>
            </a:rPr>
            <a:t>Por 7-10 días. Se espera respuesta en 48-72 horas (mejoría clínica, PCR, relación I/T, leucocitosis).</a:t>
          </a:r>
          <a:endParaRPr lang="es-CO" sz="1600" dirty="0">
            <a:latin typeface="Montserrat" panose="00000500000000000000"/>
          </a:endParaRPr>
        </a:p>
      </dgm:t>
    </dgm:pt>
    <dgm:pt modelId="{0FDD8DCA-8DBA-4F26-8B0E-0EB6C65F7C08}" type="parTrans" cxnId="{8ABBA44E-02DB-42D4-BC85-86B6063CEC86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1A0E1F60-3CB7-4E49-9830-15CAB58FCAE0}" type="sibTrans" cxnId="{8ABBA44E-02DB-42D4-BC85-86B6063CEC86}">
      <dgm:prSet custT="1"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AD4C4E4F-352A-497B-95F9-996DB84DD09F}">
      <dgm:prSet phldrT="[Texto]" custT="1"/>
      <dgm:spPr/>
      <dgm:t>
        <a:bodyPr/>
        <a:lstStyle/>
        <a:p>
          <a:r>
            <a:rPr lang="es-ES" sz="1600" b="0" i="0" u="none" dirty="0">
              <a:latin typeface="Montserrat" panose="00000500000000000000"/>
            </a:rPr>
            <a:t>Si el niño está bien clínicamente y no se aíslan microorganismos en los cultivos se podrían suspender los antibióticos a las 48 horas.</a:t>
          </a:r>
          <a:endParaRPr lang="es-CO" sz="1600" dirty="0">
            <a:latin typeface="Montserrat" panose="00000500000000000000"/>
          </a:endParaRPr>
        </a:p>
      </dgm:t>
    </dgm:pt>
    <dgm:pt modelId="{9F12619D-2761-4773-A463-BEE4CF636F47}" type="parTrans" cxnId="{4152D7D4-D9F2-4FEE-B027-E3ABF57AA8ED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7FBC1B64-DEF1-46ED-B3B4-7F427ACF1275}" type="sibTrans" cxnId="{4152D7D4-D9F2-4FEE-B027-E3ABF57AA8ED}">
      <dgm:prSet custT="1"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704B0D72-B11C-4ED5-B625-48F228AB095E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sz="1600" b="0" i="0" u="none" dirty="0">
              <a:latin typeface="Montserrat" panose="00000500000000000000"/>
            </a:rPr>
            <a:t>Si los hemocultivos son negativos pero la clínica es sugestiva de infección, se continúa el tratamiento por 7 días. </a:t>
          </a:r>
          <a:endParaRPr lang="es-CO" sz="1600" dirty="0">
            <a:latin typeface="Montserrat" panose="00000500000000000000"/>
          </a:endParaRPr>
        </a:p>
      </dgm:t>
    </dgm:pt>
    <dgm:pt modelId="{476A0D23-2C83-4988-93F9-46CA0A9DB19B}" type="parTrans" cxnId="{E14898C8-6E11-460E-88C2-BC8CB0B41F21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8FFD4AC9-305E-4920-BEF2-0D7AEAF4E4FD}" type="sibTrans" cxnId="{E14898C8-6E11-460E-88C2-BC8CB0B41F21}">
      <dgm:prSet/>
      <dgm:spPr/>
      <dgm:t>
        <a:bodyPr/>
        <a:lstStyle/>
        <a:p>
          <a:endParaRPr lang="es-CO" sz="1600">
            <a:latin typeface="Montserrat" panose="00000500000000000000"/>
          </a:endParaRPr>
        </a:p>
      </dgm:t>
    </dgm:pt>
    <dgm:pt modelId="{50CAD540-1706-49C8-82B1-0C2A2FF07ACE}" type="pres">
      <dgm:prSet presAssocID="{6FD1BA99-4513-4548-BA72-46466EBEF9E5}" presName="diagram" presStyleCnt="0">
        <dgm:presLayoutVars>
          <dgm:dir/>
          <dgm:resizeHandles val="exact"/>
        </dgm:presLayoutVars>
      </dgm:prSet>
      <dgm:spPr/>
    </dgm:pt>
    <dgm:pt modelId="{7C87722D-B525-4CB4-8F33-042205EBE3B5}" type="pres">
      <dgm:prSet presAssocID="{9EB8D8C9-A517-4D03-85A7-56F72E71C225}" presName="node" presStyleLbl="node1" presStyleIdx="0" presStyleCnt="3">
        <dgm:presLayoutVars>
          <dgm:bulletEnabled val="1"/>
        </dgm:presLayoutVars>
      </dgm:prSet>
      <dgm:spPr/>
    </dgm:pt>
    <dgm:pt modelId="{E060801D-76F5-436F-B514-E5928C0C54B2}" type="pres">
      <dgm:prSet presAssocID="{1A0E1F60-3CB7-4E49-9830-15CAB58FCAE0}" presName="sibTrans" presStyleLbl="sibTrans2D1" presStyleIdx="0" presStyleCnt="2"/>
      <dgm:spPr/>
    </dgm:pt>
    <dgm:pt modelId="{2C19F71F-93B2-4037-9770-49EE216AF8FA}" type="pres">
      <dgm:prSet presAssocID="{1A0E1F60-3CB7-4E49-9830-15CAB58FCAE0}" presName="connectorText" presStyleLbl="sibTrans2D1" presStyleIdx="0" presStyleCnt="2"/>
      <dgm:spPr/>
    </dgm:pt>
    <dgm:pt modelId="{5EEDA23A-494B-496E-8095-44D81F474D26}" type="pres">
      <dgm:prSet presAssocID="{AD4C4E4F-352A-497B-95F9-996DB84DD09F}" presName="node" presStyleLbl="node1" presStyleIdx="1" presStyleCnt="3">
        <dgm:presLayoutVars>
          <dgm:bulletEnabled val="1"/>
        </dgm:presLayoutVars>
      </dgm:prSet>
      <dgm:spPr/>
    </dgm:pt>
    <dgm:pt modelId="{8599595F-1333-4117-A15E-3787AC48C747}" type="pres">
      <dgm:prSet presAssocID="{7FBC1B64-DEF1-46ED-B3B4-7F427ACF1275}" presName="sibTrans" presStyleLbl="sibTrans2D1" presStyleIdx="1" presStyleCnt="2"/>
      <dgm:spPr/>
    </dgm:pt>
    <dgm:pt modelId="{B66728A5-E6EE-4DCD-AD84-8AF0EC41FEE9}" type="pres">
      <dgm:prSet presAssocID="{7FBC1B64-DEF1-46ED-B3B4-7F427ACF1275}" presName="connectorText" presStyleLbl="sibTrans2D1" presStyleIdx="1" presStyleCnt="2"/>
      <dgm:spPr/>
    </dgm:pt>
    <dgm:pt modelId="{F1F923B0-859E-4B72-879A-6224B358550E}" type="pres">
      <dgm:prSet presAssocID="{704B0D72-B11C-4ED5-B625-48F228AB095E}" presName="node" presStyleLbl="node1" presStyleIdx="2" presStyleCnt="3">
        <dgm:presLayoutVars>
          <dgm:bulletEnabled val="1"/>
        </dgm:presLayoutVars>
      </dgm:prSet>
      <dgm:spPr/>
    </dgm:pt>
  </dgm:ptLst>
  <dgm:cxnLst>
    <dgm:cxn modelId="{00651517-C79F-4B2F-90FC-ECC37207526C}" type="presOf" srcId="{1A0E1F60-3CB7-4E49-9830-15CAB58FCAE0}" destId="{E060801D-76F5-436F-B514-E5928C0C54B2}" srcOrd="0" destOrd="0" presId="urn:microsoft.com/office/officeart/2005/8/layout/process5"/>
    <dgm:cxn modelId="{8ABBA44E-02DB-42D4-BC85-86B6063CEC86}" srcId="{6FD1BA99-4513-4548-BA72-46466EBEF9E5}" destId="{9EB8D8C9-A517-4D03-85A7-56F72E71C225}" srcOrd="0" destOrd="0" parTransId="{0FDD8DCA-8DBA-4F26-8B0E-0EB6C65F7C08}" sibTransId="{1A0E1F60-3CB7-4E49-9830-15CAB58FCAE0}"/>
    <dgm:cxn modelId="{E436E74F-DE20-45CE-A06B-299B149B2BDD}" type="presOf" srcId="{7FBC1B64-DEF1-46ED-B3B4-7F427ACF1275}" destId="{8599595F-1333-4117-A15E-3787AC48C747}" srcOrd="0" destOrd="0" presId="urn:microsoft.com/office/officeart/2005/8/layout/process5"/>
    <dgm:cxn modelId="{F4805281-75A4-4057-8550-DAE7F4D2928E}" type="presOf" srcId="{AD4C4E4F-352A-497B-95F9-996DB84DD09F}" destId="{5EEDA23A-494B-496E-8095-44D81F474D26}" srcOrd="0" destOrd="0" presId="urn:microsoft.com/office/officeart/2005/8/layout/process5"/>
    <dgm:cxn modelId="{77DDC19F-F1B5-4191-A237-A9888543D005}" type="presOf" srcId="{704B0D72-B11C-4ED5-B625-48F228AB095E}" destId="{F1F923B0-859E-4B72-879A-6224B358550E}" srcOrd="0" destOrd="0" presId="urn:microsoft.com/office/officeart/2005/8/layout/process5"/>
    <dgm:cxn modelId="{AA413CB1-F912-4ADB-8BDC-0EF3D7CF93F4}" type="presOf" srcId="{9EB8D8C9-A517-4D03-85A7-56F72E71C225}" destId="{7C87722D-B525-4CB4-8F33-042205EBE3B5}" srcOrd="0" destOrd="0" presId="urn:microsoft.com/office/officeart/2005/8/layout/process5"/>
    <dgm:cxn modelId="{8CF246C0-0957-4A14-A583-AAF51ABE6043}" type="presOf" srcId="{1A0E1F60-3CB7-4E49-9830-15CAB58FCAE0}" destId="{2C19F71F-93B2-4037-9770-49EE216AF8FA}" srcOrd="1" destOrd="0" presId="urn:microsoft.com/office/officeart/2005/8/layout/process5"/>
    <dgm:cxn modelId="{E14898C8-6E11-460E-88C2-BC8CB0B41F21}" srcId="{6FD1BA99-4513-4548-BA72-46466EBEF9E5}" destId="{704B0D72-B11C-4ED5-B625-48F228AB095E}" srcOrd="2" destOrd="0" parTransId="{476A0D23-2C83-4988-93F9-46CA0A9DB19B}" sibTransId="{8FFD4AC9-305E-4920-BEF2-0D7AEAF4E4FD}"/>
    <dgm:cxn modelId="{4152D7D4-D9F2-4FEE-B027-E3ABF57AA8ED}" srcId="{6FD1BA99-4513-4548-BA72-46466EBEF9E5}" destId="{AD4C4E4F-352A-497B-95F9-996DB84DD09F}" srcOrd="1" destOrd="0" parTransId="{9F12619D-2761-4773-A463-BEE4CF636F47}" sibTransId="{7FBC1B64-DEF1-46ED-B3B4-7F427ACF1275}"/>
    <dgm:cxn modelId="{0C1417D9-7124-4A64-AAB0-06C0CEBCE765}" type="presOf" srcId="{6FD1BA99-4513-4548-BA72-46466EBEF9E5}" destId="{50CAD540-1706-49C8-82B1-0C2A2FF07ACE}" srcOrd="0" destOrd="0" presId="urn:microsoft.com/office/officeart/2005/8/layout/process5"/>
    <dgm:cxn modelId="{83B2EAE2-E2CF-4BEE-9E63-475F80B841DA}" type="presOf" srcId="{7FBC1B64-DEF1-46ED-B3B4-7F427ACF1275}" destId="{B66728A5-E6EE-4DCD-AD84-8AF0EC41FEE9}" srcOrd="1" destOrd="0" presId="urn:microsoft.com/office/officeart/2005/8/layout/process5"/>
    <dgm:cxn modelId="{1F32E694-2A0D-4C2A-B97C-82EF7F7C3E19}" type="presParOf" srcId="{50CAD540-1706-49C8-82B1-0C2A2FF07ACE}" destId="{7C87722D-B525-4CB4-8F33-042205EBE3B5}" srcOrd="0" destOrd="0" presId="urn:microsoft.com/office/officeart/2005/8/layout/process5"/>
    <dgm:cxn modelId="{2B074184-2C06-4ED2-A194-E9864B762B1D}" type="presParOf" srcId="{50CAD540-1706-49C8-82B1-0C2A2FF07ACE}" destId="{E060801D-76F5-436F-B514-E5928C0C54B2}" srcOrd="1" destOrd="0" presId="urn:microsoft.com/office/officeart/2005/8/layout/process5"/>
    <dgm:cxn modelId="{6DFAA613-50FD-4BCC-8E83-279915E9E20B}" type="presParOf" srcId="{E060801D-76F5-436F-B514-E5928C0C54B2}" destId="{2C19F71F-93B2-4037-9770-49EE216AF8FA}" srcOrd="0" destOrd="0" presId="urn:microsoft.com/office/officeart/2005/8/layout/process5"/>
    <dgm:cxn modelId="{808F1C5C-6308-4C26-9F8C-586CD632AD76}" type="presParOf" srcId="{50CAD540-1706-49C8-82B1-0C2A2FF07ACE}" destId="{5EEDA23A-494B-496E-8095-44D81F474D26}" srcOrd="2" destOrd="0" presId="urn:microsoft.com/office/officeart/2005/8/layout/process5"/>
    <dgm:cxn modelId="{A3B1C065-AED5-4202-BABD-AFCF5DCDC863}" type="presParOf" srcId="{50CAD540-1706-49C8-82B1-0C2A2FF07ACE}" destId="{8599595F-1333-4117-A15E-3787AC48C747}" srcOrd="3" destOrd="0" presId="urn:microsoft.com/office/officeart/2005/8/layout/process5"/>
    <dgm:cxn modelId="{62905BC0-18B3-4245-945D-D718D975AF2A}" type="presParOf" srcId="{8599595F-1333-4117-A15E-3787AC48C747}" destId="{B66728A5-E6EE-4DCD-AD84-8AF0EC41FEE9}" srcOrd="0" destOrd="0" presId="urn:microsoft.com/office/officeart/2005/8/layout/process5"/>
    <dgm:cxn modelId="{103ED083-8019-4EE7-8368-F700E0A204A7}" type="presParOf" srcId="{50CAD540-1706-49C8-82B1-0C2A2FF07ACE}" destId="{F1F923B0-859E-4B72-879A-6224B358550E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E3B0BA6-3A80-4932-A502-51F77CDBB748}" type="doc">
      <dgm:prSet loTypeId="urn:microsoft.com/office/officeart/2005/8/layout/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C3952E75-A8D0-4DC4-89D8-7F5B79678F7D}">
      <dgm:prSet phldrT="[Texto]" custT="1"/>
      <dgm:spPr/>
      <dgm:t>
        <a:bodyPr/>
        <a:lstStyle/>
        <a:p>
          <a:pPr rtl="0"/>
          <a:r>
            <a:rPr lang="es-ES" sz="1400" b="0" i="0" u="none" dirty="0">
              <a:latin typeface="Montserrat"/>
            </a:rPr>
            <a:t>No evidencia de inicio de Ab en hijos de madres con ruptura de membranas &gt;18 horas como único factor de riesgo → Observación clínica. </a:t>
          </a:r>
          <a:endParaRPr lang="es-CO" sz="1400" dirty="0">
            <a:latin typeface="Montserrat"/>
          </a:endParaRPr>
        </a:p>
      </dgm:t>
    </dgm:pt>
    <dgm:pt modelId="{68879740-3458-404F-8CF4-2A0E6DC9E304}" type="parTrans" cxnId="{1B4F468A-9096-4240-B05F-48FC30004D5F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A3F09190-CAEC-4C33-BF31-4197DCF292FC}" type="sibTrans" cxnId="{1B4F468A-9096-4240-B05F-48FC30004D5F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D7699DCF-768E-4C27-9269-2D86F34D728B}">
      <dgm:prSet phldrT="[Texto]" custT="1"/>
      <dgm:spPr/>
      <dgm:t>
        <a:bodyPr/>
        <a:lstStyle/>
        <a:p>
          <a:r>
            <a:rPr lang="es-ES" sz="1400" b="0" i="0" u="none" dirty="0">
              <a:latin typeface="Montserrat"/>
            </a:rPr>
            <a:t>Si hay ruptura de membranas &gt;18 horas + otro factor de riesgo o clínica → Se toman cultivos y se inicia Ab.</a:t>
          </a:r>
          <a:endParaRPr lang="es-CO" sz="1400" dirty="0">
            <a:latin typeface="Montserrat"/>
          </a:endParaRPr>
        </a:p>
      </dgm:t>
    </dgm:pt>
    <dgm:pt modelId="{D091098D-FF5D-4E11-9DDC-9B841E403296}" type="parTrans" cxnId="{73C437DF-395C-456B-934C-8CD8B4E7F8CC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A5158FB5-CF2E-4609-8C5B-7E1F3BD3F992}" type="sibTrans" cxnId="{73C437DF-395C-456B-934C-8CD8B4E7F8CC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2E982E40-2065-49FA-8A4F-9B5BF8384ED3}">
      <dgm:prSet phldrT="[Texto]" custT="1"/>
      <dgm:spPr>
        <a:solidFill>
          <a:srgbClr val="0070C0"/>
        </a:solidFill>
      </dgm:spPr>
      <dgm:t>
        <a:bodyPr/>
        <a:lstStyle/>
        <a:p>
          <a:pPr rtl="0"/>
          <a:r>
            <a:rPr lang="es-ES" sz="1400" b="0" i="0" u="none" dirty="0">
              <a:latin typeface="Montserrat"/>
            </a:rPr>
            <a:t>RNPT con ruptura prematura de membranas &gt;18 horas (ya ser prematuro se considera otro FR) → Se toman cultivos y se inicia Ab. </a:t>
          </a:r>
          <a:endParaRPr lang="es-CO" sz="1400" dirty="0">
            <a:latin typeface="Montserrat"/>
          </a:endParaRPr>
        </a:p>
      </dgm:t>
    </dgm:pt>
    <dgm:pt modelId="{67434B90-59FA-4C31-A61B-A70341615E7D}" type="parTrans" cxnId="{0ED79523-6ED6-477F-B795-A7FDA49A5A6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9E3E2CCD-6044-4F09-9A7E-5328884106D5}" type="sibTrans" cxnId="{0ED79523-6ED6-477F-B795-A7FDA49A5A6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BA019C8-5060-46BF-A713-C009FD891968}" type="pres">
      <dgm:prSet presAssocID="{7E3B0BA6-3A80-4932-A502-51F77CDBB748}" presName="diagram" presStyleCnt="0">
        <dgm:presLayoutVars>
          <dgm:dir/>
          <dgm:resizeHandles val="exact"/>
        </dgm:presLayoutVars>
      </dgm:prSet>
      <dgm:spPr/>
    </dgm:pt>
    <dgm:pt modelId="{190BB0C6-CA9C-4F90-A958-362236FBB22C}" type="pres">
      <dgm:prSet presAssocID="{C3952E75-A8D0-4DC4-89D8-7F5B79678F7D}" presName="node" presStyleLbl="node1" presStyleIdx="0" presStyleCnt="3">
        <dgm:presLayoutVars>
          <dgm:bulletEnabled val="1"/>
        </dgm:presLayoutVars>
      </dgm:prSet>
      <dgm:spPr/>
    </dgm:pt>
    <dgm:pt modelId="{668976C2-0BD3-4912-BD45-5BAC53509761}" type="pres">
      <dgm:prSet presAssocID="{A3F09190-CAEC-4C33-BF31-4197DCF292FC}" presName="sibTrans" presStyleLbl="sibTrans2D1" presStyleIdx="0" presStyleCnt="2"/>
      <dgm:spPr/>
    </dgm:pt>
    <dgm:pt modelId="{F0F7B568-99CF-4FCB-9FA6-A5B2F5DDFC91}" type="pres">
      <dgm:prSet presAssocID="{A3F09190-CAEC-4C33-BF31-4197DCF292FC}" presName="connectorText" presStyleLbl="sibTrans2D1" presStyleIdx="0" presStyleCnt="2"/>
      <dgm:spPr/>
    </dgm:pt>
    <dgm:pt modelId="{5043A1BD-2EBD-49FF-BC42-84EBB3C0402C}" type="pres">
      <dgm:prSet presAssocID="{D7699DCF-768E-4C27-9269-2D86F34D728B}" presName="node" presStyleLbl="node1" presStyleIdx="1" presStyleCnt="3">
        <dgm:presLayoutVars>
          <dgm:bulletEnabled val="1"/>
        </dgm:presLayoutVars>
      </dgm:prSet>
      <dgm:spPr/>
    </dgm:pt>
    <dgm:pt modelId="{9B9D0D22-6DEB-484A-9BCA-2AF3522337EE}" type="pres">
      <dgm:prSet presAssocID="{A5158FB5-CF2E-4609-8C5B-7E1F3BD3F992}" presName="sibTrans" presStyleLbl="sibTrans2D1" presStyleIdx="1" presStyleCnt="2"/>
      <dgm:spPr/>
    </dgm:pt>
    <dgm:pt modelId="{6864B423-1A11-4E0D-8C37-A82764ECB76E}" type="pres">
      <dgm:prSet presAssocID="{A5158FB5-CF2E-4609-8C5B-7E1F3BD3F992}" presName="connectorText" presStyleLbl="sibTrans2D1" presStyleIdx="1" presStyleCnt="2"/>
      <dgm:spPr/>
    </dgm:pt>
    <dgm:pt modelId="{B5E45FE6-1EF0-47E0-8AB1-BD30067AE47C}" type="pres">
      <dgm:prSet presAssocID="{2E982E40-2065-49FA-8A4F-9B5BF8384ED3}" presName="node" presStyleLbl="node1" presStyleIdx="2" presStyleCnt="3">
        <dgm:presLayoutVars>
          <dgm:bulletEnabled val="1"/>
        </dgm:presLayoutVars>
      </dgm:prSet>
      <dgm:spPr/>
    </dgm:pt>
  </dgm:ptLst>
  <dgm:cxnLst>
    <dgm:cxn modelId="{42A2731A-C5E2-44BC-9F7A-10EE1F7F6A77}" type="presOf" srcId="{A5158FB5-CF2E-4609-8C5B-7E1F3BD3F992}" destId="{6864B423-1A11-4E0D-8C37-A82764ECB76E}" srcOrd="1" destOrd="0" presId="urn:microsoft.com/office/officeart/2005/8/layout/process5"/>
    <dgm:cxn modelId="{0ED79523-6ED6-477F-B795-A7FDA49A5A61}" srcId="{7E3B0BA6-3A80-4932-A502-51F77CDBB748}" destId="{2E982E40-2065-49FA-8A4F-9B5BF8384ED3}" srcOrd="2" destOrd="0" parTransId="{67434B90-59FA-4C31-A61B-A70341615E7D}" sibTransId="{9E3E2CCD-6044-4F09-9A7E-5328884106D5}"/>
    <dgm:cxn modelId="{72DF2D35-4911-4E98-840E-366DB38CB986}" type="presOf" srcId="{A3F09190-CAEC-4C33-BF31-4197DCF292FC}" destId="{F0F7B568-99CF-4FCB-9FA6-A5B2F5DDFC91}" srcOrd="1" destOrd="0" presId="urn:microsoft.com/office/officeart/2005/8/layout/process5"/>
    <dgm:cxn modelId="{7AC44866-C12E-4379-8914-E2F444B378A6}" type="presOf" srcId="{A3F09190-CAEC-4C33-BF31-4197DCF292FC}" destId="{668976C2-0BD3-4912-BD45-5BAC53509761}" srcOrd="0" destOrd="0" presId="urn:microsoft.com/office/officeart/2005/8/layout/process5"/>
    <dgm:cxn modelId="{8F2BC66B-A748-4740-BDFE-26309696B4AD}" type="presOf" srcId="{C3952E75-A8D0-4DC4-89D8-7F5B79678F7D}" destId="{190BB0C6-CA9C-4F90-A958-362236FBB22C}" srcOrd="0" destOrd="0" presId="urn:microsoft.com/office/officeart/2005/8/layout/process5"/>
    <dgm:cxn modelId="{1B4F468A-9096-4240-B05F-48FC30004D5F}" srcId="{7E3B0BA6-3A80-4932-A502-51F77CDBB748}" destId="{C3952E75-A8D0-4DC4-89D8-7F5B79678F7D}" srcOrd="0" destOrd="0" parTransId="{68879740-3458-404F-8CF4-2A0E6DC9E304}" sibTransId="{A3F09190-CAEC-4C33-BF31-4197DCF292FC}"/>
    <dgm:cxn modelId="{8A3251AC-B2F4-4A24-B82C-EA7E40A2AFA9}" type="presOf" srcId="{2E982E40-2065-49FA-8A4F-9B5BF8384ED3}" destId="{B5E45FE6-1EF0-47E0-8AB1-BD30067AE47C}" srcOrd="0" destOrd="0" presId="urn:microsoft.com/office/officeart/2005/8/layout/process5"/>
    <dgm:cxn modelId="{40B278C4-020F-4C20-B5CB-38F24CF4585C}" type="presOf" srcId="{7E3B0BA6-3A80-4932-A502-51F77CDBB748}" destId="{0BA019C8-5060-46BF-A713-C009FD891968}" srcOrd="0" destOrd="0" presId="urn:microsoft.com/office/officeart/2005/8/layout/process5"/>
    <dgm:cxn modelId="{73C437DF-395C-456B-934C-8CD8B4E7F8CC}" srcId="{7E3B0BA6-3A80-4932-A502-51F77CDBB748}" destId="{D7699DCF-768E-4C27-9269-2D86F34D728B}" srcOrd="1" destOrd="0" parTransId="{D091098D-FF5D-4E11-9DDC-9B841E403296}" sibTransId="{A5158FB5-CF2E-4609-8C5B-7E1F3BD3F992}"/>
    <dgm:cxn modelId="{1A3A9BF6-9E70-47C7-A996-CA6C22375652}" type="presOf" srcId="{A5158FB5-CF2E-4609-8C5B-7E1F3BD3F992}" destId="{9B9D0D22-6DEB-484A-9BCA-2AF3522337EE}" srcOrd="0" destOrd="0" presId="urn:microsoft.com/office/officeart/2005/8/layout/process5"/>
    <dgm:cxn modelId="{74787DFF-123A-49DE-A4EC-7FC633FBE945}" type="presOf" srcId="{D7699DCF-768E-4C27-9269-2D86F34D728B}" destId="{5043A1BD-2EBD-49FF-BC42-84EBB3C0402C}" srcOrd="0" destOrd="0" presId="urn:microsoft.com/office/officeart/2005/8/layout/process5"/>
    <dgm:cxn modelId="{DDC8B894-7CF4-4C67-BAAD-FC26D3CFDB40}" type="presParOf" srcId="{0BA019C8-5060-46BF-A713-C009FD891968}" destId="{190BB0C6-CA9C-4F90-A958-362236FBB22C}" srcOrd="0" destOrd="0" presId="urn:microsoft.com/office/officeart/2005/8/layout/process5"/>
    <dgm:cxn modelId="{13B6BF13-E05A-40E4-9D12-EB9DD031F48A}" type="presParOf" srcId="{0BA019C8-5060-46BF-A713-C009FD891968}" destId="{668976C2-0BD3-4912-BD45-5BAC53509761}" srcOrd="1" destOrd="0" presId="urn:microsoft.com/office/officeart/2005/8/layout/process5"/>
    <dgm:cxn modelId="{2024C021-CF43-4D1C-838B-990FCF12A59A}" type="presParOf" srcId="{668976C2-0BD3-4912-BD45-5BAC53509761}" destId="{F0F7B568-99CF-4FCB-9FA6-A5B2F5DDFC91}" srcOrd="0" destOrd="0" presId="urn:microsoft.com/office/officeart/2005/8/layout/process5"/>
    <dgm:cxn modelId="{51E23809-A0E6-4706-BB78-EF6F9F0C1CCE}" type="presParOf" srcId="{0BA019C8-5060-46BF-A713-C009FD891968}" destId="{5043A1BD-2EBD-49FF-BC42-84EBB3C0402C}" srcOrd="2" destOrd="0" presId="urn:microsoft.com/office/officeart/2005/8/layout/process5"/>
    <dgm:cxn modelId="{51354BD6-5C9E-498F-A592-D6E31CA75129}" type="presParOf" srcId="{0BA019C8-5060-46BF-A713-C009FD891968}" destId="{9B9D0D22-6DEB-484A-9BCA-2AF3522337EE}" srcOrd="3" destOrd="0" presId="urn:microsoft.com/office/officeart/2005/8/layout/process5"/>
    <dgm:cxn modelId="{D1E29798-702B-4258-AE0A-7CF632A871B1}" type="presParOf" srcId="{9B9D0D22-6DEB-484A-9BCA-2AF3522337EE}" destId="{6864B423-1A11-4E0D-8C37-A82764ECB76E}" srcOrd="0" destOrd="0" presId="urn:microsoft.com/office/officeart/2005/8/layout/process5"/>
    <dgm:cxn modelId="{2E577392-29C0-471D-BF94-797F70AB048D}" type="presParOf" srcId="{0BA019C8-5060-46BF-A713-C009FD891968}" destId="{B5E45FE6-1EF0-47E0-8AB1-BD30067AE47C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E3B0BA6-3A80-4932-A502-51F77CDBB748}" type="doc">
      <dgm:prSet loTypeId="urn:microsoft.com/office/officeart/2005/8/layout/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C3952E75-A8D0-4DC4-89D8-7F5B79678F7D}">
      <dgm:prSet phldrT="[Texto]" custT="1"/>
      <dgm:spPr/>
      <dgm:t>
        <a:bodyPr/>
        <a:lstStyle/>
        <a:p>
          <a:pPr rtl="0"/>
          <a:r>
            <a:rPr lang="es-ES" sz="1400" b="0" i="0" u="none" dirty="0">
              <a:latin typeface="Montserrat"/>
            </a:rPr>
            <a:t>RCIU + RPMO &gt;18 horas sin otros FR y sin clínica al EF → Observación clínica. Si tienen RCIU y además son pretérminos sí se deben iniciar Ab. </a:t>
          </a:r>
          <a:endParaRPr lang="es-CO" sz="1400" dirty="0">
            <a:latin typeface="Montserrat"/>
          </a:endParaRPr>
        </a:p>
      </dgm:t>
    </dgm:pt>
    <dgm:pt modelId="{68879740-3458-404F-8CF4-2A0E6DC9E304}" type="parTrans" cxnId="{1B4F468A-9096-4240-B05F-48FC30004D5F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A3F09190-CAEC-4C33-BF31-4197DCF292FC}" type="sibTrans" cxnId="{1B4F468A-9096-4240-B05F-48FC30004D5F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D7699DCF-768E-4C27-9269-2D86F34D728B}">
      <dgm:prSet phldrT="[Texto]" custT="1"/>
      <dgm:spPr/>
      <dgm:t>
        <a:bodyPr/>
        <a:lstStyle/>
        <a:p>
          <a:r>
            <a:rPr lang="es-ES" sz="1400" b="0" i="0" u="none" dirty="0">
              <a:latin typeface="Montserrat"/>
            </a:rPr>
            <a:t>Si la madre tiene </a:t>
          </a:r>
          <a:r>
            <a:rPr lang="es-ES" sz="1400" b="0" i="0" u="none" dirty="0" err="1">
              <a:latin typeface="Montserrat"/>
            </a:rPr>
            <a:t>corioamnionitis</a:t>
          </a:r>
          <a:r>
            <a:rPr lang="es-ES" sz="1400" b="0" i="0" u="none" dirty="0">
              <a:latin typeface="Montserrat"/>
            </a:rPr>
            <a:t> se debe iniciar Ab en el RN sea a término o pretérmino y tomar cultivos. Si la madre no cumple todos los criterios de corioamnionitis y el RN es a término y se ve sano, se debe dejar en observación clínica.</a:t>
          </a:r>
          <a:endParaRPr lang="es-CO" sz="1400" dirty="0">
            <a:latin typeface="Montserrat"/>
          </a:endParaRPr>
        </a:p>
      </dgm:t>
    </dgm:pt>
    <dgm:pt modelId="{D091098D-FF5D-4E11-9DDC-9B841E403296}" type="parTrans" cxnId="{73C437DF-395C-456B-934C-8CD8B4E7F8CC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A5158FB5-CF2E-4609-8C5B-7E1F3BD3F992}" type="sibTrans" cxnId="{73C437DF-395C-456B-934C-8CD8B4E7F8CC}">
      <dgm:prSet custT="1"/>
      <dgm:spPr/>
      <dgm:t>
        <a:bodyPr/>
        <a:lstStyle/>
        <a:p>
          <a:endParaRPr lang="es-CO" sz="1400">
            <a:latin typeface="Montserrat"/>
          </a:endParaRPr>
        </a:p>
      </dgm:t>
    </dgm:pt>
    <dgm:pt modelId="{2E982E40-2065-49FA-8A4F-9B5BF8384ED3}">
      <dgm:prSet phldrT="[Texto]" custT="1"/>
      <dgm:spPr>
        <a:solidFill>
          <a:srgbClr val="0070C0"/>
        </a:solidFill>
      </dgm:spPr>
      <dgm:t>
        <a:bodyPr/>
        <a:lstStyle/>
        <a:p>
          <a:pPr rtl="0"/>
          <a:r>
            <a:rPr lang="es-ES" sz="1400" b="0" i="0" u="none" dirty="0">
              <a:latin typeface="Montserrat"/>
            </a:rPr>
            <a:t>Madre con fiebre no asociada a corioamnionitis → Observación clínica por 12 horas si el RN es a término y sin hallazgos clínicos, pero si el paciente es pretérmino o tiene clínica, así no existan otros FR, se deben tomar cultivos e inicia Ab y además se toma rastreo. </a:t>
          </a:r>
          <a:endParaRPr lang="es-CO" sz="1400" dirty="0">
            <a:latin typeface="Montserrat"/>
          </a:endParaRPr>
        </a:p>
      </dgm:t>
    </dgm:pt>
    <dgm:pt modelId="{67434B90-59FA-4C31-A61B-A70341615E7D}" type="parTrans" cxnId="{0ED79523-6ED6-477F-B795-A7FDA49A5A6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9E3E2CCD-6044-4F09-9A7E-5328884106D5}" type="sibTrans" cxnId="{0ED79523-6ED6-477F-B795-A7FDA49A5A61}">
      <dgm:prSet/>
      <dgm:spPr/>
      <dgm:t>
        <a:bodyPr/>
        <a:lstStyle/>
        <a:p>
          <a:endParaRPr lang="es-CO" sz="1400">
            <a:latin typeface="Montserrat"/>
          </a:endParaRPr>
        </a:p>
      </dgm:t>
    </dgm:pt>
    <dgm:pt modelId="{0BA019C8-5060-46BF-A713-C009FD891968}" type="pres">
      <dgm:prSet presAssocID="{7E3B0BA6-3A80-4932-A502-51F77CDBB748}" presName="diagram" presStyleCnt="0">
        <dgm:presLayoutVars>
          <dgm:dir/>
          <dgm:resizeHandles val="exact"/>
        </dgm:presLayoutVars>
      </dgm:prSet>
      <dgm:spPr/>
    </dgm:pt>
    <dgm:pt modelId="{190BB0C6-CA9C-4F90-A958-362236FBB22C}" type="pres">
      <dgm:prSet presAssocID="{C3952E75-A8D0-4DC4-89D8-7F5B79678F7D}" presName="node" presStyleLbl="node1" presStyleIdx="0" presStyleCnt="3" custScaleX="105677" custScaleY="111998">
        <dgm:presLayoutVars>
          <dgm:bulletEnabled val="1"/>
        </dgm:presLayoutVars>
      </dgm:prSet>
      <dgm:spPr/>
    </dgm:pt>
    <dgm:pt modelId="{668976C2-0BD3-4912-BD45-5BAC53509761}" type="pres">
      <dgm:prSet presAssocID="{A3F09190-CAEC-4C33-BF31-4197DCF292FC}" presName="sibTrans" presStyleLbl="sibTrans2D1" presStyleIdx="0" presStyleCnt="2"/>
      <dgm:spPr/>
    </dgm:pt>
    <dgm:pt modelId="{F0F7B568-99CF-4FCB-9FA6-A5B2F5DDFC91}" type="pres">
      <dgm:prSet presAssocID="{A3F09190-CAEC-4C33-BF31-4197DCF292FC}" presName="connectorText" presStyleLbl="sibTrans2D1" presStyleIdx="0" presStyleCnt="2"/>
      <dgm:spPr/>
    </dgm:pt>
    <dgm:pt modelId="{5043A1BD-2EBD-49FF-BC42-84EBB3C0402C}" type="pres">
      <dgm:prSet presAssocID="{D7699DCF-768E-4C27-9269-2D86F34D728B}" presName="node" presStyleLbl="node1" presStyleIdx="1" presStyleCnt="3" custScaleX="138527" custScaleY="127079">
        <dgm:presLayoutVars>
          <dgm:bulletEnabled val="1"/>
        </dgm:presLayoutVars>
      </dgm:prSet>
      <dgm:spPr/>
    </dgm:pt>
    <dgm:pt modelId="{9B9D0D22-6DEB-484A-9BCA-2AF3522337EE}" type="pres">
      <dgm:prSet presAssocID="{A5158FB5-CF2E-4609-8C5B-7E1F3BD3F992}" presName="sibTrans" presStyleLbl="sibTrans2D1" presStyleIdx="1" presStyleCnt="2" custAng="21512541"/>
      <dgm:spPr/>
    </dgm:pt>
    <dgm:pt modelId="{6864B423-1A11-4E0D-8C37-A82764ECB76E}" type="pres">
      <dgm:prSet presAssocID="{A5158FB5-CF2E-4609-8C5B-7E1F3BD3F992}" presName="connectorText" presStyleLbl="sibTrans2D1" presStyleIdx="1" presStyleCnt="2"/>
      <dgm:spPr/>
    </dgm:pt>
    <dgm:pt modelId="{B5E45FE6-1EF0-47E0-8AB1-BD30067AE47C}" type="pres">
      <dgm:prSet presAssocID="{2E982E40-2065-49FA-8A4F-9B5BF8384ED3}" presName="node" presStyleLbl="node1" presStyleIdx="2" presStyleCnt="3" custScaleX="146538" custScaleY="125187">
        <dgm:presLayoutVars>
          <dgm:bulletEnabled val="1"/>
        </dgm:presLayoutVars>
      </dgm:prSet>
      <dgm:spPr/>
    </dgm:pt>
  </dgm:ptLst>
  <dgm:cxnLst>
    <dgm:cxn modelId="{B4E12F10-6A32-4550-887A-0A10DF006F91}" type="presOf" srcId="{D7699DCF-768E-4C27-9269-2D86F34D728B}" destId="{5043A1BD-2EBD-49FF-BC42-84EBB3C0402C}" srcOrd="0" destOrd="0" presId="urn:microsoft.com/office/officeart/2005/8/layout/process5"/>
    <dgm:cxn modelId="{D03B0A18-7243-46E6-BEDC-7986C01B1590}" type="presOf" srcId="{2E982E40-2065-49FA-8A4F-9B5BF8384ED3}" destId="{B5E45FE6-1EF0-47E0-8AB1-BD30067AE47C}" srcOrd="0" destOrd="0" presId="urn:microsoft.com/office/officeart/2005/8/layout/process5"/>
    <dgm:cxn modelId="{3411551B-0D56-4AF6-B8C0-1C48CD257DC3}" type="presOf" srcId="{A5158FB5-CF2E-4609-8C5B-7E1F3BD3F992}" destId="{6864B423-1A11-4E0D-8C37-A82764ECB76E}" srcOrd="1" destOrd="0" presId="urn:microsoft.com/office/officeart/2005/8/layout/process5"/>
    <dgm:cxn modelId="{0ED79523-6ED6-477F-B795-A7FDA49A5A61}" srcId="{7E3B0BA6-3A80-4932-A502-51F77CDBB748}" destId="{2E982E40-2065-49FA-8A4F-9B5BF8384ED3}" srcOrd="2" destOrd="0" parTransId="{67434B90-59FA-4C31-A61B-A70341615E7D}" sibTransId="{9E3E2CCD-6044-4F09-9A7E-5328884106D5}"/>
    <dgm:cxn modelId="{0EAAE360-B5A0-4AAB-9C6A-7F1E02E3035A}" type="presOf" srcId="{A3F09190-CAEC-4C33-BF31-4197DCF292FC}" destId="{668976C2-0BD3-4912-BD45-5BAC53509761}" srcOrd="0" destOrd="0" presId="urn:microsoft.com/office/officeart/2005/8/layout/process5"/>
    <dgm:cxn modelId="{0A854945-C520-4FA7-96DB-DB413069DB99}" type="presOf" srcId="{7E3B0BA6-3A80-4932-A502-51F77CDBB748}" destId="{0BA019C8-5060-46BF-A713-C009FD891968}" srcOrd="0" destOrd="0" presId="urn:microsoft.com/office/officeart/2005/8/layout/process5"/>
    <dgm:cxn modelId="{1B4F468A-9096-4240-B05F-48FC30004D5F}" srcId="{7E3B0BA6-3A80-4932-A502-51F77CDBB748}" destId="{C3952E75-A8D0-4DC4-89D8-7F5B79678F7D}" srcOrd="0" destOrd="0" parTransId="{68879740-3458-404F-8CF4-2A0E6DC9E304}" sibTransId="{A3F09190-CAEC-4C33-BF31-4197DCF292FC}"/>
    <dgm:cxn modelId="{9EFAD8AA-8FEE-474F-8F2A-D719249D3676}" type="presOf" srcId="{A3F09190-CAEC-4C33-BF31-4197DCF292FC}" destId="{F0F7B568-99CF-4FCB-9FA6-A5B2F5DDFC91}" srcOrd="1" destOrd="0" presId="urn:microsoft.com/office/officeart/2005/8/layout/process5"/>
    <dgm:cxn modelId="{D956CEB3-BCFD-4972-93D7-CB9442AA42F5}" type="presOf" srcId="{A5158FB5-CF2E-4609-8C5B-7E1F3BD3F992}" destId="{9B9D0D22-6DEB-484A-9BCA-2AF3522337EE}" srcOrd="0" destOrd="0" presId="urn:microsoft.com/office/officeart/2005/8/layout/process5"/>
    <dgm:cxn modelId="{F97807DA-31E5-4EF3-9CEA-AF403849A7FB}" type="presOf" srcId="{C3952E75-A8D0-4DC4-89D8-7F5B79678F7D}" destId="{190BB0C6-CA9C-4F90-A958-362236FBB22C}" srcOrd="0" destOrd="0" presId="urn:microsoft.com/office/officeart/2005/8/layout/process5"/>
    <dgm:cxn modelId="{73C437DF-395C-456B-934C-8CD8B4E7F8CC}" srcId="{7E3B0BA6-3A80-4932-A502-51F77CDBB748}" destId="{D7699DCF-768E-4C27-9269-2D86F34D728B}" srcOrd="1" destOrd="0" parTransId="{D091098D-FF5D-4E11-9DDC-9B841E403296}" sibTransId="{A5158FB5-CF2E-4609-8C5B-7E1F3BD3F992}"/>
    <dgm:cxn modelId="{E8DD51A1-9401-4CEE-B164-36787454D640}" type="presParOf" srcId="{0BA019C8-5060-46BF-A713-C009FD891968}" destId="{190BB0C6-CA9C-4F90-A958-362236FBB22C}" srcOrd="0" destOrd="0" presId="urn:microsoft.com/office/officeart/2005/8/layout/process5"/>
    <dgm:cxn modelId="{B386CD6E-92B9-4311-849C-CC09B2D72274}" type="presParOf" srcId="{0BA019C8-5060-46BF-A713-C009FD891968}" destId="{668976C2-0BD3-4912-BD45-5BAC53509761}" srcOrd="1" destOrd="0" presId="urn:microsoft.com/office/officeart/2005/8/layout/process5"/>
    <dgm:cxn modelId="{94604341-2A6C-4F4C-8AB0-2B5EA6A3C950}" type="presParOf" srcId="{668976C2-0BD3-4912-BD45-5BAC53509761}" destId="{F0F7B568-99CF-4FCB-9FA6-A5B2F5DDFC91}" srcOrd="0" destOrd="0" presId="urn:microsoft.com/office/officeart/2005/8/layout/process5"/>
    <dgm:cxn modelId="{6D8F9128-16DF-48F3-9E29-5FBCA324D8A8}" type="presParOf" srcId="{0BA019C8-5060-46BF-A713-C009FD891968}" destId="{5043A1BD-2EBD-49FF-BC42-84EBB3C0402C}" srcOrd="2" destOrd="0" presId="urn:microsoft.com/office/officeart/2005/8/layout/process5"/>
    <dgm:cxn modelId="{2491F2C4-1828-4703-91F9-0AE572A1FDEB}" type="presParOf" srcId="{0BA019C8-5060-46BF-A713-C009FD891968}" destId="{9B9D0D22-6DEB-484A-9BCA-2AF3522337EE}" srcOrd="3" destOrd="0" presId="urn:microsoft.com/office/officeart/2005/8/layout/process5"/>
    <dgm:cxn modelId="{2E496CC9-2714-47FF-BC98-F6EA41B5EC24}" type="presParOf" srcId="{9B9D0D22-6DEB-484A-9BCA-2AF3522337EE}" destId="{6864B423-1A11-4E0D-8C37-A82764ECB76E}" srcOrd="0" destOrd="0" presId="urn:microsoft.com/office/officeart/2005/8/layout/process5"/>
    <dgm:cxn modelId="{B4A7B5BE-33EB-4213-92EA-E022A600D121}" type="presParOf" srcId="{0BA019C8-5060-46BF-A713-C009FD891968}" destId="{B5E45FE6-1EF0-47E0-8AB1-BD30067AE47C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8945138-9CDF-4E57-8C11-78C1C538FC69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15BFB56F-15CE-4989-9543-68795CBAA727}">
      <dgm:prSet phldrT="[Texto]" custT="1"/>
      <dgm:spPr/>
      <dgm:t>
        <a:bodyPr/>
        <a:lstStyle/>
        <a:p>
          <a:pPr rtl="0"/>
          <a:r>
            <a:rPr lang="es-ES" sz="1600" b="0" i="0" u="none" dirty="0">
              <a:latin typeface="Montserrat"/>
            </a:rPr>
            <a:t>Sepsis neonatal temprana: a término o pretérmino + síntomas → Hospitalizar, 2 hemocultivos, </a:t>
          </a:r>
          <a:r>
            <a:rPr lang="es-ES" sz="1600" b="0" i="0" u="none" dirty="0" err="1">
              <a:latin typeface="Montserrat"/>
            </a:rPr>
            <a:t>ampi+aminoglucósido</a:t>
          </a:r>
          <a:r>
            <a:rPr lang="es-ES" sz="1600" b="0" i="0" u="none" dirty="0">
              <a:latin typeface="Montserrat"/>
            </a:rPr>
            <a:t> por 7 días. RFA independiente del tiempo de vida.</a:t>
          </a:r>
          <a:endParaRPr lang="es-CO" sz="1600" dirty="0">
            <a:latin typeface="Montserrat"/>
          </a:endParaRPr>
        </a:p>
      </dgm:t>
    </dgm:pt>
    <dgm:pt modelId="{94F4D826-0A6B-4432-BA0D-5B30A0100947}" type="parTrans" cxnId="{FA26C730-324A-44F2-A3BD-421373FBC14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1387239C-EF01-4DD7-9BE1-6B2A68C36C44}" type="sibTrans" cxnId="{FA26C730-324A-44F2-A3BD-421373FBC14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D99ED3A-8C26-405B-ADA3-8F4B0E5D9F9B}">
      <dgm:prSet phldrT="[Texto]" custT="1"/>
      <dgm:spPr/>
      <dgm:t>
        <a:bodyPr/>
        <a:lstStyle/>
        <a:p>
          <a:pPr rtl="0"/>
          <a:r>
            <a:rPr lang="es-CO" sz="1600" b="0" i="0" u="none" dirty="0">
              <a:latin typeface="Montserrat"/>
            </a:rPr>
            <a:t>Riesgo séptico por </a:t>
          </a:r>
          <a:r>
            <a:rPr lang="es-CO" sz="1600" b="0" i="0" u="none" dirty="0" err="1">
              <a:latin typeface="Montserrat"/>
            </a:rPr>
            <a:t>amnionitis</a:t>
          </a:r>
          <a:r>
            <a:rPr lang="es-CO" sz="1600" b="0" i="0" u="none" dirty="0">
              <a:latin typeface="Montserrat"/>
            </a:rPr>
            <a:t>: término o pretérmino → Hospitalizar junto a la madre, 2 hemocultivos, </a:t>
          </a:r>
          <a:r>
            <a:rPr lang="es-CO" sz="1600" b="0" i="0" u="none" dirty="0" err="1">
              <a:latin typeface="Montserrat"/>
            </a:rPr>
            <a:t>ampi+aminoglucósido</a:t>
          </a:r>
          <a:r>
            <a:rPr lang="es-CO" sz="1600" b="0" i="0" u="none" dirty="0">
              <a:latin typeface="Montserrat"/>
            </a:rPr>
            <a:t> por 72 horas, FRA 12-18 horas de vida, alta con resultado parcial de hemocultivos. </a:t>
          </a:r>
          <a:endParaRPr lang="es-CO" sz="1600" dirty="0">
            <a:latin typeface="Montserrat"/>
          </a:endParaRPr>
        </a:p>
      </dgm:t>
    </dgm:pt>
    <dgm:pt modelId="{2F67D7CC-9655-44F0-BC7E-B2B602187A31}" type="parTrans" cxnId="{1903DE86-FE42-4C8C-8F3A-6F32F595DC7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EFCCF32-052B-4BC0-86ED-1CBD337E853D}" type="sibTrans" cxnId="{1903DE86-FE42-4C8C-8F3A-6F32F595DC7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238E2D3-81D0-4AEF-BD7B-B0C2E087970E}">
      <dgm:prSet phldrT="[Texto]" custT="1"/>
      <dgm:spPr>
        <a:solidFill>
          <a:srgbClr val="0070C0"/>
        </a:solidFill>
      </dgm:spPr>
      <dgm:t>
        <a:bodyPr/>
        <a:lstStyle/>
        <a:p>
          <a:pPr rtl="0"/>
          <a:r>
            <a:rPr lang="es-CO" sz="1600" b="0" i="0" u="none" dirty="0">
              <a:latin typeface="Montserrat"/>
            </a:rPr>
            <a:t>Riesgo séptico por SBG → Hospitalizar, 2 hemocultivos, </a:t>
          </a:r>
          <a:r>
            <a:rPr lang="es-CO" sz="1600" b="0" i="0" u="none" dirty="0" err="1">
              <a:latin typeface="Montserrat"/>
            </a:rPr>
            <a:t>ampi+aminoglucósido</a:t>
          </a:r>
          <a:r>
            <a:rPr lang="es-CO" sz="1600" b="0" i="0" u="none" dirty="0">
              <a:latin typeface="Montserrat"/>
            </a:rPr>
            <a:t> por 72 horas, RFA 12-18 horas de vida, alta con resultado parcial de hemocultivos. </a:t>
          </a:r>
          <a:endParaRPr lang="es-CO" sz="1600" dirty="0">
            <a:latin typeface="Montserrat"/>
          </a:endParaRPr>
        </a:p>
      </dgm:t>
    </dgm:pt>
    <dgm:pt modelId="{D3AED005-B88D-4CA6-B230-4EBB516B5F09}" type="parTrans" cxnId="{035C25D3-C772-4762-9808-8B0176790DA7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523EAD2-9417-4E24-AF44-0AED3283978F}" type="sibTrans" cxnId="{035C25D3-C772-4762-9808-8B0176790DA7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1112ECE-C81E-4934-AC8A-0862A4448631}" type="pres">
      <dgm:prSet presAssocID="{78945138-9CDF-4E57-8C11-78C1C538FC69}" presName="diagram" presStyleCnt="0">
        <dgm:presLayoutVars>
          <dgm:dir/>
          <dgm:resizeHandles val="exact"/>
        </dgm:presLayoutVars>
      </dgm:prSet>
      <dgm:spPr/>
    </dgm:pt>
    <dgm:pt modelId="{C184AFAD-3F7F-4C48-860E-B7C6F21CA4C1}" type="pres">
      <dgm:prSet presAssocID="{15BFB56F-15CE-4989-9543-68795CBAA727}" presName="node" presStyleLbl="node1" presStyleIdx="0" presStyleCnt="3">
        <dgm:presLayoutVars>
          <dgm:bulletEnabled val="1"/>
        </dgm:presLayoutVars>
      </dgm:prSet>
      <dgm:spPr/>
    </dgm:pt>
    <dgm:pt modelId="{A599224A-36B5-4516-9E86-7A3C30DE2EDD}" type="pres">
      <dgm:prSet presAssocID="{1387239C-EF01-4DD7-9BE1-6B2A68C36C44}" presName="sibTrans" presStyleCnt="0"/>
      <dgm:spPr/>
    </dgm:pt>
    <dgm:pt modelId="{5C6B76B9-FF42-4069-9DED-15FDC80CB866}" type="pres">
      <dgm:prSet presAssocID="{DD99ED3A-8C26-405B-ADA3-8F4B0E5D9F9B}" presName="node" presStyleLbl="node1" presStyleIdx="1" presStyleCnt="3">
        <dgm:presLayoutVars>
          <dgm:bulletEnabled val="1"/>
        </dgm:presLayoutVars>
      </dgm:prSet>
      <dgm:spPr/>
    </dgm:pt>
    <dgm:pt modelId="{87D4301E-C077-44BA-BFF9-B8DFEA06B993}" type="pres">
      <dgm:prSet presAssocID="{EEFCCF32-052B-4BC0-86ED-1CBD337E853D}" presName="sibTrans" presStyleCnt="0"/>
      <dgm:spPr/>
    </dgm:pt>
    <dgm:pt modelId="{CF5D1C76-2836-4D0F-B9B3-183DBEB13CD4}" type="pres">
      <dgm:prSet presAssocID="{2238E2D3-81D0-4AEF-BD7B-B0C2E087970E}" presName="node" presStyleLbl="node1" presStyleIdx="2" presStyleCnt="3">
        <dgm:presLayoutVars>
          <dgm:bulletEnabled val="1"/>
        </dgm:presLayoutVars>
      </dgm:prSet>
      <dgm:spPr/>
    </dgm:pt>
  </dgm:ptLst>
  <dgm:cxnLst>
    <dgm:cxn modelId="{FA26C730-324A-44F2-A3BD-421373FBC14C}" srcId="{78945138-9CDF-4E57-8C11-78C1C538FC69}" destId="{15BFB56F-15CE-4989-9543-68795CBAA727}" srcOrd="0" destOrd="0" parTransId="{94F4D826-0A6B-4432-BA0D-5B30A0100947}" sibTransId="{1387239C-EF01-4DD7-9BE1-6B2A68C36C44}"/>
    <dgm:cxn modelId="{84DC556E-3E14-4DB9-B462-DF5DDF3CBF0E}" type="presOf" srcId="{78945138-9CDF-4E57-8C11-78C1C538FC69}" destId="{61112ECE-C81E-4934-AC8A-0862A4448631}" srcOrd="0" destOrd="0" presId="urn:microsoft.com/office/officeart/2005/8/layout/default"/>
    <dgm:cxn modelId="{1903DE86-FE42-4C8C-8F3A-6F32F595DC74}" srcId="{78945138-9CDF-4E57-8C11-78C1C538FC69}" destId="{DD99ED3A-8C26-405B-ADA3-8F4B0E5D9F9B}" srcOrd="1" destOrd="0" parTransId="{2F67D7CC-9655-44F0-BC7E-B2B602187A31}" sibTransId="{EEFCCF32-052B-4BC0-86ED-1CBD337E853D}"/>
    <dgm:cxn modelId="{883A028D-94A9-49DC-B9AD-71A33C8C59BF}" type="presOf" srcId="{DD99ED3A-8C26-405B-ADA3-8F4B0E5D9F9B}" destId="{5C6B76B9-FF42-4069-9DED-15FDC80CB866}" srcOrd="0" destOrd="0" presId="urn:microsoft.com/office/officeart/2005/8/layout/default"/>
    <dgm:cxn modelId="{D78B22A8-8917-427B-8DA5-83B11EFD88C5}" type="presOf" srcId="{2238E2D3-81D0-4AEF-BD7B-B0C2E087970E}" destId="{CF5D1C76-2836-4D0F-B9B3-183DBEB13CD4}" srcOrd="0" destOrd="0" presId="urn:microsoft.com/office/officeart/2005/8/layout/default"/>
    <dgm:cxn modelId="{D986FEC6-C5FE-4346-849B-CFF948E30B65}" type="presOf" srcId="{15BFB56F-15CE-4989-9543-68795CBAA727}" destId="{C184AFAD-3F7F-4C48-860E-B7C6F21CA4C1}" srcOrd="0" destOrd="0" presId="urn:microsoft.com/office/officeart/2005/8/layout/default"/>
    <dgm:cxn modelId="{035C25D3-C772-4762-9808-8B0176790DA7}" srcId="{78945138-9CDF-4E57-8C11-78C1C538FC69}" destId="{2238E2D3-81D0-4AEF-BD7B-B0C2E087970E}" srcOrd="2" destOrd="0" parTransId="{D3AED005-B88D-4CA6-B230-4EBB516B5F09}" sibTransId="{A523EAD2-9417-4E24-AF44-0AED3283978F}"/>
    <dgm:cxn modelId="{AC6AC809-A01E-4610-9BF5-CAA8A2CD43FF}" type="presParOf" srcId="{61112ECE-C81E-4934-AC8A-0862A4448631}" destId="{C184AFAD-3F7F-4C48-860E-B7C6F21CA4C1}" srcOrd="0" destOrd="0" presId="urn:microsoft.com/office/officeart/2005/8/layout/default"/>
    <dgm:cxn modelId="{A7E041C9-367F-41E0-B0DE-2C7BC4D3AA5E}" type="presParOf" srcId="{61112ECE-C81E-4934-AC8A-0862A4448631}" destId="{A599224A-36B5-4516-9E86-7A3C30DE2EDD}" srcOrd="1" destOrd="0" presId="urn:microsoft.com/office/officeart/2005/8/layout/default"/>
    <dgm:cxn modelId="{61B2C09C-068B-4CB3-97FB-268FD18F855E}" type="presParOf" srcId="{61112ECE-C81E-4934-AC8A-0862A4448631}" destId="{5C6B76B9-FF42-4069-9DED-15FDC80CB866}" srcOrd="2" destOrd="0" presId="urn:microsoft.com/office/officeart/2005/8/layout/default"/>
    <dgm:cxn modelId="{6A60E4D4-5B25-48C4-8C0A-273F7F69326D}" type="presParOf" srcId="{61112ECE-C81E-4934-AC8A-0862A4448631}" destId="{87D4301E-C077-44BA-BFF9-B8DFEA06B993}" srcOrd="3" destOrd="0" presId="urn:microsoft.com/office/officeart/2005/8/layout/default"/>
    <dgm:cxn modelId="{B25D4E55-33B1-4BB2-861E-0DF0B06C1258}" type="presParOf" srcId="{61112ECE-C81E-4934-AC8A-0862A4448631}" destId="{CF5D1C76-2836-4D0F-B9B3-183DBEB13CD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8945138-9CDF-4E57-8C11-78C1C538FC69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15BFB56F-15CE-4989-9543-68795CBAA727}">
      <dgm:prSet phldrT="[Texto]" custT="1"/>
      <dgm:spPr/>
      <dgm:t>
        <a:bodyPr/>
        <a:lstStyle/>
        <a:p>
          <a:pPr rtl="0"/>
          <a:r>
            <a:rPr lang="es-ES" sz="1800" b="0" i="0" u="none" dirty="0">
              <a:latin typeface="Montserrat"/>
            </a:rPr>
            <a:t>RN sano con profilaxis para SGB → Observación usual. Alta con recomendaciones y signos de alarma. </a:t>
          </a:r>
          <a:endParaRPr lang="es-CO" sz="1800" dirty="0">
            <a:latin typeface="Montserrat"/>
          </a:endParaRPr>
        </a:p>
      </dgm:t>
    </dgm:pt>
    <dgm:pt modelId="{94F4D826-0A6B-4432-BA0D-5B30A0100947}" type="parTrans" cxnId="{FA26C730-324A-44F2-A3BD-421373FBC14C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387239C-EF01-4DD7-9BE1-6B2A68C36C44}" type="sibTrans" cxnId="{FA26C730-324A-44F2-A3BD-421373FBC14C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DD99ED3A-8C26-405B-ADA3-8F4B0E5D9F9B}">
      <dgm:prSet phldrT="[Texto]" custT="1"/>
      <dgm:spPr/>
      <dgm:t>
        <a:bodyPr/>
        <a:lstStyle/>
        <a:p>
          <a:pPr rtl="0"/>
          <a:r>
            <a:rPr lang="es-ES" sz="1800" b="0" i="0" u="none" dirty="0">
              <a:latin typeface="Montserrat"/>
            </a:rPr>
            <a:t>1 FR para sepsis: a término o &gt;34 </a:t>
          </a:r>
          <a:r>
            <a:rPr lang="es-ES" sz="1800" b="0" i="0" u="none" dirty="0" err="1">
              <a:latin typeface="Montserrat"/>
            </a:rPr>
            <a:t>sem</a:t>
          </a:r>
          <a:r>
            <a:rPr lang="es-ES" sz="1800" b="0" i="0" u="none" dirty="0">
              <a:latin typeface="Montserrat"/>
            </a:rPr>
            <a:t> → Observación clínica por 24 horas. HLG y PCR a las 12 horas de vida. </a:t>
          </a:r>
          <a:endParaRPr lang="es-CO" sz="1800" dirty="0">
            <a:latin typeface="Montserrat"/>
          </a:endParaRPr>
        </a:p>
      </dgm:t>
    </dgm:pt>
    <dgm:pt modelId="{2F67D7CC-9655-44F0-BC7E-B2B602187A31}" type="parTrans" cxnId="{1903DE86-FE42-4C8C-8F3A-6F32F595DC7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EFCCF32-052B-4BC0-86ED-1CBD337E853D}" type="sibTrans" cxnId="{1903DE86-FE42-4C8C-8F3A-6F32F595DC7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2238E2D3-81D0-4AEF-BD7B-B0C2E087970E}">
      <dgm:prSet phldrT="[Texto]" custT="1"/>
      <dgm:spPr>
        <a:solidFill>
          <a:srgbClr val="0070C0"/>
        </a:solidFill>
      </dgm:spPr>
      <dgm:t>
        <a:bodyPr/>
        <a:lstStyle/>
        <a:p>
          <a:pPr rtl="0"/>
          <a:r>
            <a:rPr lang="es-CO" sz="1800" b="0" i="0" u="none" dirty="0">
              <a:latin typeface="Montserrat"/>
            </a:rPr>
            <a:t>1 FR para sepsis: pretérmino, bajo peso, &lt;34 </a:t>
          </a:r>
          <a:r>
            <a:rPr lang="es-CO" sz="1800" b="0" i="0" u="none" dirty="0" err="1">
              <a:latin typeface="Montserrat"/>
            </a:rPr>
            <a:t>sem</a:t>
          </a:r>
          <a:r>
            <a:rPr lang="es-CO" sz="1800" b="0" i="0" u="none" dirty="0">
              <a:latin typeface="Montserrat"/>
            </a:rPr>
            <a:t> → Hospitalizar, 2 hemocultivos, </a:t>
          </a:r>
          <a:r>
            <a:rPr lang="es-CO" sz="1800" b="0" i="0" u="none" dirty="0" err="1">
              <a:latin typeface="Montserrat"/>
            </a:rPr>
            <a:t>ampi+aminoglucósido</a:t>
          </a:r>
          <a:r>
            <a:rPr lang="es-CO" sz="1800" b="0" i="0" u="none" dirty="0">
              <a:latin typeface="Montserrat"/>
            </a:rPr>
            <a:t> por 72 horas, RFA 12-18 horas de vida, alta con resultado parcial de hemocultivos. </a:t>
          </a:r>
          <a:endParaRPr lang="es-CO" sz="1800" dirty="0">
            <a:latin typeface="Montserrat"/>
          </a:endParaRPr>
        </a:p>
      </dgm:t>
    </dgm:pt>
    <dgm:pt modelId="{D3AED005-B88D-4CA6-B230-4EBB516B5F09}" type="parTrans" cxnId="{035C25D3-C772-4762-9808-8B0176790DA7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A523EAD2-9417-4E24-AF44-0AED3283978F}" type="sibTrans" cxnId="{035C25D3-C772-4762-9808-8B0176790DA7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61112ECE-C81E-4934-AC8A-0862A4448631}" type="pres">
      <dgm:prSet presAssocID="{78945138-9CDF-4E57-8C11-78C1C538FC69}" presName="diagram" presStyleCnt="0">
        <dgm:presLayoutVars>
          <dgm:dir/>
          <dgm:resizeHandles val="exact"/>
        </dgm:presLayoutVars>
      </dgm:prSet>
      <dgm:spPr/>
    </dgm:pt>
    <dgm:pt modelId="{C184AFAD-3F7F-4C48-860E-B7C6F21CA4C1}" type="pres">
      <dgm:prSet presAssocID="{15BFB56F-15CE-4989-9543-68795CBAA727}" presName="node" presStyleLbl="node1" presStyleIdx="0" presStyleCnt="3">
        <dgm:presLayoutVars>
          <dgm:bulletEnabled val="1"/>
        </dgm:presLayoutVars>
      </dgm:prSet>
      <dgm:spPr/>
    </dgm:pt>
    <dgm:pt modelId="{A599224A-36B5-4516-9E86-7A3C30DE2EDD}" type="pres">
      <dgm:prSet presAssocID="{1387239C-EF01-4DD7-9BE1-6B2A68C36C44}" presName="sibTrans" presStyleCnt="0"/>
      <dgm:spPr/>
    </dgm:pt>
    <dgm:pt modelId="{5C6B76B9-FF42-4069-9DED-15FDC80CB866}" type="pres">
      <dgm:prSet presAssocID="{DD99ED3A-8C26-405B-ADA3-8F4B0E5D9F9B}" presName="node" presStyleLbl="node1" presStyleIdx="1" presStyleCnt="3">
        <dgm:presLayoutVars>
          <dgm:bulletEnabled val="1"/>
        </dgm:presLayoutVars>
      </dgm:prSet>
      <dgm:spPr/>
    </dgm:pt>
    <dgm:pt modelId="{87D4301E-C077-44BA-BFF9-B8DFEA06B993}" type="pres">
      <dgm:prSet presAssocID="{EEFCCF32-052B-4BC0-86ED-1CBD337E853D}" presName="sibTrans" presStyleCnt="0"/>
      <dgm:spPr/>
    </dgm:pt>
    <dgm:pt modelId="{CF5D1C76-2836-4D0F-B9B3-183DBEB13CD4}" type="pres">
      <dgm:prSet presAssocID="{2238E2D3-81D0-4AEF-BD7B-B0C2E087970E}" presName="node" presStyleLbl="node1" presStyleIdx="2" presStyleCnt="3">
        <dgm:presLayoutVars>
          <dgm:bulletEnabled val="1"/>
        </dgm:presLayoutVars>
      </dgm:prSet>
      <dgm:spPr/>
    </dgm:pt>
  </dgm:ptLst>
  <dgm:cxnLst>
    <dgm:cxn modelId="{711EC42D-147C-4A02-9E84-CA3A9DE4FC96}" type="presOf" srcId="{2238E2D3-81D0-4AEF-BD7B-B0C2E087970E}" destId="{CF5D1C76-2836-4D0F-B9B3-183DBEB13CD4}" srcOrd="0" destOrd="0" presId="urn:microsoft.com/office/officeart/2005/8/layout/default"/>
    <dgm:cxn modelId="{FA26C730-324A-44F2-A3BD-421373FBC14C}" srcId="{78945138-9CDF-4E57-8C11-78C1C538FC69}" destId="{15BFB56F-15CE-4989-9543-68795CBAA727}" srcOrd="0" destOrd="0" parTransId="{94F4D826-0A6B-4432-BA0D-5B30A0100947}" sibTransId="{1387239C-EF01-4DD7-9BE1-6B2A68C36C44}"/>
    <dgm:cxn modelId="{1903DE86-FE42-4C8C-8F3A-6F32F595DC74}" srcId="{78945138-9CDF-4E57-8C11-78C1C538FC69}" destId="{DD99ED3A-8C26-405B-ADA3-8F4B0E5D9F9B}" srcOrd="1" destOrd="0" parTransId="{2F67D7CC-9655-44F0-BC7E-B2B602187A31}" sibTransId="{EEFCCF32-052B-4BC0-86ED-1CBD337E853D}"/>
    <dgm:cxn modelId="{B4EB738D-C6D3-4999-9FDD-B9A900623FA5}" type="presOf" srcId="{78945138-9CDF-4E57-8C11-78C1C538FC69}" destId="{61112ECE-C81E-4934-AC8A-0862A4448631}" srcOrd="0" destOrd="0" presId="urn:microsoft.com/office/officeart/2005/8/layout/default"/>
    <dgm:cxn modelId="{C60CF695-777B-44DF-B3F1-73A42E94EED4}" type="presOf" srcId="{DD99ED3A-8C26-405B-ADA3-8F4B0E5D9F9B}" destId="{5C6B76B9-FF42-4069-9DED-15FDC80CB866}" srcOrd="0" destOrd="0" presId="urn:microsoft.com/office/officeart/2005/8/layout/default"/>
    <dgm:cxn modelId="{035C25D3-C772-4762-9808-8B0176790DA7}" srcId="{78945138-9CDF-4E57-8C11-78C1C538FC69}" destId="{2238E2D3-81D0-4AEF-BD7B-B0C2E087970E}" srcOrd="2" destOrd="0" parTransId="{D3AED005-B88D-4CA6-B230-4EBB516B5F09}" sibTransId="{A523EAD2-9417-4E24-AF44-0AED3283978F}"/>
    <dgm:cxn modelId="{A7CBC1DD-12C5-4130-955E-B349198AA091}" type="presOf" srcId="{15BFB56F-15CE-4989-9543-68795CBAA727}" destId="{C184AFAD-3F7F-4C48-860E-B7C6F21CA4C1}" srcOrd="0" destOrd="0" presId="urn:microsoft.com/office/officeart/2005/8/layout/default"/>
    <dgm:cxn modelId="{40AD743F-B6C6-454E-9033-CD90D85EF035}" type="presParOf" srcId="{61112ECE-C81E-4934-AC8A-0862A4448631}" destId="{C184AFAD-3F7F-4C48-860E-B7C6F21CA4C1}" srcOrd="0" destOrd="0" presId="urn:microsoft.com/office/officeart/2005/8/layout/default"/>
    <dgm:cxn modelId="{65FA127A-8687-4DD0-9661-F3CCE924C6B9}" type="presParOf" srcId="{61112ECE-C81E-4934-AC8A-0862A4448631}" destId="{A599224A-36B5-4516-9E86-7A3C30DE2EDD}" srcOrd="1" destOrd="0" presId="urn:microsoft.com/office/officeart/2005/8/layout/default"/>
    <dgm:cxn modelId="{692F2A18-A745-4F67-B0C0-76102F6DB8BD}" type="presParOf" srcId="{61112ECE-C81E-4934-AC8A-0862A4448631}" destId="{5C6B76B9-FF42-4069-9DED-15FDC80CB866}" srcOrd="2" destOrd="0" presId="urn:microsoft.com/office/officeart/2005/8/layout/default"/>
    <dgm:cxn modelId="{31A25FE3-C60A-4F89-AF4E-9DF2E0D5B087}" type="presParOf" srcId="{61112ECE-C81E-4934-AC8A-0862A4448631}" destId="{87D4301E-C077-44BA-BFF9-B8DFEA06B993}" srcOrd="3" destOrd="0" presId="urn:microsoft.com/office/officeart/2005/8/layout/default"/>
    <dgm:cxn modelId="{1AA3E2AE-D847-426B-A818-107A7FA17A46}" type="presParOf" srcId="{61112ECE-C81E-4934-AC8A-0862A4448631}" destId="{CF5D1C76-2836-4D0F-B9B3-183DBEB13CD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B0D46A8-B426-463C-A048-F29B1ECD86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09F7385-50A8-464B-A6EC-FC3A95BEA6AD}">
      <dgm:prSet phldrT="[Texto]" custT="1"/>
      <dgm:spPr/>
      <dgm:t>
        <a:bodyPr/>
        <a:lstStyle/>
        <a:p>
          <a:pPr algn="ctr" rtl="0"/>
          <a:r>
            <a:rPr lang="es-CO" sz="1800" b="0" i="0" u="none" dirty="0">
              <a:latin typeface="Montserrat"/>
            </a:rPr>
            <a:t>Por lo general por 10-14 días. En meningitis por </a:t>
          </a:r>
          <a:r>
            <a:rPr lang="es-CO" sz="1800" b="0" i="0" u="none" dirty="0" err="1">
              <a:latin typeface="Montserrat"/>
            </a:rPr>
            <a:t>gram</a:t>
          </a:r>
          <a:r>
            <a:rPr lang="es-CO" sz="1800" b="0" i="0" u="none" dirty="0">
              <a:latin typeface="Montserrat"/>
            </a:rPr>
            <a:t> negativos se da por 21 días. </a:t>
          </a:r>
          <a:endParaRPr lang="es-CO" sz="1800" dirty="0">
            <a:latin typeface="Montserrat"/>
          </a:endParaRPr>
        </a:p>
      </dgm:t>
    </dgm:pt>
    <dgm:pt modelId="{23D37410-3603-49AA-91CB-489ED1369476}" type="parTrans" cxnId="{6127E328-64CB-4AB1-AB6F-26964F62556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C1F06CC-B2AC-47F7-B0CF-4B9F06AF735A}" type="sibTrans" cxnId="{6127E328-64CB-4AB1-AB6F-26964F62556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C8DE8F98-CE49-419F-9303-D56C0EB63399}">
      <dgm:prSet phldrT="[Texto]" custT="1"/>
      <dgm:spPr/>
      <dgm:t>
        <a:bodyPr/>
        <a:lstStyle/>
        <a:p>
          <a:pPr rtl="0"/>
          <a:r>
            <a:rPr lang="es-CO" sz="1800" b="0" i="0" u="none" dirty="0">
              <a:latin typeface="Montserrat"/>
            </a:rPr>
            <a:t>SGB: gentamicina + ampicilina o penicilina (efecto sinérgico).</a:t>
          </a:r>
          <a:endParaRPr lang="es-CO" sz="1800" dirty="0">
            <a:latin typeface="Montserrat"/>
          </a:endParaRPr>
        </a:p>
      </dgm:t>
    </dgm:pt>
    <dgm:pt modelId="{D26322C1-4D11-414F-82AB-A6A8AFCD53F3}" type="parTrans" cxnId="{4D3BF8AE-09A9-4CC4-BDC3-0E4B093DB04C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8E1752E9-54B9-4F49-9F1D-E4C84BCE9DCE}" type="sibTrans" cxnId="{4D3BF8AE-09A9-4CC4-BDC3-0E4B093DB04C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3F69F8AC-5DEB-4B53-AD66-A23D8B8FF8F3}">
      <dgm:prSet custT="1"/>
      <dgm:spPr/>
      <dgm:t>
        <a:bodyPr/>
        <a:lstStyle/>
        <a:p>
          <a:pPr rtl="0"/>
          <a:r>
            <a:rPr lang="es-ES" sz="1800" b="0" i="0" u="none" dirty="0">
              <a:latin typeface="Montserrat"/>
            </a:rPr>
            <a:t>Enterococos: igual y se suspenden los aminoglucósidos cuando los cultivos son estériles. </a:t>
          </a:r>
        </a:p>
      </dgm:t>
    </dgm:pt>
    <dgm:pt modelId="{0A48E8FA-05CA-4F13-8693-521A5D92BB22}" type="parTrans" cxnId="{C6D2A117-CB77-4579-8348-4A5434714B2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09FFFC4-F5AC-468A-95A5-463C7B8923E7}" type="sibTrans" cxnId="{C6D2A117-CB77-4579-8348-4A5434714B2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F0BC6DAA-013D-40EA-BF2F-7AAA2037C7DD}">
      <dgm:prSet custT="1"/>
      <dgm:spPr/>
      <dgm:t>
        <a:bodyPr/>
        <a:lstStyle/>
        <a:p>
          <a:pPr rtl="0"/>
          <a:r>
            <a:rPr lang="es-CO" sz="1800" b="0" i="0" u="none" dirty="0">
              <a:latin typeface="Montserrat"/>
            </a:rPr>
            <a:t>Enterococo resistente: vancomicina sola.</a:t>
          </a:r>
        </a:p>
      </dgm:t>
    </dgm:pt>
    <dgm:pt modelId="{E4383542-A508-408D-9775-88F31CDAF18C}" type="parTrans" cxnId="{5E03AA6A-E3D6-4436-B68E-6FDAADE3DF4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3FDD5B70-14F1-4B3C-B2BC-6DBE1AED46F7}" type="sibTrans" cxnId="{5E03AA6A-E3D6-4436-B68E-6FDAADE3DF4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0F5BA600-895C-4D4A-89F1-E0DA74F213B4}">
      <dgm:prSet custT="1"/>
      <dgm:spPr/>
      <dgm:t>
        <a:bodyPr/>
        <a:lstStyle/>
        <a:p>
          <a:pPr rtl="0"/>
          <a:r>
            <a:rPr lang="es-CO" sz="1800" b="0" i="0" u="none" dirty="0">
              <a:latin typeface="Montserrat"/>
            </a:rPr>
            <a:t>BLEE: carbapenémicos. </a:t>
          </a:r>
        </a:p>
      </dgm:t>
    </dgm:pt>
    <dgm:pt modelId="{EBB3259A-D87C-4DCD-BFE4-4283406A0882}" type="parTrans" cxnId="{1CFECF86-5713-4071-9FFA-5CE1BDD85C39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A31C162E-73F3-4F6D-A19F-E0E0ADDCEC10}" type="sibTrans" cxnId="{1CFECF86-5713-4071-9FFA-5CE1BDD85C39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C7AC1EC-2D7C-497B-B2DE-AE3BFDFEF0C5}">
      <dgm:prSet custT="1"/>
      <dgm:spPr/>
      <dgm:t>
        <a:bodyPr/>
        <a:lstStyle/>
        <a:p>
          <a:pPr rtl="0"/>
          <a:r>
            <a:rPr lang="es-CO" sz="1800" b="0" i="0" u="none" dirty="0" err="1">
              <a:latin typeface="Montserrat"/>
            </a:rPr>
            <a:t>Carbapenemasa</a:t>
          </a:r>
          <a:r>
            <a:rPr lang="es-CO" sz="1800" b="0" i="0" u="none" dirty="0">
              <a:latin typeface="Montserrat"/>
            </a:rPr>
            <a:t>: </a:t>
          </a:r>
          <a:r>
            <a:rPr lang="es-CO" sz="1800" b="0" i="0" u="none" dirty="0" err="1">
              <a:latin typeface="Montserrat"/>
            </a:rPr>
            <a:t>tigeciclina</a:t>
          </a:r>
          <a:r>
            <a:rPr lang="es-CO" sz="1800" b="0" i="0" u="none" dirty="0">
              <a:latin typeface="Montserrat"/>
            </a:rPr>
            <a:t>. </a:t>
          </a:r>
        </a:p>
      </dgm:t>
    </dgm:pt>
    <dgm:pt modelId="{3C366D21-22DA-4054-A2FC-C0F3A5A44431}" type="parTrans" cxnId="{CB16387B-663A-43E7-ADF7-873337CB7858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43D3A0D-FD91-48A7-8268-2ACB2F583858}" type="sibTrans" cxnId="{CB16387B-663A-43E7-ADF7-873337CB7858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CD7BBA4B-BDDF-40B8-9709-84E7D70448F4}">
      <dgm:prSet custT="1"/>
      <dgm:spPr/>
      <dgm:t>
        <a:bodyPr/>
        <a:lstStyle/>
        <a:p>
          <a:pPr rtl="0"/>
          <a:r>
            <a:rPr lang="es-ES" sz="1800" b="0" i="0" u="none" dirty="0">
              <a:latin typeface="Montserrat"/>
            </a:rPr>
            <a:t>Candidiasis invasiva: anfotericina B, segunda opción fluconazol. </a:t>
          </a:r>
          <a:r>
            <a:rPr lang="es-ES" sz="1800" b="0" i="0" u="none" dirty="0" err="1">
              <a:latin typeface="Montserrat"/>
            </a:rPr>
            <a:t>Caspofungina</a:t>
          </a:r>
          <a:r>
            <a:rPr lang="es-ES" sz="1800" b="0" i="0" u="none" dirty="0">
              <a:latin typeface="Montserrat"/>
            </a:rPr>
            <a:t> cuando hay candidiasis hepática o esplénica. </a:t>
          </a:r>
        </a:p>
      </dgm:t>
    </dgm:pt>
    <dgm:pt modelId="{5B214810-1CF8-4E0F-9658-6EBC68A43CC8}" type="parTrans" cxnId="{A6E10267-D254-442C-8788-CE22B33B0E95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C018D51B-C322-48EA-BE45-2ECEA600AC71}" type="sibTrans" cxnId="{A6E10267-D254-442C-8788-CE22B33B0E95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8052A1D4-27F5-43BB-8D91-7C6A669E5808}">
      <dgm:prSet phldrT="[Texto]" custT="1"/>
      <dgm:spPr/>
      <dgm:t>
        <a:bodyPr/>
        <a:lstStyle/>
        <a:p>
          <a:pPr rtl="0"/>
          <a:endParaRPr lang="es-CO" sz="1800" dirty="0">
            <a:latin typeface="Montserrat"/>
          </a:endParaRPr>
        </a:p>
      </dgm:t>
    </dgm:pt>
    <dgm:pt modelId="{F5281CCC-BFF3-4103-A6E5-FE94E7B2C111}" type="parTrans" cxnId="{2E1D7954-2F7E-4C65-8FF8-6302B60004E5}">
      <dgm:prSet/>
      <dgm:spPr/>
      <dgm:t>
        <a:bodyPr/>
        <a:lstStyle/>
        <a:p>
          <a:endParaRPr lang="es-CO"/>
        </a:p>
      </dgm:t>
    </dgm:pt>
    <dgm:pt modelId="{3A1B6345-3A13-43A7-B5D4-E79713C56ADC}" type="sibTrans" cxnId="{2E1D7954-2F7E-4C65-8FF8-6302B60004E5}">
      <dgm:prSet/>
      <dgm:spPr/>
      <dgm:t>
        <a:bodyPr/>
        <a:lstStyle/>
        <a:p>
          <a:endParaRPr lang="es-CO"/>
        </a:p>
      </dgm:t>
    </dgm:pt>
    <dgm:pt modelId="{D6AC8930-268A-4496-87B3-9CCE028F6146}" type="pres">
      <dgm:prSet presAssocID="{0B0D46A8-B426-463C-A048-F29B1ECD8674}" presName="linear" presStyleCnt="0">
        <dgm:presLayoutVars>
          <dgm:animLvl val="lvl"/>
          <dgm:resizeHandles val="exact"/>
        </dgm:presLayoutVars>
      </dgm:prSet>
      <dgm:spPr/>
    </dgm:pt>
    <dgm:pt modelId="{DAEA8986-F7F0-4211-932E-AD96AC4408B2}" type="pres">
      <dgm:prSet presAssocID="{709F7385-50A8-464B-A6EC-FC3A95BEA6AD}" presName="parentText" presStyleLbl="node1" presStyleIdx="0" presStyleCnt="1" custScaleY="63402">
        <dgm:presLayoutVars>
          <dgm:chMax val="0"/>
          <dgm:bulletEnabled val="1"/>
        </dgm:presLayoutVars>
      </dgm:prSet>
      <dgm:spPr/>
    </dgm:pt>
    <dgm:pt modelId="{038B0478-0219-461D-8B20-626ED303711A}" type="pres">
      <dgm:prSet presAssocID="{709F7385-50A8-464B-A6EC-FC3A95BEA6A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1714502-B707-4899-8E7A-11EE2F4157AE}" type="presOf" srcId="{3F69F8AC-5DEB-4B53-AD66-A23D8B8FF8F3}" destId="{038B0478-0219-461D-8B20-626ED303711A}" srcOrd="0" destOrd="2" presId="urn:microsoft.com/office/officeart/2005/8/layout/vList2"/>
    <dgm:cxn modelId="{C6D2A117-CB77-4579-8348-4A5434714B2E}" srcId="{709F7385-50A8-464B-A6EC-FC3A95BEA6AD}" destId="{3F69F8AC-5DEB-4B53-AD66-A23D8B8FF8F3}" srcOrd="2" destOrd="0" parTransId="{0A48E8FA-05CA-4F13-8693-521A5D92BB22}" sibTransId="{B09FFFC4-F5AC-468A-95A5-463C7B8923E7}"/>
    <dgm:cxn modelId="{6127E328-64CB-4AB1-AB6F-26964F62556E}" srcId="{0B0D46A8-B426-463C-A048-F29B1ECD8674}" destId="{709F7385-50A8-464B-A6EC-FC3A95BEA6AD}" srcOrd="0" destOrd="0" parTransId="{23D37410-3603-49AA-91CB-489ED1369476}" sibTransId="{4C1F06CC-B2AC-47F7-B0CF-4B9F06AF735A}"/>
    <dgm:cxn modelId="{F06B232B-9FA8-450A-A874-1B5842D74556}" type="presOf" srcId="{CD7BBA4B-BDDF-40B8-9709-84E7D70448F4}" destId="{038B0478-0219-461D-8B20-626ED303711A}" srcOrd="0" destOrd="6" presId="urn:microsoft.com/office/officeart/2005/8/layout/vList2"/>
    <dgm:cxn modelId="{9449153E-C58B-44C0-AB23-748FA36A99DC}" type="presOf" srcId="{709F7385-50A8-464B-A6EC-FC3A95BEA6AD}" destId="{DAEA8986-F7F0-4211-932E-AD96AC4408B2}" srcOrd="0" destOrd="0" presId="urn:microsoft.com/office/officeart/2005/8/layout/vList2"/>
    <dgm:cxn modelId="{A6E10267-D254-442C-8788-CE22B33B0E95}" srcId="{709F7385-50A8-464B-A6EC-FC3A95BEA6AD}" destId="{CD7BBA4B-BDDF-40B8-9709-84E7D70448F4}" srcOrd="6" destOrd="0" parTransId="{5B214810-1CF8-4E0F-9658-6EBC68A43CC8}" sibTransId="{C018D51B-C322-48EA-BE45-2ECEA600AC71}"/>
    <dgm:cxn modelId="{5E03AA6A-E3D6-4436-B68E-6FDAADE3DF4D}" srcId="{709F7385-50A8-464B-A6EC-FC3A95BEA6AD}" destId="{F0BC6DAA-013D-40EA-BF2F-7AAA2037C7DD}" srcOrd="3" destOrd="0" parTransId="{E4383542-A508-408D-9775-88F31CDAF18C}" sibTransId="{3FDD5B70-14F1-4B3C-B2BC-6DBE1AED46F7}"/>
    <dgm:cxn modelId="{1C30B251-959B-4E11-9C8A-F00D97C24703}" type="presOf" srcId="{C8DE8F98-CE49-419F-9303-D56C0EB63399}" destId="{038B0478-0219-461D-8B20-626ED303711A}" srcOrd="0" destOrd="1" presId="urn:microsoft.com/office/officeart/2005/8/layout/vList2"/>
    <dgm:cxn modelId="{2E1D7954-2F7E-4C65-8FF8-6302B60004E5}" srcId="{709F7385-50A8-464B-A6EC-FC3A95BEA6AD}" destId="{8052A1D4-27F5-43BB-8D91-7C6A669E5808}" srcOrd="0" destOrd="0" parTransId="{F5281CCC-BFF3-4103-A6E5-FE94E7B2C111}" sibTransId="{3A1B6345-3A13-43A7-B5D4-E79713C56ADC}"/>
    <dgm:cxn modelId="{CB16387B-663A-43E7-ADF7-873337CB7858}" srcId="{709F7385-50A8-464B-A6EC-FC3A95BEA6AD}" destId="{EC7AC1EC-2D7C-497B-B2DE-AE3BFDFEF0C5}" srcOrd="5" destOrd="0" parTransId="{3C366D21-22DA-4054-A2FC-C0F3A5A44431}" sibTransId="{143D3A0D-FD91-48A7-8268-2ACB2F583858}"/>
    <dgm:cxn modelId="{B3CAA284-321F-4654-97C2-E24810C45C75}" type="presOf" srcId="{8052A1D4-27F5-43BB-8D91-7C6A669E5808}" destId="{038B0478-0219-461D-8B20-626ED303711A}" srcOrd="0" destOrd="0" presId="urn:microsoft.com/office/officeart/2005/8/layout/vList2"/>
    <dgm:cxn modelId="{1CFECF86-5713-4071-9FFA-5CE1BDD85C39}" srcId="{709F7385-50A8-464B-A6EC-FC3A95BEA6AD}" destId="{0F5BA600-895C-4D4A-89F1-E0DA74F213B4}" srcOrd="4" destOrd="0" parTransId="{EBB3259A-D87C-4DCD-BFE4-4283406A0882}" sibTransId="{A31C162E-73F3-4F6D-A19F-E0E0ADDCEC10}"/>
    <dgm:cxn modelId="{060E9993-F861-422B-8232-B1CC0FB8330E}" type="presOf" srcId="{0F5BA600-895C-4D4A-89F1-E0DA74F213B4}" destId="{038B0478-0219-461D-8B20-626ED303711A}" srcOrd="0" destOrd="4" presId="urn:microsoft.com/office/officeart/2005/8/layout/vList2"/>
    <dgm:cxn modelId="{4D3BF8AE-09A9-4CC4-BDC3-0E4B093DB04C}" srcId="{709F7385-50A8-464B-A6EC-FC3A95BEA6AD}" destId="{C8DE8F98-CE49-419F-9303-D56C0EB63399}" srcOrd="1" destOrd="0" parTransId="{D26322C1-4D11-414F-82AB-A6A8AFCD53F3}" sibTransId="{8E1752E9-54B9-4F49-9F1D-E4C84BCE9DCE}"/>
    <dgm:cxn modelId="{C33194B0-25CA-4547-800B-EA2A7939665F}" type="presOf" srcId="{F0BC6DAA-013D-40EA-BF2F-7AAA2037C7DD}" destId="{038B0478-0219-461D-8B20-626ED303711A}" srcOrd="0" destOrd="3" presId="urn:microsoft.com/office/officeart/2005/8/layout/vList2"/>
    <dgm:cxn modelId="{AFD534D5-DFC0-4B9A-8965-CE9ED30E82C8}" type="presOf" srcId="{0B0D46A8-B426-463C-A048-F29B1ECD8674}" destId="{D6AC8930-268A-4496-87B3-9CCE028F6146}" srcOrd="0" destOrd="0" presId="urn:microsoft.com/office/officeart/2005/8/layout/vList2"/>
    <dgm:cxn modelId="{080895E9-6FCC-48F8-9791-5251DE5B7945}" type="presOf" srcId="{EC7AC1EC-2D7C-497B-B2DE-AE3BFDFEF0C5}" destId="{038B0478-0219-461D-8B20-626ED303711A}" srcOrd="0" destOrd="5" presId="urn:microsoft.com/office/officeart/2005/8/layout/vList2"/>
    <dgm:cxn modelId="{C470D4E8-D4FC-47D7-9653-C6E2E3958FA2}" type="presParOf" srcId="{D6AC8930-268A-4496-87B3-9CCE028F6146}" destId="{DAEA8986-F7F0-4211-932E-AD96AC4408B2}" srcOrd="0" destOrd="0" presId="urn:microsoft.com/office/officeart/2005/8/layout/vList2"/>
    <dgm:cxn modelId="{FB6066C2-FA4D-4D2F-BC6B-C929852D266A}" type="presParOf" srcId="{D6AC8930-268A-4496-87B3-9CCE028F6146}" destId="{038B0478-0219-461D-8B20-626ED303711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144EFBB-EC1D-4E0E-BD95-FF2FE0E64EA5}" type="doc">
      <dgm:prSet loTypeId="urn:microsoft.com/office/officeart/2005/8/layout/vList3" loCatId="list" qsTypeId="urn:microsoft.com/office/officeart/2005/8/quickstyle/simple1" qsCatId="simple" csTypeId="urn:microsoft.com/office/officeart/2005/8/colors/accent1_4" csCatId="accent1" phldr="1"/>
      <dgm:spPr/>
    </dgm:pt>
    <dgm:pt modelId="{63436DCA-6230-40B0-BB59-BA6E85BE4749}">
      <dgm:prSet phldrT="[Texto]" custT="1"/>
      <dgm:spPr/>
      <dgm:t>
        <a:bodyPr/>
        <a:lstStyle/>
        <a:p>
          <a:pPr rtl="0"/>
          <a:r>
            <a:rPr lang="es-CO" sz="1800" b="0" i="0" u="none" dirty="0">
              <a:latin typeface="Montserrat"/>
            </a:rPr>
            <a:t>Factor estimulante de colonias, transfusiones de granulocitos (para aumentar el número de neutrófilos), </a:t>
          </a:r>
          <a:r>
            <a:rPr lang="es-CO" sz="1800" b="0" i="0" u="none" dirty="0" err="1">
              <a:latin typeface="Montserrat"/>
            </a:rPr>
            <a:t>Ig</a:t>
          </a:r>
          <a:r>
            <a:rPr lang="es-CO" sz="1800" b="0" i="0" u="none" dirty="0">
              <a:latin typeface="Montserrat"/>
            </a:rPr>
            <a:t> IV → No efectos sobre morbimortalidad a largo plazo. </a:t>
          </a:r>
          <a:endParaRPr lang="es-CO" sz="1800" dirty="0">
            <a:latin typeface="Montserrat"/>
          </a:endParaRPr>
        </a:p>
      </dgm:t>
    </dgm:pt>
    <dgm:pt modelId="{08C6EB17-F34B-4383-A301-87772437D817}" type="parTrans" cxnId="{D728CDB8-3695-4651-ABAF-E2E60A521D8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0AC4F7EE-F549-4E0C-87E4-13E3A3A99FDA}" type="sibTrans" cxnId="{D728CDB8-3695-4651-ABAF-E2E60A521D8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9E0106B8-FC88-41A9-91B9-F9C127948DE9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800" b="0" i="0" u="none" dirty="0">
              <a:latin typeface="Montserrat"/>
            </a:rPr>
            <a:t>Pentoxifilina (disminuye las concentraciones de FNT) → Mejor supervivencia, faltan estudios. </a:t>
          </a:r>
          <a:endParaRPr lang="es-ES" sz="1800" b="0" dirty="0">
            <a:latin typeface="Montserrat"/>
          </a:endParaRPr>
        </a:p>
      </dgm:t>
    </dgm:pt>
    <dgm:pt modelId="{3DFD57D8-25CA-4E1B-A148-6445BFAF3C80}" type="parTrans" cxnId="{D4EEB9FC-F2D8-42FC-A573-4B7CF05F0B0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7D373E3C-6F2C-4B04-8C16-C8CC545E4EA2}" type="sibTrans" cxnId="{D4EEB9FC-F2D8-42FC-A573-4B7CF05F0B0E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7B286A4-6403-43CB-8DAF-DFA703015158}" type="pres">
      <dgm:prSet presAssocID="{E144EFBB-EC1D-4E0E-BD95-FF2FE0E64EA5}" presName="linearFlow" presStyleCnt="0">
        <dgm:presLayoutVars>
          <dgm:dir/>
          <dgm:resizeHandles val="exact"/>
        </dgm:presLayoutVars>
      </dgm:prSet>
      <dgm:spPr/>
    </dgm:pt>
    <dgm:pt modelId="{A2F78FFC-7790-4C5D-9FAA-510CA843A663}" type="pres">
      <dgm:prSet presAssocID="{63436DCA-6230-40B0-BB59-BA6E85BE4749}" presName="composite" presStyleCnt="0"/>
      <dgm:spPr/>
    </dgm:pt>
    <dgm:pt modelId="{731B21C9-D974-4B7B-9CA7-B5C5A10F65F0}" type="pres">
      <dgm:prSet presAssocID="{63436DCA-6230-40B0-BB59-BA6E85BE4749}" presName="imgShp" presStyleLbl="fgImgPlace1" presStyleIdx="0" presStyleCnt="2"/>
      <dgm:spPr/>
    </dgm:pt>
    <dgm:pt modelId="{50056509-CE14-42EC-8735-3644DD75B970}" type="pres">
      <dgm:prSet presAssocID="{63436DCA-6230-40B0-BB59-BA6E85BE4749}" presName="txShp" presStyleLbl="node1" presStyleIdx="0" presStyleCnt="2">
        <dgm:presLayoutVars>
          <dgm:bulletEnabled val="1"/>
        </dgm:presLayoutVars>
      </dgm:prSet>
      <dgm:spPr/>
    </dgm:pt>
    <dgm:pt modelId="{ED17BB34-9CD6-4DBC-9033-3CFF99C13243}" type="pres">
      <dgm:prSet presAssocID="{0AC4F7EE-F549-4E0C-87E4-13E3A3A99FDA}" presName="spacing" presStyleCnt="0"/>
      <dgm:spPr/>
    </dgm:pt>
    <dgm:pt modelId="{9184AA7E-C16F-46D5-8C75-DEB5CB15E343}" type="pres">
      <dgm:prSet presAssocID="{9E0106B8-FC88-41A9-91B9-F9C127948DE9}" presName="composite" presStyleCnt="0"/>
      <dgm:spPr/>
    </dgm:pt>
    <dgm:pt modelId="{2EBD7E37-8707-4397-970A-D06093A6AF5E}" type="pres">
      <dgm:prSet presAssocID="{9E0106B8-FC88-41A9-91B9-F9C127948DE9}" presName="imgShp" presStyleLbl="fgImgPlace1" presStyleIdx="1" presStyleCnt="2"/>
      <dgm:spPr/>
    </dgm:pt>
    <dgm:pt modelId="{75ED31EA-02BD-4309-BCD9-CA511B8FECF2}" type="pres">
      <dgm:prSet presAssocID="{9E0106B8-FC88-41A9-91B9-F9C127948DE9}" presName="txShp" presStyleLbl="node1" presStyleIdx="1" presStyleCnt="2">
        <dgm:presLayoutVars>
          <dgm:bulletEnabled val="1"/>
        </dgm:presLayoutVars>
      </dgm:prSet>
      <dgm:spPr/>
    </dgm:pt>
  </dgm:ptLst>
  <dgm:cxnLst>
    <dgm:cxn modelId="{D728CDB8-3695-4651-ABAF-E2E60A521D81}" srcId="{E144EFBB-EC1D-4E0E-BD95-FF2FE0E64EA5}" destId="{63436DCA-6230-40B0-BB59-BA6E85BE4749}" srcOrd="0" destOrd="0" parTransId="{08C6EB17-F34B-4383-A301-87772437D817}" sibTransId="{0AC4F7EE-F549-4E0C-87E4-13E3A3A99FDA}"/>
    <dgm:cxn modelId="{3C14ADC1-9E0B-4D49-92B7-46D6B835E40B}" type="presOf" srcId="{9E0106B8-FC88-41A9-91B9-F9C127948DE9}" destId="{75ED31EA-02BD-4309-BCD9-CA511B8FECF2}" srcOrd="0" destOrd="0" presId="urn:microsoft.com/office/officeart/2005/8/layout/vList3"/>
    <dgm:cxn modelId="{8E9E6DD4-6AE0-477B-B466-880B5B6C0D88}" type="presOf" srcId="{E144EFBB-EC1D-4E0E-BD95-FF2FE0E64EA5}" destId="{17B286A4-6403-43CB-8DAF-DFA703015158}" srcOrd="0" destOrd="0" presId="urn:microsoft.com/office/officeart/2005/8/layout/vList3"/>
    <dgm:cxn modelId="{00B93FDD-EFE4-4EC8-A302-7F5C7F7945D4}" type="presOf" srcId="{63436DCA-6230-40B0-BB59-BA6E85BE4749}" destId="{50056509-CE14-42EC-8735-3644DD75B970}" srcOrd="0" destOrd="0" presId="urn:microsoft.com/office/officeart/2005/8/layout/vList3"/>
    <dgm:cxn modelId="{D4EEB9FC-F2D8-42FC-A573-4B7CF05F0B0E}" srcId="{E144EFBB-EC1D-4E0E-BD95-FF2FE0E64EA5}" destId="{9E0106B8-FC88-41A9-91B9-F9C127948DE9}" srcOrd="1" destOrd="0" parTransId="{3DFD57D8-25CA-4E1B-A148-6445BFAF3C80}" sibTransId="{7D373E3C-6F2C-4B04-8C16-C8CC545E4EA2}"/>
    <dgm:cxn modelId="{60D1D186-C695-454C-91BE-53A78EB58535}" type="presParOf" srcId="{17B286A4-6403-43CB-8DAF-DFA703015158}" destId="{A2F78FFC-7790-4C5D-9FAA-510CA843A663}" srcOrd="0" destOrd="0" presId="urn:microsoft.com/office/officeart/2005/8/layout/vList3"/>
    <dgm:cxn modelId="{8EAAD739-C2A8-4C16-8622-FF315024DE1C}" type="presParOf" srcId="{A2F78FFC-7790-4C5D-9FAA-510CA843A663}" destId="{731B21C9-D974-4B7B-9CA7-B5C5A10F65F0}" srcOrd="0" destOrd="0" presId="urn:microsoft.com/office/officeart/2005/8/layout/vList3"/>
    <dgm:cxn modelId="{8EB5CE46-1E61-4FA9-A67C-F8F6ADF47505}" type="presParOf" srcId="{A2F78FFC-7790-4C5D-9FAA-510CA843A663}" destId="{50056509-CE14-42EC-8735-3644DD75B970}" srcOrd="1" destOrd="0" presId="urn:microsoft.com/office/officeart/2005/8/layout/vList3"/>
    <dgm:cxn modelId="{C65A0B76-2C1B-4590-9BE8-E4F12AF89F8D}" type="presParOf" srcId="{17B286A4-6403-43CB-8DAF-DFA703015158}" destId="{ED17BB34-9CD6-4DBC-9033-3CFF99C13243}" srcOrd="1" destOrd="0" presId="urn:microsoft.com/office/officeart/2005/8/layout/vList3"/>
    <dgm:cxn modelId="{D9087858-53F3-4611-AE64-07C941954611}" type="presParOf" srcId="{17B286A4-6403-43CB-8DAF-DFA703015158}" destId="{9184AA7E-C16F-46D5-8C75-DEB5CB15E343}" srcOrd="2" destOrd="0" presId="urn:microsoft.com/office/officeart/2005/8/layout/vList3"/>
    <dgm:cxn modelId="{CFB86C72-FB3A-45A9-B3A5-870DCE7D9C73}" type="presParOf" srcId="{9184AA7E-C16F-46D5-8C75-DEB5CB15E343}" destId="{2EBD7E37-8707-4397-970A-D06093A6AF5E}" srcOrd="0" destOrd="0" presId="urn:microsoft.com/office/officeart/2005/8/layout/vList3"/>
    <dgm:cxn modelId="{5DC85D17-2E42-47A8-A00E-EA6925E5F7F0}" type="presParOf" srcId="{9184AA7E-C16F-46D5-8C75-DEB5CB15E343}" destId="{75ED31EA-02BD-4309-BCD9-CA511B8FECF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B53EAFA-096B-447D-A090-2A567E20F3AC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FC488509-2B41-47F6-83A1-EB16BBC877FD}">
      <dgm:prSet phldrT="[Texto]" custT="1"/>
      <dgm:spPr/>
      <dgm:t>
        <a:bodyPr/>
        <a:lstStyle/>
        <a:p>
          <a:pPr rtl="0"/>
          <a:r>
            <a:rPr lang="es-CO" sz="1800" b="0" i="0" u="none" dirty="0">
              <a:latin typeface="Montserrat"/>
            </a:rPr>
            <a:t>Lavado de manos. </a:t>
          </a:r>
          <a:endParaRPr lang="es-CO" sz="1800" dirty="0">
            <a:latin typeface="Montserrat"/>
          </a:endParaRPr>
        </a:p>
      </dgm:t>
    </dgm:pt>
    <dgm:pt modelId="{6F8BE516-A84C-4D11-B3A1-D40DD70F969B}" type="parTrans" cxnId="{72B93144-4AD4-48E7-88C6-8C08000B1503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FBF646A4-F9FE-4A40-B321-F3F6B5B060BF}" type="sibTrans" cxnId="{72B93144-4AD4-48E7-88C6-8C08000B1503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FD6C6EC7-48A7-4D42-A22B-4AC0D3B79840}">
      <dgm:prSet phldrT="[Texto]" custT="1"/>
      <dgm:spPr/>
      <dgm:t>
        <a:bodyPr/>
        <a:lstStyle/>
        <a:p>
          <a:pPr rtl="0"/>
          <a:r>
            <a:rPr lang="es-ES" sz="1800" b="0" i="0" u="none" dirty="0">
              <a:latin typeface="Montserrat"/>
            </a:rPr>
            <a:t>Inicio temprano de la alimentación enteral trófica. </a:t>
          </a:r>
          <a:endParaRPr lang="es-CO" sz="1800" dirty="0">
            <a:latin typeface="Montserrat"/>
          </a:endParaRPr>
        </a:p>
      </dgm:t>
    </dgm:pt>
    <dgm:pt modelId="{EE47588C-914A-4F26-98C2-985423070BE8}" type="parTrans" cxnId="{0DCCE5DC-CD31-4A97-86FB-BD12C3603387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7784DAAC-C7AC-425A-A924-E5E79A93E485}" type="sibTrans" cxnId="{0DCCE5DC-CD31-4A97-86FB-BD12C3603387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27A83980-3675-4BDC-BC25-08CD6AA873E6}">
      <dgm:prSet phldrT="[Texto]" custT="1"/>
      <dgm:spPr/>
      <dgm:t>
        <a:bodyPr/>
        <a:lstStyle/>
        <a:p>
          <a:pPr rtl="0"/>
          <a:r>
            <a:rPr lang="es-CO" sz="1800" b="0" i="0" u="none" dirty="0">
              <a:latin typeface="Montserrat"/>
            </a:rPr>
            <a:t>Lactancia materna (IgA y oligosacáridos, ayuda a flora intestinal diversa).</a:t>
          </a:r>
          <a:endParaRPr lang="es-CO" sz="1800" dirty="0">
            <a:latin typeface="Montserrat"/>
          </a:endParaRPr>
        </a:p>
      </dgm:t>
    </dgm:pt>
    <dgm:pt modelId="{3D26F1EB-6DEC-4B5C-883A-1A370E615039}" type="parTrans" cxnId="{DFB96FF6-CC5D-4E76-BA9D-7612B48F3B7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F50A2D5E-9451-496F-927A-078F3770B90A}" type="sibTrans" cxnId="{DFB96FF6-CC5D-4E76-BA9D-7612B48F3B7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FC3BC559-5772-49B5-A225-FC2237F43FCB}">
      <dgm:prSet phldrT="[Texto]" custT="1"/>
      <dgm:spPr>
        <a:solidFill>
          <a:srgbClr val="0070C0"/>
        </a:solidFill>
      </dgm:spPr>
      <dgm:t>
        <a:bodyPr/>
        <a:lstStyle/>
        <a:p>
          <a:pPr rtl="0"/>
          <a:r>
            <a:rPr lang="es-CO" sz="1800" b="0" i="0" u="none" dirty="0">
              <a:latin typeface="Montserrat"/>
            </a:rPr>
            <a:t>¿Probióticos? → Faltan estudios.</a:t>
          </a:r>
          <a:endParaRPr lang="es-CO" sz="1800" dirty="0">
            <a:latin typeface="Montserrat"/>
          </a:endParaRPr>
        </a:p>
      </dgm:t>
    </dgm:pt>
    <dgm:pt modelId="{E8BDE7E0-42AB-4110-B6F6-2C97A79CB83A}" type="parTrans" cxnId="{8EB4E5F6-F796-4631-9F0D-6EAD47DD717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C822EA2-2C62-493F-B7AC-7E6AC99D9235}" type="sibTrans" cxnId="{8EB4E5F6-F796-4631-9F0D-6EAD47DD717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234050B-55BD-42DA-A38A-A8E77AC271DF}">
      <dgm:prSet phldrT="[Texto]" custT="1"/>
      <dgm:spPr/>
      <dgm:t>
        <a:bodyPr/>
        <a:lstStyle/>
        <a:p>
          <a:r>
            <a:rPr lang="es-CO" sz="1800" b="0" i="0" u="none" dirty="0">
              <a:latin typeface="Montserrat"/>
            </a:rPr>
            <a:t>Lactoferrina → Aún en estudio.</a:t>
          </a:r>
          <a:endParaRPr lang="es-CO" sz="1800" dirty="0">
            <a:latin typeface="Montserrat"/>
          </a:endParaRPr>
        </a:p>
      </dgm:t>
    </dgm:pt>
    <dgm:pt modelId="{43A53A6A-37FA-484E-B6CF-2C7BEF0DC97F}" type="parTrans" cxnId="{2978503C-DE5F-4359-B64E-D4C9F3E4DAA8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AD4D8EE9-5D5A-4544-8986-8BCDD12818CF}" type="sibTrans" cxnId="{2978503C-DE5F-4359-B64E-D4C9F3E4DAA8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055D70C-5B19-4174-9D4C-EC9008B9DC02}" type="pres">
      <dgm:prSet presAssocID="{EB53EAFA-096B-447D-A090-2A567E20F3AC}" presName="diagram" presStyleCnt="0">
        <dgm:presLayoutVars>
          <dgm:dir/>
          <dgm:resizeHandles val="exact"/>
        </dgm:presLayoutVars>
      </dgm:prSet>
      <dgm:spPr/>
    </dgm:pt>
    <dgm:pt modelId="{B61A9098-97A0-447F-BF53-3D44FA647B52}" type="pres">
      <dgm:prSet presAssocID="{FC488509-2B41-47F6-83A1-EB16BBC877FD}" presName="node" presStyleLbl="node1" presStyleIdx="0" presStyleCnt="5">
        <dgm:presLayoutVars>
          <dgm:bulletEnabled val="1"/>
        </dgm:presLayoutVars>
      </dgm:prSet>
      <dgm:spPr/>
    </dgm:pt>
    <dgm:pt modelId="{577C82DD-34C3-4B4C-81AD-3160F55F6BD8}" type="pres">
      <dgm:prSet presAssocID="{FBF646A4-F9FE-4A40-B321-F3F6B5B060BF}" presName="sibTrans" presStyleCnt="0"/>
      <dgm:spPr/>
    </dgm:pt>
    <dgm:pt modelId="{C607E1F7-1A21-4A60-9125-E0FF3E1E52F4}" type="pres">
      <dgm:prSet presAssocID="{FD6C6EC7-48A7-4D42-A22B-4AC0D3B79840}" presName="node" presStyleLbl="node1" presStyleIdx="1" presStyleCnt="5">
        <dgm:presLayoutVars>
          <dgm:bulletEnabled val="1"/>
        </dgm:presLayoutVars>
      </dgm:prSet>
      <dgm:spPr/>
    </dgm:pt>
    <dgm:pt modelId="{E7A6B5FD-ACB7-45F7-8319-93E41789C918}" type="pres">
      <dgm:prSet presAssocID="{7784DAAC-C7AC-425A-A924-E5E79A93E485}" presName="sibTrans" presStyleCnt="0"/>
      <dgm:spPr/>
    </dgm:pt>
    <dgm:pt modelId="{D47B27CD-283F-4B9F-9C93-48F440890BCC}" type="pres">
      <dgm:prSet presAssocID="{27A83980-3675-4BDC-BC25-08CD6AA873E6}" presName="node" presStyleLbl="node1" presStyleIdx="2" presStyleCnt="5">
        <dgm:presLayoutVars>
          <dgm:bulletEnabled val="1"/>
        </dgm:presLayoutVars>
      </dgm:prSet>
      <dgm:spPr/>
    </dgm:pt>
    <dgm:pt modelId="{CF205150-E131-464A-8B13-D2116A9472DB}" type="pres">
      <dgm:prSet presAssocID="{F50A2D5E-9451-496F-927A-078F3770B90A}" presName="sibTrans" presStyleCnt="0"/>
      <dgm:spPr/>
    </dgm:pt>
    <dgm:pt modelId="{86FFFB95-D230-4A0B-8783-05C2B108C113}" type="pres">
      <dgm:prSet presAssocID="{FC3BC559-5772-49B5-A225-FC2237F43FCB}" presName="node" presStyleLbl="node1" presStyleIdx="3" presStyleCnt="5">
        <dgm:presLayoutVars>
          <dgm:bulletEnabled val="1"/>
        </dgm:presLayoutVars>
      </dgm:prSet>
      <dgm:spPr/>
    </dgm:pt>
    <dgm:pt modelId="{5F124F4F-29B8-4835-A8CC-CF42BF804C0F}" type="pres">
      <dgm:prSet presAssocID="{4C822EA2-2C62-493F-B7AC-7E6AC99D9235}" presName="sibTrans" presStyleCnt="0"/>
      <dgm:spPr/>
    </dgm:pt>
    <dgm:pt modelId="{26FFC28A-8831-41F9-9CBF-1FEA859F7B87}" type="pres">
      <dgm:prSet presAssocID="{4234050B-55BD-42DA-A38A-A8E77AC271DF}" presName="node" presStyleLbl="node1" presStyleIdx="4" presStyleCnt="5">
        <dgm:presLayoutVars>
          <dgm:bulletEnabled val="1"/>
        </dgm:presLayoutVars>
      </dgm:prSet>
      <dgm:spPr/>
    </dgm:pt>
  </dgm:ptLst>
  <dgm:cxnLst>
    <dgm:cxn modelId="{9EFBAB03-7236-409F-8163-483CEAD8B65B}" type="presOf" srcId="{27A83980-3675-4BDC-BC25-08CD6AA873E6}" destId="{D47B27CD-283F-4B9F-9C93-48F440890BCC}" srcOrd="0" destOrd="0" presId="urn:microsoft.com/office/officeart/2005/8/layout/default"/>
    <dgm:cxn modelId="{5B2D6024-F241-41C6-9230-4F429F1A9BE5}" type="presOf" srcId="{4234050B-55BD-42DA-A38A-A8E77AC271DF}" destId="{26FFC28A-8831-41F9-9CBF-1FEA859F7B87}" srcOrd="0" destOrd="0" presId="urn:microsoft.com/office/officeart/2005/8/layout/default"/>
    <dgm:cxn modelId="{2978503C-DE5F-4359-B64E-D4C9F3E4DAA8}" srcId="{EB53EAFA-096B-447D-A090-2A567E20F3AC}" destId="{4234050B-55BD-42DA-A38A-A8E77AC271DF}" srcOrd="4" destOrd="0" parTransId="{43A53A6A-37FA-484E-B6CF-2C7BEF0DC97F}" sibTransId="{AD4D8EE9-5D5A-4544-8986-8BCDD12818CF}"/>
    <dgm:cxn modelId="{A67FE843-15B8-4BD0-8F45-14794C59A385}" type="presOf" srcId="{FC3BC559-5772-49B5-A225-FC2237F43FCB}" destId="{86FFFB95-D230-4A0B-8783-05C2B108C113}" srcOrd="0" destOrd="0" presId="urn:microsoft.com/office/officeart/2005/8/layout/default"/>
    <dgm:cxn modelId="{72B93144-4AD4-48E7-88C6-8C08000B1503}" srcId="{EB53EAFA-096B-447D-A090-2A567E20F3AC}" destId="{FC488509-2B41-47F6-83A1-EB16BBC877FD}" srcOrd="0" destOrd="0" parTransId="{6F8BE516-A84C-4D11-B3A1-D40DD70F969B}" sibTransId="{FBF646A4-F9FE-4A40-B321-F3F6B5B060BF}"/>
    <dgm:cxn modelId="{15186A8C-5746-4EB5-972F-E2765470D6C1}" type="presOf" srcId="{FD6C6EC7-48A7-4D42-A22B-4AC0D3B79840}" destId="{C607E1F7-1A21-4A60-9125-E0FF3E1E52F4}" srcOrd="0" destOrd="0" presId="urn:microsoft.com/office/officeart/2005/8/layout/default"/>
    <dgm:cxn modelId="{5F628596-82F4-4F7A-A57E-668EC638F553}" type="presOf" srcId="{FC488509-2B41-47F6-83A1-EB16BBC877FD}" destId="{B61A9098-97A0-447F-BF53-3D44FA647B52}" srcOrd="0" destOrd="0" presId="urn:microsoft.com/office/officeart/2005/8/layout/default"/>
    <dgm:cxn modelId="{4DF7DB98-5795-4B9B-B443-DA571ECE3E81}" type="presOf" srcId="{EB53EAFA-096B-447D-A090-2A567E20F3AC}" destId="{E055D70C-5B19-4174-9D4C-EC9008B9DC02}" srcOrd="0" destOrd="0" presId="urn:microsoft.com/office/officeart/2005/8/layout/default"/>
    <dgm:cxn modelId="{0DCCE5DC-CD31-4A97-86FB-BD12C3603387}" srcId="{EB53EAFA-096B-447D-A090-2A567E20F3AC}" destId="{FD6C6EC7-48A7-4D42-A22B-4AC0D3B79840}" srcOrd="1" destOrd="0" parTransId="{EE47588C-914A-4F26-98C2-985423070BE8}" sibTransId="{7784DAAC-C7AC-425A-A924-E5E79A93E485}"/>
    <dgm:cxn modelId="{DFB96FF6-CC5D-4E76-BA9D-7612B48F3B7F}" srcId="{EB53EAFA-096B-447D-A090-2A567E20F3AC}" destId="{27A83980-3675-4BDC-BC25-08CD6AA873E6}" srcOrd="2" destOrd="0" parTransId="{3D26F1EB-6DEC-4B5C-883A-1A370E615039}" sibTransId="{F50A2D5E-9451-496F-927A-078F3770B90A}"/>
    <dgm:cxn modelId="{8EB4E5F6-F796-4631-9F0D-6EAD47DD7171}" srcId="{EB53EAFA-096B-447D-A090-2A567E20F3AC}" destId="{FC3BC559-5772-49B5-A225-FC2237F43FCB}" srcOrd="3" destOrd="0" parTransId="{E8BDE7E0-42AB-4110-B6F6-2C97A79CB83A}" sibTransId="{4C822EA2-2C62-493F-B7AC-7E6AC99D9235}"/>
    <dgm:cxn modelId="{E05F66FD-1D06-441C-8E9C-95731E82F80E}" type="presParOf" srcId="{E055D70C-5B19-4174-9D4C-EC9008B9DC02}" destId="{B61A9098-97A0-447F-BF53-3D44FA647B52}" srcOrd="0" destOrd="0" presId="urn:microsoft.com/office/officeart/2005/8/layout/default"/>
    <dgm:cxn modelId="{9DF82458-689C-420E-BCD2-473360F8E16A}" type="presParOf" srcId="{E055D70C-5B19-4174-9D4C-EC9008B9DC02}" destId="{577C82DD-34C3-4B4C-81AD-3160F55F6BD8}" srcOrd="1" destOrd="0" presId="urn:microsoft.com/office/officeart/2005/8/layout/default"/>
    <dgm:cxn modelId="{3EF8CAF9-0C94-4FAC-9374-19D444D1807F}" type="presParOf" srcId="{E055D70C-5B19-4174-9D4C-EC9008B9DC02}" destId="{C607E1F7-1A21-4A60-9125-E0FF3E1E52F4}" srcOrd="2" destOrd="0" presId="urn:microsoft.com/office/officeart/2005/8/layout/default"/>
    <dgm:cxn modelId="{D2FACCD4-041C-400B-9188-50A620C3DA28}" type="presParOf" srcId="{E055D70C-5B19-4174-9D4C-EC9008B9DC02}" destId="{E7A6B5FD-ACB7-45F7-8319-93E41789C918}" srcOrd="3" destOrd="0" presId="urn:microsoft.com/office/officeart/2005/8/layout/default"/>
    <dgm:cxn modelId="{ED401444-C71D-46B9-A1B5-2C64E2FA64E6}" type="presParOf" srcId="{E055D70C-5B19-4174-9D4C-EC9008B9DC02}" destId="{D47B27CD-283F-4B9F-9C93-48F440890BCC}" srcOrd="4" destOrd="0" presId="urn:microsoft.com/office/officeart/2005/8/layout/default"/>
    <dgm:cxn modelId="{CDE5F865-1449-4EF5-AE79-D64A5E54F587}" type="presParOf" srcId="{E055D70C-5B19-4174-9D4C-EC9008B9DC02}" destId="{CF205150-E131-464A-8B13-D2116A9472DB}" srcOrd="5" destOrd="0" presId="urn:microsoft.com/office/officeart/2005/8/layout/default"/>
    <dgm:cxn modelId="{58AA035A-4E63-48A6-A1C4-65C3E204206E}" type="presParOf" srcId="{E055D70C-5B19-4174-9D4C-EC9008B9DC02}" destId="{86FFFB95-D230-4A0B-8783-05C2B108C113}" srcOrd="6" destOrd="0" presId="urn:microsoft.com/office/officeart/2005/8/layout/default"/>
    <dgm:cxn modelId="{7F6323B5-7144-43D4-9FAB-863A1D2A9933}" type="presParOf" srcId="{E055D70C-5B19-4174-9D4C-EC9008B9DC02}" destId="{5F124F4F-29B8-4835-A8CC-CF42BF804C0F}" srcOrd="7" destOrd="0" presId="urn:microsoft.com/office/officeart/2005/8/layout/default"/>
    <dgm:cxn modelId="{EAF737F2-DB95-43AE-9651-097CE37E8964}" type="presParOf" srcId="{E055D70C-5B19-4174-9D4C-EC9008B9DC02}" destId="{26FFC28A-8831-41F9-9CBF-1FEA859F7B8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F1EA153C-E80C-4927-ABD6-D3110F40FDE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28118E5-F885-4063-B815-4EEEE32DE31B}">
      <dgm:prSet phldrT="[Texto]"/>
      <dgm:spPr/>
      <dgm:t>
        <a:bodyPr/>
        <a:lstStyle/>
        <a:p>
          <a:pPr rtl="0"/>
          <a:r>
            <a:rPr lang="es-ES" b="0" i="0" u="none" dirty="0">
              <a:latin typeface="Montserrat"/>
            </a:rPr>
            <a:t>Las tasas de mortalidad son inversamente proporcionales a la EG. </a:t>
          </a:r>
          <a:endParaRPr lang="es-CO" dirty="0">
            <a:latin typeface="Montserrat"/>
          </a:endParaRPr>
        </a:p>
      </dgm:t>
    </dgm:pt>
    <dgm:pt modelId="{E5AA08B8-7524-4B67-902E-976F57646831}" type="parTrans" cxnId="{649901FD-6330-48D1-A65D-46B7F8C29739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F449C94E-3E71-49FD-B52B-186727B17998}" type="sibTrans" cxnId="{649901FD-6330-48D1-A65D-46B7F8C29739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403196D7-7E9B-4962-8BEF-DA96665D3FF7}">
      <dgm:prSet phldrT="[Texto]"/>
      <dgm:spPr/>
      <dgm:t>
        <a:bodyPr/>
        <a:lstStyle/>
        <a:p>
          <a:pPr rtl="0"/>
          <a:r>
            <a:rPr lang="es-CO" b="0" i="0" u="none" dirty="0">
              <a:latin typeface="Montserrat"/>
            </a:rPr>
            <a:t>Mayor muerte por </a:t>
          </a:r>
          <a:r>
            <a:rPr lang="es-CO" b="0" i="0" u="none" dirty="0" err="1">
              <a:latin typeface="Montserrat"/>
            </a:rPr>
            <a:t>E.Coli</a:t>
          </a:r>
          <a:r>
            <a:rPr lang="es-CO" b="0" i="0" u="none" dirty="0">
              <a:latin typeface="Montserrat"/>
            </a:rPr>
            <a:t>.</a:t>
          </a:r>
          <a:endParaRPr lang="es-CO" dirty="0">
            <a:latin typeface="Montserrat"/>
          </a:endParaRPr>
        </a:p>
      </dgm:t>
    </dgm:pt>
    <dgm:pt modelId="{10FF6549-0A31-4568-BF1B-ECB590AB7C44}" type="parTrans" cxnId="{F4613E43-C6C5-426D-874F-AA7476830EEF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402BC1CB-6334-4EAB-AF1B-6501B99C9B1E}" type="sibTrans" cxnId="{F4613E43-C6C5-426D-874F-AA7476830EEF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034CC076-25F7-4E6B-8BE5-61E5BA9A9292}">
      <dgm:prSet phldrT="[Texto]"/>
      <dgm:spPr/>
      <dgm:t>
        <a:bodyPr/>
        <a:lstStyle/>
        <a:p>
          <a:pPr rtl="0"/>
          <a:r>
            <a:rPr lang="es-ES" b="0" i="0" u="none" dirty="0">
              <a:latin typeface="Montserrat"/>
            </a:rPr>
            <a:t>El tratamiento de neonatos clínicamente sospechosos con cultivos negativos disminuye la mortalidad.</a:t>
          </a:r>
          <a:endParaRPr lang="es-CO" dirty="0">
            <a:latin typeface="Montserrat"/>
          </a:endParaRPr>
        </a:p>
      </dgm:t>
    </dgm:pt>
    <dgm:pt modelId="{B863A45F-E500-4A16-AE45-00F06B75039D}" type="parTrans" cxnId="{B8421B18-7EB9-4E45-A7ED-7C9E53387EA5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416139B7-D316-407E-8DD1-3186F78297D0}" type="sibTrans" cxnId="{B8421B18-7EB9-4E45-A7ED-7C9E53387EA5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A8C5D7BA-1A3D-4DA0-AFAD-467010EB2FA3}">
      <dgm:prSet phldrT="[Texto]"/>
      <dgm:spPr/>
      <dgm:t>
        <a:bodyPr/>
        <a:lstStyle/>
        <a:p>
          <a:pPr rtl="0"/>
          <a:r>
            <a:rPr lang="es-CO" b="0" i="0" u="none" dirty="0">
              <a:latin typeface="Montserrat"/>
            </a:rPr>
            <a:t>Por aminoglucósidos: Ototoxicidad, nefrotoxicidad. </a:t>
          </a:r>
          <a:endParaRPr lang="es-CO" dirty="0">
            <a:latin typeface="Montserrat"/>
          </a:endParaRPr>
        </a:p>
      </dgm:t>
    </dgm:pt>
    <dgm:pt modelId="{63792EA1-05ED-419D-AFE0-294B4BB6C92C}" type="parTrans" cxnId="{826CB6D6-7337-453F-8790-0F1039BF0987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6CE9354E-C079-45B0-951B-9D7D2C746C35}" type="sibTrans" cxnId="{826CB6D6-7337-453F-8790-0F1039BF0987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B84CBCF7-881F-4864-92A1-E657A7B5296F}">
      <dgm:prSet phldrT="[Texto]"/>
      <dgm:spPr/>
      <dgm:t>
        <a:bodyPr/>
        <a:lstStyle/>
        <a:p>
          <a:pPr rtl="0"/>
          <a:r>
            <a:rPr lang="es-ES" b="0" i="0" u="none" dirty="0">
              <a:latin typeface="Montserrat"/>
            </a:rPr>
            <a:t>Morbilidad: déficit visual y de audición, parálisis cerebral, deterioro del desarrollo psicomotor.</a:t>
          </a:r>
          <a:endParaRPr lang="es-CO" dirty="0">
            <a:latin typeface="Montserrat"/>
          </a:endParaRPr>
        </a:p>
      </dgm:t>
    </dgm:pt>
    <dgm:pt modelId="{66FFE5AD-7A66-40DD-A049-A4E2E9D2E374}" type="parTrans" cxnId="{236D19B9-6A9B-47BB-8324-306DF3646C40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1A478C1A-35AA-4014-83C8-6F56959A5B88}" type="sibTrans" cxnId="{236D19B9-6A9B-47BB-8324-306DF3646C40}">
      <dgm:prSet/>
      <dgm:spPr/>
      <dgm:t>
        <a:bodyPr/>
        <a:lstStyle/>
        <a:p>
          <a:endParaRPr lang="es-CO">
            <a:latin typeface="Montserrat"/>
          </a:endParaRPr>
        </a:p>
      </dgm:t>
    </dgm:pt>
    <dgm:pt modelId="{807AB3F1-63F7-494D-B948-DC22D2195A41}" type="pres">
      <dgm:prSet presAssocID="{F1EA153C-E80C-4927-ABD6-D3110F40FDE3}" presName="Name0" presStyleCnt="0">
        <dgm:presLayoutVars>
          <dgm:dir/>
          <dgm:resizeHandles val="exact"/>
        </dgm:presLayoutVars>
      </dgm:prSet>
      <dgm:spPr/>
    </dgm:pt>
    <dgm:pt modelId="{795E1AE0-F2B1-4486-B1D1-DF77B53AD85C}" type="pres">
      <dgm:prSet presAssocID="{C28118E5-F885-4063-B815-4EEEE32DE31B}" presName="composite" presStyleCnt="0"/>
      <dgm:spPr/>
    </dgm:pt>
    <dgm:pt modelId="{37069960-6BB6-4EF7-8DEE-99446611F556}" type="pres">
      <dgm:prSet presAssocID="{C28118E5-F885-4063-B815-4EEEE32DE31B}" presName="rect1" presStyleLbl="trAlignAcc1" presStyleIdx="0" presStyleCnt="5">
        <dgm:presLayoutVars>
          <dgm:bulletEnabled val="1"/>
        </dgm:presLayoutVars>
      </dgm:prSet>
      <dgm:spPr/>
    </dgm:pt>
    <dgm:pt modelId="{4149E7A6-E83C-49AA-89FD-E6EF687D97F8}" type="pres">
      <dgm:prSet presAssocID="{C28118E5-F885-4063-B815-4EEEE32DE31B}" presName="rect2" presStyleLbl="fgImgPlace1" presStyleIdx="0" presStyleCnt="5"/>
      <dgm:spPr/>
    </dgm:pt>
    <dgm:pt modelId="{7B0D521A-48F0-427C-B917-128BED22F5B6}" type="pres">
      <dgm:prSet presAssocID="{F449C94E-3E71-49FD-B52B-186727B17998}" presName="sibTrans" presStyleCnt="0"/>
      <dgm:spPr/>
    </dgm:pt>
    <dgm:pt modelId="{F5E8541D-3C51-44BA-A520-F6C91FB4ADEE}" type="pres">
      <dgm:prSet presAssocID="{403196D7-7E9B-4962-8BEF-DA96665D3FF7}" presName="composite" presStyleCnt="0"/>
      <dgm:spPr/>
    </dgm:pt>
    <dgm:pt modelId="{3394FE45-10B5-4E06-A285-190980D48366}" type="pres">
      <dgm:prSet presAssocID="{403196D7-7E9B-4962-8BEF-DA96665D3FF7}" presName="rect1" presStyleLbl="trAlignAcc1" presStyleIdx="1" presStyleCnt="5">
        <dgm:presLayoutVars>
          <dgm:bulletEnabled val="1"/>
        </dgm:presLayoutVars>
      </dgm:prSet>
      <dgm:spPr/>
    </dgm:pt>
    <dgm:pt modelId="{39648A06-34C9-4C86-B08B-8A7540EAF530}" type="pres">
      <dgm:prSet presAssocID="{403196D7-7E9B-4962-8BEF-DA96665D3FF7}" presName="rect2" presStyleLbl="fgImgPlace1" presStyleIdx="1" presStyleCnt="5"/>
      <dgm:spPr/>
    </dgm:pt>
    <dgm:pt modelId="{52AABAEA-C9E8-4509-95CA-0E7F3E90CE8F}" type="pres">
      <dgm:prSet presAssocID="{402BC1CB-6334-4EAB-AF1B-6501B99C9B1E}" presName="sibTrans" presStyleCnt="0"/>
      <dgm:spPr/>
    </dgm:pt>
    <dgm:pt modelId="{492DA87D-2214-46CC-8DEB-AE65B64C7D51}" type="pres">
      <dgm:prSet presAssocID="{034CC076-25F7-4E6B-8BE5-61E5BA9A9292}" presName="composite" presStyleCnt="0"/>
      <dgm:spPr/>
    </dgm:pt>
    <dgm:pt modelId="{4B4ED9DC-061D-4E3B-A656-8EA2482439F7}" type="pres">
      <dgm:prSet presAssocID="{034CC076-25F7-4E6B-8BE5-61E5BA9A9292}" presName="rect1" presStyleLbl="trAlignAcc1" presStyleIdx="2" presStyleCnt="5">
        <dgm:presLayoutVars>
          <dgm:bulletEnabled val="1"/>
        </dgm:presLayoutVars>
      </dgm:prSet>
      <dgm:spPr/>
    </dgm:pt>
    <dgm:pt modelId="{5B55AA47-3C58-4E0E-8196-A545D38A5EA1}" type="pres">
      <dgm:prSet presAssocID="{034CC076-25F7-4E6B-8BE5-61E5BA9A9292}" presName="rect2" presStyleLbl="fgImgPlace1" presStyleIdx="2" presStyleCnt="5"/>
      <dgm:spPr/>
    </dgm:pt>
    <dgm:pt modelId="{554FCD99-310A-43DA-A257-55FD2E281E8E}" type="pres">
      <dgm:prSet presAssocID="{416139B7-D316-407E-8DD1-3186F78297D0}" presName="sibTrans" presStyleCnt="0"/>
      <dgm:spPr/>
    </dgm:pt>
    <dgm:pt modelId="{061E7C50-5EE2-4E0F-A278-D810C53196E9}" type="pres">
      <dgm:prSet presAssocID="{A8C5D7BA-1A3D-4DA0-AFAD-467010EB2FA3}" presName="composite" presStyleCnt="0"/>
      <dgm:spPr/>
    </dgm:pt>
    <dgm:pt modelId="{FAC6B907-3FD5-4733-9B9A-D3FE06E9756C}" type="pres">
      <dgm:prSet presAssocID="{A8C5D7BA-1A3D-4DA0-AFAD-467010EB2FA3}" presName="rect1" presStyleLbl="trAlignAcc1" presStyleIdx="3" presStyleCnt="5">
        <dgm:presLayoutVars>
          <dgm:bulletEnabled val="1"/>
        </dgm:presLayoutVars>
      </dgm:prSet>
      <dgm:spPr/>
    </dgm:pt>
    <dgm:pt modelId="{73BB81B3-5ED3-4A14-89C3-ED565496D956}" type="pres">
      <dgm:prSet presAssocID="{A8C5D7BA-1A3D-4DA0-AFAD-467010EB2FA3}" presName="rect2" presStyleLbl="fgImgPlace1" presStyleIdx="3" presStyleCnt="5"/>
      <dgm:spPr/>
    </dgm:pt>
    <dgm:pt modelId="{6FE97EEB-808B-4788-B058-3FB174FD75BF}" type="pres">
      <dgm:prSet presAssocID="{6CE9354E-C079-45B0-951B-9D7D2C746C35}" presName="sibTrans" presStyleCnt="0"/>
      <dgm:spPr/>
    </dgm:pt>
    <dgm:pt modelId="{4D83077B-031B-4CE9-ACEC-015F86A83B0A}" type="pres">
      <dgm:prSet presAssocID="{B84CBCF7-881F-4864-92A1-E657A7B5296F}" presName="composite" presStyleCnt="0"/>
      <dgm:spPr/>
    </dgm:pt>
    <dgm:pt modelId="{80DD346B-6F83-4976-B122-1E6875AA2FC2}" type="pres">
      <dgm:prSet presAssocID="{B84CBCF7-881F-4864-92A1-E657A7B5296F}" presName="rect1" presStyleLbl="trAlignAcc1" presStyleIdx="4" presStyleCnt="5">
        <dgm:presLayoutVars>
          <dgm:bulletEnabled val="1"/>
        </dgm:presLayoutVars>
      </dgm:prSet>
      <dgm:spPr/>
    </dgm:pt>
    <dgm:pt modelId="{94A811D0-F903-4C26-B46E-35934EA329D3}" type="pres">
      <dgm:prSet presAssocID="{B84CBCF7-881F-4864-92A1-E657A7B5296F}" presName="rect2" presStyleLbl="fgImgPlace1" presStyleIdx="4" presStyleCnt="5"/>
      <dgm:spPr/>
    </dgm:pt>
  </dgm:ptLst>
  <dgm:cxnLst>
    <dgm:cxn modelId="{B8421B18-7EB9-4E45-A7ED-7C9E53387EA5}" srcId="{F1EA153C-E80C-4927-ABD6-D3110F40FDE3}" destId="{034CC076-25F7-4E6B-8BE5-61E5BA9A9292}" srcOrd="2" destOrd="0" parTransId="{B863A45F-E500-4A16-AE45-00F06B75039D}" sibTransId="{416139B7-D316-407E-8DD1-3186F78297D0}"/>
    <dgm:cxn modelId="{F4613E43-C6C5-426D-874F-AA7476830EEF}" srcId="{F1EA153C-E80C-4927-ABD6-D3110F40FDE3}" destId="{403196D7-7E9B-4962-8BEF-DA96665D3FF7}" srcOrd="1" destOrd="0" parTransId="{10FF6549-0A31-4568-BF1B-ECB590AB7C44}" sibTransId="{402BC1CB-6334-4EAB-AF1B-6501B99C9B1E}"/>
    <dgm:cxn modelId="{F9B1ED48-BBBD-404D-9E7E-28CBDC0B2752}" type="presOf" srcId="{B84CBCF7-881F-4864-92A1-E657A7B5296F}" destId="{80DD346B-6F83-4976-B122-1E6875AA2FC2}" srcOrd="0" destOrd="0" presId="urn:microsoft.com/office/officeart/2008/layout/PictureStrips"/>
    <dgm:cxn modelId="{9EFEEF73-3577-4622-BCE8-9436080A19EF}" type="presOf" srcId="{C28118E5-F885-4063-B815-4EEEE32DE31B}" destId="{37069960-6BB6-4EF7-8DEE-99446611F556}" srcOrd="0" destOrd="0" presId="urn:microsoft.com/office/officeart/2008/layout/PictureStrips"/>
    <dgm:cxn modelId="{06D69680-AFAA-40EF-BA3F-959ED86B22E7}" type="presOf" srcId="{A8C5D7BA-1A3D-4DA0-AFAD-467010EB2FA3}" destId="{FAC6B907-3FD5-4733-9B9A-D3FE06E9756C}" srcOrd="0" destOrd="0" presId="urn:microsoft.com/office/officeart/2008/layout/PictureStrips"/>
    <dgm:cxn modelId="{2D7A6595-4521-421F-9B0E-59F1A5D0995C}" type="presOf" srcId="{403196D7-7E9B-4962-8BEF-DA96665D3FF7}" destId="{3394FE45-10B5-4E06-A285-190980D48366}" srcOrd="0" destOrd="0" presId="urn:microsoft.com/office/officeart/2008/layout/PictureStrips"/>
    <dgm:cxn modelId="{236D19B9-6A9B-47BB-8324-306DF3646C40}" srcId="{F1EA153C-E80C-4927-ABD6-D3110F40FDE3}" destId="{B84CBCF7-881F-4864-92A1-E657A7B5296F}" srcOrd="4" destOrd="0" parTransId="{66FFE5AD-7A66-40DD-A049-A4E2E9D2E374}" sibTransId="{1A478C1A-35AA-4014-83C8-6F56959A5B88}"/>
    <dgm:cxn modelId="{DDFD9BBD-5C49-4FC2-A128-8F4DF32FC6D7}" type="presOf" srcId="{F1EA153C-E80C-4927-ABD6-D3110F40FDE3}" destId="{807AB3F1-63F7-494D-B948-DC22D2195A41}" srcOrd="0" destOrd="0" presId="urn:microsoft.com/office/officeart/2008/layout/PictureStrips"/>
    <dgm:cxn modelId="{826CB6D6-7337-453F-8790-0F1039BF0987}" srcId="{F1EA153C-E80C-4927-ABD6-D3110F40FDE3}" destId="{A8C5D7BA-1A3D-4DA0-AFAD-467010EB2FA3}" srcOrd="3" destOrd="0" parTransId="{63792EA1-05ED-419D-AFE0-294B4BB6C92C}" sibTransId="{6CE9354E-C079-45B0-951B-9D7D2C746C35}"/>
    <dgm:cxn modelId="{64705CF5-94C8-4488-AA26-0BBAA942BC0F}" type="presOf" srcId="{034CC076-25F7-4E6B-8BE5-61E5BA9A9292}" destId="{4B4ED9DC-061D-4E3B-A656-8EA2482439F7}" srcOrd="0" destOrd="0" presId="urn:microsoft.com/office/officeart/2008/layout/PictureStrips"/>
    <dgm:cxn modelId="{649901FD-6330-48D1-A65D-46B7F8C29739}" srcId="{F1EA153C-E80C-4927-ABD6-D3110F40FDE3}" destId="{C28118E5-F885-4063-B815-4EEEE32DE31B}" srcOrd="0" destOrd="0" parTransId="{E5AA08B8-7524-4B67-902E-976F57646831}" sibTransId="{F449C94E-3E71-49FD-B52B-186727B17998}"/>
    <dgm:cxn modelId="{A368567C-84AE-4355-82A1-24B4580188DF}" type="presParOf" srcId="{807AB3F1-63F7-494D-B948-DC22D2195A41}" destId="{795E1AE0-F2B1-4486-B1D1-DF77B53AD85C}" srcOrd="0" destOrd="0" presId="urn:microsoft.com/office/officeart/2008/layout/PictureStrips"/>
    <dgm:cxn modelId="{C8802389-163F-4825-B9F9-1F476385E3FC}" type="presParOf" srcId="{795E1AE0-F2B1-4486-B1D1-DF77B53AD85C}" destId="{37069960-6BB6-4EF7-8DEE-99446611F556}" srcOrd="0" destOrd="0" presId="urn:microsoft.com/office/officeart/2008/layout/PictureStrips"/>
    <dgm:cxn modelId="{CAD4E92D-DDFB-4C6A-B5AD-2CB3BC70FA61}" type="presParOf" srcId="{795E1AE0-F2B1-4486-B1D1-DF77B53AD85C}" destId="{4149E7A6-E83C-49AA-89FD-E6EF687D97F8}" srcOrd="1" destOrd="0" presId="urn:microsoft.com/office/officeart/2008/layout/PictureStrips"/>
    <dgm:cxn modelId="{4AA3A676-00F2-406F-8C12-FD255C20540E}" type="presParOf" srcId="{807AB3F1-63F7-494D-B948-DC22D2195A41}" destId="{7B0D521A-48F0-427C-B917-128BED22F5B6}" srcOrd="1" destOrd="0" presId="urn:microsoft.com/office/officeart/2008/layout/PictureStrips"/>
    <dgm:cxn modelId="{A33551F2-60CD-4D50-9E04-738A529B54D8}" type="presParOf" srcId="{807AB3F1-63F7-494D-B948-DC22D2195A41}" destId="{F5E8541D-3C51-44BA-A520-F6C91FB4ADEE}" srcOrd="2" destOrd="0" presId="urn:microsoft.com/office/officeart/2008/layout/PictureStrips"/>
    <dgm:cxn modelId="{9DE348EB-72A9-480A-B1E7-8FB9CDAEB788}" type="presParOf" srcId="{F5E8541D-3C51-44BA-A520-F6C91FB4ADEE}" destId="{3394FE45-10B5-4E06-A285-190980D48366}" srcOrd="0" destOrd="0" presId="urn:microsoft.com/office/officeart/2008/layout/PictureStrips"/>
    <dgm:cxn modelId="{0EF46DA7-8B6E-4C79-ADEC-F192B1234687}" type="presParOf" srcId="{F5E8541D-3C51-44BA-A520-F6C91FB4ADEE}" destId="{39648A06-34C9-4C86-B08B-8A7540EAF530}" srcOrd="1" destOrd="0" presId="urn:microsoft.com/office/officeart/2008/layout/PictureStrips"/>
    <dgm:cxn modelId="{D91B9AAB-D226-4F34-B06B-986A8C65A7C0}" type="presParOf" srcId="{807AB3F1-63F7-494D-B948-DC22D2195A41}" destId="{52AABAEA-C9E8-4509-95CA-0E7F3E90CE8F}" srcOrd="3" destOrd="0" presId="urn:microsoft.com/office/officeart/2008/layout/PictureStrips"/>
    <dgm:cxn modelId="{A6DD5B8A-283E-49DA-B42A-39A0F7AB5FAF}" type="presParOf" srcId="{807AB3F1-63F7-494D-B948-DC22D2195A41}" destId="{492DA87D-2214-46CC-8DEB-AE65B64C7D51}" srcOrd="4" destOrd="0" presId="urn:microsoft.com/office/officeart/2008/layout/PictureStrips"/>
    <dgm:cxn modelId="{976348DF-B5DB-4427-AA08-12A73E545731}" type="presParOf" srcId="{492DA87D-2214-46CC-8DEB-AE65B64C7D51}" destId="{4B4ED9DC-061D-4E3B-A656-8EA2482439F7}" srcOrd="0" destOrd="0" presId="urn:microsoft.com/office/officeart/2008/layout/PictureStrips"/>
    <dgm:cxn modelId="{BB35717A-28A4-43E4-B3F8-994F457E6AEF}" type="presParOf" srcId="{492DA87D-2214-46CC-8DEB-AE65B64C7D51}" destId="{5B55AA47-3C58-4E0E-8196-A545D38A5EA1}" srcOrd="1" destOrd="0" presId="urn:microsoft.com/office/officeart/2008/layout/PictureStrips"/>
    <dgm:cxn modelId="{AA929D07-EF5E-4529-8466-902AAD4E315D}" type="presParOf" srcId="{807AB3F1-63F7-494D-B948-DC22D2195A41}" destId="{554FCD99-310A-43DA-A257-55FD2E281E8E}" srcOrd="5" destOrd="0" presId="urn:microsoft.com/office/officeart/2008/layout/PictureStrips"/>
    <dgm:cxn modelId="{847271BA-118C-40FA-9CCF-55D28AF35B26}" type="presParOf" srcId="{807AB3F1-63F7-494D-B948-DC22D2195A41}" destId="{061E7C50-5EE2-4E0F-A278-D810C53196E9}" srcOrd="6" destOrd="0" presId="urn:microsoft.com/office/officeart/2008/layout/PictureStrips"/>
    <dgm:cxn modelId="{3736E11F-67FE-44A9-BA91-AA8FD79A23A2}" type="presParOf" srcId="{061E7C50-5EE2-4E0F-A278-D810C53196E9}" destId="{FAC6B907-3FD5-4733-9B9A-D3FE06E9756C}" srcOrd="0" destOrd="0" presId="urn:microsoft.com/office/officeart/2008/layout/PictureStrips"/>
    <dgm:cxn modelId="{6AF627DC-566D-47AB-9D17-BA8905BC228A}" type="presParOf" srcId="{061E7C50-5EE2-4E0F-A278-D810C53196E9}" destId="{73BB81B3-5ED3-4A14-89C3-ED565496D956}" srcOrd="1" destOrd="0" presId="urn:microsoft.com/office/officeart/2008/layout/PictureStrips"/>
    <dgm:cxn modelId="{96580062-CAB0-4FD3-8510-7D8E04152F13}" type="presParOf" srcId="{807AB3F1-63F7-494D-B948-DC22D2195A41}" destId="{6FE97EEB-808B-4788-B058-3FB174FD75BF}" srcOrd="7" destOrd="0" presId="urn:microsoft.com/office/officeart/2008/layout/PictureStrips"/>
    <dgm:cxn modelId="{FB914FF0-CE68-4012-B180-98FB55DF2319}" type="presParOf" srcId="{807AB3F1-63F7-494D-B948-DC22D2195A41}" destId="{4D83077B-031B-4CE9-ACEC-015F86A83B0A}" srcOrd="8" destOrd="0" presId="urn:microsoft.com/office/officeart/2008/layout/PictureStrips"/>
    <dgm:cxn modelId="{8C5F6DB5-A6B1-457C-AF08-90044B791EE9}" type="presParOf" srcId="{4D83077B-031B-4CE9-ACEC-015F86A83B0A}" destId="{80DD346B-6F83-4976-B122-1E6875AA2FC2}" srcOrd="0" destOrd="0" presId="urn:microsoft.com/office/officeart/2008/layout/PictureStrips"/>
    <dgm:cxn modelId="{14FBBF0A-A296-4029-B48D-996605534274}" type="presParOf" srcId="{4D83077B-031B-4CE9-ACEC-015F86A83B0A}" destId="{94A811D0-F903-4C26-B46E-35934EA329D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5D5689-E4CE-427B-82F4-77320B59B316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78EDACDF-DCD0-4C18-947D-9C5442089B15}">
      <dgm:prSet phldrT="[Texto]" custT="1"/>
      <dgm:spPr/>
      <dgm:t>
        <a:bodyPr/>
        <a:lstStyle/>
        <a:p>
          <a:r>
            <a:rPr lang="es-CO" sz="1600" b="0" i="0" u="none" dirty="0">
              <a:latin typeface="Montserrat"/>
            </a:rPr>
            <a:t>Sepsis clínica</a:t>
          </a:r>
          <a:endParaRPr lang="es-CO" sz="1600" dirty="0">
            <a:latin typeface="Montserrat"/>
          </a:endParaRPr>
        </a:p>
      </dgm:t>
    </dgm:pt>
    <dgm:pt modelId="{4B918E47-9677-4DCE-B7A8-4A1CA8546260}" type="parTrans" cxnId="{899E8895-AF4F-4798-B690-BBDA83FB266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6F44A7E-232D-48D9-A0A8-38FF51086580}" type="sibTrans" cxnId="{899E8895-AF4F-4798-B690-BBDA83FB266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10547BC-EA63-4444-A9BD-68C0604BB0B8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sz="1600" b="0" i="0" u="none" dirty="0">
              <a:latin typeface="Montserrat"/>
            </a:rPr>
            <a:t>Hallazgos al examen físico + Laboratorios alterados sin microorganismo detectado. Las manifestaciones deben ser en 3 sistemas distintos o en dos + 1 FR materno.</a:t>
          </a:r>
          <a:endParaRPr lang="es-CO" sz="1600" dirty="0">
            <a:latin typeface="Montserrat"/>
          </a:endParaRPr>
        </a:p>
      </dgm:t>
    </dgm:pt>
    <dgm:pt modelId="{C9110751-C6E8-42DB-83E7-99CC76836C29}" type="parTrans" cxnId="{DF284AC3-D6D7-431E-B18F-07BAEC6607A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7F8F39D-E90D-4341-94BB-AE9FFB326776}" type="sibTrans" cxnId="{DF284AC3-D6D7-431E-B18F-07BAEC6607A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398DFA5-1D07-4A4B-A56A-56265028DB4E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b="0" i="0" u="none" dirty="0">
              <a:latin typeface="Montserrat"/>
            </a:rPr>
            <a:t>Sepsis confirmada</a:t>
          </a:r>
          <a:endParaRPr lang="es-CO" sz="1600" dirty="0">
            <a:latin typeface="Montserrat"/>
          </a:endParaRPr>
        </a:p>
      </dgm:t>
    </dgm:pt>
    <dgm:pt modelId="{0AD5EF35-EB9D-4923-A131-19FD702416DF}" type="parTrans" cxnId="{E7C8EC84-FDC2-47BD-A58C-88C8B7CBC13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3567ACB-125B-4F88-88C9-173D2659EF78}" type="sibTrans" cxnId="{E7C8EC84-FDC2-47BD-A58C-88C8B7CBC13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3F11E87-C4EC-4A3E-BD34-16A91854B22A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sz="1600" b="0" i="0" u="none" dirty="0">
              <a:latin typeface="Montserrat"/>
            </a:rPr>
            <a:t>Hallazgos al examen físico + Laboratorios alterados + Microorganismo detectado.</a:t>
          </a:r>
          <a:endParaRPr lang="es-CO" sz="1600" dirty="0">
            <a:latin typeface="Montserrat"/>
          </a:endParaRPr>
        </a:p>
      </dgm:t>
    </dgm:pt>
    <dgm:pt modelId="{EA57F5B7-C3DA-44A5-AEA4-AD5724C6A269}" type="parTrans" cxnId="{EE03CA1D-643A-4BB2-B62E-A7D782F0E2F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7D8603B-F6CA-4B17-8451-8FE4A24A2E40}" type="sibTrans" cxnId="{EE03CA1D-643A-4BB2-B62E-A7D782F0E2F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122BC3C-C3F8-4266-B8BF-E8E482DDA01B}" type="pres">
      <dgm:prSet presAssocID="{815D5689-E4CE-427B-82F4-77320B59B316}" presName="Name0" presStyleCnt="0">
        <dgm:presLayoutVars>
          <dgm:dir/>
          <dgm:animLvl val="lvl"/>
          <dgm:resizeHandles val="exact"/>
        </dgm:presLayoutVars>
      </dgm:prSet>
      <dgm:spPr/>
    </dgm:pt>
    <dgm:pt modelId="{03A4B148-97EB-4A9A-A5D4-BF88A1FEA22B}" type="pres">
      <dgm:prSet presAssocID="{78EDACDF-DCD0-4C18-947D-9C5442089B15}" presName="linNode" presStyleCnt="0"/>
      <dgm:spPr/>
    </dgm:pt>
    <dgm:pt modelId="{6FF7FEB4-C6EC-4ADD-8A19-34958207EBEB}" type="pres">
      <dgm:prSet presAssocID="{78EDACDF-DCD0-4C18-947D-9C5442089B1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F479419F-45B8-4C81-8361-1CCB0BA850C3}" type="pres">
      <dgm:prSet presAssocID="{78EDACDF-DCD0-4C18-947D-9C5442089B15}" presName="descendantText" presStyleLbl="alignAccFollowNode1" presStyleIdx="0" presStyleCnt="2">
        <dgm:presLayoutVars>
          <dgm:bulletEnabled val="1"/>
        </dgm:presLayoutVars>
      </dgm:prSet>
      <dgm:spPr/>
    </dgm:pt>
    <dgm:pt modelId="{758D8626-A987-47F8-8C1C-0133CD8B0922}" type="pres">
      <dgm:prSet presAssocID="{76F44A7E-232D-48D9-A0A8-38FF51086580}" presName="sp" presStyleCnt="0"/>
      <dgm:spPr/>
    </dgm:pt>
    <dgm:pt modelId="{CFFF8837-2E6D-4CC4-B4EC-483A52B19D56}" type="pres">
      <dgm:prSet presAssocID="{D398DFA5-1D07-4A4B-A56A-56265028DB4E}" presName="linNode" presStyleCnt="0"/>
      <dgm:spPr/>
    </dgm:pt>
    <dgm:pt modelId="{296CF348-46C2-4848-8703-B52F199435D5}" type="pres">
      <dgm:prSet presAssocID="{D398DFA5-1D07-4A4B-A56A-56265028DB4E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0FA10C81-66AC-4B47-A1B8-EFD2A7BBDF0E}" type="pres">
      <dgm:prSet presAssocID="{D398DFA5-1D07-4A4B-A56A-56265028DB4E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E03CA1D-643A-4BB2-B62E-A7D782F0E2F9}" srcId="{D398DFA5-1D07-4A4B-A56A-56265028DB4E}" destId="{D3F11E87-C4EC-4A3E-BD34-16A91854B22A}" srcOrd="0" destOrd="0" parTransId="{EA57F5B7-C3DA-44A5-AEA4-AD5724C6A269}" sibTransId="{D7D8603B-F6CA-4B17-8451-8FE4A24A2E40}"/>
    <dgm:cxn modelId="{11A2DE3E-2E46-4A67-B3E3-D8E32153B856}" type="presOf" srcId="{78EDACDF-DCD0-4C18-947D-9C5442089B15}" destId="{6FF7FEB4-C6EC-4ADD-8A19-34958207EBEB}" srcOrd="0" destOrd="0" presId="urn:microsoft.com/office/officeart/2005/8/layout/vList5"/>
    <dgm:cxn modelId="{D0761561-82FC-44FD-81D6-1DD8ECE3D7E6}" type="presOf" srcId="{D3F11E87-C4EC-4A3E-BD34-16A91854B22A}" destId="{0FA10C81-66AC-4B47-A1B8-EFD2A7BBDF0E}" srcOrd="0" destOrd="0" presId="urn:microsoft.com/office/officeart/2005/8/layout/vList5"/>
    <dgm:cxn modelId="{51BAFA65-FB42-4AE2-BCAE-556F84EF9C91}" type="presOf" srcId="{815D5689-E4CE-427B-82F4-77320B59B316}" destId="{F122BC3C-C3F8-4266-B8BF-E8E482DDA01B}" srcOrd="0" destOrd="0" presId="urn:microsoft.com/office/officeart/2005/8/layout/vList5"/>
    <dgm:cxn modelId="{E7C8EC84-FDC2-47BD-A58C-88C8B7CBC13F}" srcId="{815D5689-E4CE-427B-82F4-77320B59B316}" destId="{D398DFA5-1D07-4A4B-A56A-56265028DB4E}" srcOrd="1" destOrd="0" parTransId="{0AD5EF35-EB9D-4923-A131-19FD702416DF}" sibTransId="{43567ACB-125B-4F88-88C9-173D2659EF78}"/>
    <dgm:cxn modelId="{899E8895-AF4F-4798-B690-BBDA83FB2665}" srcId="{815D5689-E4CE-427B-82F4-77320B59B316}" destId="{78EDACDF-DCD0-4C18-947D-9C5442089B15}" srcOrd="0" destOrd="0" parTransId="{4B918E47-9677-4DCE-B7A8-4A1CA8546260}" sibTransId="{76F44A7E-232D-48D9-A0A8-38FF51086580}"/>
    <dgm:cxn modelId="{9BAE12A0-966F-4F52-A4CE-FB2A609810CD}" type="presOf" srcId="{E10547BC-EA63-4444-A9BD-68C0604BB0B8}" destId="{F479419F-45B8-4C81-8361-1CCB0BA850C3}" srcOrd="0" destOrd="0" presId="urn:microsoft.com/office/officeart/2005/8/layout/vList5"/>
    <dgm:cxn modelId="{DF284AC3-D6D7-431E-B18F-07BAEC6607A3}" srcId="{78EDACDF-DCD0-4C18-947D-9C5442089B15}" destId="{E10547BC-EA63-4444-A9BD-68C0604BB0B8}" srcOrd="0" destOrd="0" parTransId="{C9110751-C6E8-42DB-83E7-99CC76836C29}" sibTransId="{87F8F39D-E90D-4341-94BB-AE9FFB326776}"/>
    <dgm:cxn modelId="{61AEE1EF-43CB-4130-B20B-885C2649B997}" type="presOf" srcId="{D398DFA5-1D07-4A4B-A56A-56265028DB4E}" destId="{296CF348-46C2-4848-8703-B52F199435D5}" srcOrd="0" destOrd="0" presId="urn:microsoft.com/office/officeart/2005/8/layout/vList5"/>
    <dgm:cxn modelId="{A117E347-E3C5-4AC7-9F7D-191D93012BBD}" type="presParOf" srcId="{F122BC3C-C3F8-4266-B8BF-E8E482DDA01B}" destId="{03A4B148-97EB-4A9A-A5D4-BF88A1FEA22B}" srcOrd="0" destOrd="0" presId="urn:microsoft.com/office/officeart/2005/8/layout/vList5"/>
    <dgm:cxn modelId="{DE0964EC-1B67-4FD1-997E-89FC59CFBE78}" type="presParOf" srcId="{03A4B148-97EB-4A9A-A5D4-BF88A1FEA22B}" destId="{6FF7FEB4-C6EC-4ADD-8A19-34958207EBEB}" srcOrd="0" destOrd="0" presId="urn:microsoft.com/office/officeart/2005/8/layout/vList5"/>
    <dgm:cxn modelId="{86FBDBBD-CC67-423F-9675-10C6BCEB74F3}" type="presParOf" srcId="{03A4B148-97EB-4A9A-A5D4-BF88A1FEA22B}" destId="{F479419F-45B8-4C81-8361-1CCB0BA850C3}" srcOrd="1" destOrd="0" presId="urn:microsoft.com/office/officeart/2005/8/layout/vList5"/>
    <dgm:cxn modelId="{3A71BD91-9D61-413E-9E8B-2E489C236F7E}" type="presParOf" srcId="{F122BC3C-C3F8-4266-B8BF-E8E482DDA01B}" destId="{758D8626-A987-47F8-8C1C-0133CD8B0922}" srcOrd="1" destOrd="0" presId="urn:microsoft.com/office/officeart/2005/8/layout/vList5"/>
    <dgm:cxn modelId="{C3CB04D8-13AF-40FF-B904-953347B57CE9}" type="presParOf" srcId="{F122BC3C-C3F8-4266-B8BF-E8E482DDA01B}" destId="{CFFF8837-2E6D-4CC4-B4EC-483A52B19D56}" srcOrd="2" destOrd="0" presId="urn:microsoft.com/office/officeart/2005/8/layout/vList5"/>
    <dgm:cxn modelId="{56CC59C0-F414-4ECF-9516-7D37FA430A83}" type="presParOf" srcId="{CFFF8837-2E6D-4CC4-B4EC-483A52B19D56}" destId="{296CF348-46C2-4848-8703-B52F199435D5}" srcOrd="0" destOrd="0" presId="urn:microsoft.com/office/officeart/2005/8/layout/vList5"/>
    <dgm:cxn modelId="{073E46C1-AA37-4488-B00A-B24230DC22AF}" type="presParOf" srcId="{CFFF8837-2E6D-4CC4-B4EC-483A52B19D56}" destId="{0FA10C81-66AC-4B47-A1B8-EFD2A7BBDF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A73350-6452-45E0-9465-44B6870F976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AB51C8D-C641-478D-B3BE-7E671A73BAB1}">
      <dgm:prSet phldrT="[Texto]" custT="1"/>
      <dgm:spPr/>
      <dgm:t>
        <a:bodyPr/>
        <a:lstStyle/>
        <a:p>
          <a:pPr rtl="0"/>
          <a:r>
            <a:rPr lang="es-CO" sz="1600" b="0" i="0" u="none" dirty="0">
              <a:latin typeface="Montserrat"/>
            </a:rPr>
            <a:t>T &lt;36°C o &gt;38°C </a:t>
          </a:r>
          <a:endParaRPr lang="es-CO" sz="1600" dirty="0">
            <a:latin typeface="Montserrat"/>
          </a:endParaRPr>
        </a:p>
      </dgm:t>
    </dgm:pt>
    <dgm:pt modelId="{51B2D4C1-FE49-40BD-860E-39797F62B8CE}" type="parTrans" cxnId="{941A6893-C413-42F2-8417-DA461EB42E95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7FD62F4F-8E4D-476D-8E81-DCB270F9E307}" type="sibTrans" cxnId="{941A6893-C413-42F2-8417-DA461EB42E95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8E11B842-B2D4-4F96-ACC4-D1BF74036572}">
      <dgm:prSet phldrT="[Texto]" custT="1"/>
      <dgm:spPr/>
      <dgm:t>
        <a:bodyPr/>
        <a:lstStyle/>
        <a:p>
          <a:r>
            <a:rPr lang="es-CO" sz="1600" b="0" i="0" u="none" dirty="0">
              <a:latin typeface="Montserrat"/>
            </a:rPr>
            <a:t>Leucocitos &lt;4mil o &gt;34mil </a:t>
          </a:r>
          <a:endParaRPr lang="es-CO" sz="1600" dirty="0">
            <a:latin typeface="Montserrat"/>
          </a:endParaRPr>
        </a:p>
      </dgm:t>
    </dgm:pt>
    <dgm:pt modelId="{83E44C79-27C4-4537-9025-4AA27A5135DE}" type="parTrans" cxnId="{52891063-2693-4370-87A5-FF6A229378C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DEEA729F-7B42-4B3F-85B7-3239EFF2F7C7}" type="sibTrans" cxnId="{52891063-2693-4370-87A5-FF6A229378C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FF828A07-133F-4600-A738-1854E5193E97}">
      <dgm:prSet phldrT="[Texto]" custT="1"/>
      <dgm:spPr/>
      <dgm:t>
        <a:bodyPr/>
        <a:lstStyle/>
        <a:p>
          <a:pPr rtl="0"/>
          <a:r>
            <a:rPr lang="es-CO" sz="1600" b="0" i="0" u="none" dirty="0">
              <a:latin typeface="Montserrat"/>
            </a:rPr>
            <a:t>Bandas &gt;10%, PCR &gt;1 mg/dl o IL-6 u 8 &gt;70 </a:t>
          </a:r>
          <a:r>
            <a:rPr lang="es-CO" sz="1600" b="0" i="0" u="none" dirty="0" err="1">
              <a:latin typeface="Montserrat"/>
            </a:rPr>
            <a:t>pg</a:t>
          </a:r>
          <a:r>
            <a:rPr lang="es-CO" sz="1600" b="0" i="0" u="none" dirty="0">
              <a:latin typeface="Montserrat"/>
            </a:rPr>
            <a:t>/dl </a:t>
          </a:r>
          <a:endParaRPr lang="es-CO" sz="1600" dirty="0">
            <a:latin typeface="Montserrat"/>
          </a:endParaRPr>
        </a:p>
      </dgm:t>
    </dgm:pt>
    <dgm:pt modelId="{AEB5B3D1-F987-4793-83E0-44E77483A0B0}" type="parTrans" cxnId="{C70A2940-914D-4231-8ACD-549FA94FEA69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6773773B-30BB-4B7C-B663-A831DA061377}" type="sibTrans" cxnId="{C70A2940-914D-4231-8ACD-549FA94FEA69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9C4F3544-D2F9-4F9D-BAD6-E91D04847568}">
      <dgm:prSet phldrT="[Texto]" custT="1"/>
      <dgm:spPr/>
      <dgm:t>
        <a:bodyPr/>
        <a:lstStyle/>
        <a:p>
          <a:pPr rtl="0"/>
          <a:r>
            <a:rPr lang="es-ES" sz="1600" b="0" i="0" u="none" dirty="0">
              <a:latin typeface="Montserrat"/>
            </a:rPr>
            <a:t>Taquipnea (&gt;60), quejido, retracción o </a:t>
          </a:r>
          <a:r>
            <a:rPr lang="es-ES" sz="1600" b="0" i="0" u="none" dirty="0" err="1">
              <a:latin typeface="Montserrat"/>
            </a:rPr>
            <a:t>desaturación</a:t>
          </a:r>
          <a:r>
            <a:rPr lang="es-ES" sz="1600" b="0" i="0" u="none" dirty="0">
              <a:latin typeface="Montserrat"/>
            </a:rPr>
            <a:t> </a:t>
          </a:r>
          <a:endParaRPr lang="es-CO" sz="1600" dirty="0">
            <a:latin typeface="Montserrat"/>
          </a:endParaRPr>
        </a:p>
      </dgm:t>
    </dgm:pt>
    <dgm:pt modelId="{A15E58D3-8053-4ACA-82AB-4DED5190F991}" type="parTrans" cxnId="{DB0145E4-27EC-47F1-AADF-B94342D9926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E7E7C62-073E-4F10-91E6-5D1F335F9219}" type="sibTrans" cxnId="{DB0145E4-27EC-47F1-AADF-B94342D9926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4FCA21A-9A5B-4F36-83B3-D14C71B49415}">
      <dgm:prSet phldrT="[Texto]" custT="1"/>
      <dgm:spPr/>
      <dgm:t>
        <a:bodyPr/>
        <a:lstStyle/>
        <a:p>
          <a:r>
            <a:rPr lang="es-CO" sz="1600" b="0" i="0" u="none" dirty="0">
              <a:latin typeface="Montserrat"/>
            </a:rPr>
            <a:t>FC &gt; o &lt; a 2 DE para la edad (&gt;180 o &lt;100)</a:t>
          </a:r>
        </a:p>
      </dgm:t>
    </dgm:pt>
    <dgm:pt modelId="{DD04B676-F7EF-451D-8EFC-DC03019999B9}" type="parTrans" cxnId="{45FC4DB8-3069-4C2D-AE16-A3AFAFCF01E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61A18D2-7890-425D-B102-DBCA27821612}" type="sibTrans" cxnId="{45FC4DB8-3069-4C2D-AE16-A3AFAFCF01E1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2372BBCC-A104-4DE7-A637-E4D19497EE58}" type="pres">
      <dgm:prSet presAssocID="{F1A73350-6452-45E0-9465-44B6870F9765}" presName="compositeShape" presStyleCnt="0">
        <dgm:presLayoutVars>
          <dgm:dir/>
          <dgm:resizeHandles/>
        </dgm:presLayoutVars>
      </dgm:prSet>
      <dgm:spPr/>
    </dgm:pt>
    <dgm:pt modelId="{E8D7E2A5-255F-4158-B307-2A99E89A48EF}" type="pres">
      <dgm:prSet presAssocID="{F1A73350-6452-45E0-9465-44B6870F9765}" presName="pyramid" presStyleLbl="node1" presStyleIdx="0" presStyleCnt="1"/>
      <dgm:spPr>
        <a:solidFill>
          <a:schemeClr val="accent5">
            <a:lumMod val="75000"/>
          </a:schemeClr>
        </a:solidFill>
      </dgm:spPr>
    </dgm:pt>
    <dgm:pt modelId="{069BAF1B-1218-45D1-9947-BF94E7D4A40D}" type="pres">
      <dgm:prSet presAssocID="{F1A73350-6452-45E0-9465-44B6870F9765}" presName="theList" presStyleCnt="0"/>
      <dgm:spPr/>
    </dgm:pt>
    <dgm:pt modelId="{0B2BA8E8-4B84-43D4-9098-9C027A61ECF0}" type="pres">
      <dgm:prSet presAssocID="{6AB51C8D-C641-478D-B3BE-7E671A73BAB1}" presName="aNode" presStyleLbl="fgAcc1" presStyleIdx="0" presStyleCnt="5" custScaleX="107251" custLinFactNeighborX="15452" custLinFactNeighborY="32602">
        <dgm:presLayoutVars>
          <dgm:bulletEnabled val="1"/>
        </dgm:presLayoutVars>
      </dgm:prSet>
      <dgm:spPr/>
    </dgm:pt>
    <dgm:pt modelId="{6E691477-728B-410E-8D2F-C9800A8F90E3}" type="pres">
      <dgm:prSet presAssocID="{6AB51C8D-C641-478D-B3BE-7E671A73BAB1}" presName="aSpace" presStyleCnt="0"/>
      <dgm:spPr/>
    </dgm:pt>
    <dgm:pt modelId="{6703E21D-035B-476D-80F2-D459F8DD77B4}" type="pres">
      <dgm:prSet presAssocID="{8E11B842-B2D4-4F96-ACC4-D1BF74036572}" presName="aNode" presStyleLbl="fgAcc1" presStyleIdx="1" presStyleCnt="5" custScaleX="107251" custLinFactNeighborX="15452" custLinFactNeighborY="32602">
        <dgm:presLayoutVars>
          <dgm:bulletEnabled val="1"/>
        </dgm:presLayoutVars>
      </dgm:prSet>
      <dgm:spPr/>
    </dgm:pt>
    <dgm:pt modelId="{B4283EB7-79FA-42AE-AA8C-1B78A2D4D107}" type="pres">
      <dgm:prSet presAssocID="{8E11B842-B2D4-4F96-ACC4-D1BF74036572}" presName="aSpace" presStyleCnt="0"/>
      <dgm:spPr/>
    </dgm:pt>
    <dgm:pt modelId="{E3AF6EE1-5893-4691-B335-AC7596D9C570}" type="pres">
      <dgm:prSet presAssocID="{FF828A07-133F-4600-A738-1854E5193E97}" presName="aNode" presStyleLbl="fgAcc1" presStyleIdx="2" presStyleCnt="5" custScaleX="107251" custLinFactNeighborX="15452" custLinFactNeighborY="32602">
        <dgm:presLayoutVars>
          <dgm:bulletEnabled val="1"/>
        </dgm:presLayoutVars>
      </dgm:prSet>
      <dgm:spPr/>
    </dgm:pt>
    <dgm:pt modelId="{62BD3926-E3D8-4072-B680-0D0EF6F2C12E}" type="pres">
      <dgm:prSet presAssocID="{FF828A07-133F-4600-A738-1854E5193E97}" presName="aSpace" presStyleCnt="0"/>
      <dgm:spPr/>
    </dgm:pt>
    <dgm:pt modelId="{41986F6A-0654-4E62-9B60-1CE1A2944165}" type="pres">
      <dgm:prSet presAssocID="{9C4F3544-D2F9-4F9D-BAD6-E91D04847568}" presName="aNode" presStyleLbl="fgAcc1" presStyleIdx="3" presStyleCnt="5" custScaleX="107251" custLinFactNeighborX="15452" custLinFactNeighborY="32602">
        <dgm:presLayoutVars>
          <dgm:bulletEnabled val="1"/>
        </dgm:presLayoutVars>
      </dgm:prSet>
      <dgm:spPr/>
    </dgm:pt>
    <dgm:pt modelId="{81F3EFEA-65A3-45DE-8E96-10E2E1554A8C}" type="pres">
      <dgm:prSet presAssocID="{9C4F3544-D2F9-4F9D-BAD6-E91D04847568}" presName="aSpace" presStyleCnt="0"/>
      <dgm:spPr/>
    </dgm:pt>
    <dgm:pt modelId="{5FA0E2AA-F59F-4972-845F-5340B206668D}" type="pres">
      <dgm:prSet presAssocID="{E4FCA21A-9A5B-4F36-83B3-D14C71B49415}" presName="aNode" presStyleLbl="fgAcc1" presStyleIdx="4" presStyleCnt="5" custScaleX="107251" custLinFactNeighborX="15452" custLinFactNeighborY="32602">
        <dgm:presLayoutVars>
          <dgm:bulletEnabled val="1"/>
        </dgm:presLayoutVars>
      </dgm:prSet>
      <dgm:spPr/>
    </dgm:pt>
    <dgm:pt modelId="{DD145386-AB0F-4618-B874-8BD53DF0B197}" type="pres">
      <dgm:prSet presAssocID="{E4FCA21A-9A5B-4F36-83B3-D14C71B49415}" presName="aSpace" presStyleCnt="0"/>
      <dgm:spPr/>
    </dgm:pt>
  </dgm:ptLst>
  <dgm:cxnLst>
    <dgm:cxn modelId="{AEDA663A-F614-4B94-AF58-191A692DCFB9}" type="presOf" srcId="{6AB51C8D-C641-478D-B3BE-7E671A73BAB1}" destId="{0B2BA8E8-4B84-43D4-9098-9C027A61ECF0}" srcOrd="0" destOrd="0" presId="urn:microsoft.com/office/officeart/2005/8/layout/pyramid2"/>
    <dgm:cxn modelId="{C70A2940-914D-4231-8ACD-549FA94FEA69}" srcId="{F1A73350-6452-45E0-9465-44B6870F9765}" destId="{FF828A07-133F-4600-A738-1854E5193E97}" srcOrd="2" destOrd="0" parTransId="{AEB5B3D1-F987-4793-83E0-44E77483A0B0}" sibTransId="{6773773B-30BB-4B7C-B663-A831DA061377}"/>
    <dgm:cxn modelId="{F6C15A42-AE61-4DB0-8EB6-75ECABDA7879}" type="presOf" srcId="{E4FCA21A-9A5B-4F36-83B3-D14C71B49415}" destId="{5FA0E2AA-F59F-4972-845F-5340B206668D}" srcOrd="0" destOrd="0" presId="urn:microsoft.com/office/officeart/2005/8/layout/pyramid2"/>
    <dgm:cxn modelId="{52891063-2693-4370-87A5-FF6A229378C4}" srcId="{F1A73350-6452-45E0-9465-44B6870F9765}" destId="{8E11B842-B2D4-4F96-ACC4-D1BF74036572}" srcOrd="1" destOrd="0" parTransId="{83E44C79-27C4-4537-9025-4AA27A5135DE}" sibTransId="{DEEA729F-7B42-4B3F-85B7-3239EFF2F7C7}"/>
    <dgm:cxn modelId="{18288951-50F5-4D2A-B94C-7A111421C6B6}" type="presOf" srcId="{8E11B842-B2D4-4F96-ACC4-D1BF74036572}" destId="{6703E21D-035B-476D-80F2-D459F8DD77B4}" srcOrd="0" destOrd="0" presId="urn:microsoft.com/office/officeart/2005/8/layout/pyramid2"/>
    <dgm:cxn modelId="{D67F9688-15AE-47AF-96A1-022F0BEC5C7A}" type="presOf" srcId="{FF828A07-133F-4600-A738-1854E5193E97}" destId="{E3AF6EE1-5893-4691-B335-AC7596D9C570}" srcOrd="0" destOrd="0" presId="urn:microsoft.com/office/officeart/2005/8/layout/pyramid2"/>
    <dgm:cxn modelId="{941A6893-C413-42F2-8417-DA461EB42E95}" srcId="{F1A73350-6452-45E0-9465-44B6870F9765}" destId="{6AB51C8D-C641-478D-B3BE-7E671A73BAB1}" srcOrd="0" destOrd="0" parTransId="{51B2D4C1-FE49-40BD-860E-39797F62B8CE}" sibTransId="{7FD62F4F-8E4D-476D-8E81-DCB270F9E307}"/>
    <dgm:cxn modelId="{45FC4DB8-3069-4C2D-AE16-A3AFAFCF01E1}" srcId="{F1A73350-6452-45E0-9465-44B6870F9765}" destId="{E4FCA21A-9A5B-4F36-83B3-D14C71B49415}" srcOrd="4" destOrd="0" parTransId="{DD04B676-F7EF-451D-8EFC-DC03019999B9}" sibTransId="{161A18D2-7890-425D-B102-DBCA27821612}"/>
    <dgm:cxn modelId="{D766B6B8-7033-4513-A77F-DD54201CC7BE}" type="presOf" srcId="{9C4F3544-D2F9-4F9D-BAD6-E91D04847568}" destId="{41986F6A-0654-4E62-9B60-1CE1A2944165}" srcOrd="0" destOrd="0" presId="urn:microsoft.com/office/officeart/2005/8/layout/pyramid2"/>
    <dgm:cxn modelId="{D28C35D3-88B7-431E-94C6-C19A0FC252A1}" type="presOf" srcId="{F1A73350-6452-45E0-9465-44B6870F9765}" destId="{2372BBCC-A104-4DE7-A637-E4D19497EE58}" srcOrd="0" destOrd="0" presId="urn:microsoft.com/office/officeart/2005/8/layout/pyramid2"/>
    <dgm:cxn modelId="{DB0145E4-27EC-47F1-AADF-B94342D99261}" srcId="{F1A73350-6452-45E0-9465-44B6870F9765}" destId="{9C4F3544-D2F9-4F9D-BAD6-E91D04847568}" srcOrd="3" destOrd="0" parTransId="{A15E58D3-8053-4ACA-82AB-4DED5190F991}" sibTransId="{1E7E7C62-073E-4F10-91E6-5D1F335F9219}"/>
    <dgm:cxn modelId="{DF51E857-063F-499B-967C-22515FFDD087}" type="presParOf" srcId="{2372BBCC-A104-4DE7-A637-E4D19497EE58}" destId="{E8D7E2A5-255F-4158-B307-2A99E89A48EF}" srcOrd="0" destOrd="0" presId="urn:microsoft.com/office/officeart/2005/8/layout/pyramid2"/>
    <dgm:cxn modelId="{7BEDCF07-2460-4ACA-A183-4CC1D5C60DA7}" type="presParOf" srcId="{2372BBCC-A104-4DE7-A637-E4D19497EE58}" destId="{069BAF1B-1218-45D1-9947-BF94E7D4A40D}" srcOrd="1" destOrd="0" presId="urn:microsoft.com/office/officeart/2005/8/layout/pyramid2"/>
    <dgm:cxn modelId="{2CEB491B-7480-4EB3-A994-E1510581C339}" type="presParOf" srcId="{069BAF1B-1218-45D1-9947-BF94E7D4A40D}" destId="{0B2BA8E8-4B84-43D4-9098-9C027A61ECF0}" srcOrd="0" destOrd="0" presId="urn:microsoft.com/office/officeart/2005/8/layout/pyramid2"/>
    <dgm:cxn modelId="{D7DBF061-4AC5-47E2-9956-0BD818EE36E8}" type="presParOf" srcId="{069BAF1B-1218-45D1-9947-BF94E7D4A40D}" destId="{6E691477-728B-410E-8D2F-C9800A8F90E3}" srcOrd="1" destOrd="0" presId="urn:microsoft.com/office/officeart/2005/8/layout/pyramid2"/>
    <dgm:cxn modelId="{8D16FEB5-E2BF-416C-AF2D-5CB53B51C99A}" type="presParOf" srcId="{069BAF1B-1218-45D1-9947-BF94E7D4A40D}" destId="{6703E21D-035B-476D-80F2-D459F8DD77B4}" srcOrd="2" destOrd="0" presId="urn:microsoft.com/office/officeart/2005/8/layout/pyramid2"/>
    <dgm:cxn modelId="{03320F6D-E909-4AE8-8B75-89D678798626}" type="presParOf" srcId="{069BAF1B-1218-45D1-9947-BF94E7D4A40D}" destId="{B4283EB7-79FA-42AE-AA8C-1B78A2D4D107}" srcOrd="3" destOrd="0" presId="urn:microsoft.com/office/officeart/2005/8/layout/pyramid2"/>
    <dgm:cxn modelId="{302D2CCE-D4C7-4848-86F6-C7BE1672670B}" type="presParOf" srcId="{069BAF1B-1218-45D1-9947-BF94E7D4A40D}" destId="{E3AF6EE1-5893-4691-B335-AC7596D9C570}" srcOrd="4" destOrd="0" presId="urn:microsoft.com/office/officeart/2005/8/layout/pyramid2"/>
    <dgm:cxn modelId="{7AC55E27-A911-4892-9BB3-C5EFDD1F5F31}" type="presParOf" srcId="{069BAF1B-1218-45D1-9947-BF94E7D4A40D}" destId="{62BD3926-E3D8-4072-B680-0D0EF6F2C12E}" srcOrd="5" destOrd="0" presId="urn:microsoft.com/office/officeart/2005/8/layout/pyramid2"/>
    <dgm:cxn modelId="{2A3933EB-91F9-4772-BFC7-32436DF634BD}" type="presParOf" srcId="{069BAF1B-1218-45D1-9947-BF94E7D4A40D}" destId="{41986F6A-0654-4E62-9B60-1CE1A2944165}" srcOrd="6" destOrd="0" presId="urn:microsoft.com/office/officeart/2005/8/layout/pyramid2"/>
    <dgm:cxn modelId="{F7334BA5-7265-4EBA-A977-17A15AE93BEC}" type="presParOf" srcId="{069BAF1B-1218-45D1-9947-BF94E7D4A40D}" destId="{81F3EFEA-65A3-45DE-8E96-10E2E1554A8C}" srcOrd="7" destOrd="0" presId="urn:microsoft.com/office/officeart/2005/8/layout/pyramid2"/>
    <dgm:cxn modelId="{7FC535D9-96AC-402B-A55F-0CA95801039C}" type="presParOf" srcId="{069BAF1B-1218-45D1-9947-BF94E7D4A40D}" destId="{5FA0E2AA-F59F-4972-845F-5340B206668D}" srcOrd="8" destOrd="0" presId="urn:microsoft.com/office/officeart/2005/8/layout/pyramid2"/>
    <dgm:cxn modelId="{EF39A90C-BC50-491B-96F9-73C9A275EC84}" type="presParOf" srcId="{069BAF1B-1218-45D1-9947-BF94E7D4A40D}" destId="{DD145386-AB0F-4618-B874-8BD53DF0B19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8B7614-E1BF-4B96-9E02-57B06254F4F8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6DD0E17A-B32B-4B7F-BDE3-BB810C6E22FD}">
      <dgm:prSet phldrT="[Texto]"/>
      <dgm:spPr/>
      <dgm:t>
        <a:bodyPr/>
        <a:lstStyle/>
        <a:p>
          <a:pPr rtl="0"/>
          <a:r>
            <a:rPr lang="es-ES" b="0" i="0" u="none" dirty="0">
              <a:latin typeface="Montserrat" panose="00000500000000000000"/>
            </a:rPr>
            <a:t>Mortalidad hasta en el 15%, sobre todo en países de bajos y medianos ingresos. </a:t>
          </a:r>
          <a:endParaRPr lang="es-CO" dirty="0">
            <a:latin typeface="Montserrat" panose="00000500000000000000"/>
          </a:endParaRPr>
        </a:p>
      </dgm:t>
    </dgm:pt>
    <dgm:pt modelId="{25169238-74A3-4F9D-8985-273DB1E276AB}" type="parTrans" cxnId="{F56BC1DD-8C43-4D21-B5C2-08493E3430A8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B96FF255-6969-4BD9-95A0-135FEA1F959A}" type="sibTrans" cxnId="{F56BC1DD-8C43-4D21-B5C2-08493E3430A8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B7856A2A-AC91-4654-900B-BEFF0A99B1E3}">
      <dgm:prSet phldrT="[Texto]"/>
      <dgm:spPr/>
      <dgm:t>
        <a:bodyPr/>
        <a:lstStyle/>
        <a:p>
          <a:pPr rtl="0"/>
          <a:r>
            <a:rPr lang="es-ES" b="0" i="0" u="none" dirty="0">
              <a:latin typeface="Montserrat" panose="00000500000000000000"/>
            </a:rPr>
            <a:t>Tercera causa de muerte neonatal después de la prematuridad y las complicaciones intrauterinas y relacionadas con el parto. </a:t>
          </a:r>
          <a:endParaRPr lang="es-CO" dirty="0">
            <a:latin typeface="Montserrat" panose="00000500000000000000"/>
          </a:endParaRPr>
        </a:p>
      </dgm:t>
    </dgm:pt>
    <dgm:pt modelId="{2BDC9FC1-C61F-4130-8A84-B03A2B443828}" type="parTrans" cxnId="{2A0D0FDD-4647-4202-837B-0E83EFED0DB0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4EE9FFD3-7182-4027-9BDE-1F453935935D}" type="sibTrans" cxnId="{2A0D0FDD-4647-4202-837B-0E83EFED0DB0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89F3BAE5-1ECE-4A42-9BFC-4721313B2CAC}">
      <dgm:prSet phldrT="[Texto]"/>
      <dgm:spPr/>
      <dgm:t>
        <a:bodyPr/>
        <a:lstStyle/>
        <a:p>
          <a:pPr rtl="0"/>
          <a:r>
            <a:rPr lang="es-CO" b="0" i="0" u="none" dirty="0">
              <a:latin typeface="Montserrat" panose="00000500000000000000"/>
            </a:rPr>
            <a:t>1-5 de cada 1000 NV presentan sepsis temprana.</a:t>
          </a:r>
          <a:endParaRPr lang="es-CO" dirty="0">
            <a:latin typeface="Montserrat" panose="00000500000000000000"/>
          </a:endParaRPr>
        </a:p>
      </dgm:t>
    </dgm:pt>
    <dgm:pt modelId="{5BA6C8AE-4377-4CBC-AF77-6E09B3F8D272}" type="parTrans" cxnId="{7EF8D634-E3CB-433B-BC12-EDCF91DFBBB4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CD6AE3A4-6429-4078-A67E-BD063EAEE119}" type="sibTrans" cxnId="{7EF8D634-E3CB-433B-BC12-EDCF91DFBBB4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1A7F66AF-01C8-4478-9846-18736DE05E2C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b="0" i="0" u="none" dirty="0">
              <a:latin typeface="Montserrat" panose="00000500000000000000"/>
            </a:rPr>
            <a:t>La incidencia aumenta con el bajo peso y </a:t>
          </a:r>
          <a:r>
            <a:rPr lang="es-ES" b="0" i="0" u="none" dirty="0" err="1">
              <a:latin typeface="Montserrat" panose="00000500000000000000"/>
            </a:rPr>
            <a:t>prematurez</a:t>
          </a:r>
          <a:r>
            <a:rPr lang="es-ES" b="0" i="0" u="none" dirty="0">
              <a:latin typeface="Montserrat" panose="00000500000000000000"/>
            </a:rPr>
            <a:t> → 10 veces mayor que los bebés con peso normal. </a:t>
          </a:r>
          <a:endParaRPr lang="es-CO" dirty="0">
            <a:latin typeface="Montserrat" panose="00000500000000000000"/>
          </a:endParaRPr>
        </a:p>
      </dgm:t>
    </dgm:pt>
    <dgm:pt modelId="{945C0447-3D40-426B-8A80-5A0B200EA27B}" type="parTrans" cxnId="{32C5347C-6206-493D-A9DF-C75F40C685C1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9EC77657-C67F-46DE-9717-F7C63305F0B2}" type="sibTrans" cxnId="{32C5347C-6206-493D-A9DF-C75F40C685C1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8B387493-B1C6-490C-A4B3-AD0393CC25FC}">
      <dgm:prSet phldrT="[Texto]"/>
      <dgm:spPr/>
      <dgm:t>
        <a:bodyPr/>
        <a:lstStyle/>
        <a:p>
          <a:pPr rtl="0"/>
          <a:r>
            <a:rPr lang="es-ES" b="0" i="0" u="none" dirty="0">
              <a:latin typeface="Montserrat" panose="00000500000000000000"/>
            </a:rPr>
            <a:t>Mayor riesgo de SGB en bebés afroamericanos.</a:t>
          </a:r>
          <a:endParaRPr lang="es-CO" dirty="0">
            <a:latin typeface="Montserrat" panose="00000500000000000000"/>
          </a:endParaRPr>
        </a:p>
      </dgm:t>
    </dgm:pt>
    <dgm:pt modelId="{8E261780-61CE-40C2-AE1D-CDB9722E7831}" type="parTrans" cxnId="{52C5E45B-B14D-450A-B6C8-CEC4913ADD7E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DB2B64A6-EA17-4515-A5F2-FB40E56B94C4}" type="sibTrans" cxnId="{52C5E45B-B14D-450A-B6C8-CEC4913ADD7E}">
      <dgm:prSet/>
      <dgm:spPr/>
      <dgm:t>
        <a:bodyPr/>
        <a:lstStyle/>
        <a:p>
          <a:endParaRPr lang="es-CO">
            <a:latin typeface="Montserrat" panose="00000500000000000000"/>
          </a:endParaRPr>
        </a:p>
      </dgm:t>
    </dgm:pt>
    <dgm:pt modelId="{BD54F9B5-C9D4-4BFE-8F53-BC8256F95A67}" type="pres">
      <dgm:prSet presAssocID="{318B7614-E1BF-4B96-9E02-57B06254F4F8}" presName="diagram" presStyleCnt="0">
        <dgm:presLayoutVars>
          <dgm:dir/>
          <dgm:resizeHandles val="exact"/>
        </dgm:presLayoutVars>
      </dgm:prSet>
      <dgm:spPr/>
    </dgm:pt>
    <dgm:pt modelId="{0A44F849-D25F-418C-A8A4-686A1F1C9441}" type="pres">
      <dgm:prSet presAssocID="{6DD0E17A-B32B-4B7F-BDE3-BB810C6E22FD}" presName="node" presStyleLbl="node1" presStyleIdx="0" presStyleCnt="5">
        <dgm:presLayoutVars>
          <dgm:bulletEnabled val="1"/>
        </dgm:presLayoutVars>
      </dgm:prSet>
      <dgm:spPr/>
    </dgm:pt>
    <dgm:pt modelId="{213B2335-AB63-4882-AD46-50AB03352AE0}" type="pres">
      <dgm:prSet presAssocID="{B96FF255-6969-4BD9-95A0-135FEA1F959A}" presName="sibTrans" presStyleCnt="0"/>
      <dgm:spPr/>
    </dgm:pt>
    <dgm:pt modelId="{886F6F80-F44F-40E6-96BB-4F68BB13777E}" type="pres">
      <dgm:prSet presAssocID="{B7856A2A-AC91-4654-900B-BEFF0A99B1E3}" presName="node" presStyleLbl="node1" presStyleIdx="1" presStyleCnt="5">
        <dgm:presLayoutVars>
          <dgm:bulletEnabled val="1"/>
        </dgm:presLayoutVars>
      </dgm:prSet>
      <dgm:spPr/>
    </dgm:pt>
    <dgm:pt modelId="{A95EA0BC-8C4D-4F1D-A442-503468B8C15A}" type="pres">
      <dgm:prSet presAssocID="{4EE9FFD3-7182-4027-9BDE-1F453935935D}" presName="sibTrans" presStyleCnt="0"/>
      <dgm:spPr/>
    </dgm:pt>
    <dgm:pt modelId="{D75A4CE2-94E2-422E-84DF-22EE4745BD2B}" type="pres">
      <dgm:prSet presAssocID="{89F3BAE5-1ECE-4A42-9BFC-4721313B2CAC}" presName="node" presStyleLbl="node1" presStyleIdx="2" presStyleCnt="5">
        <dgm:presLayoutVars>
          <dgm:bulletEnabled val="1"/>
        </dgm:presLayoutVars>
      </dgm:prSet>
      <dgm:spPr/>
    </dgm:pt>
    <dgm:pt modelId="{880887E5-A180-4DAA-85C0-A0553DB4E861}" type="pres">
      <dgm:prSet presAssocID="{CD6AE3A4-6429-4078-A67E-BD063EAEE119}" presName="sibTrans" presStyleCnt="0"/>
      <dgm:spPr/>
    </dgm:pt>
    <dgm:pt modelId="{6E23740E-0BD2-4261-9B5B-DF0D778D08F9}" type="pres">
      <dgm:prSet presAssocID="{1A7F66AF-01C8-4478-9846-18736DE05E2C}" presName="node" presStyleLbl="node1" presStyleIdx="3" presStyleCnt="5" custLinFactNeighborX="49986" custLinFactNeighborY="1048">
        <dgm:presLayoutVars>
          <dgm:bulletEnabled val="1"/>
        </dgm:presLayoutVars>
      </dgm:prSet>
      <dgm:spPr/>
    </dgm:pt>
    <dgm:pt modelId="{560D60F5-6D2A-4A4F-B904-FAD00E86010B}" type="pres">
      <dgm:prSet presAssocID="{9EC77657-C67F-46DE-9717-F7C63305F0B2}" presName="sibTrans" presStyleCnt="0"/>
      <dgm:spPr/>
    </dgm:pt>
    <dgm:pt modelId="{17A865B1-FB5E-4054-B635-D5C3590A6532}" type="pres">
      <dgm:prSet presAssocID="{8B387493-B1C6-490C-A4B3-AD0393CC25FC}" presName="node" presStyleLbl="node1" presStyleIdx="4" presStyleCnt="5" custLinFactNeighborX="52186" custLinFactNeighborY="1048">
        <dgm:presLayoutVars>
          <dgm:bulletEnabled val="1"/>
        </dgm:presLayoutVars>
      </dgm:prSet>
      <dgm:spPr/>
    </dgm:pt>
  </dgm:ptLst>
  <dgm:cxnLst>
    <dgm:cxn modelId="{0BC95113-A8B3-4CF5-98A6-9C7FC2694B6F}" type="presOf" srcId="{1A7F66AF-01C8-4478-9846-18736DE05E2C}" destId="{6E23740E-0BD2-4261-9B5B-DF0D778D08F9}" srcOrd="0" destOrd="0" presId="urn:microsoft.com/office/officeart/2005/8/layout/default"/>
    <dgm:cxn modelId="{7EF8D634-E3CB-433B-BC12-EDCF91DFBBB4}" srcId="{318B7614-E1BF-4B96-9E02-57B06254F4F8}" destId="{89F3BAE5-1ECE-4A42-9BFC-4721313B2CAC}" srcOrd="2" destOrd="0" parTransId="{5BA6C8AE-4377-4CBC-AF77-6E09B3F8D272}" sibTransId="{CD6AE3A4-6429-4078-A67E-BD063EAEE119}"/>
    <dgm:cxn modelId="{52C5E45B-B14D-450A-B6C8-CEC4913ADD7E}" srcId="{318B7614-E1BF-4B96-9E02-57B06254F4F8}" destId="{8B387493-B1C6-490C-A4B3-AD0393CC25FC}" srcOrd="4" destOrd="0" parTransId="{8E261780-61CE-40C2-AE1D-CDB9722E7831}" sibTransId="{DB2B64A6-EA17-4515-A5F2-FB40E56B94C4}"/>
    <dgm:cxn modelId="{32C5347C-6206-493D-A9DF-C75F40C685C1}" srcId="{318B7614-E1BF-4B96-9E02-57B06254F4F8}" destId="{1A7F66AF-01C8-4478-9846-18736DE05E2C}" srcOrd="3" destOrd="0" parTransId="{945C0447-3D40-426B-8A80-5A0B200EA27B}" sibTransId="{9EC77657-C67F-46DE-9717-F7C63305F0B2}"/>
    <dgm:cxn modelId="{B8B44E89-4840-469F-8E0C-CC49CD798A69}" type="presOf" srcId="{6DD0E17A-B32B-4B7F-BDE3-BB810C6E22FD}" destId="{0A44F849-D25F-418C-A8A4-686A1F1C9441}" srcOrd="0" destOrd="0" presId="urn:microsoft.com/office/officeart/2005/8/layout/default"/>
    <dgm:cxn modelId="{D27B37B1-D528-462C-9C3A-2E973343AF12}" type="presOf" srcId="{318B7614-E1BF-4B96-9E02-57B06254F4F8}" destId="{BD54F9B5-C9D4-4BFE-8F53-BC8256F95A67}" srcOrd="0" destOrd="0" presId="urn:microsoft.com/office/officeart/2005/8/layout/default"/>
    <dgm:cxn modelId="{D11FA5B6-4F59-458B-B72C-521A8FA0D5D3}" type="presOf" srcId="{8B387493-B1C6-490C-A4B3-AD0393CC25FC}" destId="{17A865B1-FB5E-4054-B635-D5C3590A6532}" srcOrd="0" destOrd="0" presId="urn:microsoft.com/office/officeart/2005/8/layout/default"/>
    <dgm:cxn modelId="{7EE787CB-BF84-422C-8E72-DC99B2729ACD}" type="presOf" srcId="{B7856A2A-AC91-4654-900B-BEFF0A99B1E3}" destId="{886F6F80-F44F-40E6-96BB-4F68BB13777E}" srcOrd="0" destOrd="0" presId="urn:microsoft.com/office/officeart/2005/8/layout/default"/>
    <dgm:cxn modelId="{0FDDCECE-1356-45B4-8615-85E59DD7E4C9}" type="presOf" srcId="{89F3BAE5-1ECE-4A42-9BFC-4721313B2CAC}" destId="{D75A4CE2-94E2-422E-84DF-22EE4745BD2B}" srcOrd="0" destOrd="0" presId="urn:microsoft.com/office/officeart/2005/8/layout/default"/>
    <dgm:cxn modelId="{2A0D0FDD-4647-4202-837B-0E83EFED0DB0}" srcId="{318B7614-E1BF-4B96-9E02-57B06254F4F8}" destId="{B7856A2A-AC91-4654-900B-BEFF0A99B1E3}" srcOrd="1" destOrd="0" parTransId="{2BDC9FC1-C61F-4130-8A84-B03A2B443828}" sibTransId="{4EE9FFD3-7182-4027-9BDE-1F453935935D}"/>
    <dgm:cxn modelId="{F56BC1DD-8C43-4D21-B5C2-08493E3430A8}" srcId="{318B7614-E1BF-4B96-9E02-57B06254F4F8}" destId="{6DD0E17A-B32B-4B7F-BDE3-BB810C6E22FD}" srcOrd="0" destOrd="0" parTransId="{25169238-74A3-4F9D-8985-273DB1E276AB}" sibTransId="{B96FF255-6969-4BD9-95A0-135FEA1F959A}"/>
    <dgm:cxn modelId="{0B6090DD-2A82-4C8B-8DBE-0FAA0B07A1A4}" type="presParOf" srcId="{BD54F9B5-C9D4-4BFE-8F53-BC8256F95A67}" destId="{0A44F849-D25F-418C-A8A4-686A1F1C9441}" srcOrd="0" destOrd="0" presId="urn:microsoft.com/office/officeart/2005/8/layout/default"/>
    <dgm:cxn modelId="{C0B1B9C9-52E4-4941-A142-D55DAB71236C}" type="presParOf" srcId="{BD54F9B5-C9D4-4BFE-8F53-BC8256F95A67}" destId="{213B2335-AB63-4882-AD46-50AB03352AE0}" srcOrd="1" destOrd="0" presId="urn:microsoft.com/office/officeart/2005/8/layout/default"/>
    <dgm:cxn modelId="{84953FC5-7503-4BFA-8DEF-B8E2201AC2D4}" type="presParOf" srcId="{BD54F9B5-C9D4-4BFE-8F53-BC8256F95A67}" destId="{886F6F80-F44F-40E6-96BB-4F68BB13777E}" srcOrd="2" destOrd="0" presId="urn:microsoft.com/office/officeart/2005/8/layout/default"/>
    <dgm:cxn modelId="{1FD4523B-F1D8-4330-AD7E-748E746797E0}" type="presParOf" srcId="{BD54F9B5-C9D4-4BFE-8F53-BC8256F95A67}" destId="{A95EA0BC-8C4D-4F1D-A442-503468B8C15A}" srcOrd="3" destOrd="0" presId="urn:microsoft.com/office/officeart/2005/8/layout/default"/>
    <dgm:cxn modelId="{1F07DEE1-B43A-4223-A5ED-163F531BE468}" type="presParOf" srcId="{BD54F9B5-C9D4-4BFE-8F53-BC8256F95A67}" destId="{D75A4CE2-94E2-422E-84DF-22EE4745BD2B}" srcOrd="4" destOrd="0" presId="urn:microsoft.com/office/officeart/2005/8/layout/default"/>
    <dgm:cxn modelId="{AFF80BE8-E97A-4271-83A8-7D6B0BA75955}" type="presParOf" srcId="{BD54F9B5-C9D4-4BFE-8F53-BC8256F95A67}" destId="{880887E5-A180-4DAA-85C0-A0553DB4E861}" srcOrd="5" destOrd="0" presId="urn:microsoft.com/office/officeart/2005/8/layout/default"/>
    <dgm:cxn modelId="{9A3D8BC3-4551-44A6-BAB6-CA5ED81E5CA4}" type="presParOf" srcId="{BD54F9B5-C9D4-4BFE-8F53-BC8256F95A67}" destId="{6E23740E-0BD2-4261-9B5B-DF0D778D08F9}" srcOrd="6" destOrd="0" presId="urn:microsoft.com/office/officeart/2005/8/layout/default"/>
    <dgm:cxn modelId="{A6D5C256-C0F9-4ADD-8482-6F97F63D3194}" type="presParOf" srcId="{BD54F9B5-C9D4-4BFE-8F53-BC8256F95A67}" destId="{560D60F5-6D2A-4A4F-B904-FAD00E86010B}" srcOrd="7" destOrd="0" presId="urn:microsoft.com/office/officeart/2005/8/layout/default"/>
    <dgm:cxn modelId="{2DC50A5B-FC5C-42BE-9896-3F177C9D03BA}" type="presParOf" srcId="{BD54F9B5-C9D4-4BFE-8F53-BC8256F95A67}" destId="{17A865B1-FB5E-4054-B635-D5C3590A653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139B10-B65E-4E04-A873-B22153E87B9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D320110-5662-4794-8CAC-58CCF0D0F3B7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Del neonato </a:t>
          </a:r>
        </a:p>
      </dgm:t>
    </dgm:pt>
    <dgm:pt modelId="{2DC064D6-333D-4732-9D56-3555972652AF}" type="parTrans" cxnId="{0EE2E930-E2D1-46D7-AD9E-91B57728E57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D4F562C-9A0F-4ED3-BDE2-D74A52F352E7}" type="sibTrans" cxnId="{0EE2E930-E2D1-46D7-AD9E-91B57728E57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1546853-9981-4D03-AD6F-AE0980CDD2FF}">
      <dgm:prSet phldrT="[Texto]" custT="1"/>
      <dgm:spPr/>
      <dgm:t>
        <a:bodyPr/>
        <a:lstStyle/>
        <a:p>
          <a:pPr rtl="0"/>
          <a:r>
            <a:rPr lang="es-ES" sz="1800" b="0" i="0" u="none" dirty="0">
              <a:latin typeface="Montserrat"/>
            </a:rPr>
            <a:t>Temprana: APGAR bajo, reanimación, embarazo múltiple, sufrimiento fetal, atención domiciliaria del parto (pocos cuidados de asepsia, manejo inadecuado del cordón umbilical).</a:t>
          </a:r>
          <a:endParaRPr lang="es-CO" sz="1800" dirty="0">
            <a:latin typeface="Montserrat"/>
          </a:endParaRPr>
        </a:p>
      </dgm:t>
    </dgm:pt>
    <dgm:pt modelId="{BF907A01-AF09-45BC-8E85-6E0332C98BBD}" type="parTrans" cxnId="{C0BBDD75-5B2E-440E-A6C6-078C62D61E8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2DBEB58D-CB0B-45D2-99B8-166997CEC36F}" type="sibTrans" cxnId="{C0BBDD75-5B2E-440E-A6C6-078C62D61E8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9815F29E-E06A-4D0A-92EF-FA4342006540}">
      <dgm:prSet phldrT="[Texto]" custT="1"/>
      <dgm:spPr/>
      <dgm:t>
        <a:bodyPr/>
        <a:lstStyle/>
        <a:p>
          <a:r>
            <a:rPr lang="es-ES" sz="1800" b="0" i="0" u="none" dirty="0">
              <a:latin typeface="Montserrat"/>
            </a:rPr>
            <a:t>Tardía: intervenciones, cateterismos, intubación, NPT, cirugías → Sistema inmunológico inmaduro, bajas concentraciones de </a:t>
          </a:r>
          <a:r>
            <a:rPr lang="es-ES" sz="1800" b="0" i="0" u="none" dirty="0" err="1">
              <a:latin typeface="Montserrat"/>
            </a:rPr>
            <a:t>Ig</a:t>
          </a:r>
          <a:r>
            <a:rPr lang="es-ES" sz="1800" b="0" i="0" u="none" dirty="0">
              <a:latin typeface="Montserrat"/>
            </a:rPr>
            <a:t>.</a:t>
          </a:r>
          <a:endParaRPr lang="es-CO" sz="1800" dirty="0">
            <a:latin typeface="Montserrat"/>
          </a:endParaRPr>
        </a:p>
      </dgm:t>
    </dgm:pt>
    <dgm:pt modelId="{E27B841A-8DCC-4B8E-96A3-12A5BCF64E92}" type="parTrans" cxnId="{6539340C-D4F8-4A7B-B3AA-D85D16B27AC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8AC7E02B-46CB-48C3-9222-BB04F151BA30}" type="sibTrans" cxnId="{6539340C-D4F8-4A7B-B3AA-D85D16B27AC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8B1F3FB-7E5B-42F1-886A-C015A2CB63B5}" type="pres">
      <dgm:prSet presAssocID="{EB139B10-B65E-4E04-A873-B22153E87B9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BB9AFB-747E-47DF-A203-B42010F28B2A}" type="pres">
      <dgm:prSet presAssocID="{0D320110-5662-4794-8CAC-58CCF0D0F3B7}" presName="root" presStyleCnt="0"/>
      <dgm:spPr/>
    </dgm:pt>
    <dgm:pt modelId="{681E388A-82D2-4170-B62D-D4224363E131}" type="pres">
      <dgm:prSet presAssocID="{0D320110-5662-4794-8CAC-58CCF0D0F3B7}" presName="rootComposite" presStyleCnt="0"/>
      <dgm:spPr/>
    </dgm:pt>
    <dgm:pt modelId="{8C578D90-67D1-44AA-AE4C-8A8D1DD80BDD}" type="pres">
      <dgm:prSet presAssocID="{0D320110-5662-4794-8CAC-58CCF0D0F3B7}" presName="rootText" presStyleLbl="node1" presStyleIdx="0" presStyleCnt="1" custScaleX="85854" custScaleY="61610"/>
      <dgm:spPr/>
    </dgm:pt>
    <dgm:pt modelId="{986B0E40-E231-4AD3-90C5-85D6FFC300DB}" type="pres">
      <dgm:prSet presAssocID="{0D320110-5662-4794-8CAC-58CCF0D0F3B7}" presName="rootConnector" presStyleLbl="node1" presStyleIdx="0" presStyleCnt="1"/>
      <dgm:spPr/>
    </dgm:pt>
    <dgm:pt modelId="{CBD74621-AD6C-4D70-B520-C1B0C816318B}" type="pres">
      <dgm:prSet presAssocID="{0D320110-5662-4794-8CAC-58CCF0D0F3B7}" presName="childShape" presStyleCnt="0"/>
      <dgm:spPr/>
    </dgm:pt>
    <dgm:pt modelId="{E3755046-C74C-4AD0-B8D8-E8B6E6B2F0EC}" type="pres">
      <dgm:prSet presAssocID="{BF907A01-AF09-45BC-8E85-6E0332C98BBD}" presName="Name13" presStyleLbl="parChTrans1D2" presStyleIdx="0" presStyleCnt="2"/>
      <dgm:spPr/>
    </dgm:pt>
    <dgm:pt modelId="{D04DE654-126E-49C6-BE88-A15B7BC2C7CA}" type="pres">
      <dgm:prSet presAssocID="{E1546853-9981-4D03-AD6F-AE0980CDD2FF}" presName="childText" presStyleLbl="bgAcc1" presStyleIdx="0" presStyleCnt="2" custScaleX="157267">
        <dgm:presLayoutVars>
          <dgm:bulletEnabled val="1"/>
        </dgm:presLayoutVars>
      </dgm:prSet>
      <dgm:spPr/>
    </dgm:pt>
    <dgm:pt modelId="{ECE831DB-18B3-48E7-AA9B-A3122221C529}" type="pres">
      <dgm:prSet presAssocID="{E27B841A-8DCC-4B8E-96A3-12A5BCF64E92}" presName="Name13" presStyleLbl="parChTrans1D2" presStyleIdx="1" presStyleCnt="2"/>
      <dgm:spPr/>
    </dgm:pt>
    <dgm:pt modelId="{10250241-5239-44E5-897F-0EB49F7C2B22}" type="pres">
      <dgm:prSet presAssocID="{9815F29E-E06A-4D0A-92EF-FA4342006540}" presName="childText" presStyleLbl="bgAcc1" presStyleIdx="1" presStyleCnt="2" custScaleX="157267">
        <dgm:presLayoutVars>
          <dgm:bulletEnabled val="1"/>
        </dgm:presLayoutVars>
      </dgm:prSet>
      <dgm:spPr/>
    </dgm:pt>
  </dgm:ptLst>
  <dgm:cxnLst>
    <dgm:cxn modelId="{6539340C-D4F8-4A7B-B3AA-D85D16B27ACF}" srcId="{0D320110-5662-4794-8CAC-58CCF0D0F3B7}" destId="{9815F29E-E06A-4D0A-92EF-FA4342006540}" srcOrd="1" destOrd="0" parTransId="{E27B841A-8DCC-4B8E-96A3-12A5BCF64E92}" sibTransId="{8AC7E02B-46CB-48C3-9222-BB04F151BA30}"/>
    <dgm:cxn modelId="{0EE2E930-E2D1-46D7-AD9E-91B57728E576}" srcId="{EB139B10-B65E-4E04-A873-B22153E87B90}" destId="{0D320110-5662-4794-8CAC-58CCF0D0F3B7}" srcOrd="0" destOrd="0" parTransId="{2DC064D6-333D-4732-9D56-3555972652AF}" sibTransId="{BD4F562C-9A0F-4ED3-BDE2-D74A52F352E7}"/>
    <dgm:cxn modelId="{174CFF30-3D50-4A29-9C81-28753CEA2BDE}" type="presOf" srcId="{BF907A01-AF09-45BC-8E85-6E0332C98BBD}" destId="{E3755046-C74C-4AD0-B8D8-E8B6E6B2F0EC}" srcOrd="0" destOrd="0" presId="urn:microsoft.com/office/officeart/2005/8/layout/hierarchy3"/>
    <dgm:cxn modelId="{6E603272-8612-49B5-A0B6-77568796BDF1}" type="presOf" srcId="{9815F29E-E06A-4D0A-92EF-FA4342006540}" destId="{10250241-5239-44E5-897F-0EB49F7C2B22}" srcOrd="0" destOrd="0" presId="urn:microsoft.com/office/officeart/2005/8/layout/hierarchy3"/>
    <dgm:cxn modelId="{C0BBDD75-5B2E-440E-A6C6-078C62D61E84}" srcId="{0D320110-5662-4794-8CAC-58CCF0D0F3B7}" destId="{E1546853-9981-4D03-AD6F-AE0980CDD2FF}" srcOrd="0" destOrd="0" parTransId="{BF907A01-AF09-45BC-8E85-6E0332C98BBD}" sibTransId="{2DBEB58D-CB0B-45D2-99B8-166997CEC36F}"/>
    <dgm:cxn modelId="{87F2DE80-BF2B-4B21-9C9A-3529E0CEF256}" type="presOf" srcId="{0D320110-5662-4794-8CAC-58CCF0D0F3B7}" destId="{8C578D90-67D1-44AA-AE4C-8A8D1DD80BDD}" srcOrd="0" destOrd="0" presId="urn:microsoft.com/office/officeart/2005/8/layout/hierarchy3"/>
    <dgm:cxn modelId="{6FFECA91-2F51-4A06-98D6-7E88518D6AE7}" type="presOf" srcId="{E27B841A-8DCC-4B8E-96A3-12A5BCF64E92}" destId="{ECE831DB-18B3-48E7-AA9B-A3122221C529}" srcOrd="0" destOrd="0" presId="urn:microsoft.com/office/officeart/2005/8/layout/hierarchy3"/>
    <dgm:cxn modelId="{05503E95-1047-4AB1-BADB-199154A69A8A}" type="presOf" srcId="{E1546853-9981-4D03-AD6F-AE0980CDD2FF}" destId="{D04DE654-126E-49C6-BE88-A15B7BC2C7CA}" srcOrd="0" destOrd="0" presId="urn:microsoft.com/office/officeart/2005/8/layout/hierarchy3"/>
    <dgm:cxn modelId="{4F7109A4-E65C-4968-A4C5-1FCCFED580B0}" type="presOf" srcId="{0D320110-5662-4794-8CAC-58CCF0D0F3B7}" destId="{986B0E40-E231-4AD3-90C5-85D6FFC300DB}" srcOrd="1" destOrd="0" presId="urn:microsoft.com/office/officeart/2005/8/layout/hierarchy3"/>
    <dgm:cxn modelId="{235A59FF-FEDA-4ACA-9C27-606F28252750}" type="presOf" srcId="{EB139B10-B65E-4E04-A873-B22153E87B90}" destId="{E8B1F3FB-7E5B-42F1-886A-C015A2CB63B5}" srcOrd="0" destOrd="0" presId="urn:microsoft.com/office/officeart/2005/8/layout/hierarchy3"/>
    <dgm:cxn modelId="{2D0AE804-47CD-4278-A547-557A5094D04F}" type="presParOf" srcId="{E8B1F3FB-7E5B-42F1-886A-C015A2CB63B5}" destId="{8DBB9AFB-747E-47DF-A203-B42010F28B2A}" srcOrd="0" destOrd="0" presId="urn:microsoft.com/office/officeart/2005/8/layout/hierarchy3"/>
    <dgm:cxn modelId="{70BCB63B-727F-498C-8642-E35D6B76C8F8}" type="presParOf" srcId="{8DBB9AFB-747E-47DF-A203-B42010F28B2A}" destId="{681E388A-82D2-4170-B62D-D4224363E131}" srcOrd="0" destOrd="0" presId="urn:microsoft.com/office/officeart/2005/8/layout/hierarchy3"/>
    <dgm:cxn modelId="{98DD0988-5A3B-4544-9E86-9C2519DD4106}" type="presParOf" srcId="{681E388A-82D2-4170-B62D-D4224363E131}" destId="{8C578D90-67D1-44AA-AE4C-8A8D1DD80BDD}" srcOrd="0" destOrd="0" presId="urn:microsoft.com/office/officeart/2005/8/layout/hierarchy3"/>
    <dgm:cxn modelId="{4C1901A3-BCCD-4834-9A87-90009402751B}" type="presParOf" srcId="{681E388A-82D2-4170-B62D-D4224363E131}" destId="{986B0E40-E231-4AD3-90C5-85D6FFC300DB}" srcOrd="1" destOrd="0" presId="urn:microsoft.com/office/officeart/2005/8/layout/hierarchy3"/>
    <dgm:cxn modelId="{654C6F70-134A-4478-8A26-BDABA5051036}" type="presParOf" srcId="{8DBB9AFB-747E-47DF-A203-B42010F28B2A}" destId="{CBD74621-AD6C-4D70-B520-C1B0C816318B}" srcOrd="1" destOrd="0" presId="urn:microsoft.com/office/officeart/2005/8/layout/hierarchy3"/>
    <dgm:cxn modelId="{C831DE5D-C5B0-4500-BB4E-496E2CDC5853}" type="presParOf" srcId="{CBD74621-AD6C-4D70-B520-C1B0C816318B}" destId="{E3755046-C74C-4AD0-B8D8-E8B6E6B2F0EC}" srcOrd="0" destOrd="0" presId="urn:microsoft.com/office/officeart/2005/8/layout/hierarchy3"/>
    <dgm:cxn modelId="{43A4BBF6-7581-4CC7-B905-6545564B44AB}" type="presParOf" srcId="{CBD74621-AD6C-4D70-B520-C1B0C816318B}" destId="{D04DE654-126E-49C6-BE88-A15B7BC2C7CA}" srcOrd="1" destOrd="0" presId="urn:microsoft.com/office/officeart/2005/8/layout/hierarchy3"/>
    <dgm:cxn modelId="{DE77A57F-EE5B-420E-9A54-F2375004F43B}" type="presParOf" srcId="{CBD74621-AD6C-4D70-B520-C1B0C816318B}" destId="{ECE831DB-18B3-48E7-AA9B-A3122221C529}" srcOrd="2" destOrd="0" presId="urn:microsoft.com/office/officeart/2005/8/layout/hierarchy3"/>
    <dgm:cxn modelId="{EA490F0F-55B4-4772-8CFA-B0C5436E0014}" type="presParOf" srcId="{CBD74621-AD6C-4D70-B520-C1B0C816318B}" destId="{10250241-5239-44E5-897F-0EB49F7C2B2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139B10-B65E-4E04-A873-B22153E87B9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D320110-5662-4794-8CAC-58CCF0D0F3B7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De la madre </a:t>
          </a:r>
        </a:p>
      </dgm:t>
    </dgm:pt>
    <dgm:pt modelId="{2DC064D6-333D-4732-9D56-3555972652AF}" type="parTrans" cxnId="{0EE2E930-E2D1-46D7-AD9E-91B57728E57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D4F562C-9A0F-4ED3-BDE2-D74A52F352E7}" type="sibTrans" cxnId="{0EE2E930-E2D1-46D7-AD9E-91B57728E57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1546853-9981-4D03-AD6F-AE0980CDD2FF}">
      <dgm:prSet phldrT="[Texto]" custT="1"/>
      <dgm:spPr/>
      <dgm:t>
        <a:bodyPr/>
        <a:lstStyle/>
        <a:p>
          <a:pPr rtl="0"/>
          <a:r>
            <a:rPr lang="pt-BR" sz="1800" b="0" i="0" u="none" dirty="0" err="1">
              <a:latin typeface="Montserrat"/>
            </a:rPr>
            <a:t>Corioamnionitis</a:t>
          </a:r>
          <a:r>
            <a:rPr lang="pt-BR" sz="1800" b="0" i="0" u="none" dirty="0">
              <a:latin typeface="Montserrat"/>
            </a:rPr>
            <a:t>, RPM &gt;18 horas, </a:t>
          </a:r>
          <a:r>
            <a:rPr lang="pt-BR" sz="1800" b="0" i="0" u="none" dirty="0" err="1">
              <a:latin typeface="Montserrat"/>
            </a:rPr>
            <a:t>fiebre</a:t>
          </a:r>
          <a:r>
            <a:rPr lang="pt-BR" sz="1800" b="0" i="0" u="none" dirty="0">
              <a:latin typeface="Montserrat"/>
            </a:rPr>
            <a:t> materna intraparto &gt;38°C, SGB (</a:t>
          </a:r>
          <a:r>
            <a:rPr lang="pt-BR" sz="1800" b="0" i="0" u="none" dirty="0" err="1">
              <a:latin typeface="Montserrat"/>
            </a:rPr>
            <a:t>hisopado</a:t>
          </a:r>
          <a:r>
            <a:rPr lang="pt-BR" sz="1800" b="0" i="0" u="none" dirty="0">
              <a:latin typeface="Montserrat"/>
            </a:rPr>
            <a:t> </a:t>
          </a:r>
          <a:r>
            <a:rPr lang="pt-BR" sz="1800" b="0" i="0" u="none" dirty="0" err="1">
              <a:latin typeface="Montserrat"/>
            </a:rPr>
            <a:t>rectovaginal</a:t>
          </a:r>
          <a:r>
            <a:rPr lang="pt-BR" sz="1800" b="0" i="0" u="none" dirty="0">
              <a:latin typeface="Montserrat"/>
            </a:rPr>
            <a:t>, </a:t>
          </a:r>
          <a:r>
            <a:rPr lang="pt-BR" sz="1800" b="0" i="0" u="none" dirty="0" err="1">
              <a:latin typeface="Montserrat"/>
            </a:rPr>
            <a:t>urocultivo</a:t>
          </a:r>
          <a:r>
            <a:rPr lang="pt-BR" sz="1800" b="0" i="0" u="none" dirty="0">
              <a:latin typeface="Montserrat"/>
            </a:rPr>
            <a:t>). </a:t>
          </a:r>
          <a:r>
            <a:rPr lang="es-ES" sz="1800" b="0" i="0" u="none" dirty="0">
              <a:latin typeface="Montserrat"/>
            </a:rPr>
            <a:t> </a:t>
          </a:r>
          <a:endParaRPr lang="es-CO" sz="1800" dirty="0">
            <a:latin typeface="Montserrat"/>
          </a:endParaRPr>
        </a:p>
      </dgm:t>
    </dgm:pt>
    <dgm:pt modelId="{BF907A01-AF09-45BC-8E85-6E0332C98BBD}" type="parTrans" cxnId="{C0BBDD75-5B2E-440E-A6C6-078C62D61E8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2DBEB58D-CB0B-45D2-99B8-166997CEC36F}" type="sibTrans" cxnId="{C0BBDD75-5B2E-440E-A6C6-078C62D61E8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9815F29E-E06A-4D0A-92EF-FA4342006540}">
      <dgm:prSet phldrT="[Texto]" custT="1"/>
      <dgm:spPr/>
      <dgm:t>
        <a:bodyPr/>
        <a:lstStyle/>
        <a:p>
          <a:r>
            <a:rPr lang="es-CO" sz="1800" b="0" i="0" u="none" dirty="0">
              <a:latin typeface="Montserrat"/>
            </a:rPr>
            <a:t>Corioamnionitis: fiebre materna &gt;39°C o entre 38-39°C + dos de los siguientes: leucocitosis materna (&gt;15 mil), flujo vaginal purulento, taquicardia fetal (&gt;160), taquicardia materna (&gt;100), sensibilidad uterina. </a:t>
          </a:r>
          <a:endParaRPr lang="es-CO" sz="1800" dirty="0">
            <a:latin typeface="Montserrat"/>
          </a:endParaRPr>
        </a:p>
      </dgm:t>
    </dgm:pt>
    <dgm:pt modelId="{E27B841A-8DCC-4B8E-96A3-12A5BCF64E92}" type="parTrans" cxnId="{6539340C-D4F8-4A7B-B3AA-D85D16B27AC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8AC7E02B-46CB-48C3-9222-BB04F151BA30}" type="sibTrans" cxnId="{6539340C-D4F8-4A7B-B3AA-D85D16B27AC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E8B1F3FB-7E5B-42F1-886A-C015A2CB63B5}" type="pres">
      <dgm:prSet presAssocID="{EB139B10-B65E-4E04-A873-B22153E87B9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BB9AFB-747E-47DF-A203-B42010F28B2A}" type="pres">
      <dgm:prSet presAssocID="{0D320110-5662-4794-8CAC-58CCF0D0F3B7}" presName="root" presStyleCnt="0"/>
      <dgm:spPr/>
    </dgm:pt>
    <dgm:pt modelId="{681E388A-82D2-4170-B62D-D4224363E131}" type="pres">
      <dgm:prSet presAssocID="{0D320110-5662-4794-8CAC-58CCF0D0F3B7}" presName="rootComposite" presStyleCnt="0"/>
      <dgm:spPr/>
    </dgm:pt>
    <dgm:pt modelId="{8C578D90-67D1-44AA-AE4C-8A8D1DD80BDD}" type="pres">
      <dgm:prSet presAssocID="{0D320110-5662-4794-8CAC-58CCF0D0F3B7}" presName="rootText" presStyleLbl="node1" presStyleIdx="0" presStyleCnt="1" custScaleX="85854" custScaleY="61610"/>
      <dgm:spPr/>
    </dgm:pt>
    <dgm:pt modelId="{986B0E40-E231-4AD3-90C5-85D6FFC300DB}" type="pres">
      <dgm:prSet presAssocID="{0D320110-5662-4794-8CAC-58CCF0D0F3B7}" presName="rootConnector" presStyleLbl="node1" presStyleIdx="0" presStyleCnt="1"/>
      <dgm:spPr/>
    </dgm:pt>
    <dgm:pt modelId="{CBD74621-AD6C-4D70-B520-C1B0C816318B}" type="pres">
      <dgm:prSet presAssocID="{0D320110-5662-4794-8CAC-58CCF0D0F3B7}" presName="childShape" presStyleCnt="0"/>
      <dgm:spPr/>
    </dgm:pt>
    <dgm:pt modelId="{E3755046-C74C-4AD0-B8D8-E8B6E6B2F0EC}" type="pres">
      <dgm:prSet presAssocID="{BF907A01-AF09-45BC-8E85-6E0332C98BBD}" presName="Name13" presStyleLbl="parChTrans1D2" presStyleIdx="0" presStyleCnt="2"/>
      <dgm:spPr/>
    </dgm:pt>
    <dgm:pt modelId="{D04DE654-126E-49C6-BE88-A15B7BC2C7CA}" type="pres">
      <dgm:prSet presAssocID="{E1546853-9981-4D03-AD6F-AE0980CDD2FF}" presName="childText" presStyleLbl="bgAcc1" presStyleIdx="0" presStyleCnt="2" custScaleX="157267">
        <dgm:presLayoutVars>
          <dgm:bulletEnabled val="1"/>
        </dgm:presLayoutVars>
      </dgm:prSet>
      <dgm:spPr/>
    </dgm:pt>
    <dgm:pt modelId="{ECE831DB-18B3-48E7-AA9B-A3122221C529}" type="pres">
      <dgm:prSet presAssocID="{E27B841A-8DCC-4B8E-96A3-12A5BCF64E92}" presName="Name13" presStyleLbl="parChTrans1D2" presStyleIdx="1" presStyleCnt="2"/>
      <dgm:spPr/>
    </dgm:pt>
    <dgm:pt modelId="{10250241-5239-44E5-897F-0EB49F7C2B22}" type="pres">
      <dgm:prSet presAssocID="{9815F29E-E06A-4D0A-92EF-FA4342006540}" presName="childText" presStyleLbl="bgAcc1" presStyleIdx="1" presStyleCnt="2" custScaleX="157267">
        <dgm:presLayoutVars>
          <dgm:bulletEnabled val="1"/>
        </dgm:presLayoutVars>
      </dgm:prSet>
      <dgm:spPr/>
    </dgm:pt>
  </dgm:ptLst>
  <dgm:cxnLst>
    <dgm:cxn modelId="{6539340C-D4F8-4A7B-B3AA-D85D16B27ACF}" srcId="{0D320110-5662-4794-8CAC-58CCF0D0F3B7}" destId="{9815F29E-E06A-4D0A-92EF-FA4342006540}" srcOrd="1" destOrd="0" parTransId="{E27B841A-8DCC-4B8E-96A3-12A5BCF64E92}" sibTransId="{8AC7E02B-46CB-48C3-9222-BB04F151BA30}"/>
    <dgm:cxn modelId="{D42DF00F-7D30-4C19-BFD2-DD8E1B7548AE}" type="presOf" srcId="{0D320110-5662-4794-8CAC-58CCF0D0F3B7}" destId="{986B0E40-E231-4AD3-90C5-85D6FFC300DB}" srcOrd="1" destOrd="0" presId="urn:microsoft.com/office/officeart/2005/8/layout/hierarchy3"/>
    <dgm:cxn modelId="{07526428-BDC5-4F10-AEBF-CD18181EE58C}" type="presOf" srcId="{EB139B10-B65E-4E04-A873-B22153E87B90}" destId="{E8B1F3FB-7E5B-42F1-886A-C015A2CB63B5}" srcOrd="0" destOrd="0" presId="urn:microsoft.com/office/officeart/2005/8/layout/hierarchy3"/>
    <dgm:cxn modelId="{0EE2E930-E2D1-46D7-AD9E-91B57728E576}" srcId="{EB139B10-B65E-4E04-A873-B22153E87B90}" destId="{0D320110-5662-4794-8CAC-58CCF0D0F3B7}" srcOrd="0" destOrd="0" parTransId="{2DC064D6-333D-4732-9D56-3555972652AF}" sibTransId="{BD4F562C-9A0F-4ED3-BDE2-D74A52F352E7}"/>
    <dgm:cxn modelId="{1CD07C6B-F7C4-4A57-9C42-978562A97E60}" type="presOf" srcId="{0D320110-5662-4794-8CAC-58CCF0D0F3B7}" destId="{8C578D90-67D1-44AA-AE4C-8A8D1DD80BDD}" srcOrd="0" destOrd="0" presId="urn:microsoft.com/office/officeart/2005/8/layout/hierarchy3"/>
    <dgm:cxn modelId="{6096AE55-3917-42CA-87E4-7B3179772425}" type="presOf" srcId="{E27B841A-8DCC-4B8E-96A3-12A5BCF64E92}" destId="{ECE831DB-18B3-48E7-AA9B-A3122221C529}" srcOrd="0" destOrd="0" presId="urn:microsoft.com/office/officeart/2005/8/layout/hierarchy3"/>
    <dgm:cxn modelId="{C0BBDD75-5B2E-440E-A6C6-078C62D61E84}" srcId="{0D320110-5662-4794-8CAC-58CCF0D0F3B7}" destId="{E1546853-9981-4D03-AD6F-AE0980CDD2FF}" srcOrd="0" destOrd="0" parTransId="{BF907A01-AF09-45BC-8E85-6E0332C98BBD}" sibTransId="{2DBEB58D-CB0B-45D2-99B8-166997CEC36F}"/>
    <dgm:cxn modelId="{709ED2B4-ECA3-4091-84D6-8A0B345F57E6}" type="presOf" srcId="{9815F29E-E06A-4D0A-92EF-FA4342006540}" destId="{10250241-5239-44E5-897F-0EB49F7C2B22}" srcOrd="0" destOrd="0" presId="urn:microsoft.com/office/officeart/2005/8/layout/hierarchy3"/>
    <dgm:cxn modelId="{319135C2-E82A-4C85-9130-8D88B7FD2ED3}" type="presOf" srcId="{BF907A01-AF09-45BC-8E85-6E0332C98BBD}" destId="{E3755046-C74C-4AD0-B8D8-E8B6E6B2F0EC}" srcOrd="0" destOrd="0" presId="urn:microsoft.com/office/officeart/2005/8/layout/hierarchy3"/>
    <dgm:cxn modelId="{B790DDFB-BBC3-4C20-8D01-0F657CE55634}" type="presOf" srcId="{E1546853-9981-4D03-AD6F-AE0980CDD2FF}" destId="{D04DE654-126E-49C6-BE88-A15B7BC2C7CA}" srcOrd="0" destOrd="0" presId="urn:microsoft.com/office/officeart/2005/8/layout/hierarchy3"/>
    <dgm:cxn modelId="{8186C54D-2CDA-4551-AB9B-3EB2D819A5C9}" type="presParOf" srcId="{E8B1F3FB-7E5B-42F1-886A-C015A2CB63B5}" destId="{8DBB9AFB-747E-47DF-A203-B42010F28B2A}" srcOrd="0" destOrd="0" presId="urn:microsoft.com/office/officeart/2005/8/layout/hierarchy3"/>
    <dgm:cxn modelId="{461C5597-CB83-4A1B-A71D-FCD776F99479}" type="presParOf" srcId="{8DBB9AFB-747E-47DF-A203-B42010F28B2A}" destId="{681E388A-82D2-4170-B62D-D4224363E131}" srcOrd="0" destOrd="0" presId="urn:microsoft.com/office/officeart/2005/8/layout/hierarchy3"/>
    <dgm:cxn modelId="{87DF41DA-72D9-418E-B8A9-D01B628140FA}" type="presParOf" srcId="{681E388A-82D2-4170-B62D-D4224363E131}" destId="{8C578D90-67D1-44AA-AE4C-8A8D1DD80BDD}" srcOrd="0" destOrd="0" presId="urn:microsoft.com/office/officeart/2005/8/layout/hierarchy3"/>
    <dgm:cxn modelId="{B27AAD0D-7915-4683-A725-9C55DA300F39}" type="presParOf" srcId="{681E388A-82D2-4170-B62D-D4224363E131}" destId="{986B0E40-E231-4AD3-90C5-85D6FFC300DB}" srcOrd="1" destOrd="0" presId="urn:microsoft.com/office/officeart/2005/8/layout/hierarchy3"/>
    <dgm:cxn modelId="{2A7A33BF-F56B-43EF-838A-761426480F8C}" type="presParOf" srcId="{8DBB9AFB-747E-47DF-A203-B42010F28B2A}" destId="{CBD74621-AD6C-4D70-B520-C1B0C816318B}" srcOrd="1" destOrd="0" presId="urn:microsoft.com/office/officeart/2005/8/layout/hierarchy3"/>
    <dgm:cxn modelId="{3D8EE5AE-46B3-4737-B223-10CDC34EB351}" type="presParOf" srcId="{CBD74621-AD6C-4D70-B520-C1B0C816318B}" destId="{E3755046-C74C-4AD0-B8D8-E8B6E6B2F0EC}" srcOrd="0" destOrd="0" presId="urn:microsoft.com/office/officeart/2005/8/layout/hierarchy3"/>
    <dgm:cxn modelId="{62B07A99-E050-44BC-B165-7F1FBDF94BD9}" type="presParOf" srcId="{CBD74621-AD6C-4D70-B520-C1B0C816318B}" destId="{D04DE654-126E-49C6-BE88-A15B7BC2C7CA}" srcOrd="1" destOrd="0" presId="urn:microsoft.com/office/officeart/2005/8/layout/hierarchy3"/>
    <dgm:cxn modelId="{3F029843-BB44-4132-98E7-51597F379A5D}" type="presParOf" srcId="{CBD74621-AD6C-4D70-B520-C1B0C816318B}" destId="{ECE831DB-18B3-48E7-AA9B-A3122221C529}" srcOrd="2" destOrd="0" presId="urn:microsoft.com/office/officeart/2005/8/layout/hierarchy3"/>
    <dgm:cxn modelId="{3416D83B-F1EA-49FE-B9A2-E9597AD29AEA}" type="presParOf" srcId="{CBD74621-AD6C-4D70-B520-C1B0C816318B}" destId="{10250241-5239-44E5-897F-0EB49F7C2B2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562B32-70C4-4804-8DE5-AA9EF03FD61C}" type="doc">
      <dgm:prSet loTypeId="urn:microsoft.com/office/officeart/2005/8/layout/process2" loCatId="process" qsTypeId="urn:microsoft.com/office/officeart/2005/8/quickstyle/simple1" qsCatId="simple" csTypeId="urn:microsoft.com/office/officeart/2005/8/colors/accent1_4" csCatId="accent1" phldr="1"/>
      <dgm:spPr/>
    </dgm:pt>
    <dgm:pt modelId="{90DB391E-8BCB-4FAE-B84B-D8DEC0D1F747}">
      <dgm:prSet phldrT="[Texto]" custT="1"/>
      <dgm:spPr/>
      <dgm:t>
        <a:bodyPr/>
        <a:lstStyle/>
        <a:p>
          <a:pPr rtl="0"/>
          <a:r>
            <a:rPr lang="es-ES" sz="1600" b="0" i="0" u="none" dirty="0">
              <a:latin typeface="Montserrat"/>
            </a:rPr>
            <a:t>Colonización a la semana 35-37 → Tratamiento durante el trabajo de parto. </a:t>
          </a:r>
          <a:endParaRPr lang="es-CO" sz="1600" dirty="0">
            <a:latin typeface="Montserrat"/>
          </a:endParaRPr>
        </a:p>
      </dgm:t>
    </dgm:pt>
    <dgm:pt modelId="{7CFEF2A6-730D-4152-8511-26E35BFED2CA}" type="parTrans" cxnId="{8868D8B2-1A48-408C-9D6B-A7151230F8B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F8B0638-1828-46DE-B9F9-B4F6EA6739CD}" type="sibTrans" cxnId="{8868D8B2-1A48-408C-9D6B-A7151230F8B6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59A7D253-518C-4F84-89A8-23679D756100}">
      <dgm:prSet phldrT="[Texto]" custT="1"/>
      <dgm:spPr/>
      <dgm:t>
        <a:bodyPr/>
        <a:lstStyle/>
        <a:p>
          <a:r>
            <a:rPr lang="es-ES" sz="1600" b="0" i="0" u="none" dirty="0">
              <a:latin typeface="Montserrat"/>
            </a:rPr>
            <a:t>Urocultivo positivo para SGB → Tratamiento durante el trabajo de parto. </a:t>
          </a:r>
          <a:endParaRPr lang="es-CO" sz="1600" dirty="0">
            <a:latin typeface="Montserrat"/>
          </a:endParaRPr>
        </a:p>
      </dgm:t>
    </dgm:pt>
    <dgm:pt modelId="{84AAD74F-D722-4CBA-AEA3-3FF93DF2F87E}" type="parTrans" cxnId="{28A2AF02-814E-40DB-BF6C-810D1AA63C1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29BA70C-9AF9-42DF-8C4B-9981269B0AE1}" type="sibTrans" cxnId="{28A2AF02-814E-40DB-BF6C-810D1AA63C11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262C4B23-1707-4FD3-9678-3F81250B29FB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s-ES" sz="1600" b="0" i="0" u="none" dirty="0">
              <a:latin typeface="Montserrat"/>
            </a:rPr>
            <a:t>Si no hay resultado se da tratamiento cuando: &lt;37 semanas, ruptura de membranas &gt;18 horas, fiebre durante el trabajo de parto. </a:t>
          </a:r>
          <a:endParaRPr lang="es-CO" sz="1600" dirty="0">
            <a:latin typeface="Montserrat"/>
          </a:endParaRPr>
        </a:p>
      </dgm:t>
    </dgm:pt>
    <dgm:pt modelId="{A7B83C25-0583-440B-9AA7-B249B78AE2F4}" type="parTrans" cxnId="{3B83120C-1EAF-420A-AAD8-06E5653C7BD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08B705A-43D8-4430-8E2E-304FB533C1CE}" type="sibTrans" cxnId="{3B83120C-1EAF-420A-AAD8-06E5653C7BD4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130DD469-1F46-4275-8BD0-C2884CE1929A}">
      <dgm:prSet phldrT="[Texto]" custT="1"/>
      <dgm:spPr/>
      <dgm:t>
        <a:bodyPr/>
        <a:lstStyle/>
        <a:p>
          <a:pPr rtl="0"/>
          <a:r>
            <a:rPr lang="es-ES" sz="1600" b="0" i="0" u="none" dirty="0">
              <a:latin typeface="Montserrat"/>
            </a:rPr>
            <a:t>Esquema: 5 millones U Penicilina cristalina de dosis de carga y continuar a 2.5 millones cada 4 horas hasta el parto. Como segunda línea Ampicilina IV (DC 2 gr y continuar a 1gr).</a:t>
          </a:r>
          <a:endParaRPr lang="es-CO" sz="1600" dirty="0">
            <a:latin typeface="Montserrat"/>
          </a:endParaRPr>
        </a:p>
      </dgm:t>
    </dgm:pt>
    <dgm:pt modelId="{FA4F207F-906E-4493-8838-433A08CBAC26}" type="parTrans" cxnId="{366284CF-38A0-4E8B-A0B2-F65938275BE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8AC3031-5AA9-4809-8121-B70390093376}" type="sibTrans" cxnId="{366284CF-38A0-4E8B-A0B2-F65938275BE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FA08689-FFAB-4B97-93CB-4C3CBF2321F0}" type="pres">
      <dgm:prSet presAssocID="{EF562B32-70C4-4804-8DE5-AA9EF03FD61C}" presName="linearFlow" presStyleCnt="0">
        <dgm:presLayoutVars>
          <dgm:resizeHandles val="exact"/>
        </dgm:presLayoutVars>
      </dgm:prSet>
      <dgm:spPr/>
    </dgm:pt>
    <dgm:pt modelId="{127B9DA6-E274-4D04-A9D2-F42C00AB0073}" type="pres">
      <dgm:prSet presAssocID="{90DB391E-8BCB-4FAE-B84B-D8DEC0D1F747}" presName="node" presStyleLbl="node1" presStyleIdx="0" presStyleCnt="4">
        <dgm:presLayoutVars>
          <dgm:bulletEnabled val="1"/>
        </dgm:presLayoutVars>
      </dgm:prSet>
      <dgm:spPr/>
    </dgm:pt>
    <dgm:pt modelId="{02464CF2-9655-452F-809E-2B39F6618183}" type="pres">
      <dgm:prSet presAssocID="{2F8B0638-1828-46DE-B9F9-B4F6EA6739CD}" presName="sibTrans" presStyleLbl="sibTrans2D1" presStyleIdx="0" presStyleCnt="3"/>
      <dgm:spPr/>
    </dgm:pt>
    <dgm:pt modelId="{7207D369-28F8-462C-95B4-97B9C7366595}" type="pres">
      <dgm:prSet presAssocID="{2F8B0638-1828-46DE-B9F9-B4F6EA6739CD}" presName="connectorText" presStyleLbl="sibTrans2D1" presStyleIdx="0" presStyleCnt="3"/>
      <dgm:spPr/>
    </dgm:pt>
    <dgm:pt modelId="{C5C782CF-2FAB-420D-948A-C4C8DC91C426}" type="pres">
      <dgm:prSet presAssocID="{59A7D253-518C-4F84-89A8-23679D756100}" presName="node" presStyleLbl="node1" presStyleIdx="1" presStyleCnt="4">
        <dgm:presLayoutVars>
          <dgm:bulletEnabled val="1"/>
        </dgm:presLayoutVars>
      </dgm:prSet>
      <dgm:spPr/>
    </dgm:pt>
    <dgm:pt modelId="{EA03C1E2-11D8-4C3B-8F8B-8DCB305F21C3}" type="pres">
      <dgm:prSet presAssocID="{529BA70C-9AF9-42DF-8C4B-9981269B0AE1}" presName="sibTrans" presStyleLbl="sibTrans2D1" presStyleIdx="1" presStyleCnt="3"/>
      <dgm:spPr/>
    </dgm:pt>
    <dgm:pt modelId="{10EA1510-0F21-44A8-AE2B-EE9F323BD795}" type="pres">
      <dgm:prSet presAssocID="{529BA70C-9AF9-42DF-8C4B-9981269B0AE1}" presName="connectorText" presStyleLbl="sibTrans2D1" presStyleIdx="1" presStyleCnt="3"/>
      <dgm:spPr/>
    </dgm:pt>
    <dgm:pt modelId="{2E87D610-5DAC-451B-99D7-90F7A6E5B3A4}" type="pres">
      <dgm:prSet presAssocID="{262C4B23-1707-4FD3-9678-3F81250B29FB}" presName="node" presStyleLbl="node1" presStyleIdx="2" presStyleCnt="4" custScaleY="115561">
        <dgm:presLayoutVars>
          <dgm:bulletEnabled val="1"/>
        </dgm:presLayoutVars>
      </dgm:prSet>
      <dgm:spPr/>
    </dgm:pt>
    <dgm:pt modelId="{E4B4A08A-7F2B-4756-B5A8-AC99FD213643}" type="pres">
      <dgm:prSet presAssocID="{C08B705A-43D8-4430-8E2E-304FB533C1CE}" presName="sibTrans" presStyleLbl="sibTrans2D1" presStyleIdx="2" presStyleCnt="3"/>
      <dgm:spPr/>
    </dgm:pt>
    <dgm:pt modelId="{2D659857-A27C-421C-8F00-C4C8E67CEAE4}" type="pres">
      <dgm:prSet presAssocID="{C08B705A-43D8-4430-8E2E-304FB533C1CE}" presName="connectorText" presStyleLbl="sibTrans2D1" presStyleIdx="2" presStyleCnt="3"/>
      <dgm:spPr/>
    </dgm:pt>
    <dgm:pt modelId="{3CFCAF8E-75C5-45E9-BA8E-40A2891CAD4B}" type="pres">
      <dgm:prSet presAssocID="{130DD469-1F46-4275-8BD0-C2884CE1929A}" presName="node" presStyleLbl="node1" presStyleIdx="3" presStyleCnt="4" custScaleY="184031">
        <dgm:presLayoutVars>
          <dgm:bulletEnabled val="1"/>
        </dgm:presLayoutVars>
      </dgm:prSet>
      <dgm:spPr/>
    </dgm:pt>
  </dgm:ptLst>
  <dgm:cxnLst>
    <dgm:cxn modelId="{28A2AF02-814E-40DB-BF6C-810D1AA63C11}" srcId="{EF562B32-70C4-4804-8DE5-AA9EF03FD61C}" destId="{59A7D253-518C-4F84-89A8-23679D756100}" srcOrd="1" destOrd="0" parTransId="{84AAD74F-D722-4CBA-AEA3-3FF93DF2F87E}" sibTransId="{529BA70C-9AF9-42DF-8C4B-9981269B0AE1}"/>
    <dgm:cxn modelId="{1E7EA203-88E5-4CAF-8F15-0C9077B75BC5}" type="presOf" srcId="{90DB391E-8BCB-4FAE-B84B-D8DEC0D1F747}" destId="{127B9DA6-E274-4D04-A9D2-F42C00AB0073}" srcOrd="0" destOrd="0" presId="urn:microsoft.com/office/officeart/2005/8/layout/process2"/>
    <dgm:cxn modelId="{3B83120C-1EAF-420A-AAD8-06E5653C7BD4}" srcId="{EF562B32-70C4-4804-8DE5-AA9EF03FD61C}" destId="{262C4B23-1707-4FD3-9678-3F81250B29FB}" srcOrd="2" destOrd="0" parTransId="{A7B83C25-0583-440B-9AA7-B249B78AE2F4}" sibTransId="{C08B705A-43D8-4430-8E2E-304FB533C1CE}"/>
    <dgm:cxn modelId="{CE39722F-C6BC-449E-A974-AE8449CD1D10}" type="presOf" srcId="{262C4B23-1707-4FD3-9678-3F81250B29FB}" destId="{2E87D610-5DAC-451B-99D7-90F7A6E5B3A4}" srcOrd="0" destOrd="0" presId="urn:microsoft.com/office/officeart/2005/8/layout/process2"/>
    <dgm:cxn modelId="{B40E0637-16F9-4ED7-8473-46A28A578D11}" type="presOf" srcId="{C08B705A-43D8-4430-8E2E-304FB533C1CE}" destId="{E4B4A08A-7F2B-4756-B5A8-AC99FD213643}" srcOrd="0" destOrd="0" presId="urn:microsoft.com/office/officeart/2005/8/layout/process2"/>
    <dgm:cxn modelId="{359C6D3B-DA91-472E-9D72-094EFBEDC55D}" type="presOf" srcId="{529BA70C-9AF9-42DF-8C4B-9981269B0AE1}" destId="{EA03C1E2-11D8-4C3B-8F8B-8DCB305F21C3}" srcOrd="0" destOrd="0" presId="urn:microsoft.com/office/officeart/2005/8/layout/process2"/>
    <dgm:cxn modelId="{7625A962-9AF4-4709-AB9C-C48A720A7E99}" type="presOf" srcId="{59A7D253-518C-4F84-89A8-23679D756100}" destId="{C5C782CF-2FAB-420D-948A-C4C8DC91C426}" srcOrd="0" destOrd="0" presId="urn:microsoft.com/office/officeart/2005/8/layout/process2"/>
    <dgm:cxn modelId="{8868D8B2-1A48-408C-9D6B-A7151230F8B6}" srcId="{EF562B32-70C4-4804-8DE5-AA9EF03FD61C}" destId="{90DB391E-8BCB-4FAE-B84B-D8DEC0D1F747}" srcOrd="0" destOrd="0" parTransId="{7CFEF2A6-730D-4152-8511-26E35BFED2CA}" sibTransId="{2F8B0638-1828-46DE-B9F9-B4F6EA6739CD}"/>
    <dgm:cxn modelId="{FE142DC4-B056-4CEC-97F0-C7ED894D19F5}" type="presOf" srcId="{130DD469-1F46-4275-8BD0-C2884CE1929A}" destId="{3CFCAF8E-75C5-45E9-BA8E-40A2891CAD4B}" srcOrd="0" destOrd="0" presId="urn:microsoft.com/office/officeart/2005/8/layout/process2"/>
    <dgm:cxn modelId="{366284CF-38A0-4E8B-A0B2-F65938275BEF}" srcId="{EF562B32-70C4-4804-8DE5-AA9EF03FD61C}" destId="{130DD469-1F46-4275-8BD0-C2884CE1929A}" srcOrd="3" destOrd="0" parTransId="{FA4F207F-906E-4493-8838-433A08CBAC26}" sibTransId="{78AC3031-5AA9-4809-8121-B70390093376}"/>
    <dgm:cxn modelId="{303799D6-2665-4A40-90E3-ED052B249928}" type="presOf" srcId="{529BA70C-9AF9-42DF-8C4B-9981269B0AE1}" destId="{10EA1510-0F21-44A8-AE2B-EE9F323BD795}" srcOrd="1" destOrd="0" presId="urn:microsoft.com/office/officeart/2005/8/layout/process2"/>
    <dgm:cxn modelId="{5734ECE7-DFD2-4039-A9E5-7519B8E73F52}" type="presOf" srcId="{C08B705A-43D8-4430-8E2E-304FB533C1CE}" destId="{2D659857-A27C-421C-8F00-C4C8E67CEAE4}" srcOrd="1" destOrd="0" presId="urn:microsoft.com/office/officeart/2005/8/layout/process2"/>
    <dgm:cxn modelId="{C9EDB8F4-8CC6-40C4-B6F9-2AF61976F6A3}" type="presOf" srcId="{2F8B0638-1828-46DE-B9F9-B4F6EA6739CD}" destId="{02464CF2-9655-452F-809E-2B39F6618183}" srcOrd="0" destOrd="0" presId="urn:microsoft.com/office/officeart/2005/8/layout/process2"/>
    <dgm:cxn modelId="{FC37AAFE-49BC-40C9-AEFE-1D68E7FAFC1D}" type="presOf" srcId="{2F8B0638-1828-46DE-B9F9-B4F6EA6739CD}" destId="{7207D369-28F8-462C-95B4-97B9C7366595}" srcOrd="1" destOrd="0" presId="urn:microsoft.com/office/officeart/2005/8/layout/process2"/>
    <dgm:cxn modelId="{11CA55FF-8185-4F77-A74C-B744709B039B}" type="presOf" srcId="{EF562B32-70C4-4804-8DE5-AA9EF03FD61C}" destId="{EFA08689-FFAB-4B97-93CB-4C3CBF2321F0}" srcOrd="0" destOrd="0" presId="urn:microsoft.com/office/officeart/2005/8/layout/process2"/>
    <dgm:cxn modelId="{89D066FF-2FF4-499F-8DEF-C956496CB186}" type="presParOf" srcId="{EFA08689-FFAB-4B97-93CB-4C3CBF2321F0}" destId="{127B9DA6-E274-4D04-A9D2-F42C00AB0073}" srcOrd="0" destOrd="0" presId="urn:microsoft.com/office/officeart/2005/8/layout/process2"/>
    <dgm:cxn modelId="{15CE528A-3187-4ED0-A99D-B0AE9919A505}" type="presParOf" srcId="{EFA08689-FFAB-4B97-93CB-4C3CBF2321F0}" destId="{02464CF2-9655-452F-809E-2B39F6618183}" srcOrd="1" destOrd="0" presId="urn:microsoft.com/office/officeart/2005/8/layout/process2"/>
    <dgm:cxn modelId="{073BEE1E-2102-4284-94D0-EFAEAD8A655F}" type="presParOf" srcId="{02464CF2-9655-452F-809E-2B39F6618183}" destId="{7207D369-28F8-462C-95B4-97B9C7366595}" srcOrd="0" destOrd="0" presId="urn:microsoft.com/office/officeart/2005/8/layout/process2"/>
    <dgm:cxn modelId="{5C46F7A1-D555-435D-B3B1-3B503AC257AA}" type="presParOf" srcId="{EFA08689-FFAB-4B97-93CB-4C3CBF2321F0}" destId="{C5C782CF-2FAB-420D-948A-C4C8DC91C426}" srcOrd="2" destOrd="0" presId="urn:microsoft.com/office/officeart/2005/8/layout/process2"/>
    <dgm:cxn modelId="{89A47A79-5396-45A9-BA94-C7A9DB5EABB1}" type="presParOf" srcId="{EFA08689-FFAB-4B97-93CB-4C3CBF2321F0}" destId="{EA03C1E2-11D8-4C3B-8F8B-8DCB305F21C3}" srcOrd="3" destOrd="0" presId="urn:microsoft.com/office/officeart/2005/8/layout/process2"/>
    <dgm:cxn modelId="{9E8D9644-1E52-4E2B-B5D9-68C0F2934B9A}" type="presParOf" srcId="{EA03C1E2-11D8-4C3B-8F8B-8DCB305F21C3}" destId="{10EA1510-0F21-44A8-AE2B-EE9F323BD795}" srcOrd="0" destOrd="0" presId="urn:microsoft.com/office/officeart/2005/8/layout/process2"/>
    <dgm:cxn modelId="{B8BA0757-EFC9-4073-A92B-F76985F631A4}" type="presParOf" srcId="{EFA08689-FFAB-4B97-93CB-4C3CBF2321F0}" destId="{2E87D610-5DAC-451B-99D7-90F7A6E5B3A4}" srcOrd="4" destOrd="0" presId="urn:microsoft.com/office/officeart/2005/8/layout/process2"/>
    <dgm:cxn modelId="{70CDEB81-4960-4F0F-83E4-305295BD5D2B}" type="presParOf" srcId="{EFA08689-FFAB-4B97-93CB-4C3CBF2321F0}" destId="{E4B4A08A-7F2B-4756-B5A8-AC99FD213643}" srcOrd="5" destOrd="0" presId="urn:microsoft.com/office/officeart/2005/8/layout/process2"/>
    <dgm:cxn modelId="{9C446ACC-0247-4F15-B2CE-361385625CAF}" type="presParOf" srcId="{E4B4A08A-7F2B-4756-B5A8-AC99FD213643}" destId="{2D659857-A27C-421C-8F00-C4C8E67CEAE4}" srcOrd="0" destOrd="0" presId="urn:microsoft.com/office/officeart/2005/8/layout/process2"/>
    <dgm:cxn modelId="{E8E11780-8E1B-46BE-AF24-156D0F5BFD82}" type="presParOf" srcId="{EFA08689-FFAB-4B97-93CB-4C3CBF2321F0}" destId="{3CFCAF8E-75C5-45E9-BA8E-40A2891CAD4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E93FCC-5C1B-4EA2-A4B0-4FAF6C502AE2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927D8D83-59ED-41AC-9F5F-8661B4E30784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Temprana </a:t>
          </a:r>
        </a:p>
      </dgm:t>
    </dgm:pt>
    <dgm:pt modelId="{6800284C-FFAA-469F-A3A1-1E1ECE0DB657}" type="parTrans" cxnId="{58323788-148E-4B48-B364-376E583F668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A09D78D-A943-49F4-9C21-F79DEBFB359C}" type="sibTrans" cxnId="{58323788-148E-4B48-B364-376E583F668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EB03429-463B-4A55-80B7-1C0824AD5E49}">
      <dgm:prSet phldrT="[Texto]" custT="1"/>
      <dgm:spPr/>
      <dgm:t>
        <a:bodyPr/>
        <a:lstStyle/>
        <a:p>
          <a:pPr rtl="0"/>
          <a:r>
            <a:rPr lang="es-ES" sz="1600" b="0" i="0" u="none" dirty="0">
              <a:latin typeface="Montserrat"/>
            </a:rPr>
            <a:t>Algunos &lt;72 horas, otros 7 días (sobre todo cuando es producida por SGB). La incidencia ha disminuido con el control del SBG. Se adquiere periparto o durante el parto, por eso es causada por microorganismos TGU materno.</a:t>
          </a:r>
          <a:endParaRPr lang="es-CO" sz="1600" dirty="0">
            <a:latin typeface="Montserrat"/>
          </a:endParaRPr>
        </a:p>
      </dgm:t>
    </dgm:pt>
    <dgm:pt modelId="{A57DA414-1711-440B-BFA1-56C923454D39}" type="parTrans" cxnId="{763B3FA0-F10A-47A5-90F5-1C697A3D60D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B9EB59F-4E15-45C3-B59E-2A695B564246}" type="sibTrans" cxnId="{763B3FA0-F10A-47A5-90F5-1C697A3D60D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4EAE891-3A86-44F3-A47C-DA46A8F05509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Tardía </a:t>
          </a:r>
        </a:p>
      </dgm:t>
    </dgm:pt>
    <dgm:pt modelId="{FB615C83-B5D5-41DF-BAFA-B7AB6F582698}" type="parTrans" cxnId="{F2DD515C-3A0C-4747-B714-7E474BC4B478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0F8F25A-C0BD-4AFF-9812-F9E37405B031}" type="sibTrans" cxnId="{F2DD515C-3A0C-4747-B714-7E474BC4B478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57A9855-E5AA-4746-93EF-2B0EBCFBFE17}">
      <dgm:prSet phldrT="[Texto]" custT="1"/>
      <dgm:spPr/>
      <dgm:t>
        <a:bodyPr/>
        <a:lstStyle/>
        <a:p>
          <a:r>
            <a:rPr lang="es-ES" sz="1600" b="0" i="0" u="none" dirty="0">
              <a:latin typeface="Montserrat"/>
            </a:rPr>
            <a:t>&gt;72 horas hasta 30 días. La incidencia ha aumentado por hospitalizaciones prolongadas. </a:t>
          </a:r>
          <a:endParaRPr lang="es-CO" sz="1600" dirty="0">
            <a:latin typeface="Montserrat"/>
          </a:endParaRPr>
        </a:p>
      </dgm:t>
    </dgm:pt>
    <dgm:pt modelId="{86F190D2-CCAC-425A-9A19-B46DD394AABF}" type="parTrans" cxnId="{482D81C4-7744-4FA8-9AD6-C9A30F5BF76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33D131C-D750-434A-BC45-BB610F038288}" type="sibTrans" cxnId="{482D81C4-7744-4FA8-9AD6-C9A30F5BF76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32BE138-8E88-4C67-9227-16E3712BB394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600" dirty="0">
              <a:latin typeface="Montserrat"/>
            </a:rPr>
            <a:t>Muy tardía </a:t>
          </a:r>
        </a:p>
      </dgm:t>
    </dgm:pt>
    <dgm:pt modelId="{5A272AE4-C585-4C63-9388-3E362CEE3124}" type="parTrans" cxnId="{A297A52F-F473-4BA4-8B01-9DFA3DB0BF1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4A7CEF8-E222-467C-8715-C96B4DFEBF38}" type="sibTrans" cxnId="{A297A52F-F473-4BA4-8B01-9DFA3DB0BF1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21690A1-8B2C-4FE3-935F-964CAD5839A1}">
      <dgm:prSet phldrT="[Texto]" custT="1"/>
      <dgm:spPr/>
      <dgm:t>
        <a:bodyPr/>
        <a:lstStyle/>
        <a:p>
          <a:r>
            <a:rPr lang="es-CO" sz="1600" b="0" i="0" u="none" dirty="0">
              <a:latin typeface="Montserrat"/>
            </a:rPr>
            <a:t>&gt;30 días. </a:t>
          </a:r>
          <a:endParaRPr lang="es-CO" sz="1600" dirty="0">
            <a:latin typeface="Montserrat"/>
          </a:endParaRPr>
        </a:p>
      </dgm:t>
    </dgm:pt>
    <dgm:pt modelId="{624AA3CC-C341-4648-B28B-886394E4D1E8}" type="parTrans" cxnId="{2E9F152A-E555-4E70-A9A0-C42E2CBC240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C146C12-B484-44D6-9805-9A44DE41E166}" type="sibTrans" cxnId="{2E9F152A-E555-4E70-A9A0-C42E2CBC240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CB9C5FA-D1DB-4D54-BADC-CA6357DE5C6B}" type="pres">
      <dgm:prSet presAssocID="{C1E93FCC-5C1B-4EA2-A4B0-4FAF6C502AE2}" presName="linearFlow" presStyleCnt="0">
        <dgm:presLayoutVars>
          <dgm:dir/>
          <dgm:animLvl val="lvl"/>
          <dgm:resizeHandles val="exact"/>
        </dgm:presLayoutVars>
      </dgm:prSet>
      <dgm:spPr/>
    </dgm:pt>
    <dgm:pt modelId="{2BB3F67A-BE47-4339-8EA1-567CCBD6FB45}" type="pres">
      <dgm:prSet presAssocID="{927D8D83-59ED-41AC-9F5F-8661B4E30784}" presName="composite" presStyleCnt="0"/>
      <dgm:spPr/>
    </dgm:pt>
    <dgm:pt modelId="{F9BD443E-C2A2-4016-B91F-819FCABBC1BF}" type="pres">
      <dgm:prSet presAssocID="{927D8D83-59ED-41AC-9F5F-8661B4E3078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297491F-AD79-47A8-9595-0E824279B07D}" type="pres">
      <dgm:prSet presAssocID="{927D8D83-59ED-41AC-9F5F-8661B4E30784}" presName="descendantText" presStyleLbl="alignAcc1" presStyleIdx="0" presStyleCnt="3">
        <dgm:presLayoutVars>
          <dgm:bulletEnabled val="1"/>
        </dgm:presLayoutVars>
      </dgm:prSet>
      <dgm:spPr/>
    </dgm:pt>
    <dgm:pt modelId="{825CA8F3-F4C1-4C56-A584-4B390A5A8FE8}" type="pres">
      <dgm:prSet presAssocID="{4A09D78D-A943-49F4-9C21-F79DEBFB359C}" presName="sp" presStyleCnt="0"/>
      <dgm:spPr/>
    </dgm:pt>
    <dgm:pt modelId="{073C38AF-0938-431B-9E94-80259276E9AA}" type="pres">
      <dgm:prSet presAssocID="{24EAE891-3A86-44F3-A47C-DA46A8F05509}" presName="composite" presStyleCnt="0"/>
      <dgm:spPr/>
    </dgm:pt>
    <dgm:pt modelId="{2DD8508D-272F-4E8C-A87A-2834964BD64F}" type="pres">
      <dgm:prSet presAssocID="{24EAE891-3A86-44F3-A47C-DA46A8F0550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A0F42F2-B8B8-4AE3-A4A7-C67AB741CABE}" type="pres">
      <dgm:prSet presAssocID="{24EAE891-3A86-44F3-A47C-DA46A8F05509}" presName="descendantText" presStyleLbl="alignAcc1" presStyleIdx="1" presStyleCnt="3">
        <dgm:presLayoutVars>
          <dgm:bulletEnabled val="1"/>
        </dgm:presLayoutVars>
      </dgm:prSet>
      <dgm:spPr/>
    </dgm:pt>
    <dgm:pt modelId="{18DAB0C6-5FA1-490D-874B-035750C77190}" type="pres">
      <dgm:prSet presAssocID="{F0F8F25A-C0BD-4AFF-9812-F9E37405B031}" presName="sp" presStyleCnt="0"/>
      <dgm:spPr/>
    </dgm:pt>
    <dgm:pt modelId="{D559B062-B4D4-4CBE-A5A0-6770F09709C0}" type="pres">
      <dgm:prSet presAssocID="{D32BE138-8E88-4C67-9227-16E3712BB394}" presName="composite" presStyleCnt="0"/>
      <dgm:spPr/>
    </dgm:pt>
    <dgm:pt modelId="{901E98EA-7508-420E-843B-B16D0E3CECE9}" type="pres">
      <dgm:prSet presAssocID="{D32BE138-8E88-4C67-9227-16E3712BB39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25AC642-4D44-46F4-A9EB-0ED124BD8F8D}" type="pres">
      <dgm:prSet presAssocID="{D32BE138-8E88-4C67-9227-16E3712BB39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399B916-05A3-4DF3-B9BB-A9176C9CF470}" type="presOf" srcId="{D32BE138-8E88-4C67-9227-16E3712BB394}" destId="{901E98EA-7508-420E-843B-B16D0E3CECE9}" srcOrd="0" destOrd="0" presId="urn:microsoft.com/office/officeart/2005/8/layout/chevron2"/>
    <dgm:cxn modelId="{FA57F228-0FD4-4FCC-A28E-68C3B71807DB}" type="presOf" srcId="{A57A9855-E5AA-4746-93EF-2B0EBCFBFE17}" destId="{EA0F42F2-B8B8-4AE3-A4A7-C67AB741CABE}" srcOrd="0" destOrd="0" presId="urn:microsoft.com/office/officeart/2005/8/layout/chevron2"/>
    <dgm:cxn modelId="{2E9F152A-E555-4E70-A9A0-C42E2CBC240A}" srcId="{D32BE138-8E88-4C67-9227-16E3712BB394}" destId="{E21690A1-8B2C-4FE3-935F-964CAD5839A1}" srcOrd="0" destOrd="0" parTransId="{624AA3CC-C341-4648-B28B-886394E4D1E8}" sibTransId="{8C146C12-B484-44D6-9805-9A44DE41E166}"/>
    <dgm:cxn modelId="{A297A52F-F473-4BA4-8B01-9DFA3DB0BF1C}" srcId="{C1E93FCC-5C1B-4EA2-A4B0-4FAF6C502AE2}" destId="{D32BE138-8E88-4C67-9227-16E3712BB394}" srcOrd="2" destOrd="0" parTransId="{5A272AE4-C585-4C63-9388-3E362CEE3124}" sibTransId="{44A7CEF8-E222-467C-8715-C96B4DFEBF38}"/>
    <dgm:cxn modelId="{36CF7C34-D9BD-462C-AC35-92E7A6E13BA2}" type="presOf" srcId="{24EAE891-3A86-44F3-A47C-DA46A8F05509}" destId="{2DD8508D-272F-4E8C-A87A-2834964BD64F}" srcOrd="0" destOrd="0" presId="urn:microsoft.com/office/officeart/2005/8/layout/chevron2"/>
    <dgm:cxn modelId="{F2DD515C-3A0C-4747-B714-7E474BC4B478}" srcId="{C1E93FCC-5C1B-4EA2-A4B0-4FAF6C502AE2}" destId="{24EAE891-3A86-44F3-A47C-DA46A8F05509}" srcOrd="1" destOrd="0" parTransId="{FB615C83-B5D5-41DF-BAFA-B7AB6F582698}" sibTransId="{F0F8F25A-C0BD-4AFF-9812-F9E37405B031}"/>
    <dgm:cxn modelId="{F8001376-047A-45AA-954E-03EA9CB62FEE}" type="presOf" srcId="{CEB03429-463B-4A55-80B7-1C0824AD5E49}" destId="{C297491F-AD79-47A8-9595-0E824279B07D}" srcOrd="0" destOrd="0" presId="urn:microsoft.com/office/officeart/2005/8/layout/chevron2"/>
    <dgm:cxn modelId="{58323788-148E-4B48-B364-376E583F6686}" srcId="{C1E93FCC-5C1B-4EA2-A4B0-4FAF6C502AE2}" destId="{927D8D83-59ED-41AC-9F5F-8661B4E30784}" srcOrd="0" destOrd="0" parTransId="{6800284C-FFAA-469F-A3A1-1E1ECE0DB657}" sibTransId="{4A09D78D-A943-49F4-9C21-F79DEBFB359C}"/>
    <dgm:cxn modelId="{308E8F92-E363-429F-989E-056BE41A7D07}" type="presOf" srcId="{927D8D83-59ED-41AC-9F5F-8661B4E30784}" destId="{F9BD443E-C2A2-4016-B91F-819FCABBC1BF}" srcOrd="0" destOrd="0" presId="urn:microsoft.com/office/officeart/2005/8/layout/chevron2"/>
    <dgm:cxn modelId="{763B3FA0-F10A-47A5-90F5-1C697A3D60DC}" srcId="{927D8D83-59ED-41AC-9F5F-8661B4E30784}" destId="{CEB03429-463B-4A55-80B7-1C0824AD5E49}" srcOrd="0" destOrd="0" parTransId="{A57DA414-1711-440B-BFA1-56C923454D39}" sibTransId="{AB9EB59F-4E15-45C3-B59E-2A695B564246}"/>
    <dgm:cxn modelId="{66D4EEA3-AD08-42EE-84F5-E4618FC8C9ED}" type="presOf" srcId="{E21690A1-8B2C-4FE3-935F-964CAD5839A1}" destId="{225AC642-4D44-46F4-A9EB-0ED124BD8F8D}" srcOrd="0" destOrd="0" presId="urn:microsoft.com/office/officeart/2005/8/layout/chevron2"/>
    <dgm:cxn modelId="{482D81C4-7744-4FA8-9AD6-C9A30F5BF76F}" srcId="{24EAE891-3A86-44F3-A47C-DA46A8F05509}" destId="{A57A9855-E5AA-4746-93EF-2B0EBCFBFE17}" srcOrd="0" destOrd="0" parTransId="{86F190D2-CCAC-425A-9A19-B46DD394AABF}" sibTransId="{933D131C-D750-434A-BC45-BB610F038288}"/>
    <dgm:cxn modelId="{673A1EE7-7207-4E70-B983-2D4CAD334409}" type="presOf" srcId="{C1E93FCC-5C1B-4EA2-A4B0-4FAF6C502AE2}" destId="{8CB9C5FA-D1DB-4D54-BADC-CA6357DE5C6B}" srcOrd="0" destOrd="0" presId="urn:microsoft.com/office/officeart/2005/8/layout/chevron2"/>
    <dgm:cxn modelId="{29A0B77B-AAB3-40F3-99BC-529B59F692F3}" type="presParOf" srcId="{8CB9C5FA-D1DB-4D54-BADC-CA6357DE5C6B}" destId="{2BB3F67A-BE47-4339-8EA1-567CCBD6FB45}" srcOrd="0" destOrd="0" presId="urn:microsoft.com/office/officeart/2005/8/layout/chevron2"/>
    <dgm:cxn modelId="{3794515A-392A-4E23-B63D-AC07765A5BBC}" type="presParOf" srcId="{2BB3F67A-BE47-4339-8EA1-567CCBD6FB45}" destId="{F9BD443E-C2A2-4016-B91F-819FCABBC1BF}" srcOrd="0" destOrd="0" presId="urn:microsoft.com/office/officeart/2005/8/layout/chevron2"/>
    <dgm:cxn modelId="{7E727075-D916-4623-829B-17F026B62822}" type="presParOf" srcId="{2BB3F67A-BE47-4339-8EA1-567CCBD6FB45}" destId="{C297491F-AD79-47A8-9595-0E824279B07D}" srcOrd="1" destOrd="0" presId="urn:microsoft.com/office/officeart/2005/8/layout/chevron2"/>
    <dgm:cxn modelId="{89F48E4A-F143-48E6-BFD8-A50AC6052474}" type="presParOf" srcId="{8CB9C5FA-D1DB-4D54-BADC-CA6357DE5C6B}" destId="{825CA8F3-F4C1-4C56-A584-4B390A5A8FE8}" srcOrd="1" destOrd="0" presId="urn:microsoft.com/office/officeart/2005/8/layout/chevron2"/>
    <dgm:cxn modelId="{6147B292-C047-4596-868B-6C0B0D70EED2}" type="presParOf" srcId="{8CB9C5FA-D1DB-4D54-BADC-CA6357DE5C6B}" destId="{073C38AF-0938-431B-9E94-80259276E9AA}" srcOrd="2" destOrd="0" presId="urn:microsoft.com/office/officeart/2005/8/layout/chevron2"/>
    <dgm:cxn modelId="{336E3A48-EC22-40E9-B511-FB6D6E457E8A}" type="presParOf" srcId="{073C38AF-0938-431B-9E94-80259276E9AA}" destId="{2DD8508D-272F-4E8C-A87A-2834964BD64F}" srcOrd="0" destOrd="0" presId="urn:microsoft.com/office/officeart/2005/8/layout/chevron2"/>
    <dgm:cxn modelId="{61434213-F131-4240-B56B-7627654CF18B}" type="presParOf" srcId="{073C38AF-0938-431B-9E94-80259276E9AA}" destId="{EA0F42F2-B8B8-4AE3-A4A7-C67AB741CABE}" srcOrd="1" destOrd="0" presId="urn:microsoft.com/office/officeart/2005/8/layout/chevron2"/>
    <dgm:cxn modelId="{2D62C0E8-27B6-43A1-A29B-48FE797A6B32}" type="presParOf" srcId="{8CB9C5FA-D1DB-4D54-BADC-CA6357DE5C6B}" destId="{18DAB0C6-5FA1-490D-874B-035750C77190}" srcOrd="3" destOrd="0" presId="urn:microsoft.com/office/officeart/2005/8/layout/chevron2"/>
    <dgm:cxn modelId="{99552F44-E640-4E82-B10A-DE47781DEB43}" type="presParOf" srcId="{8CB9C5FA-D1DB-4D54-BADC-CA6357DE5C6B}" destId="{D559B062-B4D4-4CBE-A5A0-6770F09709C0}" srcOrd="4" destOrd="0" presId="urn:microsoft.com/office/officeart/2005/8/layout/chevron2"/>
    <dgm:cxn modelId="{797223F1-51AC-405F-9343-037C1E473E4E}" type="presParOf" srcId="{D559B062-B4D4-4CBE-A5A0-6770F09709C0}" destId="{901E98EA-7508-420E-843B-B16D0E3CECE9}" srcOrd="0" destOrd="0" presId="urn:microsoft.com/office/officeart/2005/8/layout/chevron2"/>
    <dgm:cxn modelId="{44C14A7D-AEB0-447D-A60F-FBCCB3CDCDF3}" type="presParOf" srcId="{D559B062-B4D4-4CBE-A5A0-6770F09709C0}" destId="{225AC642-4D44-46F4-A9EB-0ED124BD8F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C4573-89CA-4468-88DB-381D7A2CA4B0}">
      <dsp:nvSpPr>
        <dsp:cNvPr id="0" name=""/>
        <dsp:cNvSpPr/>
      </dsp:nvSpPr>
      <dsp:spPr>
        <a:xfrm>
          <a:off x="7143" y="531494"/>
          <a:ext cx="2135187" cy="158137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Signos y síntomas de infección asociado o no a enfermedad sistémica de origen bacteriano, viral o fúngico.</a:t>
          </a:r>
          <a:endParaRPr lang="es-CO" sz="1600" kern="1200" dirty="0">
            <a:latin typeface="Montserrat"/>
          </a:endParaRPr>
        </a:p>
      </dsp:txBody>
      <dsp:txXfrm>
        <a:off x="53460" y="577811"/>
        <a:ext cx="2042553" cy="1488739"/>
      </dsp:txXfrm>
    </dsp:sp>
    <dsp:sp modelId="{77B6650B-C655-4BDC-BA68-E185B6AAAB7B}">
      <dsp:nvSpPr>
        <dsp:cNvPr id="0" name=""/>
        <dsp:cNvSpPr/>
      </dsp:nvSpPr>
      <dsp:spPr>
        <a:xfrm>
          <a:off x="2355850" y="1057417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2355850" y="1163322"/>
        <a:ext cx="316861" cy="317716"/>
      </dsp:txXfrm>
    </dsp:sp>
    <dsp:sp modelId="{F3DC1DEA-7B2D-481B-B2A6-943B5CD367BA}">
      <dsp:nvSpPr>
        <dsp:cNvPr id="0" name=""/>
        <dsp:cNvSpPr/>
      </dsp:nvSpPr>
      <dsp:spPr>
        <a:xfrm>
          <a:off x="2996406" y="531494"/>
          <a:ext cx="2135187" cy="158137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Con presencia de microorganismos en fluidos que son normalmente estériles. </a:t>
          </a:r>
          <a:endParaRPr lang="es-CO" sz="1600" kern="1200" dirty="0">
            <a:latin typeface="Montserrat"/>
          </a:endParaRPr>
        </a:p>
      </dsp:txBody>
      <dsp:txXfrm>
        <a:off x="3042723" y="577811"/>
        <a:ext cx="2042553" cy="1488739"/>
      </dsp:txXfrm>
    </dsp:sp>
    <dsp:sp modelId="{2578A17A-CA85-4436-8384-F1D7D42F1078}">
      <dsp:nvSpPr>
        <dsp:cNvPr id="0" name=""/>
        <dsp:cNvSpPr/>
      </dsp:nvSpPr>
      <dsp:spPr>
        <a:xfrm>
          <a:off x="5345112" y="1057417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5345112" y="1163322"/>
        <a:ext cx="316861" cy="317716"/>
      </dsp:txXfrm>
    </dsp:sp>
    <dsp:sp modelId="{86D3358E-FA89-4952-A4A5-9B543AEF922E}">
      <dsp:nvSpPr>
        <dsp:cNvPr id="0" name=""/>
        <dsp:cNvSpPr/>
      </dsp:nvSpPr>
      <dsp:spPr>
        <a:xfrm>
          <a:off x="5985668" y="531494"/>
          <a:ext cx="2135187" cy="158137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Genera alteración hemodinámica con alta morbimortalidad. </a:t>
          </a:r>
          <a:endParaRPr lang="es-ES" sz="1600" b="0" kern="1200" dirty="0">
            <a:latin typeface="Montserrat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 dirty="0">
            <a:latin typeface="Montserrat"/>
          </a:endParaRPr>
        </a:p>
      </dsp:txBody>
      <dsp:txXfrm>
        <a:off x="6031985" y="577811"/>
        <a:ext cx="2042553" cy="14887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CF45B-5582-42CE-B8FC-F6D568E2C844}">
      <dsp:nvSpPr>
        <dsp:cNvPr id="0" name=""/>
        <dsp:cNvSpPr/>
      </dsp:nvSpPr>
      <dsp:spPr>
        <a:xfrm>
          <a:off x="33" y="2767"/>
          <a:ext cx="3201893" cy="126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Temprana </a:t>
          </a:r>
        </a:p>
      </dsp:txBody>
      <dsp:txXfrm>
        <a:off x="33" y="2767"/>
        <a:ext cx="3201893" cy="1267200"/>
      </dsp:txXfrm>
    </dsp:sp>
    <dsp:sp modelId="{B4231023-67FE-407B-B3FD-E6DCFF0E7659}">
      <dsp:nvSpPr>
        <dsp:cNvPr id="0" name=""/>
        <dsp:cNvSpPr/>
      </dsp:nvSpPr>
      <dsp:spPr>
        <a:xfrm>
          <a:off x="33" y="1269967"/>
          <a:ext cx="3201893" cy="1932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u="none" kern="1200" dirty="0" err="1">
              <a:latin typeface="Montserrat"/>
            </a:rPr>
            <a:t>Grampositivos</a:t>
          </a:r>
          <a:r>
            <a:rPr lang="es-ES" sz="1600" b="0" i="0" u="none" kern="1200" dirty="0">
              <a:latin typeface="Montserrat"/>
            </a:rPr>
            <a:t> (62%) → (43% es por Estreptococo </a:t>
          </a:r>
          <a:r>
            <a:rPr lang="es-ES" sz="1600" b="0" i="0" u="none" kern="1200" dirty="0" err="1">
              <a:latin typeface="Montserrat"/>
            </a:rPr>
            <a:t>Agalactiae</a:t>
          </a:r>
          <a:r>
            <a:rPr lang="es-ES" sz="1600" b="0" i="0" u="none" kern="1200" dirty="0">
              <a:latin typeface="Montserrat"/>
            </a:rPr>
            <a:t>). El 37% por gramnegativos → (29% es por </a:t>
          </a:r>
          <a:r>
            <a:rPr lang="es-ES" sz="1600" b="0" i="0" u="none" kern="1200" dirty="0" err="1">
              <a:latin typeface="Montserrat"/>
            </a:rPr>
            <a:t>E.Coli</a:t>
          </a:r>
          <a:r>
            <a:rPr lang="es-ES" sz="1600" b="0" i="0" u="none" kern="1200" dirty="0">
              <a:latin typeface="Montserrat"/>
            </a:rPr>
            <a:t>). Luego de la aparición de la profilaxis para SGB la </a:t>
          </a:r>
          <a:r>
            <a:rPr lang="es-ES" sz="1600" b="0" i="0" u="none" kern="1200" dirty="0" err="1">
              <a:latin typeface="Montserrat"/>
            </a:rPr>
            <a:t>E.Coli</a:t>
          </a:r>
          <a:r>
            <a:rPr lang="es-ES" sz="1600" b="0" i="0" u="none" kern="1200" dirty="0">
              <a:latin typeface="Montserrat"/>
            </a:rPr>
            <a:t> se convirtió en la principal causa en RNPT.</a:t>
          </a:r>
          <a:endParaRPr lang="es-CO" sz="1600" kern="1200" dirty="0">
            <a:latin typeface="Montserrat"/>
          </a:endParaRPr>
        </a:p>
      </dsp:txBody>
      <dsp:txXfrm>
        <a:off x="33" y="1269967"/>
        <a:ext cx="3201893" cy="1932480"/>
      </dsp:txXfrm>
    </dsp:sp>
    <dsp:sp modelId="{49CDF2A5-6287-45A8-A377-4C7F67F271D2}">
      <dsp:nvSpPr>
        <dsp:cNvPr id="0" name=""/>
        <dsp:cNvSpPr/>
      </dsp:nvSpPr>
      <dsp:spPr>
        <a:xfrm>
          <a:off x="3650191" y="2767"/>
          <a:ext cx="3201893" cy="126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Tardía </a:t>
          </a:r>
        </a:p>
      </dsp:txBody>
      <dsp:txXfrm>
        <a:off x="3650191" y="2767"/>
        <a:ext cx="3201893" cy="1267200"/>
      </dsp:txXfrm>
    </dsp:sp>
    <dsp:sp modelId="{C21EE95B-EEC1-44D1-9699-47A2ED3204A0}">
      <dsp:nvSpPr>
        <dsp:cNvPr id="0" name=""/>
        <dsp:cNvSpPr/>
      </dsp:nvSpPr>
      <dsp:spPr>
        <a:xfrm>
          <a:off x="3650191" y="1269967"/>
          <a:ext cx="3201893" cy="1932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u="none" kern="1200" dirty="0">
              <a:latin typeface="Montserrat"/>
            </a:rPr>
            <a:t>Nosocomiales. 79% </a:t>
          </a:r>
          <a:r>
            <a:rPr lang="es-ES" sz="1600" b="0" i="0" u="none" kern="1200" dirty="0" err="1">
              <a:latin typeface="Montserrat"/>
            </a:rPr>
            <a:t>grampositivos</a:t>
          </a:r>
          <a:r>
            <a:rPr lang="es-ES" sz="1600" b="0" i="0" u="none" kern="1200" dirty="0">
              <a:latin typeface="Montserrat"/>
            </a:rPr>
            <a:t> → (57% </a:t>
          </a:r>
          <a:r>
            <a:rPr lang="es-ES" sz="1600" b="0" i="0" u="none" kern="1200" dirty="0" err="1">
              <a:latin typeface="Montserrat"/>
            </a:rPr>
            <a:t>Estafilo</a:t>
          </a:r>
          <a:r>
            <a:rPr lang="es-ES" sz="1600" b="0" i="0" u="none" kern="1200" dirty="0">
              <a:latin typeface="Montserrat"/>
            </a:rPr>
            <a:t> </a:t>
          </a:r>
          <a:r>
            <a:rPr lang="es-ES" sz="1600" b="0" i="0" u="none" kern="1200" dirty="0" err="1">
              <a:latin typeface="Montserrat"/>
            </a:rPr>
            <a:t>coagulasa</a:t>
          </a:r>
          <a:r>
            <a:rPr lang="es-ES" sz="1600" b="0" i="0" u="none" kern="1200" dirty="0">
              <a:latin typeface="Montserrat"/>
            </a:rPr>
            <a:t> negativo y 12% </a:t>
          </a:r>
          <a:r>
            <a:rPr lang="es-ES" sz="1600" b="0" i="0" u="none" kern="1200" dirty="0" err="1">
              <a:latin typeface="Montserrat"/>
            </a:rPr>
            <a:t>S.Aureus</a:t>
          </a:r>
          <a:r>
            <a:rPr lang="es-ES" sz="1600" b="0" i="0" u="none" kern="1200" dirty="0">
              <a:latin typeface="Montserrat"/>
            </a:rPr>
            <a:t>). El 19% por gramnegativos (7% </a:t>
          </a:r>
          <a:r>
            <a:rPr lang="es-ES" sz="1600" b="0" i="0" u="none" kern="1200" dirty="0" err="1">
              <a:latin typeface="Montserrat"/>
            </a:rPr>
            <a:t>E.Coli</a:t>
          </a:r>
          <a:r>
            <a:rPr lang="es-ES" sz="1600" b="0" i="0" u="none" kern="1200" dirty="0">
              <a:latin typeface="Montserrat"/>
            </a:rPr>
            <a:t>). En el 6% los hongos son los agentes causales.</a:t>
          </a:r>
          <a:endParaRPr lang="es-CO" sz="1600" kern="1200" dirty="0">
            <a:latin typeface="Montserrat"/>
          </a:endParaRPr>
        </a:p>
      </dsp:txBody>
      <dsp:txXfrm>
        <a:off x="3650191" y="1269967"/>
        <a:ext cx="3201893" cy="19324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1B176-A4A9-48BA-8DDA-75324BF0A128}">
      <dsp:nvSpPr>
        <dsp:cNvPr id="0" name=""/>
        <dsp:cNvSpPr/>
      </dsp:nvSpPr>
      <dsp:spPr>
        <a:xfrm>
          <a:off x="0" y="628817"/>
          <a:ext cx="7015747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FF002-0231-4719-BED4-2C81E06DF448}">
      <dsp:nvSpPr>
        <dsp:cNvPr id="0" name=""/>
        <dsp:cNvSpPr/>
      </dsp:nvSpPr>
      <dsp:spPr>
        <a:xfrm>
          <a:off x="350787" y="38417"/>
          <a:ext cx="4911022" cy="1180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625" tIns="0" rIns="1856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La sepsis tardía puede manifestarse también de forma </a:t>
          </a:r>
          <a:r>
            <a:rPr lang="es-ES" sz="1600" kern="1200" dirty="0" err="1">
              <a:latin typeface="Montserrat"/>
            </a:rPr>
            <a:t>extrahospitalaria</a:t>
          </a:r>
          <a:r>
            <a:rPr lang="es-ES" sz="1600" kern="1200" dirty="0">
              <a:latin typeface="Montserrat"/>
            </a:rPr>
            <a:t> por </a:t>
          </a:r>
          <a:r>
            <a:rPr lang="es-ES" sz="1600" kern="1200" dirty="0" err="1">
              <a:latin typeface="Montserrat"/>
            </a:rPr>
            <a:t>S.Aureus</a:t>
          </a:r>
          <a:r>
            <a:rPr lang="es-ES" sz="1600" kern="1200" dirty="0">
              <a:latin typeface="Montserrat"/>
            </a:rPr>
            <a:t> y </a:t>
          </a:r>
          <a:r>
            <a:rPr lang="es-ES" sz="1600" kern="1200" dirty="0" err="1">
              <a:latin typeface="Montserrat"/>
            </a:rPr>
            <a:t>E.Coli</a:t>
          </a:r>
          <a:r>
            <a:rPr lang="es-ES" sz="1600" kern="1200" dirty="0">
              <a:latin typeface="Montserrat"/>
            </a:rPr>
            <a:t> principalmente. </a:t>
          </a:r>
          <a:endParaRPr lang="es-CO" sz="1600" kern="1200" dirty="0">
            <a:latin typeface="Montserrat"/>
          </a:endParaRPr>
        </a:p>
      </dsp:txBody>
      <dsp:txXfrm>
        <a:off x="408429" y="96059"/>
        <a:ext cx="4795738" cy="1065516"/>
      </dsp:txXfrm>
    </dsp:sp>
    <dsp:sp modelId="{91E735E6-F27E-4209-A41A-17EF6E851B50}">
      <dsp:nvSpPr>
        <dsp:cNvPr id="0" name=""/>
        <dsp:cNvSpPr/>
      </dsp:nvSpPr>
      <dsp:spPr>
        <a:xfrm>
          <a:off x="0" y="2557849"/>
          <a:ext cx="7015747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5B7DE2-C16D-49E3-9D84-CDF5873CFF42}">
      <dsp:nvSpPr>
        <dsp:cNvPr id="0" name=""/>
        <dsp:cNvSpPr/>
      </dsp:nvSpPr>
      <dsp:spPr>
        <a:xfrm>
          <a:off x="350787" y="1852817"/>
          <a:ext cx="4911022" cy="1295432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625" tIns="0" rIns="1856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Bloqueadores H2: la acidez gástrica actúa como barrera para la proliferación bacteriana, usarlos sin criterios disminuye el mecanismo de defensa y aumenta el riesgo de invasión bacteriana.</a:t>
          </a:r>
          <a:endParaRPr lang="es-CO" sz="1600" kern="1200" dirty="0">
            <a:latin typeface="Montserrat"/>
          </a:endParaRPr>
        </a:p>
      </dsp:txBody>
      <dsp:txXfrm>
        <a:off x="414025" y="1916055"/>
        <a:ext cx="4784546" cy="1168956"/>
      </dsp:txXfrm>
    </dsp:sp>
    <dsp:sp modelId="{1D2470FC-CDA3-41D7-B53F-F316841BB158}">
      <dsp:nvSpPr>
        <dsp:cNvPr id="0" name=""/>
        <dsp:cNvSpPr/>
      </dsp:nvSpPr>
      <dsp:spPr>
        <a:xfrm>
          <a:off x="0" y="4372249"/>
          <a:ext cx="7015747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3C454-6EFB-444C-9404-AD5EA41349C7}">
      <dsp:nvSpPr>
        <dsp:cNvPr id="0" name=""/>
        <dsp:cNvSpPr/>
      </dsp:nvSpPr>
      <dsp:spPr>
        <a:xfrm>
          <a:off x="350787" y="3781849"/>
          <a:ext cx="4911022" cy="118080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625" tIns="0" rIns="1856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Montserrat"/>
            </a:rPr>
            <a:t>El uso de antibióticos empíricos prolongados en sepsis temprana aumenta el riesgo de que se presente tardía.</a:t>
          </a:r>
          <a:endParaRPr lang="es-CO" sz="1600" kern="1200" dirty="0">
            <a:latin typeface="Montserrat"/>
          </a:endParaRPr>
        </a:p>
      </dsp:txBody>
      <dsp:txXfrm>
        <a:off x="408429" y="3839491"/>
        <a:ext cx="4795738" cy="10655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B85ED-1E6C-46C1-ABAE-ED9358C11A91}">
      <dsp:nvSpPr>
        <dsp:cNvPr id="0" name=""/>
        <dsp:cNvSpPr/>
      </dsp:nvSpPr>
      <dsp:spPr>
        <a:xfrm>
          <a:off x="3096165" y="-158981"/>
          <a:ext cx="1935669" cy="118836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Apnea, dificultad para respirar, cianosis</a:t>
          </a:r>
          <a:endParaRPr lang="es-CO" sz="1600" kern="1200" dirty="0">
            <a:latin typeface="Montserrat"/>
          </a:endParaRPr>
        </a:p>
      </dsp:txBody>
      <dsp:txXfrm>
        <a:off x="3154176" y="-100970"/>
        <a:ext cx="1819647" cy="1072340"/>
      </dsp:txXfrm>
    </dsp:sp>
    <dsp:sp modelId="{D11A1086-646E-450B-920C-33132CBC67C8}">
      <dsp:nvSpPr>
        <dsp:cNvPr id="0" name=""/>
        <dsp:cNvSpPr/>
      </dsp:nvSpPr>
      <dsp:spPr>
        <a:xfrm>
          <a:off x="1831304" y="435199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299487" y="271348"/>
              </a:moveTo>
              <a:arcTo wR="2232695" hR="2232695" stAng="17912527" swAng="515829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A0E22-3EF9-494B-BB94-EB7A33808C66}">
      <dsp:nvSpPr>
        <dsp:cNvPr id="0" name=""/>
        <dsp:cNvSpPr/>
      </dsp:nvSpPr>
      <dsp:spPr>
        <a:xfrm>
          <a:off x="5029736" y="957366"/>
          <a:ext cx="1935669" cy="1188362"/>
        </a:xfrm>
        <a:prstGeom prst="roundRect">
          <a:avLst/>
        </a:prstGeom>
        <a:solidFill>
          <a:schemeClr val="accent1">
            <a:shade val="50000"/>
            <a:hueOff val="134164"/>
            <a:satOff val="-3267"/>
            <a:lumOff val="142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Taquicardia o bradicardia, mala perfusión o shock</a:t>
          </a:r>
          <a:endParaRPr lang="es-CO" sz="1600" kern="1200" dirty="0">
            <a:latin typeface="Montserrat"/>
          </a:endParaRPr>
        </a:p>
      </dsp:txBody>
      <dsp:txXfrm>
        <a:off x="5087747" y="1015377"/>
        <a:ext cx="1819647" cy="1072340"/>
      </dsp:txXfrm>
    </dsp:sp>
    <dsp:sp modelId="{69B96964-1EEB-4512-BBE3-72A8FC82776B}">
      <dsp:nvSpPr>
        <dsp:cNvPr id="0" name=""/>
        <dsp:cNvSpPr/>
      </dsp:nvSpPr>
      <dsp:spPr>
        <a:xfrm>
          <a:off x="1794205" y="245017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460152" y="2079847"/>
              </a:moveTo>
              <a:arcTo wR="2232695" hR="2232695" stAng="21364471" swAng="842220"/>
            </a:path>
          </a:pathLst>
        </a:custGeom>
        <a:noFill/>
        <a:ln w="6350" cap="flat" cmpd="sng" algn="ctr">
          <a:solidFill>
            <a:schemeClr val="accent1">
              <a:shade val="90000"/>
              <a:hueOff val="138475"/>
              <a:satOff val="-2957"/>
              <a:lumOff val="1103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561AB-1B82-413C-94E3-4548BA21E58D}">
      <dsp:nvSpPr>
        <dsp:cNvPr id="0" name=""/>
        <dsp:cNvSpPr/>
      </dsp:nvSpPr>
      <dsp:spPr>
        <a:xfrm>
          <a:off x="5020096" y="3045679"/>
          <a:ext cx="1935669" cy="1188362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Irritabilidad, letargo, hipotonía, convulsiones</a:t>
          </a:r>
          <a:endParaRPr lang="es-CO" sz="1600" kern="1200" dirty="0">
            <a:latin typeface="Montserrat"/>
          </a:endParaRPr>
        </a:p>
      </dsp:txBody>
      <dsp:txXfrm>
        <a:off x="5078107" y="3103690"/>
        <a:ext cx="1819647" cy="1072340"/>
      </dsp:txXfrm>
    </dsp:sp>
    <dsp:sp modelId="{384A0B91-EE8C-4C94-8688-8CB93A78DCE5}">
      <dsp:nvSpPr>
        <dsp:cNvPr id="0" name=""/>
        <dsp:cNvSpPr/>
      </dsp:nvSpPr>
      <dsp:spPr>
        <a:xfrm>
          <a:off x="1605788" y="561669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849876" y="3772062"/>
              </a:moveTo>
              <a:arcTo wR="2232695" hR="2232695" stAng="2615271" swAng="622381"/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38C28-23F7-4547-A23B-D20055163D57}">
      <dsp:nvSpPr>
        <dsp:cNvPr id="0" name=""/>
        <dsp:cNvSpPr/>
      </dsp:nvSpPr>
      <dsp:spPr>
        <a:xfrm>
          <a:off x="3086502" y="4223531"/>
          <a:ext cx="1954994" cy="1354116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Distensión, vómitos, intolerancia alimentaria, hepatomegalia</a:t>
          </a:r>
          <a:endParaRPr lang="es-CO" sz="1600" kern="1200" dirty="0">
            <a:latin typeface="Montserrat"/>
          </a:endParaRPr>
        </a:p>
      </dsp:txBody>
      <dsp:txXfrm>
        <a:off x="3152604" y="4289633"/>
        <a:ext cx="1822790" cy="1221912"/>
      </dsp:txXfrm>
    </dsp:sp>
    <dsp:sp modelId="{F8586200-133C-463F-8740-424F78D39AB8}">
      <dsp:nvSpPr>
        <dsp:cNvPr id="0" name=""/>
        <dsp:cNvSpPr/>
      </dsp:nvSpPr>
      <dsp:spPr>
        <a:xfrm>
          <a:off x="2003356" y="528525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967374" y="4072230"/>
              </a:moveTo>
              <a:arcTo wR="2232695" hR="2232695" stAng="7471324" swAng="640233"/>
            </a:path>
          </a:pathLst>
        </a:custGeom>
        <a:noFill/>
        <a:ln w="6350" cap="flat" cmpd="sng" algn="ctr">
          <a:solidFill>
            <a:schemeClr val="accent1">
              <a:shade val="90000"/>
              <a:hueOff val="415426"/>
              <a:satOff val="-8871"/>
              <a:lumOff val="3310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B0730-E954-47F9-A057-FAAE7880C3D9}">
      <dsp:nvSpPr>
        <dsp:cNvPr id="0" name=""/>
        <dsp:cNvSpPr/>
      </dsp:nvSpPr>
      <dsp:spPr>
        <a:xfrm>
          <a:off x="1152969" y="3045682"/>
          <a:ext cx="1935669" cy="1188362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Temperatura alta o baja </a:t>
          </a:r>
          <a:endParaRPr lang="es-CO" sz="1600" kern="1200" dirty="0">
            <a:latin typeface="Montserrat"/>
          </a:endParaRPr>
        </a:p>
      </dsp:txBody>
      <dsp:txXfrm>
        <a:off x="1210980" y="3103693"/>
        <a:ext cx="1819647" cy="1072340"/>
      </dsp:txXfrm>
    </dsp:sp>
    <dsp:sp modelId="{FDED119C-5515-484B-B9C8-8324B9562E9A}">
      <dsp:nvSpPr>
        <dsp:cNvPr id="0" name=""/>
        <dsp:cNvSpPr/>
      </dsp:nvSpPr>
      <dsp:spPr>
        <a:xfrm>
          <a:off x="1861619" y="28736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27455" y="2581757"/>
              </a:moveTo>
              <a:arcTo wR="2232695" hR="2232695" stAng="10260324" swAng="841483"/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513EE-AB58-4700-B5F2-FEE17768C296}">
      <dsp:nvSpPr>
        <dsp:cNvPr id="0" name=""/>
        <dsp:cNvSpPr/>
      </dsp:nvSpPr>
      <dsp:spPr>
        <a:xfrm>
          <a:off x="1162594" y="957366"/>
          <a:ext cx="1935669" cy="1188362"/>
        </a:xfrm>
        <a:prstGeom prst="roundRect">
          <a:avLst/>
        </a:prstGeom>
        <a:solidFill>
          <a:schemeClr val="accent1">
            <a:shade val="50000"/>
            <a:hueOff val="134164"/>
            <a:satOff val="-3267"/>
            <a:lumOff val="142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Petequias o púrpura</a:t>
          </a:r>
          <a:endParaRPr lang="es-CO" sz="1600" kern="1200" dirty="0">
            <a:latin typeface="Montserrat"/>
          </a:endParaRPr>
        </a:p>
      </dsp:txBody>
      <dsp:txXfrm>
        <a:off x="1220605" y="1015377"/>
        <a:ext cx="1819647" cy="1072340"/>
      </dsp:txXfrm>
    </dsp:sp>
    <dsp:sp modelId="{ECE2B3FA-5767-40EF-9C2C-3687AFE87549}">
      <dsp:nvSpPr>
        <dsp:cNvPr id="0" name=""/>
        <dsp:cNvSpPr/>
      </dsp:nvSpPr>
      <dsp:spPr>
        <a:xfrm>
          <a:off x="1831304" y="435199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884695" y="452856"/>
              </a:moveTo>
              <a:arcTo wR="2232695" hR="2232695" stAng="13971644" swAng="515829"/>
            </a:path>
          </a:pathLst>
        </a:custGeom>
        <a:noFill/>
        <a:ln w="6350" cap="flat" cmpd="sng" algn="ctr">
          <a:solidFill>
            <a:schemeClr val="accent1">
              <a:shade val="90000"/>
              <a:hueOff val="138475"/>
              <a:satOff val="-2957"/>
              <a:lumOff val="1103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67411-51A0-4CA8-8061-3E1FDDB28344}">
      <dsp:nvSpPr>
        <dsp:cNvPr id="0" name=""/>
        <dsp:cNvSpPr/>
      </dsp:nvSpPr>
      <dsp:spPr>
        <a:xfrm>
          <a:off x="4771" y="201336"/>
          <a:ext cx="2852550" cy="1141020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Clínica: i</a:t>
          </a:r>
          <a:r>
            <a:rPr lang="es-ES" sz="1800" b="0" i="0" u="none" kern="1200" dirty="0" err="1">
              <a:latin typeface="Montserrat" panose="00000500000000000000"/>
            </a:rPr>
            <a:t>nespecífica</a:t>
          </a:r>
          <a:r>
            <a:rPr lang="es-ES" sz="1800" b="0" i="0" u="none" kern="1200" dirty="0">
              <a:latin typeface="Montserrat" panose="00000500000000000000"/>
            </a:rPr>
            <a:t> </a:t>
          </a:r>
          <a:r>
            <a:rPr lang="es-CO" sz="1800" kern="1200" dirty="0">
              <a:latin typeface="Montserrat" panose="00000500000000000000"/>
            </a:rPr>
            <a:t> </a:t>
          </a:r>
        </a:p>
      </dsp:txBody>
      <dsp:txXfrm>
        <a:off x="575281" y="201336"/>
        <a:ext cx="1711530" cy="1141020"/>
      </dsp:txXfrm>
    </dsp:sp>
    <dsp:sp modelId="{BE5126C5-62CC-4755-ACE9-B713B58ED5F6}">
      <dsp:nvSpPr>
        <dsp:cNvPr id="0" name=""/>
        <dsp:cNvSpPr/>
      </dsp:nvSpPr>
      <dsp:spPr>
        <a:xfrm>
          <a:off x="2572066" y="201336"/>
          <a:ext cx="2852550" cy="1141020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Laboratorio </a:t>
          </a:r>
        </a:p>
      </dsp:txBody>
      <dsp:txXfrm>
        <a:off x="3142576" y="201336"/>
        <a:ext cx="1711530" cy="114102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69724-BAD4-4833-9E61-8AE2D8528D08}">
      <dsp:nvSpPr>
        <dsp:cNvPr id="0" name=""/>
        <dsp:cNvSpPr/>
      </dsp:nvSpPr>
      <dsp:spPr>
        <a:xfrm rot="10800000">
          <a:off x="1653805" y="1408"/>
          <a:ext cx="5049520" cy="1527736"/>
        </a:xfrm>
        <a:prstGeom prst="homePlat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689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u="none" kern="1200" dirty="0">
              <a:latin typeface="Montserrat" panose="00000500000000000000"/>
            </a:rPr>
            <a:t>Hay muchas escalas y SCORE que ayudan al diagnóstico de sepsis: </a:t>
          </a:r>
          <a:r>
            <a:rPr lang="es-ES" sz="1400" b="0" i="0" u="none" kern="1200" dirty="0" err="1">
              <a:latin typeface="Montserrat" panose="00000500000000000000"/>
            </a:rPr>
            <a:t>Tollner</a:t>
          </a:r>
          <a:r>
            <a:rPr lang="es-ES" sz="1400" b="0" i="0" u="none" kern="1200" dirty="0">
              <a:latin typeface="Montserrat" panose="00000500000000000000"/>
            </a:rPr>
            <a:t>, EMA. Calculadora EOS para valorar probabilidad de sepsis neonatal y no usar de forma indiscriminada los antibióticos. </a:t>
          </a:r>
          <a:endParaRPr lang="es-CO" sz="1400" kern="1200" dirty="0">
            <a:latin typeface="Montserrat" panose="00000500000000000000"/>
          </a:endParaRPr>
        </a:p>
      </dsp:txBody>
      <dsp:txXfrm rot="10800000">
        <a:off x="2035739" y="1408"/>
        <a:ext cx="4667586" cy="1527736"/>
      </dsp:txXfrm>
    </dsp:sp>
    <dsp:sp modelId="{9EE4EBA5-4A42-4D8A-A8FD-89765431AF61}">
      <dsp:nvSpPr>
        <dsp:cNvPr id="0" name=""/>
        <dsp:cNvSpPr/>
      </dsp:nvSpPr>
      <dsp:spPr>
        <a:xfrm>
          <a:off x="889937" y="1408"/>
          <a:ext cx="1527736" cy="15277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32DA6-6F79-415B-956D-AEDD9BBA8A5F}">
      <dsp:nvSpPr>
        <dsp:cNvPr id="0" name=""/>
        <dsp:cNvSpPr/>
      </dsp:nvSpPr>
      <dsp:spPr>
        <a:xfrm rot="10800000">
          <a:off x="1653805" y="1985185"/>
          <a:ext cx="5049520" cy="1527736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68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u="none" kern="1200" dirty="0">
              <a:latin typeface="Montserrat" panose="00000500000000000000"/>
            </a:rPr>
            <a:t>La observación en las primeras 48 horas es muy efectiva para determinar sepsis. </a:t>
          </a:r>
          <a:endParaRPr lang="es-CO" sz="1400" kern="1200" dirty="0">
            <a:latin typeface="Montserrat" panose="00000500000000000000"/>
          </a:endParaRPr>
        </a:p>
      </dsp:txBody>
      <dsp:txXfrm rot="10800000">
        <a:off x="2035739" y="1985185"/>
        <a:ext cx="4667586" cy="1527736"/>
      </dsp:txXfrm>
    </dsp:sp>
    <dsp:sp modelId="{9599747E-58C0-4DE1-B6BE-57F35A0D0382}">
      <dsp:nvSpPr>
        <dsp:cNvPr id="0" name=""/>
        <dsp:cNvSpPr/>
      </dsp:nvSpPr>
      <dsp:spPr>
        <a:xfrm>
          <a:off x="889937" y="1985185"/>
          <a:ext cx="1527736" cy="1527736"/>
        </a:xfrm>
        <a:prstGeom prst="ellipse">
          <a:avLst/>
        </a:prstGeom>
        <a:solidFill>
          <a:schemeClr val="accent1">
            <a:tint val="50000"/>
            <a:hueOff val="-12975"/>
            <a:satOff val="622"/>
            <a:lumOff val="-2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D80AE-9B1D-4AEA-A808-06D4880066ED}">
      <dsp:nvSpPr>
        <dsp:cNvPr id="0" name=""/>
        <dsp:cNvSpPr/>
      </dsp:nvSpPr>
      <dsp:spPr>
        <a:xfrm>
          <a:off x="7207" y="1216855"/>
          <a:ext cx="3112957" cy="232375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i="0" u="none" kern="1200">
              <a:latin typeface="Montserrat"/>
            </a:rPr>
            <a:t>&gt;25mil pero en algunos pacientes puede no haber leucocitosis (preeclampsia, hemorragia, asfixia perinatal, aspiración de meconio, convulsiones, llanto prolongado), puede haber linfopenia &lt;5mil. </a:t>
          </a:r>
          <a:endParaRPr lang="es-CO" sz="1400" kern="1200">
            <a:latin typeface="Montserrat"/>
          </a:endParaRPr>
        </a:p>
      </dsp:txBody>
      <dsp:txXfrm>
        <a:off x="61655" y="1271303"/>
        <a:ext cx="3004061" cy="2269308"/>
      </dsp:txXfrm>
    </dsp:sp>
    <dsp:sp modelId="{4B40A6FD-BE81-43BD-A7D4-CC196C9F930C}">
      <dsp:nvSpPr>
        <dsp:cNvPr id="0" name=""/>
        <dsp:cNvSpPr/>
      </dsp:nvSpPr>
      <dsp:spPr>
        <a:xfrm>
          <a:off x="7207" y="3540612"/>
          <a:ext cx="3112957" cy="99921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Leucocitos </a:t>
          </a:r>
        </a:p>
      </dsp:txBody>
      <dsp:txXfrm>
        <a:off x="7207" y="3540612"/>
        <a:ext cx="2192223" cy="999215"/>
      </dsp:txXfrm>
    </dsp:sp>
    <dsp:sp modelId="{6B790F48-615B-40C3-B4B2-DF9D60466E30}">
      <dsp:nvSpPr>
        <dsp:cNvPr id="0" name=""/>
        <dsp:cNvSpPr/>
      </dsp:nvSpPr>
      <dsp:spPr>
        <a:xfrm>
          <a:off x="2287491" y="3699328"/>
          <a:ext cx="1089535" cy="1089535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3A9F7-F8D3-40DF-BA6E-92A7A9C86D69}">
      <dsp:nvSpPr>
        <dsp:cNvPr id="0" name=""/>
        <dsp:cNvSpPr/>
      </dsp:nvSpPr>
      <dsp:spPr>
        <a:xfrm>
          <a:off x="3646951" y="1216855"/>
          <a:ext cx="3112957" cy="232375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i="0" u="none" kern="1200" dirty="0">
              <a:latin typeface="Montserrat"/>
            </a:rPr>
            <a:t>Ojo con la neutropenia más que con la neutrofilia, pero tener en cuenta que a medida que crece el niño el recuento de neutrófilos disminuye. Los neutrófilos también se pueden alterar por fiebre materna, asfixia, meconio. </a:t>
          </a:r>
          <a:endParaRPr lang="es-CO" sz="1400" kern="1200" dirty="0">
            <a:latin typeface="Montserrat"/>
          </a:endParaRPr>
        </a:p>
      </dsp:txBody>
      <dsp:txXfrm>
        <a:off x="3701399" y="1271303"/>
        <a:ext cx="3004061" cy="2269308"/>
      </dsp:txXfrm>
    </dsp:sp>
    <dsp:sp modelId="{5E07048E-7D81-4A48-AE1A-AF9894C107A2}">
      <dsp:nvSpPr>
        <dsp:cNvPr id="0" name=""/>
        <dsp:cNvSpPr/>
      </dsp:nvSpPr>
      <dsp:spPr>
        <a:xfrm>
          <a:off x="3646951" y="3540612"/>
          <a:ext cx="3112957" cy="999215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Neutrófilos </a:t>
          </a:r>
        </a:p>
      </dsp:txBody>
      <dsp:txXfrm>
        <a:off x="3646951" y="3540612"/>
        <a:ext cx="2192223" cy="999215"/>
      </dsp:txXfrm>
    </dsp:sp>
    <dsp:sp modelId="{7CB4EF8C-FE3B-441C-8AAC-01EDC983EBE3}">
      <dsp:nvSpPr>
        <dsp:cNvPr id="0" name=""/>
        <dsp:cNvSpPr/>
      </dsp:nvSpPr>
      <dsp:spPr>
        <a:xfrm>
          <a:off x="5927235" y="3699328"/>
          <a:ext cx="1089535" cy="1089535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C59059-EA5A-4BD7-AE2D-23DF8204E5DD}">
      <dsp:nvSpPr>
        <dsp:cNvPr id="0" name=""/>
        <dsp:cNvSpPr/>
      </dsp:nvSpPr>
      <dsp:spPr>
        <a:xfrm>
          <a:off x="7286696" y="1216855"/>
          <a:ext cx="3112957" cy="232375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i="0" u="none" kern="1200" dirty="0">
              <a:latin typeface="Montserrat"/>
            </a:rPr>
            <a:t>La trombocitopenia es inespecífica y es un hallazgo tardío. &lt;100mil en período postnatal y &lt;150mil cuando están más grandes. Ojo con la trombocitosis. </a:t>
          </a:r>
          <a:endParaRPr lang="es-CO" sz="1400" kern="1200" dirty="0">
            <a:latin typeface="Montserrat"/>
          </a:endParaRPr>
        </a:p>
      </dsp:txBody>
      <dsp:txXfrm>
        <a:off x="7341144" y="1271303"/>
        <a:ext cx="3004061" cy="2269308"/>
      </dsp:txXfrm>
    </dsp:sp>
    <dsp:sp modelId="{7E506B36-9647-419B-AF57-1E04EA29AC76}">
      <dsp:nvSpPr>
        <dsp:cNvPr id="0" name=""/>
        <dsp:cNvSpPr/>
      </dsp:nvSpPr>
      <dsp:spPr>
        <a:xfrm>
          <a:off x="7286696" y="3540612"/>
          <a:ext cx="3112957" cy="99921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/>
            </a:rPr>
            <a:t>Plaquetas</a:t>
          </a:r>
        </a:p>
      </dsp:txBody>
      <dsp:txXfrm>
        <a:off x="7286696" y="3540612"/>
        <a:ext cx="2192223" cy="999215"/>
      </dsp:txXfrm>
    </dsp:sp>
    <dsp:sp modelId="{C1BFFCD4-641C-472B-9030-7CEA8E4C94E7}">
      <dsp:nvSpPr>
        <dsp:cNvPr id="0" name=""/>
        <dsp:cNvSpPr/>
      </dsp:nvSpPr>
      <dsp:spPr>
        <a:xfrm>
          <a:off x="9566980" y="3699328"/>
          <a:ext cx="1089535" cy="1089535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D4D85-6CCB-492A-82E3-873F78232680}">
      <dsp:nvSpPr>
        <dsp:cNvPr id="0" name=""/>
        <dsp:cNvSpPr/>
      </dsp:nvSpPr>
      <dsp:spPr>
        <a:xfrm>
          <a:off x="0" y="609466"/>
          <a:ext cx="81280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7642F-F333-4081-BA93-69EE8B2137C5}">
      <dsp:nvSpPr>
        <dsp:cNvPr id="0" name=""/>
        <dsp:cNvSpPr/>
      </dsp:nvSpPr>
      <dsp:spPr>
        <a:xfrm>
          <a:off x="406400" y="33826"/>
          <a:ext cx="5689600" cy="11512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Relación I/T (bandas/total de neutrófilos): &gt;0.2 → Mayor riesgo de infección. </a:t>
          </a:r>
          <a:endParaRPr lang="es-CO" sz="1800" kern="1200" dirty="0">
            <a:latin typeface="Montserrat"/>
          </a:endParaRPr>
        </a:p>
      </dsp:txBody>
      <dsp:txXfrm>
        <a:off x="462601" y="90027"/>
        <a:ext cx="5577198" cy="1038878"/>
      </dsp:txXfrm>
    </dsp:sp>
    <dsp:sp modelId="{C6CE8828-AA02-4D5F-916A-22DCFC5BB325}">
      <dsp:nvSpPr>
        <dsp:cNvPr id="0" name=""/>
        <dsp:cNvSpPr/>
      </dsp:nvSpPr>
      <dsp:spPr>
        <a:xfrm>
          <a:off x="0" y="2378506"/>
          <a:ext cx="81280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86243-B186-405A-BC98-6FE8C16A6B0A}">
      <dsp:nvSpPr>
        <dsp:cNvPr id="0" name=""/>
        <dsp:cNvSpPr/>
      </dsp:nvSpPr>
      <dsp:spPr>
        <a:xfrm>
          <a:off x="406400" y="1802866"/>
          <a:ext cx="5689600" cy="115128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Si hay discrepancia con los resultados se recomienda actuar con base en el resultado más desfavorable para iniciar tratamiento. </a:t>
          </a:r>
          <a:endParaRPr lang="es-CO" sz="1800" kern="1200" dirty="0">
            <a:latin typeface="Montserrat"/>
          </a:endParaRPr>
        </a:p>
      </dsp:txBody>
      <dsp:txXfrm>
        <a:off x="462601" y="1859067"/>
        <a:ext cx="5577198" cy="103887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1A523-D7BC-46F2-B57F-479E0B9CF150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87B22-FF28-4CC9-8B14-5CDD5409382A}">
      <dsp:nvSpPr>
        <dsp:cNvPr id="0" name=""/>
        <dsp:cNvSpPr/>
      </dsp:nvSpPr>
      <dsp:spPr>
        <a:xfrm>
          <a:off x="752110" y="541866"/>
          <a:ext cx="6525742" cy="108373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3180" rIns="43180" bIns="4318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0" i="0" u="none" kern="1200" dirty="0">
              <a:latin typeface="Montserrat"/>
            </a:rPr>
            <a:t>MALDI-TOF: ayuda a identificar microorganismos antes del hemocultivo (detecta </a:t>
          </a:r>
          <a:r>
            <a:rPr lang="es-CO" sz="1700" b="0" i="0" u="none" kern="1200" dirty="0" err="1">
              <a:latin typeface="Montserrat"/>
            </a:rPr>
            <a:t>gram</a:t>
          </a:r>
          <a:r>
            <a:rPr lang="es-CO" sz="1700" b="0" i="0" u="none" kern="1200" dirty="0">
              <a:latin typeface="Montserrat"/>
            </a:rPr>
            <a:t> positivos y </a:t>
          </a:r>
          <a:r>
            <a:rPr lang="es-CO" sz="1700" b="0" i="0" u="none" kern="1200" dirty="0" err="1">
              <a:latin typeface="Montserrat"/>
            </a:rPr>
            <a:t>gram</a:t>
          </a:r>
          <a:r>
            <a:rPr lang="es-CO" sz="1700" b="0" i="0" u="none" kern="1200" dirty="0">
              <a:latin typeface="Montserrat"/>
            </a:rPr>
            <a:t> negativos). No uso rutinario en neonatos. </a:t>
          </a:r>
          <a:endParaRPr lang="es-CO" sz="1700" kern="1200" dirty="0">
            <a:latin typeface="Montserrat"/>
          </a:endParaRPr>
        </a:p>
      </dsp:txBody>
      <dsp:txXfrm>
        <a:off x="752110" y="541866"/>
        <a:ext cx="6525742" cy="1083733"/>
      </dsp:txXfrm>
    </dsp:sp>
    <dsp:sp modelId="{16F57F60-1BC0-48DB-B608-4D34F78033CB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8964F-99EE-4868-8657-DDCB8DC3F9D8}">
      <dsp:nvSpPr>
        <dsp:cNvPr id="0" name=""/>
        <dsp:cNvSpPr/>
      </dsp:nvSpPr>
      <dsp:spPr>
        <a:xfrm>
          <a:off x="1146048" y="2167466"/>
          <a:ext cx="6131805" cy="1083733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3180" rIns="43180" bIns="4318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0" i="0" u="none" kern="1200" dirty="0">
              <a:latin typeface="Montserrat"/>
            </a:rPr>
            <a:t>Amiloide A sérico: apolipoproteína producida por el hígado, síntesis controlada por IL-1. IL-6, FNT. Se aumenta más rápido, se puede usar en sepsis neonatal temprana.</a:t>
          </a:r>
          <a:endParaRPr lang="es-CO" sz="1700" kern="1200" dirty="0">
            <a:latin typeface="Montserrat"/>
          </a:endParaRPr>
        </a:p>
      </dsp:txBody>
      <dsp:txXfrm>
        <a:off x="1146048" y="2167466"/>
        <a:ext cx="6131805" cy="1083733"/>
      </dsp:txXfrm>
    </dsp:sp>
    <dsp:sp modelId="{4EA0B0F5-2D42-42F6-9FBE-C7E9910BAEFC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50C3E-C311-4097-84DD-3ECDD799EED2}">
      <dsp:nvSpPr>
        <dsp:cNvPr id="0" name=""/>
        <dsp:cNvSpPr/>
      </dsp:nvSpPr>
      <dsp:spPr>
        <a:xfrm>
          <a:off x="752110" y="3793066"/>
          <a:ext cx="6525742" cy="108373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3180" rIns="43180" bIns="4318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0" i="0" u="none" kern="1200" dirty="0">
              <a:latin typeface="Montserrat"/>
            </a:rPr>
            <a:t>HLA-DR de monocitos: expresión &lt;30% se correlaciona con sepsis confirmada o clínica. </a:t>
          </a:r>
          <a:endParaRPr lang="es-CO" sz="1700" kern="1200" dirty="0">
            <a:latin typeface="Montserrat"/>
          </a:endParaRPr>
        </a:p>
      </dsp:txBody>
      <dsp:txXfrm>
        <a:off x="752110" y="3793066"/>
        <a:ext cx="6525742" cy="1083733"/>
      </dsp:txXfrm>
    </dsp:sp>
    <dsp:sp modelId="{B0670965-8BA2-456A-A1A7-535C7FE1EA33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9220B-4E03-4E2D-A923-C3AEB6367AEB}">
      <dsp:nvSpPr>
        <dsp:cNvPr id="0" name=""/>
        <dsp:cNvSpPr/>
      </dsp:nvSpPr>
      <dsp:spPr>
        <a:xfrm>
          <a:off x="1066824" y="367676"/>
          <a:ext cx="6448367" cy="13826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534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sng" kern="1200" dirty="0">
              <a:latin typeface="Montserrat"/>
            </a:rPr>
            <a:t>Proteína de unión a </a:t>
          </a:r>
          <a:r>
            <a:rPr lang="es-ES" sz="1600" b="0" i="0" u="sng" kern="1200" dirty="0" err="1">
              <a:latin typeface="Montserrat"/>
            </a:rPr>
            <a:t>lipopolisacáridos</a:t>
          </a:r>
          <a:r>
            <a:rPr lang="es-ES" sz="1600" b="0" i="0" u="sng" kern="1200" dirty="0">
              <a:latin typeface="Montserrat"/>
            </a:rPr>
            <a:t>:</a:t>
          </a:r>
          <a:r>
            <a:rPr lang="es-ES" sz="1600" b="0" i="0" u="none" kern="1200" dirty="0">
              <a:latin typeface="Montserrat"/>
            </a:rPr>
            <a:t> producida por bacterias </a:t>
          </a:r>
          <a:r>
            <a:rPr lang="es-ES" sz="1600" b="0" i="0" u="none" kern="1200" dirty="0" err="1">
              <a:latin typeface="Montserrat"/>
            </a:rPr>
            <a:t>gram</a:t>
          </a:r>
          <a:r>
            <a:rPr lang="es-ES" sz="1600" b="0" i="0" u="none" kern="1200" dirty="0">
              <a:latin typeface="Montserrat"/>
            </a:rPr>
            <a:t> negativas aproximadamente 6-8 horas posterior a la infección. Alto valor predictivo negativo y alta sensibilidad en sepsis temprana. No se afecta tanto por otras cosas diferentes a infección. </a:t>
          </a:r>
          <a:endParaRPr lang="es-CO" sz="1600" kern="1200" dirty="0">
            <a:latin typeface="Montserrat"/>
          </a:endParaRPr>
        </a:p>
      </dsp:txBody>
      <dsp:txXfrm>
        <a:off x="1066824" y="367676"/>
        <a:ext cx="6448367" cy="1382677"/>
      </dsp:txXfrm>
    </dsp:sp>
    <dsp:sp modelId="{EE1D30ED-7A8D-440D-A67E-0DC6EFE3C10A}">
      <dsp:nvSpPr>
        <dsp:cNvPr id="0" name=""/>
        <dsp:cNvSpPr/>
      </dsp:nvSpPr>
      <dsp:spPr>
        <a:xfrm>
          <a:off x="855472" y="234727"/>
          <a:ext cx="967874" cy="145181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461EA-019F-4640-8DB3-0A7BC73B9CF0}">
      <dsp:nvSpPr>
        <dsp:cNvPr id="0" name=""/>
        <dsp:cNvSpPr/>
      </dsp:nvSpPr>
      <dsp:spPr>
        <a:xfrm>
          <a:off x="1066824" y="2108314"/>
          <a:ext cx="6448367" cy="13826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534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sng" kern="1200" dirty="0">
              <a:latin typeface="Montserrat"/>
            </a:rPr>
            <a:t>IL-6:</a:t>
          </a:r>
          <a:r>
            <a:rPr lang="es-ES" sz="1600" b="0" i="0" u="none" kern="1200" dirty="0">
              <a:latin typeface="Montserrat"/>
            </a:rPr>
            <a:t> se aumenta más rápido que la PCR, pero su disminución en las primeras 24 horas del inicio del Ab también es muy rápida. Es mejor que la PCR en fases tempranas. </a:t>
          </a:r>
          <a:endParaRPr lang="es-CO" sz="1600" kern="1200" dirty="0">
            <a:latin typeface="Montserrat"/>
          </a:endParaRPr>
        </a:p>
      </dsp:txBody>
      <dsp:txXfrm>
        <a:off x="1066824" y="2108314"/>
        <a:ext cx="6448367" cy="1382677"/>
      </dsp:txXfrm>
    </dsp:sp>
    <dsp:sp modelId="{E68BFF92-2DAD-4E6F-8648-F025B8B5695F}">
      <dsp:nvSpPr>
        <dsp:cNvPr id="0" name=""/>
        <dsp:cNvSpPr/>
      </dsp:nvSpPr>
      <dsp:spPr>
        <a:xfrm>
          <a:off x="855472" y="1975364"/>
          <a:ext cx="967874" cy="145181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F0B52-2DB5-4077-96B2-B9E793764D5B}">
      <dsp:nvSpPr>
        <dsp:cNvPr id="0" name=""/>
        <dsp:cNvSpPr/>
      </dsp:nvSpPr>
      <dsp:spPr>
        <a:xfrm>
          <a:off x="1066824" y="3848951"/>
          <a:ext cx="6448367" cy="13826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534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sng" kern="1200" dirty="0">
              <a:latin typeface="Montserrat"/>
            </a:rPr>
            <a:t>IL-8:</a:t>
          </a:r>
          <a:r>
            <a:rPr lang="es-ES" sz="1600" b="0" i="0" u="none" kern="1200" dirty="0">
              <a:latin typeface="Montserrat"/>
            </a:rPr>
            <a:t> es mejor que la IL-6, se aumenta tempranamente, es muy sensible y específica. Se necesitan más estudios. </a:t>
          </a:r>
          <a:endParaRPr lang="es-CO" sz="1600" kern="1200" dirty="0">
            <a:latin typeface="Montserrat"/>
          </a:endParaRPr>
        </a:p>
      </dsp:txBody>
      <dsp:txXfrm>
        <a:off x="1066824" y="3848951"/>
        <a:ext cx="6448367" cy="1382677"/>
      </dsp:txXfrm>
    </dsp:sp>
    <dsp:sp modelId="{1C17621C-DBE8-4A18-8429-B5BFD25034CD}">
      <dsp:nvSpPr>
        <dsp:cNvPr id="0" name=""/>
        <dsp:cNvSpPr/>
      </dsp:nvSpPr>
      <dsp:spPr>
        <a:xfrm>
          <a:off x="855472" y="3716002"/>
          <a:ext cx="967874" cy="145181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A3212-34E2-4137-84B2-7F9E1E68A912}">
      <dsp:nvSpPr>
        <dsp:cNvPr id="0" name=""/>
        <dsp:cNvSpPr/>
      </dsp:nvSpPr>
      <dsp:spPr>
        <a:xfrm>
          <a:off x="0" y="0"/>
          <a:ext cx="6560633" cy="216452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Si el riesgo de sepsis es bajo-moderado (&gt;2% pero &lt;5%), paciente estable (a término, sin comorbilidades) → Cuadro hemático luego de 6-12 horas de vida porque el HLG se vuelve significativo luego de 4 horas de vida → Si el paciente se deteriora o los FR sugieren alta probabilidad.</a:t>
          </a:r>
          <a:endParaRPr lang="es-CO" sz="1600" kern="1200" dirty="0">
            <a:latin typeface="Montserrat"/>
          </a:endParaRPr>
        </a:p>
      </dsp:txBody>
      <dsp:txXfrm>
        <a:off x="63397" y="63397"/>
        <a:ext cx="4323431" cy="2037727"/>
      </dsp:txXfrm>
    </dsp:sp>
    <dsp:sp modelId="{18033F62-EF62-4ECC-8481-06B30325F091}">
      <dsp:nvSpPr>
        <dsp:cNvPr id="0" name=""/>
        <dsp:cNvSpPr/>
      </dsp:nvSpPr>
      <dsp:spPr>
        <a:xfrm>
          <a:off x="1157758" y="2945333"/>
          <a:ext cx="6560633" cy="1564905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Pacientes de bajo riesgo o sin FR → No tomar cuadro hemático. </a:t>
          </a:r>
          <a:endParaRPr lang="es-CO" sz="1600" kern="1200" dirty="0">
            <a:latin typeface="Montserrat"/>
          </a:endParaRPr>
        </a:p>
      </dsp:txBody>
      <dsp:txXfrm>
        <a:off x="1203593" y="2991168"/>
        <a:ext cx="3904265" cy="1473235"/>
      </dsp:txXfrm>
    </dsp:sp>
    <dsp:sp modelId="{56F3B333-0CAC-4F10-B2E7-DF129C30847E}">
      <dsp:nvSpPr>
        <dsp:cNvPr id="0" name=""/>
        <dsp:cNvSpPr/>
      </dsp:nvSpPr>
      <dsp:spPr>
        <a:xfrm>
          <a:off x="5153694" y="1701554"/>
          <a:ext cx="1406938" cy="14069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5470255" y="1701554"/>
        <a:ext cx="773816" cy="1058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0887B-D671-4F03-84AC-B0CD66C87C45}">
      <dsp:nvSpPr>
        <dsp:cNvPr id="0" name=""/>
        <dsp:cNvSpPr/>
      </dsp:nvSpPr>
      <dsp:spPr>
        <a:xfrm>
          <a:off x="666308" y="0"/>
          <a:ext cx="7551500" cy="4660855"/>
        </a:xfrm>
        <a:prstGeom prst="rightArrow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0D278-1929-4745-AD80-C5EBF2948469}">
      <dsp:nvSpPr>
        <dsp:cNvPr id="0" name=""/>
        <dsp:cNvSpPr/>
      </dsp:nvSpPr>
      <dsp:spPr>
        <a:xfrm>
          <a:off x="1554720" y="1398256"/>
          <a:ext cx="2665235" cy="186434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Paciente asintomático con factores de riesgo maternos, neonatales o ambientales.</a:t>
          </a:r>
          <a:endParaRPr lang="es-CO" sz="1800" kern="1200" dirty="0">
            <a:latin typeface="Montserrat"/>
          </a:endParaRPr>
        </a:p>
      </dsp:txBody>
      <dsp:txXfrm>
        <a:off x="1645730" y="1489266"/>
        <a:ext cx="2483215" cy="1682322"/>
      </dsp:txXfrm>
    </dsp:sp>
    <dsp:sp modelId="{D744F452-383A-4D72-AFEE-4D375B9B62EC}">
      <dsp:nvSpPr>
        <dsp:cNvPr id="0" name=""/>
        <dsp:cNvSpPr/>
      </dsp:nvSpPr>
      <dsp:spPr>
        <a:xfrm>
          <a:off x="4664161" y="1398256"/>
          <a:ext cx="2665235" cy="1864342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Se debe evaluar la condición clínica del paciente en las primeras 12 horas de vida. </a:t>
          </a:r>
          <a:endParaRPr lang="es-CO" sz="1800" kern="1200" dirty="0">
            <a:latin typeface="Montserrat"/>
          </a:endParaRPr>
        </a:p>
      </dsp:txBody>
      <dsp:txXfrm>
        <a:off x="4755171" y="1489266"/>
        <a:ext cx="2483215" cy="168232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08EA8-6845-4CD8-8884-225321335FC6}">
      <dsp:nvSpPr>
        <dsp:cNvPr id="0" name=""/>
        <dsp:cNvSpPr/>
      </dsp:nvSpPr>
      <dsp:spPr>
        <a:xfrm>
          <a:off x="5714" y="375810"/>
          <a:ext cx="1707966" cy="102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Empírico </a:t>
          </a:r>
        </a:p>
      </dsp:txBody>
      <dsp:txXfrm>
        <a:off x="35729" y="405825"/>
        <a:ext cx="1647936" cy="964749"/>
      </dsp:txXfrm>
    </dsp:sp>
    <dsp:sp modelId="{52C836F6-5CD8-438A-BE32-0993452F446B}">
      <dsp:nvSpPr>
        <dsp:cNvPr id="0" name=""/>
        <dsp:cNvSpPr/>
      </dsp:nvSpPr>
      <dsp:spPr>
        <a:xfrm>
          <a:off x="1884477" y="676412"/>
          <a:ext cx="362088" cy="423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 panose="00000500000000000000"/>
          </a:endParaRPr>
        </a:p>
      </dsp:txBody>
      <dsp:txXfrm>
        <a:off x="1884477" y="761127"/>
        <a:ext cx="253462" cy="254145"/>
      </dsp:txXfrm>
    </dsp:sp>
    <dsp:sp modelId="{E015F930-2A38-4F09-8977-8FCA2313AC2D}">
      <dsp:nvSpPr>
        <dsp:cNvPr id="0" name=""/>
        <dsp:cNvSpPr/>
      </dsp:nvSpPr>
      <dsp:spPr>
        <a:xfrm>
          <a:off x="2396866" y="375810"/>
          <a:ext cx="1707966" cy="102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Dirigido </a:t>
          </a:r>
        </a:p>
      </dsp:txBody>
      <dsp:txXfrm>
        <a:off x="2426881" y="405825"/>
        <a:ext cx="1647936" cy="964749"/>
      </dsp:txXfrm>
    </dsp:sp>
    <dsp:sp modelId="{F77F8EEE-4FAE-4ED9-8393-F61511E1EDC2}">
      <dsp:nvSpPr>
        <dsp:cNvPr id="0" name=""/>
        <dsp:cNvSpPr/>
      </dsp:nvSpPr>
      <dsp:spPr>
        <a:xfrm>
          <a:off x="4275629" y="676412"/>
          <a:ext cx="362088" cy="423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>
            <a:latin typeface="Montserrat" panose="00000500000000000000"/>
          </a:endParaRPr>
        </a:p>
      </dsp:txBody>
      <dsp:txXfrm>
        <a:off x="4275629" y="761127"/>
        <a:ext cx="253462" cy="254145"/>
      </dsp:txXfrm>
    </dsp:sp>
    <dsp:sp modelId="{ED951DFE-64E9-4598-81F5-5E47795F23DC}">
      <dsp:nvSpPr>
        <dsp:cNvPr id="0" name=""/>
        <dsp:cNvSpPr/>
      </dsp:nvSpPr>
      <dsp:spPr>
        <a:xfrm>
          <a:off x="4788019" y="375810"/>
          <a:ext cx="1707966" cy="102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De apoyo </a:t>
          </a:r>
        </a:p>
      </dsp:txBody>
      <dsp:txXfrm>
        <a:off x="4818034" y="405825"/>
        <a:ext cx="1647936" cy="96474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7722D-B525-4CB4-8F33-042205EBE3B5}">
      <dsp:nvSpPr>
        <dsp:cNvPr id="0" name=""/>
        <dsp:cNvSpPr/>
      </dsp:nvSpPr>
      <dsp:spPr>
        <a:xfrm>
          <a:off x="511175" y="2785"/>
          <a:ext cx="2960687" cy="177641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 panose="00000500000000000000"/>
            </a:rPr>
            <a:t>Por 7-10 días. Se espera respuesta en 48-72 horas (mejoría clínica, PCR, relación I/T, leucocitosis).</a:t>
          </a:r>
          <a:endParaRPr lang="es-CO" sz="1600" kern="1200" dirty="0">
            <a:latin typeface="Montserrat" panose="00000500000000000000"/>
          </a:endParaRPr>
        </a:p>
      </dsp:txBody>
      <dsp:txXfrm>
        <a:off x="563204" y="54814"/>
        <a:ext cx="2856629" cy="1672354"/>
      </dsp:txXfrm>
    </dsp:sp>
    <dsp:sp modelId="{E060801D-76F5-436F-B514-E5928C0C54B2}">
      <dsp:nvSpPr>
        <dsp:cNvPr id="0" name=""/>
        <dsp:cNvSpPr/>
      </dsp:nvSpPr>
      <dsp:spPr>
        <a:xfrm>
          <a:off x="3732403" y="523866"/>
          <a:ext cx="627665" cy="73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/>
          </a:endParaRPr>
        </a:p>
      </dsp:txBody>
      <dsp:txXfrm>
        <a:off x="3732403" y="670716"/>
        <a:ext cx="439366" cy="440550"/>
      </dsp:txXfrm>
    </dsp:sp>
    <dsp:sp modelId="{5EEDA23A-494B-496E-8095-44D81F474D26}">
      <dsp:nvSpPr>
        <dsp:cNvPr id="0" name=""/>
        <dsp:cNvSpPr/>
      </dsp:nvSpPr>
      <dsp:spPr>
        <a:xfrm>
          <a:off x="4656137" y="2785"/>
          <a:ext cx="2960687" cy="177641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 panose="00000500000000000000"/>
            </a:rPr>
            <a:t>Si el niño está bien clínicamente y no se aíslan microorganismos en los cultivos se podrían suspender los antibióticos a las 48 horas.</a:t>
          </a:r>
          <a:endParaRPr lang="es-CO" sz="1600" kern="1200" dirty="0">
            <a:latin typeface="Montserrat" panose="00000500000000000000"/>
          </a:endParaRPr>
        </a:p>
      </dsp:txBody>
      <dsp:txXfrm>
        <a:off x="4708166" y="54814"/>
        <a:ext cx="2856629" cy="1672354"/>
      </dsp:txXfrm>
    </dsp:sp>
    <dsp:sp modelId="{8599595F-1333-4117-A15E-3787AC48C747}">
      <dsp:nvSpPr>
        <dsp:cNvPr id="0" name=""/>
        <dsp:cNvSpPr/>
      </dsp:nvSpPr>
      <dsp:spPr>
        <a:xfrm rot="5400000">
          <a:off x="5822648" y="1986445"/>
          <a:ext cx="627665" cy="73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 panose="00000500000000000000"/>
          </a:endParaRPr>
        </a:p>
      </dsp:txBody>
      <dsp:txXfrm rot="-5400000">
        <a:off x="5916206" y="2039738"/>
        <a:ext cx="440550" cy="439366"/>
      </dsp:txXfrm>
    </dsp:sp>
    <dsp:sp modelId="{F1F923B0-859E-4B72-879A-6224B358550E}">
      <dsp:nvSpPr>
        <dsp:cNvPr id="0" name=""/>
        <dsp:cNvSpPr/>
      </dsp:nvSpPr>
      <dsp:spPr>
        <a:xfrm>
          <a:off x="4656137" y="2963472"/>
          <a:ext cx="2960687" cy="177641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 panose="00000500000000000000"/>
            </a:rPr>
            <a:t>Si los hemocultivos son negativos pero la clínica es sugestiva de infección, se continúa el tratamiento por 7 días. </a:t>
          </a:r>
          <a:endParaRPr lang="es-CO" sz="1600" kern="1200" dirty="0">
            <a:latin typeface="Montserrat" panose="00000500000000000000"/>
          </a:endParaRPr>
        </a:p>
      </dsp:txBody>
      <dsp:txXfrm>
        <a:off x="4708166" y="3015501"/>
        <a:ext cx="2856629" cy="167235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BB0C6-CA9C-4F90-A958-362236FBB22C}">
      <dsp:nvSpPr>
        <dsp:cNvPr id="0" name=""/>
        <dsp:cNvSpPr/>
      </dsp:nvSpPr>
      <dsp:spPr>
        <a:xfrm>
          <a:off x="587375" y="645"/>
          <a:ext cx="2897187" cy="173831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u="none" kern="1200" dirty="0">
              <a:latin typeface="Montserrat"/>
            </a:rPr>
            <a:t>No evidencia de inicio de Ab en hijos de madres con ruptura de membranas &gt;18 horas como único factor de riesgo → Observación clínica. </a:t>
          </a:r>
          <a:endParaRPr lang="es-CO" sz="1400" kern="1200" dirty="0">
            <a:latin typeface="Montserrat"/>
          </a:endParaRPr>
        </a:p>
      </dsp:txBody>
      <dsp:txXfrm>
        <a:off x="638288" y="51558"/>
        <a:ext cx="2795361" cy="1636486"/>
      </dsp:txXfrm>
    </dsp:sp>
    <dsp:sp modelId="{668976C2-0BD3-4912-BD45-5BAC53509761}">
      <dsp:nvSpPr>
        <dsp:cNvPr id="0" name=""/>
        <dsp:cNvSpPr/>
      </dsp:nvSpPr>
      <dsp:spPr>
        <a:xfrm>
          <a:off x="3739514" y="510550"/>
          <a:ext cx="614203" cy="718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>
        <a:off x="3739514" y="654250"/>
        <a:ext cx="429942" cy="431102"/>
      </dsp:txXfrm>
    </dsp:sp>
    <dsp:sp modelId="{5043A1BD-2EBD-49FF-BC42-84EBB3C0402C}">
      <dsp:nvSpPr>
        <dsp:cNvPr id="0" name=""/>
        <dsp:cNvSpPr/>
      </dsp:nvSpPr>
      <dsp:spPr>
        <a:xfrm>
          <a:off x="4643437" y="645"/>
          <a:ext cx="2897187" cy="173831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u="none" kern="1200" dirty="0">
              <a:latin typeface="Montserrat"/>
            </a:rPr>
            <a:t>Si hay ruptura de membranas &gt;18 horas + otro factor de riesgo o clínica → Se toman cultivos y se inicia Ab.</a:t>
          </a:r>
          <a:endParaRPr lang="es-CO" sz="1400" kern="1200" dirty="0">
            <a:latin typeface="Montserrat"/>
          </a:endParaRPr>
        </a:p>
      </dsp:txBody>
      <dsp:txXfrm>
        <a:off x="4694350" y="51558"/>
        <a:ext cx="2795361" cy="1636486"/>
      </dsp:txXfrm>
    </dsp:sp>
    <dsp:sp modelId="{9B9D0D22-6DEB-484A-9BCA-2AF3522337EE}">
      <dsp:nvSpPr>
        <dsp:cNvPr id="0" name=""/>
        <dsp:cNvSpPr/>
      </dsp:nvSpPr>
      <dsp:spPr>
        <a:xfrm rot="5400000">
          <a:off x="5784929" y="1941761"/>
          <a:ext cx="614203" cy="718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 rot="-5400000">
        <a:off x="5876480" y="1993911"/>
        <a:ext cx="431102" cy="429942"/>
      </dsp:txXfrm>
    </dsp:sp>
    <dsp:sp modelId="{B5E45FE6-1EF0-47E0-8AB1-BD30067AE47C}">
      <dsp:nvSpPr>
        <dsp:cNvPr id="0" name=""/>
        <dsp:cNvSpPr/>
      </dsp:nvSpPr>
      <dsp:spPr>
        <a:xfrm>
          <a:off x="4643437" y="2897833"/>
          <a:ext cx="2897187" cy="1738312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u="none" kern="1200" dirty="0">
              <a:latin typeface="Montserrat"/>
            </a:rPr>
            <a:t>RNPT con ruptura prematura de membranas &gt;18 horas (ya ser prematuro se considera otro FR) → Se toman cultivos y se inicia Ab. </a:t>
          </a:r>
          <a:endParaRPr lang="es-CO" sz="1400" kern="1200" dirty="0">
            <a:latin typeface="Montserrat"/>
          </a:endParaRPr>
        </a:p>
      </dsp:txBody>
      <dsp:txXfrm>
        <a:off x="4694350" y="2948746"/>
        <a:ext cx="2795361" cy="163648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BB0C6-CA9C-4F90-A958-362236FBB22C}">
      <dsp:nvSpPr>
        <dsp:cNvPr id="0" name=""/>
        <dsp:cNvSpPr/>
      </dsp:nvSpPr>
      <dsp:spPr>
        <a:xfrm>
          <a:off x="964571" y="121722"/>
          <a:ext cx="2832657" cy="180125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u="none" kern="1200" dirty="0">
              <a:latin typeface="Montserrat"/>
            </a:rPr>
            <a:t>RCIU + RPMO &gt;18 horas sin otros FR y sin clínica al EF → Observación clínica. Si tienen RCIU y además son pretérminos sí se deben iniciar Ab. </a:t>
          </a:r>
          <a:endParaRPr lang="es-CO" sz="1400" kern="1200" dirty="0">
            <a:latin typeface="Montserrat"/>
          </a:endParaRPr>
        </a:p>
      </dsp:txBody>
      <dsp:txXfrm>
        <a:off x="1017328" y="174479"/>
        <a:ext cx="2727143" cy="1695740"/>
      </dsp:txXfrm>
    </dsp:sp>
    <dsp:sp modelId="{668976C2-0BD3-4912-BD45-5BAC53509761}">
      <dsp:nvSpPr>
        <dsp:cNvPr id="0" name=""/>
        <dsp:cNvSpPr/>
      </dsp:nvSpPr>
      <dsp:spPr>
        <a:xfrm>
          <a:off x="4033111" y="689969"/>
          <a:ext cx="568263" cy="664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>
        <a:off x="4033111" y="822921"/>
        <a:ext cx="397784" cy="398856"/>
      </dsp:txXfrm>
    </dsp:sp>
    <dsp:sp modelId="{5043A1BD-2EBD-49FF-BC42-84EBB3C0402C}">
      <dsp:nvSpPr>
        <dsp:cNvPr id="0" name=""/>
        <dsp:cNvSpPr/>
      </dsp:nvSpPr>
      <dsp:spPr>
        <a:xfrm>
          <a:off x="4869423" y="448"/>
          <a:ext cx="3713196" cy="204380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u="none" kern="1200" dirty="0">
              <a:latin typeface="Montserrat"/>
            </a:rPr>
            <a:t>Si la madre tiene </a:t>
          </a:r>
          <a:r>
            <a:rPr lang="es-ES" sz="1400" b="0" i="0" u="none" kern="1200" dirty="0" err="1">
              <a:latin typeface="Montserrat"/>
            </a:rPr>
            <a:t>corioamnionitis</a:t>
          </a:r>
          <a:r>
            <a:rPr lang="es-ES" sz="1400" b="0" i="0" u="none" kern="1200" dirty="0">
              <a:latin typeface="Montserrat"/>
            </a:rPr>
            <a:t> se debe iniciar Ab en el RN sea a término o pretérmino y tomar cultivos. Si la madre no cumple todos los criterios de corioamnionitis y el RN es a término y se ve sano, se debe dejar en observación clínica.</a:t>
          </a:r>
          <a:endParaRPr lang="es-CO" sz="1400" kern="1200" dirty="0">
            <a:latin typeface="Montserrat"/>
          </a:endParaRPr>
        </a:p>
      </dsp:txBody>
      <dsp:txXfrm>
        <a:off x="4929284" y="60309"/>
        <a:ext cx="3593474" cy="1924078"/>
      </dsp:txXfrm>
    </dsp:sp>
    <dsp:sp modelId="{9B9D0D22-6DEB-484A-9BCA-2AF3522337EE}">
      <dsp:nvSpPr>
        <dsp:cNvPr id="0" name=""/>
        <dsp:cNvSpPr/>
      </dsp:nvSpPr>
      <dsp:spPr>
        <a:xfrm rot="5431528">
          <a:off x="6388330" y="2231883"/>
          <a:ext cx="568603" cy="664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>
            <a:latin typeface="Montserrat"/>
          </a:endParaRPr>
        </a:p>
      </dsp:txBody>
      <dsp:txXfrm rot="-5400000">
        <a:off x="6473986" y="2279965"/>
        <a:ext cx="398856" cy="398022"/>
      </dsp:txXfrm>
    </dsp:sp>
    <dsp:sp modelId="{B5E45FE6-1EF0-47E0-8AB1-BD30067AE47C}">
      <dsp:nvSpPr>
        <dsp:cNvPr id="0" name=""/>
        <dsp:cNvSpPr/>
      </dsp:nvSpPr>
      <dsp:spPr>
        <a:xfrm>
          <a:off x="4654689" y="3116444"/>
          <a:ext cx="3927930" cy="2013372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u="none" kern="1200" dirty="0">
              <a:latin typeface="Montserrat"/>
            </a:rPr>
            <a:t>Madre con fiebre no asociada a corioamnionitis → Observación clínica por 12 horas si el RN es a término y sin hallazgos clínicos, pero si el paciente es pretérmino o tiene clínica, así no existan otros FR, se deben tomar cultivos e inicia Ab y además se toma rastreo. </a:t>
          </a:r>
          <a:endParaRPr lang="es-CO" sz="1400" kern="1200" dirty="0">
            <a:latin typeface="Montserrat"/>
          </a:endParaRPr>
        </a:p>
      </dsp:txBody>
      <dsp:txXfrm>
        <a:off x="4713659" y="3175414"/>
        <a:ext cx="3809990" cy="189543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4AFAD-3F7F-4C48-860E-B7C6F21CA4C1}">
      <dsp:nvSpPr>
        <dsp:cNvPr id="0" name=""/>
        <dsp:cNvSpPr/>
      </dsp:nvSpPr>
      <dsp:spPr>
        <a:xfrm>
          <a:off x="945" y="311955"/>
          <a:ext cx="3688274" cy="221296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Sepsis neonatal temprana: a término o pretérmino + síntomas → Hospitalizar, 2 hemocultivos, </a:t>
          </a:r>
          <a:r>
            <a:rPr lang="es-ES" sz="1600" b="0" i="0" u="none" kern="1200" dirty="0" err="1">
              <a:latin typeface="Montserrat"/>
            </a:rPr>
            <a:t>ampi+aminoglucósido</a:t>
          </a:r>
          <a:r>
            <a:rPr lang="es-ES" sz="1600" b="0" i="0" u="none" kern="1200" dirty="0">
              <a:latin typeface="Montserrat"/>
            </a:rPr>
            <a:t> por 7 días. RFA independiente del tiempo de vida.</a:t>
          </a:r>
          <a:endParaRPr lang="es-CO" sz="1600" kern="1200" dirty="0">
            <a:latin typeface="Montserrat"/>
          </a:endParaRPr>
        </a:p>
      </dsp:txBody>
      <dsp:txXfrm>
        <a:off x="945" y="311955"/>
        <a:ext cx="3688274" cy="2212964"/>
      </dsp:txXfrm>
    </dsp:sp>
    <dsp:sp modelId="{5C6B76B9-FF42-4069-9DED-15FDC80CB866}">
      <dsp:nvSpPr>
        <dsp:cNvPr id="0" name=""/>
        <dsp:cNvSpPr/>
      </dsp:nvSpPr>
      <dsp:spPr>
        <a:xfrm>
          <a:off x="4058047" y="311955"/>
          <a:ext cx="3688274" cy="2212964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Riesgo séptico por </a:t>
          </a:r>
          <a:r>
            <a:rPr lang="es-CO" sz="1600" b="0" i="0" u="none" kern="1200" dirty="0" err="1">
              <a:latin typeface="Montserrat"/>
            </a:rPr>
            <a:t>amnionitis</a:t>
          </a:r>
          <a:r>
            <a:rPr lang="es-CO" sz="1600" b="0" i="0" u="none" kern="1200" dirty="0">
              <a:latin typeface="Montserrat"/>
            </a:rPr>
            <a:t>: término o pretérmino → Hospitalizar junto a la madre, 2 hemocultivos, </a:t>
          </a:r>
          <a:r>
            <a:rPr lang="es-CO" sz="1600" b="0" i="0" u="none" kern="1200" dirty="0" err="1">
              <a:latin typeface="Montserrat"/>
            </a:rPr>
            <a:t>ampi+aminoglucósido</a:t>
          </a:r>
          <a:r>
            <a:rPr lang="es-CO" sz="1600" b="0" i="0" u="none" kern="1200" dirty="0">
              <a:latin typeface="Montserrat"/>
            </a:rPr>
            <a:t> por 72 horas, FRA 12-18 horas de vida, alta con resultado parcial de hemocultivos. </a:t>
          </a:r>
          <a:endParaRPr lang="es-CO" sz="1600" kern="1200" dirty="0">
            <a:latin typeface="Montserrat"/>
          </a:endParaRPr>
        </a:p>
      </dsp:txBody>
      <dsp:txXfrm>
        <a:off x="4058047" y="311955"/>
        <a:ext cx="3688274" cy="2212964"/>
      </dsp:txXfrm>
    </dsp:sp>
    <dsp:sp modelId="{CF5D1C76-2836-4D0F-B9B3-183DBEB13CD4}">
      <dsp:nvSpPr>
        <dsp:cNvPr id="0" name=""/>
        <dsp:cNvSpPr/>
      </dsp:nvSpPr>
      <dsp:spPr>
        <a:xfrm>
          <a:off x="2029496" y="2893747"/>
          <a:ext cx="3688274" cy="221296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Riesgo séptico por SBG → Hospitalizar, 2 hemocultivos, </a:t>
          </a:r>
          <a:r>
            <a:rPr lang="es-CO" sz="1600" b="0" i="0" u="none" kern="1200" dirty="0" err="1">
              <a:latin typeface="Montserrat"/>
            </a:rPr>
            <a:t>ampi+aminoglucósido</a:t>
          </a:r>
          <a:r>
            <a:rPr lang="es-CO" sz="1600" b="0" i="0" u="none" kern="1200" dirty="0">
              <a:latin typeface="Montserrat"/>
            </a:rPr>
            <a:t> por 72 horas, RFA 12-18 horas de vida, alta con resultado parcial de hemocultivos. </a:t>
          </a:r>
          <a:endParaRPr lang="es-CO" sz="1600" kern="1200" dirty="0">
            <a:latin typeface="Montserrat"/>
          </a:endParaRPr>
        </a:p>
      </dsp:txBody>
      <dsp:txXfrm>
        <a:off x="2029496" y="2893747"/>
        <a:ext cx="3688274" cy="221296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4AFAD-3F7F-4C48-860E-B7C6F21CA4C1}">
      <dsp:nvSpPr>
        <dsp:cNvPr id="0" name=""/>
        <dsp:cNvSpPr/>
      </dsp:nvSpPr>
      <dsp:spPr>
        <a:xfrm>
          <a:off x="945" y="311955"/>
          <a:ext cx="3688274" cy="221296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RN sano con profilaxis para SGB → Observación usual. Alta con recomendaciones y signos de alarma. </a:t>
          </a:r>
          <a:endParaRPr lang="es-CO" sz="1800" kern="1200" dirty="0">
            <a:latin typeface="Montserrat"/>
          </a:endParaRPr>
        </a:p>
      </dsp:txBody>
      <dsp:txXfrm>
        <a:off x="945" y="311955"/>
        <a:ext cx="3688274" cy="2212964"/>
      </dsp:txXfrm>
    </dsp:sp>
    <dsp:sp modelId="{5C6B76B9-FF42-4069-9DED-15FDC80CB866}">
      <dsp:nvSpPr>
        <dsp:cNvPr id="0" name=""/>
        <dsp:cNvSpPr/>
      </dsp:nvSpPr>
      <dsp:spPr>
        <a:xfrm>
          <a:off x="4058047" y="311955"/>
          <a:ext cx="3688274" cy="2212964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1 FR para sepsis: a término o &gt;34 </a:t>
          </a:r>
          <a:r>
            <a:rPr lang="es-ES" sz="1800" b="0" i="0" u="none" kern="1200" dirty="0" err="1">
              <a:latin typeface="Montserrat"/>
            </a:rPr>
            <a:t>sem</a:t>
          </a:r>
          <a:r>
            <a:rPr lang="es-ES" sz="1800" b="0" i="0" u="none" kern="1200" dirty="0">
              <a:latin typeface="Montserrat"/>
            </a:rPr>
            <a:t> → Observación clínica por 24 horas. HLG y PCR a las 12 horas de vida. </a:t>
          </a:r>
          <a:endParaRPr lang="es-CO" sz="1800" kern="1200" dirty="0">
            <a:latin typeface="Montserrat"/>
          </a:endParaRPr>
        </a:p>
      </dsp:txBody>
      <dsp:txXfrm>
        <a:off x="4058047" y="311955"/>
        <a:ext cx="3688274" cy="2212964"/>
      </dsp:txXfrm>
    </dsp:sp>
    <dsp:sp modelId="{CF5D1C76-2836-4D0F-B9B3-183DBEB13CD4}">
      <dsp:nvSpPr>
        <dsp:cNvPr id="0" name=""/>
        <dsp:cNvSpPr/>
      </dsp:nvSpPr>
      <dsp:spPr>
        <a:xfrm>
          <a:off x="2029496" y="2893747"/>
          <a:ext cx="3688274" cy="221296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1 FR para sepsis: pretérmino, bajo peso, &lt;34 </a:t>
          </a:r>
          <a:r>
            <a:rPr lang="es-CO" sz="1800" b="0" i="0" u="none" kern="1200" dirty="0" err="1">
              <a:latin typeface="Montserrat"/>
            </a:rPr>
            <a:t>sem</a:t>
          </a:r>
          <a:r>
            <a:rPr lang="es-CO" sz="1800" b="0" i="0" u="none" kern="1200" dirty="0">
              <a:latin typeface="Montserrat"/>
            </a:rPr>
            <a:t> → Hospitalizar, 2 hemocultivos, </a:t>
          </a:r>
          <a:r>
            <a:rPr lang="es-CO" sz="1800" b="0" i="0" u="none" kern="1200" dirty="0" err="1">
              <a:latin typeface="Montserrat"/>
            </a:rPr>
            <a:t>ampi+aminoglucósido</a:t>
          </a:r>
          <a:r>
            <a:rPr lang="es-CO" sz="1800" b="0" i="0" u="none" kern="1200" dirty="0">
              <a:latin typeface="Montserrat"/>
            </a:rPr>
            <a:t> por 72 horas, RFA 12-18 horas de vida, alta con resultado parcial de hemocultivos. </a:t>
          </a:r>
          <a:endParaRPr lang="es-CO" sz="1800" kern="1200" dirty="0">
            <a:latin typeface="Montserrat"/>
          </a:endParaRPr>
        </a:p>
      </dsp:txBody>
      <dsp:txXfrm>
        <a:off x="2029496" y="2893747"/>
        <a:ext cx="3688274" cy="221296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A8986-F7F0-4211-932E-AD96AC4408B2}">
      <dsp:nvSpPr>
        <dsp:cNvPr id="0" name=""/>
        <dsp:cNvSpPr/>
      </dsp:nvSpPr>
      <dsp:spPr>
        <a:xfrm>
          <a:off x="0" y="978095"/>
          <a:ext cx="6996165" cy="77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Por lo general por 10-14 días. En meningitis por </a:t>
          </a:r>
          <a:r>
            <a:rPr lang="es-CO" sz="1800" b="0" i="0" u="none" kern="1200" dirty="0" err="1">
              <a:latin typeface="Montserrat"/>
            </a:rPr>
            <a:t>gram</a:t>
          </a:r>
          <a:r>
            <a:rPr lang="es-CO" sz="1800" b="0" i="0" u="none" kern="1200" dirty="0">
              <a:latin typeface="Montserrat"/>
            </a:rPr>
            <a:t> negativos se da por 21 días. </a:t>
          </a:r>
          <a:endParaRPr lang="es-CO" sz="1800" kern="1200" dirty="0">
            <a:latin typeface="Montserrat"/>
          </a:endParaRPr>
        </a:p>
      </dsp:txBody>
      <dsp:txXfrm>
        <a:off x="37660" y="1015755"/>
        <a:ext cx="6920845" cy="696155"/>
      </dsp:txXfrm>
    </dsp:sp>
    <dsp:sp modelId="{038B0478-0219-461D-8B20-626ED303711A}">
      <dsp:nvSpPr>
        <dsp:cNvPr id="0" name=""/>
        <dsp:cNvSpPr/>
      </dsp:nvSpPr>
      <dsp:spPr>
        <a:xfrm>
          <a:off x="0" y="1749571"/>
          <a:ext cx="6996165" cy="26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12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CO" sz="1800" kern="1200" dirty="0">
            <a:latin typeface="Montserra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u="none" kern="1200" dirty="0">
              <a:latin typeface="Montserrat"/>
            </a:rPr>
            <a:t>SGB: gentamicina + ampicilina o penicilina (efecto sinérgico).</a:t>
          </a:r>
          <a:endParaRPr lang="es-CO" sz="1800" kern="1200" dirty="0">
            <a:latin typeface="Montserra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b="0" i="0" u="none" kern="1200" dirty="0">
              <a:latin typeface="Montserrat"/>
            </a:rPr>
            <a:t>Enterococos: igual y se suspenden los aminoglucósidos cuando los cultivos son estériles. 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u="none" kern="1200" dirty="0">
              <a:latin typeface="Montserrat"/>
            </a:rPr>
            <a:t>Enterococo resistente: vancomicina sola.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u="none" kern="1200" dirty="0">
              <a:latin typeface="Montserrat"/>
            </a:rPr>
            <a:t>BLEE: carbapenémicos. 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b="0" i="0" u="none" kern="1200" dirty="0" err="1">
              <a:latin typeface="Montserrat"/>
            </a:rPr>
            <a:t>Carbapenemasa</a:t>
          </a:r>
          <a:r>
            <a:rPr lang="es-CO" sz="1800" b="0" i="0" u="none" kern="1200" dirty="0">
              <a:latin typeface="Montserrat"/>
            </a:rPr>
            <a:t>: </a:t>
          </a:r>
          <a:r>
            <a:rPr lang="es-CO" sz="1800" b="0" i="0" u="none" kern="1200" dirty="0" err="1">
              <a:latin typeface="Montserrat"/>
            </a:rPr>
            <a:t>tigeciclina</a:t>
          </a:r>
          <a:r>
            <a:rPr lang="es-CO" sz="1800" b="0" i="0" u="none" kern="1200" dirty="0">
              <a:latin typeface="Montserrat"/>
            </a:rPr>
            <a:t>. 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b="0" i="0" u="none" kern="1200" dirty="0">
              <a:latin typeface="Montserrat"/>
            </a:rPr>
            <a:t>Candidiasis invasiva: anfotericina B, segunda opción fluconazol. </a:t>
          </a:r>
          <a:r>
            <a:rPr lang="es-ES" sz="1800" b="0" i="0" u="none" kern="1200" dirty="0" err="1">
              <a:latin typeface="Montserrat"/>
            </a:rPr>
            <a:t>Caspofungina</a:t>
          </a:r>
          <a:r>
            <a:rPr lang="es-ES" sz="1800" b="0" i="0" u="none" kern="1200" dirty="0">
              <a:latin typeface="Montserrat"/>
            </a:rPr>
            <a:t> cuando hay candidiasis hepática o esplénica. </a:t>
          </a:r>
        </a:p>
      </dsp:txBody>
      <dsp:txXfrm>
        <a:off x="0" y="1749571"/>
        <a:ext cx="6996165" cy="269100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56509-CE14-42EC-8735-3644DD75B970}">
      <dsp:nvSpPr>
        <dsp:cNvPr id="0" name=""/>
        <dsp:cNvSpPr/>
      </dsp:nvSpPr>
      <dsp:spPr>
        <a:xfrm rot="10800000">
          <a:off x="1768941" y="2344"/>
          <a:ext cx="5405120" cy="1630005"/>
        </a:xfrm>
        <a:prstGeom prst="homePlat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78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Factor estimulante de colonias, transfusiones de granulocitos (para aumentar el número de neutrófilos), </a:t>
          </a:r>
          <a:r>
            <a:rPr lang="es-CO" sz="1800" b="0" i="0" u="none" kern="1200" dirty="0" err="1">
              <a:latin typeface="Montserrat"/>
            </a:rPr>
            <a:t>Ig</a:t>
          </a:r>
          <a:r>
            <a:rPr lang="es-CO" sz="1800" b="0" i="0" u="none" kern="1200" dirty="0">
              <a:latin typeface="Montserrat"/>
            </a:rPr>
            <a:t> IV → No efectos sobre morbimortalidad a largo plazo. </a:t>
          </a:r>
          <a:endParaRPr lang="es-CO" sz="1800" kern="1200" dirty="0">
            <a:latin typeface="Montserrat"/>
          </a:endParaRPr>
        </a:p>
      </dsp:txBody>
      <dsp:txXfrm rot="10800000">
        <a:off x="2176442" y="2344"/>
        <a:ext cx="4997619" cy="1630005"/>
      </dsp:txXfrm>
    </dsp:sp>
    <dsp:sp modelId="{731B21C9-D974-4B7B-9CA7-B5C5A10F65F0}">
      <dsp:nvSpPr>
        <dsp:cNvPr id="0" name=""/>
        <dsp:cNvSpPr/>
      </dsp:nvSpPr>
      <dsp:spPr>
        <a:xfrm>
          <a:off x="953938" y="2344"/>
          <a:ext cx="1630005" cy="163000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D31EA-02BD-4309-BCD9-CA511B8FECF2}">
      <dsp:nvSpPr>
        <dsp:cNvPr id="0" name=""/>
        <dsp:cNvSpPr/>
      </dsp:nvSpPr>
      <dsp:spPr>
        <a:xfrm rot="10800000">
          <a:off x="1768941" y="2118918"/>
          <a:ext cx="5405120" cy="1630005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78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Pentoxifilina (disminuye las concentraciones de FNT) → Mejor supervivencia, faltan estudios. </a:t>
          </a:r>
          <a:endParaRPr lang="es-ES" sz="1800" b="0" kern="1200" dirty="0">
            <a:latin typeface="Montserrat"/>
          </a:endParaRPr>
        </a:p>
      </dsp:txBody>
      <dsp:txXfrm rot="10800000">
        <a:off x="2176442" y="2118918"/>
        <a:ext cx="4997619" cy="1630005"/>
      </dsp:txXfrm>
    </dsp:sp>
    <dsp:sp modelId="{2EBD7E37-8707-4397-970A-D06093A6AF5E}">
      <dsp:nvSpPr>
        <dsp:cNvPr id="0" name=""/>
        <dsp:cNvSpPr/>
      </dsp:nvSpPr>
      <dsp:spPr>
        <a:xfrm>
          <a:off x="953938" y="2118918"/>
          <a:ext cx="1630005" cy="1630005"/>
        </a:xfrm>
        <a:prstGeom prst="ellipse">
          <a:avLst/>
        </a:prstGeom>
        <a:solidFill>
          <a:schemeClr val="accent1">
            <a:tint val="50000"/>
            <a:hueOff val="-12975"/>
            <a:satOff val="622"/>
            <a:lumOff val="-2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A9098-97A0-447F-BF53-3D44FA647B52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Lavado de manos. </a:t>
          </a:r>
          <a:endParaRPr lang="es-CO" sz="1800" kern="1200" dirty="0">
            <a:latin typeface="Montserrat"/>
          </a:endParaRPr>
        </a:p>
      </dsp:txBody>
      <dsp:txXfrm>
        <a:off x="1221978" y="2645"/>
        <a:ext cx="2706687" cy="1624012"/>
      </dsp:txXfrm>
    </dsp:sp>
    <dsp:sp modelId="{C607E1F7-1A21-4A60-9125-E0FF3E1E52F4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Inicio temprano de la alimentación enteral trófica. </a:t>
          </a:r>
          <a:endParaRPr lang="es-CO" sz="1800" kern="1200" dirty="0">
            <a:latin typeface="Montserrat"/>
          </a:endParaRPr>
        </a:p>
      </dsp:txBody>
      <dsp:txXfrm>
        <a:off x="4199334" y="2645"/>
        <a:ext cx="2706687" cy="1624012"/>
      </dsp:txXfrm>
    </dsp:sp>
    <dsp:sp modelId="{D47B27CD-283F-4B9F-9C93-48F440890BCC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Lactancia materna (IgA y oligosacáridos, ayuda a flora intestinal diversa).</a:t>
          </a:r>
          <a:endParaRPr lang="es-CO" sz="1800" kern="1200" dirty="0">
            <a:latin typeface="Montserrat"/>
          </a:endParaRPr>
        </a:p>
      </dsp:txBody>
      <dsp:txXfrm>
        <a:off x="1221978" y="1897327"/>
        <a:ext cx="2706687" cy="1624012"/>
      </dsp:txXfrm>
    </dsp:sp>
    <dsp:sp modelId="{86FFFB95-D230-4A0B-8783-05C2B108C113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¿Probióticos? → Faltan estudios.</a:t>
          </a:r>
          <a:endParaRPr lang="es-CO" sz="1800" kern="1200" dirty="0">
            <a:latin typeface="Montserrat"/>
          </a:endParaRPr>
        </a:p>
      </dsp:txBody>
      <dsp:txXfrm>
        <a:off x="4199334" y="1897327"/>
        <a:ext cx="2706687" cy="1624012"/>
      </dsp:txXfrm>
    </dsp:sp>
    <dsp:sp modelId="{26FFC28A-8831-41F9-9CBF-1FEA859F7B87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Lactoferrina → Aún en estudio.</a:t>
          </a:r>
          <a:endParaRPr lang="es-CO" sz="1800" kern="1200" dirty="0">
            <a:latin typeface="Montserrat"/>
          </a:endParaRPr>
        </a:p>
      </dsp:txBody>
      <dsp:txXfrm>
        <a:off x="2710656" y="3792008"/>
        <a:ext cx="2706687" cy="1624012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69960-6BB6-4EF7-8DEE-99446611F556}">
      <dsp:nvSpPr>
        <dsp:cNvPr id="0" name=""/>
        <dsp:cNvSpPr/>
      </dsp:nvSpPr>
      <dsp:spPr>
        <a:xfrm>
          <a:off x="161131" y="721227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Las tasas de mortalidad son inversamente proporcionales a la EG. </a:t>
          </a:r>
          <a:endParaRPr lang="es-CO" sz="1800" kern="1200" dirty="0">
            <a:latin typeface="Montserrat"/>
          </a:endParaRPr>
        </a:p>
      </dsp:txBody>
      <dsp:txXfrm>
        <a:off x="161131" y="721227"/>
        <a:ext cx="3771900" cy="1178718"/>
      </dsp:txXfrm>
    </dsp:sp>
    <dsp:sp modelId="{4149E7A6-E83C-49AA-89FD-E6EF687D97F8}">
      <dsp:nvSpPr>
        <dsp:cNvPr id="0" name=""/>
        <dsp:cNvSpPr/>
      </dsp:nvSpPr>
      <dsp:spPr>
        <a:xfrm>
          <a:off x="3968" y="550968"/>
          <a:ext cx="825103" cy="123765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4FE45-10B5-4E06-A285-190980D48366}">
      <dsp:nvSpPr>
        <dsp:cNvPr id="0" name=""/>
        <dsp:cNvSpPr/>
      </dsp:nvSpPr>
      <dsp:spPr>
        <a:xfrm>
          <a:off x="4352131" y="721227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Mayor muerte por </a:t>
          </a:r>
          <a:r>
            <a:rPr lang="es-CO" sz="1800" b="0" i="0" u="none" kern="1200" dirty="0" err="1">
              <a:latin typeface="Montserrat"/>
            </a:rPr>
            <a:t>E.Coli</a:t>
          </a:r>
          <a:r>
            <a:rPr lang="es-CO" sz="1800" b="0" i="0" u="none" kern="1200" dirty="0">
              <a:latin typeface="Montserrat"/>
            </a:rPr>
            <a:t>.</a:t>
          </a:r>
          <a:endParaRPr lang="es-CO" sz="1800" kern="1200" dirty="0">
            <a:latin typeface="Montserrat"/>
          </a:endParaRPr>
        </a:p>
      </dsp:txBody>
      <dsp:txXfrm>
        <a:off x="4352131" y="721227"/>
        <a:ext cx="3771900" cy="1178718"/>
      </dsp:txXfrm>
    </dsp:sp>
    <dsp:sp modelId="{39648A06-34C9-4C86-B08B-8A7540EAF530}">
      <dsp:nvSpPr>
        <dsp:cNvPr id="0" name=""/>
        <dsp:cNvSpPr/>
      </dsp:nvSpPr>
      <dsp:spPr>
        <a:xfrm>
          <a:off x="4194968" y="550968"/>
          <a:ext cx="825103" cy="123765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ED9DC-061D-4E3B-A656-8EA2482439F7}">
      <dsp:nvSpPr>
        <dsp:cNvPr id="0" name=""/>
        <dsp:cNvSpPr/>
      </dsp:nvSpPr>
      <dsp:spPr>
        <a:xfrm>
          <a:off x="161131" y="2205103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El tratamiento de neonatos clínicamente sospechosos con cultivos negativos disminuye la mortalidad.</a:t>
          </a:r>
          <a:endParaRPr lang="es-CO" sz="1800" kern="1200" dirty="0">
            <a:latin typeface="Montserrat"/>
          </a:endParaRPr>
        </a:p>
      </dsp:txBody>
      <dsp:txXfrm>
        <a:off x="161131" y="2205103"/>
        <a:ext cx="3771900" cy="1178718"/>
      </dsp:txXfrm>
    </dsp:sp>
    <dsp:sp modelId="{5B55AA47-3C58-4E0E-8196-A545D38A5EA1}">
      <dsp:nvSpPr>
        <dsp:cNvPr id="0" name=""/>
        <dsp:cNvSpPr/>
      </dsp:nvSpPr>
      <dsp:spPr>
        <a:xfrm>
          <a:off x="3968" y="2034844"/>
          <a:ext cx="825103" cy="123765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C6B907-3FD5-4733-9B9A-D3FE06E9756C}">
      <dsp:nvSpPr>
        <dsp:cNvPr id="0" name=""/>
        <dsp:cNvSpPr/>
      </dsp:nvSpPr>
      <dsp:spPr>
        <a:xfrm>
          <a:off x="4352131" y="2205103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Por aminoglucósidos: Ototoxicidad, nefrotoxicidad. </a:t>
          </a:r>
          <a:endParaRPr lang="es-CO" sz="1800" kern="1200" dirty="0">
            <a:latin typeface="Montserrat"/>
          </a:endParaRPr>
        </a:p>
      </dsp:txBody>
      <dsp:txXfrm>
        <a:off x="4352131" y="2205103"/>
        <a:ext cx="3771900" cy="1178718"/>
      </dsp:txXfrm>
    </dsp:sp>
    <dsp:sp modelId="{73BB81B3-5ED3-4A14-89C3-ED565496D956}">
      <dsp:nvSpPr>
        <dsp:cNvPr id="0" name=""/>
        <dsp:cNvSpPr/>
      </dsp:nvSpPr>
      <dsp:spPr>
        <a:xfrm>
          <a:off x="4194968" y="2034844"/>
          <a:ext cx="825103" cy="123765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D346B-6F83-4976-B122-1E6875AA2FC2}">
      <dsp:nvSpPr>
        <dsp:cNvPr id="0" name=""/>
        <dsp:cNvSpPr/>
      </dsp:nvSpPr>
      <dsp:spPr>
        <a:xfrm>
          <a:off x="2256631" y="3688979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Morbilidad: déficit visual y de audición, parálisis cerebral, deterioro del desarrollo psicomotor.</a:t>
          </a:r>
          <a:endParaRPr lang="es-CO" sz="1800" kern="1200" dirty="0">
            <a:latin typeface="Montserrat"/>
          </a:endParaRPr>
        </a:p>
      </dsp:txBody>
      <dsp:txXfrm>
        <a:off x="2256631" y="3688979"/>
        <a:ext cx="3771900" cy="1178718"/>
      </dsp:txXfrm>
    </dsp:sp>
    <dsp:sp modelId="{94A811D0-F903-4C26-B46E-35934EA329D3}">
      <dsp:nvSpPr>
        <dsp:cNvPr id="0" name=""/>
        <dsp:cNvSpPr/>
      </dsp:nvSpPr>
      <dsp:spPr>
        <a:xfrm>
          <a:off x="2099468" y="3518720"/>
          <a:ext cx="825103" cy="123765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9419F-45B8-4C81-8361-1CCB0BA850C3}">
      <dsp:nvSpPr>
        <dsp:cNvPr id="0" name=""/>
        <dsp:cNvSpPr/>
      </dsp:nvSpPr>
      <dsp:spPr>
        <a:xfrm rot="5400000">
          <a:off x="4890884" y="-1805725"/>
          <a:ext cx="1272311" cy="5201920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u="none" kern="1200" dirty="0">
              <a:latin typeface="Montserrat"/>
            </a:rPr>
            <a:t>Hallazgos al examen físico + Laboratorios alterados sin microorganismo detectado. Las manifestaciones deben ser en 3 sistemas distintos o en dos + 1 FR materno.</a:t>
          </a:r>
          <a:endParaRPr lang="es-CO" sz="1600" kern="1200" dirty="0">
            <a:latin typeface="Montserrat"/>
          </a:endParaRPr>
        </a:p>
      </dsp:txBody>
      <dsp:txXfrm rot="-5400000">
        <a:off x="2926080" y="221188"/>
        <a:ext cx="5139811" cy="1148093"/>
      </dsp:txXfrm>
    </dsp:sp>
    <dsp:sp modelId="{6FF7FEB4-C6EC-4ADD-8A19-34958207EBEB}">
      <dsp:nvSpPr>
        <dsp:cNvPr id="0" name=""/>
        <dsp:cNvSpPr/>
      </dsp:nvSpPr>
      <dsp:spPr>
        <a:xfrm>
          <a:off x="0" y="39"/>
          <a:ext cx="2926080" cy="1590389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Sepsis clínica</a:t>
          </a:r>
          <a:endParaRPr lang="es-CO" sz="1600" kern="1200" dirty="0">
            <a:latin typeface="Montserrat"/>
          </a:endParaRPr>
        </a:p>
      </dsp:txBody>
      <dsp:txXfrm>
        <a:off x="77636" y="77675"/>
        <a:ext cx="2770808" cy="1435117"/>
      </dsp:txXfrm>
    </dsp:sp>
    <dsp:sp modelId="{0FA10C81-66AC-4B47-A1B8-EFD2A7BBDF0E}">
      <dsp:nvSpPr>
        <dsp:cNvPr id="0" name=""/>
        <dsp:cNvSpPr/>
      </dsp:nvSpPr>
      <dsp:spPr>
        <a:xfrm rot="5400000">
          <a:off x="4890884" y="-135815"/>
          <a:ext cx="1272311" cy="5201920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0" i="0" u="none" kern="1200" dirty="0">
              <a:latin typeface="Montserrat"/>
            </a:rPr>
            <a:t>Hallazgos al examen físico + Laboratorios alterados + Microorganismo detectado.</a:t>
          </a:r>
          <a:endParaRPr lang="es-CO" sz="1600" kern="1200" dirty="0">
            <a:latin typeface="Montserrat"/>
          </a:endParaRPr>
        </a:p>
      </dsp:txBody>
      <dsp:txXfrm rot="-5400000">
        <a:off x="2926080" y="1891098"/>
        <a:ext cx="5139811" cy="1148093"/>
      </dsp:txXfrm>
    </dsp:sp>
    <dsp:sp modelId="{296CF348-46C2-4848-8703-B52F199435D5}">
      <dsp:nvSpPr>
        <dsp:cNvPr id="0" name=""/>
        <dsp:cNvSpPr/>
      </dsp:nvSpPr>
      <dsp:spPr>
        <a:xfrm>
          <a:off x="0" y="1669949"/>
          <a:ext cx="2926080" cy="1590389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Sepsis confirmada</a:t>
          </a:r>
          <a:endParaRPr lang="es-CO" sz="1600" kern="1200" dirty="0">
            <a:latin typeface="Montserrat"/>
          </a:endParaRPr>
        </a:p>
      </dsp:txBody>
      <dsp:txXfrm>
        <a:off x="77636" y="1747585"/>
        <a:ext cx="2770808" cy="1435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7E2A5-255F-4158-B307-2A99E89A48EF}">
      <dsp:nvSpPr>
        <dsp:cNvPr id="0" name=""/>
        <dsp:cNvSpPr/>
      </dsp:nvSpPr>
      <dsp:spPr>
        <a:xfrm>
          <a:off x="-8196" y="0"/>
          <a:ext cx="4983301" cy="4983301"/>
        </a:xfrm>
        <a:prstGeom prst="triangl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BA8E8-4B84-43D4-9098-9C027A61ECF0}">
      <dsp:nvSpPr>
        <dsp:cNvPr id="0" name=""/>
        <dsp:cNvSpPr/>
      </dsp:nvSpPr>
      <dsp:spPr>
        <a:xfrm>
          <a:off x="2366019" y="527692"/>
          <a:ext cx="3474016" cy="7085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T &lt;36°C o &gt;38°C </a:t>
          </a:r>
          <a:endParaRPr lang="es-CO" sz="1600" kern="1200" dirty="0">
            <a:latin typeface="Montserrat"/>
          </a:endParaRPr>
        </a:p>
      </dsp:txBody>
      <dsp:txXfrm>
        <a:off x="2400608" y="562281"/>
        <a:ext cx="3404838" cy="639385"/>
      </dsp:txXfrm>
    </dsp:sp>
    <dsp:sp modelId="{6703E21D-035B-476D-80F2-D459F8DD77B4}">
      <dsp:nvSpPr>
        <dsp:cNvPr id="0" name=""/>
        <dsp:cNvSpPr/>
      </dsp:nvSpPr>
      <dsp:spPr>
        <a:xfrm>
          <a:off x="2366019" y="1324825"/>
          <a:ext cx="3474016" cy="7085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Leucocitos &lt;4mil o &gt;34mil </a:t>
          </a:r>
          <a:endParaRPr lang="es-CO" sz="1600" kern="1200" dirty="0">
            <a:latin typeface="Montserrat"/>
          </a:endParaRPr>
        </a:p>
      </dsp:txBody>
      <dsp:txXfrm>
        <a:off x="2400608" y="1359414"/>
        <a:ext cx="3404838" cy="639385"/>
      </dsp:txXfrm>
    </dsp:sp>
    <dsp:sp modelId="{E3AF6EE1-5893-4691-B335-AC7596D9C570}">
      <dsp:nvSpPr>
        <dsp:cNvPr id="0" name=""/>
        <dsp:cNvSpPr/>
      </dsp:nvSpPr>
      <dsp:spPr>
        <a:xfrm>
          <a:off x="2366019" y="2121959"/>
          <a:ext cx="3474016" cy="7085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Bandas &gt;10%, PCR &gt;1 mg/dl o IL-6 u 8 &gt;70 </a:t>
          </a:r>
          <a:r>
            <a:rPr lang="es-CO" sz="1600" b="0" i="0" u="none" kern="1200" dirty="0" err="1">
              <a:latin typeface="Montserrat"/>
            </a:rPr>
            <a:t>pg</a:t>
          </a:r>
          <a:r>
            <a:rPr lang="es-CO" sz="1600" b="0" i="0" u="none" kern="1200" dirty="0">
              <a:latin typeface="Montserrat"/>
            </a:rPr>
            <a:t>/dl </a:t>
          </a:r>
          <a:endParaRPr lang="es-CO" sz="1600" kern="1200" dirty="0">
            <a:latin typeface="Montserrat"/>
          </a:endParaRPr>
        </a:p>
      </dsp:txBody>
      <dsp:txXfrm>
        <a:off x="2400608" y="2156548"/>
        <a:ext cx="3404838" cy="639385"/>
      </dsp:txXfrm>
    </dsp:sp>
    <dsp:sp modelId="{41986F6A-0654-4E62-9B60-1CE1A2944165}">
      <dsp:nvSpPr>
        <dsp:cNvPr id="0" name=""/>
        <dsp:cNvSpPr/>
      </dsp:nvSpPr>
      <dsp:spPr>
        <a:xfrm>
          <a:off x="2366019" y="2919092"/>
          <a:ext cx="3474016" cy="7085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Taquipnea (&gt;60), quejido, retracción o </a:t>
          </a:r>
          <a:r>
            <a:rPr lang="es-ES" sz="1600" b="0" i="0" u="none" kern="1200" dirty="0" err="1">
              <a:latin typeface="Montserrat"/>
            </a:rPr>
            <a:t>desaturación</a:t>
          </a:r>
          <a:r>
            <a:rPr lang="es-ES" sz="1600" b="0" i="0" u="none" kern="1200" dirty="0">
              <a:latin typeface="Montserrat"/>
            </a:rPr>
            <a:t> </a:t>
          </a:r>
          <a:endParaRPr lang="es-CO" sz="1600" kern="1200" dirty="0">
            <a:latin typeface="Montserrat"/>
          </a:endParaRPr>
        </a:p>
      </dsp:txBody>
      <dsp:txXfrm>
        <a:off x="2400608" y="2953681"/>
        <a:ext cx="3404838" cy="639385"/>
      </dsp:txXfrm>
    </dsp:sp>
    <dsp:sp modelId="{5FA0E2AA-F59F-4972-845F-5340B206668D}">
      <dsp:nvSpPr>
        <dsp:cNvPr id="0" name=""/>
        <dsp:cNvSpPr/>
      </dsp:nvSpPr>
      <dsp:spPr>
        <a:xfrm>
          <a:off x="2366019" y="3716226"/>
          <a:ext cx="3474016" cy="7085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u="none" kern="1200" dirty="0">
              <a:latin typeface="Montserrat"/>
            </a:rPr>
            <a:t>FC &gt; o &lt; a 2 DE para la edad (&gt;180 o &lt;100)</a:t>
          </a:r>
        </a:p>
      </dsp:txBody>
      <dsp:txXfrm>
        <a:off x="2400608" y="3750815"/>
        <a:ext cx="3404838" cy="6393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4F849-D25F-418C-A8A4-686A1F1C9441}">
      <dsp:nvSpPr>
        <dsp:cNvPr id="0" name=""/>
        <dsp:cNvSpPr/>
      </dsp:nvSpPr>
      <dsp:spPr>
        <a:xfrm>
          <a:off x="0" y="719226"/>
          <a:ext cx="3061702" cy="183702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u="none" kern="1200" dirty="0">
              <a:latin typeface="Montserrat" panose="00000500000000000000"/>
            </a:rPr>
            <a:t>Mortalidad hasta en el 15%, sobre todo en países de bajos y medianos ingresos. </a:t>
          </a:r>
          <a:endParaRPr lang="es-CO" sz="2000" kern="1200" dirty="0">
            <a:latin typeface="Montserrat" panose="00000500000000000000"/>
          </a:endParaRPr>
        </a:p>
      </dsp:txBody>
      <dsp:txXfrm>
        <a:off x="0" y="719226"/>
        <a:ext cx="3061702" cy="1837021"/>
      </dsp:txXfrm>
    </dsp:sp>
    <dsp:sp modelId="{886F6F80-F44F-40E6-96BB-4F68BB13777E}">
      <dsp:nvSpPr>
        <dsp:cNvPr id="0" name=""/>
        <dsp:cNvSpPr/>
      </dsp:nvSpPr>
      <dsp:spPr>
        <a:xfrm>
          <a:off x="3367872" y="719226"/>
          <a:ext cx="3061702" cy="1837021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u="none" kern="1200" dirty="0">
              <a:latin typeface="Montserrat" panose="00000500000000000000"/>
            </a:rPr>
            <a:t>Tercera causa de muerte neonatal después de la prematuridad y las complicaciones intrauterinas y relacionadas con el parto. </a:t>
          </a:r>
          <a:endParaRPr lang="es-CO" sz="2000" kern="1200" dirty="0">
            <a:latin typeface="Montserrat" panose="00000500000000000000"/>
          </a:endParaRPr>
        </a:p>
      </dsp:txBody>
      <dsp:txXfrm>
        <a:off x="3367872" y="719226"/>
        <a:ext cx="3061702" cy="1837021"/>
      </dsp:txXfrm>
    </dsp:sp>
    <dsp:sp modelId="{D75A4CE2-94E2-422E-84DF-22EE4745BD2B}">
      <dsp:nvSpPr>
        <dsp:cNvPr id="0" name=""/>
        <dsp:cNvSpPr/>
      </dsp:nvSpPr>
      <dsp:spPr>
        <a:xfrm>
          <a:off x="6735745" y="719226"/>
          <a:ext cx="3061702" cy="1837021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i="0" u="none" kern="1200" dirty="0">
              <a:latin typeface="Montserrat" panose="00000500000000000000"/>
            </a:rPr>
            <a:t>1-5 de cada 1000 NV presentan sepsis temprana.</a:t>
          </a:r>
          <a:endParaRPr lang="es-CO" sz="2000" kern="1200" dirty="0">
            <a:latin typeface="Montserrat" panose="00000500000000000000"/>
          </a:endParaRPr>
        </a:p>
      </dsp:txBody>
      <dsp:txXfrm>
        <a:off x="6735745" y="719226"/>
        <a:ext cx="3061702" cy="1837021"/>
      </dsp:txXfrm>
    </dsp:sp>
    <dsp:sp modelId="{6E23740E-0BD2-4261-9B5B-DF0D778D08F9}">
      <dsp:nvSpPr>
        <dsp:cNvPr id="0" name=""/>
        <dsp:cNvSpPr/>
      </dsp:nvSpPr>
      <dsp:spPr>
        <a:xfrm>
          <a:off x="3214358" y="2881670"/>
          <a:ext cx="3061702" cy="1837021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u="none" kern="1200" dirty="0">
              <a:latin typeface="Montserrat" panose="00000500000000000000"/>
            </a:rPr>
            <a:t>La incidencia aumenta con el bajo peso y </a:t>
          </a:r>
          <a:r>
            <a:rPr lang="es-ES" sz="2000" b="0" i="0" u="none" kern="1200" dirty="0" err="1">
              <a:latin typeface="Montserrat" panose="00000500000000000000"/>
            </a:rPr>
            <a:t>prematurez</a:t>
          </a:r>
          <a:r>
            <a:rPr lang="es-ES" sz="2000" b="0" i="0" u="none" kern="1200" dirty="0">
              <a:latin typeface="Montserrat" panose="00000500000000000000"/>
            </a:rPr>
            <a:t> → 10 veces mayor que los bebés con peso normal. </a:t>
          </a:r>
          <a:endParaRPr lang="es-CO" sz="2000" kern="1200" dirty="0">
            <a:latin typeface="Montserrat" panose="00000500000000000000"/>
          </a:endParaRPr>
        </a:p>
      </dsp:txBody>
      <dsp:txXfrm>
        <a:off x="3214358" y="2881670"/>
        <a:ext cx="3061702" cy="1837021"/>
      </dsp:txXfrm>
    </dsp:sp>
    <dsp:sp modelId="{17A865B1-FB5E-4054-B635-D5C3590A6532}">
      <dsp:nvSpPr>
        <dsp:cNvPr id="0" name=""/>
        <dsp:cNvSpPr/>
      </dsp:nvSpPr>
      <dsp:spPr>
        <a:xfrm>
          <a:off x="6649589" y="2881670"/>
          <a:ext cx="3061702" cy="1837021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u="none" kern="1200" dirty="0">
              <a:latin typeface="Montserrat" panose="00000500000000000000"/>
            </a:rPr>
            <a:t>Mayor riesgo de SGB en bebés afroamericanos.</a:t>
          </a:r>
          <a:endParaRPr lang="es-CO" sz="2000" kern="1200" dirty="0">
            <a:latin typeface="Montserrat" panose="00000500000000000000"/>
          </a:endParaRPr>
        </a:p>
      </dsp:txBody>
      <dsp:txXfrm>
        <a:off x="6649589" y="2881670"/>
        <a:ext cx="3061702" cy="18370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78D90-67D1-44AA-AE4C-8A8D1DD80BDD}">
      <dsp:nvSpPr>
        <dsp:cNvPr id="0" name=""/>
        <dsp:cNvSpPr/>
      </dsp:nvSpPr>
      <dsp:spPr>
        <a:xfrm>
          <a:off x="846965" y="3869"/>
          <a:ext cx="2981609" cy="1069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Del neonato </a:t>
          </a:r>
        </a:p>
      </dsp:txBody>
      <dsp:txXfrm>
        <a:off x="878299" y="35203"/>
        <a:ext cx="2918941" cy="1007153"/>
      </dsp:txXfrm>
    </dsp:sp>
    <dsp:sp modelId="{E3755046-C74C-4AD0-B8D8-E8B6E6B2F0EC}">
      <dsp:nvSpPr>
        <dsp:cNvPr id="0" name=""/>
        <dsp:cNvSpPr/>
      </dsp:nvSpPr>
      <dsp:spPr>
        <a:xfrm>
          <a:off x="1145126" y="1073691"/>
          <a:ext cx="298160" cy="1302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331"/>
              </a:lnTo>
              <a:lnTo>
                <a:pt x="298160" y="13023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DE654-126E-49C6-BE88-A15B7BC2C7CA}">
      <dsp:nvSpPr>
        <dsp:cNvPr id="0" name=""/>
        <dsp:cNvSpPr/>
      </dsp:nvSpPr>
      <dsp:spPr>
        <a:xfrm>
          <a:off x="1443287" y="1507802"/>
          <a:ext cx="4369360" cy="1736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Temprana: APGAR bajo, reanimación, embarazo múltiple, sufrimiento fetal, atención domiciliaria del parto (pocos cuidados de asepsia, manejo inadecuado del cordón umbilical).</a:t>
          </a:r>
          <a:endParaRPr lang="es-CO" sz="1800" kern="1200" dirty="0">
            <a:latin typeface="Montserrat"/>
          </a:endParaRPr>
        </a:p>
      </dsp:txBody>
      <dsp:txXfrm>
        <a:off x="1494146" y="1558661"/>
        <a:ext cx="4267642" cy="1634724"/>
      </dsp:txXfrm>
    </dsp:sp>
    <dsp:sp modelId="{ECE831DB-18B3-48E7-AA9B-A3122221C529}">
      <dsp:nvSpPr>
        <dsp:cNvPr id="0" name=""/>
        <dsp:cNvSpPr/>
      </dsp:nvSpPr>
      <dsp:spPr>
        <a:xfrm>
          <a:off x="1145126" y="1073691"/>
          <a:ext cx="298160" cy="3472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2884"/>
              </a:lnTo>
              <a:lnTo>
                <a:pt x="298160" y="34728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50241-5239-44E5-897F-0EB49F7C2B22}">
      <dsp:nvSpPr>
        <dsp:cNvPr id="0" name=""/>
        <dsp:cNvSpPr/>
      </dsp:nvSpPr>
      <dsp:spPr>
        <a:xfrm>
          <a:off x="1443287" y="3678354"/>
          <a:ext cx="4369360" cy="1736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>
              <a:latin typeface="Montserrat"/>
            </a:rPr>
            <a:t>Tardía: intervenciones, cateterismos, intubación, NPT, cirugías → Sistema inmunológico inmaduro, bajas concentraciones de </a:t>
          </a:r>
          <a:r>
            <a:rPr lang="es-ES" sz="1800" b="0" i="0" u="none" kern="1200" dirty="0" err="1">
              <a:latin typeface="Montserrat"/>
            </a:rPr>
            <a:t>Ig</a:t>
          </a:r>
          <a:r>
            <a:rPr lang="es-ES" sz="1800" b="0" i="0" u="none" kern="1200" dirty="0">
              <a:latin typeface="Montserrat"/>
            </a:rPr>
            <a:t>.</a:t>
          </a:r>
          <a:endParaRPr lang="es-CO" sz="1800" kern="1200" dirty="0">
            <a:latin typeface="Montserrat"/>
          </a:endParaRPr>
        </a:p>
      </dsp:txBody>
      <dsp:txXfrm>
        <a:off x="1494146" y="3729213"/>
        <a:ext cx="4267642" cy="16347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78D90-67D1-44AA-AE4C-8A8D1DD80BDD}">
      <dsp:nvSpPr>
        <dsp:cNvPr id="0" name=""/>
        <dsp:cNvSpPr/>
      </dsp:nvSpPr>
      <dsp:spPr>
        <a:xfrm>
          <a:off x="846965" y="3869"/>
          <a:ext cx="2981609" cy="1069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De la madre </a:t>
          </a:r>
        </a:p>
      </dsp:txBody>
      <dsp:txXfrm>
        <a:off x="878299" y="35203"/>
        <a:ext cx="2918941" cy="1007153"/>
      </dsp:txXfrm>
    </dsp:sp>
    <dsp:sp modelId="{E3755046-C74C-4AD0-B8D8-E8B6E6B2F0EC}">
      <dsp:nvSpPr>
        <dsp:cNvPr id="0" name=""/>
        <dsp:cNvSpPr/>
      </dsp:nvSpPr>
      <dsp:spPr>
        <a:xfrm>
          <a:off x="1145126" y="1073691"/>
          <a:ext cx="298160" cy="1302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331"/>
              </a:lnTo>
              <a:lnTo>
                <a:pt x="298160" y="13023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DE654-126E-49C6-BE88-A15B7BC2C7CA}">
      <dsp:nvSpPr>
        <dsp:cNvPr id="0" name=""/>
        <dsp:cNvSpPr/>
      </dsp:nvSpPr>
      <dsp:spPr>
        <a:xfrm>
          <a:off x="1443287" y="1507802"/>
          <a:ext cx="4369360" cy="1736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u="none" kern="1200" dirty="0" err="1">
              <a:latin typeface="Montserrat"/>
            </a:rPr>
            <a:t>Corioamnionitis</a:t>
          </a:r>
          <a:r>
            <a:rPr lang="pt-BR" sz="1800" b="0" i="0" u="none" kern="1200" dirty="0">
              <a:latin typeface="Montserrat"/>
            </a:rPr>
            <a:t>, RPM &gt;18 horas, </a:t>
          </a:r>
          <a:r>
            <a:rPr lang="pt-BR" sz="1800" b="0" i="0" u="none" kern="1200" dirty="0" err="1">
              <a:latin typeface="Montserrat"/>
            </a:rPr>
            <a:t>fiebre</a:t>
          </a:r>
          <a:r>
            <a:rPr lang="pt-BR" sz="1800" b="0" i="0" u="none" kern="1200" dirty="0">
              <a:latin typeface="Montserrat"/>
            </a:rPr>
            <a:t> materna intraparto &gt;38°C, SGB (</a:t>
          </a:r>
          <a:r>
            <a:rPr lang="pt-BR" sz="1800" b="0" i="0" u="none" kern="1200" dirty="0" err="1">
              <a:latin typeface="Montserrat"/>
            </a:rPr>
            <a:t>hisopado</a:t>
          </a:r>
          <a:r>
            <a:rPr lang="pt-BR" sz="1800" b="0" i="0" u="none" kern="1200" dirty="0">
              <a:latin typeface="Montserrat"/>
            </a:rPr>
            <a:t> </a:t>
          </a:r>
          <a:r>
            <a:rPr lang="pt-BR" sz="1800" b="0" i="0" u="none" kern="1200" dirty="0" err="1">
              <a:latin typeface="Montserrat"/>
            </a:rPr>
            <a:t>rectovaginal</a:t>
          </a:r>
          <a:r>
            <a:rPr lang="pt-BR" sz="1800" b="0" i="0" u="none" kern="1200" dirty="0">
              <a:latin typeface="Montserrat"/>
            </a:rPr>
            <a:t>, </a:t>
          </a:r>
          <a:r>
            <a:rPr lang="pt-BR" sz="1800" b="0" i="0" u="none" kern="1200" dirty="0" err="1">
              <a:latin typeface="Montserrat"/>
            </a:rPr>
            <a:t>urocultivo</a:t>
          </a:r>
          <a:r>
            <a:rPr lang="pt-BR" sz="1800" b="0" i="0" u="none" kern="1200" dirty="0">
              <a:latin typeface="Montserrat"/>
            </a:rPr>
            <a:t>). </a:t>
          </a:r>
          <a:r>
            <a:rPr lang="es-ES" sz="1800" b="0" i="0" u="none" kern="1200" dirty="0">
              <a:latin typeface="Montserrat"/>
            </a:rPr>
            <a:t> </a:t>
          </a:r>
          <a:endParaRPr lang="es-CO" sz="1800" kern="1200" dirty="0">
            <a:latin typeface="Montserrat"/>
          </a:endParaRPr>
        </a:p>
      </dsp:txBody>
      <dsp:txXfrm>
        <a:off x="1494146" y="1558661"/>
        <a:ext cx="4267642" cy="1634724"/>
      </dsp:txXfrm>
    </dsp:sp>
    <dsp:sp modelId="{ECE831DB-18B3-48E7-AA9B-A3122221C529}">
      <dsp:nvSpPr>
        <dsp:cNvPr id="0" name=""/>
        <dsp:cNvSpPr/>
      </dsp:nvSpPr>
      <dsp:spPr>
        <a:xfrm>
          <a:off x="1145126" y="1073691"/>
          <a:ext cx="298160" cy="3472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2884"/>
              </a:lnTo>
              <a:lnTo>
                <a:pt x="298160" y="34728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50241-5239-44E5-897F-0EB49F7C2B22}">
      <dsp:nvSpPr>
        <dsp:cNvPr id="0" name=""/>
        <dsp:cNvSpPr/>
      </dsp:nvSpPr>
      <dsp:spPr>
        <a:xfrm>
          <a:off x="1443287" y="3678354"/>
          <a:ext cx="4369360" cy="1736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latin typeface="Montserrat"/>
            </a:rPr>
            <a:t>Corioamnionitis: fiebre materna &gt;39°C o entre 38-39°C + dos de los siguientes: leucocitosis materna (&gt;15 mil), flujo vaginal purulento, taquicardia fetal (&gt;160), taquicardia materna (&gt;100), sensibilidad uterina. </a:t>
          </a:r>
          <a:endParaRPr lang="es-CO" sz="1800" kern="1200" dirty="0">
            <a:latin typeface="Montserrat"/>
          </a:endParaRPr>
        </a:p>
      </dsp:txBody>
      <dsp:txXfrm>
        <a:off x="1494146" y="3729213"/>
        <a:ext cx="4267642" cy="16347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B9DA6-E274-4D04-A9D2-F42C00AB0073}">
      <dsp:nvSpPr>
        <dsp:cNvPr id="0" name=""/>
        <dsp:cNvSpPr/>
      </dsp:nvSpPr>
      <dsp:spPr>
        <a:xfrm>
          <a:off x="656352" y="5692"/>
          <a:ext cx="3787615" cy="9469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Colonización a la semana 35-37 → Tratamiento durante el trabajo de parto. </a:t>
          </a:r>
          <a:endParaRPr lang="es-CO" sz="1600" kern="1200" dirty="0">
            <a:latin typeface="Montserrat"/>
          </a:endParaRPr>
        </a:p>
      </dsp:txBody>
      <dsp:txXfrm>
        <a:off x="684086" y="33426"/>
        <a:ext cx="3732147" cy="891435"/>
      </dsp:txXfrm>
    </dsp:sp>
    <dsp:sp modelId="{02464CF2-9655-452F-809E-2B39F6618183}">
      <dsp:nvSpPr>
        <dsp:cNvPr id="0" name=""/>
        <dsp:cNvSpPr/>
      </dsp:nvSpPr>
      <dsp:spPr>
        <a:xfrm rot="5400000">
          <a:off x="2372615" y="976268"/>
          <a:ext cx="355088" cy="426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2422327" y="1011777"/>
        <a:ext cx="255664" cy="248562"/>
      </dsp:txXfrm>
    </dsp:sp>
    <dsp:sp modelId="{C5C782CF-2FAB-420D-948A-C4C8DC91C426}">
      <dsp:nvSpPr>
        <dsp:cNvPr id="0" name=""/>
        <dsp:cNvSpPr/>
      </dsp:nvSpPr>
      <dsp:spPr>
        <a:xfrm>
          <a:off x="656352" y="1426047"/>
          <a:ext cx="3787615" cy="9469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Urocultivo positivo para SGB → Tratamiento durante el trabajo de parto. </a:t>
          </a:r>
          <a:endParaRPr lang="es-CO" sz="1600" kern="1200" dirty="0">
            <a:latin typeface="Montserrat"/>
          </a:endParaRPr>
        </a:p>
      </dsp:txBody>
      <dsp:txXfrm>
        <a:off x="684086" y="1453781"/>
        <a:ext cx="3732147" cy="891435"/>
      </dsp:txXfrm>
    </dsp:sp>
    <dsp:sp modelId="{EA03C1E2-11D8-4C3B-8F8B-8DCB305F21C3}">
      <dsp:nvSpPr>
        <dsp:cNvPr id="0" name=""/>
        <dsp:cNvSpPr/>
      </dsp:nvSpPr>
      <dsp:spPr>
        <a:xfrm rot="5400000">
          <a:off x="2372615" y="2396624"/>
          <a:ext cx="355088" cy="426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2422327" y="2432133"/>
        <a:ext cx="255664" cy="248562"/>
      </dsp:txXfrm>
    </dsp:sp>
    <dsp:sp modelId="{2E87D610-5DAC-451B-99D7-90F7A6E5B3A4}">
      <dsp:nvSpPr>
        <dsp:cNvPr id="0" name=""/>
        <dsp:cNvSpPr/>
      </dsp:nvSpPr>
      <dsp:spPr>
        <a:xfrm>
          <a:off x="656352" y="2846403"/>
          <a:ext cx="3787615" cy="109425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Si no hay resultado se da tratamiento cuando: &lt;37 semanas, ruptura de membranas &gt;18 horas, fiebre durante el trabajo de parto. </a:t>
          </a:r>
          <a:endParaRPr lang="es-CO" sz="1600" kern="1200" dirty="0">
            <a:latin typeface="Montserrat"/>
          </a:endParaRPr>
        </a:p>
      </dsp:txBody>
      <dsp:txXfrm>
        <a:off x="688402" y="2878453"/>
        <a:ext cx="3723515" cy="1030151"/>
      </dsp:txXfrm>
    </dsp:sp>
    <dsp:sp modelId="{E4B4A08A-7F2B-4756-B5A8-AC99FD213643}">
      <dsp:nvSpPr>
        <dsp:cNvPr id="0" name=""/>
        <dsp:cNvSpPr/>
      </dsp:nvSpPr>
      <dsp:spPr>
        <a:xfrm rot="5400000">
          <a:off x="2372615" y="3964327"/>
          <a:ext cx="355088" cy="426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2422327" y="3999836"/>
        <a:ext cx="255664" cy="248562"/>
      </dsp:txXfrm>
    </dsp:sp>
    <dsp:sp modelId="{3CFCAF8E-75C5-45E9-BA8E-40A2891CAD4B}">
      <dsp:nvSpPr>
        <dsp:cNvPr id="0" name=""/>
        <dsp:cNvSpPr/>
      </dsp:nvSpPr>
      <dsp:spPr>
        <a:xfrm>
          <a:off x="656352" y="4414107"/>
          <a:ext cx="3787615" cy="17425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kern="1200" dirty="0">
              <a:latin typeface="Montserrat"/>
            </a:rPr>
            <a:t>Esquema: 5 millones U Penicilina cristalina de dosis de carga y continuar a 2.5 millones cada 4 horas hasta el parto. Como segunda línea Ampicilina IV (DC 2 gr y continuar a 1gr).</a:t>
          </a:r>
          <a:endParaRPr lang="es-CO" sz="1600" kern="1200" dirty="0">
            <a:latin typeface="Montserrat"/>
          </a:endParaRPr>
        </a:p>
      </dsp:txBody>
      <dsp:txXfrm>
        <a:off x="707391" y="4465146"/>
        <a:ext cx="3685537" cy="16405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D443E-C2A2-4016-B91F-819FCABBC1BF}">
      <dsp:nvSpPr>
        <dsp:cNvPr id="0" name=""/>
        <dsp:cNvSpPr/>
      </dsp:nvSpPr>
      <dsp:spPr>
        <a:xfrm rot="5400000">
          <a:off x="-340402" y="343805"/>
          <a:ext cx="2269352" cy="1588546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Temprana </a:t>
          </a:r>
        </a:p>
      </dsp:txBody>
      <dsp:txXfrm rot="-5400000">
        <a:off x="1" y="797675"/>
        <a:ext cx="1588546" cy="680806"/>
      </dsp:txXfrm>
    </dsp:sp>
    <dsp:sp modelId="{C297491F-AD79-47A8-9595-0E824279B07D}">
      <dsp:nvSpPr>
        <dsp:cNvPr id="0" name=""/>
        <dsp:cNvSpPr/>
      </dsp:nvSpPr>
      <dsp:spPr>
        <a:xfrm rot="5400000">
          <a:off x="3522897" y="-1930948"/>
          <a:ext cx="1475079" cy="53437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u="none" kern="1200" dirty="0">
              <a:latin typeface="Montserrat"/>
            </a:rPr>
            <a:t>Algunos &lt;72 horas, otros 7 días (sobre todo cuando es producida por SGB). La incidencia ha disminuido con el control del SBG. Se adquiere periparto o durante el parto, por eso es causada por microorganismos TGU materno.</a:t>
          </a:r>
          <a:endParaRPr lang="es-CO" sz="1600" kern="1200" dirty="0">
            <a:latin typeface="Montserrat"/>
          </a:endParaRPr>
        </a:p>
      </dsp:txBody>
      <dsp:txXfrm rot="-5400000">
        <a:off x="1588547" y="75409"/>
        <a:ext cx="5271774" cy="1331065"/>
      </dsp:txXfrm>
    </dsp:sp>
    <dsp:sp modelId="{2DD8508D-272F-4E8C-A87A-2834964BD64F}">
      <dsp:nvSpPr>
        <dsp:cNvPr id="0" name=""/>
        <dsp:cNvSpPr/>
      </dsp:nvSpPr>
      <dsp:spPr>
        <a:xfrm rot="5400000">
          <a:off x="-340402" y="2424310"/>
          <a:ext cx="2269352" cy="1588546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Tardía </a:t>
          </a:r>
        </a:p>
      </dsp:txBody>
      <dsp:txXfrm rot="-5400000">
        <a:off x="1" y="2878180"/>
        <a:ext cx="1588546" cy="680806"/>
      </dsp:txXfrm>
    </dsp:sp>
    <dsp:sp modelId="{EA0F42F2-B8B8-4AE3-A4A7-C67AB741CABE}">
      <dsp:nvSpPr>
        <dsp:cNvPr id="0" name=""/>
        <dsp:cNvSpPr/>
      </dsp:nvSpPr>
      <dsp:spPr>
        <a:xfrm rot="5400000">
          <a:off x="3522897" y="149556"/>
          <a:ext cx="1475079" cy="53437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u="none" kern="1200" dirty="0">
              <a:latin typeface="Montserrat"/>
            </a:rPr>
            <a:t>&gt;72 horas hasta 30 días. La incidencia ha aumentado por hospitalizaciones prolongadas. </a:t>
          </a:r>
          <a:endParaRPr lang="es-CO" sz="1600" kern="1200" dirty="0">
            <a:latin typeface="Montserrat"/>
          </a:endParaRPr>
        </a:p>
      </dsp:txBody>
      <dsp:txXfrm rot="-5400000">
        <a:off x="1588547" y="2155914"/>
        <a:ext cx="5271774" cy="1331065"/>
      </dsp:txXfrm>
    </dsp:sp>
    <dsp:sp modelId="{901E98EA-7508-420E-843B-B16D0E3CECE9}">
      <dsp:nvSpPr>
        <dsp:cNvPr id="0" name=""/>
        <dsp:cNvSpPr/>
      </dsp:nvSpPr>
      <dsp:spPr>
        <a:xfrm rot="5400000">
          <a:off x="-340402" y="4504814"/>
          <a:ext cx="2269352" cy="1588546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Muy tardía </a:t>
          </a:r>
        </a:p>
      </dsp:txBody>
      <dsp:txXfrm rot="-5400000">
        <a:off x="1" y="4958684"/>
        <a:ext cx="1588546" cy="680806"/>
      </dsp:txXfrm>
    </dsp:sp>
    <dsp:sp modelId="{225AC642-4D44-46F4-A9EB-0ED124BD8F8D}">
      <dsp:nvSpPr>
        <dsp:cNvPr id="0" name=""/>
        <dsp:cNvSpPr/>
      </dsp:nvSpPr>
      <dsp:spPr>
        <a:xfrm rot="5400000">
          <a:off x="3522897" y="2230060"/>
          <a:ext cx="1475079" cy="53437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0" i="0" u="none" kern="1200" dirty="0">
              <a:latin typeface="Montserrat"/>
            </a:rPr>
            <a:t>&gt;30 días. </a:t>
          </a:r>
          <a:endParaRPr lang="es-CO" sz="1600" kern="1200" dirty="0">
            <a:latin typeface="Montserrat"/>
          </a:endParaRPr>
        </a:p>
      </dsp:txBody>
      <dsp:txXfrm rot="-5400000">
        <a:off x="1588547" y="4236418"/>
        <a:ext cx="5271774" cy="1331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E3947-F97E-4CD5-B5A9-B8C1C16948FF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5027A-BEEB-4390-8D5A-E198F34F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775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dirty="0"/>
              <a:t>La presentación clínica más común y grave es la neumonía y el origen más </a:t>
            </a:r>
            <a:r>
              <a:rPr lang="es-ES" sz="1200" b="0" i="0" u="none" dirty="0">
                <a:latin typeface="Montserrat"/>
              </a:rPr>
              <a:t>encontrado</a:t>
            </a:r>
            <a:r>
              <a:rPr lang="es-ES" sz="1200" b="0" i="0" u="none" dirty="0"/>
              <a:t> es la bacteriemia. </a:t>
            </a:r>
            <a:r>
              <a:rPr lang="es-ES" sz="1200" b="0" i="0" u="none" dirty="0">
                <a:latin typeface="Montserrat"/>
              </a:rPr>
              <a:t> </a:t>
            </a:r>
            <a:endParaRPr lang="es-CO" sz="1200" dirty="0">
              <a:latin typeface="Montserrat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656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98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5848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36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790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C89-1E29-45AB-882A-5F7AEC632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DF51-72EC-42D4-952D-715F01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AD98-0823-444A-8FD3-5E07D86A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2D8C-C114-4D3C-96A0-E488055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E797-0C8E-4B49-923F-73874173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4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B670-2B13-4502-A885-7D27731A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BAA3-B61F-4844-9B2A-CA063E33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FBC9-B92D-4C2A-B716-EEA3E966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EB05-F43B-4A0C-8997-75B1A12E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D1298-EB3D-417E-A953-3F0D8202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315D1-E8E1-4932-9699-1E7D11B5A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0CA7-CB8C-48EE-BE19-564BCEA6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F46F-266D-4556-8E94-EA454C5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6EA6-25A8-48B7-98B6-3AB1453D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D85A-6910-4DE1-8D44-53AFB251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1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B1DB-92FC-4873-8598-1407A17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EF25-EAF9-4104-8F1C-1DAC32E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1649-35F2-420D-A9AB-29EB1D1D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10EA-CBE2-4245-BEC8-8826416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CF0C-498E-4DB6-B0A4-AD1387B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8EB3-C706-43FC-99C7-F8EC6A1A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3CB7C-D9C3-41A8-AAA7-DF0E1E39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512C-4B39-4026-9046-37F63320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B453-6547-4B52-BC2D-489C6A8B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2D1A-9866-4B0C-9A58-332B16D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5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A9D-F6FA-4244-9330-D4FA55C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413E-F18B-4F9F-A73C-34484DEA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2AD4-5AAE-4B24-A371-FCC828E8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9ACD-935B-4043-AD00-7B861EE9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E617-4D39-4140-9660-76B93FA2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F9535-F73A-479B-AB85-78C95D8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2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EC59-B81A-43EC-B785-7A3C46C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BE32-7470-4D1B-9FCD-08A6F794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2C83C-54D9-4781-AF78-E965BA66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A571C-A3F7-46E3-A86E-378811BF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6197E-68E7-4D65-8674-B3BD47F2A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3BE35-5969-4F18-B6BD-43F52C0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3D51A-3102-48D8-8707-78385D5C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03C00-A7ED-486B-9FCA-C67D563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D0-DB1A-48C7-A6FA-42EE424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63A7-1A40-4896-A2ED-BD690968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CA3E-7111-4C63-ADE1-5AE496D9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CEFCA-6B31-46DA-A718-EEB9232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0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E870-10A2-43D6-8D70-AA5D717E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464A3-0EA4-4C46-A7CE-9C7A7340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37AE-452B-4A93-A3A6-72167411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1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CB2B-22C7-4358-9A46-EF8F704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606C-8EA9-4F98-9C0C-2D2025C7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0C2A9-1786-42D8-9EE8-CB94EE117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D6DDD-9500-4C4B-BE4C-8BC57E7F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98888-D467-4996-8A5F-647696A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F6D0-0B74-4121-8291-E5F17695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96D9-4419-4938-AE58-B18B269C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F21-0FC5-4F47-8EF5-E68569F2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75BD-D637-4C25-B988-3C9E3F766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651F-7A17-4603-A852-EE618470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AB103-8EB0-4A91-BB97-B8538AE7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ADCED-D582-42B7-B57A-0A9F52C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336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3B43-0B17-45C5-A3BA-9A6FBD6A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37F0-2A52-4168-9002-ED7580EF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64B2-7BFE-4EEB-A27C-4B1FD76B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5C5DC-B62C-4220-A5BD-EF6039B71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837E-27A5-4FA6-A528-4BB39854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2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04357" y="1645920"/>
            <a:ext cx="85621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>
                <a:solidFill>
                  <a:srgbClr val="002060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SEPSIS NEONATAL</a:t>
            </a:r>
            <a:r>
              <a:rPr lang="es-CO" sz="3200" dirty="0"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Laura Álvarez Londoño </a:t>
            </a: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Residente Pediatría </a:t>
            </a: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UPB </a:t>
            </a:r>
          </a:p>
        </p:txBody>
      </p:sp>
    </p:spTree>
    <p:extLst>
      <p:ext uri="{BB962C8B-B14F-4D97-AF65-F5344CB8AC3E}">
        <p14:creationId xmlns:p14="http://schemas.microsoft.com/office/powerpoint/2010/main" val="337509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07166" y="444896"/>
            <a:ext cx="33440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CLASIFICACIÓN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03348109"/>
              </p:ext>
            </p:extLst>
          </p:nvPr>
        </p:nvGraphicFramePr>
        <p:xfrm>
          <a:off x="4916372" y="233140"/>
          <a:ext cx="6932328" cy="6437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744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41385" y="874824"/>
            <a:ext cx="33440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ETIOLOGÍA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61397898"/>
              </p:ext>
            </p:extLst>
          </p:nvPr>
        </p:nvGraphicFramePr>
        <p:xfrm>
          <a:off x="4631891" y="1826393"/>
          <a:ext cx="6852118" cy="3205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38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27352027"/>
              </p:ext>
            </p:extLst>
          </p:nvPr>
        </p:nvGraphicFramePr>
        <p:xfrm>
          <a:off x="4538146" y="719666"/>
          <a:ext cx="701574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013741" y="1296370"/>
            <a:ext cx="193603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000" dirty="0">
                <a:solidFill>
                  <a:srgbClr val="00AAA7"/>
                </a:solidFill>
                <a:latin typeface="Montserrat"/>
              </a:rPr>
              <a:t>SEPSIS TARDÍA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3098800" y="1573196"/>
            <a:ext cx="731520" cy="462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72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56647" y="421756"/>
            <a:ext cx="4175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MANIFESTACIONES CLÍNICAS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22996286"/>
              </p:ext>
            </p:extLst>
          </p:nvPr>
        </p:nvGraphicFramePr>
        <p:xfrm>
          <a:off x="4494998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56647" y="1688009"/>
            <a:ext cx="3813006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latin typeface="Montserrat"/>
              </a:rPr>
              <a:t>Son inespecíficas. </a:t>
            </a:r>
          </a:p>
          <a:p>
            <a:pPr algn="ctr"/>
            <a:r>
              <a:rPr lang="es-ES" sz="1600" dirty="0">
                <a:latin typeface="Montserrat"/>
              </a:rPr>
              <a:t>El 80% de los bebés con cultivos positivos son sintomáticos en las primeras 48 horas y solo el 5% de los RN sintomáticos tienen sepsis. </a:t>
            </a:r>
          </a:p>
        </p:txBody>
      </p:sp>
    </p:spTree>
    <p:extLst>
      <p:ext uri="{BB962C8B-B14F-4D97-AF65-F5344CB8AC3E}">
        <p14:creationId xmlns:p14="http://schemas.microsoft.com/office/powerpoint/2010/main" val="288576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208038" y="461919"/>
            <a:ext cx="417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DIAGNÓSTICO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41806280"/>
              </p:ext>
            </p:extLst>
          </p:nvPr>
        </p:nvGraphicFramePr>
        <p:xfrm>
          <a:off x="866601" y="1155030"/>
          <a:ext cx="5429389" cy="1543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03117210"/>
              </p:ext>
            </p:extLst>
          </p:nvPr>
        </p:nvGraphicFramePr>
        <p:xfrm>
          <a:off x="4775199" y="2604751"/>
          <a:ext cx="7593264" cy="3514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837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981072" y="1967243"/>
            <a:ext cx="6458553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s-ES" sz="1600" dirty="0">
                <a:latin typeface="Montserrat"/>
              </a:rPr>
              <a:t>GOLD STANDARD: cultivos positivos. </a:t>
            </a:r>
          </a:p>
          <a:p>
            <a:pPr algn="ctr" fontAlgn="base"/>
            <a:r>
              <a:rPr lang="es-ES" sz="1600" dirty="0">
                <a:latin typeface="Montserrat"/>
              </a:rPr>
              <a:t>La cantidad mínima de sangre para los cultivos debe ser de 0.5-1 ml, idealmente 1.5 ml, tomado de dos regiones diferentes. El 90% del crecimiento se produce en las primeras 48 horas. Preferible tomarlos antes de iniciar el antibiótico. </a:t>
            </a:r>
          </a:p>
          <a:p>
            <a:pPr algn="ctr" fontAlgn="base"/>
            <a:r>
              <a:rPr lang="es-ES" sz="1600" dirty="0">
                <a:latin typeface="Montserrat"/>
              </a:rPr>
              <a:t>Se deben tomar también anaerobios → </a:t>
            </a:r>
            <a:r>
              <a:rPr lang="es-ES" sz="1600" dirty="0" err="1">
                <a:latin typeface="Montserrat"/>
              </a:rPr>
              <a:t>Bacteroides</a:t>
            </a:r>
            <a:r>
              <a:rPr lang="es-ES" sz="1600" dirty="0">
                <a:latin typeface="Montserrat"/>
              </a:rPr>
              <a:t> </a:t>
            </a:r>
            <a:r>
              <a:rPr lang="es-ES" sz="1600" dirty="0" err="1">
                <a:latin typeface="Montserrat"/>
              </a:rPr>
              <a:t>Fragilis</a:t>
            </a:r>
            <a:r>
              <a:rPr lang="es-ES" sz="1600" dirty="0">
                <a:latin typeface="Montserrat"/>
              </a:rPr>
              <a:t> es una causa de sepsis neonatal temprana y algunos estreptococos crecen mejor en ambientes anaerobios. 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048449" y="910598"/>
            <a:ext cx="323408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0AAA7"/>
                </a:solidFill>
                <a:latin typeface="Montserrat"/>
              </a:rPr>
              <a:t>HEMOCULTIVOS</a:t>
            </a:r>
          </a:p>
        </p:txBody>
      </p:sp>
      <p:sp>
        <p:nvSpPr>
          <p:cNvPr id="6" name="Flecha curvada hacia la derecha 5"/>
          <p:cNvSpPr/>
          <p:nvPr/>
        </p:nvSpPr>
        <p:spPr>
          <a:xfrm>
            <a:off x="3749739" y="1187597"/>
            <a:ext cx="1106906" cy="15592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234538" y="4465267"/>
            <a:ext cx="60960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s-ES" dirty="0">
                <a:latin typeface="Montserrat"/>
              </a:rPr>
              <a:t>Los hemocultivos no detectan hasta en un 15% los microorganismos activos en meninges. La muestra no debe retrasar el inicio del antibiótico.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8375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640404" y="3619099"/>
            <a:ext cx="5553776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s-ES" sz="1600" dirty="0">
                <a:latin typeface="Montserrat"/>
              </a:rPr>
              <a:t>Si el paciente es aparentemente sano y la sintomatología se puede atribuir a cualquier otra etiología no es necesario realizar punción lumbar. </a:t>
            </a:r>
          </a:p>
          <a:p>
            <a:pPr fontAlgn="base"/>
            <a:r>
              <a:rPr lang="es-ES" sz="1600" dirty="0">
                <a:latin typeface="Montserrat"/>
              </a:rPr>
              <a:t>Normal: celularidad 20 </a:t>
            </a:r>
            <a:r>
              <a:rPr lang="es-ES" sz="1600" dirty="0" err="1">
                <a:latin typeface="Montserrat"/>
              </a:rPr>
              <a:t>cel</a:t>
            </a:r>
            <a:r>
              <a:rPr lang="es-ES" sz="1600" dirty="0">
                <a:latin typeface="Montserrat"/>
              </a:rPr>
              <a:t> mm3, proteínas &gt;100 mg/dl, glucosa 70% de la encontrada en la sangre. </a:t>
            </a:r>
          </a:p>
          <a:p>
            <a:pPr fontAlgn="base"/>
            <a:r>
              <a:rPr lang="es-ES" sz="1600" dirty="0">
                <a:latin typeface="Montserrat"/>
              </a:rPr>
              <a:t>La glucosa y la </a:t>
            </a:r>
            <a:r>
              <a:rPr lang="es-ES" sz="1600" dirty="0" err="1">
                <a:latin typeface="Montserrat"/>
              </a:rPr>
              <a:t>pleocitosis</a:t>
            </a:r>
            <a:r>
              <a:rPr lang="es-ES" sz="1600" dirty="0">
                <a:latin typeface="Montserrat"/>
              </a:rPr>
              <a:t> son los criterios más sensibles.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334827" y="405327"/>
            <a:ext cx="1270534" cy="5561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LCR</a:t>
            </a:r>
          </a:p>
        </p:txBody>
      </p:sp>
      <p:sp>
        <p:nvSpPr>
          <p:cNvPr id="5" name="Flecha curvada hacia la derecha 4"/>
          <p:cNvSpPr/>
          <p:nvPr/>
        </p:nvSpPr>
        <p:spPr>
          <a:xfrm>
            <a:off x="1020277" y="683393"/>
            <a:ext cx="1106906" cy="15592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228949" y="1463039"/>
            <a:ext cx="5230630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fontAlgn="base"/>
            <a:r>
              <a:rPr lang="es-ES" sz="1600" dirty="0">
                <a:latin typeface="Montserrat"/>
              </a:rPr>
              <a:t>Se realiza en bebés con hemocultivos positivos y signos clínicos de meningitis, signos de focalización, deterioro a pesar del tratamiento Ab (algunos autores sugieren hacerlo a todos). </a:t>
            </a:r>
          </a:p>
        </p:txBody>
      </p:sp>
    </p:spTree>
    <p:extLst>
      <p:ext uri="{BB962C8B-B14F-4D97-AF65-F5344CB8AC3E}">
        <p14:creationId xmlns:p14="http://schemas.microsoft.com/office/powerpoint/2010/main" val="593105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00397305"/>
              </p:ext>
            </p:extLst>
          </p:nvPr>
        </p:nvGraphicFramePr>
        <p:xfrm>
          <a:off x="1069473" y="-752999"/>
          <a:ext cx="10663723" cy="600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393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52834119"/>
              </p:ext>
            </p:extLst>
          </p:nvPr>
        </p:nvGraphicFramePr>
        <p:xfrm>
          <a:off x="2032000" y="436344"/>
          <a:ext cx="8128000" cy="3395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244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53262" y="1560843"/>
            <a:ext cx="6458553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s-ES" sz="1600" dirty="0">
                <a:latin typeface="Montserrat"/>
              </a:rPr>
              <a:t>No es útil tomarla tempranamente, sobre todo en las primeras 24 horas. Se necesitan mínimo 10-12 horas para poder ser medible y cae rápido luego de manejar la fuente de la infección (aminoácidos sintetizados por los hepatocitos, la síntesis es estimulada por citocinas IL-6, IL-1, FNT).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120640" y="504198"/>
            <a:ext cx="1395664" cy="5642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PCR</a:t>
            </a:r>
          </a:p>
        </p:txBody>
      </p:sp>
      <p:sp>
        <p:nvSpPr>
          <p:cNvPr id="6" name="Flecha curvada hacia la derecha 5"/>
          <p:cNvSpPr/>
          <p:nvPr/>
        </p:nvSpPr>
        <p:spPr>
          <a:xfrm>
            <a:off x="3821929" y="781197"/>
            <a:ext cx="1106906" cy="15592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234538" y="4008997"/>
            <a:ext cx="6096000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base"/>
            <a:r>
              <a:rPr lang="es-ES" dirty="0">
                <a:latin typeface="Montserrat"/>
              </a:rPr>
              <a:t>Anormal: &gt;1 mg/dl, además puede estar elevada por otras causas (RPM, fiebre materna, asfixia, parto difícil). Se usa más para seguimiento.</a:t>
            </a:r>
          </a:p>
          <a:p>
            <a:pPr algn="ctr" fontAlgn="base"/>
            <a:r>
              <a:rPr lang="es-ES" dirty="0">
                <a:latin typeface="Montserrat"/>
              </a:rPr>
              <a:t>Valores &lt;10 mg/L + hemocultivos negativos ayudan a descartar el diagnóstico. </a:t>
            </a:r>
          </a:p>
        </p:txBody>
      </p:sp>
    </p:spTree>
    <p:extLst>
      <p:ext uri="{BB962C8B-B14F-4D97-AF65-F5344CB8AC3E}">
        <p14:creationId xmlns:p14="http://schemas.microsoft.com/office/powerpoint/2010/main" val="232148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06561160"/>
              </p:ext>
            </p:extLst>
          </p:nvPr>
        </p:nvGraphicFramePr>
        <p:xfrm>
          <a:off x="2344452" y="1106723"/>
          <a:ext cx="8128000" cy="264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756692" y="397845"/>
            <a:ext cx="5303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¿CÓMO LA DEFINIMOS?</a:t>
            </a:r>
          </a:p>
        </p:txBody>
      </p:sp>
    </p:spTree>
    <p:extLst>
      <p:ext uri="{BB962C8B-B14F-4D97-AF65-F5344CB8AC3E}">
        <p14:creationId xmlns:p14="http://schemas.microsoft.com/office/powerpoint/2010/main" val="3196338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265018" y="3045681"/>
            <a:ext cx="6458553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s-ES" sz="1600" dirty="0">
                <a:latin typeface="Montserrat"/>
              </a:rPr>
              <a:t>Precursor de la calcitonina, producida por células de la tiroides, pulmón e intestino. Es más sensible que la PCR pero recordar que, cuando el niño nace y es sano, sus valores aumentan progresivamente en las primeras 24 horas, luego se empieza a normalizar. Valores &gt;2-2.5 </a:t>
            </a:r>
            <a:r>
              <a:rPr lang="es-ES" sz="1600" dirty="0" err="1">
                <a:latin typeface="Montserrat"/>
              </a:rPr>
              <a:t>ng</a:t>
            </a:r>
            <a:r>
              <a:rPr lang="es-ES" sz="1600" dirty="0">
                <a:latin typeface="Montserrat"/>
              </a:rPr>
              <a:t>/ml después de 72 horas postnatales sugieren sepsis. Puede estar falsamente elevada (surfactante, muy bajo peso al nacer, SGB, </a:t>
            </a:r>
            <a:r>
              <a:rPr lang="es-ES" sz="1600" dirty="0" err="1">
                <a:latin typeface="Montserrat"/>
              </a:rPr>
              <a:t>corioamnionitis</a:t>
            </a:r>
            <a:r>
              <a:rPr lang="es-ES" sz="1600" dirty="0">
                <a:latin typeface="Montserrat"/>
              </a:rPr>
              <a:t>, reanimación). No se solicita de rutina. 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265018" y="1919112"/>
            <a:ext cx="367685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0AAA7"/>
                </a:solidFill>
                <a:latin typeface="Montserrat"/>
              </a:rPr>
              <a:t>PROCALCITONINA</a:t>
            </a:r>
          </a:p>
        </p:txBody>
      </p:sp>
      <p:sp>
        <p:nvSpPr>
          <p:cNvPr id="5" name="Flecha curvada hacia la derecha 4"/>
          <p:cNvSpPr/>
          <p:nvPr/>
        </p:nvSpPr>
        <p:spPr>
          <a:xfrm>
            <a:off x="4044010" y="2070983"/>
            <a:ext cx="1106906" cy="15592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685449" y="423512"/>
            <a:ext cx="703606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u="sng" dirty="0">
                <a:solidFill>
                  <a:srgbClr val="000000"/>
                </a:solidFill>
                <a:latin typeface="Montserrat" panose="00000500000000000000" pitchFamily="50" charset="0"/>
              </a:rPr>
              <a:t>PCR de alta sensibilidad:</a:t>
            </a:r>
            <a:r>
              <a:rPr lang="es-ES" dirty="0">
                <a:solidFill>
                  <a:srgbClr val="000000"/>
                </a:solidFill>
                <a:latin typeface="Montserrat" panose="00000500000000000000" pitchFamily="50" charset="0"/>
              </a:rPr>
              <a:t> &gt;1 mg/L, es mejor que la convencional. Muy alto riesgo de sepsis cuando es &gt;3 mg/L. </a:t>
            </a:r>
            <a:endParaRPr lang="es-CO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8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7184253"/>
              </p:ext>
            </p:extLst>
          </p:nvPr>
        </p:nvGraphicFramePr>
        <p:xfrm>
          <a:off x="4669654" y="690790"/>
          <a:ext cx="735263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739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45120505"/>
              </p:ext>
            </p:extLst>
          </p:nvPr>
        </p:nvGraphicFramePr>
        <p:xfrm>
          <a:off x="3996623" y="565663"/>
          <a:ext cx="751519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37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69251177"/>
              </p:ext>
            </p:extLst>
          </p:nvPr>
        </p:nvGraphicFramePr>
        <p:xfrm>
          <a:off x="3960796" y="1023976"/>
          <a:ext cx="7718392" cy="4810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6619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79333" y="383218"/>
            <a:ext cx="417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334825" y="1212590"/>
            <a:ext cx="766491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000000"/>
                </a:solidFill>
                <a:latin typeface="Montserrat" panose="00000500000000000000" pitchFamily="50" charset="0"/>
              </a:rPr>
              <a:t>3 o más signos clínicos → Indicador de sepsis neonatal, se debe iniciar tratamiento y tomar cultivos.</a:t>
            </a:r>
            <a:endParaRPr lang="es-CO" dirty="0">
              <a:latin typeface="Montserrat" panose="00000500000000000000" pitchFamily="50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485477228"/>
              </p:ext>
            </p:extLst>
          </p:nvPr>
        </p:nvGraphicFramePr>
        <p:xfrm>
          <a:off x="3094687" y="1858921"/>
          <a:ext cx="6501700" cy="177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931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555276" y="415874"/>
            <a:ext cx="56871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 EMPÍRICO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20491036"/>
              </p:ext>
            </p:extLst>
          </p:nvPr>
        </p:nvGraphicFramePr>
        <p:xfrm>
          <a:off x="2334827" y="1270534"/>
          <a:ext cx="8128000" cy="4742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618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198623" y="517474"/>
            <a:ext cx="56871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 EMPÍRICO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9173" y="1867301"/>
            <a:ext cx="384048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AAA7"/>
                </a:solidFill>
                <a:latin typeface="Montserrat"/>
              </a:rPr>
              <a:t>SEPSIS TEMPRANA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464970" y="1794906"/>
            <a:ext cx="4841508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s-ES" sz="1600" dirty="0">
                <a:latin typeface="Montserrat"/>
              </a:rPr>
              <a:t>Ampicilina + Aminoglucósido (casi siempre gentamicina) → Evaluar la función renal con la gentamicina y si está alterada luego de 48 horas de tratamiento medir los niveles de gentamicina. </a:t>
            </a:r>
          </a:p>
          <a:p>
            <a:pPr algn="ctr"/>
            <a:r>
              <a:rPr lang="es-ES" sz="1600" dirty="0">
                <a:latin typeface="Montserrat"/>
              </a:rPr>
              <a:t>Las cefalosporinas de 3ra generación y vancomicina no de rutina por aumento de la resistencia y con las cefalosporinas hay riesgo de candidiasis invasiva y no son útiles para listeria. </a:t>
            </a:r>
          </a:p>
        </p:txBody>
      </p:sp>
      <p:sp>
        <p:nvSpPr>
          <p:cNvPr id="6" name="Abrir llave 5"/>
          <p:cNvSpPr/>
          <p:nvPr/>
        </p:nvSpPr>
        <p:spPr>
          <a:xfrm>
            <a:off x="5159141" y="1607419"/>
            <a:ext cx="567891" cy="3176337"/>
          </a:xfrm>
          <a:prstGeom prst="leftBrace">
            <a:avLst>
              <a:gd name="adj1" fmla="val 8333"/>
              <a:gd name="adj2" fmla="val 166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1265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52449" y="608914"/>
            <a:ext cx="56871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 EMPÍRICO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29173" y="1867301"/>
            <a:ext cx="3840481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SEPSIS TARDÍA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216519" y="1764426"/>
            <a:ext cx="523614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s-ES" sz="1600" dirty="0">
                <a:latin typeface="Montserrat"/>
              </a:rPr>
              <a:t>- Aminoglucósido + Vancomicina y las cefalosporinas de 3ra generación solo si se sospecha meningitis (igual que en la temprana). </a:t>
            </a:r>
          </a:p>
          <a:p>
            <a:pPr fontAlgn="base"/>
            <a:r>
              <a:rPr lang="es-ES" sz="1600" dirty="0">
                <a:latin typeface="Montserrat"/>
              </a:rPr>
              <a:t>Ampicilina/</a:t>
            </a:r>
            <a:r>
              <a:rPr lang="es-ES" sz="1600" dirty="0" err="1">
                <a:latin typeface="Montserrat"/>
              </a:rPr>
              <a:t>Sulbactam</a:t>
            </a:r>
            <a:r>
              <a:rPr lang="es-ES" sz="1600" dirty="0">
                <a:latin typeface="Montserrat"/>
              </a:rPr>
              <a:t> penetra mejor SNC que </a:t>
            </a:r>
            <a:r>
              <a:rPr lang="es-ES" sz="1600" dirty="0" err="1">
                <a:latin typeface="Montserrat"/>
              </a:rPr>
              <a:t>Pip</a:t>
            </a:r>
            <a:r>
              <a:rPr lang="es-ES" sz="1600" dirty="0">
                <a:latin typeface="Montserrat"/>
              </a:rPr>
              <a:t>/Tazo. </a:t>
            </a:r>
          </a:p>
          <a:p>
            <a:pPr fontAlgn="base"/>
            <a:r>
              <a:rPr lang="es-ES" sz="1600" dirty="0">
                <a:latin typeface="Montserrat"/>
              </a:rPr>
              <a:t>- En algunos estudios se aconseja no empezar de entrada con vancomicina sino con </a:t>
            </a:r>
            <a:r>
              <a:rPr lang="es-ES" sz="1600" dirty="0" err="1">
                <a:latin typeface="Montserrat"/>
              </a:rPr>
              <a:t>oxacilina</a:t>
            </a:r>
            <a:r>
              <a:rPr lang="es-ES" sz="1600" dirty="0">
                <a:latin typeface="Montserrat"/>
              </a:rPr>
              <a:t> e iniciar la vancomicina solo cuando luego de 48 horas no hay mejoría para evitar resistencia. </a:t>
            </a:r>
          </a:p>
          <a:p>
            <a:pPr fontAlgn="base"/>
            <a:r>
              <a:rPr lang="es-ES" sz="1600" dirty="0">
                <a:latin typeface="Montserrat"/>
              </a:rPr>
              <a:t>- Si se sospecha </a:t>
            </a:r>
            <a:r>
              <a:rPr lang="es-ES" sz="1600" dirty="0" err="1">
                <a:latin typeface="Montserrat"/>
              </a:rPr>
              <a:t>aspergillosis</a:t>
            </a:r>
            <a:r>
              <a:rPr lang="es-ES" sz="1600" dirty="0">
                <a:latin typeface="Montserrat"/>
              </a:rPr>
              <a:t> → Anfotericina B. </a:t>
            </a:r>
          </a:p>
        </p:txBody>
      </p:sp>
      <p:sp>
        <p:nvSpPr>
          <p:cNvPr id="7" name="Abrir llave 6"/>
          <p:cNvSpPr/>
          <p:nvPr/>
        </p:nvSpPr>
        <p:spPr>
          <a:xfrm>
            <a:off x="5159141" y="1607419"/>
            <a:ext cx="567891" cy="3176337"/>
          </a:xfrm>
          <a:prstGeom prst="leftBrace">
            <a:avLst>
              <a:gd name="adj1" fmla="val 8333"/>
              <a:gd name="adj2" fmla="val 166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515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54579" y="476834"/>
            <a:ext cx="56871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RECOMENDACIONES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05370887"/>
              </p:ext>
            </p:extLst>
          </p:nvPr>
        </p:nvGraphicFramePr>
        <p:xfrm>
          <a:off x="2234130" y="1366788"/>
          <a:ext cx="8128000" cy="463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79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51022" y="370573"/>
            <a:ext cx="56871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RECOMENDACIONES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23185186"/>
              </p:ext>
            </p:extLst>
          </p:nvPr>
        </p:nvGraphicFramePr>
        <p:xfrm>
          <a:off x="1627738" y="1357162"/>
          <a:ext cx="9547192" cy="5130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362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26872" y="449520"/>
            <a:ext cx="62022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/>
              </a:rPr>
              <a:t>RIESGO DE SEPSIS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021336735"/>
              </p:ext>
            </p:extLst>
          </p:nvPr>
        </p:nvGraphicFramePr>
        <p:xfrm>
          <a:off x="3205213" y="103747"/>
          <a:ext cx="8884118" cy="4660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7"/>
          <p:cNvSpPr/>
          <p:nvPr/>
        </p:nvSpPr>
        <p:spPr>
          <a:xfrm>
            <a:off x="4806215" y="5081358"/>
            <a:ext cx="5682114" cy="9787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latin typeface="Montserrat"/>
              </a:rPr>
              <a:t>Observación clínica: por 12-24 horas (signos vitales, tolerancia vía oral, patrón respiratorio, estado de conciencia) → La primera evaluación a la hora y luego cada 4 horas durante las primeras 12 horas y cada 6 horas entre 12-24 horas. </a:t>
            </a:r>
            <a:endParaRPr lang="es-CO" sz="16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038910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8568" y="1686278"/>
            <a:ext cx="3656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ESCENARIOS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35612533"/>
              </p:ext>
            </p:extLst>
          </p:nvPr>
        </p:nvGraphicFramePr>
        <p:xfrm>
          <a:off x="4053305" y="688291"/>
          <a:ext cx="77472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295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8568" y="1686278"/>
            <a:ext cx="3656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ESCENARIOS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33127508"/>
              </p:ext>
            </p:extLst>
          </p:nvPr>
        </p:nvGraphicFramePr>
        <p:xfrm>
          <a:off x="4053305" y="688291"/>
          <a:ext cx="77472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294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51022" y="232994"/>
            <a:ext cx="56871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dirty="0">
                <a:latin typeface="Montserrat"/>
              </a:rPr>
              <a:t>TRATAMIENTO DIRIGIDO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88077923"/>
              </p:ext>
            </p:extLst>
          </p:nvPr>
        </p:nvGraphicFramePr>
        <p:xfrm>
          <a:off x="4862159" y="786992"/>
          <a:ext cx="699616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334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52449" y="507314"/>
            <a:ext cx="56871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 DE APOYO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31133071"/>
              </p:ext>
            </p:extLst>
          </p:nvPr>
        </p:nvGraphicFramePr>
        <p:xfrm>
          <a:off x="3889675" y="1713297"/>
          <a:ext cx="8128000" cy="3751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674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127587" y="1745253"/>
            <a:ext cx="3617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PREVENCIÓN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94083122"/>
              </p:ext>
            </p:extLst>
          </p:nvPr>
        </p:nvGraphicFramePr>
        <p:xfrm>
          <a:off x="4265061" y="78699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03323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3575" y="1738834"/>
            <a:ext cx="3482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PRONÓSTICO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20152802"/>
              </p:ext>
            </p:extLst>
          </p:nvPr>
        </p:nvGraphicFramePr>
        <p:xfrm>
          <a:off x="3676490" y="17519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5391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33;p21">
            <a:extLst>
              <a:ext uri="{FF2B5EF4-FFF2-40B4-BE49-F238E27FC236}">
                <a16:creationId xmlns:a16="http://schemas.microsoft.com/office/drawing/2014/main" id="{B554E34D-4E60-4CC7-B65F-9A937EAB77FD}"/>
              </a:ext>
            </a:extLst>
          </p:cNvPr>
          <p:cNvSpPr txBox="1">
            <a:spLocks/>
          </p:cNvSpPr>
          <p:nvPr/>
        </p:nvSpPr>
        <p:spPr>
          <a:xfrm>
            <a:off x="2382567" y="1668655"/>
            <a:ext cx="6973188" cy="13416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9600" b="1" dirty="0">
                <a:solidFill>
                  <a:srgbClr val="00AAA7"/>
                </a:solidFill>
                <a:latin typeface="Montserrat" panose="00000500000000000000" pitchFamily="50" charset="0"/>
              </a:rPr>
              <a:t>¡Gracias!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8F8167-4F0A-4946-99B5-67CB4FA18CD0}"/>
              </a:ext>
            </a:extLst>
          </p:cNvPr>
          <p:cNvSpPr txBox="1"/>
          <p:nvPr/>
        </p:nvSpPr>
        <p:spPr>
          <a:xfrm>
            <a:off x="3546831" y="3142778"/>
            <a:ext cx="4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Correo: alvarezlondonolaura@gmail.com</a:t>
            </a:r>
          </a:p>
        </p:txBody>
      </p:sp>
    </p:spTree>
    <p:extLst>
      <p:ext uri="{BB962C8B-B14F-4D97-AF65-F5344CB8AC3E}">
        <p14:creationId xmlns:p14="http://schemas.microsoft.com/office/powerpoint/2010/main" val="97044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9081508"/>
              </p:ext>
            </p:extLst>
          </p:nvPr>
        </p:nvGraphicFramePr>
        <p:xfrm>
          <a:off x="2148038" y="459873"/>
          <a:ext cx="8128000" cy="3260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968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09560" y="564465"/>
            <a:ext cx="51728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CRITERIOS DE SIRS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45601304"/>
              </p:ext>
            </p:extLst>
          </p:nvPr>
        </p:nvGraphicFramePr>
        <p:xfrm>
          <a:off x="5323840" y="1310234"/>
          <a:ext cx="5831839" cy="4983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89056" y="1665170"/>
            <a:ext cx="314746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Montserrat"/>
              </a:rPr>
              <a:t>2 o más de los siguientes y que alguno sea inestabilidad térmica o alteración de leucocitos: </a:t>
            </a:r>
            <a:endParaRPr lang="es-CO" dirty="0">
              <a:latin typeface="Montserrat"/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4366292" y="1986201"/>
            <a:ext cx="827773" cy="558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373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67887" y="442667"/>
            <a:ext cx="35805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EPIDEMIOLOGÍA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45554521"/>
              </p:ext>
            </p:extLst>
          </p:nvPr>
        </p:nvGraphicFramePr>
        <p:xfrm>
          <a:off x="1869440" y="719666"/>
          <a:ext cx="97974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57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22994" y="283751"/>
            <a:ext cx="46531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FACTORES DE RIESGO 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87658332"/>
              </p:ext>
            </p:extLst>
          </p:nvPr>
        </p:nvGraphicFramePr>
        <p:xfrm>
          <a:off x="4914396" y="1018049"/>
          <a:ext cx="665961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607419" y="1684421"/>
            <a:ext cx="2810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Montserrat"/>
              </a:rPr>
              <a:t>Bajo peso al nacer, </a:t>
            </a:r>
            <a:r>
              <a:rPr lang="es-ES" dirty="0" err="1">
                <a:latin typeface="Montserrat"/>
              </a:rPr>
              <a:t>prematurez</a:t>
            </a:r>
            <a:r>
              <a:rPr lang="es-ES" dirty="0">
                <a:latin typeface="Montserrat"/>
              </a:rPr>
              <a:t> → Menor nivel de IgG materna.</a:t>
            </a:r>
          </a:p>
        </p:txBody>
      </p:sp>
    </p:spTree>
    <p:extLst>
      <p:ext uri="{BB962C8B-B14F-4D97-AF65-F5344CB8AC3E}">
        <p14:creationId xmlns:p14="http://schemas.microsoft.com/office/powerpoint/2010/main" val="506024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69442" y="273591"/>
            <a:ext cx="46531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FACTORES DE RIESGO 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32817974"/>
              </p:ext>
            </p:extLst>
          </p:nvPr>
        </p:nvGraphicFramePr>
        <p:xfrm>
          <a:off x="4914396" y="1018049"/>
          <a:ext cx="665961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30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3280" y="727583"/>
            <a:ext cx="4526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EN CUANTO AL SGB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57644473"/>
              </p:ext>
            </p:extLst>
          </p:nvPr>
        </p:nvGraphicFramePr>
        <p:xfrm>
          <a:off x="5612599" y="286530"/>
          <a:ext cx="5100320" cy="616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068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36D434D-E43E-46B1-B15C-3F8F1C7CD985}" vid="{2065B3BA-C76D-4BC7-A0DF-9D99B62B03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Presentation_FR_nueva</Template>
  <TotalTime>3802</TotalTime>
  <Words>2590</Words>
  <Application>Microsoft Office PowerPoint</Application>
  <PresentationFormat>Panorámica</PresentationFormat>
  <Paragraphs>174</Paragraphs>
  <Slides>36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alvarez londoño</dc:creator>
  <cp:lastModifiedBy>Comunicaciones</cp:lastModifiedBy>
  <cp:revision>119</cp:revision>
  <dcterms:created xsi:type="dcterms:W3CDTF">2020-11-02T00:18:26Z</dcterms:created>
  <dcterms:modified xsi:type="dcterms:W3CDTF">2020-11-23T16:01:10Z</dcterms:modified>
</cp:coreProperties>
</file>