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diagrams/data16.xml" ContentType="application/vnd.openxmlformats-officedocument.drawingml.diagramData+xml"/>
  <Override PartName="/ppt/diagrams/layout16.xml" ContentType="application/vnd.openxmlformats-officedocument.drawingml.diagramLayout+xml"/>
  <Override PartName="/ppt/diagrams/quickStyle16.xml" ContentType="application/vnd.openxmlformats-officedocument.drawingml.diagramStyle+xml"/>
  <Override PartName="/ppt/diagrams/colors16.xml" ContentType="application/vnd.openxmlformats-officedocument.drawingml.diagramColors+xml"/>
  <Override PartName="/ppt/diagrams/drawing16.xml" ContentType="application/vnd.ms-office.drawingml.diagramDrawing+xml"/>
  <Override PartName="/ppt/diagrams/data17.xml" ContentType="application/vnd.openxmlformats-officedocument.drawingml.diagramData+xml"/>
  <Override PartName="/ppt/diagrams/layout17.xml" ContentType="application/vnd.openxmlformats-officedocument.drawingml.diagramLayout+xml"/>
  <Override PartName="/ppt/diagrams/quickStyle17.xml" ContentType="application/vnd.openxmlformats-officedocument.drawingml.diagramStyle+xml"/>
  <Override PartName="/ppt/diagrams/colors17.xml" ContentType="application/vnd.openxmlformats-officedocument.drawingml.diagramColors+xml"/>
  <Override PartName="/ppt/diagrams/drawing17.xml" ContentType="application/vnd.ms-office.drawingml.diagramDrawing+xml"/>
  <Override PartName="/ppt/diagrams/data18.xml" ContentType="application/vnd.openxmlformats-officedocument.drawingml.diagramData+xml"/>
  <Override PartName="/ppt/diagrams/layout18.xml" ContentType="application/vnd.openxmlformats-officedocument.drawingml.diagramLayout+xml"/>
  <Override PartName="/ppt/diagrams/quickStyle18.xml" ContentType="application/vnd.openxmlformats-officedocument.drawingml.diagramStyle+xml"/>
  <Override PartName="/ppt/diagrams/colors18.xml" ContentType="application/vnd.openxmlformats-officedocument.drawingml.diagramColors+xml"/>
  <Override PartName="/ppt/diagrams/drawing18.xml" ContentType="application/vnd.ms-office.drawingml.diagramDrawing+xml"/>
  <Override PartName="/ppt/diagrams/data19.xml" ContentType="application/vnd.openxmlformats-officedocument.drawingml.diagramData+xml"/>
  <Override PartName="/ppt/diagrams/layout19.xml" ContentType="application/vnd.openxmlformats-officedocument.drawingml.diagramLayout+xml"/>
  <Override PartName="/ppt/diagrams/quickStyle19.xml" ContentType="application/vnd.openxmlformats-officedocument.drawingml.diagramStyle+xml"/>
  <Override PartName="/ppt/diagrams/colors19.xml" ContentType="application/vnd.openxmlformats-officedocument.drawingml.diagramColors+xml"/>
  <Override PartName="/ppt/diagrams/drawing19.xml" ContentType="application/vnd.ms-office.drawingml.diagramDrawing+xml"/>
  <Override PartName="/ppt/diagrams/data20.xml" ContentType="application/vnd.openxmlformats-officedocument.drawingml.diagramData+xml"/>
  <Override PartName="/ppt/diagrams/layout20.xml" ContentType="application/vnd.openxmlformats-officedocument.drawingml.diagramLayout+xml"/>
  <Override PartName="/ppt/diagrams/quickStyle20.xml" ContentType="application/vnd.openxmlformats-officedocument.drawingml.diagramStyle+xml"/>
  <Override PartName="/ppt/diagrams/colors20.xml" ContentType="application/vnd.openxmlformats-officedocument.drawingml.diagramColors+xml"/>
  <Override PartName="/ppt/diagrams/drawing20.xml" ContentType="application/vnd.ms-office.drawingml.diagramDrawing+xml"/>
  <Override PartName="/ppt/diagrams/data21.xml" ContentType="application/vnd.openxmlformats-officedocument.drawingml.diagramData+xml"/>
  <Override PartName="/ppt/diagrams/layout21.xml" ContentType="application/vnd.openxmlformats-officedocument.drawingml.diagramLayout+xml"/>
  <Override PartName="/ppt/diagrams/quickStyle21.xml" ContentType="application/vnd.openxmlformats-officedocument.drawingml.diagramStyle+xml"/>
  <Override PartName="/ppt/diagrams/colors21.xml" ContentType="application/vnd.openxmlformats-officedocument.drawingml.diagramColors+xml"/>
  <Override PartName="/ppt/diagrams/drawing21.xml" ContentType="application/vnd.ms-office.drawingml.diagramDrawing+xml"/>
  <Override PartName="/ppt/diagrams/data22.xml" ContentType="application/vnd.openxmlformats-officedocument.drawingml.diagramData+xml"/>
  <Override PartName="/ppt/diagrams/layout22.xml" ContentType="application/vnd.openxmlformats-officedocument.drawingml.diagramLayout+xml"/>
  <Override PartName="/ppt/diagrams/quickStyle22.xml" ContentType="application/vnd.openxmlformats-officedocument.drawingml.diagramStyle+xml"/>
  <Override PartName="/ppt/diagrams/colors22.xml" ContentType="application/vnd.openxmlformats-officedocument.drawingml.diagramColors+xml"/>
  <Override PartName="/ppt/diagrams/drawing22.xml" ContentType="application/vnd.ms-office.drawingml.diagramDrawing+xml"/>
  <Override PartName="/ppt/diagrams/data23.xml" ContentType="application/vnd.openxmlformats-officedocument.drawingml.diagramData+xml"/>
  <Override PartName="/ppt/diagrams/layout23.xml" ContentType="application/vnd.openxmlformats-officedocument.drawingml.diagramLayout+xml"/>
  <Override PartName="/ppt/diagrams/quickStyle23.xml" ContentType="application/vnd.openxmlformats-officedocument.drawingml.diagramStyle+xml"/>
  <Override PartName="/ppt/diagrams/colors23.xml" ContentType="application/vnd.openxmlformats-officedocument.drawingml.diagramColors+xml"/>
  <Override PartName="/ppt/diagrams/drawing23.xml" ContentType="application/vnd.ms-office.drawingml.diagramDrawing+xml"/>
  <Override PartName="/ppt/diagrams/data24.xml" ContentType="application/vnd.openxmlformats-officedocument.drawingml.diagramData+xml"/>
  <Override PartName="/ppt/diagrams/layout24.xml" ContentType="application/vnd.openxmlformats-officedocument.drawingml.diagramLayout+xml"/>
  <Override PartName="/ppt/diagrams/quickStyle24.xml" ContentType="application/vnd.openxmlformats-officedocument.drawingml.diagramStyle+xml"/>
  <Override PartName="/ppt/diagrams/colors24.xml" ContentType="application/vnd.openxmlformats-officedocument.drawingml.diagramColors+xml"/>
  <Override PartName="/ppt/diagrams/drawing24.xml" ContentType="application/vnd.ms-office.drawingml.diagramDrawing+xml"/>
  <Override PartName="/ppt/diagrams/data25.xml" ContentType="application/vnd.openxmlformats-officedocument.drawingml.diagramData+xml"/>
  <Override PartName="/ppt/diagrams/layout25.xml" ContentType="application/vnd.openxmlformats-officedocument.drawingml.diagramLayout+xml"/>
  <Override PartName="/ppt/diagrams/quickStyle25.xml" ContentType="application/vnd.openxmlformats-officedocument.drawingml.diagramStyle+xml"/>
  <Override PartName="/ppt/diagrams/colors25.xml" ContentType="application/vnd.openxmlformats-officedocument.drawingml.diagramColors+xml"/>
  <Override PartName="/ppt/diagrams/drawing25.xml" ContentType="application/vnd.ms-office.drawingml.diagramDrawing+xml"/>
  <Override PartName="/ppt/diagrams/data26.xml" ContentType="application/vnd.openxmlformats-officedocument.drawingml.diagramData+xml"/>
  <Override PartName="/ppt/diagrams/layout26.xml" ContentType="application/vnd.openxmlformats-officedocument.drawingml.diagramLayout+xml"/>
  <Override PartName="/ppt/diagrams/quickStyle26.xml" ContentType="application/vnd.openxmlformats-officedocument.drawingml.diagramStyle+xml"/>
  <Override PartName="/ppt/diagrams/colors26.xml" ContentType="application/vnd.openxmlformats-officedocument.drawingml.diagramColors+xml"/>
  <Override PartName="/ppt/diagrams/drawing26.xml" ContentType="application/vnd.ms-office.drawingml.diagramDrawing+xml"/>
  <Override PartName="/ppt/diagrams/data27.xml" ContentType="application/vnd.openxmlformats-officedocument.drawingml.diagramData+xml"/>
  <Override PartName="/ppt/diagrams/layout27.xml" ContentType="application/vnd.openxmlformats-officedocument.drawingml.diagramLayout+xml"/>
  <Override PartName="/ppt/diagrams/quickStyle27.xml" ContentType="application/vnd.openxmlformats-officedocument.drawingml.diagramStyle+xml"/>
  <Override PartName="/ppt/diagrams/colors27.xml" ContentType="application/vnd.openxmlformats-officedocument.drawingml.diagramColors+xml"/>
  <Override PartName="/ppt/diagrams/drawing27.xml" ContentType="application/vnd.ms-office.drawingml.diagramDrawing+xml"/>
  <Override PartName="/ppt/diagrams/data28.xml" ContentType="application/vnd.openxmlformats-officedocument.drawingml.diagramData+xml"/>
  <Override PartName="/ppt/diagrams/layout28.xml" ContentType="application/vnd.openxmlformats-officedocument.drawingml.diagramLayout+xml"/>
  <Override PartName="/ppt/diagrams/quickStyle28.xml" ContentType="application/vnd.openxmlformats-officedocument.drawingml.diagramStyle+xml"/>
  <Override PartName="/ppt/diagrams/colors28.xml" ContentType="application/vnd.openxmlformats-officedocument.drawingml.diagramColors+xml"/>
  <Override PartName="/ppt/diagrams/drawing28.xml" ContentType="application/vnd.ms-office.drawingml.diagramDrawing+xml"/>
  <Override PartName="/ppt/diagrams/data29.xml" ContentType="application/vnd.openxmlformats-officedocument.drawingml.diagramData+xml"/>
  <Override PartName="/ppt/diagrams/layout29.xml" ContentType="application/vnd.openxmlformats-officedocument.drawingml.diagramLayout+xml"/>
  <Override PartName="/ppt/diagrams/quickStyle29.xml" ContentType="application/vnd.openxmlformats-officedocument.drawingml.diagramStyle+xml"/>
  <Override PartName="/ppt/diagrams/colors29.xml" ContentType="application/vnd.openxmlformats-officedocument.drawingml.diagramColors+xml"/>
  <Override PartName="/ppt/diagrams/drawing29.xml" ContentType="application/vnd.ms-office.drawingml.diagramDrawing+xml"/>
  <Override PartName="/ppt/diagrams/data30.xml" ContentType="application/vnd.openxmlformats-officedocument.drawingml.diagramData+xml"/>
  <Override PartName="/ppt/diagrams/layout30.xml" ContentType="application/vnd.openxmlformats-officedocument.drawingml.diagramLayout+xml"/>
  <Override PartName="/ppt/diagrams/quickStyle30.xml" ContentType="application/vnd.openxmlformats-officedocument.drawingml.diagramStyle+xml"/>
  <Override PartName="/ppt/diagrams/colors30.xml" ContentType="application/vnd.openxmlformats-officedocument.drawingml.diagramColors+xml"/>
  <Override PartName="/ppt/diagrams/drawing30.xml" ContentType="application/vnd.ms-office.drawingml.diagramDrawing+xml"/>
  <Override PartName="/ppt/diagrams/data31.xml" ContentType="application/vnd.openxmlformats-officedocument.drawingml.diagramData+xml"/>
  <Override PartName="/ppt/diagrams/layout31.xml" ContentType="application/vnd.openxmlformats-officedocument.drawingml.diagramLayout+xml"/>
  <Override PartName="/ppt/diagrams/quickStyle31.xml" ContentType="application/vnd.openxmlformats-officedocument.drawingml.diagramStyle+xml"/>
  <Override PartName="/ppt/diagrams/colors31.xml" ContentType="application/vnd.openxmlformats-officedocument.drawingml.diagramColors+xml"/>
  <Override PartName="/ppt/diagrams/drawing31.xml" ContentType="application/vnd.ms-office.drawingml.diagramDrawing+xml"/>
  <Override PartName="/ppt/diagrams/data32.xml" ContentType="application/vnd.openxmlformats-officedocument.drawingml.diagramData+xml"/>
  <Override PartName="/ppt/diagrams/layout32.xml" ContentType="application/vnd.openxmlformats-officedocument.drawingml.diagramLayout+xml"/>
  <Override PartName="/ppt/diagrams/quickStyle32.xml" ContentType="application/vnd.openxmlformats-officedocument.drawingml.diagramStyle+xml"/>
  <Override PartName="/ppt/diagrams/colors32.xml" ContentType="application/vnd.openxmlformats-officedocument.drawingml.diagramColors+xml"/>
  <Override PartName="/ppt/diagrams/drawing32.xml" ContentType="application/vnd.ms-office.drawingml.diagramDrawing+xml"/>
  <Override PartName="/ppt/diagrams/data33.xml" ContentType="application/vnd.openxmlformats-officedocument.drawingml.diagramData+xml"/>
  <Override PartName="/ppt/diagrams/layout33.xml" ContentType="application/vnd.openxmlformats-officedocument.drawingml.diagramLayout+xml"/>
  <Override PartName="/ppt/diagrams/quickStyle33.xml" ContentType="application/vnd.openxmlformats-officedocument.drawingml.diagramStyle+xml"/>
  <Override PartName="/ppt/diagrams/colors33.xml" ContentType="application/vnd.openxmlformats-officedocument.drawingml.diagramColors+xml"/>
  <Override PartName="/ppt/diagrams/drawing33.xml" ContentType="application/vnd.ms-office.drawingml.diagramDrawing+xml"/>
  <Override PartName="/ppt/diagrams/data34.xml" ContentType="application/vnd.openxmlformats-officedocument.drawingml.diagramData+xml"/>
  <Override PartName="/ppt/diagrams/layout34.xml" ContentType="application/vnd.openxmlformats-officedocument.drawingml.diagramLayout+xml"/>
  <Override PartName="/ppt/diagrams/quickStyle34.xml" ContentType="application/vnd.openxmlformats-officedocument.drawingml.diagramStyle+xml"/>
  <Override PartName="/ppt/diagrams/colors34.xml" ContentType="application/vnd.openxmlformats-officedocument.drawingml.diagramColors+xml"/>
  <Override PartName="/ppt/diagrams/drawing34.xml" ContentType="application/vnd.ms-office.drawingml.diagramDrawing+xml"/>
  <Override PartName="/ppt/diagrams/data35.xml" ContentType="application/vnd.openxmlformats-officedocument.drawingml.diagramData+xml"/>
  <Override PartName="/ppt/diagrams/layout35.xml" ContentType="application/vnd.openxmlformats-officedocument.drawingml.diagramLayout+xml"/>
  <Override PartName="/ppt/diagrams/quickStyle35.xml" ContentType="application/vnd.openxmlformats-officedocument.drawingml.diagramStyle+xml"/>
  <Override PartName="/ppt/diagrams/colors35.xml" ContentType="application/vnd.openxmlformats-officedocument.drawingml.diagramColors+xml"/>
  <Override PartName="/ppt/diagrams/drawing35.xml" ContentType="application/vnd.ms-office.drawingml.diagramDrawing+xml"/>
  <Override PartName="/ppt/diagrams/data36.xml" ContentType="application/vnd.openxmlformats-officedocument.drawingml.diagramData+xml"/>
  <Override PartName="/ppt/diagrams/layout36.xml" ContentType="application/vnd.openxmlformats-officedocument.drawingml.diagramLayout+xml"/>
  <Override PartName="/ppt/diagrams/quickStyle36.xml" ContentType="application/vnd.openxmlformats-officedocument.drawingml.diagramStyle+xml"/>
  <Override PartName="/ppt/diagrams/colors36.xml" ContentType="application/vnd.openxmlformats-officedocument.drawingml.diagramColors+xml"/>
  <Override PartName="/ppt/diagrams/drawing36.xml" ContentType="application/vnd.ms-office.drawingml.diagramDrawing+xml"/>
  <Override PartName="/ppt/diagrams/data37.xml" ContentType="application/vnd.openxmlformats-officedocument.drawingml.diagramData+xml"/>
  <Override PartName="/ppt/diagrams/layout37.xml" ContentType="application/vnd.openxmlformats-officedocument.drawingml.diagramLayout+xml"/>
  <Override PartName="/ppt/diagrams/quickStyle37.xml" ContentType="application/vnd.openxmlformats-officedocument.drawingml.diagramStyle+xml"/>
  <Override PartName="/ppt/diagrams/colors37.xml" ContentType="application/vnd.openxmlformats-officedocument.drawingml.diagramColors+xml"/>
  <Override PartName="/ppt/diagrams/drawing37.xml" ContentType="application/vnd.ms-office.drawingml.diagramDrawing+xml"/>
  <Override PartName="/ppt/diagrams/data38.xml" ContentType="application/vnd.openxmlformats-officedocument.drawingml.diagramData+xml"/>
  <Override PartName="/ppt/diagrams/layout38.xml" ContentType="application/vnd.openxmlformats-officedocument.drawingml.diagramLayout+xml"/>
  <Override PartName="/ppt/diagrams/quickStyle38.xml" ContentType="application/vnd.openxmlformats-officedocument.drawingml.diagramStyle+xml"/>
  <Override PartName="/ppt/diagrams/colors38.xml" ContentType="application/vnd.openxmlformats-officedocument.drawingml.diagramColors+xml"/>
  <Override PartName="/ppt/diagrams/drawing38.xml" ContentType="application/vnd.ms-office.drawingml.diagramDrawing+xml"/>
  <Override PartName="/ppt/diagrams/data39.xml" ContentType="application/vnd.openxmlformats-officedocument.drawingml.diagramData+xml"/>
  <Override PartName="/ppt/diagrams/layout39.xml" ContentType="application/vnd.openxmlformats-officedocument.drawingml.diagramLayout+xml"/>
  <Override PartName="/ppt/diagrams/quickStyle39.xml" ContentType="application/vnd.openxmlformats-officedocument.drawingml.diagramStyle+xml"/>
  <Override PartName="/ppt/diagrams/colors39.xml" ContentType="application/vnd.openxmlformats-officedocument.drawingml.diagramColors+xml"/>
  <Override PartName="/ppt/diagrams/drawing39.xml" ContentType="application/vnd.ms-office.drawingml.diagramDrawing+xml"/>
  <Override PartName="/ppt/diagrams/data40.xml" ContentType="application/vnd.openxmlformats-officedocument.drawingml.diagramData+xml"/>
  <Override PartName="/ppt/diagrams/layout40.xml" ContentType="application/vnd.openxmlformats-officedocument.drawingml.diagramLayout+xml"/>
  <Override PartName="/ppt/diagrams/quickStyle40.xml" ContentType="application/vnd.openxmlformats-officedocument.drawingml.diagramStyle+xml"/>
  <Override PartName="/ppt/diagrams/colors40.xml" ContentType="application/vnd.openxmlformats-officedocument.drawingml.diagramColors+xml"/>
  <Override PartName="/ppt/diagrams/drawing40.xml" ContentType="application/vnd.ms-office.drawingml.diagramDrawing+xml"/>
  <Override PartName="/ppt/diagrams/data41.xml" ContentType="application/vnd.openxmlformats-officedocument.drawingml.diagramData+xml"/>
  <Override PartName="/ppt/diagrams/layout41.xml" ContentType="application/vnd.openxmlformats-officedocument.drawingml.diagramLayout+xml"/>
  <Override PartName="/ppt/diagrams/quickStyle41.xml" ContentType="application/vnd.openxmlformats-officedocument.drawingml.diagramStyle+xml"/>
  <Override PartName="/ppt/diagrams/colors41.xml" ContentType="application/vnd.openxmlformats-officedocument.drawingml.diagramColors+xml"/>
  <Override PartName="/ppt/diagrams/drawing41.xml" ContentType="application/vnd.ms-office.drawingml.diagramDrawing+xml"/>
  <Override PartName="/ppt/diagrams/data42.xml" ContentType="application/vnd.openxmlformats-officedocument.drawingml.diagramData+xml"/>
  <Override PartName="/ppt/diagrams/layout42.xml" ContentType="application/vnd.openxmlformats-officedocument.drawingml.diagramLayout+xml"/>
  <Override PartName="/ppt/diagrams/quickStyle42.xml" ContentType="application/vnd.openxmlformats-officedocument.drawingml.diagramStyle+xml"/>
  <Override PartName="/ppt/diagrams/colors42.xml" ContentType="application/vnd.openxmlformats-officedocument.drawingml.diagramColors+xml"/>
  <Override PartName="/ppt/diagrams/drawing42.xml" ContentType="application/vnd.ms-office.drawingml.diagramDrawing+xml"/>
  <Override PartName="/ppt/diagrams/data43.xml" ContentType="application/vnd.openxmlformats-officedocument.drawingml.diagramData+xml"/>
  <Override PartName="/ppt/diagrams/layout43.xml" ContentType="application/vnd.openxmlformats-officedocument.drawingml.diagramLayout+xml"/>
  <Override PartName="/ppt/diagrams/quickStyle43.xml" ContentType="application/vnd.openxmlformats-officedocument.drawingml.diagramStyle+xml"/>
  <Override PartName="/ppt/diagrams/colors43.xml" ContentType="application/vnd.openxmlformats-officedocument.drawingml.diagramColors+xml"/>
  <Override PartName="/ppt/diagrams/drawing43.xml" ContentType="application/vnd.ms-office.drawingml.diagramDrawing+xml"/>
  <Override PartName="/ppt/diagrams/data44.xml" ContentType="application/vnd.openxmlformats-officedocument.drawingml.diagramData+xml"/>
  <Override PartName="/ppt/diagrams/layout44.xml" ContentType="application/vnd.openxmlformats-officedocument.drawingml.diagramLayout+xml"/>
  <Override PartName="/ppt/diagrams/quickStyle44.xml" ContentType="application/vnd.openxmlformats-officedocument.drawingml.diagramStyle+xml"/>
  <Override PartName="/ppt/diagrams/colors44.xml" ContentType="application/vnd.openxmlformats-officedocument.drawingml.diagramColors+xml"/>
  <Override PartName="/ppt/diagrams/drawing44.xml" ContentType="application/vnd.ms-office.drawingml.diagramDrawing+xml"/>
  <Override PartName="/ppt/diagrams/data45.xml" ContentType="application/vnd.openxmlformats-officedocument.drawingml.diagramData+xml"/>
  <Override PartName="/ppt/diagrams/layout45.xml" ContentType="application/vnd.openxmlformats-officedocument.drawingml.diagramLayout+xml"/>
  <Override PartName="/ppt/diagrams/quickStyle45.xml" ContentType="application/vnd.openxmlformats-officedocument.drawingml.diagramStyle+xml"/>
  <Override PartName="/ppt/diagrams/colors45.xml" ContentType="application/vnd.openxmlformats-officedocument.drawingml.diagramColors+xml"/>
  <Override PartName="/ppt/diagrams/drawing45.xml" ContentType="application/vnd.ms-office.drawingml.diagramDrawing+xml"/>
  <Override PartName="/ppt/diagrams/data46.xml" ContentType="application/vnd.openxmlformats-officedocument.drawingml.diagramData+xml"/>
  <Override PartName="/ppt/diagrams/layout46.xml" ContentType="application/vnd.openxmlformats-officedocument.drawingml.diagramLayout+xml"/>
  <Override PartName="/ppt/diagrams/quickStyle46.xml" ContentType="application/vnd.openxmlformats-officedocument.drawingml.diagramStyle+xml"/>
  <Override PartName="/ppt/diagrams/colors46.xml" ContentType="application/vnd.openxmlformats-officedocument.drawingml.diagramColors+xml"/>
  <Override PartName="/ppt/diagrams/drawing46.xml" ContentType="application/vnd.ms-office.drawingml.diagramDrawing+xml"/>
  <Override PartName="/ppt/diagrams/data47.xml" ContentType="application/vnd.openxmlformats-officedocument.drawingml.diagramData+xml"/>
  <Override PartName="/ppt/diagrams/layout47.xml" ContentType="application/vnd.openxmlformats-officedocument.drawingml.diagramLayout+xml"/>
  <Override PartName="/ppt/diagrams/quickStyle47.xml" ContentType="application/vnd.openxmlformats-officedocument.drawingml.diagramStyle+xml"/>
  <Override PartName="/ppt/diagrams/colors47.xml" ContentType="application/vnd.openxmlformats-officedocument.drawingml.diagramColors+xml"/>
  <Override PartName="/ppt/diagrams/drawing47.xml" ContentType="application/vnd.ms-office.drawingml.diagramDrawing+xml"/>
  <Override PartName="/ppt/diagrams/data48.xml" ContentType="application/vnd.openxmlformats-officedocument.drawingml.diagramData+xml"/>
  <Override PartName="/ppt/diagrams/layout48.xml" ContentType="application/vnd.openxmlformats-officedocument.drawingml.diagramLayout+xml"/>
  <Override PartName="/ppt/diagrams/quickStyle48.xml" ContentType="application/vnd.openxmlformats-officedocument.drawingml.diagramStyle+xml"/>
  <Override PartName="/ppt/diagrams/colors48.xml" ContentType="application/vnd.openxmlformats-officedocument.drawingml.diagramColors+xml"/>
  <Override PartName="/ppt/diagrams/drawing48.xml" ContentType="application/vnd.ms-office.drawingml.diagramDrawing+xml"/>
  <Override PartName="/ppt/diagrams/data49.xml" ContentType="application/vnd.openxmlformats-officedocument.drawingml.diagramData+xml"/>
  <Override PartName="/ppt/diagrams/layout49.xml" ContentType="application/vnd.openxmlformats-officedocument.drawingml.diagramLayout+xml"/>
  <Override PartName="/ppt/diagrams/quickStyle49.xml" ContentType="application/vnd.openxmlformats-officedocument.drawingml.diagramStyle+xml"/>
  <Override PartName="/ppt/diagrams/colors49.xml" ContentType="application/vnd.openxmlformats-officedocument.drawingml.diagramColors+xml"/>
  <Override PartName="/ppt/diagrams/drawing49.xml" ContentType="application/vnd.ms-office.drawingml.diagramDrawing+xml"/>
  <Override PartName="/ppt/diagrams/data50.xml" ContentType="application/vnd.openxmlformats-officedocument.drawingml.diagramData+xml"/>
  <Override PartName="/ppt/diagrams/layout50.xml" ContentType="application/vnd.openxmlformats-officedocument.drawingml.diagramLayout+xml"/>
  <Override PartName="/ppt/diagrams/quickStyle50.xml" ContentType="application/vnd.openxmlformats-officedocument.drawingml.diagramStyle+xml"/>
  <Override PartName="/ppt/diagrams/colors50.xml" ContentType="application/vnd.openxmlformats-officedocument.drawingml.diagramColors+xml"/>
  <Override PartName="/ppt/diagrams/drawing50.xml" ContentType="application/vnd.ms-office.drawingml.diagramDrawing+xml"/>
  <Override PartName="/ppt/diagrams/data51.xml" ContentType="application/vnd.openxmlformats-officedocument.drawingml.diagramData+xml"/>
  <Override PartName="/ppt/diagrams/layout51.xml" ContentType="application/vnd.openxmlformats-officedocument.drawingml.diagramLayout+xml"/>
  <Override PartName="/ppt/diagrams/quickStyle51.xml" ContentType="application/vnd.openxmlformats-officedocument.drawingml.diagramStyle+xml"/>
  <Override PartName="/ppt/diagrams/colors51.xml" ContentType="application/vnd.openxmlformats-officedocument.drawingml.diagramColors+xml"/>
  <Override PartName="/ppt/diagrams/drawing51.xml" ContentType="application/vnd.ms-office.drawingml.diagramDrawing+xml"/>
  <Override PartName="/ppt/diagrams/data52.xml" ContentType="application/vnd.openxmlformats-officedocument.drawingml.diagramData+xml"/>
  <Override PartName="/ppt/diagrams/layout52.xml" ContentType="application/vnd.openxmlformats-officedocument.drawingml.diagramLayout+xml"/>
  <Override PartName="/ppt/diagrams/quickStyle52.xml" ContentType="application/vnd.openxmlformats-officedocument.drawingml.diagramStyle+xml"/>
  <Override PartName="/ppt/diagrams/colors52.xml" ContentType="application/vnd.openxmlformats-officedocument.drawingml.diagramColors+xml"/>
  <Override PartName="/ppt/diagrams/drawing52.xml" ContentType="application/vnd.ms-office.drawingml.diagramDrawing+xml"/>
  <Override PartName="/ppt/diagrams/data53.xml" ContentType="application/vnd.openxmlformats-officedocument.drawingml.diagramData+xml"/>
  <Override PartName="/ppt/diagrams/layout53.xml" ContentType="application/vnd.openxmlformats-officedocument.drawingml.diagramLayout+xml"/>
  <Override PartName="/ppt/diagrams/quickStyle53.xml" ContentType="application/vnd.openxmlformats-officedocument.drawingml.diagramStyle+xml"/>
  <Override PartName="/ppt/diagrams/colors53.xml" ContentType="application/vnd.openxmlformats-officedocument.drawingml.diagramColors+xml"/>
  <Override PartName="/ppt/diagrams/drawing53.xml" ContentType="application/vnd.ms-office.drawingml.diagramDrawing+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0"/>
  </p:notesMasterIdLst>
  <p:sldIdLst>
    <p:sldId id="256" r:id="rId2"/>
    <p:sldId id="291" r:id="rId3"/>
    <p:sldId id="292" r:id="rId4"/>
    <p:sldId id="293" r:id="rId5"/>
    <p:sldId id="294" r:id="rId6"/>
    <p:sldId id="295" r:id="rId7"/>
    <p:sldId id="296" r:id="rId8"/>
    <p:sldId id="297" r:id="rId9"/>
    <p:sldId id="298" r:id="rId10"/>
    <p:sldId id="299" r:id="rId11"/>
    <p:sldId id="300" r:id="rId12"/>
    <p:sldId id="301" r:id="rId13"/>
    <p:sldId id="302" r:id="rId14"/>
    <p:sldId id="303" r:id="rId15"/>
    <p:sldId id="304" r:id="rId16"/>
    <p:sldId id="305" r:id="rId17"/>
    <p:sldId id="306" r:id="rId18"/>
    <p:sldId id="307" r:id="rId19"/>
    <p:sldId id="308" r:id="rId20"/>
    <p:sldId id="309" r:id="rId21"/>
    <p:sldId id="310" r:id="rId22"/>
    <p:sldId id="311" r:id="rId23"/>
    <p:sldId id="312" r:id="rId24"/>
    <p:sldId id="313" r:id="rId25"/>
    <p:sldId id="314" r:id="rId26"/>
    <p:sldId id="315" r:id="rId27"/>
    <p:sldId id="316" r:id="rId28"/>
    <p:sldId id="317" r:id="rId29"/>
    <p:sldId id="318" r:id="rId30"/>
    <p:sldId id="319" r:id="rId31"/>
    <p:sldId id="321" r:id="rId32"/>
    <p:sldId id="322" r:id="rId33"/>
    <p:sldId id="320" r:id="rId34"/>
    <p:sldId id="323" r:id="rId35"/>
    <p:sldId id="324" r:id="rId36"/>
    <p:sldId id="325" r:id="rId37"/>
    <p:sldId id="326" r:id="rId38"/>
    <p:sldId id="327" r:id="rId39"/>
    <p:sldId id="328" r:id="rId40"/>
    <p:sldId id="329" r:id="rId41"/>
    <p:sldId id="330" r:id="rId42"/>
    <p:sldId id="331" r:id="rId43"/>
    <p:sldId id="332" r:id="rId44"/>
    <p:sldId id="333" r:id="rId45"/>
    <p:sldId id="334" r:id="rId46"/>
    <p:sldId id="335" r:id="rId47"/>
    <p:sldId id="336" r:id="rId48"/>
    <p:sldId id="337" r:id="rId49"/>
    <p:sldId id="338" r:id="rId50"/>
    <p:sldId id="339" r:id="rId51"/>
    <p:sldId id="341" r:id="rId52"/>
    <p:sldId id="343" r:id="rId53"/>
    <p:sldId id="342" r:id="rId54"/>
    <p:sldId id="344" r:id="rId55"/>
    <p:sldId id="345" r:id="rId56"/>
    <p:sldId id="346" r:id="rId57"/>
    <p:sldId id="347" r:id="rId58"/>
    <p:sldId id="348" r:id="rId59"/>
    <p:sldId id="349" r:id="rId60"/>
    <p:sldId id="350" r:id="rId61"/>
    <p:sldId id="351" r:id="rId62"/>
    <p:sldId id="352" r:id="rId63"/>
    <p:sldId id="353" r:id="rId64"/>
    <p:sldId id="354" r:id="rId65"/>
    <p:sldId id="355" r:id="rId66"/>
    <p:sldId id="356" r:id="rId67"/>
    <p:sldId id="357" r:id="rId68"/>
    <p:sldId id="290" r:id="rId69"/>
  </p:sldIdLst>
  <p:sldSz cx="12192000" cy="6858000"/>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AAA7"/>
    <a:srgbClr val="112C4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Estilo medio 4 - Énfasis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BC89EF96-8CEA-46FF-86C4-4CE0E7609802}" styleName="Estilo claro 3 - Acento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9" d="100"/>
          <a:sy n="69" d="100"/>
        </p:scale>
        <p:origin x="780"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tableStyles" Target="tableStyle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71"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4">
  <dgm:title val=""/>
  <dgm:desc val=""/>
  <dgm:catLst>
    <dgm:cat type="accent1" pri="11400"/>
  </dgm:catLst>
  <dgm:styleLbl name="node0">
    <dgm:fillClrLst meth="cycle">
      <a:schemeClr val="accent1">
        <a:shade val="60000"/>
      </a:schemeClr>
    </dgm:fillClrLst>
    <dgm:linClrLst meth="repeat">
      <a:schemeClr val="lt1"/>
    </dgm:linClrLst>
    <dgm:effectClrLst/>
    <dgm:txLinClrLst/>
    <dgm:txFillClrLst/>
    <dgm:txEffectClrLst/>
  </dgm:styleLbl>
  <dgm:styleLbl name="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alignNode1">
    <dgm:fillClrLst meth="cycle">
      <a:schemeClr val="accent1">
        <a:shade val="50000"/>
      </a:schemeClr>
      <a:schemeClr val="accent1">
        <a:tint val="55000"/>
      </a:schemeClr>
    </dgm:fillClrLst>
    <dgm:linClrLst meth="cycle">
      <a:schemeClr val="accent1">
        <a:shade val="50000"/>
      </a:schemeClr>
      <a:schemeClr val="accent1">
        <a:tint val="55000"/>
      </a:schemeClr>
    </dgm:linClrLst>
    <dgm:effectClrLst/>
    <dgm:txLinClrLst/>
    <dgm:txFillClrLst/>
    <dgm:txEffectClrLst/>
  </dgm:styleLbl>
  <dgm:styleLbl name="ln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vennNode1">
    <dgm:fillClrLst meth="cycle">
      <a:schemeClr val="accent1">
        <a:shade val="80000"/>
        <a:alpha val="50000"/>
      </a:schemeClr>
      <a:schemeClr val="accent1">
        <a:tint val="50000"/>
        <a:alpha val="50000"/>
      </a:schemeClr>
    </dgm:fillClrLst>
    <dgm:linClrLst meth="repeat">
      <a:schemeClr val="lt1"/>
    </dgm:linClrLst>
    <dgm:effectClrLst/>
    <dgm:txLinClrLst/>
    <dgm:txFillClrLst/>
    <dgm:txEffectClrLst/>
  </dgm:styleLbl>
  <dgm:styleLbl name="node2">
    <dgm:fillClrLst>
      <a:schemeClr val="accent1">
        <a:shade val="80000"/>
      </a:schemeClr>
    </dgm:fillClrLst>
    <dgm:linClrLst meth="repeat">
      <a:schemeClr val="lt1"/>
    </dgm:linClrLst>
    <dgm:effectClrLst/>
    <dgm:txLinClrLst/>
    <dgm:txFillClrLst/>
    <dgm:txEffectClrLst/>
  </dgm:styleLbl>
  <dgm:styleLbl name="node3">
    <dgm:fillClrLst>
      <a:schemeClr val="accent1">
        <a:tint val="99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f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b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sibTrans1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0000"/>
      </a:schemeClr>
    </dgm:fillClrLst>
    <dgm:linClrLst meth="repeat">
      <a:schemeClr val="lt1"/>
    </dgm:linClrLst>
    <dgm:effectClrLst/>
    <dgm:txLinClrLst/>
    <dgm:txFillClrLst/>
    <dgm:txEffectClrLst/>
  </dgm:styleLbl>
  <dgm:styleLbl name="asst3">
    <dgm:fillClrLst>
      <a:schemeClr val="accent1">
        <a:tint val="70000"/>
      </a:schemeClr>
    </dgm:fillClrLst>
    <dgm:linClrLst meth="repeat">
      <a:schemeClr val="lt1"/>
    </dgm:linClrLst>
    <dgm:effectClrLst/>
    <dgm:txLinClrLst/>
    <dgm:txFillClrLst/>
    <dgm:txEffectClrLst/>
  </dgm:styleLbl>
  <dgm:styleLbl name="asst4">
    <dgm:fillClrLst>
      <a:schemeClr val="accent1">
        <a:tint val="5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align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bgAccFollowNode1">
    <dgm:fillClrLst meth="repeat">
      <a:schemeClr val="accent1">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55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4">
  <dgm:title val=""/>
  <dgm:desc val=""/>
  <dgm:catLst>
    <dgm:cat type="accent1" pri="11400"/>
  </dgm:catLst>
  <dgm:styleLbl name="node0">
    <dgm:fillClrLst meth="cycle">
      <a:schemeClr val="accent1">
        <a:shade val="60000"/>
      </a:schemeClr>
    </dgm:fillClrLst>
    <dgm:linClrLst meth="repeat">
      <a:schemeClr val="lt1"/>
    </dgm:linClrLst>
    <dgm:effectClrLst/>
    <dgm:txLinClrLst/>
    <dgm:txFillClrLst/>
    <dgm:txEffectClrLst/>
  </dgm:styleLbl>
  <dgm:styleLbl name="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alignNode1">
    <dgm:fillClrLst meth="cycle">
      <a:schemeClr val="accent1">
        <a:shade val="50000"/>
      </a:schemeClr>
      <a:schemeClr val="accent1">
        <a:tint val="55000"/>
      </a:schemeClr>
    </dgm:fillClrLst>
    <dgm:linClrLst meth="cycle">
      <a:schemeClr val="accent1">
        <a:shade val="50000"/>
      </a:schemeClr>
      <a:schemeClr val="accent1">
        <a:tint val="55000"/>
      </a:schemeClr>
    </dgm:linClrLst>
    <dgm:effectClrLst/>
    <dgm:txLinClrLst/>
    <dgm:txFillClrLst/>
    <dgm:txEffectClrLst/>
  </dgm:styleLbl>
  <dgm:styleLbl name="ln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vennNode1">
    <dgm:fillClrLst meth="cycle">
      <a:schemeClr val="accent1">
        <a:shade val="80000"/>
        <a:alpha val="50000"/>
      </a:schemeClr>
      <a:schemeClr val="accent1">
        <a:tint val="50000"/>
        <a:alpha val="50000"/>
      </a:schemeClr>
    </dgm:fillClrLst>
    <dgm:linClrLst meth="repeat">
      <a:schemeClr val="lt1"/>
    </dgm:linClrLst>
    <dgm:effectClrLst/>
    <dgm:txLinClrLst/>
    <dgm:txFillClrLst/>
    <dgm:txEffectClrLst/>
  </dgm:styleLbl>
  <dgm:styleLbl name="node2">
    <dgm:fillClrLst>
      <a:schemeClr val="accent1">
        <a:shade val="80000"/>
      </a:schemeClr>
    </dgm:fillClrLst>
    <dgm:linClrLst meth="repeat">
      <a:schemeClr val="lt1"/>
    </dgm:linClrLst>
    <dgm:effectClrLst/>
    <dgm:txLinClrLst/>
    <dgm:txFillClrLst/>
    <dgm:txEffectClrLst/>
  </dgm:styleLbl>
  <dgm:styleLbl name="node3">
    <dgm:fillClrLst>
      <a:schemeClr val="accent1">
        <a:tint val="99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f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b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sibTrans1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0000"/>
      </a:schemeClr>
    </dgm:fillClrLst>
    <dgm:linClrLst meth="repeat">
      <a:schemeClr val="lt1"/>
    </dgm:linClrLst>
    <dgm:effectClrLst/>
    <dgm:txLinClrLst/>
    <dgm:txFillClrLst/>
    <dgm:txEffectClrLst/>
  </dgm:styleLbl>
  <dgm:styleLbl name="asst3">
    <dgm:fillClrLst>
      <a:schemeClr val="accent1">
        <a:tint val="70000"/>
      </a:schemeClr>
    </dgm:fillClrLst>
    <dgm:linClrLst meth="repeat">
      <a:schemeClr val="lt1"/>
    </dgm:linClrLst>
    <dgm:effectClrLst/>
    <dgm:txLinClrLst/>
    <dgm:txFillClrLst/>
    <dgm:txEffectClrLst/>
  </dgm:styleLbl>
  <dgm:styleLbl name="asst4">
    <dgm:fillClrLst>
      <a:schemeClr val="accent1">
        <a:tint val="5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align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bgAccFollowNode1">
    <dgm:fillClrLst meth="repeat">
      <a:schemeClr val="accent1">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55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4">
  <dgm:title val=""/>
  <dgm:desc val=""/>
  <dgm:catLst>
    <dgm:cat type="accent1" pri="11400"/>
  </dgm:catLst>
  <dgm:styleLbl name="node0">
    <dgm:fillClrLst meth="cycle">
      <a:schemeClr val="accent1">
        <a:shade val="60000"/>
      </a:schemeClr>
    </dgm:fillClrLst>
    <dgm:linClrLst meth="repeat">
      <a:schemeClr val="lt1"/>
    </dgm:linClrLst>
    <dgm:effectClrLst/>
    <dgm:txLinClrLst/>
    <dgm:txFillClrLst/>
    <dgm:txEffectClrLst/>
  </dgm:styleLbl>
  <dgm:styleLbl name="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alignNode1">
    <dgm:fillClrLst meth="cycle">
      <a:schemeClr val="accent1">
        <a:shade val="50000"/>
      </a:schemeClr>
      <a:schemeClr val="accent1">
        <a:tint val="55000"/>
      </a:schemeClr>
    </dgm:fillClrLst>
    <dgm:linClrLst meth="cycle">
      <a:schemeClr val="accent1">
        <a:shade val="50000"/>
      </a:schemeClr>
      <a:schemeClr val="accent1">
        <a:tint val="55000"/>
      </a:schemeClr>
    </dgm:linClrLst>
    <dgm:effectClrLst/>
    <dgm:txLinClrLst/>
    <dgm:txFillClrLst/>
    <dgm:txEffectClrLst/>
  </dgm:styleLbl>
  <dgm:styleLbl name="ln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vennNode1">
    <dgm:fillClrLst meth="cycle">
      <a:schemeClr val="accent1">
        <a:shade val="80000"/>
        <a:alpha val="50000"/>
      </a:schemeClr>
      <a:schemeClr val="accent1">
        <a:tint val="50000"/>
        <a:alpha val="50000"/>
      </a:schemeClr>
    </dgm:fillClrLst>
    <dgm:linClrLst meth="repeat">
      <a:schemeClr val="lt1"/>
    </dgm:linClrLst>
    <dgm:effectClrLst/>
    <dgm:txLinClrLst/>
    <dgm:txFillClrLst/>
    <dgm:txEffectClrLst/>
  </dgm:styleLbl>
  <dgm:styleLbl name="node2">
    <dgm:fillClrLst>
      <a:schemeClr val="accent1">
        <a:shade val="80000"/>
      </a:schemeClr>
    </dgm:fillClrLst>
    <dgm:linClrLst meth="repeat">
      <a:schemeClr val="lt1"/>
    </dgm:linClrLst>
    <dgm:effectClrLst/>
    <dgm:txLinClrLst/>
    <dgm:txFillClrLst/>
    <dgm:txEffectClrLst/>
  </dgm:styleLbl>
  <dgm:styleLbl name="node3">
    <dgm:fillClrLst>
      <a:schemeClr val="accent1">
        <a:tint val="99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f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b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sibTrans1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0000"/>
      </a:schemeClr>
    </dgm:fillClrLst>
    <dgm:linClrLst meth="repeat">
      <a:schemeClr val="lt1"/>
    </dgm:linClrLst>
    <dgm:effectClrLst/>
    <dgm:txLinClrLst/>
    <dgm:txFillClrLst/>
    <dgm:txEffectClrLst/>
  </dgm:styleLbl>
  <dgm:styleLbl name="asst3">
    <dgm:fillClrLst>
      <a:schemeClr val="accent1">
        <a:tint val="70000"/>
      </a:schemeClr>
    </dgm:fillClrLst>
    <dgm:linClrLst meth="repeat">
      <a:schemeClr val="lt1"/>
    </dgm:linClrLst>
    <dgm:effectClrLst/>
    <dgm:txLinClrLst/>
    <dgm:txFillClrLst/>
    <dgm:txEffectClrLst/>
  </dgm:styleLbl>
  <dgm:styleLbl name="asst4">
    <dgm:fillClrLst>
      <a:schemeClr val="accent1">
        <a:tint val="5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align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bgAccFollowNode1">
    <dgm:fillClrLst meth="repeat">
      <a:schemeClr val="accent1">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55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4">
  <dgm:title val=""/>
  <dgm:desc val=""/>
  <dgm:catLst>
    <dgm:cat type="accent1" pri="11400"/>
  </dgm:catLst>
  <dgm:styleLbl name="node0">
    <dgm:fillClrLst meth="cycle">
      <a:schemeClr val="accent1">
        <a:shade val="60000"/>
      </a:schemeClr>
    </dgm:fillClrLst>
    <dgm:linClrLst meth="repeat">
      <a:schemeClr val="lt1"/>
    </dgm:linClrLst>
    <dgm:effectClrLst/>
    <dgm:txLinClrLst/>
    <dgm:txFillClrLst/>
    <dgm:txEffectClrLst/>
  </dgm:styleLbl>
  <dgm:styleLbl name="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alignNode1">
    <dgm:fillClrLst meth="cycle">
      <a:schemeClr val="accent1">
        <a:shade val="50000"/>
      </a:schemeClr>
      <a:schemeClr val="accent1">
        <a:tint val="55000"/>
      </a:schemeClr>
    </dgm:fillClrLst>
    <dgm:linClrLst meth="cycle">
      <a:schemeClr val="accent1">
        <a:shade val="50000"/>
      </a:schemeClr>
      <a:schemeClr val="accent1">
        <a:tint val="55000"/>
      </a:schemeClr>
    </dgm:linClrLst>
    <dgm:effectClrLst/>
    <dgm:txLinClrLst/>
    <dgm:txFillClrLst/>
    <dgm:txEffectClrLst/>
  </dgm:styleLbl>
  <dgm:styleLbl name="ln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vennNode1">
    <dgm:fillClrLst meth="cycle">
      <a:schemeClr val="accent1">
        <a:shade val="80000"/>
        <a:alpha val="50000"/>
      </a:schemeClr>
      <a:schemeClr val="accent1">
        <a:tint val="50000"/>
        <a:alpha val="50000"/>
      </a:schemeClr>
    </dgm:fillClrLst>
    <dgm:linClrLst meth="repeat">
      <a:schemeClr val="lt1"/>
    </dgm:linClrLst>
    <dgm:effectClrLst/>
    <dgm:txLinClrLst/>
    <dgm:txFillClrLst/>
    <dgm:txEffectClrLst/>
  </dgm:styleLbl>
  <dgm:styleLbl name="node2">
    <dgm:fillClrLst>
      <a:schemeClr val="accent1">
        <a:shade val="80000"/>
      </a:schemeClr>
    </dgm:fillClrLst>
    <dgm:linClrLst meth="repeat">
      <a:schemeClr val="lt1"/>
    </dgm:linClrLst>
    <dgm:effectClrLst/>
    <dgm:txLinClrLst/>
    <dgm:txFillClrLst/>
    <dgm:txEffectClrLst/>
  </dgm:styleLbl>
  <dgm:styleLbl name="node3">
    <dgm:fillClrLst>
      <a:schemeClr val="accent1">
        <a:tint val="99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f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b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sibTrans1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0000"/>
      </a:schemeClr>
    </dgm:fillClrLst>
    <dgm:linClrLst meth="repeat">
      <a:schemeClr val="lt1"/>
    </dgm:linClrLst>
    <dgm:effectClrLst/>
    <dgm:txLinClrLst/>
    <dgm:txFillClrLst/>
    <dgm:txEffectClrLst/>
  </dgm:styleLbl>
  <dgm:styleLbl name="asst3">
    <dgm:fillClrLst>
      <a:schemeClr val="accent1">
        <a:tint val="70000"/>
      </a:schemeClr>
    </dgm:fillClrLst>
    <dgm:linClrLst meth="repeat">
      <a:schemeClr val="lt1"/>
    </dgm:linClrLst>
    <dgm:effectClrLst/>
    <dgm:txLinClrLst/>
    <dgm:txFillClrLst/>
    <dgm:txEffectClrLst/>
  </dgm:styleLbl>
  <dgm:styleLbl name="asst4">
    <dgm:fillClrLst>
      <a:schemeClr val="accent1">
        <a:tint val="5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align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bgAccFollowNode1">
    <dgm:fillClrLst meth="repeat">
      <a:schemeClr val="accent1">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55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1_4">
  <dgm:title val=""/>
  <dgm:desc val=""/>
  <dgm:catLst>
    <dgm:cat type="accent1" pri="11400"/>
  </dgm:catLst>
  <dgm:styleLbl name="node0">
    <dgm:fillClrLst meth="cycle">
      <a:schemeClr val="accent1">
        <a:shade val="60000"/>
      </a:schemeClr>
    </dgm:fillClrLst>
    <dgm:linClrLst meth="repeat">
      <a:schemeClr val="lt1"/>
    </dgm:linClrLst>
    <dgm:effectClrLst/>
    <dgm:txLinClrLst/>
    <dgm:txFillClrLst/>
    <dgm:txEffectClrLst/>
  </dgm:styleLbl>
  <dgm:styleLbl name="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alignNode1">
    <dgm:fillClrLst meth="cycle">
      <a:schemeClr val="accent1">
        <a:shade val="50000"/>
      </a:schemeClr>
      <a:schemeClr val="accent1">
        <a:tint val="55000"/>
      </a:schemeClr>
    </dgm:fillClrLst>
    <dgm:linClrLst meth="cycle">
      <a:schemeClr val="accent1">
        <a:shade val="50000"/>
      </a:schemeClr>
      <a:schemeClr val="accent1">
        <a:tint val="55000"/>
      </a:schemeClr>
    </dgm:linClrLst>
    <dgm:effectClrLst/>
    <dgm:txLinClrLst/>
    <dgm:txFillClrLst/>
    <dgm:txEffectClrLst/>
  </dgm:styleLbl>
  <dgm:styleLbl name="ln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vennNode1">
    <dgm:fillClrLst meth="cycle">
      <a:schemeClr val="accent1">
        <a:shade val="80000"/>
        <a:alpha val="50000"/>
      </a:schemeClr>
      <a:schemeClr val="accent1">
        <a:tint val="50000"/>
        <a:alpha val="50000"/>
      </a:schemeClr>
    </dgm:fillClrLst>
    <dgm:linClrLst meth="repeat">
      <a:schemeClr val="lt1"/>
    </dgm:linClrLst>
    <dgm:effectClrLst/>
    <dgm:txLinClrLst/>
    <dgm:txFillClrLst/>
    <dgm:txEffectClrLst/>
  </dgm:styleLbl>
  <dgm:styleLbl name="node2">
    <dgm:fillClrLst>
      <a:schemeClr val="accent1">
        <a:shade val="80000"/>
      </a:schemeClr>
    </dgm:fillClrLst>
    <dgm:linClrLst meth="repeat">
      <a:schemeClr val="lt1"/>
    </dgm:linClrLst>
    <dgm:effectClrLst/>
    <dgm:txLinClrLst/>
    <dgm:txFillClrLst/>
    <dgm:txEffectClrLst/>
  </dgm:styleLbl>
  <dgm:styleLbl name="node3">
    <dgm:fillClrLst>
      <a:schemeClr val="accent1">
        <a:tint val="99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f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b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sibTrans1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0000"/>
      </a:schemeClr>
    </dgm:fillClrLst>
    <dgm:linClrLst meth="repeat">
      <a:schemeClr val="lt1"/>
    </dgm:linClrLst>
    <dgm:effectClrLst/>
    <dgm:txLinClrLst/>
    <dgm:txFillClrLst/>
    <dgm:txEffectClrLst/>
  </dgm:styleLbl>
  <dgm:styleLbl name="asst3">
    <dgm:fillClrLst>
      <a:schemeClr val="accent1">
        <a:tint val="70000"/>
      </a:schemeClr>
    </dgm:fillClrLst>
    <dgm:linClrLst meth="repeat">
      <a:schemeClr val="lt1"/>
    </dgm:linClrLst>
    <dgm:effectClrLst/>
    <dgm:txLinClrLst/>
    <dgm:txFillClrLst/>
    <dgm:txEffectClrLst/>
  </dgm:styleLbl>
  <dgm:styleLbl name="asst4">
    <dgm:fillClrLst>
      <a:schemeClr val="accent1">
        <a:tint val="5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align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bgAccFollowNode1">
    <dgm:fillClrLst meth="repeat">
      <a:schemeClr val="accent1">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55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1_4">
  <dgm:title val=""/>
  <dgm:desc val=""/>
  <dgm:catLst>
    <dgm:cat type="accent1" pri="11400"/>
  </dgm:catLst>
  <dgm:styleLbl name="node0">
    <dgm:fillClrLst meth="cycle">
      <a:schemeClr val="accent1">
        <a:shade val="60000"/>
      </a:schemeClr>
    </dgm:fillClrLst>
    <dgm:linClrLst meth="repeat">
      <a:schemeClr val="lt1"/>
    </dgm:linClrLst>
    <dgm:effectClrLst/>
    <dgm:txLinClrLst/>
    <dgm:txFillClrLst/>
    <dgm:txEffectClrLst/>
  </dgm:styleLbl>
  <dgm:styleLbl name="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alignNode1">
    <dgm:fillClrLst meth="cycle">
      <a:schemeClr val="accent1">
        <a:shade val="50000"/>
      </a:schemeClr>
      <a:schemeClr val="accent1">
        <a:tint val="55000"/>
      </a:schemeClr>
    </dgm:fillClrLst>
    <dgm:linClrLst meth="cycle">
      <a:schemeClr val="accent1">
        <a:shade val="50000"/>
      </a:schemeClr>
      <a:schemeClr val="accent1">
        <a:tint val="55000"/>
      </a:schemeClr>
    </dgm:linClrLst>
    <dgm:effectClrLst/>
    <dgm:txLinClrLst/>
    <dgm:txFillClrLst/>
    <dgm:txEffectClrLst/>
  </dgm:styleLbl>
  <dgm:styleLbl name="ln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vennNode1">
    <dgm:fillClrLst meth="cycle">
      <a:schemeClr val="accent1">
        <a:shade val="80000"/>
        <a:alpha val="50000"/>
      </a:schemeClr>
      <a:schemeClr val="accent1">
        <a:tint val="50000"/>
        <a:alpha val="50000"/>
      </a:schemeClr>
    </dgm:fillClrLst>
    <dgm:linClrLst meth="repeat">
      <a:schemeClr val="lt1"/>
    </dgm:linClrLst>
    <dgm:effectClrLst/>
    <dgm:txLinClrLst/>
    <dgm:txFillClrLst/>
    <dgm:txEffectClrLst/>
  </dgm:styleLbl>
  <dgm:styleLbl name="node2">
    <dgm:fillClrLst>
      <a:schemeClr val="accent1">
        <a:shade val="80000"/>
      </a:schemeClr>
    </dgm:fillClrLst>
    <dgm:linClrLst meth="repeat">
      <a:schemeClr val="lt1"/>
    </dgm:linClrLst>
    <dgm:effectClrLst/>
    <dgm:txLinClrLst/>
    <dgm:txFillClrLst/>
    <dgm:txEffectClrLst/>
  </dgm:styleLbl>
  <dgm:styleLbl name="node3">
    <dgm:fillClrLst>
      <a:schemeClr val="accent1">
        <a:tint val="99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f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b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sibTrans1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0000"/>
      </a:schemeClr>
    </dgm:fillClrLst>
    <dgm:linClrLst meth="repeat">
      <a:schemeClr val="lt1"/>
    </dgm:linClrLst>
    <dgm:effectClrLst/>
    <dgm:txLinClrLst/>
    <dgm:txFillClrLst/>
    <dgm:txEffectClrLst/>
  </dgm:styleLbl>
  <dgm:styleLbl name="asst3">
    <dgm:fillClrLst>
      <a:schemeClr val="accent1">
        <a:tint val="70000"/>
      </a:schemeClr>
    </dgm:fillClrLst>
    <dgm:linClrLst meth="repeat">
      <a:schemeClr val="lt1"/>
    </dgm:linClrLst>
    <dgm:effectClrLst/>
    <dgm:txLinClrLst/>
    <dgm:txFillClrLst/>
    <dgm:txEffectClrLst/>
  </dgm:styleLbl>
  <dgm:styleLbl name="asst4">
    <dgm:fillClrLst>
      <a:schemeClr val="accent1">
        <a:tint val="5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align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bgAccFollowNode1">
    <dgm:fillClrLst meth="repeat">
      <a:schemeClr val="accent1">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55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accent1_4">
  <dgm:title val=""/>
  <dgm:desc val=""/>
  <dgm:catLst>
    <dgm:cat type="accent1" pri="11400"/>
  </dgm:catLst>
  <dgm:styleLbl name="node0">
    <dgm:fillClrLst meth="cycle">
      <a:schemeClr val="accent1">
        <a:shade val="60000"/>
      </a:schemeClr>
    </dgm:fillClrLst>
    <dgm:linClrLst meth="repeat">
      <a:schemeClr val="lt1"/>
    </dgm:linClrLst>
    <dgm:effectClrLst/>
    <dgm:txLinClrLst/>
    <dgm:txFillClrLst/>
    <dgm:txEffectClrLst/>
  </dgm:styleLbl>
  <dgm:styleLbl name="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alignNode1">
    <dgm:fillClrLst meth="cycle">
      <a:schemeClr val="accent1">
        <a:shade val="50000"/>
      </a:schemeClr>
      <a:schemeClr val="accent1">
        <a:tint val="55000"/>
      </a:schemeClr>
    </dgm:fillClrLst>
    <dgm:linClrLst meth="cycle">
      <a:schemeClr val="accent1">
        <a:shade val="50000"/>
      </a:schemeClr>
      <a:schemeClr val="accent1">
        <a:tint val="55000"/>
      </a:schemeClr>
    </dgm:linClrLst>
    <dgm:effectClrLst/>
    <dgm:txLinClrLst/>
    <dgm:txFillClrLst/>
    <dgm:txEffectClrLst/>
  </dgm:styleLbl>
  <dgm:styleLbl name="ln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vennNode1">
    <dgm:fillClrLst meth="cycle">
      <a:schemeClr val="accent1">
        <a:shade val="80000"/>
        <a:alpha val="50000"/>
      </a:schemeClr>
      <a:schemeClr val="accent1">
        <a:tint val="50000"/>
        <a:alpha val="50000"/>
      </a:schemeClr>
    </dgm:fillClrLst>
    <dgm:linClrLst meth="repeat">
      <a:schemeClr val="lt1"/>
    </dgm:linClrLst>
    <dgm:effectClrLst/>
    <dgm:txLinClrLst/>
    <dgm:txFillClrLst/>
    <dgm:txEffectClrLst/>
  </dgm:styleLbl>
  <dgm:styleLbl name="node2">
    <dgm:fillClrLst>
      <a:schemeClr val="accent1">
        <a:shade val="80000"/>
      </a:schemeClr>
    </dgm:fillClrLst>
    <dgm:linClrLst meth="repeat">
      <a:schemeClr val="lt1"/>
    </dgm:linClrLst>
    <dgm:effectClrLst/>
    <dgm:txLinClrLst/>
    <dgm:txFillClrLst/>
    <dgm:txEffectClrLst/>
  </dgm:styleLbl>
  <dgm:styleLbl name="node3">
    <dgm:fillClrLst>
      <a:schemeClr val="accent1">
        <a:tint val="99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f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b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sibTrans1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0000"/>
      </a:schemeClr>
    </dgm:fillClrLst>
    <dgm:linClrLst meth="repeat">
      <a:schemeClr val="lt1"/>
    </dgm:linClrLst>
    <dgm:effectClrLst/>
    <dgm:txLinClrLst/>
    <dgm:txFillClrLst/>
    <dgm:txEffectClrLst/>
  </dgm:styleLbl>
  <dgm:styleLbl name="asst3">
    <dgm:fillClrLst>
      <a:schemeClr val="accent1">
        <a:tint val="70000"/>
      </a:schemeClr>
    </dgm:fillClrLst>
    <dgm:linClrLst meth="repeat">
      <a:schemeClr val="lt1"/>
    </dgm:linClrLst>
    <dgm:effectClrLst/>
    <dgm:txLinClrLst/>
    <dgm:txFillClrLst/>
    <dgm:txEffectClrLst/>
  </dgm:styleLbl>
  <dgm:styleLbl name="asst4">
    <dgm:fillClrLst>
      <a:schemeClr val="accent1">
        <a:tint val="5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align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bgAccFollowNode1">
    <dgm:fillClrLst meth="repeat">
      <a:schemeClr val="accent1">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55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9.xml><?xml version="1.0" encoding="utf-8"?>
<dgm:colorsDef xmlns:dgm="http://schemas.openxmlformats.org/drawingml/2006/diagram" xmlns:a="http://schemas.openxmlformats.org/drawingml/2006/main" uniqueId="urn:microsoft.com/office/officeart/2005/8/colors/accent1_4">
  <dgm:title val=""/>
  <dgm:desc val=""/>
  <dgm:catLst>
    <dgm:cat type="accent1" pri="11400"/>
  </dgm:catLst>
  <dgm:styleLbl name="node0">
    <dgm:fillClrLst meth="cycle">
      <a:schemeClr val="accent1">
        <a:shade val="60000"/>
      </a:schemeClr>
    </dgm:fillClrLst>
    <dgm:linClrLst meth="repeat">
      <a:schemeClr val="lt1"/>
    </dgm:linClrLst>
    <dgm:effectClrLst/>
    <dgm:txLinClrLst/>
    <dgm:txFillClrLst/>
    <dgm:txEffectClrLst/>
  </dgm:styleLbl>
  <dgm:styleLbl name="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alignNode1">
    <dgm:fillClrLst meth="cycle">
      <a:schemeClr val="accent1">
        <a:shade val="50000"/>
      </a:schemeClr>
      <a:schemeClr val="accent1">
        <a:tint val="55000"/>
      </a:schemeClr>
    </dgm:fillClrLst>
    <dgm:linClrLst meth="cycle">
      <a:schemeClr val="accent1">
        <a:shade val="50000"/>
      </a:schemeClr>
      <a:schemeClr val="accent1">
        <a:tint val="55000"/>
      </a:schemeClr>
    </dgm:linClrLst>
    <dgm:effectClrLst/>
    <dgm:txLinClrLst/>
    <dgm:txFillClrLst/>
    <dgm:txEffectClrLst/>
  </dgm:styleLbl>
  <dgm:styleLbl name="ln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vennNode1">
    <dgm:fillClrLst meth="cycle">
      <a:schemeClr val="accent1">
        <a:shade val="80000"/>
        <a:alpha val="50000"/>
      </a:schemeClr>
      <a:schemeClr val="accent1">
        <a:tint val="50000"/>
        <a:alpha val="50000"/>
      </a:schemeClr>
    </dgm:fillClrLst>
    <dgm:linClrLst meth="repeat">
      <a:schemeClr val="lt1"/>
    </dgm:linClrLst>
    <dgm:effectClrLst/>
    <dgm:txLinClrLst/>
    <dgm:txFillClrLst/>
    <dgm:txEffectClrLst/>
  </dgm:styleLbl>
  <dgm:styleLbl name="node2">
    <dgm:fillClrLst>
      <a:schemeClr val="accent1">
        <a:shade val="80000"/>
      </a:schemeClr>
    </dgm:fillClrLst>
    <dgm:linClrLst meth="repeat">
      <a:schemeClr val="lt1"/>
    </dgm:linClrLst>
    <dgm:effectClrLst/>
    <dgm:txLinClrLst/>
    <dgm:txFillClrLst/>
    <dgm:txEffectClrLst/>
  </dgm:styleLbl>
  <dgm:styleLbl name="node3">
    <dgm:fillClrLst>
      <a:schemeClr val="accent1">
        <a:tint val="99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f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b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sibTrans1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0000"/>
      </a:schemeClr>
    </dgm:fillClrLst>
    <dgm:linClrLst meth="repeat">
      <a:schemeClr val="lt1"/>
    </dgm:linClrLst>
    <dgm:effectClrLst/>
    <dgm:txLinClrLst/>
    <dgm:txFillClrLst/>
    <dgm:txEffectClrLst/>
  </dgm:styleLbl>
  <dgm:styleLbl name="asst3">
    <dgm:fillClrLst>
      <a:schemeClr val="accent1">
        <a:tint val="70000"/>
      </a:schemeClr>
    </dgm:fillClrLst>
    <dgm:linClrLst meth="repeat">
      <a:schemeClr val="lt1"/>
    </dgm:linClrLst>
    <dgm:effectClrLst/>
    <dgm:txLinClrLst/>
    <dgm:txFillClrLst/>
    <dgm:txEffectClrLst/>
  </dgm:styleLbl>
  <dgm:styleLbl name="asst4">
    <dgm:fillClrLst>
      <a:schemeClr val="accent1">
        <a:tint val="5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align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bgAccFollowNode1">
    <dgm:fillClrLst meth="repeat">
      <a:schemeClr val="accent1">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55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4">
  <dgm:title val=""/>
  <dgm:desc val=""/>
  <dgm:catLst>
    <dgm:cat type="accent1" pri="11400"/>
  </dgm:catLst>
  <dgm:styleLbl name="node0">
    <dgm:fillClrLst meth="cycle">
      <a:schemeClr val="accent1">
        <a:shade val="60000"/>
      </a:schemeClr>
    </dgm:fillClrLst>
    <dgm:linClrLst meth="repeat">
      <a:schemeClr val="lt1"/>
    </dgm:linClrLst>
    <dgm:effectClrLst/>
    <dgm:txLinClrLst/>
    <dgm:txFillClrLst/>
    <dgm:txEffectClrLst/>
  </dgm:styleLbl>
  <dgm:styleLbl name="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alignNode1">
    <dgm:fillClrLst meth="cycle">
      <a:schemeClr val="accent1">
        <a:shade val="50000"/>
      </a:schemeClr>
      <a:schemeClr val="accent1">
        <a:tint val="55000"/>
      </a:schemeClr>
    </dgm:fillClrLst>
    <dgm:linClrLst meth="cycle">
      <a:schemeClr val="accent1">
        <a:shade val="50000"/>
      </a:schemeClr>
      <a:schemeClr val="accent1">
        <a:tint val="55000"/>
      </a:schemeClr>
    </dgm:linClrLst>
    <dgm:effectClrLst/>
    <dgm:txLinClrLst/>
    <dgm:txFillClrLst/>
    <dgm:txEffectClrLst/>
  </dgm:styleLbl>
  <dgm:styleLbl name="ln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vennNode1">
    <dgm:fillClrLst meth="cycle">
      <a:schemeClr val="accent1">
        <a:shade val="80000"/>
        <a:alpha val="50000"/>
      </a:schemeClr>
      <a:schemeClr val="accent1">
        <a:tint val="50000"/>
        <a:alpha val="50000"/>
      </a:schemeClr>
    </dgm:fillClrLst>
    <dgm:linClrLst meth="repeat">
      <a:schemeClr val="lt1"/>
    </dgm:linClrLst>
    <dgm:effectClrLst/>
    <dgm:txLinClrLst/>
    <dgm:txFillClrLst/>
    <dgm:txEffectClrLst/>
  </dgm:styleLbl>
  <dgm:styleLbl name="node2">
    <dgm:fillClrLst>
      <a:schemeClr val="accent1">
        <a:shade val="80000"/>
      </a:schemeClr>
    </dgm:fillClrLst>
    <dgm:linClrLst meth="repeat">
      <a:schemeClr val="lt1"/>
    </dgm:linClrLst>
    <dgm:effectClrLst/>
    <dgm:txLinClrLst/>
    <dgm:txFillClrLst/>
    <dgm:txEffectClrLst/>
  </dgm:styleLbl>
  <dgm:styleLbl name="node3">
    <dgm:fillClrLst>
      <a:schemeClr val="accent1">
        <a:tint val="99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f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b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sibTrans1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0000"/>
      </a:schemeClr>
    </dgm:fillClrLst>
    <dgm:linClrLst meth="repeat">
      <a:schemeClr val="lt1"/>
    </dgm:linClrLst>
    <dgm:effectClrLst/>
    <dgm:txLinClrLst/>
    <dgm:txFillClrLst/>
    <dgm:txEffectClrLst/>
  </dgm:styleLbl>
  <dgm:styleLbl name="asst3">
    <dgm:fillClrLst>
      <a:schemeClr val="accent1">
        <a:tint val="70000"/>
      </a:schemeClr>
    </dgm:fillClrLst>
    <dgm:linClrLst meth="repeat">
      <a:schemeClr val="lt1"/>
    </dgm:linClrLst>
    <dgm:effectClrLst/>
    <dgm:txLinClrLst/>
    <dgm:txFillClrLst/>
    <dgm:txEffectClrLst/>
  </dgm:styleLbl>
  <dgm:styleLbl name="asst4">
    <dgm:fillClrLst>
      <a:schemeClr val="accent1">
        <a:tint val="5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align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bgAccFollowNode1">
    <dgm:fillClrLst meth="repeat">
      <a:schemeClr val="accent1">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55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0.xml><?xml version="1.0" encoding="utf-8"?>
<dgm:colorsDef xmlns:dgm="http://schemas.openxmlformats.org/drawingml/2006/diagram" xmlns:a="http://schemas.openxmlformats.org/drawingml/2006/main" uniqueId="urn:microsoft.com/office/officeart/2005/8/colors/accent1_4">
  <dgm:title val=""/>
  <dgm:desc val=""/>
  <dgm:catLst>
    <dgm:cat type="accent1" pri="11400"/>
  </dgm:catLst>
  <dgm:styleLbl name="node0">
    <dgm:fillClrLst meth="cycle">
      <a:schemeClr val="accent1">
        <a:shade val="60000"/>
      </a:schemeClr>
    </dgm:fillClrLst>
    <dgm:linClrLst meth="repeat">
      <a:schemeClr val="lt1"/>
    </dgm:linClrLst>
    <dgm:effectClrLst/>
    <dgm:txLinClrLst/>
    <dgm:txFillClrLst/>
    <dgm:txEffectClrLst/>
  </dgm:styleLbl>
  <dgm:styleLbl name="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alignNode1">
    <dgm:fillClrLst meth="cycle">
      <a:schemeClr val="accent1">
        <a:shade val="50000"/>
      </a:schemeClr>
      <a:schemeClr val="accent1">
        <a:tint val="55000"/>
      </a:schemeClr>
    </dgm:fillClrLst>
    <dgm:linClrLst meth="cycle">
      <a:schemeClr val="accent1">
        <a:shade val="50000"/>
      </a:schemeClr>
      <a:schemeClr val="accent1">
        <a:tint val="55000"/>
      </a:schemeClr>
    </dgm:linClrLst>
    <dgm:effectClrLst/>
    <dgm:txLinClrLst/>
    <dgm:txFillClrLst/>
    <dgm:txEffectClrLst/>
  </dgm:styleLbl>
  <dgm:styleLbl name="ln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vennNode1">
    <dgm:fillClrLst meth="cycle">
      <a:schemeClr val="accent1">
        <a:shade val="80000"/>
        <a:alpha val="50000"/>
      </a:schemeClr>
      <a:schemeClr val="accent1">
        <a:tint val="50000"/>
        <a:alpha val="50000"/>
      </a:schemeClr>
    </dgm:fillClrLst>
    <dgm:linClrLst meth="repeat">
      <a:schemeClr val="lt1"/>
    </dgm:linClrLst>
    <dgm:effectClrLst/>
    <dgm:txLinClrLst/>
    <dgm:txFillClrLst/>
    <dgm:txEffectClrLst/>
  </dgm:styleLbl>
  <dgm:styleLbl name="node2">
    <dgm:fillClrLst>
      <a:schemeClr val="accent1">
        <a:shade val="80000"/>
      </a:schemeClr>
    </dgm:fillClrLst>
    <dgm:linClrLst meth="repeat">
      <a:schemeClr val="lt1"/>
    </dgm:linClrLst>
    <dgm:effectClrLst/>
    <dgm:txLinClrLst/>
    <dgm:txFillClrLst/>
    <dgm:txEffectClrLst/>
  </dgm:styleLbl>
  <dgm:styleLbl name="node3">
    <dgm:fillClrLst>
      <a:schemeClr val="accent1">
        <a:tint val="99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f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b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sibTrans1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0000"/>
      </a:schemeClr>
    </dgm:fillClrLst>
    <dgm:linClrLst meth="repeat">
      <a:schemeClr val="lt1"/>
    </dgm:linClrLst>
    <dgm:effectClrLst/>
    <dgm:txLinClrLst/>
    <dgm:txFillClrLst/>
    <dgm:txEffectClrLst/>
  </dgm:styleLbl>
  <dgm:styleLbl name="asst3">
    <dgm:fillClrLst>
      <a:schemeClr val="accent1">
        <a:tint val="70000"/>
      </a:schemeClr>
    </dgm:fillClrLst>
    <dgm:linClrLst meth="repeat">
      <a:schemeClr val="lt1"/>
    </dgm:linClrLst>
    <dgm:effectClrLst/>
    <dgm:txLinClrLst/>
    <dgm:txFillClrLst/>
    <dgm:txEffectClrLst/>
  </dgm:styleLbl>
  <dgm:styleLbl name="asst4">
    <dgm:fillClrLst>
      <a:schemeClr val="accent1">
        <a:tint val="5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align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bgAccFollowNode1">
    <dgm:fillClrLst meth="repeat">
      <a:schemeClr val="accent1">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55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1.xml><?xml version="1.0" encoding="utf-8"?>
<dgm:colorsDef xmlns:dgm="http://schemas.openxmlformats.org/drawingml/2006/diagram" xmlns:a="http://schemas.openxmlformats.org/drawingml/2006/main" uniqueId="urn:microsoft.com/office/officeart/2005/8/colors/accent1_4">
  <dgm:title val=""/>
  <dgm:desc val=""/>
  <dgm:catLst>
    <dgm:cat type="accent1" pri="11400"/>
  </dgm:catLst>
  <dgm:styleLbl name="node0">
    <dgm:fillClrLst meth="cycle">
      <a:schemeClr val="accent1">
        <a:shade val="60000"/>
      </a:schemeClr>
    </dgm:fillClrLst>
    <dgm:linClrLst meth="repeat">
      <a:schemeClr val="lt1"/>
    </dgm:linClrLst>
    <dgm:effectClrLst/>
    <dgm:txLinClrLst/>
    <dgm:txFillClrLst/>
    <dgm:txEffectClrLst/>
  </dgm:styleLbl>
  <dgm:styleLbl name="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alignNode1">
    <dgm:fillClrLst meth="cycle">
      <a:schemeClr val="accent1">
        <a:shade val="50000"/>
      </a:schemeClr>
      <a:schemeClr val="accent1">
        <a:tint val="55000"/>
      </a:schemeClr>
    </dgm:fillClrLst>
    <dgm:linClrLst meth="cycle">
      <a:schemeClr val="accent1">
        <a:shade val="50000"/>
      </a:schemeClr>
      <a:schemeClr val="accent1">
        <a:tint val="55000"/>
      </a:schemeClr>
    </dgm:linClrLst>
    <dgm:effectClrLst/>
    <dgm:txLinClrLst/>
    <dgm:txFillClrLst/>
    <dgm:txEffectClrLst/>
  </dgm:styleLbl>
  <dgm:styleLbl name="ln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vennNode1">
    <dgm:fillClrLst meth="cycle">
      <a:schemeClr val="accent1">
        <a:shade val="80000"/>
        <a:alpha val="50000"/>
      </a:schemeClr>
      <a:schemeClr val="accent1">
        <a:tint val="50000"/>
        <a:alpha val="50000"/>
      </a:schemeClr>
    </dgm:fillClrLst>
    <dgm:linClrLst meth="repeat">
      <a:schemeClr val="lt1"/>
    </dgm:linClrLst>
    <dgm:effectClrLst/>
    <dgm:txLinClrLst/>
    <dgm:txFillClrLst/>
    <dgm:txEffectClrLst/>
  </dgm:styleLbl>
  <dgm:styleLbl name="node2">
    <dgm:fillClrLst>
      <a:schemeClr val="accent1">
        <a:shade val="80000"/>
      </a:schemeClr>
    </dgm:fillClrLst>
    <dgm:linClrLst meth="repeat">
      <a:schemeClr val="lt1"/>
    </dgm:linClrLst>
    <dgm:effectClrLst/>
    <dgm:txLinClrLst/>
    <dgm:txFillClrLst/>
    <dgm:txEffectClrLst/>
  </dgm:styleLbl>
  <dgm:styleLbl name="node3">
    <dgm:fillClrLst>
      <a:schemeClr val="accent1">
        <a:tint val="99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f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b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sibTrans1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0000"/>
      </a:schemeClr>
    </dgm:fillClrLst>
    <dgm:linClrLst meth="repeat">
      <a:schemeClr val="lt1"/>
    </dgm:linClrLst>
    <dgm:effectClrLst/>
    <dgm:txLinClrLst/>
    <dgm:txFillClrLst/>
    <dgm:txEffectClrLst/>
  </dgm:styleLbl>
  <dgm:styleLbl name="asst3">
    <dgm:fillClrLst>
      <a:schemeClr val="accent1">
        <a:tint val="70000"/>
      </a:schemeClr>
    </dgm:fillClrLst>
    <dgm:linClrLst meth="repeat">
      <a:schemeClr val="lt1"/>
    </dgm:linClrLst>
    <dgm:effectClrLst/>
    <dgm:txLinClrLst/>
    <dgm:txFillClrLst/>
    <dgm:txEffectClrLst/>
  </dgm:styleLbl>
  <dgm:styleLbl name="asst4">
    <dgm:fillClrLst>
      <a:schemeClr val="accent1">
        <a:tint val="5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align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bgAccFollowNode1">
    <dgm:fillClrLst meth="repeat">
      <a:schemeClr val="accent1">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55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7.xml><?xml version="1.0" encoding="utf-8"?>
<dgm:colorsDef xmlns:dgm="http://schemas.openxmlformats.org/drawingml/2006/diagram" xmlns:a="http://schemas.openxmlformats.org/drawingml/2006/main" uniqueId="urn:microsoft.com/office/officeart/2005/8/colors/accent1_4">
  <dgm:title val=""/>
  <dgm:desc val=""/>
  <dgm:catLst>
    <dgm:cat type="accent1" pri="11400"/>
  </dgm:catLst>
  <dgm:styleLbl name="node0">
    <dgm:fillClrLst meth="cycle">
      <a:schemeClr val="accent1">
        <a:shade val="60000"/>
      </a:schemeClr>
    </dgm:fillClrLst>
    <dgm:linClrLst meth="repeat">
      <a:schemeClr val="lt1"/>
    </dgm:linClrLst>
    <dgm:effectClrLst/>
    <dgm:txLinClrLst/>
    <dgm:txFillClrLst/>
    <dgm:txEffectClrLst/>
  </dgm:styleLbl>
  <dgm:styleLbl name="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alignNode1">
    <dgm:fillClrLst meth="cycle">
      <a:schemeClr val="accent1">
        <a:shade val="50000"/>
      </a:schemeClr>
      <a:schemeClr val="accent1">
        <a:tint val="55000"/>
      </a:schemeClr>
    </dgm:fillClrLst>
    <dgm:linClrLst meth="cycle">
      <a:schemeClr val="accent1">
        <a:shade val="50000"/>
      </a:schemeClr>
      <a:schemeClr val="accent1">
        <a:tint val="55000"/>
      </a:schemeClr>
    </dgm:linClrLst>
    <dgm:effectClrLst/>
    <dgm:txLinClrLst/>
    <dgm:txFillClrLst/>
    <dgm:txEffectClrLst/>
  </dgm:styleLbl>
  <dgm:styleLbl name="ln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vennNode1">
    <dgm:fillClrLst meth="cycle">
      <a:schemeClr val="accent1">
        <a:shade val="80000"/>
        <a:alpha val="50000"/>
      </a:schemeClr>
      <a:schemeClr val="accent1">
        <a:tint val="50000"/>
        <a:alpha val="50000"/>
      </a:schemeClr>
    </dgm:fillClrLst>
    <dgm:linClrLst meth="repeat">
      <a:schemeClr val="lt1"/>
    </dgm:linClrLst>
    <dgm:effectClrLst/>
    <dgm:txLinClrLst/>
    <dgm:txFillClrLst/>
    <dgm:txEffectClrLst/>
  </dgm:styleLbl>
  <dgm:styleLbl name="node2">
    <dgm:fillClrLst>
      <a:schemeClr val="accent1">
        <a:shade val="80000"/>
      </a:schemeClr>
    </dgm:fillClrLst>
    <dgm:linClrLst meth="repeat">
      <a:schemeClr val="lt1"/>
    </dgm:linClrLst>
    <dgm:effectClrLst/>
    <dgm:txLinClrLst/>
    <dgm:txFillClrLst/>
    <dgm:txEffectClrLst/>
  </dgm:styleLbl>
  <dgm:styleLbl name="node3">
    <dgm:fillClrLst>
      <a:schemeClr val="accent1">
        <a:tint val="99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f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b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sibTrans1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0000"/>
      </a:schemeClr>
    </dgm:fillClrLst>
    <dgm:linClrLst meth="repeat">
      <a:schemeClr val="lt1"/>
    </dgm:linClrLst>
    <dgm:effectClrLst/>
    <dgm:txLinClrLst/>
    <dgm:txFillClrLst/>
    <dgm:txEffectClrLst/>
  </dgm:styleLbl>
  <dgm:styleLbl name="asst3">
    <dgm:fillClrLst>
      <a:schemeClr val="accent1">
        <a:tint val="70000"/>
      </a:schemeClr>
    </dgm:fillClrLst>
    <dgm:linClrLst meth="repeat">
      <a:schemeClr val="lt1"/>
    </dgm:linClrLst>
    <dgm:effectClrLst/>
    <dgm:txLinClrLst/>
    <dgm:txFillClrLst/>
    <dgm:txEffectClrLst/>
  </dgm:styleLbl>
  <dgm:styleLbl name="asst4">
    <dgm:fillClrLst>
      <a:schemeClr val="accent1">
        <a:tint val="5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align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bgAccFollowNode1">
    <dgm:fillClrLst meth="repeat">
      <a:schemeClr val="accent1">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55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8.xml><?xml version="1.0" encoding="utf-8"?>
<dgm:colorsDef xmlns:dgm="http://schemas.openxmlformats.org/drawingml/2006/diagram" xmlns:a="http://schemas.openxmlformats.org/drawingml/2006/main" uniqueId="urn:microsoft.com/office/officeart/2005/8/colors/accent1_4">
  <dgm:title val=""/>
  <dgm:desc val=""/>
  <dgm:catLst>
    <dgm:cat type="accent1" pri="11400"/>
  </dgm:catLst>
  <dgm:styleLbl name="node0">
    <dgm:fillClrLst meth="cycle">
      <a:schemeClr val="accent1">
        <a:shade val="60000"/>
      </a:schemeClr>
    </dgm:fillClrLst>
    <dgm:linClrLst meth="repeat">
      <a:schemeClr val="lt1"/>
    </dgm:linClrLst>
    <dgm:effectClrLst/>
    <dgm:txLinClrLst/>
    <dgm:txFillClrLst/>
    <dgm:txEffectClrLst/>
  </dgm:styleLbl>
  <dgm:styleLbl name="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alignNode1">
    <dgm:fillClrLst meth="cycle">
      <a:schemeClr val="accent1">
        <a:shade val="50000"/>
      </a:schemeClr>
      <a:schemeClr val="accent1">
        <a:tint val="55000"/>
      </a:schemeClr>
    </dgm:fillClrLst>
    <dgm:linClrLst meth="cycle">
      <a:schemeClr val="accent1">
        <a:shade val="50000"/>
      </a:schemeClr>
      <a:schemeClr val="accent1">
        <a:tint val="55000"/>
      </a:schemeClr>
    </dgm:linClrLst>
    <dgm:effectClrLst/>
    <dgm:txLinClrLst/>
    <dgm:txFillClrLst/>
    <dgm:txEffectClrLst/>
  </dgm:styleLbl>
  <dgm:styleLbl name="ln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vennNode1">
    <dgm:fillClrLst meth="cycle">
      <a:schemeClr val="accent1">
        <a:shade val="80000"/>
        <a:alpha val="50000"/>
      </a:schemeClr>
      <a:schemeClr val="accent1">
        <a:tint val="50000"/>
        <a:alpha val="50000"/>
      </a:schemeClr>
    </dgm:fillClrLst>
    <dgm:linClrLst meth="repeat">
      <a:schemeClr val="lt1"/>
    </dgm:linClrLst>
    <dgm:effectClrLst/>
    <dgm:txLinClrLst/>
    <dgm:txFillClrLst/>
    <dgm:txEffectClrLst/>
  </dgm:styleLbl>
  <dgm:styleLbl name="node2">
    <dgm:fillClrLst>
      <a:schemeClr val="accent1">
        <a:shade val="80000"/>
      </a:schemeClr>
    </dgm:fillClrLst>
    <dgm:linClrLst meth="repeat">
      <a:schemeClr val="lt1"/>
    </dgm:linClrLst>
    <dgm:effectClrLst/>
    <dgm:txLinClrLst/>
    <dgm:txFillClrLst/>
    <dgm:txEffectClrLst/>
  </dgm:styleLbl>
  <dgm:styleLbl name="node3">
    <dgm:fillClrLst>
      <a:schemeClr val="accent1">
        <a:tint val="99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f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b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sibTrans1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0000"/>
      </a:schemeClr>
    </dgm:fillClrLst>
    <dgm:linClrLst meth="repeat">
      <a:schemeClr val="lt1"/>
    </dgm:linClrLst>
    <dgm:effectClrLst/>
    <dgm:txLinClrLst/>
    <dgm:txFillClrLst/>
    <dgm:txEffectClrLst/>
  </dgm:styleLbl>
  <dgm:styleLbl name="asst3">
    <dgm:fillClrLst>
      <a:schemeClr val="accent1">
        <a:tint val="70000"/>
      </a:schemeClr>
    </dgm:fillClrLst>
    <dgm:linClrLst meth="repeat">
      <a:schemeClr val="lt1"/>
    </dgm:linClrLst>
    <dgm:effectClrLst/>
    <dgm:txLinClrLst/>
    <dgm:txFillClrLst/>
    <dgm:txEffectClrLst/>
  </dgm:styleLbl>
  <dgm:styleLbl name="asst4">
    <dgm:fillClrLst>
      <a:schemeClr val="accent1">
        <a:tint val="5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align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bgAccFollowNode1">
    <dgm:fillClrLst meth="repeat">
      <a:schemeClr val="accent1">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55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9.xml><?xml version="1.0" encoding="utf-8"?>
<dgm:colorsDef xmlns:dgm="http://schemas.openxmlformats.org/drawingml/2006/diagram" xmlns:a="http://schemas.openxmlformats.org/drawingml/2006/main" uniqueId="urn:microsoft.com/office/officeart/2005/8/colors/accent1_4">
  <dgm:title val=""/>
  <dgm:desc val=""/>
  <dgm:catLst>
    <dgm:cat type="accent1" pri="11400"/>
  </dgm:catLst>
  <dgm:styleLbl name="node0">
    <dgm:fillClrLst meth="cycle">
      <a:schemeClr val="accent1">
        <a:shade val="60000"/>
      </a:schemeClr>
    </dgm:fillClrLst>
    <dgm:linClrLst meth="repeat">
      <a:schemeClr val="lt1"/>
    </dgm:linClrLst>
    <dgm:effectClrLst/>
    <dgm:txLinClrLst/>
    <dgm:txFillClrLst/>
    <dgm:txEffectClrLst/>
  </dgm:styleLbl>
  <dgm:styleLbl name="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alignNode1">
    <dgm:fillClrLst meth="cycle">
      <a:schemeClr val="accent1">
        <a:shade val="50000"/>
      </a:schemeClr>
      <a:schemeClr val="accent1">
        <a:tint val="55000"/>
      </a:schemeClr>
    </dgm:fillClrLst>
    <dgm:linClrLst meth="cycle">
      <a:schemeClr val="accent1">
        <a:shade val="50000"/>
      </a:schemeClr>
      <a:schemeClr val="accent1">
        <a:tint val="55000"/>
      </a:schemeClr>
    </dgm:linClrLst>
    <dgm:effectClrLst/>
    <dgm:txLinClrLst/>
    <dgm:txFillClrLst/>
    <dgm:txEffectClrLst/>
  </dgm:styleLbl>
  <dgm:styleLbl name="ln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vennNode1">
    <dgm:fillClrLst meth="cycle">
      <a:schemeClr val="accent1">
        <a:shade val="80000"/>
        <a:alpha val="50000"/>
      </a:schemeClr>
      <a:schemeClr val="accent1">
        <a:tint val="50000"/>
        <a:alpha val="50000"/>
      </a:schemeClr>
    </dgm:fillClrLst>
    <dgm:linClrLst meth="repeat">
      <a:schemeClr val="lt1"/>
    </dgm:linClrLst>
    <dgm:effectClrLst/>
    <dgm:txLinClrLst/>
    <dgm:txFillClrLst/>
    <dgm:txEffectClrLst/>
  </dgm:styleLbl>
  <dgm:styleLbl name="node2">
    <dgm:fillClrLst>
      <a:schemeClr val="accent1">
        <a:shade val="80000"/>
      </a:schemeClr>
    </dgm:fillClrLst>
    <dgm:linClrLst meth="repeat">
      <a:schemeClr val="lt1"/>
    </dgm:linClrLst>
    <dgm:effectClrLst/>
    <dgm:txLinClrLst/>
    <dgm:txFillClrLst/>
    <dgm:txEffectClrLst/>
  </dgm:styleLbl>
  <dgm:styleLbl name="node3">
    <dgm:fillClrLst>
      <a:schemeClr val="accent1">
        <a:tint val="99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f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b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sibTrans1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0000"/>
      </a:schemeClr>
    </dgm:fillClrLst>
    <dgm:linClrLst meth="repeat">
      <a:schemeClr val="lt1"/>
    </dgm:linClrLst>
    <dgm:effectClrLst/>
    <dgm:txLinClrLst/>
    <dgm:txFillClrLst/>
    <dgm:txEffectClrLst/>
  </dgm:styleLbl>
  <dgm:styleLbl name="asst3">
    <dgm:fillClrLst>
      <a:schemeClr val="accent1">
        <a:tint val="70000"/>
      </a:schemeClr>
    </dgm:fillClrLst>
    <dgm:linClrLst meth="repeat">
      <a:schemeClr val="lt1"/>
    </dgm:linClrLst>
    <dgm:effectClrLst/>
    <dgm:txLinClrLst/>
    <dgm:txFillClrLst/>
    <dgm:txEffectClrLst/>
  </dgm:styleLbl>
  <dgm:styleLbl name="asst4">
    <dgm:fillClrLst>
      <a:schemeClr val="accent1">
        <a:tint val="5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align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bgAccFollowNode1">
    <dgm:fillClrLst meth="repeat">
      <a:schemeClr val="accent1">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55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4">
  <dgm:title val=""/>
  <dgm:desc val=""/>
  <dgm:catLst>
    <dgm:cat type="accent1" pri="11400"/>
  </dgm:catLst>
  <dgm:styleLbl name="node0">
    <dgm:fillClrLst meth="cycle">
      <a:schemeClr val="accent1">
        <a:shade val="60000"/>
      </a:schemeClr>
    </dgm:fillClrLst>
    <dgm:linClrLst meth="repeat">
      <a:schemeClr val="lt1"/>
    </dgm:linClrLst>
    <dgm:effectClrLst/>
    <dgm:txLinClrLst/>
    <dgm:txFillClrLst/>
    <dgm:txEffectClrLst/>
  </dgm:styleLbl>
  <dgm:styleLbl name="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alignNode1">
    <dgm:fillClrLst meth="cycle">
      <a:schemeClr val="accent1">
        <a:shade val="50000"/>
      </a:schemeClr>
      <a:schemeClr val="accent1">
        <a:tint val="55000"/>
      </a:schemeClr>
    </dgm:fillClrLst>
    <dgm:linClrLst meth="cycle">
      <a:schemeClr val="accent1">
        <a:shade val="50000"/>
      </a:schemeClr>
      <a:schemeClr val="accent1">
        <a:tint val="55000"/>
      </a:schemeClr>
    </dgm:linClrLst>
    <dgm:effectClrLst/>
    <dgm:txLinClrLst/>
    <dgm:txFillClrLst/>
    <dgm:txEffectClrLst/>
  </dgm:styleLbl>
  <dgm:styleLbl name="ln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vennNode1">
    <dgm:fillClrLst meth="cycle">
      <a:schemeClr val="accent1">
        <a:shade val="80000"/>
        <a:alpha val="50000"/>
      </a:schemeClr>
      <a:schemeClr val="accent1">
        <a:tint val="50000"/>
        <a:alpha val="50000"/>
      </a:schemeClr>
    </dgm:fillClrLst>
    <dgm:linClrLst meth="repeat">
      <a:schemeClr val="lt1"/>
    </dgm:linClrLst>
    <dgm:effectClrLst/>
    <dgm:txLinClrLst/>
    <dgm:txFillClrLst/>
    <dgm:txEffectClrLst/>
  </dgm:styleLbl>
  <dgm:styleLbl name="node2">
    <dgm:fillClrLst>
      <a:schemeClr val="accent1">
        <a:shade val="80000"/>
      </a:schemeClr>
    </dgm:fillClrLst>
    <dgm:linClrLst meth="repeat">
      <a:schemeClr val="lt1"/>
    </dgm:linClrLst>
    <dgm:effectClrLst/>
    <dgm:txLinClrLst/>
    <dgm:txFillClrLst/>
    <dgm:txEffectClrLst/>
  </dgm:styleLbl>
  <dgm:styleLbl name="node3">
    <dgm:fillClrLst>
      <a:schemeClr val="accent1">
        <a:tint val="99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f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b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sibTrans1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0000"/>
      </a:schemeClr>
    </dgm:fillClrLst>
    <dgm:linClrLst meth="repeat">
      <a:schemeClr val="lt1"/>
    </dgm:linClrLst>
    <dgm:effectClrLst/>
    <dgm:txLinClrLst/>
    <dgm:txFillClrLst/>
    <dgm:txEffectClrLst/>
  </dgm:styleLbl>
  <dgm:styleLbl name="asst3">
    <dgm:fillClrLst>
      <a:schemeClr val="accent1">
        <a:tint val="70000"/>
      </a:schemeClr>
    </dgm:fillClrLst>
    <dgm:linClrLst meth="repeat">
      <a:schemeClr val="lt1"/>
    </dgm:linClrLst>
    <dgm:effectClrLst/>
    <dgm:txLinClrLst/>
    <dgm:txFillClrLst/>
    <dgm:txEffectClrLst/>
  </dgm:styleLbl>
  <dgm:styleLbl name="asst4">
    <dgm:fillClrLst>
      <a:schemeClr val="accent1">
        <a:tint val="5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align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bgAccFollowNode1">
    <dgm:fillClrLst meth="repeat">
      <a:schemeClr val="accent1">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55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1.xml><?xml version="1.0" encoding="utf-8"?>
<dgm:colorsDef xmlns:dgm="http://schemas.openxmlformats.org/drawingml/2006/diagram" xmlns:a="http://schemas.openxmlformats.org/drawingml/2006/main" uniqueId="urn:microsoft.com/office/officeart/2005/8/colors/accent1_4">
  <dgm:title val=""/>
  <dgm:desc val=""/>
  <dgm:catLst>
    <dgm:cat type="accent1" pri="11400"/>
  </dgm:catLst>
  <dgm:styleLbl name="node0">
    <dgm:fillClrLst meth="cycle">
      <a:schemeClr val="accent1">
        <a:shade val="60000"/>
      </a:schemeClr>
    </dgm:fillClrLst>
    <dgm:linClrLst meth="repeat">
      <a:schemeClr val="lt1"/>
    </dgm:linClrLst>
    <dgm:effectClrLst/>
    <dgm:txLinClrLst/>
    <dgm:txFillClrLst/>
    <dgm:txEffectClrLst/>
  </dgm:styleLbl>
  <dgm:styleLbl name="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alignNode1">
    <dgm:fillClrLst meth="cycle">
      <a:schemeClr val="accent1">
        <a:shade val="50000"/>
      </a:schemeClr>
      <a:schemeClr val="accent1">
        <a:tint val="55000"/>
      </a:schemeClr>
    </dgm:fillClrLst>
    <dgm:linClrLst meth="cycle">
      <a:schemeClr val="accent1">
        <a:shade val="50000"/>
      </a:schemeClr>
      <a:schemeClr val="accent1">
        <a:tint val="55000"/>
      </a:schemeClr>
    </dgm:linClrLst>
    <dgm:effectClrLst/>
    <dgm:txLinClrLst/>
    <dgm:txFillClrLst/>
    <dgm:txEffectClrLst/>
  </dgm:styleLbl>
  <dgm:styleLbl name="ln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vennNode1">
    <dgm:fillClrLst meth="cycle">
      <a:schemeClr val="accent1">
        <a:shade val="80000"/>
        <a:alpha val="50000"/>
      </a:schemeClr>
      <a:schemeClr val="accent1">
        <a:tint val="50000"/>
        <a:alpha val="50000"/>
      </a:schemeClr>
    </dgm:fillClrLst>
    <dgm:linClrLst meth="repeat">
      <a:schemeClr val="lt1"/>
    </dgm:linClrLst>
    <dgm:effectClrLst/>
    <dgm:txLinClrLst/>
    <dgm:txFillClrLst/>
    <dgm:txEffectClrLst/>
  </dgm:styleLbl>
  <dgm:styleLbl name="node2">
    <dgm:fillClrLst>
      <a:schemeClr val="accent1">
        <a:shade val="80000"/>
      </a:schemeClr>
    </dgm:fillClrLst>
    <dgm:linClrLst meth="repeat">
      <a:schemeClr val="lt1"/>
    </dgm:linClrLst>
    <dgm:effectClrLst/>
    <dgm:txLinClrLst/>
    <dgm:txFillClrLst/>
    <dgm:txEffectClrLst/>
  </dgm:styleLbl>
  <dgm:styleLbl name="node3">
    <dgm:fillClrLst>
      <a:schemeClr val="accent1">
        <a:tint val="99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f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b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sibTrans1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0000"/>
      </a:schemeClr>
    </dgm:fillClrLst>
    <dgm:linClrLst meth="repeat">
      <a:schemeClr val="lt1"/>
    </dgm:linClrLst>
    <dgm:effectClrLst/>
    <dgm:txLinClrLst/>
    <dgm:txFillClrLst/>
    <dgm:txEffectClrLst/>
  </dgm:styleLbl>
  <dgm:styleLbl name="asst3">
    <dgm:fillClrLst>
      <a:schemeClr val="accent1">
        <a:tint val="70000"/>
      </a:schemeClr>
    </dgm:fillClrLst>
    <dgm:linClrLst meth="repeat">
      <a:schemeClr val="lt1"/>
    </dgm:linClrLst>
    <dgm:effectClrLst/>
    <dgm:txLinClrLst/>
    <dgm:txFillClrLst/>
    <dgm:txEffectClrLst/>
  </dgm:styleLbl>
  <dgm:styleLbl name="asst4">
    <dgm:fillClrLst>
      <a:schemeClr val="accent1">
        <a:tint val="5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align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bgAccFollowNode1">
    <dgm:fillClrLst meth="repeat">
      <a:schemeClr val="accent1">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55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2.xml><?xml version="1.0" encoding="utf-8"?>
<dgm:colorsDef xmlns:dgm="http://schemas.openxmlformats.org/drawingml/2006/diagram" xmlns:a="http://schemas.openxmlformats.org/drawingml/2006/main" uniqueId="urn:microsoft.com/office/officeart/2005/8/colors/accent1_4">
  <dgm:title val=""/>
  <dgm:desc val=""/>
  <dgm:catLst>
    <dgm:cat type="accent1" pri="11400"/>
  </dgm:catLst>
  <dgm:styleLbl name="node0">
    <dgm:fillClrLst meth="cycle">
      <a:schemeClr val="accent1">
        <a:shade val="60000"/>
      </a:schemeClr>
    </dgm:fillClrLst>
    <dgm:linClrLst meth="repeat">
      <a:schemeClr val="lt1"/>
    </dgm:linClrLst>
    <dgm:effectClrLst/>
    <dgm:txLinClrLst/>
    <dgm:txFillClrLst/>
    <dgm:txEffectClrLst/>
  </dgm:styleLbl>
  <dgm:styleLbl name="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alignNode1">
    <dgm:fillClrLst meth="cycle">
      <a:schemeClr val="accent1">
        <a:shade val="50000"/>
      </a:schemeClr>
      <a:schemeClr val="accent1">
        <a:tint val="55000"/>
      </a:schemeClr>
    </dgm:fillClrLst>
    <dgm:linClrLst meth="cycle">
      <a:schemeClr val="accent1">
        <a:shade val="50000"/>
      </a:schemeClr>
      <a:schemeClr val="accent1">
        <a:tint val="55000"/>
      </a:schemeClr>
    </dgm:linClrLst>
    <dgm:effectClrLst/>
    <dgm:txLinClrLst/>
    <dgm:txFillClrLst/>
    <dgm:txEffectClrLst/>
  </dgm:styleLbl>
  <dgm:styleLbl name="ln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vennNode1">
    <dgm:fillClrLst meth="cycle">
      <a:schemeClr val="accent1">
        <a:shade val="80000"/>
        <a:alpha val="50000"/>
      </a:schemeClr>
      <a:schemeClr val="accent1">
        <a:tint val="50000"/>
        <a:alpha val="50000"/>
      </a:schemeClr>
    </dgm:fillClrLst>
    <dgm:linClrLst meth="repeat">
      <a:schemeClr val="lt1"/>
    </dgm:linClrLst>
    <dgm:effectClrLst/>
    <dgm:txLinClrLst/>
    <dgm:txFillClrLst/>
    <dgm:txEffectClrLst/>
  </dgm:styleLbl>
  <dgm:styleLbl name="node2">
    <dgm:fillClrLst>
      <a:schemeClr val="accent1">
        <a:shade val="80000"/>
      </a:schemeClr>
    </dgm:fillClrLst>
    <dgm:linClrLst meth="repeat">
      <a:schemeClr val="lt1"/>
    </dgm:linClrLst>
    <dgm:effectClrLst/>
    <dgm:txLinClrLst/>
    <dgm:txFillClrLst/>
    <dgm:txEffectClrLst/>
  </dgm:styleLbl>
  <dgm:styleLbl name="node3">
    <dgm:fillClrLst>
      <a:schemeClr val="accent1">
        <a:tint val="99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f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b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sibTrans1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0000"/>
      </a:schemeClr>
    </dgm:fillClrLst>
    <dgm:linClrLst meth="repeat">
      <a:schemeClr val="lt1"/>
    </dgm:linClrLst>
    <dgm:effectClrLst/>
    <dgm:txLinClrLst/>
    <dgm:txFillClrLst/>
    <dgm:txEffectClrLst/>
  </dgm:styleLbl>
  <dgm:styleLbl name="asst3">
    <dgm:fillClrLst>
      <a:schemeClr val="accent1">
        <a:tint val="70000"/>
      </a:schemeClr>
    </dgm:fillClrLst>
    <dgm:linClrLst meth="repeat">
      <a:schemeClr val="lt1"/>
    </dgm:linClrLst>
    <dgm:effectClrLst/>
    <dgm:txLinClrLst/>
    <dgm:txFillClrLst/>
    <dgm:txEffectClrLst/>
  </dgm:styleLbl>
  <dgm:styleLbl name="asst4">
    <dgm:fillClrLst>
      <a:schemeClr val="accent1">
        <a:tint val="5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align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bgAccFollowNode1">
    <dgm:fillClrLst meth="repeat">
      <a:schemeClr val="accent1">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55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3.xml><?xml version="1.0" encoding="utf-8"?>
<dgm:colorsDef xmlns:dgm="http://schemas.openxmlformats.org/drawingml/2006/diagram" xmlns:a="http://schemas.openxmlformats.org/drawingml/2006/main" uniqueId="urn:microsoft.com/office/officeart/2005/8/colors/accent1_4">
  <dgm:title val=""/>
  <dgm:desc val=""/>
  <dgm:catLst>
    <dgm:cat type="accent1" pri="11400"/>
  </dgm:catLst>
  <dgm:styleLbl name="node0">
    <dgm:fillClrLst meth="cycle">
      <a:schemeClr val="accent1">
        <a:shade val="60000"/>
      </a:schemeClr>
    </dgm:fillClrLst>
    <dgm:linClrLst meth="repeat">
      <a:schemeClr val="lt1"/>
    </dgm:linClrLst>
    <dgm:effectClrLst/>
    <dgm:txLinClrLst/>
    <dgm:txFillClrLst/>
    <dgm:txEffectClrLst/>
  </dgm:styleLbl>
  <dgm:styleLbl name="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alignNode1">
    <dgm:fillClrLst meth="cycle">
      <a:schemeClr val="accent1">
        <a:shade val="50000"/>
      </a:schemeClr>
      <a:schemeClr val="accent1">
        <a:tint val="55000"/>
      </a:schemeClr>
    </dgm:fillClrLst>
    <dgm:linClrLst meth="cycle">
      <a:schemeClr val="accent1">
        <a:shade val="50000"/>
      </a:schemeClr>
      <a:schemeClr val="accent1">
        <a:tint val="55000"/>
      </a:schemeClr>
    </dgm:linClrLst>
    <dgm:effectClrLst/>
    <dgm:txLinClrLst/>
    <dgm:txFillClrLst/>
    <dgm:txEffectClrLst/>
  </dgm:styleLbl>
  <dgm:styleLbl name="ln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vennNode1">
    <dgm:fillClrLst meth="cycle">
      <a:schemeClr val="accent1">
        <a:shade val="80000"/>
        <a:alpha val="50000"/>
      </a:schemeClr>
      <a:schemeClr val="accent1">
        <a:tint val="50000"/>
        <a:alpha val="50000"/>
      </a:schemeClr>
    </dgm:fillClrLst>
    <dgm:linClrLst meth="repeat">
      <a:schemeClr val="lt1"/>
    </dgm:linClrLst>
    <dgm:effectClrLst/>
    <dgm:txLinClrLst/>
    <dgm:txFillClrLst/>
    <dgm:txEffectClrLst/>
  </dgm:styleLbl>
  <dgm:styleLbl name="node2">
    <dgm:fillClrLst>
      <a:schemeClr val="accent1">
        <a:shade val="80000"/>
      </a:schemeClr>
    </dgm:fillClrLst>
    <dgm:linClrLst meth="repeat">
      <a:schemeClr val="lt1"/>
    </dgm:linClrLst>
    <dgm:effectClrLst/>
    <dgm:txLinClrLst/>
    <dgm:txFillClrLst/>
    <dgm:txEffectClrLst/>
  </dgm:styleLbl>
  <dgm:styleLbl name="node3">
    <dgm:fillClrLst>
      <a:schemeClr val="accent1">
        <a:tint val="99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f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b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sibTrans1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0000"/>
      </a:schemeClr>
    </dgm:fillClrLst>
    <dgm:linClrLst meth="repeat">
      <a:schemeClr val="lt1"/>
    </dgm:linClrLst>
    <dgm:effectClrLst/>
    <dgm:txLinClrLst/>
    <dgm:txFillClrLst/>
    <dgm:txEffectClrLst/>
  </dgm:styleLbl>
  <dgm:styleLbl name="asst3">
    <dgm:fillClrLst>
      <a:schemeClr val="accent1">
        <a:tint val="70000"/>
      </a:schemeClr>
    </dgm:fillClrLst>
    <dgm:linClrLst meth="repeat">
      <a:schemeClr val="lt1"/>
    </dgm:linClrLst>
    <dgm:effectClrLst/>
    <dgm:txLinClrLst/>
    <dgm:txFillClrLst/>
    <dgm:txEffectClrLst/>
  </dgm:styleLbl>
  <dgm:styleLbl name="asst4">
    <dgm:fillClrLst>
      <a:schemeClr val="accent1">
        <a:tint val="5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align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bgAccFollowNode1">
    <dgm:fillClrLst meth="repeat">
      <a:schemeClr val="accent1">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55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5.xml><?xml version="1.0" encoding="utf-8"?>
<dgm:colorsDef xmlns:dgm="http://schemas.openxmlformats.org/drawingml/2006/diagram" xmlns:a="http://schemas.openxmlformats.org/drawingml/2006/main" uniqueId="urn:microsoft.com/office/officeart/2005/8/colors/accent1_4">
  <dgm:title val=""/>
  <dgm:desc val=""/>
  <dgm:catLst>
    <dgm:cat type="accent1" pri="11400"/>
  </dgm:catLst>
  <dgm:styleLbl name="node0">
    <dgm:fillClrLst meth="cycle">
      <a:schemeClr val="accent1">
        <a:shade val="60000"/>
      </a:schemeClr>
    </dgm:fillClrLst>
    <dgm:linClrLst meth="repeat">
      <a:schemeClr val="lt1"/>
    </dgm:linClrLst>
    <dgm:effectClrLst/>
    <dgm:txLinClrLst/>
    <dgm:txFillClrLst/>
    <dgm:txEffectClrLst/>
  </dgm:styleLbl>
  <dgm:styleLbl name="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alignNode1">
    <dgm:fillClrLst meth="cycle">
      <a:schemeClr val="accent1">
        <a:shade val="50000"/>
      </a:schemeClr>
      <a:schemeClr val="accent1">
        <a:tint val="55000"/>
      </a:schemeClr>
    </dgm:fillClrLst>
    <dgm:linClrLst meth="cycle">
      <a:schemeClr val="accent1">
        <a:shade val="50000"/>
      </a:schemeClr>
      <a:schemeClr val="accent1">
        <a:tint val="55000"/>
      </a:schemeClr>
    </dgm:linClrLst>
    <dgm:effectClrLst/>
    <dgm:txLinClrLst/>
    <dgm:txFillClrLst/>
    <dgm:txEffectClrLst/>
  </dgm:styleLbl>
  <dgm:styleLbl name="ln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vennNode1">
    <dgm:fillClrLst meth="cycle">
      <a:schemeClr val="accent1">
        <a:shade val="80000"/>
        <a:alpha val="50000"/>
      </a:schemeClr>
      <a:schemeClr val="accent1">
        <a:tint val="50000"/>
        <a:alpha val="50000"/>
      </a:schemeClr>
    </dgm:fillClrLst>
    <dgm:linClrLst meth="repeat">
      <a:schemeClr val="lt1"/>
    </dgm:linClrLst>
    <dgm:effectClrLst/>
    <dgm:txLinClrLst/>
    <dgm:txFillClrLst/>
    <dgm:txEffectClrLst/>
  </dgm:styleLbl>
  <dgm:styleLbl name="node2">
    <dgm:fillClrLst>
      <a:schemeClr val="accent1">
        <a:shade val="80000"/>
      </a:schemeClr>
    </dgm:fillClrLst>
    <dgm:linClrLst meth="repeat">
      <a:schemeClr val="lt1"/>
    </dgm:linClrLst>
    <dgm:effectClrLst/>
    <dgm:txLinClrLst/>
    <dgm:txFillClrLst/>
    <dgm:txEffectClrLst/>
  </dgm:styleLbl>
  <dgm:styleLbl name="node3">
    <dgm:fillClrLst>
      <a:schemeClr val="accent1">
        <a:tint val="99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f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b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sibTrans1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0000"/>
      </a:schemeClr>
    </dgm:fillClrLst>
    <dgm:linClrLst meth="repeat">
      <a:schemeClr val="lt1"/>
    </dgm:linClrLst>
    <dgm:effectClrLst/>
    <dgm:txLinClrLst/>
    <dgm:txFillClrLst/>
    <dgm:txEffectClrLst/>
  </dgm:styleLbl>
  <dgm:styleLbl name="asst3">
    <dgm:fillClrLst>
      <a:schemeClr val="accent1">
        <a:tint val="70000"/>
      </a:schemeClr>
    </dgm:fillClrLst>
    <dgm:linClrLst meth="repeat">
      <a:schemeClr val="lt1"/>
    </dgm:linClrLst>
    <dgm:effectClrLst/>
    <dgm:txLinClrLst/>
    <dgm:txFillClrLst/>
    <dgm:txEffectClrLst/>
  </dgm:styleLbl>
  <dgm:styleLbl name="asst4">
    <dgm:fillClrLst>
      <a:schemeClr val="accent1">
        <a:tint val="5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align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bgAccFollowNode1">
    <dgm:fillClrLst meth="repeat">
      <a:schemeClr val="accent1">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55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7.xml><?xml version="1.0" encoding="utf-8"?>
<dgm:colorsDef xmlns:dgm="http://schemas.openxmlformats.org/drawingml/2006/diagram" xmlns:a="http://schemas.openxmlformats.org/drawingml/2006/main" uniqueId="urn:microsoft.com/office/officeart/2005/8/colors/accent1_4">
  <dgm:title val=""/>
  <dgm:desc val=""/>
  <dgm:catLst>
    <dgm:cat type="accent1" pri="11400"/>
  </dgm:catLst>
  <dgm:styleLbl name="node0">
    <dgm:fillClrLst meth="cycle">
      <a:schemeClr val="accent1">
        <a:shade val="60000"/>
      </a:schemeClr>
    </dgm:fillClrLst>
    <dgm:linClrLst meth="repeat">
      <a:schemeClr val="lt1"/>
    </dgm:linClrLst>
    <dgm:effectClrLst/>
    <dgm:txLinClrLst/>
    <dgm:txFillClrLst/>
    <dgm:txEffectClrLst/>
  </dgm:styleLbl>
  <dgm:styleLbl name="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alignNode1">
    <dgm:fillClrLst meth="cycle">
      <a:schemeClr val="accent1">
        <a:shade val="50000"/>
      </a:schemeClr>
      <a:schemeClr val="accent1">
        <a:tint val="55000"/>
      </a:schemeClr>
    </dgm:fillClrLst>
    <dgm:linClrLst meth="cycle">
      <a:schemeClr val="accent1">
        <a:shade val="50000"/>
      </a:schemeClr>
      <a:schemeClr val="accent1">
        <a:tint val="55000"/>
      </a:schemeClr>
    </dgm:linClrLst>
    <dgm:effectClrLst/>
    <dgm:txLinClrLst/>
    <dgm:txFillClrLst/>
    <dgm:txEffectClrLst/>
  </dgm:styleLbl>
  <dgm:styleLbl name="ln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vennNode1">
    <dgm:fillClrLst meth="cycle">
      <a:schemeClr val="accent1">
        <a:shade val="80000"/>
        <a:alpha val="50000"/>
      </a:schemeClr>
      <a:schemeClr val="accent1">
        <a:tint val="50000"/>
        <a:alpha val="50000"/>
      </a:schemeClr>
    </dgm:fillClrLst>
    <dgm:linClrLst meth="repeat">
      <a:schemeClr val="lt1"/>
    </dgm:linClrLst>
    <dgm:effectClrLst/>
    <dgm:txLinClrLst/>
    <dgm:txFillClrLst/>
    <dgm:txEffectClrLst/>
  </dgm:styleLbl>
  <dgm:styleLbl name="node2">
    <dgm:fillClrLst>
      <a:schemeClr val="accent1">
        <a:shade val="80000"/>
      </a:schemeClr>
    </dgm:fillClrLst>
    <dgm:linClrLst meth="repeat">
      <a:schemeClr val="lt1"/>
    </dgm:linClrLst>
    <dgm:effectClrLst/>
    <dgm:txLinClrLst/>
    <dgm:txFillClrLst/>
    <dgm:txEffectClrLst/>
  </dgm:styleLbl>
  <dgm:styleLbl name="node3">
    <dgm:fillClrLst>
      <a:schemeClr val="accent1">
        <a:tint val="99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f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b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sibTrans1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0000"/>
      </a:schemeClr>
    </dgm:fillClrLst>
    <dgm:linClrLst meth="repeat">
      <a:schemeClr val="lt1"/>
    </dgm:linClrLst>
    <dgm:effectClrLst/>
    <dgm:txLinClrLst/>
    <dgm:txFillClrLst/>
    <dgm:txEffectClrLst/>
  </dgm:styleLbl>
  <dgm:styleLbl name="asst3">
    <dgm:fillClrLst>
      <a:schemeClr val="accent1">
        <a:tint val="70000"/>
      </a:schemeClr>
    </dgm:fillClrLst>
    <dgm:linClrLst meth="repeat">
      <a:schemeClr val="lt1"/>
    </dgm:linClrLst>
    <dgm:effectClrLst/>
    <dgm:txLinClrLst/>
    <dgm:txFillClrLst/>
    <dgm:txEffectClrLst/>
  </dgm:styleLbl>
  <dgm:styleLbl name="asst4">
    <dgm:fillClrLst>
      <a:schemeClr val="accent1">
        <a:tint val="5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align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bgAccFollowNode1">
    <dgm:fillClrLst meth="repeat">
      <a:schemeClr val="accent1">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55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8.xml><?xml version="1.0" encoding="utf-8"?>
<dgm:colorsDef xmlns:dgm="http://schemas.openxmlformats.org/drawingml/2006/diagram" xmlns:a="http://schemas.openxmlformats.org/drawingml/2006/main" uniqueId="urn:microsoft.com/office/officeart/2005/8/colors/accent1_4">
  <dgm:title val=""/>
  <dgm:desc val=""/>
  <dgm:catLst>
    <dgm:cat type="accent1" pri="11400"/>
  </dgm:catLst>
  <dgm:styleLbl name="node0">
    <dgm:fillClrLst meth="cycle">
      <a:schemeClr val="accent1">
        <a:shade val="60000"/>
      </a:schemeClr>
    </dgm:fillClrLst>
    <dgm:linClrLst meth="repeat">
      <a:schemeClr val="lt1"/>
    </dgm:linClrLst>
    <dgm:effectClrLst/>
    <dgm:txLinClrLst/>
    <dgm:txFillClrLst/>
    <dgm:txEffectClrLst/>
  </dgm:styleLbl>
  <dgm:styleLbl name="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alignNode1">
    <dgm:fillClrLst meth="cycle">
      <a:schemeClr val="accent1">
        <a:shade val="50000"/>
      </a:schemeClr>
      <a:schemeClr val="accent1">
        <a:tint val="55000"/>
      </a:schemeClr>
    </dgm:fillClrLst>
    <dgm:linClrLst meth="cycle">
      <a:schemeClr val="accent1">
        <a:shade val="50000"/>
      </a:schemeClr>
      <a:schemeClr val="accent1">
        <a:tint val="55000"/>
      </a:schemeClr>
    </dgm:linClrLst>
    <dgm:effectClrLst/>
    <dgm:txLinClrLst/>
    <dgm:txFillClrLst/>
    <dgm:txEffectClrLst/>
  </dgm:styleLbl>
  <dgm:styleLbl name="ln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vennNode1">
    <dgm:fillClrLst meth="cycle">
      <a:schemeClr val="accent1">
        <a:shade val="80000"/>
        <a:alpha val="50000"/>
      </a:schemeClr>
      <a:schemeClr val="accent1">
        <a:tint val="50000"/>
        <a:alpha val="50000"/>
      </a:schemeClr>
    </dgm:fillClrLst>
    <dgm:linClrLst meth="repeat">
      <a:schemeClr val="lt1"/>
    </dgm:linClrLst>
    <dgm:effectClrLst/>
    <dgm:txLinClrLst/>
    <dgm:txFillClrLst/>
    <dgm:txEffectClrLst/>
  </dgm:styleLbl>
  <dgm:styleLbl name="node2">
    <dgm:fillClrLst>
      <a:schemeClr val="accent1">
        <a:shade val="80000"/>
      </a:schemeClr>
    </dgm:fillClrLst>
    <dgm:linClrLst meth="repeat">
      <a:schemeClr val="lt1"/>
    </dgm:linClrLst>
    <dgm:effectClrLst/>
    <dgm:txLinClrLst/>
    <dgm:txFillClrLst/>
    <dgm:txEffectClrLst/>
  </dgm:styleLbl>
  <dgm:styleLbl name="node3">
    <dgm:fillClrLst>
      <a:schemeClr val="accent1">
        <a:tint val="99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f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b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sibTrans1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0000"/>
      </a:schemeClr>
    </dgm:fillClrLst>
    <dgm:linClrLst meth="repeat">
      <a:schemeClr val="lt1"/>
    </dgm:linClrLst>
    <dgm:effectClrLst/>
    <dgm:txLinClrLst/>
    <dgm:txFillClrLst/>
    <dgm:txEffectClrLst/>
  </dgm:styleLbl>
  <dgm:styleLbl name="asst3">
    <dgm:fillClrLst>
      <a:schemeClr val="accent1">
        <a:tint val="70000"/>
      </a:schemeClr>
    </dgm:fillClrLst>
    <dgm:linClrLst meth="repeat">
      <a:schemeClr val="lt1"/>
    </dgm:linClrLst>
    <dgm:effectClrLst/>
    <dgm:txLinClrLst/>
    <dgm:txFillClrLst/>
    <dgm:txEffectClrLst/>
  </dgm:styleLbl>
  <dgm:styleLbl name="asst4">
    <dgm:fillClrLst>
      <a:schemeClr val="accent1">
        <a:tint val="5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align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bgAccFollowNode1">
    <dgm:fillClrLst meth="repeat">
      <a:schemeClr val="accent1">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55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9.xml><?xml version="1.0" encoding="utf-8"?>
<dgm:colorsDef xmlns:dgm="http://schemas.openxmlformats.org/drawingml/2006/diagram" xmlns:a="http://schemas.openxmlformats.org/drawingml/2006/main" uniqueId="urn:microsoft.com/office/officeart/2005/8/colors/accent1_4">
  <dgm:title val=""/>
  <dgm:desc val=""/>
  <dgm:catLst>
    <dgm:cat type="accent1" pri="11400"/>
  </dgm:catLst>
  <dgm:styleLbl name="node0">
    <dgm:fillClrLst meth="cycle">
      <a:schemeClr val="accent1">
        <a:shade val="60000"/>
      </a:schemeClr>
    </dgm:fillClrLst>
    <dgm:linClrLst meth="repeat">
      <a:schemeClr val="lt1"/>
    </dgm:linClrLst>
    <dgm:effectClrLst/>
    <dgm:txLinClrLst/>
    <dgm:txFillClrLst/>
    <dgm:txEffectClrLst/>
  </dgm:styleLbl>
  <dgm:styleLbl name="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alignNode1">
    <dgm:fillClrLst meth="cycle">
      <a:schemeClr val="accent1">
        <a:shade val="50000"/>
      </a:schemeClr>
      <a:schemeClr val="accent1">
        <a:tint val="55000"/>
      </a:schemeClr>
    </dgm:fillClrLst>
    <dgm:linClrLst meth="cycle">
      <a:schemeClr val="accent1">
        <a:shade val="50000"/>
      </a:schemeClr>
      <a:schemeClr val="accent1">
        <a:tint val="55000"/>
      </a:schemeClr>
    </dgm:linClrLst>
    <dgm:effectClrLst/>
    <dgm:txLinClrLst/>
    <dgm:txFillClrLst/>
    <dgm:txEffectClrLst/>
  </dgm:styleLbl>
  <dgm:styleLbl name="ln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vennNode1">
    <dgm:fillClrLst meth="cycle">
      <a:schemeClr val="accent1">
        <a:shade val="80000"/>
        <a:alpha val="50000"/>
      </a:schemeClr>
      <a:schemeClr val="accent1">
        <a:tint val="50000"/>
        <a:alpha val="50000"/>
      </a:schemeClr>
    </dgm:fillClrLst>
    <dgm:linClrLst meth="repeat">
      <a:schemeClr val="lt1"/>
    </dgm:linClrLst>
    <dgm:effectClrLst/>
    <dgm:txLinClrLst/>
    <dgm:txFillClrLst/>
    <dgm:txEffectClrLst/>
  </dgm:styleLbl>
  <dgm:styleLbl name="node2">
    <dgm:fillClrLst>
      <a:schemeClr val="accent1">
        <a:shade val="80000"/>
      </a:schemeClr>
    </dgm:fillClrLst>
    <dgm:linClrLst meth="repeat">
      <a:schemeClr val="lt1"/>
    </dgm:linClrLst>
    <dgm:effectClrLst/>
    <dgm:txLinClrLst/>
    <dgm:txFillClrLst/>
    <dgm:txEffectClrLst/>
  </dgm:styleLbl>
  <dgm:styleLbl name="node3">
    <dgm:fillClrLst>
      <a:schemeClr val="accent1">
        <a:tint val="99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f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b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sibTrans1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0000"/>
      </a:schemeClr>
    </dgm:fillClrLst>
    <dgm:linClrLst meth="repeat">
      <a:schemeClr val="lt1"/>
    </dgm:linClrLst>
    <dgm:effectClrLst/>
    <dgm:txLinClrLst/>
    <dgm:txFillClrLst/>
    <dgm:txEffectClrLst/>
  </dgm:styleLbl>
  <dgm:styleLbl name="asst3">
    <dgm:fillClrLst>
      <a:schemeClr val="accent1">
        <a:tint val="70000"/>
      </a:schemeClr>
    </dgm:fillClrLst>
    <dgm:linClrLst meth="repeat">
      <a:schemeClr val="lt1"/>
    </dgm:linClrLst>
    <dgm:effectClrLst/>
    <dgm:txLinClrLst/>
    <dgm:txFillClrLst/>
    <dgm:txEffectClrLst/>
  </dgm:styleLbl>
  <dgm:styleLbl name="asst4">
    <dgm:fillClrLst>
      <a:schemeClr val="accent1">
        <a:tint val="5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align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bgAccFollowNode1">
    <dgm:fillClrLst meth="repeat">
      <a:schemeClr val="accent1">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55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4">
  <dgm:title val=""/>
  <dgm:desc val=""/>
  <dgm:catLst>
    <dgm:cat type="accent1" pri="11400"/>
  </dgm:catLst>
  <dgm:styleLbl name="node0">
    <dgm:fillClrLst meth="cycle">
      <a:schemeClr val="accent1">
        <a:shade val="60000"/>
      </a:schemeClr>
    </dgm:fillClrLst>
    <dgm:linClrLst meth="repeat">
      <a:schemeClr val="lt1"/>
    </dgm:linClrLst>
    <dgm:effectClrLst/>
    <dgm:txLinClrLst/>
    <dgm:txFillClrLst/>
    <dgm:txEffectClrLst/>
  </dgm:styleLbl>
  <dgm:styleLbl name="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alignNode1">
    <dgm:fillClrLst meth="cycle">
      <a:schemeClr val="accent1">
        <a:shade val="50000"/>
      </a:schemeClr>
      <a:schemeClr val="accent1">
        <a:tint val="55000"/>
      </a:schemeClr>
    </dgm:fillClrLst>
    <dgm:linClrLst meth="cycle">
      <a:schemeClr val="accent1">
        <a:shade val="50000"/>
      </a:schemeClr>
      <a:schemeClr val="accent1">
        <a:tint val="55000"/>
      </a:schemeClr>
    </dgm:linClrLst>
    <dgm:effectClrLst/>
    <dgm:txLinClrLst/>
    <dgm:txFillClrLst/>
    <dgm:txEffectClrLst/>
  </dgm:styleLbl>
  <dgm:styleLbl name="ln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vennNode1">
    <dgm:fillClrLst meth="cycle">
      <a:schemeClr val="accent1">
        <a:shade val="80000"/>
        <a:alpha val="50000"/>
      </a:schemeClr>
      <a:schemeClr val="accent1">
        <a:tint val="50000"/>
        <a:alpha val="50000"/>
      </a:schemeClr>
    </dgm:fillClrLst>
    <dgm:linClrLst meth="repeat">
      <a:schemeClr val="lt1"/>
    </dgm:linClrLst>
    <dgm:effectClrLst/>
    <dgm:txLinClrLst/>
    <dgm:txFillClrLst/>
    <dgm:txEffectClrLst/>
  </dgm:styleLbl>
  <dgm:styleLbl name="node2">
    <dgm:fillClrLst>
      <a:schemeClr val="accent1">
        <a:shade val="80000"/>
      </a:schemeClr>
    </dgm:fillClrLst>
    <dgm:linClrLst meth="repeat">
      <a:schemeClr val="lt1"/>
    </dgm:linClrLst>
    <dgm:effectClrLst/>
    <dgm:txLinClrLst/>
    <dgm:txFillClrLst/>
    <dgm:txEffectClrLst/>
  </dgm:styleLbl>
  <dgm:styleLbl name="node3">
    <dgm:fillClrLst>
      <a:schemeClr val="accent1">
        <a:tint val="99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f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b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sibTrans1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0000"/>
      </a:schemeClr>
    </dgm:fillClrLst>
    <dgm:linClrLst meth="repeat">
      <a:schemeClr val="lt1"/>
    </dgm:linClrLst>
    <dgm:effectClrLst/>
    <dgm:txLinClrLst/>
    <dgm:txFillClrLst/>
    <dgm:txEffectClrLst/>
  </dgm:styleLbl>
  <dgm:styleLbl name="asst3">
    <dgm:fillClrLst>
      <a:schemeClr val="accent1">
        <a:tint val="70000"/>
      </a:schemeClr>
    </dgm:fillClrLst>
    <dgm:linClrLst meth="repeat">
      <a:schemeClr val="lt1"/>
    </dgm:linClrLst>
    <dgm:effectClrLst/>
    <dgm:txLinClrLst/>
    <dgm:txFillClrLst/>
    <dgm:txEffectClrLst/>
  </dgm:styleLbl>
  <dgm:styleLbl name="asst4">
    <dgm:fillClrLst>
      <a:schemeClr val="accent1">
        <a:tint val="5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align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bgAccFollowNode1">
    <dgm:fillClrLst meth="repeat">
      <a:schemeClr val="accent1">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55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0.xml><?xml version="1.0" encoding="utf-8"?>
<dgm:colorsDef xmlns:dgm="http://schemas.openxmlformats.org/drawingml/2006/diagram" xmlns:a="http://schemas.openxmlformats.org/drawingml/2006/main" uniqueId="urn:microsoft.com/office/officeart/2005/8/colors/accent1_4">
  <dgm:title val=""/>
  <dgm:desc val=""/>
  <dgm:catLst>
    <dgm:cat type="accent1" pri="11400"/>
  </dgm:catLst>
  <dgm:styleLbl name="node0">
    <dgm:fillClrLst meth="cycle">
      <a:schemeClr val="accent1">
        <a:shade val="60000"/>
      </a:schemeClr>
    </dgm:fillClrLst>
    <dgm:linClrLst meth="repeat">
      <a:schemeClr val="lt1"/>
    </dgm:linClrLst>
    <dgm:effectClrLst/>
    <dgm:txLinClrLst/>
    <dgm:txFillClrLst/>
    <dgm:txEffectClrLst/>
  </dgm:styleLbl>
  <dgm:styleLbl name="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alignNode1">
    <dgm:fillClrLst meth="cycle">
      <a:schemeClr val="accent1">
        <a:shade val="50000"/>
      </a:schemeClr>
      <a:schemeClr val="accent1">
        <a:tint val="55000"/>
      </a:schemeClr>
    </dgm:fillClrLst>
    <dgm:linClrLst meth="cycle">
      <a:schemeClr val="accent1">
        <a:shade val="50000"/>
      </a:schemeClr>
      <a:schemeClr val="accent1">
        <a:tint val="55000"/>
      </a:schemeClr>
    </dgm:linClrLst>
    <dgm:effectClrLst/>
    <dgm:txLinClrLst/>
    <dgm:txFillClrLst/>
    <dgm:txEffectClrLst/>
  </dgm:styleLbl>
  <dgm:styleLbl name="ln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vennNode1">
    <dgm:fillClrLst meth="cycle">
      <a:schemeClr val="accent1">
        <a:shade val="80000"/>
        <a:alpha val="50000"/>
      </a:schemeClr>
      <a:schemeClr val="accent1">
        <a:tint val="50000"/>
        <a:alpha val="50000"/>
      </a:schemeClr>
    </dgm:fillClrLst>
    <dgm:linClrLst meth="repeat">
      <a:schemeClr val="lt1"/>
    </dgm:linClrLst>
    <dgm:effectClrLst/>
    <dgm:txLinClrLst/>
    <dgm:txFillClrLst/>
    <dgm:txEffectClrLst/>
  </dgm:styleLbl>
  <dgm:styleLbl name="node2">
    <dgm:fillClrLst>
      <a:schemeClr val="accent1">
        <a:shade val="80000"/>
      </a:schemeClr>
    </dgm:fillClrLst>
    <dgm:linClrLst meth="repeat">
      <a:schemeClr val="lt1"/>
    </dgm:linClrLst>
    <dgm:effectClrLst/>
    <dgm:txLinClrLst/>
    <dgm:txFillClrLst/>
    <dgm:txEffectClrLst/>
  </dgm:styleLbl>
  <dgm:styleLbl name="node3">
    <dgm:fillClrLst>
      <a:schemeClr val="accent1">
        <a:tint val="99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f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b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sibTrans1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0000"/>
      </a:schemeClr>
    </dgm:fillClrLst>
    <dgm:linClrLst meth="repeat">
      <a:schemeClr val="lt1"/>
    </dgm:linClrLst>
    <dgm:effectClrLst/>
    <dgm:txLinClrLst/>
    <dgm:txFillClrLst/>
    <dgm:txEffectClrLst/>
  </dgm:styleLbl>
  <dgm:styleLbl name="asst3">
    <dgm:fillClrLst>
      <a:schemeClr val="accent1">
        <a:tint val="70000"/>
      </a:schemeClr>
    </dgm:fillClrLst>
    <dgm:linClrLst meth="repeat">
      <a:schemeClr val="lt1"/>
    </dgm:linClrLst>
    <dgm:effectClrLst/>
    <dgm:txLinClrLst/>
    <dgm:txFillClrLst/>
    <dgm:txEffectClrLst/>
  </dgm:styleLbl>
  <dgm:styleLbl name="asst4">
    <dgm:fillClrLst>
      <a:schemeClr val="accent1">
        <a:tint val="5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align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bgAccFollowNode1">
    <dgm:fillClrLst meth="repeat">
      <a:schemeClr val="accent1">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55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1.xml><?xml version="1.0" encoding="utf-8"?>
<dgm:colorsDef xmlns:dgm="http://schemas.openxmlformats.org/drawingml/2006/diagram" xmlns:a="http://schemas.openxmlformats.org/drawingml/2006/main" uniqueId="urn:microsoft.com/office/officeart/2005/8/colors/accent1_4">
  <dgm:title val=""/>
  <dgm:desc val=""/>
  <dgm:catLst>
    <dgm:cat type="accent1" pri="11400"/>
  </dgm:catLst>
  <dgm:styleLbl name="node0">
    <dgm:fillClrLst meth="cycle">
      <a:schemeClr val="accent1">
        <a:shade val="60000"/>
      </a:schemeClr>
    </dgm:fillClrLst>
    <dgm:linClrLst meth="repeat">
      <a:schemeClr val="lt1"/>
    </dgm:linClrLst>
    <dgm:effectClrLst/>
    <dgm:txLinClrLst/>
    <dgm:txFillClrLst/>
    <dgm:txEffectClrLst/>
  </dgm:styleLbl>
  <dgm:styleLbl name="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alignNode1">
    <dgm:fillClrLst meth="cycle">
      <a:schemeClr val="accent1">
        <a:shade val="50000"/>
      </a:schemeClr>
      <a:schemeClr val="accent1">
        <a:tint val="55000"/>
      </a:schemeClr>
    </dgm:fillClrLst>
    <dgm:linClrLst meth="cycle">
      <a:schemeClr val="accent1">
        <a:shade val="50000"/>
      </a:schemeClr>
      <a:schemeClr val="accent1">
        <a:tint val="55000"/>
      </a:schemeClr>
    </dgm:linClrLst>
    <dgm:effectClrLst/>
    <dgm:txLinClrLst/>
    <dgm:txFillClrLst/>
    <dgm:txEffectClrLst/>
  </dgm:styleLbl>
  <dgm:styleLbl name="ln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vennNode1">
    <dgm:fillClrLst meth="cycle">
      <a:schemeClr val="accent1">
        <a:shade val="80000"/>
        <a:alpha val="50000"/>
      </a:schemeClr>
      <a:schemeClr val="accent1">
        <a:tint val="50000"/>
        <a:alpha val="50000"/>
      </a:schemeClr>
    </dgm:fillClrLst>
    <dgm:linClrLst meth="repeat">
      <a:schemeClr val="lt1"/>
    </dgm:linClrLst>
    <dgm:effectClrLst/>
    <dgm:txLinClrLst/>
    <dgm:txFillClrLst/>
    <dgm:txEffectClrLst/>
  </dgm:styleLbl>
  <dgm:styleLbl name="node2">
    <dgm:fillClrLst>
      <a:schemeClr val="accent1">
        <a:shade val="80000"/>
      </a:schemeClr>
    </dgm:fillClrLst>
    <dgm:linClrLst meth="repeat">
      <a:schemeClr val="lt1"/>
    </dgm:linClrLst>
    <dgm:effectClrLst/>
    <dgm:txLinClrLst/>
    <dgm:txFillClrLst/>
    <dgm:txEffectClrLst/>
  </dgm:styleLbl>
  <dgm:styleLbl name="node3">
    <dgm:fillClrLst>
      <a:schemeClr val="accent1">
        <a:tint val="99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f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b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sibTrans1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0000"/>
      </a:schemeClr>
    </dgm:fillClrLst>
    <dgm:linClrLst meth="repeat">
      <a:schemeClr val="lt1"/>
    </dgm:linClrLst>
    <dgm:effectClrLst/>
    <dgm:txLinClrLst/>
    <dgm:txFillClrLst/>
    <dgm:txEffectClrLst/>
  </dgm:styleLbl>
  <dgm:styleLbl name="asst3">
    <dgm:fillClrLst>
      <a:schemeClr val="accent1">
        <a:tint val="70000"/>
      </a:schemeClr>
    </dgm:fillClrLst>
    <dgm:linClrLst meth="repeat">
      <a:schemeClr val="lt1"/>
    </dgm:linClrLst>
    <dgm:effectClrLst/>
    <dgm:txLinClrLst/>
    <dgm:txFillClrLst/>
    <dgm:txEffectClrLst/>
  </dgm:styleLbl>
  <dgm:styleLbl name="asst4">
    <dgm:fillClrLst>
      <a:schemeClr val="accent1">
        <a:tint val="5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align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bgAccFollowNode1">
    <dgm:fillClrLst meth="repeat">
      <a:schemeClr val="accent1">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55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3.xml><?xml version="1.0" encoding="utf-8"?>
<dgm:colorsDef xmlns:dgm="http://schemas.openxmlformats.org/drawingml/2006/diagram" xmlns:a="http://schemas.openxmlformats.org/drawingml/2006/main" uniqueId="urn:microsoft.com/office/officeart/2005/8/colors/accent1_4">
  <dgm:title val=""/>
  <dgm:desc val=""/>
  <dgm:catLst>
    <dgm:cat type="accent1" pri="11400"/>
  </dgm:catLst>
  <dgm:styleLbl name="node0">
    <dgm:fillClrLst meth="cycle">
      <a:schemeClr val="accent1">
        <a:shade val="60000"/>
      </a:schemeClr>
    </dgm:fillClrLst>
    <dgm:linClrLst meth="repeat">
      <a:schemeClr val="lt1"/>
    </dgm:linClrLst>
    <dgm:effectClrLst/>
    <dgm:txLinClrLst/>
    <dgm:txFillClrLst/>
    <dgm:txEffectClrLst/>
  </dgm:styleLbl>
  <dgm:styleLbl name="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alignNode1">
    <dgm:fillClrLst meth="cycle">
      <a:schemeClr val="accent1">
        <a:shade val="50000"/>
      </a:schemeClr>
      <a:schemeClr val="accent1">
        <a:tint val="55000"/>
      </a:schemeClr>
    </dgm:fillClrLst>
    <dgm:linClrLst meth="cycle">
      <a:schemeClr val="accent1">
        <a:shade val="50000"/>
      </a:schemeClr>
      <a:schemeClr val="accent1">
        <a:tint val="55000"/>
      </a:schemeClr>
    </dgm:linClrLst>
    <dgm:effectClrLst/>
    <dgm:txLinClrLst/>
    <dgm:txFillClrLst/>
    <dgm:txEffectClrLst/>
  </dgm:styleLbl>
  <dgm:styleLbl name="ln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vennNode1">
    <dgm:fillClrLst meth="cycle">
      <a:schemeClr val="accent1">
        <a:shade val="80000"/>
        <a:alpha val="50000"/>
      </a:schemeClr>
      <a:schemeClr val="accent1">
        <a:tint val="50000"/>
        <a:alpha val="50000"/>
      </a:schemeClr>
    </dgm:fillClrLst>
    <dgm:linClrLst meth="repeat">
      <a:schemeClr val="lt1"/>
    </dgm:linClrLst>
    <dgm:effectClrLst/>
    <dgm:txLinClrLst/>
    <dgm:txFillClrLst/>
    <dgm:txEffectClrLst/>
  </dgm:styleLbl>
  <dgm:styleLbl name="node2">
    <dgm:fillClrLst>
      <a:schemeClr val="accent1">
        <a:shade val="80000"/>
      </a:schemeClr>
    </dgm:fillClrLst>
    <dgm:linClrLst meth="repeat">
      <a:schemeClr val="lt1"/>
    </dgm:linClrLst>
    <dgm:effectClrLst/>
    <dgm:txLinClrLst/>
    <dgm:txFillClrLst/>
    <dgm:txEffectClrLst/>
  </dgm:styleLbl>
  <dgm:styleLbl name="node3">
    <dgm:fillClrLst>
      <a:schemeClr val="accent1">
        <a:tint val="99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f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b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sibTrans1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0000"/>
      </a:schemeClr>
    </dgm:fillClrLst>
    <dgm:linClrLst meth="repeat">
      <a:schemeClr val="lt1"/>
    </dgm:linClrLst>
    <dgm:effectClrLst/>
    <dgm:txLinClrLst/>
    <dgm:txFillClrLst/>
    <dgm:txEffectClrLst/>
  </dgm:styleLbl>
  <dgm:styleLbl name="asst3">
    <dgm:fillClrLst>
      <a:schemeClr val="accent1">
        <a:tint val="70000"/>
      </a:schemeClr>
    </dgm:fillClrLst>
    <dgm:linClrLst meth="repeat">
      <a:schemeClr val="lt1"/>
    </dgm:linClrLst>
    <dgm:effectClrLst/>
    <dgm:txLinClrLst/>
    <dgm:txFillClrLst/>
    <dgm:txEffectClrLst/>
  </dgm:styleLbl>
  <dgm:styleLbl name="asst4">
    <dgm:fillClrLst>
      <a:schemeClr val="accent1">
        <a:tint val="5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align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bgAccFollowNode1">
    <dgm:fillClrLst meth="repeat">
      <a:schemeClr val="accent1">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55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6.xml><?xml version="1.0" encoding="utf-8"?>
<dgm:colorsDef xmlns:dgm="http://schemas.openxmlformats.org/drawingml/2006/diagram" xmlns:a="http://schemas.openxmlformats.org/drawingml/2006/main" uniqueId="urn:microsoft.com/office/officeart/2005/8/colors/accent1_4">
  <dgm:title val=""/>
  <dgm:desc val=""/>
  <dgm:catLst>
    <dgm:cat type="accent1" pri="11400"/>
  </dgm:catLst>
  <dgm:styleLbl name="node0">
    <dgm:fillClrLst meth="cycle">
      <a:schemeClr val="accent1">
        <a:shade val="60000"/>
      </a:schemeClr>
    </dgm:fillClrLst>
    <dgm:linClrLst meth="repeat">
      <a:schemeClr val="lt1"/>
    </dgm:linClrLst>
    <dgm:effectClrLst/>
    <dgm:txLinClrLst/>
    <dgm:txFillClrLst/>
    <dgm:txEffectClrLst/>
  </dgm:styleLbl>
  <dgm:styleLbl name="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alignNode1">
    <dgm:fillClrLst meth="cycle">
      <a:schemeClr val="accent1">
        <a:shade val="50000"/>
      </a:schemeClr>
      <a:schemeClr val="accent1">
        <a:tint val="55000"/>
      </a:schemeClr>
    </dgm:fillClrLst>
    <dgm:linClrLst meth="cycle">
      <a:schemeClr val="accent1">
        <a:shade val="50000"/>
      </a:schemeClr>
      <a:schemeClr val="accent1">
        <a:tint val="55000"/>
      </a:schemeClr>
    </dgm:linClrLst>
    <dgm:effectClrLst/>
    <dgm:txLinClrLst/>
    <dgm:txFillClrLst/>
    <dgm:txEffectClrLst/>
  </dgm:styleLbl>
  <dgm:styleLbl name="ln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vennNode1">
    <dgm:fillClrLst meth="cycle">
      <a:schemeClr val="accent1">
        <a:shade val="80000"/>
        <a:alpha val="50000"/>
      </a:schemeClr>
      <a:schemeClr val="accent1">
        <a:tint val="50000"/>
        <a:alpha val="50000"/>
      </a:schemeClr>
    </dgm:fillClrLst>
    <dgm:linClrLst meth="repeat">
      <a:schemeClr val="lt1"/>
    </dgm:linClrLst>
    <dgm:effectClrLst/>
    <dgm:txLinClrLst/>
    <dgm:txFillClrLst/>
    <dgm:txEffectClrLst/>
  </dgm:styleLbl>
  <dgm:styleLbl name="node2">
    <dgm:fillClrLst>
      <a:schemeClr val="accent1">
        <a:shade val="80000"/>
      </a:schemeClr>
    </dgm:fillClrLst>
    <dgm:linClrLst meth="repeat">
      <a:schemeClr val="lt1"/>
    </dgm:linClrLst>
    <dgm:effectClrLst/>
    <dgm:txLinClrLst/>
    <dgm:txFillClrLst/>
    <dgm:txEffectClrLst/>
  </dgm:styleLbl>
  <dgm:styleLbl name="node3">
    <dgm:fillClrLst>
      <a:schemeClr val="accent1">
        <a:tint val="99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f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b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sibTrans1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0000"/>
      </a:schemeClr>
    </dgm:fillClrLst>
    <dgm:linClrLst meth="repeat">
      <a:schemeClr val="lt1"/>
    </dgm:linClrLst>
    <dgm:effectClrLst/>
    <dgm:txLinClrLst/>
    <dgm:txFillClrLst/>
    <dgm:txEffectClrLst/>
  </dgm:styleLbl>
  <dgm:styleLbl name="asst3">
    <dgm:fillClrLst>
      <a:schemeClr val="accent1">
        <a:tint val="70000"/>
      </a:schemeClr>
    </dgm:fillClrLst>
    <dgm:linClrLst meth="repeat">
      <a:schemeClr val="lt1"/>
    </dgm:linClrLst>
    <dgm:effectClrLst/>
    <dgm:txLinClrLst/>
    <dgm:txFillClrLst/>
    <dgm:txEffectClrLst/>
  </dgm:styleLbl>
  <dgm:styleLbl name="asst4">
    <dgm:fillClrLst>
      <a:schemeClr val="accent1">
        <a:tint val="5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align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bgAccFollowNode1">
    <dgm:fillClrLst meth="repeat">
      <a:schemeClr val="accent1">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55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8.xml><?xml version="1.0" encoding="utf-8"?>
<dgm:colorsDef xmlns:dgm="http://schemas.openxmlformats.org/drawingml/2006/diagram" xmlns:a="http://schemas.openxmlformats.org/drawingml/2006/main" uniqueId="urn:microsoft.com/office/officeart/2005/8/colors/accent1_4">
  <dgm:title val=""/>
  <dgm:desc val=""/>
  <dgm:catLst>
    <dgm:cat type="accent1" pri="11400"/>
  </dgm:catLst>
  <dgm:styleLbl name="node0">
    <dgm:fillClrLst meth="cycle">
      <a:schemeClr val="accent1">
        <a:shade val="60000"/>
      </a:schemeClr>
    </dgm:fillClrLst>
    <dgm:linClrLst meth="repeat">
      <a:schemeClr val="lt1"/>
    </dgm:linClrLst>
    <dgm:effectClrLst/>
    <dgm:txLinClrLst/>
    <dgm:txFillClrLst/>
    <dgm:txEffectClrLst/>
  </dgm:styleLbl>
  <dgm:styleLbl name="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alignNode1">
    <dgm:fillClrLst meth="cycle">
      <a:schemeClr val="accent1">
        <a:shade val="50000"/>
      </a:schemeClr>
      <a:schemeClr val="accent1">
        <a:tint val="55000"/>
      </a:schemeClr>
    </dgm:fillClrLst>
    <dgm:linClrLst meth="cycle">
      <a:schemeClr val="accent1">
        <a:shade val="50000"/>
      </a:schemeClr>
      <a:schemeClr val="accent1">
        <a:tint val="55000"/>
      </a:schemeClr>
    </dgm:linClrLst>
    <dgm:effectClrLst/>
    <dgm:txLinClrLst/>
    <dgm:txFillClrLst/>
    <dgm:txEffectClrLst/>
  </dgm:styleLbl>
  <dgm:styleLbl name="ln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vennNode1">
    <dgm:fillClrLst meth="cycle">
      <a:schemeClr val="accent1">
        <a:shade val="80000"/>
        <a:alpha val="50000"/>
      </a:schemeClr>
      <a:schemeClr val="accent1">
        <a:tint val="50000"/>
        <a:alpha val="50000"/>
      </a:schemeClr>
    </dgm:fillClrLst>
    <dgm:linClrLst meth="repeat">
      <a:schemeClr val="lt1"/>
    </dgm:linClrLst>
    <dgm:effectClrLst/>
    <dgm:txLinClrLst/>
    <dgm:txFillClrLst/>
    <dgm:txEffectClrLst/>
  </dgm:styleLbl>
  <dgm:styleLbl name="node2">
    <dgm:fillClrLst>
      <a:schemeClr val="accent1">
        <a:shade val="80000"/>
      </a:schemeClr>
    </dgm:fillClrLst>
    <dgm:linClrLst meth="repeat">
      <a:schemeClr val="lt1"/>
    </dgm:linClrLst>
    <dgm:effectClrLst/>
    <dgm:txLinClrLst/>
    <dgm:txFillClrLst/>
    <dgm:txEffectClrLst/>
  </dgm:styleLbl>
  <dgm:styleLbl name="node3">
    <dgm:fillClrLst>
      <a:schemeClr val="accent1">
        <a:tint val="99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f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b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sibTrans1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0000"/>
      </a:schemeClr>
    </dgm:fillClrLst>
    <dgm:linClrLst meth="repeat">
      <a:schemeClr val="lt1"/>
    </dgm:linClrLst>
    <dgm:effectClrLst/>
    <dgm:txLinClrLst/>
    <dgm:txFillClrLst/>
    <dgm:txEffectClrLst/>
  </dgm:styleLbl>
  <dgm:styleLbl name="asst3">
    <dgm:fillClrLst>
      <a:schemeClr val="accent1">
        <a:tint val="70000"/>
      </a:schemeClr>
    </dgm:fillClrLst>
    <dgm:linClrLst meth="repeat">
      <a:schemeClr val="lt1"/>
    </dgm:linClrLst>
    <dgm:effectClrLst/>
    <dgm:txLinClrLst/>
    <dgm:txFillClrLst/>
    <dgm:txEffectClrLst/>
  </dgm:styleLbl>
  <dgm:styleLbl name="asst4">
    <dgm:fillClrLst>
      <a:schemeClr val="accent1">
        <a:tint val="5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align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bgAccFollowNode1">
    <dgm:fillClrLst meth="repeat">
      <a:schemeClr val="accent1">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55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9.xml><?xml version="1.0" encoding="utf-8"?>
<dgm:colorsDef xmlns:dgm="http://schemas.openxmlformats.org/drawingml/2006/diagram" xmlns:a="http://schemas.openxmlformats.org/drawingml/2006/main" uniqueId="urn:microsoft.com/office/officeart/2005/8/colors/accent1_4">
  <dgm:title val=""/>
  <dgm:desc val=""/>
  <dgm:catLst>
    <dgm:cat type="accent1" pri="11400"/>
  </dgm:catLst>
  <dgm:styleLbl name="node0">
    <dgm:fillClrLst meth="cycle">
      <a:schemeClr val="accent1">
        <a:shade val="60000"/>
      </a:schemeClr>
    </dgm:fillClrLst>
    <dgm:linClrLst meth="repeat">
      <a:schemeClr val="lt1"/>
    </dgm:linClrLst>
    <dgm:effectClrLst/>
    <dgm:txLinClrLst/>
    <dgm:txFillClrLst/>
    <dgm:txEffectClrLst/>
  </dgm:styleLbl>
  <dgm:styleLbl name="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alignNode1">
    <dgm:fillClrLst meth="cycle">
      <a:schemeClr val="accent1">
        <a:shade val="50000"/>
      </a:schemeClr>
      <a:schemeClr val="accent1">
        <a:tint val="55000"/>
      </a:schemeClr>
    </dgm:fillClrLst>
    <dgm:linClrLst meth="cycle">
      <a:schemeClr val="accent1">
        <a:shade val="50000"/>
      </a:schemeClr>
      <a:schemeClr val="accent1">
        <a:tint val="55000"/>
      </a:schemeClr>
    </dgm:linClrLst>
    <dgm:effectClrLst/>
    <dgm:txLinClrLst/>
    <dgm:txFillClrLst/>
    <dgm:txEffectClrLst/>
  </dgm:styleLbl>
  <dgm:styleLbl name="ln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vennNode1">
    <dgm:fillClrLst meth="cycle">
      <a:schemeClr val="accent1">
        <a:shade val="80000"/>
        <a:alpha val="50000"/>
      </a:schemeClr>
      <a:schemeClr val="accent1">
        <a:tint val="50000"/>
        <a:alpha val="50000"/>
      </a:schemeClr>
    </dgm:fillClrLst>
    <dgm:linClrLst meth="repeat">
      <a:schemeClr val="lt1"/>
    </dgm:linClrLst>
    <dgm:effectClrLst/>
    <dgm:txLinClrLst/>
    <dgm:txFillClrLst/>
    <dgm:txEffectClrLst/>
  </dgm:styleLbl>
  <dgm:styleLbl name="node2">
    <dgm:fillClrLst>
      <a:schemeClr val="accent1">
        <a:shade val="80000"/>
      </a:schemeClr>
    </dgm:fillClrLst>
    <dgm:linClrLst meth="repeat">
      <a:schemeClr val="lt1"/>
    </dgm:linClrLst>
    <dgm:effectClrLst/>
    <dgm:txLinClrLst/>
    <dgm:txFillClrLst/>
    <dgm:txEffectClrLst/>
  </dgm:styleLbl>
  <dgm:styleLbl name="node3">
    <dgm:fillClrLst>
      <a:schemeClr val="accent1">
        <a:tint val="99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f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b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sibTrans1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0000"/>
      </a:schemeClr>
    </dgm:fillClrLst>
    <dgm:linClrLst meth="repeat">
      <a:schemeClr val="lt1"/>
    </dgm:linClrLst>
    <dgm:effectClrLst/>
    <dgm:txLinClrLst/>
    <dgm:txFillClrLst/>
    <dgm:txEffectClrLst/>
  </dgm:styleLbl>
  <dgm:styleLbl name="asst3">
    <dgm:fillClrLst>
      <a:schemeClr val="accent1">
        <a:tint val="70000"/>
      </a:schemeClr>
    </dgm:fillClrLst>
    <dgm:linClrLst meth="repeat">
      <a:schemeClr val="lt1"/>
    </dgm:linClrLst>
    <dgm:effectClrLst/>
    <dgm:txLinClrLst/>
    <dgm:txFillClrLst/>
    <dgm:txEffectClrLst/>
  </dgm:styleLbl>
  <dgm:styleLbl name="asst4">
    <dgm:fillClrLst>
      <a:schemeClr val="accent1">
        <a:tint val="5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align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bgAccFollowNode1">
    <dgm:fillClrLst meth="repeat">
      <a:schemeClr val="accent1">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55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4">
  <dgm:title val=""/>
  <dgm:desc val=""/>
  <dgm:catLst>
    <dgm:cat type="accent1" pri="11400"/>
  </dgm:catLst>
  <dgm:styleLbl name="node0">
    <dgm:fillClrLst meth="cycle">
      <a:schemeClr val="accent1">
        <a:shade val="60000"/>
      </a:schemeClr>
    </dgm:fillClrLst>
    <dgm:linClrLst meth="repeat">
      <a:schemeClr val="lt1"/>
    </dgm:linClrLst>
    <dgm:effectClrLst/>
    <dgm:txLinClrLst/>
    <dgm:txFillClrLst/>
    <dgm:txEffectClrLst/>
  </dgm:styleLbl>
  <dgm:styleLbl name="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alignNode1">
    <dgm:fillClrLst meth="cycle">
      <a:schemeClr val="accent1">
        <a:shade val="50000"/>
      </a:schemeClr>
      <a:schemeClr val="accent1">
        <a:tint val="55000"/>
      </a:schemeClr>
    </dgm:fillClrLst>
    <dgm:linClrLst meth="cycle">
      <a:schemeClr val="accent1">
        <a:shade val="50000"/>
      </a:schemeClr>
      <a:schemeClr val="accent1">
        <a:tint val="55000"/>
      </a:schemeClr>
    </dgm:linClrLst>
    <dgm:effectClrLst/>
    <dgm:txLinClrLst/>
    <dgm:txFillClrLst/>
    <dgm:txEffectClrLst/>
  </dgm:styleLbl>
  <dgm:styleLbl name="ln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vennNode1">
    <dgm:fillClrLst meth="cycle">
      <a:schemeClr val="accent1">
        <a:shade val="80000"/>
        <a:alpha val="50000"/>
      </a:schemeClr>
      <a:schemeClr val="accent1">
        <a:tint val="50000"/>
        <a:alpha val="50000"/>
      </a:schemeClr>
    </dgm:fillClrLst>
    <dgm:linClrLst meth="repeat">
      <a:schemeClr val="lt1"/>
    </dgm:linClrLst>
    <dgm:effectClrLst/>
    <dgm:txLinClrLst/>
    <dgm:txFillClrLst/>
    <dgm:txEffectClrLst/>
  </dgm:styleLbl>
  <dgm:styleLbl name="node2">
    <dgm:fillClrLst>
      <a:schemeClr val="accent1">
        <a:shade val="80000"/>
      </a:schemeClr>
    </dgm:fillClrLst>
    <dgm:linClrLst meth="repeat">
      <a:schemeClr val="lt1"/>
    </dgm:linClrLst>
    <dgm:effectClrLst/>
    <dgm:txLinClrLst/>
    <dgm:txFillClrLst/>
    <dgm:txEffectClrLst/>
  </dgm:styleLbl>
  <dgm:styleLbl name="node3">
    <dgm:fillClrLst>
      <a:schemeClr val="accent1">
        <a:tint val="99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f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b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sibTrans1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0000"/>
      </a:schemeClr>
    </dgm:fillClrLst>
    <dgm:linClrLst meth="repeat">
      <a:schemeClr val="lt1"/>
    </dgm:linClrLst>
    <dgm:effectClrLst/>
    <dgm:txLinClrLst/>
    <dgm:txFillClrLst/>
    <dgm:txEffectClrLst/>
  </dgm:styleLbl>
  <dgm:styleLbl name="asst3">
    <dgm:fillClrLst>
      <a:schemeClr val="accent1">
        <a:tint val="70000"/>
      </a:schemeClr>
    </dgm:fillClrLst>
    <dgm:linClrLst meth="repeat">
      <a:schemeClr val="lt1"/>
    </dgm:linClrLst>
    <dgm:effectClrLst/>
    <dgm:txLinClrLst/>
    <dgm:txFillClrLst/>
    <dgm:txEffectClrLst/>
  </dgm:styleLbl>
  <dgm:styleLbl name="asst4">
    <dgm:fillClrLst>
      <a:schemeClr val="accent1">
        <a:tint val="5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align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bgAccFollowNode1">
    <dgm:fillClrLst meth="repeat">
      <a:schemeClr val="accent1">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55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0.xml><?xml version="1.0" encoding="utf-8"?>
<dgm:colorsDef xmlns:dgm="http://schemas.openxmlformats.org/drawingml/2006/diagram" xmlns:a="http://schemas.openxmlformats.org/drawingml/2006/main" uniqueId="urn:microsoft.com/office/officeart/2005/8/colors/accent1_4">
  <dgm:title val=""/>
  <dgm:desc val=""/>
  <dgm:catLst>
    <dgm:cat type="accent1" pri="11400"/>
  </dgm:catLst>
  <dgm:styleLbl name="node0">
    <dgm:fillClrLst meth="cycle">
      <a:schemeClr val="accent1">
        <a:shade val="60000"/>
      </a:schemeClr>
    </dgm:fillClrLst>
    <dgm:linClrLst meth="repeat">
      <a:schemeClr val="lt1"/>
    </dgm:linClrLst>
    <dgm:effectClrLst/>
    <dgm:txLinClrLst/>
    <dgm:txFillClrLst/>
    <dgm:txEffectClrLst/>
  </dgm:styleLbl>
  <dgm:styleLbl name="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alignNode1">
    <dgm:fillClrLst meth="cycle">
      <a:schemeClr val="accent1">
        <a:shade val="50000"/>
      </a:schemeClr>
      <a:schemeClr val="accent1">
        <a:tint val="55000"/>
      </a:schemeClr>
    </dgm:fillClrLst>
    <dgm:linClrLst meth="cycle">
      <a:schemeClr val="accent1">
        <a:shade val="50000"/>
      </a:schemeClr>
      <a:schemeClr val="accent1">
        <a:tint val="55000"/>
      </a:schemeClr>
    </dgm:linClrLst>
    <dgm:effectClrLst/>
    <dgm:txLinClrLst/>
    <dgm:txFillClrLst/>
    <dgm:txEffectClrLst/>
  </dgm:styleLbl>
  <dgm:styleLbl name="ln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vennNode1">
    <dgm:fillClrLst meth="cycle">
      <a:schemeClr val="accent1">
        <a:shade val="80000"/>
        <a:alpha val="50000"/>
      </a:schemeClr>
      <a:schemeClr val="accent1">
        <a:tint val="50000"/>
        <a:alpha val="50000"/>
      </a:schemeClr>
    </dgm:fillClrLst>
    <dgm:linClrLst meth="repeat">
      <a:schemeClr val="lt1"/>
    </dgm:linClrLst>
    <dgm:effectClrLst/>
    <dgm:txLinClrLst/>
    <dgm:txFillClrLst/>
    <dgm:txEffectClrLst/>
  </dgm:styleLbl>
  <dgm:styleLbl name="node2">
    <dgm:fillClrLst>
      <a:schemeClr val="accent1">
        <a:shade val="80000"/>
      </a:schemeClr>
    </dgm:fillClrLst>
    <dgm:linClrLst meth="repeat">
      <a:schemeClr val="lt1"/>
    </dgm:linClrLst>
    <dgm:effectClrLst/>
    <dgm:txLinClrLst/>
    <dgm:txFillClrLst/>
    <dgm:txEffectClrLst/>
  </dgm:styleLbl>
  <dgm:styleLbl name="node3">
    <dgm:fillClrLst>
      <a:schemeClr val="accent1">
        <a:tint val="99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f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b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sibTrans1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0000"/>
      </a:schemeClr>
    </dgm:fillClrLst>
    <dgm:linClrLst meth="repeat">
      <a:schemeClr val="lt1"/>
    </dgm:linClrLst>
    <dgm:effectClrLst/>
    <dgm:txLinClrLst/>
    <dgm:txFillClrLst/>
    <dgm:txEffectClrLst/>
  </dgm:styleLbl>
  <dgm:styleLbl name="asst3">
    <dgm:fillClrLst>
      <a:schemeClr val="accent1">
        <a:tint val="70000"/>
      </a:schemeClr>
    </dgm:fillClrLst>
    <dgm:linClrLst meth="repeat">
      <a:schemeClr val="lt1"/>
    </dgm:linClrLst>
    <dgm:effectClrLst/>
    <dgm:txLinClrLst/>
    <dgm:txFillClrLst/>
    <dgm:txEffectClrLst/>
  </dgm:styleLbl>
  <dgm:styleLbl name="asst4">
    <dgm:fillClrLst>
      <a:schemeClr val="accent1">
        <a:tint val="5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align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bgAccFollowNode1">
    <dgm:fillClrLst meth="repeat">
      <a:schemeClr val="accent1">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55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2.xml><?xml version="1.0" encoding="utf-8"?>
<dgm:colorsDef xmlns:dgm="http://schemas.openxmlformats.org/drawingml/2006/diagram" xmlns:a="http://schemas.openxmlformats.org/drawingml/2006/main" uniqueId="urn:microsoft.com/office/officeart/2005/8/colors/accent1_4">
  <dgm:title val=""/>
  <dgm:desc val=""/>
  <dgm:catLst>
    <dgm:cat type="accent1" pri="11400"/>
  </dgm:catLst>
  <dgm:styleLbl name="node0">
    <dgm:fillClrLst meth="cycle">
      <a:schemeClr val="accent1">
        <a:shade val="60000"/>
      </a:schemeClr>
    </dgm:fillClrLst>
    <dgm:linClrLst meth="repeat">
      <a:schemeClr val="lt1"/>
    </dgm:linClrLst>
    <dgm:effectClrLst/>
    <dgm:txLinClrLst/>
    <dgm:txFillClrLst/>
    <dgm:txEffectClrLst/>
  </dgm:styleLbl>
  <dgm:styleLbl name="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alignNode1">
    <dgm:fillClrLst meth="cycle">
      <a:schemeClr val="accent1">
        <a:shade val="50000"/>
      </a:schemeClr>
      <a:schemeClr val="accent1">
        <a:tint val="55000"/>
      </a:schemeClr>
    </dgm:fillClrLst>
    <dgm:linClrLst meth="cycle">
      <a:schemeClr val="accent1">
        <a:shade val="50000"/>
      </a:schemeClr>
      <a:schemeClr val="accent1">
        <a:tint val="55000"/>
      </a:schemeClr>
    </dgm:linClrLst>
    <dgm:effectClrLst/>
    <dgm:txLinClrLst/>
    <dgm:txFillClrLst/>
    <dgm:txEffectClrLst/>
  </dgm:styleLbl>
  <dgm:styleLbl name="ln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vennNode1">
    <dgm:fillClrLst meth="cycle">
      <a:schemeClr val="accent1">
        <a:shade val="80000"/>
        <a:alpha val="50000"/>
      </a:schemeClr>
      <a:schemeClr val="accent1">
        <a:tint val="50000"/>
        <a:alpha val="50000"/>
      </a:schemeClr>
    </dgm:fillClrLst>
    <dgm:linClrLst meth="repeat">
      <a:schemeClr val="lt1"/>
    </dgm:linClrLst>
    <dgm:effectClrLst/>
    <dgm:txLinClrLst/>
    <dgm:txFillClrLst/>
    <dgm:txEffectClrLst/>
  </dgm:styleLbl>
  <dgm:styleLbl name="node2">
    <dgm:fillClrLst>
      <a:schemeClr val="accent1">
        <a:shade val="80000"/>
      </a:schemeClr>
    </dgm:fillClrLst>
    <dgm:linClrLst meth="repeat">
      <a:schemeClr val="lt1"/>
    </dgm:linClrLst>
    <dgm:effectClrLst/>
    <dgm:txLinClrLst/>
    <dgm:txFillClrLst/>
    <dgm:txEffectClrLst/>
  </dgm:styleLbl>
  <dgm:styleLbl name="node3">
    <dgm:fillClrLst>
      <a:schemeClr val="accent1">
        <a:tint val="99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f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b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sibTrans1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0000"/>
      </a:schemeClr>
    </dgm:fillClrLst>
    <dgm:linClrLst meth="repeat">
      <a:schemeClr val="lt1"/>
    </dgm:linClrLst>
    <dgm:effectClrLst/>
    <dgm:txLinClrLst/>
    <dgm:txFillClrLst/>
    <dgm:txEffectClrLst/>
  </dgm:styleLbl>
  <dgm:styleLbl name="asst3">
    <dgm:fillClrLst>
      <a:schemeClr val="accent1">
        <a:tint val="70000"/>
      </a:schemeClr>
    </dgm:fillClrLst>
    <dgm:linClrLst meth="repeat">
      <a:schemeClr val="lt1"/>
    </dgm:linClrLst>
    <dgm:effectClrLst/>
    <dgm:txLinClrLst/>
    <dgm:txFillClrLst/>
    <dgm:txEffectClrLst/>
  </dgm:styleLbl>
  <dgm:styleLbl name="asst4">
    <dgm:fillClrLst>
      <a:schemeClr val="accent1">
        <a:tint val="5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align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bgAccFollowNode1">
    <dgm:fillClrLst meth="repeat">
      <a:schemeClr val="accent1">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55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3.xml><?xml version="1.0" encoding="utf-8"?>
<dgm:colorsDef xmlns:dgm="http://schemas.openxmlformats.org/drawingml/2006/diagram" xmlns:a="http://schemas.openxmlformats.org/drawingml/2006/main" uniqueId="urn:microsoft.com/office/officeart/2005/8/colors/accent1_4">
  <dgm:title val=""/>
  <dgm:desc val=""/>
  <dgm:catLst>
    <dgm:cat type="accent1" pri="11400"/>
  </dgm:catLst>
  <dgm:styleLbl name="node0">
    <dgm:fillClrLst meth="cycle">
      <a:schemeClr val="accent1">
        <a:shade val="60000"/>
      </a:schemeClr>
    </dgm:fillClrLst>
    <dgm:linClrLst meth="repeat">
      <a:schemeClr val="lt1"/>
    </dgm:linClrLst>
    <dgm:effectClrLst/>
    <dgm:txLinClrLst/>
    <dgm:txFillClrLst/>
    <dgm:txEffectClrLst/>
  </dgm:styleLbl>
  <dgm:styleLbl name="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alignNode1">
    <dgm:fillClrLst meth="cycle">
      <a:schemeClr val="accent1">
        <a:shade val="50000"/>
      </a:schemeClr>
      <a:schemeClr val="accent1">
        <a:tint val="55000"/>
      </a:schemeClr>
    </dgm:fillClrLst>
    <dgm:linClrLst meth="cycle">
      <a:schemeClr val="accent1">
        <a:shade val="50000"/>
      </a:schemeClr>
      <a:schemeClr val="accent1">
        <a:tint val="55000"/>
      </a:schemeClr>
    </dgm:linClrLst>
    <dgm:effectClrLst/>
    <dgm:txLinClrLst/>
    <dgm:txFillClrLst/>
    <dgm:txEffectClrLst/>
  </dgm:styleLbl>
  <dgm:styleLbl name="ln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vennNode1">
    <dgm:fillClrLst meth="cycle">
      <a:schemeClr val="accent1">
        <a:shade val="80000"/>
        <a:alpha val="50000"/>
      </a:schemeClr>
      <a:schemeClr val="accent1">
        <a:tint val="50000"/>
        <a:alpha val="50000"/>
      </a:schemeClr>
    </dgm:fillClrLst>
    <dgm:linClrLst meth="repeat">
      <a:schemeClr val="lt1"/>
    </dgm:linClrLst>
    <dgm:effectClrLst/>
    <dgm:txLinClrLst/>
    <dgm:txFillClrLst/>
    <dgm:txEffectClrLst/>
  </dgm:styleLbl>
  <dgm:styleLbl name="node2">
    <dgm:fillClrLst>
      <a:schemeClr val="accent1">
        <a:shade val="80000"/>
      </a:schemeClr>
    </dgm:fillClrLst>
    <dgm:linClrLst meth="repeat">
      <a:schemeClr val="lt1"/>
    </dgm:linClrLst>
    <dgm:effectClrLst/>
    <dgm:txLinClrLst/>
    <dgm:txFillClrLst/>
    <dgm:txEffectClrLst/>
  </dgm:styleLbl>
  <dgm:styleLbl name="node3">
    <dgm:fillClrLst>
      <a:schemeClr val="accent1">
        <a:tint val="99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f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b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sibTrans1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0000"/>
      </a:schemeClr>
    </dgm:fillClrLst>
    <dgm:linClrLst meth="repeat">
      <a:schemeClr val="lt1"/>
    </dgm:linClrLst>
    <dgm:effectClrLst/>
    <dgm:txLinClrLst/>
    <dgm:txFillClrLst/>
    <dgm:txEffectClrLst/>
  </dgm:styleLbl>
  <dgm:styleLbl name="asst3">
    <dgm:fillClrLst>
      <a:schemeClr val="accent1">
        <a:tint val="70000"/>
      </a:schemeClr>
    </dgm:fillClrLst>
    <dgm:linClrLst meth="repeat">
      <a:schemeClr val="lt1"/>
    </dgm:linClrLst>
    <dgm:effectClrLst/>
    <dgm:txLinClrLst/>
    <dgm:txFillClrLst/>
    <dgm:txEffectClrLst/>
  </dgm:styleLbl>
  <dgm:styleLbl name="asst4">
    <dgm:fillClrLst>
      <a:schemeClr val="accent1">
        <a:tint val="5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align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bgAccFollowNode1">
    <dgm:fillClrLst meth="repeat">
      <a:schemeClr val="accent1">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55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4">
  <dgm:title val=""/>
  <dgm:desc val=""/>
  <dgm:catLst>
    <dgm:cat type="accent1" pri="11400"/>
  </dgm:catLst>
  <dgm:styleLbl name="node0">
    <dgm:fillClrLst meth="cycle">
      <a:schemeClr val="accent1">
        <a:shade val="60000"/>
      </a:schemeClr>
    </dgm:fillClrLst>
    <dgm:linClrLst meth="repeat">
      <a:schemeClr val="lt1"/>
    </dgm:linClrLst>
    <dgm:effectClrLst/>
    <dgm:txLinClrLst/>
    <dgm:txFillClrLst/>
    <dgm:txEffectClrLst/>
  </dgm:styleLbl>
  <dgm:styleLbl name="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alignNode1">
    <dgm:fillClrLst meth="cycle">
      <a:schemeClr val="accent1">
        <a:shade val="50000"/>
      </a:schemeClr>
      <a:schemeClr val="accent1">
        <a:tint val="55000"/>
      </a:schemeClr>
    </dgm:fillClrLst>
    <dgm:linClrLst meth="cycle">
      <a:schemeClr val="accent1">
        <a:shade val="50000"/>
      </a:schemeClr>
      <a:schemeClr val="accent1">
        <a:tint val="55000"/>
      </a:schemeClr>
    </dgm:linClrLst>
    <dgm:effectClrLst/>
    <dgm:txLinClrLst/>
    <dgm:txFillClrLst/>
    <dgm:txEffectClrLst/>
  </dgm:styleLbl>
  <dgm:styleLbl name="ln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vennNode1">
    <dgm:fillClrLst meth="cycle">
      <a:schemeClr val="accent1">
        <a:shade val="80000"/>
        <a:alpha val="50000"/>
      </a:schemeClr>
      <a:schemeClr val="accent1">
        <a:tint val="50000"/>
        <a:alpha val="50000"/>
      </a:schemeClr>
    </dgm:fillClrLst>
    <dgm:linClrLst meth="repeat">
      <a:schemeClr val="lt1"/>
    </dgm:linClrLst>
    <dgm:effectClrLst/>
    <dgm:txLinClrLst/>
    <dgm:txFillClrLst/>
    <dgm:txEffectClrLst/>
  </dgm:styleLbl>
  <dgm:styleLbl name="node2">
    <dgm:fillClrLst>
      <a:schemeClr val="accent1">
        <a:shade val="80000"/>
      </a:schemeClr>
    </dgm:fillClrLst>
    <dgm:linClrLst meth="repeat">
      <a:schemeClr val="lt1"/>
    </dgm:linClrLst>
    <dgm:effectClrLst/>
    <dgm:txLinClrLst/>
    <dgm:txFillClrLst/>
    <dgm:txEffectClrLst/>
  </dgm:styleLbl>
  <dgm:styleLbl name="node3">
    <dgm:fillClrLst>
      <a:schemeClr val="accent1">
        <a:tint val="99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f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b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sibTrans1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0000"/>
      </a:schemeClr>
    </dgm:fillClrLst>
    <dgm:linClrLst meth="repeat">
      <a:schemeClr val="lt1"/>
    </dgm:linClrLst>
    <dgm:effectClrLst/>
    <dgm:txLinClrLst/>
    <dgm:txFillClrLst/>
    <dgm:txEffectClrLst/>
  </dgm:styleLbl>
  <dgm:styleLbl name="asst3">
    <dgm:fillClrLst>
      <a:schemeClr val="accent1">
        <a:tint val="70000"/>
      </a:schemeClr>
    </dgm:fillClrLst>
    <dgm:linClrLst meth="repeat">
      <a:schemeClr val="lt1"/>
    </dgm:linClrLst>
    <dgm:effectClrLst/>
    <dgm:txLinClrLst/>
    <dgm:txFillClrLst/>
    <dgm:txEffectClrLst/>
  </dgm:styleLbl>
  <dgm:styleLbl name="asst4">
    <dgm:fillClrLst>
      <a:schemeClr val="accent1">
        <a:tint val="5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align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bgAccFollowNode1">
    <dgm:fillClrLst meth="repeat">
      <a:schemeClr val="accent1">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55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4">
  <dgm:title val=""/>
  <dgm:desc val=""/>
  <dgm:catLst>
    <dgm:cat type="accent1" pri="11400"/>
  </dgm:catLst>
  <dgm:styleLbl name="node0">
    <dgm:fillClrLst meth="cycle">
      <a:schemeClr val="accent1">
        <a:shade val="60000"/>
      </a:schemeClr>
    </dgm:fillClrLst>
    <dgm:linClrLst meth="repeat">
      <a:schemeClr val="lt1"/>
    </dgm:linClrLst>
    <dgm:effectClrLst/>
    <dgm:txLinClrLst/>
    <dgm:txFillClrLst/>
    <dgm:txEffectClrLst/>
  </dgm:styleLbl>
  <dgm:styleLbl name="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alignNode1">
    <dgm:fillClrLst meth="cycle">
      <a:schemeClr val="accent1">
        <a:shade val="50000"/>
      </a:schemeClr>
      <a:schemeClr val="accent1">
        <a:tint val="55000"/>
      </a:schemeClr>
    </dgm:fillClrLst>
    <dgm:linClrLst meth="cycle">
      <a:schemeClr val="accent1">
        <a:shade val="50000"/>
      </a:schemeClr>
      <a:schemeClr val="accent1">
        <a:tint val="55000"/>
      </a:schemeClr>
    </dgm:linClrLst>
    <dgm:effectClrLst/>
    <dgm:txLinClrLst/>
    <dgm:txFillClrLst/>
    <dgm:txEffectClrLst/>
  </dgm:styleLbl>
  <dgm:styleLbl name="ln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vennNode1">
    <dgm:fillClrLst meth="cycle">
      <a:schemeClr val="accent1">
        <a:shade val="80000"/>
        <a:alpha val="50000"/>
      </a:schemeClr>
      <a:schemeClr val="accent1">
        <a:tint val="50000"/>
        <a:alpha val="50000"/>
      </a:schemeClr>
    </dgm:fillClrLst>
    <dgm:linClrLst meth="repeat">
      <a:schemeClr val="lt1"/>
    </dgm:linClrLst>
    <dgm:effectClrLst/>
    <dgm:txLinClrLst/>
    <dgm:txFillClrLst/>
    <dgm:txEffectClrLst/>
  </dgm:styleLbl>
  <dgm:styleLbl name="node2">
    <dgm:fillClrLst>
      <a:schemeClr val="accent1">
        <a:shade val="80000"/>
      </a:schemeClr>
    </dgm:fillClrLst>
    <dgm:linClrLst meth="repeat">
      <a:schemeClr val="lt1"/>
    </dgm:linClrLst>
    <dgm:effectClrLst/>
    <dgm:txLinClrLst/>
    <dgm:txFillClrLst/>
    <dgm:txEffectClrLst/>
  </dgm:styleLbl>
  <dgm:styleLbl name="node3">
    <dgm:fillClrLst>
      <a:schemeClr val="accent1">
        <a:tint val="99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f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b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sibTrans1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0000"/>
      </a:schemeClr>
    </dgm:fillClrLst>
    <dgm:linClrLst meth="repeat">
      <a:schemeClr val="lt1"/>
    </dgm:linClrLst>
    <dgm:effectClrLst/>
    <dgm:txLinClrLst/>
    <dgm:txFillClrLst/>
    <dgm:txEffectClrLst/>
  </dgm:styleLbl>
  <dgm:styleLbl name="asst3">
    <dgm:fillClrLst>
      <a:schemeClr val="accent1">
        <a:tint val="70000"/>
      </a:schemeClr>
    </dgm:fillClrLst>
    <dgm:linClrLst meth="repeat">
      <a:schemeClr val="lt1"/>
    </dgm:linClrLst>
    <dgm:effectClrLst/>
    <dgm:txLinClrLst/>
    <dgm:txFillClrLst/>
    <dgm:txEffectClrLst/>
  </dgm:styleLbl>
  <dgm:styleLbl name="asst4">
    <dgm:fillClrLst>
      <a:schemeClr val="accent1">
        <a:tint val="5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align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bgAccFollowNode1">
    <dgm:fillClrLst meth="repeat">
      <a:schemeClr val="accent1">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55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4">
  <dgm:title val=""/>
  <dgm:desc val=""/>
  <dgm:catLst>
    <dgm:cat type="accent1" pri="11400"/>
  </dgm:catLst>
  <dgm:styleLbl name="node0">
    <dgm:fillClrLst meth="cycle">
      <a:schemeClr val="accent1">
        <a:shade val="60000"/>
      </a:schemeClr>
    </dgm:fillClrLst>
    <dgm:linClrLst meth="repeat">
      <a:schemeClr val="lt1"/>
    </dgm:linClrLst>
    <dgm:effectClrLst/>
    <dgm:txLinClrLst/>
    <dgm:txFillClrLst/>
    <dgm:txEffectClrLst/>
  </dgm:styleLbl>
  <dgm:styleLbl name="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alignNode1">
    <dgm:fillClrLst meth="cycle">
      <a:schemeClr val="accent1">
        <a:shade val="50000"/>
      </a:schemeClr>
      <a:schemeClr val="accent1">
        <a:tint val="55000"/>
      </a:schemeClr>
    </dgm:fillClrLst>
    <dgm:linClrLst meth="cycle">
      <a:schemeClr val="accent1">
        <a:shade val="50000"/>
      </a:schemeClr>
      <a:schemeClr val="accent1">
        <a:tint val="55000"/>
      </a:schemeClr>
    </dgm:linClrLst>
    <dgm:effectClrLst/>
    <dgm:txLinClrLst/>
    <dgm:txFillClrLst/>
    <dgm:txEffectClrLst/>
  </dgm:styleLbl>
  <dgm:styleLbl name="ln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vennNode1">
    <dgm:fillClrLst meth="cycle">
      <a:schemeClr val="accent1">
        <a:shade val="80000"/>
        <a:alpha val="50000"/>
      </a:schemeClr>
      <a:schemeClr val="accent1">
        <a:tint val="50000"/>
        <a:alpha val="50000"/>
      </a:schemeClr>
    </dgm:fillClrLst>
    <dgm:linClrLst meth="repeat">
      <a:schemeClr val="lt1"/>
    </dgm:linClrLst>
    <dgm:effectClrLst/>
    <dgm:txLinClrLst/>
    <dgm:txFillClrLst/>
    <dgm:txEffectClrLst/>
  </dgm:styleLbl>
  <dgm:styleLbl name="node2">
    <dgm:fillClrLst>
      <a:schemeClr val="accent1">
        <a:shade val="80000"/>
      </a:schemeClr>
    </dgm:fillClrLst>
    <dgm:linClrLst meth="repeat">
      <a:schemeClr val="lt1"/>
    </dgm:linClrLst>
    <dgm:effectClrLst/>
    <dgm:txLinClrLst/>
    <dgm:txFillClrLst/>
    <dgm:txEffectClrLst/>
  </dgm:styleLbl>
  <dgm:styleLbl name="node3">
    <dgm:fillClrLst>
      <a:schemeClr val="accent1">
        <a:tint val="99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f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b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sibTrans1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0000"/>
      </a:schemeClr>
    </dgm:fillClrLst>
    <dgm:linClrLst meth="repeat">
      <a:schemeClr val="lt1"/>
    </dgm:linClrLst>
    <dgm:effectClrLst/>
    <dgm:txLinClrLst/>
    <dgm:txFillClrLst/>
    <dgm:txEffectClrLst/>
  </dgm:styleLbl>
  <dgm:styleLbl name="asst3">
    <dgm:fillClrLst>
      <a:schemeClr val="accent1">
        <a:tint val="70000"/>
      </a:schemeClr>
    </dgm:fillClrLst>
    <dgm:linClrLst meth="repeat">
      <a:schemeClr val="lt1"/>
    </dgm:linClrLst>
    <dgm:effectClrLst/>
    <dgm:txLinClrLst/>
    <dgm:txFillClrLst/>
    <dgm:txEffectClrLst/>
  </dgm:styleLbl>
  <dgm:styleLbl name="asst4">
    <dgm:fillClrLst>
      <a:schemeClr val="accent1">
        <a:tint val="5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align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bgAccFollowNode1">
    <dgm:fillClrLst meth="repeat">
      <a:schemeClr val="accent1">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55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5C6BAB2-066D-4CE4-95A1-6289B56CBBCB}" type="doc">
      <dgm:prSet loTypeId="urn:microsoft.com/office/officeart/2009/3/layout/HorizontalOrganizationChart" loCatId="hierarchy" qsTypeId="urn:microsoft.com/office/officeart/2005/8/quickstyle/simple1" qsCatId="simple" csTypeId="urn:microsoft.com/office/officeart/2005/8/colors/accent1_4" csCatId="accent1" phldr="1"/>
      <dgm:spPr/>
      <dgm:t>
        <a:bodyPr/>
        <a:lstStyle/>
        <a:p>
          <a:endParaRPr lang="es-CO"/>
        </a:p>
      </dgm:t>
    </dgm:pt>
    <dgm:pt modelId="{B789F628-F09A-4E07-9756-FDB243A6B695}">
      <dgm:prSet phldrT="[Texto]" custT="1"/>
      <dgm:spPr>
        <a:solidFill>
          <a:srgbClr val="002060"/>
        </a:solidFill>
      </dgm:spPr>
      <dgm:t>
        <a:bodyPr/>
        <a:lstStyle/>
        <a:p>
          <a:r>
            <a:rPr lang="es-CO" sz="1600" dirty="0">
              <a:latin typeface="Montserrat" panose="00000500000000000000"/>
            </a:rPr>
            <a:t>Inmunidad específica </a:t>
          </a:r>
        </a:p>
      </dgm:t>
    </dgm:pt>
    <dgm:pt modelId="{4C03E5D9-8F19-4F8A-AD3B-2EF01E7B08F6}" type="parTrans" cxnId="{7F08BB31-0EB2-4DFE-A093-FB8D536CE8A9}">
      <dgm:prSet/>
      <dgm:spPr/>
      <dgm:t>
        <a:bodyPr/>
        <a:lstStyle/>
        <a:p>
          <a:endParaRPr lang="es-CO" sz="1600">
            <a:latin typeface="Montserrat" panose="00000500000000000000"/>
          </a:endParaRPr>
        </a:p>
      </dgm:t>
    </dgm:pt>
    <dgm:pt modelId="{955B4E49-6887-4C40-8033-32D0CE85F1E4}" type="sibTrans" cxnId="{7F08BB31-0EB2-4DFE-A093-FB8D536CE8A9}">
      <dgm:prSet/>
      <dgm:spPr/>
      <dgm:t>
        <a:bodyPr/>
        <a:lstStyle/>
        <a:p>
          <a:endParaRPr lang="es-CO" sz="1600">
            <a:latin typeface="Montserrat" panose="00000500000000000000"/>
          </a:endParaRPr>
        </a:p>
      </dgm:t>
    </dgm:pt>
    <dgm:pt modelId="{031FBF0C-C1AF-4DA9-BBAE-3802C3EE69D4}" type="asst">
      <dgm:prSet phldrT="[Texto]" custT="1"/>
      <dgm:spPr>
        <a:solidFill>
          <a:srgbClr val="0070C0"/>
        </a:solidFill>
      </dgm:spPr>
      <dgm:t>
        <a:bodyPr/>
        <a:lstStyle/>
        <a:p>
          <a:r>
            <a:rPr lang="es-CO" sz="1600" dirty="0">
              <a:latin typeface="Montserrat" panose="00000500000000000000"/>
            </a:rPr>
            <a:t>Se genera a partir de </a:t>
          </a:r>
        </a:p>
      </dgm:t>
    </dgm:pt>
    <dgm:pt modelId="{B86D9A35-5A1F-405E-A630-C74E53A7744C}" type="parTrans" cxnId="{09B17087-E3D8-4FBF-82CA-208127B8728F}">
      <dgm:prSet/>
      <dgm:spPr/>
      <dgm:t>
        <a:bodyPr/>
        <a:lstStyle/>
        <a:p>
          <a:endParaRPr lang="es-CO" sz="1600">
            <a:latin typeface="Montserrat" panose="00000500000000000000"/>
          </a:endParaRPr>
        </a:p>
      </dgm:t>
    </dgm:pt>
    <dgm:pt modelId="{649F4527-82A2-4B92-8C9C-95C72F7F59A6}" type="sibTrans" cxnId="{09B17087-E3D8-4FBF-82CA-208127B8728F}">
      <dgm:prSet/>
      <dgm:spPr/>
      <dgm:t>
        <a:bodyPr/>
        <a:lstStyle/>
        <a:p>
          <a:endParaRPr lang="es-CO" sz="1600">
            <a:latin typeface="Montserrat" panose="00000500000000000000"/>
          </a:endParaRPr>
        </a:p>
      </dgm:t>
    </dgm:pt>
    <dgm:pt modelId="{632D1B7D-C1FE-4C69-8289-DFBB084EBFAB}">
      <dgm:prSet phldrT="[Texto]" custT="1"/>
      <dgm:spPr/>
      <dgm:t>
        <a:bodyPr/>
        <a:lstStyle/>
        <a:p>
          <a:r>
            <a:rPr lang="es-CO" sz="1600" dirty="0">
              <a:latin typeface="Montserrat" panose="00000500000000000000"/>
            </a:rPr>
            <a:t>Sistema inmune humoral: ayuda más que todo con los virus.</a:t>
          </a:r>
        </a:p>
      </dgm:t>
    </dgm:pt>
    <dgm:pt modelId="{638673DC-D8CB-4C22-8658-A2A1694CE5E7}" type="parTrans" cxnId="{EC534A68-D812-4F07-A37C-6A0B7B07F1E5}">
      <dgm:prSet/>
      <dgm:spPr/>
      <dgm:t>
        <a:bodyPr/>
        <a:lstStyle/>
        <a:p>
          <a:endParaRPr lang="es-CO" sz="1600">
            <a:latin typeface="Montserrat" panose="00000500000000000000"/>
          </a:endParaRPr>
        </a:p>
      </dgm:t>
    </dgm:pt>
    <dgm:pt modelId="{49373D6B-2DC2-4DCD-AA09-13A9D2B494D4}" type="sibTrans" cxnId="{EC534A68-D812-4F07-A37C-6A0B7B07F1E5}">
      <dgm:prSet/>
      <dgm:spPr/>
      <dgm:t>
        <a:bodyPr/>
        <a:lstStyle/>
        <a:p>
          <a:endParaRPr lang="es-CO" sz="1600">
            <a:latin typeface="Montserrat" panose="00000500000000000000"/>
          </a:endParaRPr>
        </a:p>
      </dgm:t>
    </dgm:pt>
    <dgm:pt modelId="{CF4AA3E9-3C6C-4B37-B914-13CF924FC96C}">
      <dgm:prSet phldrT="[Texto]" custT="1"/>
      <dgm:spPr/>
      <dgm:t>
        <a:bodyPr/>
        <a:lstStyle/>
        <a:p>
          <a:r>
            <a:rPr lang="es-CO" sz="1600" dirty="0">
              <a:latin typeface="Montserrat" panose="00000500000000000000"/>
            </a:rPr>
            <a:t>Sistema inmune celular: </a:t>
          </a:r>
          <a:r>
            <a:rPr lang="es-ES_tradnl" sz="1600" dirty="0">
              <a:latin typeface="Montserrat" panose="00000500000000000000"/>
            </a:rPr>
            <a:t>ayuda con las bacterias y parásitos. </a:t>
          </a:r>
          <a:endParaRPr lang="es-CO" sz="1600" dirty="0">
            <a:latin typeface="Montserrat" panose="00000500000000000000"/>
          </a:endParaRPr>
        </a:p>
      </dgm:t>
    </dgm:pt>
    <dgm:pt modelId="{71E158B1-1563-4575-8055-4F6EA37726C2}" type="parTrans" cxnId="{D0A90467-2514-43BA-8330-89B80F1BDE7A}">
      <dgm:prSet/>
      <dgm:spPr/>
      <dgm:t>
        <a:bodyPr/>
        <a:lstStyle/>
        <a:p>
          <a:endParaRPr lang="es-CO" sz="1600">
            <a:latin typeface="Montserrat" panose="00000500000000000000"/>
          </a:endParaRPr>
        </a:p>
      </dgm:t>
    </dgm:pt>
    <dgm:pt modelId="{1F713386-11A3-4FF9-98D7-839B7FB579CA}" type="sibTrans" cxnId="{D0A90467-2514-43BA-8330-89B80F1BDE7A}">
      <dgm:prSet/>
      <dgm:spPr/>
      <dgm:t>
        <a:bodyPr/>
        <a:lstStyle/>
        <a:p>
          <a:endParaRPr lang="es-CO" sz="1600">
            <a:latin typeface="Montserrat" panose="00000500000000000000"/>
          </a:endParaRPr>
        </a:p>
      </dgm:t>
    </dgm:pt>
    <dgm:pt modelId="{31A3C75F-F1C4-49D2-A5EF-0921F567FAD6}" type="pres">
      <dgm:prSet presAssocID="{25C6BAB2-066D-4CE4-95A1-6289B56CBBCB}" presName="hierChild1" presStyleCnt="0">
        <dgm:presLayoutVars>
          <dgm:orgChart val="1"/>
          <dgm:chPref val="1"/>
          <dgm:dir/>
          <dgm:animOne val="branch"/>
          <dgm:animLvl val="lvl"/>
          <dgm:resizeHandles/>
        </dgm:presLayoutVars>
      </dgm:prSet>
      <dgm:spPr/>
    </dgm:pt>
    <dgm:pt modelId="{02A99F6C-00FA-4BD4-8C6D-37C67722906F}" type="pres">
      <dgm:prSet presAssocID="{B789F628-F09A-4E07-9756-FDB243A6B695}" presName="hierRoot1" presStyleCnt="0">
        <dgm:presLayoutVars>
          <dgm:hierBranch val="init"/>
        </dgm:presLayoutVars>
      </dgm:prSet>
      <dgm:spPr/>
    </dgm:pt>
    <dgm:pt modelId="{E2081F84-B70D-4924-95A4-1BF9C37DE317}" type="pres">
      <dgm:prSet presAssocID="{B789F628-F09A-4E07-9756-FDB243A6B695}" presName="rootComposite1" presStyleCnt="0"/>
      <dgm:spPr/>
    </dgm:pt>
    <dgm:pt modelId="{351841F1-607C-4B87-B586-0EC8D40B60B6}" type="pres">
      <dgm:prSet presAssocID="{B789F628-F09A-4E07-9756-FDB243A6B695}" presName="rootText1" presStyleLbl="node0" presStyleIdx="0" presStyleCnt="1">
        <dgm:presLayoutVars>
          <dgm:chPref val="3"/>
        </dgm:presLayoutVars>
      </dgm:prSet>
      <dgm:spPr/>
    </dgm:pt>
    <dgm:pt modelId="{B364E3EC-4393-48B2-9A4C-9CD4BEE4C27B}" type="pres">
      <dgm:prSet presAssocID="{B789F628-F09A-4E07-9756-FDB243A6B695}" presName="rootConnector1" presStyleLbl="node1" presStyleIdx="0" presStyleCnt="0"/>
      <dgm:spPr/>
    </dgm:pt>
    <dgm:pt modelId="{B2829A55-185A-4191-8647-C5BB5C29D8A2}" type="pres">
      <dgm:prSet presAssocID="{B789F628-F09A-4E07-9756-FDB243A6B695}" presName="hierChild2" presStyleCnt="0"/>
      <dgm:spPr/>
    </dgm:pt>
    <dgm:pt modelId="{D7634C04-2DF1-4B73-8B10-6D0FA3C58E23}" type="pres">
      <dgm:prSet presAssocID="{638673DC-D8CB-4C22-8658-A2A1694CE5E7}" presName="Name64" presStyleLbl="parChTrans1D2" presStyleIdx="0" presStyleCnt="3"/>
      <dgm:spPr/>
    </dgm:pt>
    <dgm:pt modelId="{A7749A9A-7AF3-438E-BED9-D9BD28EC7F82}" type="pres">
      <dgm:prSet presAssocID="{632D1B7D-C1FE-4C69-8289-DFBB084EBFAB}" presName="hierRoot2" presStyleCnt="0">
        <dgm:presLayoutVars>
          <dgm:hierBranch val="init"/>
        </dgm:presLayoutVars>
      </dgm:prSet>
      <dgm:spPr/>
    </dgm:pt>
    <dgm:pt modelId="{CB24017B-1F3A-44CD-BFFC-8B9CFBE6C409}" type="pres">
      <dgm:prSet presAssocID="{632D1B7D-C1FE-4C69-8289-DFBB084EBFAB}" presName="rootComposite" presStyleCnt="0"/>
      <dgm:spPr/>
    </dgm:pt>
    <dgm:pt modelId="{A48FCE21-7E9B-48B5-86B3-DBB632CE4166}" type="pres">
      <dgm:prSet presAssocID="{632D1B7D-C1FE-4C69-8289-DFBB084EBFAB}" presName="rootText" presStyleLbl="node2" presStyleIdx="0" presStyleCnt="2">
        <dgm:presLayoutVars>
          <dgm:chPref val="3"/>
        </dgm:presLayoutVars>
      </dgm:prSet>
      <dgm:spPr/>
    </dgm:pt>
    <dgm:pt modelId="{369D7F61-F76E-4E65-8D5E-48F43D94F632}" type="pres">
      <dgm:prSet presAssocID="{632D1B7D-C1FE-4C69-8289-DFBB084EBFAB}" presName="rootConnector" presStyleLbl="node2" presStyleIdx="0" presStyleCnt="2"/>
      <dgm:spPr/>
    </dgm:pt>
    <dgm:pt modelId="{AB0C88E6-A413-4FB8-8224-DB204231CF3C}" type="pres">
      <dgm:prSet presAssocID="{632D1B7D-C1FE-4C69-8289-DFBB084EBFAB}" presName="hierChild4" presStyleCnt="0"/>
      <dgm:spPr/>
    </dgm:pt>
    <dgm:pt modelId="{96F892C8-4539-41C0-B703-84F81269DBA1}" type="pres">
      <dgm:prSet presAssocID="{632D1B7D-C1FE-4C69-8289-DFBB084EBFAB}" presName="hierChild5" presStyleCnt="0"/>
      <dgm:spPr/>
    </dgm:pt>
    <dgm:pt modelId="{59E31E60-A028-497F-925D-85D00D79E699}" type="pres">
      <dgm:prSet presAssocID="{71E158B1-1563-4575-8055-4F6EA37726C2}" presName="Name64" presStyleLbl="parChTrans1D2" presStyleIdx="1" presStyleCnt="3"/>
      <dgm:spPr/>
    </dgm:pt>
    <dgm:pt modelId="{DF13BA07-FA70-4F49-91AC-509B080B73C7}" type="pres">
      <dgm:prSet presAssocID="{CF4AA3E9-3C6C-4B37-B914-13CF924FC96C}" presName="hierRoot2" presStyleCnt="0">
        <dgm:presLayoutVars>
          <dgm:hierBranch val="init"/>
        </dgm:presLayoutVars>
      </dgm:prSet>
      <dgm:spPr/>
    </dgm:pt>
    <dgm:pt modelId="{4ACCC7D6-65A3-4694-B5DE-3B5F637FEFDA}" type="pres">
      <dgm:prSet presAssocID="{CF4AA3E9-3C6C-4B37-B914-13CF924FC96C}" presName="rootComposite" presStyleCnt="0"/>
      <dgm:spPr/>
    </dgm:pt>
    <dgm:pt modelId="{E179657F-C910-4B61-954D-308B8AA39F4B}" type="pres">
      <dgm:prSet presAssocID="{CF4AA3E9-3C6C-4B37-B914-13CF924FC96C}" presName="rootText" presStyleLbl="node2" presStyleIdx="1" presStyleCnt="2">
        <dgm:presLayoutVars>
          <dgm:chPref val="3"/>
        </dgm:presLayoutVars>
      </dgm:prSet>
      <dgm:spPr/>
    </dgm:pt>
    <dgm:pt modelId="{5C8DE01C-9CBC-4B25-96D4-5680C53000EE}" type="pres">
      <dgm:prSet presAssocID="{CF4AA3E9-3C6C-4B37-B914-13CF924FC96C}" presName="rootConnector" presStyleLbl="node2" presStyleIdx="1" presStyleCnt="2"/>
      <dgm:spPr/>
    </dgm:pt>
    <dgm:pt modelId="{F1D47FF5-6EC3-49BE-9552-C5D9DCDADB47}" type="pres">
      <dgm:prSet presAssocID="{CF4AA3E9-3C6C-4B37-B914-13CF924FC96C}" presName="hierChild4" presStyleCnt="0"/>
      <dgm:spPr/>
    </dgm:pt>
    <dgm:pt modelId="{7D729EBE-027E-42D4-A7B9-E0C6B0EF7422}" type="pres">
      <dgm:prSet presAssocID="{CF4AA3E9-3C6C-4B37-B914-13CF924FC96C}" presName="hierChild5" presStyleCnt="0"/>
      <dgm:spPr/>
    </dgm:pt>
    <dgm:pt modelId="{2B5F5A51-F8D9-475C-94E2-CA197635CD8E}" type="pres">
      <dgm:prSet presAssocID="{B789F628-F09A-4E07-9756-FDB243A6B695}" presName="hierChild3" presStyleCnt="0"/>
      <dgm:spPr/>
    </dgm:pt>
    <dgm:pt modelId="{C0811D2B-0430-4082-B1CD-C019E848C8B7}" type="pres">
      <dgm:prSet presAssocID="{B86D9A35-5A1F-405E-A630-C74E53A7744C}" presName="Name115" presStyleLbl="parChTrans1D2" presStyleIdx="2" presStyleCnt="3"/>
      <dgm:spPr/>
    </dgm:pt>
    <dgm:pt modelId="{5E5187E4-D489-4DD1-BBF4-7930D1B43404}" type="pres">
      <dgm:prSet presAssocID="{031FBF0C-C1AF-4DA9-BBAE-3802C3EE69D4}" presName="hierRoot3" presStyleCnt="0">
        <dgm:presLayoutVars>
          <dgm:hierBranch val="init"/>
        </dgm:presLayoutVars>
      </dgm:prSet>
      <dgm:spPr/>
    </dgm:pt>
    <dgm:pt modelId="{A3631139-0CC0-4A45-BE9E-7AB9C7EE9C50}" type="pres">
      <dgm:prSet presAssocID="{031FBF0C-C1AF-4DA9-BBAE-3802C3EE69D4}" presName="rootComposite3" presStyleCnt="0"/>
      <dgm:spPr/>
    </dgm:pt>
    <dgm:pt modelId="{C7C3AA2E-4069-46CC-B01C-72AF2DFC17F3}" type="pres">
      <dgm:prSet presAssocID="{031FBF0C-C1AF-4DA9-BBAE-3802C3EE69D4}" presName="rootText3" presStyleLbl="asst1" presStyleIdx="0" presStyleCnt="1">
        <dgm:presLayoutVars>
          <dgm:chPref val="3"/>
        </dgm:presLayoutVars>
      </dgm:prSet>
      <dgm:spPr/>
    </dgm:pt>
    <dgm:pt modelId="{5D608681-A47F-4ADD-8C2C-C44DF16F790B}" type="pres">
      <dgm:prSet presAssocID="{031FBF0C-C1AF-4DA9-BBAE-3802C3EE69D4}" presName="rootConnector3" presStyleLbl="asst1" presStyleIdx="0" presStyleCnt="1"/>
      <dgm:spPr/>
    </dgm:pt>
    <dgm:pt modelId="{598AF2BB-273B-4A60-BAFD-76E5D916EF2C}" type="pres">
      <dgm:prSet presAssocID="{031FBF0C-C1AF-4DA9-BBAE-3802C3EE69D4}" presName="hierChild6" presStyleCnt="0"/>
      <dgm:spPr/>
    </dgm:pt>
    <dgm:pt modelId="{A8CE65C8-5171-4B9B-8C05-0746BA5795E0}" type="pres">
      <dgm:prSet presAssocID="{031FBF0C-C1AF-4DA9-BBAE-3802C3EE69D4}" presName="hierChild7" presStyleCnt="0"/>
      <dgm:spPr/>
    </dgm:pt>
  </dgm:ptLst>
  <dgm:cxnLst>
    <dgm:cxn modelId="{4FE0FE08-2032-4F05-9DFE-A8A875D233CB}" type="presOf" srcId="{031FBF0C-C1AF-4DA9-BBAE-3802C3EE69D4}" destId="{5D608681-A47F-4ADD-8C2C-C44DF16F790B}" srcOrd="1" destOrd="0" presId="urn:microsoft.com/office/officeart/2009/3/layout/HorizontalOrganizationChart"/>
    <dgm:cxn modelId="{280BA00F-643F-44B0-955A-C3D1F267B55F}" type="presOf" srcId="{71E158B1-1563-4575-8055-4F6EA37726C2}" destId="{59E31E60-A028-497F-925D-85D00D79E699}" srcOrd="0" destOrd="0" presId="urn:microsoft.com/office/officeart/2009/3/layout/HorizontalOrganizationChart"/>
    <dgm:cxn modelId="{9D9FCF25-5A77-4F1A-833E-6A8CDD96B3E0}" type="presOf" srcId="{CF4AA3E9-3C6C-4B37-B914-13CF924FC96C}" destId="{E179657F-C910-4B61-954D-308B8AA39F4B}" srcOrd="0" destOrd="0" presId="urn:microsoft.com/office/officeart/2009/3/layout/HorizontalOrganizationChart"/>
    <dgm:cxn modelId="{C1ACB42D-2A5E-42D1-937C-31D202C12432}" type="presOf" srcId="{638673DC-D8CB-4C22-8658-A2A1694CE5E7}" destId="{D7634C04-2DF1-4B73-8B10-6D0FA3C58E23}" srcOrd="0" destOrd="0" presId="urn:microsoft.com/office/officeart/2009/3/layout/HorizontalOrganizationChart"/>
    <dgm:cxn modelId="{7F08BB31-0EB2-4DFE-A093-FB8D536CE8A9}" srcId="{25C6BAB2-066D-4CE4-95A1-6289B56CBBCB}" destId="{B789F628-F09A-4E07-9756-FDB243A6B695}" srcOrd="0" destOrd="0" parTransId="{4C03E5D9-8F19-4F8A-AD3B-2EF01E7B08F6}" sibTransId="{955B4E49-6887-4C40-8033-32D0CE85F1E4}"/>
    <dgm:cxn modelId="{34A6CA36-D5E0-455D-AC18-357CA38F561B}" type="presOf" srcId="{B86D9A35-5A1F-405E-A630-C74E53A7744C}" destId="{C0811D2B-0430-4082-B1CD-C019E848C8B7}" srcOrd="0" destOrd="0" presId="urn:microsoft.com/office/officeart/2009/3/layout/HorizontalOrganizationChart"/>
    <dgm:cxn modelId="{D0A90467-2514-43BA-8330-89B80F1BDE7A}" srcId="{B789F628-F09A-4E07-9756-FDB243A6B695}" destId="{CF4AA3E9-3C6C-4B37-B914-13CF924FC96C}" srcOrd="2" destOrd="0" parTransId="{71E158B1-1563-4575-8055-4F6EA37726C2}" sibTransId="{1F713386-11A3-4FF9-98D7-839B7FB579CA}"/>
    <dgm:cxn modelId="{EC534A68-D812-4F07-A37C-6A0B7B07F1E5}" srcId="{B789F628-F09A-4E07-9756-FDB243A6B695}" destId="{632D1B7D-C1FE-4C69-8289-DFBB084EBFAB}" srcOrd="1" destOrd="0" parTransId="{638673DC-D8CB-4C22-8658-A2A1694CE5E7}" sibTransId="{49373D6B-2DC2-4DCD-AA09-13A9D2B494D4}"/>
    <dgm:cxn modelId="{02A6B883-D2DE-43EC-B926-7813D040F1A6}" type="presOf" srcId="{031FBF0C-C1AF-4DA9-BBAE-3802C3EE69D4}" destId="{C7C3AA2E-4069-46CC-B01C-72AF2DFC17F3}" srcOrd="0" destOrd="0" presId="urn:microsoft.com/office/officeart/2009/3/layout/HorizontalOrganizationChart"/>
    <dgm:cxn modelId="{09B17087-E3D8-4FBF-82CA-208127B8728F}" srcId="{B789F628-F09A-4E07-9756-FDB243A6B695}" destId="{031FBF0C-C1AF-4DA9-BBAE-3802C3EE69D4}" srcOrd="0" destOrd="0" parTransId="{B86D9A35-5A1F-405E-A630-C74E53A7744C}" sibTransId="{649F4527-82A2-4B92-8C9C-95C72F7F59A6}"/>
    <dgm:cxn modelId="{517131A2-02EC-4D1A-B948-06CC67B5E076}" type="presOf" srcId="{632D1B7D-C1FE-4C69-8289-DFBB084EBFAB}" destId="{369D7F61-F76E-4E65-8D5E-48F43D94F632}" srcOrd="1" destOrd="0" presId="urn:microsoft.com/office/officeart/2009/3/layout/HorizontalOrganizationChart"/>
    <dgm:cxn modelId="{DDAF7EB9-5A1A-43B7-BF8A-6C92B0E735F1}" type="presOf" srcId="{B789F628-F09A-4E07-9756-FDB243A6B695}" destId="{B364E3EC-4393-48B2-9A4C-9CD4BEE4C27B}" srcOrd="1" destOrd="0" presId="urn:microsoft.com/office/officeart/2009/3/layout/HorizontalOrganizationChart"/>
    <dgm:cxn modelId="{A78851BF-6EFF-46CE-A6DE-8B196089068A}" type="presOf" srcId="{B789F628-F09A-4E07-9756-FDB243A6B695}" destId="{351841F1-607C-4B87-B586-0EC8D40B60B6}" srcOrd="0" destOrd="0" presId="urn:microsoft.com/office/officeart/2009/3/layout/HorizontalOrganizationChart"/>
    <dgm:cxn modelId="{004161D3-0381-4B5C-885A-DB1D71B6D45C}" type="presOf" srcId="{CF4AA3E9-3C6C-4B37-B914-13CF924FC96C}" destId="{5C8DE01C-9CBC-4B25-96D4-5680C53000EE}" srcOrd="1" destOrd="0" presId="urn:microsoft.com/office/officeart/2009/3/layout/HorizontalOrganizationChart"/>
    <dgm:cxn modelId="{21ABD8D5-D84D-42E0-8257-4FF5969D2DC4}" type="presOf" srcId="{632D1B7D-C1FE-4C69-8289-DFBB084EBFAB}" destId="{A48FCE21-7E9B-48B5-86B3-DBB632CE4166}" srcOrd="0" destOrd="0" presId="urn:microsoft.com/office/officeart/2009/3/layout/HorizontalOrganizationChart"/>
    <dgm:cxn modelId="{346AF4F0-06DA-4FB9-9FFB-AE4BBBE030DF}" type="presOf" srcId="{25C6BAB2-066D-4CE4-95A1-6289B56CBBCB}" destId="{31A3C75F-F1C4-49D2-A5EF-0921F567FAD6}" srcOrd="0" destOrd="0" presId="urn:microsoft.com/office/officeart/2009/3/layout/HorizontalOrganizationChart"/>
    <dgm:cxn modelId="{8E59CFBF-0385-4E27-912E-B1BFC33EE5F9}" type="presParOf" srcId="{31A3C75F-F1C4-49D2-A5EF-0921F567FAD6}" destId="{02A99F6C-00FA-4BD4-8C6D-37C67722906F}" srcOrd="0" destOrd="0" presId="urn:microsoft.com/office/officeart/2009/3/layout/HorizontalOrganizationChart"/>
    <dgm:cxn modelId="{B5CCD5D2-EF33-4CF9-8703-F19F53E943BD}" type="presParOf" srcId="{02A99F6C-00FA-4BD4-8C6D-37C67722906F}" destId="{E2081F84-B70D-4924-95A4-1BF9C37DE317}" srcOrd="0" destOrd="0" presId="urn:microsoft.com/office/officeart/2009/3/layout/HorizontalOrganizationChart"/>
    <dgm:cxn modelId="{71735A29-8D31-4104-A062-BD73C5CED96D}" type="presParOf" srcId="{E2081F84-B70D-4924-95A4-1BF9C37DE317}" destId="{351841F1-607C-4B87-B586-0EC8D40B60B6}" srcOrd="0" destOrd="0" presId="urn:microsoft.com/office/officeart/2009/3/layout/HorizontalOrganizationChart"/>
    <dgm:cxn modelId="{2E5C9D13-B4DF-41FD-9906-8EABC83EB288}" type="presParOf" srcId="{E2081F84-B70D-4924-95A4-1BF9C37DE317}" destId="{B364E3EC-4393-48B2-9A4C-9CD4BEE4C27B}" srcOrd="1" destOrd="0" presId="urn:microsoft.com/office/officeart/2009/3/layout/HorizontalOrganizationChart"/>
    <dgm:cxn modelId="{B21F3831-16AA-49D8-A466-DB37DB29B906}" type="presParOf" srcId="{02A99F6C-00FA-4BD4-8C6D-37C67722906F}" destId="{B2829A55-185A-4191-8647-C5BB5C29D8A2}" srcOrd="1" destOrd="0" presId="urn:microsoft.com/office/officeart/2009/3/layout/HorizontalOrganizationChart"/>
    <dgm:cxn modelId="{FF4D6CB3-A1E9-4646-9212-6429A1217BA0}" type="presParOf" srcId="{B2829A55-185A-4191-8647-C5BB5C29D8A2}" destId="{D7634C04-2DF1-4B73-8B10-6D0FA3C58E23}" srcOrd="0" destOrd="0" presId="urn:microsoft.com/office/officeart/2009/3/layout/HorizontalOrganizationChart"/>
    <dgm:cxn modelId="{E5599D65-AE43-4795-8D4B-BEF51BC53BA0}" type="presParOf" srcId="{B2829A55-185A-4191-8647-C5BB5C29D8A2}" destId="{A7749A9A-7AF3-438E-BED9-D9BD28EC7F82}" srcOrd="1" destOrd="0" presId="urn:microsoft.com/office/officeart/2009/3/layout/HorizontalOrganizationChart"/>
    <dgm:cxn modelId="{7627B17D-7838-4BC2-8B4E-2B91A6E4CF8E}" type="presParOf" srcId="{A7749A9A-7AF3-438E-BED9-D9BD28EC7F82}" destId="{CB24017B-1F3A-44CD-BFFC-8B9CFBE6C409}" srcOrd="0" destOrd="0" presId="urn:microsoft.com/office/officeart/2009/3/layout/HorizontalOrganizationChart"/>
    <dgm:cxn modelId="{5768D933-F3BA-443D-994F-5F7FB27710B9}" type="presParOf" srcId="{CB24017B-1F3A-44CD-BFFC-8B9CFBE6C409}" destId="{A48FCE21-7E9B-48B5-86B3-DBB632CE4166}" srcOrd="0" destOrd="0" presId="urn:microsoft.com/office/officeart/2009/3/layout/HorizontalOrganizationChart"/>
    <dgm:cxn modelId="{8FAE86E2-DC10-4EA7-8A0A-0B00349C6D7B}" type="presParOf" srcId="{CB24017B-1F3A-44CD-BFFC-8B9CFBE6C409}" destId="{369D7F61-F76E-4E65-8D5E-48F43D94F632}" srcOrd="1" destOrd="0" presId="urn:microsoft.com/office/officeart/2009/3/layout/HorizontalOrganizationChart"/>
    <dgm:cxn modelId="{D243030D-492D-4262-918D-5919C5FAD33F}" type="presParOf" srcId="{A7749A9A-7AF3-438E-BED9-D9BD28EC7F82}" destId="{AB0C88E6-A413-4FB8-8224-DB204231CF3C}" srcOrd="1" destOrd="0" presId="urn:microsoft.com/office/officeart/2009/3/layout/HorizontalOrganizationChart"/>
    <dgm:cxn modelId="{DD8FE2C7-09C0-457C-BAF0-F2CC87D287F9}" type="presParOf" srcId="{A7749A9A-7AF3-438E-BED9-D9BD28EC7F82}" destId="{96F892C8-4539-41C0-B703-84F81269DBA1}" srcOrd="2" destOrd="0" presId="urn:microsoft.com/office/officeart/2009/3/layout/HorizontalOrganizationChart"/>
    <dgm:cxn modelId="{3E568B1D-2BC0-4BA5-BE9A-E5050D834188}" type="presParOf" srcId="{B2829A55-185A-4191-8647-C5BB5C29D8A2}" destId="{59E31E60-A028-497F-925D-85D00D79E699}" srcOrd="2" destOrd="0" presId="urn:microsoft.com/office/officeart/2009/3/layout/HorizontalOrganizationChart"/>
    <dgm:cxn modelId="{44BC3573-F3F5-4CCF-AAC5-1D96DA775812}" type="presParOf" srcId="{B2829A55-185A-4191-8647-C5BB5C29D8A2}" destId="{DF13BA07-FA70-4F49-91AC-509B080B73C7}" srcOrd="3" destOrd="0" presId="urn:microsoft.com/office/officeart/2009/3/layout/HorizontalOrganizationChart"/>
    <dgm:cxn modelId="{3A35AB0D-E6C3-4BFB-9470-36A14D2075E4}" type="presParOf" srcId="{DF13BA07-FA70-4F49-91AC-509B080B73C7}" destId="{4ACCC7D6-65A3-4694-B5DE-3B5F637FEFDA}" srcOrd="0" destOrd="0" presId="urn:microsoft.com/office/officeart/2009/3/layout/HorizontalOrganizationChart"/>
    <dgm:cxn modelId="{4214898D-B66F-447C-83F2-1C8E40ABEFED}" type="presParOf" srcId="{4ACCC7D6-65A3-4694-B5DE-3B5F637FEFDA}" destId="{E179657F-C910-4B61-954D-308B8AA39F4B}" srcOrd="0" destOrd="0" presId="urn:microsoft.com/office/officeart/2009/3/layout/HorizontalOrganizationChart"/>
    <dgm:cxn modelId="{F358C19B-45FE-4612-8623-D645BEB18E21}" type="presParOf" srcId="{4ACCC7D6-65A3-4694-B5DE-3B5F637FEFDA}" destId="{5C8DE01C-9CBC-4B25-96D4-5680C53000EE}" srcOrd="1" destOrd="0" presId="urn:microsoft.com/office/officeart/2009/3/layout/HorizontalOrganizationChart"/>
    <dgm:cxn modelId="{2BB6B2ED-711A-4EBD-A04B-4A23D3120027}" type="presParOf" srcId="{DF13BA07-FA70-4F49-91AC-509B080B73C7}" destId="{F1D47FF5-6EC3-49BE-9552-C5D9DCDADB47}" srcOrd="1" destOrd="0" presId="urn:microsoft.com/office/officeart/2009/3/layout/HorizontalOrganizationChart"/>
    <dgm:cxn modelId="{632A9C5D-2B0D-4CBF-8083-8F6CA40C8F2A}" type="presParOf" srcId="{DF13BA07-FA70-4F49-91AC-509B080B73C7}" destId="{7D729EBE-027E-42D4-A7B9-E0C6B0EF7422}" srcOrd="2" destOrd="0" presId="urn:microsoft.com/office/officeart/2009/3/layout/HorizontalOrganizationChart"/>
    <dgm:cxn modelId="{FB9CF54B-FEC8-426B-8376-E5AF75A24F30}" type="presParOf" srcId="{02A99F6C-00FA-4BD4-8C6D-37C67722906F}" destId="{2B5F5A51-F8D9-475C-94E2-CA197635CD8E}" srcOrd="2" destOrd="0" presId="urn:microsoft.com/office/officeart/2009/3/layout/HorizontalOrganizationChart"/>
    <dgm:cxn modelId="{6A7C7083-14CD-46BC-80FA-39512856A017}" type="presParOf" srcId="{2B5F5A51-F8D9-475C-94E2-CA197635CD8E}" destId="{C0811D2B-0430-4082-B1CD-C019E848C8B7}" srcOrd="0" destOrd="0" presId="urn:microsoft.com/office/officeart/2009/3/layout/HorizontalOrganizationChart"/>
    <dgm:cxn modelId="{5A9FC6D4-ECA2-4771-9F26-7715F063D5FD}" type="presParOf" srcId="{2B5F5A51-F8D9-475C-94E2-CA197635CD8E}" destId="{5E5187E4-D489-4DD1-BBF4-7930D1B43404}" srcOrd="1" destOrd="0" presId="urn:microsoft.com/office/officeart/2009/3/layout/HorizontalOrganizationChart"/>
    <dgm:cxn modelId="{2AEE91ED-68F3-48F5-AAF3-5C4AC45E65A0}" type="presParOf" srcId="{5E5187E4-D489-4DD1-BBF4-7930D1B43404}" destId="{A3631139-0CC0-4A45-BE9E-7AB9C7EE9C50}" srcOrd="0" destOrd="0" presId="urn:microsoft.com/office/officeart/2009/3/layout/HorizontalOrganizationChart"/>
    <dgm:cxn modelId="{EDA0F4CB-2192-4933-818C-064C007244F1}" type="presParOf" srcId="{A3631139-0CC0-4A45-BE9E-7AB9C7EE9C50}" destId="{C7C3AA2E-4069-46CC-B01C-72AF2DFC17F3}" srcOrd="0" destOrd="0" presId="urn:microsoft.com/office/officeart/2009/3/layout/HorizontalOrganizationChart"/>
    <dgm:cxn modelId="{97F74D20-BA33-4D72-97B7-14DBCFCD4E0A}" type="presParOf" srcId="{A3631139-0CC0-4A45-BE9E-7AB9C7EE9C50}" destId="{5D608681-A47F-4ADD-8C2C-C44DF16F790B}" srcOrd="1" destOrd="0" presId="urn:microsoft.com/office/officeart/2009/3/layout/HorizontalOrganizationChart"/>
    <dgm:cxn modelId="{21C35A97-646C-48F8-A595-CF2C8106F723}" type="presParOf" srcId="{5E5187E4-D489-4DD1-BBF4-7930D1B43404}" destId="{598AF2BB-273B-4A60-BAFD-76E5D916EF2C}" srcOrd="1" destOrd="0" presId="urn:microsoft.com/office/officeart/2009/3/layout/HorizontalOrganizationChart"/>
    <dgm:cxn modelId="{D91C0573-CA7A-454E-B548-AFA84BB54557}" type="presParOf" srcId="{5E5187E4-D489-4DD1-BBF4-7930D1B43404}" destId="{A8CE65C8-5171-4B9B-8C05-0746BA5795E0}" srcOrd="2" destOrd="0" presId="urn:microsoft.com/office/officeart/2009/3/layout/HorizontalOrganizationChar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E229B31F-FB0C-42A3-8983-A7CB812CC1F8}" type="doc">
      <dgm:prSet loTypeId="urn:microsoft.com/office/officeart/2005/8/layout/process1" loCatId="process" qsTypeId="urn:microsoft.com/office/officeart/2005/8/quickstyle/simple1" qsCatId="simple" csTypeId="urn:microsoft.com/office/officeart/2005/8/colors/accent1_4" csCatId="accent1" phldr="1"/>
      <dgm:spPr/>
    </dgm:pt>
    <dgm:pt modelId="{9038A194-133E-4D06-9455-CB4275D177CF}">
      <dgm:prSet phldrT="[Texto]" custT="1"/>
      <dgm:spPr/>
      <dgm:t>
        <a:bodyPr/>
        <a:lstStyle/>
        <a:p>
          <a:r>
            <a:rPr lang="es-ES_tradnl" sz="1600" dirty="0">
              <a:latin typeface="Montserrat" panose="00000500000000000000"/>
            </a:rPr>
            <a:t>Colombia tiene erradicada la polio. </a:t>
          </a:r>
          <a:endParaRPr lang="es-CO" sz="1600" dirty="0">
            <a:latin typeface="Montserrat" panose="00000500000000000000"/>
          </a:endParaRPr>
        </a:p>
      </dgm:t>
    </dgm:pt>
    <dgm:pt modelId="{742E24AA-A489-4AE1-B8D2-491B015FAD16}" type="parTrans" cxnId="{E1EBFF97-73A9-46D1-98D5-1582CABC1B8D}">
      <dgm:prSet/>
      <dgm:spPr/>
      <dgm:t>
        <a:bodyPr/>
        <a:lstStyle/>
        <a:p>
          <a:endParaRPr lang="es-CO" sz="1600">
            <a:latin typeface="Montserrat" panose="00000500000000000000"/>
          </a:endParaRPr>
        </a:p>
      </dgm:t>
    </dgm:pt>
    <dgm:pt modelId="{BE0A55B4-367F-480C-9FAC-BA9BA5C983D8}" type="sibTrans" cxnId="{E1EBFF97-73A9-46D1-98D5-1582CABC1B8D}">
      <dgm:prSet custT="1"/>
      <dgm:spPr/>
      <dgm:t>
        <a:bodyPr/>
        <a:lstStyle/>
        <a:p>
          <a:endParaRPr lang="es-CO" sz="1600">
            <a:latin typeface="Montserrat" panose="00000500000000000000"/>
          </a:endParaRPr>
        </a:p>
      </dgm:t>
    </dgm:pt>
    <dgm:pt modelId="{6BC32692-6425-41A0-A7A1-650FB9EC8FFD}">
      <dgm:prSet phldrT="[Texto]" custT="1"/>
      <dgm:spPr/>
      <dgm:t>
        <a:bodyPr/>
        <a:lstStyle/>
        <a:p>
          <a:r>
            <a:rPr lang="es-ES_tradnl" sz="1600" dirty="0">
              <a:latin typeface="Montserrat" panose="00000500000000000000"/>
            </a:rPr>
            <a:t>Es una enfermedad descrita desde tiempos muy antiguos.</a:t>
          </a:r>
          <a:endParaRPr lang="es-CO" sz="1600" dirty="0">
            <a:latin typeface="Montserrat" panose="00000500000000000000"/>
          </a:endParaRPr>
        </a:p>
      </dgm:t>
    </dgm:pt>
    <dgm:pt modelId="{9D1ABA29-596F-489C-8EE6-7B71FA72A10C}" type="parTrans" cxnId="{54F868E2-1014-4ACF-86E3-0FBB9F095144}">
      <dgm:prSet/>
      <dgm:spPr/>
      <dgm:t>
        <a:bodyPr/>
        <a:lstStyle/>
        <a:p>
          <a:endParaRPr lang="es-CO" sz="1600">
            <a:latin typeface="Montserrat" panose="00000500000000000000"/>
          </a:endParaRPr>
        </a:p>
      </dgm:t>
    </dgm:pt>
    <dgm:pt modelId="{5B9CF9DE-67EA-4888-A2CE-BA220046171F}" type="sibTrans" cxnId="{54F868E2-1014-4ACF-86E3-0FBB9F095144}">
      <dgm:prSet custT="1"/>
      <dgm:spPr/>
      <dgm:t>
        <a:bodyPr/>
        <a:lstStyle/>
        <a:p>
          <a:endParaRPr lang="es-CO" sz="1600">
            <a:latin typeface="Montserrat" panose="00000500000000000000"/>
          </a:endParaRPr>
        </a:p>
      </dgm:t>
    </dgm:pt>
    <dgm:pt modelId="{A364EB84-FBDA-476F-9C7F-50A534B9E597}">
      <dgm:prSet phldrT="[Texto]" custT="1"/>
      <dgm:spPr>
        <a:solidFill>
          <a:schemeClr val="accent5">
            <a:lumMod val="75000"/>
          </a:schemeClr>
        </a:solidFill>
      </dgm:spPr>
      <dgm:t>
        <a:bodyPr/>
        <a:lstStyle/>
        <a:p>
          <a:r>
            <a:rPr lang="es-ES_tradnl" sz="1600" dirty="0">
              <a:latin typeface="Montserrat" panose="00000500000000000000"/>
            </a:rPr>
            <a:t>La mayoría de los países occidentales tienen erradicada la polio. Algunos países del África subsahariana y zonas de Asia no tienen erradicada la polio, por tanto se requiere continuar con la vacunación. </a:t>
          </a:r>
          <a:endParaRPr lang="es-CO" sz="1600" dirty="0">
            <a:latin typeface="Montserrat" panose="00000500000000000000"/>
          </a:endParaRPr>
        </a:p>
      </dgm:t>
    </dgm:pt>
    <dgm:pt modelId="{53046E19-C39F-485B-A1D0-43441E0FD65A}" type="parTrans" cxnId="{C540B456-C931-4EC4-8447-820FF4A134CC}">
      <dgm:prSet/>
      <dgm:spPr/>
      <dgm:t>
        <a:bodyPr/>
        <a:lstStyle/>
        <a:p>
          <a:endParaRPr lang="es-CO" sz="1600">
            <a:latin typeface="Montserrat" panose="00000500000000000000"/>
          </a:endParaRPr>
        </a:p>
      </dgm:t>
    </dgm:pt>
    <dgm:pt modelId="{58A807B3-F5E0-4BD6-88D6-641F5066F2A6}" type="sibTrans" cxnId="{C540B456-C931-4EC4-8447-820FF4A134CC}">
      <dgm:prSet/>
      <dgm:spPr/>
      <dgm:t>
        <a:bodyPr/>
        <a:lstStyle/>
        <a:p>
          <a:endParaRPr lang="es-CO" sz="1600">
            <a:latin typeface="Montserrat" panose="00000500000000000000"/>
          </a:endParaRPr>
        </a:p>
      </dgm:t>
    </dgm:pt>
    <dgm:pt modelId="{98B53455-BF16-4A69-BE58-1BF8C16EE0B2}" type="pres">
      <dgm:prSet presAssocID="{E229B31F-FB0C-42A3-8983-A7CB812CC1F8}" presName="Name0" presStyleCnt="0">
        <dgm:presLayoutVars>
          <dgm:dir/>
          <dgm:resizeHandles val="exact"/>
        </dgm:presLayoutVars>
      </dgm:prSet>
      <dgm:spPr/>
    </dgm:pt>
    <dgm:pt modelId="{DBB66657-78E6-4040-8345-9C62BF234622}" type="pres">
      <dgm:prSet presAssocID="{9038A194-133E-4D06-9455-CB4275D177CF}" presName="node" presStyleLbl="node1" presStyleIdx="0" presStyleCnt="3">
        <dgm:presLayoutVars>
          <dgm:bulletEnabled val="1"/>
        </dgm:presLayoutVars>
      </dgm:prSet>
      <dgm:spPr/>
    </dgm:pt>
    <dgm:pt modelId="{BB1657AB-BDAB-44AA-90A4-16140F3DC636}" type="pres">
      <dgm:prSet presAssocID="{BE0A55B4-367F-480C-9FAC-BA9BA5C983D8}" presName="sibTrans" presStyleLbl="sibTrans2D1" presStyleIdx="0" presStyleCnt="2"/>
      <dgm:spPr/>
    </dgm:pt>
    <dgm:pt modelId="{7B184FF7-32A7-44EC-828B-E526E2378E0D}" type="pres">
      <dgm:prSet presAssocID="{BE0A55B4-367F-480C-9FAC-BA9BA5C983D8}" presName="connectorText" presStyleLbl="sibTrans2D1" presStyleIdx="0" presStyleCnt="2"/>
      <dgm:spPr/>
    </dgm:pt>
    <dgm:pt modelId="{DEEC9022-D13C-4908-A532-29F15A3A53E4}" type="pres">
      <dgm:prSet presAssocID="{6BC32692-6425-41A0-A7A1-650FB9EC8FFD}" presName="node" presStyleLbl="node1" presStyleIdx="1" presStyleCnt="3">
        <dgm:presLayoutVars>
          <dgm:bulletEnabled val="1"/>
        </dgm:presLayoutVars>
      </dgm:prSet>
      <dgm:spPr/>
    </dgm:pt>
    <dgm:pt modelId="{30BC77CB-0B99-4201-9E20-13BD7E6E1F02}" type="pres">
      <dgm:prSet presAssocID="{5B9CF9DE-67EA-4888-A2CE-BA220046171F}" presName="sibTrans" presStyleLbl="sibTrans2D1" presStyleIdx="1" presStyleCnt="2"/>
      <dgm:spPr/>
    </dgm:pt>
    <dgm:pt modelId="{87909C3E-96A5-4876-893D-419DCED5C8A5}" type="pres">
      <dgm:prSet presAssocID="{5B9CF9DE-67EA-4888-A2CE-BA220046171F}" presName="connectorText" presStyleLbl="sibTrans2D1" presStyleIdx="1" presStyleCnt="2"/>
      <dgm:spPr/>
    </dgm:pt>
    <dgm:pt modelId="{2D59C3AF-7C72-4CED-92AD-39B0CB67FFD3}" type="pres">
      <dgm:prSet presAssocID="{A364EB84-FBDA-476F-9C7F-50A534B9E597}" presName="node" presStyleLbl="node1" presStyleIdx="2" presStyleCnt="3">
        <dgm:presLayoutVars>
          <dgm:bulletEnabled val="1"/>
        </dgm:presLayoutVars>
      </dgm:prSet>
      <dgm:spPr/>
    </dgm:pt>
  </dgm:ptLst>
  <dgm:cxnLst>
    <dgm:cxn modelId="{29E3015B-159D-48BC-A8E0-3C10D5374259}" type="presOf" srcId="{A364EB84-FBDA-476F-9C7F-50A534B9E597}" destId="{2D59C3AF-7C72-4CED-92AD-39B0CB67FFD3}" srcOrd="0" destOrd="0" presId="urn:microsoft.com/office/officeart/2005/8/layout/process1"/>
    <dgm:cxn modelId="{6E5CE05C-6CE9-4D1D-A180-A7D15FE32583}" type="presOf" srcId="{BE0A55B4-367F-480C-9FAC-BA9BA5C983D8}" destId="{BB1657AB-BDAB-44AA-90A4-16140F3DC636}" srcOrd="0" destOrd="0" presId="urn:microsoft.com/office/officeart/2005/8/layout/process1"/>
    <dgm:cxn modelId="{C540B456-C931-4EC4-8447-820FF4A134CC}" srcId="{E229B31F-FB0C-42A3-8983-A7CB812CC1F8}" destId="{A364EB84-FBDA-476F-9C7F-50A534B9E597}" srcOrd="2" destOrd="0" parTransId="{53046E19-C39F-485B-A1D0-43441E0FD65A}" sibTransId="{58A807B3-F5E0-4BD6-88D6-641F5066F2A6}"/>
    <dgm:cxn modelId="{E1EBFF97-73A9-46D1-98D5-1582CABC1B8D}" srcId="{E229B31F-FB0C-42A3-8983-A7CB812CC1F8}" destId="{9038A194-133E-4D06-9455-CB4275D177CF}" srcOrd="0" destOrd="0" parTransId="{742E24AA-A489-4AE1-B8D2-491B015FAD16}" sibTransId="{BE0A55B4-367F-480C-9FAC-BA9BA5C983D8}"/>
    <dgm:cxn modelId="{AC90C2BD-D63F-4160-8BF2-9C66CD1D48E2}" type="presOf" srcId="{5B9CF9DE-67EA-4888-A2CE-BA220046171F}" destId="{87909C3E-96A5-4876-893D-419DCED5C8A5}" srcOrd="1" destOrd="0" presId="urn:microsoft.com/office/officeart/2005/8/layout/process1"/>
    <dgm:cxn modelId="{5FBF28C5-6ECB-489F-BBD3-909AF02F121C}" type="presOf" srcId="{6BC32692-6425-41A0-A7A1-650FB9EC8FFD}" destId="{DEEC9022-D13C-4908-A532-29F15A3A53E4}" srcOrd="0" destOrd="0" presId="urn:microsoft.com/office/officeart/2005/8/layout/process1"/>
    <dgm:cxn modelId="{54F868E2-1014-4ACF-86E3-0FBB9F095144}" srcId="{E229B31F-FB0C-42A3-8983-A7CB812CC1F8}" destId="{6BC32692-6425-41A0-A7A1-650FB9EC8FFD}" srcOrd="1" destOrd="0" parTransId="{9D1ABA29-596F-489C-8EE6-7B71FA72A10C}" sibTransId="{5B9CF9DE-67EA-4888-A2CE-BA220046171F}"/>
    <dgm:cxn modelId="{118413E5-2C2D-4C96-A25A-D88173359B0F}" type="presOf" srcId="{BE0A55B4-367F-480C-9FAC-BA9BA5C983D8}" destId="{7B184FF7-32A7-44EC-828B-E526E2378E0D}" srcOrd="1" destOrd="0" presId="urn:microsoft.com/office/officeart/2005/8/layout/process1"/>
    <dgm:cxn modelId="{C22AB7EC-197F-44F1-B7B8-4F93AB682459}" type="presOf" srcId="{9038A194-133E-4D06-9455-CB4275D177CF}" destId="{DBB66657-78E6-4040-8345-9C62BF234622}" srcOrd="0" destOrd="0" presId="urn:microsoft.com/office/officeart/2005/8/layout/process1"/>
    <dgm:cxn modelId="{4D2F68EF-FFC5-4588-AC23-F27BCB9EDEE4}" type="presOf" srcId="{5B9CF9DE-67EA-4888-A2CE-BA220046171F}" destId="{30BC77CB-0B99-4201-9E20-13BD7E6E1F02}" srcOrd="0" destOrd="0" presId="urn:microsoft.com/office/officeart/2005/8/layout/process1"/>
    <dgm:cxn modelId="{81D17FFC-6C35-45B8-921B-3090703CB77D}" type="presOf" srcId="{E229B31F-FB0C-42A3-8983-A7CB812CC1F8}" destId="{98B53455-BF16-4A69-BE58-1BF8C16EE0B2}" srcOrd="0" destOrd="0" presId="urn:microsoft.com/office/officeart/2005/8/layout/process1"/>
    <dgm:cxn modelId="{A8859AE1-9070-49BD-8A98-43708AC734C9}" type="presParOf" srcId="{98B53455-BF16-4A69-BE58-1BF8C16EE0B2}" destId="{DBB66657-78E6-4040-8345-9C62BF234622}" srcOrd="0" destOrd="0" presId="urn:microsoft.com/office/officeart/2005/8/layout/process1"/>
    <dgm:cxn modelId="{A2579F4A-0B92-4E36-9C8B-9033620E2AED}" type="presParOf" srcId="{98B53455-BF16-4A69-BE58-1BF8C16EE0B2}" destId="{BB1657AB-BDAB-44AA-90A4-16140F3DC636}" srcOrd="1" destOrd="0" presId="urn:microsoft.com/office/officeart/2005/8/layout/process1"/>
    <dgm:cxn modelId="{5913AD4A-13E6-4501-8667-01DD332738DB}" type="presParOf" srcId="{BB1657AB-BDAB-44AA-90A4-16140F3DC636}" destId="{7B184FF7-32A7-44EC-828B-E526E2378E0D}" srcOrd="0" destOrd="0" presId="urn:microsoft.com/office/officeart/2005/8/layout/process1"/>
    <dgm:cxn modelId="{50F77D54-1A6F-4FDF-86EE-AA1528E4AF56}" type="presParOf" srcId="{98B53455-BF16-4A69-BE58-1BF8C16EE0B2}" destId="{DEEC9022-D13C-4908-A532-29F15A3A53E4}" srcOrd="2" destOrd="0" presId="urn:microsoft.com/office/officeart/2005/8/layout/process1"/>
    <dgm:cxn modelId="{EF360CF0-9C1E-4887-AE4C-7AA294F9589B}" type="presParOf" srcId="{98B53455-BF16-4A69-BE58-1BF8C16EE0B2}" destId="{30BC77CB-0B99-4201-9E20-13BD7E6E1F02}" srcOrd="3" destOrd="0" presId="urn:microsoft.com/office/officeart/2005/8/layout/process1"/>
    <dgm:cxn modelId="{30A8864A-FD4F-4D78-B160-23FD800C9FB2}" type="presParOf" srcId="{30BC77CB-0B99-4201-9E20-13BD7E6E1F02}" destId="{87909C3E-96A5-4876-893D-419DCED5C8A5}" srcOrd="0" destOrd="0" presId="urn:microsoft.com/office/officeart/2005/8/layout/process1"/>
    <dgm:cxn modelId="{6EC4D762-93D3-4C66-BCDF-E8CE48C7BC81}" type="presParOf" srcId="{98B53455-BF16-4A69-BE58-1BF8C16EE0B2}" destId="{2D59C3AF-7C72-4CED-92AD-39B0CB67FFD3}" srcOrd="4"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F90E0D9A-D583-44DE-9C93-6DD477E564C2}" type="doc">
      <dgm:prSet loTypeId="urn:microsoft.com/office/officeart/2005/8/layout/hList6" loCatId="list" qsTypeId="urn:microsoft.com/office/officeart/2005/8/quickstyle/simple1" qsCatId="simple" csTypeId="urn:microsoft.com/office/officeart/2005/8/colors/accent1_4" csCatId="accent1" phldr="1"/>
      <dgm:spPr/>
      <dgm:t>
        <a:bodyPr/>
        <a:lstStyle/>
        <a:p>
          <a:endParaRPr lang="es-CO"/>
        </a:p>
      </dgm:t>
    </dgm:pt>
    <dgm:pt modelId="{B4352EEE-771C-43E7-8C23-501DB8768AED}">
      <dgm:prSet phldrT="[Texto]" custT="1"/>
      <dgm:spPr/>
      <dgm:t>
        <a:bodyPr/>
        <a:lstStyle/>
        <a:p>
          <a:pPr algn="ctr"/>
          <a:r>
            <a:rPr lang="es-ES_tradnl" sz="1800" dirty="0">
              <a:latin typeface="Montserrat"/>
            </a:rPr>
            <a:t>Polio asociada a vacuna oral.</a:t>
          </a:r>
          <a:endParaRPr lang="es-CO" sz="1800" dirty="0">
            <a:latin typeface="Montserrat"/>
          </a:endParaRPr>
        </a:p>
      </dgm:t>
    </dgm:pt>
    <dgm:pt modelId="{035AEA40-5F7B-4BB6-97D4-94CC21ADF351}" type="parTrans" cxnId="{2AF56C73-A496-4498-8AF9-5D0FC9CE5491}">
      <dgm:prSet/>
      <dgm:spPr/>
      <dgm:t>
        <a:bodyPr/>
        <a:lstStyle/>
        <a:p>
          <a:endParaRPr lang="es-CO" sz="1800">
            <a:latin typeface="Montserrat"/>
          </a:endParaRPr>
        </a:p>
      </dgm:t>
    </dgm:pt>
    <dgm:pt modelId="{AE12FF87-4A4B-49D4-982E-871266452952}" type="sibTrans" cxnId="{2AF56C73-A496-4498-8AF9-5D0FC9CE5491}">
      <dgm:prSet/>
      <dgm:spPr/>
      <dgm:t>
        <a:bodyPr/>
        <a:lstStyle/>
        <a:p>
          <a:endParaRPr lang="es-CO" sz="1800">
            <a:latin typeface="Montserrat"/>
          </a:endParaRPr>
        </a:p>
      </dgm:t>
    </dgm:pt>
    <dgm:pt modelId="{18BC927B-0127-46C3-870D-B1BDB80E2EE0}">
      <dgm:prSet phldrT="[Texto]" custT="1"/>
      <dgm:spPr/>
      <dgm:t>
        <a:bodyPr/>
        <a:lstStyle/>
        <a:p>
          <a:pPr algn="l"/>
          <a:r>
            <a:rPr lang="es-ES_tradnl" sz="1800" dirty="0">
              <a:latin typeface="Montserrat"/>
            </a:rPr>
            <a:t>1 caso por 3.600.000 pacientes con primera dosis.</a:t>
          </a:r>
          <a:endParaRPr lang="es-CO" sz="1800" dirty="0">
            <a:latin typeface="Montserrat"/>
          </a:endParaRPr>
        </a:p>
      </dgm:t>
    </dgm:pt>
    <dgm:pt modelId="{620D05FB-DE57-4476-B906-0189A440AEE9}" type="parTrans" cxnId="{47E28952-74F3-4774-963B-B06D2035D60D}">
      <dgm:prSet/>
      <dgm:spPr/>
      <dgm:t>
        <a:bodyPr/>
        <a:lstStyle/>
        <a:p>
          <a:endParaRPr lang="es-CO" sz="1800">
            <a:latin typeface="Montserrat"/>
          </a:endParaRPr>
        </a:p>
      </dgm:t>
    </dgm:pt>
    <dgm:pt modelId="{10A217C3-53D1-4B6D-B034-FD0272835D5D}" type="sibTrans" cxnId="{47E28952-74F3-4774-963B-B06D2035D60D}">
      <dgm:prSet/>
      <dgm:spPr/>
      <dgm:t>
        <a:bodyPr/>
        <a:lstStyle/>
        <a:p>
          <a:endParaRPr lang="es-CO" sz="1800">
            <a:latin typeface="Montserrat"/>
          </a:endParaRPr>
        </a:p>
      </dgm:t>
    </dgm:pt>
    <dgm:pt modelId="{84DFF08C-AC9E-496A-B061-513F9104677F}">
      <dgm:prSet phldrT="[Texto]" custT="1"/>
      <dgm:spPr/>
      <dgm:t>
        <a:bodyPr/>
        <a:lstStyle/>
        <a:p>
          <a:pPr algn="l"/>
          <a:r>
            <a:rPr lang="es-ES_tradnl" sz="1800" dirty="0">
              <a:latin typeface="Montserrat"/>
            </a:rPr>
            <a:t>1 caso por 11.000.000 pacientes con la tercera dosis.</a:t>
          </a:r>
          <a:endParaRPr lang="es-CO" sz="1800" dirty="0">
            <a:latin typeface="Montserrat"/>
          </a:endParaRPr>
        </a:p>
      </dgm:t>
    </dgm:pt>
    <dgm:pt modelId="{AA90FAD4-5338-4AA3-BAED-9A9384AEF6E3}" type="parTrans" cxnId="{08041D9A-6155-4E74-84E3-0815BEF0E114}">
      <dgm:prSet/>
      <dgm:spPr/>
      <dgm:t>
        <a:bodyPr/>
        <a:lstStyle/>
        <a:p>
          <a:endParaRPr lang="es-CO" sz="1800">
            <a:latin typeface="Montserrat"/>
          </a:endParaRPr>
        </a:p>
      </dgm:t>
    </dgm:pt>
    <dgm:pt modelId="{B3DD1E31-E465-4B50-B2BD-4C7CB2F67E7C}" type="sibTrans" cxnId="{08041D9A-6155-4E74-84E3-0815BEF0E114}">
      <dgm:prSet/>
      <dgm:spPr/>
      <dgm:t>
        <a:bodyPr/>
        <a:lstStyle/>
        <a:p>
          <a:endParaRPr lang="es-CO" sz="1800">
            <a:latin typeface="Montserrat"/>
          </a:endParaRPr>
        </a:p>
      </dgm:t>
    </dgm:pt>
    <dgm:pt modelId="{D8E1B3A2-A872-48FD-A341-2920B75D3829}">
      <dgm:prSet phldrT="[Texto]" phldr="1" custT="1"/>
      <dgm:spPr/>
      <dgm:t>
        <a:bodyPr/>
        <a:lstStyle/>
        <a:p>
          <a:endParaRPr lang="es-CO" sz="1600" dirty="0">
            <a:latin typeface="Montserrat"/>
          </a:endParaRPr>
        </a:p>
      </dgm:t>
    </dgm:pt>
    <dgm:pt modelId="{5B4D8329-0B0B-4927-AA8A-4F62A505EF51}" type="parTrans" cxnId="{ECA61268-AD1A-4DB0-AC49-91110054516F}">
      <dgm:prSet/>
      <dgm:spPr/>
      <dgm:t>
        <a:bodyPr/>
        <a:lstStyle/>
        <a:p>
          <a:endParaRPr lang="es-CO" sz="1800">
            <a:latin typeface="Montserrat"/>
          </a:endParaRPr>
        </a:p>
      </dgm:t>
    </dgm:pt>
    <dgm:pt modelId="{6015EBE9-0777-404F-BE4B-DE80FEDD7039}" type="sibTrans" cxnId="{ECA61268-AD1A-4DB0-AC49-91110054516F}">
      <dgm:prSet/>
      <dgm:spPr/>
      <dgm:t>
        <a:bodyPr/>
        <a:lstStyle/>
        <a:p>
          <a:endParaRPr lang="es-CO" sz="1800">
            <a:latin typeface="Montserrat"/>
          </a:endParaRPr>
        </a:p>
      </dgm:t>
    </dgm:pt>
    <dgm:pt modelId="{58BEB1B2-928F-457A-B3DE-FCBBA2D2CE7A}">
      <dgm:prSet phldrT="[Texto]" custT="1"/>
      <dgm:spPr/>
      <dgm:t>
        <a:bodyPr/>
        <a:lstStyle/>
        <a:p>
          <a:r>
            <a:rPr lang="es-ES_tradnl" sz="1600" dirty="0">
              <a:latin typeface="Montserrat"/>
            </a:rPr>
            <a:t>En Colombia el esquema consta de intercalar ambas para disminuir un poco el riesgo de desarrollar polio asociada a la vacunación. </a:t>
          </a:r>
          <a:endParaRPr lang="es-CO" sz="1600" dirty="0">
            <a:latin typeface="Montserrat"/>
          </a:endParaRPr>
        </a:p>
      </dgm:t>
    </dgm:pt>
    <dgm:pt modelId="{49B78E17-0D2A-41F2-8471-2C15A1086FF9}" type="parTrans" cxnId="{A0185207-D9D5-4A58-BAC5-41AC9B331C10}">
      <dgm:prSet/>
      <dgm:spPr/>
      <dgm:t>
        <a:bodyPr/>
        <a:lstStyle/>
        <a:p>
          <a:endParaRPr lang="es-CO" sz="1800">
            <a:latin typeface="Montserrat"/>
          </a:endParaRPr>
        </a:p>
      </dgm:t>
    </dgm:pt>
    <dgm:pt modelId="{9C3E215A-39F2-4AC4-B02D-D68FDA3D1CDA}" type="sibTrans" cxnId="{A0185207-D9D5-4A58-BAC5-41AC9B331C10}">
      <dgm:prSet/>
      <dgm:spPr/>
      <dgm:t>
        <a:bodyPr/>
        <a:lstStyle/>
        <a:p>
          <a:endParaRPr lang="es-CO" sz="1800">
            <a:latin typeface="Montserrat"/>
          </a:endParaRPr>
        </a:p>
      </dgm:t>
    </dgm:pt>
    <dgm:pt modelId="{568D3445-89BB-44DF-98E9-4335A3E73089}">
      <dgm:prSet phldrT="[Texto]" phldr="1" custT="1"/>
      <dgm:spPr>
        <a:solidFill>
          <a:srgbClr val="0070C0"/>
        </a:solidFill>
      </dgm:spPr>
      <dgm:t>
        <a:bodyPr/>
        <a:lstStyle/>
        <a:p>
          <a:endParaRPr lang="es-CO" sz="1800">
            <a:latin typeface="Montserrat"/>
          </a:endParaRPr>
        </a:p>
      </dgm:t>
    </dgm:pt>
    <dgm:pt modelId="{905144EC-DA8D-45EE-AFA9-350144EF2A17}" type="parTrans" cxnId="{55B647B2-8713-4C03-A14C-70626B46934F}">
      <dgm:prSet/>
      <dgm:spPr/>
      <dgm:t>
        <a:bodyPr/>
        <a:lstStyle/>
        <a:p>
          <a:endParaRPr lang="es-CO" sz="1800">
            <a:latin typeface="Montserrat"/>
          </a:endParaRPr>
        </a:p>
      </dgm:t>
    </dgm:pt>
    <dgm:pt modelId="{F34F84B7-A7B0-4E30-B1C3-EDDB2C600E6E}" type="sibTrans" cxnId="{55B647B2-8713-4C03-A14C-70626B46934F}">
      <dgm:prSet/>
      <dgm:spPr/>
      <dgm:t>
        <a:bodyPr/>
        <a:lstStyle/>
        <a:p>
          <a:endParaRPr lang="es-CO" sz="1800">
            <a:latin typeface="Montserrat"/>
          </a:endParaRPr>
        </a:p>
      </dgm:t>
    </dgm:pt>
    <dgm:pt modelId="{8F54654E-F6CC-41BB-A184-6CE4F454C556}">
      <dgm:prSet phldrT="[Texto]" custT="1"/>
      <dgm:spPr>
        <a:solidFill>
          <a:srgbClr val="0070C0"/>
        </a:solidFill>
      </dgm:spPr>
      <dgm:t>
        <a:bodyPr/>
        <a:lstStyle/>
        <a:p>
          <a:r>
            <a:rPr lang="es-ES_tradnl" sz="1800" dirty="0">
              <a:latin typeface="Montserrat"/>
            </a:rPr>
            <a:t>Niños con diarrea leve a moderada pueden vacunarse.</a:t>
          </a:r>
          <a:endParaRPr lang="es-CO" sz="1800" dirty="0">
            <a:latin typeface="Montserrat"/>
          </a:endParaRPr>
        </a:p>
      </dgm:t>
    </dgm:pt>
    <dgm:pt modelId="{0A1BB2DA-B078-45EC-8CB5-033EFF5BF233}" type="parTrans" cxnId="{DEECF1F6-DAC5-4E94-A5E7-22EC764F8FF0}">
      <dgm:prSet/>
      <dgm:spPr/>
      <dgm:t>
        <a:bodyPr/>
        <a:lstStyle/>
        <a:p>
          <a:endParaRPr lang="es-CO" sz="1800">
            <a:latin typeface="Montserrat"/>
          </a:endParaRPr>
        </a:p>
      </dgm:t>
    </dgm:pt>
    <dgm:pt modelId="{FB8656A3-6CBB-4952-B7E1-83208E542032}" type="sibTrans" cxnId="{DEECF1F6-DAC5-4E94-A5E7-22EC764F8FF0}">
      <dgm:prSet/>
      <dgm:spPr/>
      <dgm:t>
        <a:bodyPr/>
        <a:lstStyle/>
        <a:p>
          <a:endParaRPr lang="es-CO" sz="1800">
            <a:latin typeface="Montserrat"/>
          </a:endParaRPr>
        </a:p>
      </dgm:t>
    </dgm:pt>
    <dgm:pt modelId="{07833443-7F80-40BB-8034-C168EBC2ACDD}">
      <dgm:prSet phldrT="[Texto]" custT="1"/>
      <dgm:spPr>
        <a:solidFill>
          <a:srgbClr val="0070C0"/>
        </a:solidFill>
      </dgm:spPr>
      <dgm:t>
        <a:bodyPr/>
        <a:lstStyle/>
        <a:p>
          <a:r>
            <a:rPr lang="es-ES_tradnl" sz="1800" dirty="0">
              <a:latin typeface="Montserrat"/>
            </a:rPr>
            <a:t>No requiere ayuno.</a:t>
          </a:r>
          <a:endParaRPr lang="es-CO" sz="1800" dirty="0">
            <a:latin typeface="Montserrat"/>
          </a:endParaRPr>
        </a:p>
      </dgm:t>
    </dgm:pt>
    <dgm:pt modelId="{1D9E945C-E13A-4A90-B9D3-49F2F0348E3D}" type="parTrans" cxnId="{42166A72-219A-4879-BA66-F389894610AC}">
      <dgm:prSet/>
      <dgm:spPr/>
      <dgm:t>
        <a:bodyPr/>
        <a:lstStyle/>
        <a:p>
          <a:endParaRPr lang="es-CO" sz="1800">
            <a:latin typeface="Montserrat"/>
          </a:endParaRPr>
        </a:p>
      </dgm:t>
    </dgm:pt>
    <dgm:pt modelId="{A3A655A9-7A2F-4E31-948A-2CD939581CA7}" type="sibTrans" cxnId="{42166A72-219A-4879-BA66-F389894610AC}">
      <dgm:prSet/>
      <dgm:spPr/>
      <dgm:t>
        <a:bodyPr/>
        <a:lstStyle/>
        <a:p>
          <a:endParaRPr lang="es-CO" sz="1800">
            <a:latin typeface="Montserrat"/>
          </a:endParaRPr>
        </a:p>
      </dgm:t>
    </dgm:pt>
    <dgm:pt modelId="{3FD7EC88-9F80-4DFA-B702-2AA2EF938156}" type="pres">
      <dgm:prSet presAssocID="{F90E0D9A-D583-44DE-9C93-6DD477E564C2}" presName="Name0" presStyleCnt="0">
        <dgm:presLayoutVars>
          <dgm:dir/>
          <dgm:resizeHandles val="exact"/>
        </dgm:presLayoutVars>
      </dgm:prSet>
      <dgm:spPr/>
    </dgm:pt>
    <dgm:pt modelId="{69088C09-7294-4340-AE15-2DAAB7CF3E32}" type="pres">
      <dgm:prSet presAssocID="{B4352EEE-771C-43E7-8C23-501DB8768AED}" presName="node" presStyleLbl="node1" presStyleIdx="0" presStyleCnt="3">
        <dgm:presLayoutVars>
          <dgm:bulletEnabled val="1"/>
        </dgm:presLayoutVars>
      </dgm:prSet>
      <dgm:spPr/>
    </dgm:pt>
    <dgm:pt modelId="{FDC40BA7-AA5A-4091-B55D-8E17456D21D9}" type="pres">
      <dgm:prSet presAssocID="{AE12FF87-4A4B-49D4-982E-871266452952}" presName="sibTrans" presStyleCnt="0"/>
      <dgm:spPr/>
    </dgm:pt>
    <dgm:pt modelId="{EA6A8380-2992-498B-B6C7-5F17A2FD346E}" type="pres">
      <dgm:prSet presAssocID="{D8E1B3A2-A872-48FD-A341-2920B75D3829}" presName="node" presStyleLbl="node1" presStyleIdx="1" presStyleCnt="3">
        <dgm:presLayoutVars>
          <dgm:bulletEnabled val="1"/>
        </dgm:presLayoutVars>
      </dgm:prSet>
      <dgm:spPr/>
    </dgm:pt>
    <dgm:pt modelId="{634BEEC6-2BD0-4299-982E-DE613A20436E}" type="pres">
      <dgm:prSet presAssocID="{6015EBE9-0777-404F-BE4B-DE80FEDD7039}" presName="sibTrans" presStyleCnt="0"/>
      <dgm:spPr/>
    </dgm:pt>
    <dgm:pt modelId="{6BCE4AA8-C9B2-4F27-97AD-6EE855359D30}" type="pres">
      <dgm:prSet presAssocID="{568D3445-89BB-44DF-98E9-4335A3E73089}" presName="node" presStyleLbl="node1" presStyleIdx="2" presStyleCnt="3">
        <dgm:presLayoutVars>
          <dgm:bulletEnabled val="1"/>
        </dgm:presLayoutVars>
      </dgm:prSet>
      <dgm:spPr/>
    </dgm:pt>
  </dgm:ptLst>
  <dgm:cxnLst>
    <dgm:cxn modelId="{A0185207-D9D5-4A58-BAC5-41AC9B331C10}" srcId="{D8E1B3A2-A872-48FD-A341-2920B75D3829}" destId="{58BEB1B2-928F-457A-B3DE-FCBBA2D2CE7A}" srcOrd="0" destOrd="0" parTransId="{49B78E17-0D2A-41F2-8471-2C15A1086FF9}" sibTransId="{9C3E215A-39F2-4AC4-B02D-D68FDA3D1CDA}"/>
    <dgm:cxn modelId="{B142EB08-86FD-410F-855B-A216528C6EF5}" type="presOf" srcId="{B4352EEE-771C-43E7-8C23-501DB8768AED}" destId="{69088C09-7294-4340-AE15-2DAAB7CF3E32}" srcOrd="0" destOrd="0" presId="urn:microsoft.com/office/officeart/2005/8/layout/hList6"/>
    <dgm:cxn modelId="{05569724-A31B-4EBD-BA7B-575F0BFC5B26}" type="presOf" srcId="{18BC927B-0127-46C3-870D-B1BDB80E2EE0}" destId="{69088C09-7294-4340-AE15-2DAAB7CF3E32}" srcOrd="0" destOrd="1" presId="urn:microsoft.com/office/officeart/2005/8/layout/hList6"/>
    <dgm:cxn modelId="{5F64FC47-2637-4F64-8079-95D356C36F7C}" type="presOf" srcId="{58BEB1B2-928F-457A-B3DE-FCBBA2D2CE7A}" destId="{EA6A8380-2992-498B-B6C7-5F17A2FD346E}" srcOrd="0" destOrd="1" presId="urn:microsoft.com/office/officeart/2005/8/layout/hList6"/>
    <dgm:cxn modelId="{ECA61268-AD1A-4DB0-AC49-91110054516F}" srcId="{F90E0D9A-D583-44DE-9C93-6DD477E564C2}" destId="{D8E1B3A2-A872-48FD-A341-2920B75D3829}" srcOrd="1" destOrd="0" parTransId="{5B4D8329-0B0B-4927-AA8A-4F62A505EF51}" sibTransId="{6015EBE9-0777-404F-BE4B-DE80FEDD7039}"/>
    <dgm:cxn modelId="{1E7E144B-CD87-416C-949E-CD31FDC11B01}" type="presOf" srcId="{D8E1B3A2-A872-48FD-A341-2920B75D3829}" destId="{EA6A8380-2992-498B-B6C7-5F17A2FD346E}" srcOrd="0" destOrd="0" presId="urn:microsoft.com/office/officeart/2005/8/layout/hList6"/>
    <dgm:cxn modelId="{42166A72-219A-4879-BA66-F389894610AC}" srcId="{568D3445-89BB-44DF-98E9-4335A3E73089}" destId="{07833443-7F80-40BB-8034-C168EBC2ACDD}" srcOrd="1" destOrd="0" parTransId="{1D9E945C-E13A-4A90-B9D3-49F2F0348E3D}" sibTransId="{A3A655A9-7A2F-4E31-948A-2CD939581CA7}"/>
    <dgm:cxn modelId="{82017C72-C804-4045-896E-04B26A6ED79E}" type="presOf" srcId="{84DFF08C-AC9E-496A-B061-513F9104677F}" destId="{69088C09-7294-4340-AE15-2DAAB7CF3E32}" srcOrd="0" destOrd="2" presId="urn:microsoft.com/office/officeart/2005/8/layout/hList6"/>
    <dgm:cxn modelId="{47E28952-74F3-4774-963B-B06D2035D60D}" srcId="{B4352EEE-771C-43E7-8C23-501DB8768AED}" destId="{18BC927B-0127-46C3-870D-B1BDB80E2EE0}" srcOrd="0" destOrd="0" parTransId="{620D05FB-DE57-4476-B906-0189A440AEE9}" sibTransId="{10A217C3-53D1-4B6D-B034-FD0272835D5D}"/>
    <dgm:cxn modelId="{2AF56C73-A496-4498-8AF9-5D0FC9CE5491}" srcId="{F90E0D9A-D583-44DE-9C93-6DD477E564C2}" destId="{B4352EEE-771C-43E7-8C23-501DB8768AED}" srcOrd="0" destOrd="0" parTransId="{035AEA40-5F7B-4BB6-97D4-94CC21ADF351}" sibTransId="{AE12FF87-4A4B-49D4-982E-871266452952}"/>
    <dgm:cxn modelId="{08041D9A-6155-4E74-84E3-0815BEF0E114}" srcId="{B4352EEE-771C-43E7-8C23-501DB8768AED}" destId="{84DFF08C-AC9E-496A-B061-513F9104677F}" srcOrd="1" destOrd="0" parTransId="{AA90FAD4-5338-4AA3-BAED-9A9384AEF6E3}" sibTransId="{B3DD1E31-E465-4B50-B2BD-4C7CB2F67E7C}"/>
    <dgm:cxn modelId="{55B647B2-8713-4C03-A14C-70626B46934F}" srcId="{F90E0D9A-D583-44DE-9C93-6DD477E564C2}" destId="{568D3445-89BB-44DF-98E9-4335A3E73089}" srcOrd="2" destOrd="0" parTransId="{905144EC-DA8D-45EE-AFA9-350144EF2A17}" sibTransId="{F34F84B7-A7B0-4E30-B1C3-EDDB2C600E6E}"/>
    <dgm:cxn modelId="{5BB1D9C7-A6FF-4270-A5EA-EF15BFDE77A5}" type="presOf" srcId="{07833443-7F80-40BB-8034-C168EBC2ACDD}" destId="{6BCE4AA8-C9B2-4F27-97AD-6EE855359D30}" srcOrd="0" destOrd="2" presId="urn:microsoft.com/office/officeart/2005/8/layout/hList6"/>
    <dgm:cxn modelId="{B59484D1-22DB-49BB-BAF7-26CA8C675626}" type="presOf" srcId="{F90E0D9A-D583-44DE-9C93-6DD477E564C2}" destId="{3FD7EC88-9F80-4DFA-B702-2AA2EF938156}" srcOrd="0" destOrd="0" presId="urn:microsoft.com/office/officeart/2005/8/layout/hList6"/>
    <dgm:cxn modelId="{3279A2D9-FC15-4821-835D-6339B8DEC741}" type="presOf" srcId="{8F54654E-F6CC-41BB-A184-6CE4F454C556}" destId="{6BCE4AA8-C9B2-4F27-97AD-6EE855359D30}" srcOrd="0" destOrd="1" presId="urn:microsoft.com/office/officeart/2005/8/layout/hList6"/>
    <dgm:cxn modelId="{71E262EF-D7AE-4792-B86B-2CB7F9AFEBDA}" type="presOf" srcId="{568D3445-89BB-44DF-98E9-4335A3E73089}" destId="{6BCE4AA8-C9B2-4F27-97AD-6EE855359D30}" srcOrd="0" destOrd="0" presId="urn:microsoft.com/office/officeart/2005/8/layout/hList6"/>
    <dgm:cxn modelId="{DEECF1F6-DAC5-4E94-A5E7-22EC764F8FF0}" srcId="{568D3445-89BB-44DF-98E9-4335A3E73089}" destId="{8F54654E-F6CC-41BB-A184-6CE4F454C556}" srcOrd="0" destOrd="0" parTransId="{0A1BB2DA-B078-45EC-8CB5-033EFF5BF233}" sibTransId="{FB8656A3-6CBB-4952-B7E1-83208E542032}"/>
    <dgm:cxn modelId="{6D1B3616-C765-4BF1-BC02-585E3791C629}" type="presParOf" srcId="{3FD7EC88-9F80-4DFA-B702-2AA2EF938156}" destId="{69088C09-7294-4340-AE15-2DAAB7CF3E32}" srcOrd="0" destOrd="0" presId="urn:microsoft.com/office/officeart/2005/8/layout/hList6"/>
    <dgm:cxn modelId="{70779C6A-C653-41F1-B0FD-A7A2CE32D45E}" type="presParOf" srcId="{3FD7EC88-9F80-4DFA-B702-2AA2EF938156}" destId="{FDC40BA7-AA5A-4091-B55D-8E17456D21D9}" srcOrd="1" destOrd="0" presId="urn:microsoft.com/office/officeart/2005/8/layout/hList6"/>
    <dgm:cxn modelId="{89B403F8-C5BC-40BE-97B2-C2EE676BEEC2}" type="presParOf" srcId="{3FD7EC88-9F80-4DFA-B702-2AA2EF938156}" destId="{EA6A8380-2992-498B-B6C7-5F17A2FD346E}" srcOrd="2" destOrd="0" presId="urn:microsoft.com/office/officeart/2005/8/layout/hList6"/>
    <dgm:cxn modelId="{FF473F02-2E39-45BA-B607-8FA83B63BFE6}" type="presParOf" srcId="{3FD7EC88-9F80-4DFA-B702-2AA2EF938156}" destId="{634BEEC6-2BD0-4299-982E-DE613A20436E}" srcOrd="3" destOrd="0" presId="urn:microsoft.com/office/officeart/2005/8/layout/hList6"/>
    <dgm:cxn modelId="{0A34E6FB-696F-4CC8-90BD-3D2254CBE756}" type="presParOf" srcId="{3FD7EC88-9F80-4DFA-B702-2AA2EF938156}" destId="{6BCE4AA8-C9B2-4F27-97AD-6EE855359D30}" srcOrd="4" destOrd="0" presId="urn:microsoft.com/office/officeart/2005/8/layout/h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5BFD5FBB-3F1B-4601-BBEA-30FCC476E323}" type="doc">
      <dgm:prSet loTypeId="urn:microsoft.com/office/officeart/2005/8/layout/list1" loCatId="list" qsTypeId="urn:microsoft.com/office/officeart/2005/8/quickstyle/simple1" qsCatId="simple" csTypeId="urn:microsoft.com/office/officeart/2005/8/colors/accent1_4" csCatId="accent1" phldr="1"/>
      <dgm:spPr/>
      <dgm:t>
        <a:bodyPr/>
        <a:lstStyle/>
        <a:p>
          <a:endParaRPr lang="es-CO"/>
        </a:p>
      </dgm:t>
    </dgm:pt>
    <dgm:pt modelId="{288902B6-010B-4744-A643-05CABCF3524A}">
      <dgm:prSet phldrT="[Texto]" custT="1"/>
      <dgm:spPr/>
      <dgm:t>
        <a:bodyPr/>
        <a:lstStyle/>
        <a:p>
          <a:r>
            <a:rPr lang="es-CO" sz="1800" dirty="0">
              <a:latin typeface="Montserrat"/>
            </a:rPr>
            <a:t>Se debe poner la inactiva en menores de 1 año con VIH o en aquellos que conviven con alguien con VIH/SIDA. </a:t>
          </a:r>
        </a:p>
      </dgm:t>
    </dgm:pt>
    <dgm:pt modelId="{549BF480-F5A7-4120-BFAE-3FD4BD86E4C2}" type="parTrans" cxnId="{365E6301-2582-4EDD-AF3F-C9DEC63F0B6F}">
      <dgm:prSet/>
      <dgm:spPr/>
      <dgm:t>
        <a:bodyPr/>
        <a:lstStyle/>
        <a:p>
          <a:endParaRPr lang="es-CO" sz="1800">
            <a:latin typeface="Montserrat"/>
          </a:endParaRPr>
        </a:p>
      </dgm:t>
    </dgm:pt>
    <dgm:pt modelId="{6D7E90F8-51A4-49D0-864A-FF41D734EE61}" type="sibTrans" cxnId="{365E6301-2582-4EDD-AF3F-C9DEC63F0B6F}">
      <dgm:prSet/>
      <dgm:spPr/>
      <dgm:t>
        <a:bodyPr/>
        <a:lstStyle/>
        <a:p>
          <a:endParaRPr lang="es-CO" sz="1800">
            <a:latin typeface="Montserrat"/>
          </a:endParaRPr>
        </a:p>
      </dgm:t>
    </dgm:pt>
    <dgm:pt modelId="{7AA52572-4A8C-4147-A9C3-71BE9213810C}">
      <dgm:prSet phldrT="[Texto]" custT="1"/>
      <dgm:spPr>
        <a:solidFill>
          <a:srgbClr val="0070C0"/>
        </a:solidFill>
      </dgm:spPr>
      <dgm:t>
        <a:bodyPr/>
        <a:lstStyle/>
        <a:p>
          <a:r>
            <a:rPr lang="es-CO" sz="1800" dirty="0">
              <a:latin typeface="Montserrat"/>
            </a:rPr>
            <a:t>Las dos primeras dosis de polio deben ser IM, el resto orales (para lograr hacer el </a:t>
          </a:r>
          <a:r>
            <a:rPr lang="es-CO" sz="1800" dirty="0" err="1">
              <a:latin typeface="Montserrat"/>
            </a:rPr>
            <a:t>Dx</a:t>
          </a:r>
          <a:r>
            <a:rPr lang="es-CO" sz="1800" dirty="0">
              <a:latin typeface="Montserrat"/>
            </a:rPr>
            <a:t> de VIH congénito y saber si se puede continuar con la oral o si todas deben ser IM). </a:t>
          </a:r>
        </a:p>
      </dgm:t>
    </dgm:pt>
    <dgm:pt modelId="{7020697E-F0E7-47D7-9A7B-BA9CCEDEBA74}" type="parTrans" cxnId="{1E11C6C0-C4C0-4ED5-9050-F611E918D744}">
      <dgm:prSet/>
      <dgm:spPr/>
      <dgm:t>
        <a:bodyPr/>
        <a:lstStyle/>
        <a:p>
          <a:endParaRPr lang="es-CO" sz="1800">
            <a:latin typeface="Montserrat"/>
          </a:endParaRPr>
        </a:p>
      </dgm:t>
    </dgm:pt>
    <dgm:pt modelId="{C1B1B65D-B5EF-4AB4-AFF0-BFDA9FDEEB75}" type="sibTrans" cxnId="{1E11C6C0-C4C0-4ED5-9050-F611E918D744}">
      <dgm:prSet/>
      <dgm:spPr/>
      <dgm:t>
        <a:bodyPr/>
        <a:lstStyle/>
        <a:p>
          <a:endParaRPr lang="es-CO" sz="1800">
            <a:latin typeface="Montserrat"/>
          </a:endParaRPr>
        </a:p>
      </dgm:t>
    </dgm:pt>
    <dgm:pt modelId="{36844325-CDC8-49D8-AD7F-67618202BC20}" type="pres">
      <dgm:prSet presAssocID="{5BFD5FBB-3F1B-4601-BBEA-30FCC476E323}" presName="linear" presStyleCnt="0">
        <dgm:presLayoutVars>
          <dgm:dir/>
          <dgm:animLvl val="lvl"/>
          <dgm:resizeHandles val="exact"/>
        </dgm:presLayoutVars>
      </dgm:prSet>
      <dgm:spPr/>
    </dgm:pt>
    <dgm:pt modelId="{55B4874A-7F4C-4BAE-BA44-0495855D1130}" type="pres">
      <dgm:prSet presAssocID="{288902B6-010B-4744-A643-05CABCF3524A}" presName="parentLin" presStyleCnt="0"/>
      <dgm:spPr/>
    </dgm:pt>
    <dgm:pt modelId="{44775B70-61F8-4E70-8D1B-1D86156D3066}" type="pres">
      <dgm:prSet presAssocID="{288902B6-010B-4744-A643-05CABCF3524A}" presName="parentLeftMargin" presStyleLbl="node1" presStyleIdx="0" presStyleCnt="2"/>
      <dgm:spPr/>
    </dgm:pt>
    <dgm:pt modelId="{39561396-518D-4772-8179-56554DA4485E}" type="pres">
      <dgm:prSet presAssocID="{288902B6-010B-4744-A643-05CABCF3524A}" presName="parentText" presStyleLbl="node1" presStyleIdx="0" presStyleCnt="2">
        <dgm:presLayoutVars>
          <dgm:chMax val="0"/>
          <dgm:bulletEnabled val="1"/>
        </dgm:presLayoutVars>
      </dgm:prSet>
      <dgm:spPr/>
    </dgm:pt>
    <dgm:pt modelId="{62B22037-BAF2-4792-AAA1-DBD55FE16589}" type="pres">
      <dgm:prSet presAssocID="{288902B6-010B-4744-A643-05CABCF3524A}" presName="negativeSpace" presStyleCnt="0"/>
      <dgm:spPr/>
    </dgm:pt>
    <dgm:pt modelId="{C8F82789-162C-4826-B9E5-DFEFD68ED2FC}" type="pres">
      <dgm:prSet presAssocID="{288902B6-010B-4744-A643-05CABCF3524A}" presName="childText" presStyleLbl="conFgAcc1" presStyleIdx="0" presStyleCnt="2">
        <dgm:presLayoutVars>
          <dgm:bulletEnabled val="1"/>
        </dgm:presLayoutVars>
      </dgm:prSet>
      <dgm:spPr/>
    </dgm:pt>
    <dgm:pt modelId="{109D222E-5E9A-4CD9-BBF9-560B115FFC1F}" type="pres">
      <dgm:prSet presAssocID="{6D7E90F8-51A4-49D0-864A-FF41D734EE61}" presName="spaceBetweenRectangles" presStyleCnt="0"/>
      <dgm:spPr/>
    </dgm:pt>
    <dgm:pt modelId="{86418E73-E86F-4C20-B68A-AC103B1EC2A8}" type="pres">
      <dgm:prSet presAssocID="{7AA52572-4A8C-4147-A9C3-71BE9213810C}" presName="parentLin" presStyleCnt="0"/>
      <dgm:spPr/>
    </dgm:pt>
    <dgm:pt modelId="{DDAF9B33-5BC7-4AA5-B85A-B373C1E25F61}" type="pres">
      <dgm:prSet presAssocID="{7AA52572-4A8C-4147-A9C3-71BE9213810C}" presName="parentLeftMargin" presStyleLbl="node1" presStyleIdx="0" presStyleCnt="2"/>
      <dgm:spPr/>
    </dgm:pt>
    <dgm:pt modelId="{5D3ADDC3-E53D-45A2-AE05-169D188FEA84}" type="pres">
      <dgm:prSet presAssocID="{7AA52572-4A8C-4147-A9C3-71BE9213810C}" presName="parentText" presStyleLbl="node1" presStyleIdx="1" presStyleCnt="2">
        <dgm:presLayoutVars>
          <dgm:chMax val="0"/>
          <dgm:bulletEnabled val="1"/>
        </dgm:presLayoutVars>
      </dgm:prSet>
      <dgm:spPr/>
    </dgm:pt>
    <dgm:pt modelId="{E7DBC40C-8A97-4444-A7F0-C53483854069}" type="pres">
      <dgm:prSet presAssocID="{7AA52572-4A8C-4147-A9C3-71BE9213810C}" presName="negativeSpace" presStyleCnt="0"/>
      <dgm:spPr/>
    </dgm:pt>
    <dgm:pt modelId="{D303A5C8-56A2-4F48-B01E-631CA9D0467F}" type="pres">
      <dgm:prSet presAssocID="{7AA52572-4A8C-4147-A9C3-71BE9213810C}" presName="childText" presStyleLbl="conFgAcc1" presStyleIdx="1" presStyleCnt="2">
        <dgm:presLayoutVars>
          <dgm:bulletEnabled val="1"/>
        </dgm:presLayoutVars>
      </dgm:prSet>
      <dgm:spPr/>
    </dgm:pt>
  </dgm:ptLst>
  <dgm:cxnLst>
    <dgm:cxn modelId="{365E6301-2582-4EDD-AF3F-C9DEC63F0B6F}" srcId="{5BFD5FBB-3F1B-4601-BBEA-30FCC476E323}" destId="{288902B6-010B-4744-A643-05CABCF3524A}" srcOrd="0" destOrd="0" parTransId="{549BF480-F5A7-4120-BFAE-3FD4BD86E4C2}" sibTransId="{6D7E90F8-51A4-49D0-864A-FF41D734EE61}"/>
    <dgm:cxn modelId="{AC3BE883-0D39-4271-A6E3-1A5DA825BC76}" type="presOf" srcId="{5BFD5FBB-3F1B-4601-BBEA-30FCC476E323}" destId="{36844325-CDC8-49D8-AD7F-67618202BC20}" srcOrd="0" destOrd="0" presId="urn:microsoft.com/office/officeart/2005/8/layout/list1"/>
    <dgm:cxn modelId="{6C7E16B0-8809-488C-88AF-E66AB540A1D5}" type="presOf" srcId="{288902B6-010B-4744-A643-05CABCF3524A}" destId="{44775B70-61F8-4E70-8D1B-1D86156D3066}" srcOrd="0" destOrd="0" presId="urn:microsoft.com/office/officeart/2005/8/layout/list1"/>
    <dgm:cxn modelId="{7C0807B6-DFB7-491F-BECD-7BA79B065BFC}" type="presOf" srcId="{288902B6-010B-4744-A643-05CABCF3524A}" destId="{39561396-518D-4772-8179-56554DA4485E}" srcOrd="1" destOrd="0" presId="urn:microsoft.com/office/officeart/2005/8/layout/list1"/>
    <dgm:cxn modelId="{1E11C6C0-C4C0-4ED5-9050-F611E918D744}" srcId="{5BFD5FBB-3F1B-4601-BBEA-30FCC476E323}" destId="{7AA52572-4A8C-4147-A9C3-71BE9213810C}" srcOrd="1" destOrd="0" parTransId="{7020697E-F0E7-47D7-9A7B-BA9CCEDEBA74}" sibTransId="{C1B1B65D-B5EF-4AB4-AFF0-BFDA9FDEEB75}"/>
    <dgm:cxn modelId="{79CE1DE1-BCE1-42BC-92E2-AF9E8B6B18D5}" type="presOf" srcId="{7AA52572-4A8C-4147-A9C3-71BE9213810C}" destId="{DDAF9B33-5BC7-4AA5-B85A-B373C1E25F61}" srcOrd="0" destOrd="0" presId="urn:microsoft.com/office/officeart/2005/8/layout/list1"/>
    <dgm:cxn modelId="{C58BEFF8-DAF6-4664-A7EA-843EB05C90F4}" type="presOf" srcId="{7AA52572-4A8C-4147-A9C3-71BE9213810C}" destId="{5D3ADDC3-E53D-45A2-AE05-169D188FEA84}" srcOrd="1" destOrd="0" presId="urn:microsoft.com/office/officeart/2005/8/layout/list1"/>
    <dgm:cxn modelId="{E2711EBE-BCB5-4E94-B99B-478DBE202D52}" type="presParOf" srcId="{36844325-CDC8-49D8-AD7F-67618202BC20}" destId="{55B4874A-7F4C-4BAE-BA44-0495855D1130}" srcOrd="0" destOrd="0" presId="urn:microsoft.com/office/officeart/2005/8/layout/list1"/>
    <dgm:cxn modelId="{7E9A049B-6D2E-4FBC-9F4A-A021835F53EA}" type="presParOf" srcId="{55B4874A-7F4C-4BAE-BA44-0495855D1130}" destId="{44775B70-61F8-4E70-8D1B-1D86156D3066}" srcOrd="0" destOrd="0" presId="urn:microsoft.com/office/officeart/2005/8/layout/list1"/>
    <dgm:cxn modelId="{A3F8DBC6-7C43-4501-A529-A881195D2BB7}" type="presParOf" srcId="{55B4874A-7F4C-4BAE-BA44-0495855D1130}" destId="{39561396-518D-4772-8179-56554DA4485E}" srcOrd="1" destOrd="0" presId="urn:microsoft.com/office/officeart/2005/8/layout/list1"/>
    <dgm:cxn modelId="{63E120F0-0836-4552-AA9A-EB4AD1CF21EB}" type="presParOf" srcId="{36844325-CDC8-49D8-AD7F-67618202BC20}" destId="{62B22037-BAF2-4792-AAA1-DBD55FE16589}" srcOrd="1" destOrd="0" presId="urn:microsoft.com/office/officeart/2005/8/layout/list1"/>
    <dgm:cxn modelId="{3558DD70-F9DF-4353-87BD-0B5EB59FAB94}" type="presParOf" srcId="{36844325-CDC8-49D8-AD7F-67618202BC20}" destId="{C8F82789-162C-4826-B9E5-DFEFD68ED2FC}" srcOrd="2" destOrd="0" presId="urn:microsoft.com/office/officeart/2005/8/layout/list1"/>
    <dgm:cxn modelId="{26D24910-3D25-486C-9011-00CE0C12E920}" type="presParOf" srcId="{36844325-CDC8-49D8-AD7F-67618202BC20}" destId="{109D222E-5E9A-4CD9-BBF9-560B115FFC1F}" srcOrd="3" destOrd="0" presId="urn:microsoft.com/office/officeart/2005/8/layout/list1"/>
    <dgm:cxn modelId="{D79A9B31-7432-42BB-BC87-04DCF3514A90}" type="presParOf" srcId="{36844325-CDC8-49D8-AD7F-67618202BC20}" destId="{86418E73-E86F-4C20-B68A-AC103B1EC2A8}" srcOrd="4" destOrd="0" presId="urn:microsoft.com/office/officeart/2005/8/layout/list1"/>
    <dgm:cxn modelId="{74952C91-17A8-4167-BA6E-B61D23E70924}" type="presParOf" srcId="{86418E73-E86F-4C20-B68A-AC103B1EC2A8}" destId="{DDAF9B33-5BC7-4AA5-B85A-B373C1E25F61}" srcOrd="0" destOrd="0" presId="urn:microsoft.com/office/officeart/2005/8/layout/list1"/>
    <dgm:cxn modelId="{D8A1E1FA-8AA1-4E56-A6C2-CD10B0878615}" type="presParOf" srcId="{86418E73-E86F-4C20-B68A-AC103B1EC2A8}" destId="{5D3ADDC3-E53D-45A2-AE05-169D188FEA84}" srcOrd="1" destOrd="0" presId="urn:microsoft.com/office/officeart/2005/8/layout/list1"/>
    <dgm:cxn modelId="{D0E737C0-4CF1-46FF-85E4-18796C65182D}" type="presParOf" srcId="{36844325-CDC8-49D8-AD7F-67618202BC20}" destId="{E7DBC40C-8A97-4444-A7F0-C53483854069}" srcOrd="5" destOrd="0" presId="urn:microsoft.com/office/officeart/2005/8/layout/list1"/>
    <dgm:cxn modelId="{E8DFB590-1888-4FEA-9DF4-C90132FD105F}" type="presParOf" srcId="{36844325-CDC8-49D8-AD7F-67618202BC20}" destId="{D303A5C8-56A2-4F48-B01E-631CA9D0467F}" srcOrd="6"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BE8AA1CB-1390-4CDE-AEBA-DE54AA0AAD52}" type="doc">
      <dgm:prSet loTypeId="urn:microsoft.com/office/officeart/2008/layout/VerticalCurvedList" loCatId="list" qsTypeId="urn:microsoft.com/office/officeart/2005/8/quickstyle/simple1" qsCatId="simple" csTypeId="urn:microsoft.com/office/officeart/2005/8/colors/accent1_4" csCatId="accent1" phldr="1"/>
      <dgm:spPr/>
      <dgm:t>
        <a:bodyPr/>
        <a:lstStyle/>
        <a:p>
          <a:endParaRPr lang="es-CO"/>
        </a:p>
      </dgm:t>
    </dgm:pt>
    <dgm:pt modelId="{E3027327-6178-4E67-B596-8F873A2287CC}">
      <dgm:prSet phldrT="[Texto]" custT="1"/>
      <dgm:spPr/>
      <dgm:t>
        <a:bodyPr/>
        <a:lstStyle/>
        <a:p>
          <a:r>
            <a:rPr lang="es-ES_tradnl" sz="1600" dirty="0">
              <a:latin typeface="Montserrat" panose="00000500000000000000"/>
            </a:rPr>
            <a:t>Se descubrió la transmisión vertical y que los niños que adquirían la enfermedad por este medio tenían un peor pronóstico (cirrosis, </a:t>
          </a:r>
          <a:r>
            <a:rPr lang="es-ES_tradnl" sz="1600" dirty="0" err="1">
              <a:latin typeface="Montserrat" panose="00000500000000000000"/>
            </a:rPr>
            <a:t>hepatocarcinoma</a:t>
          </a:r>
          <a:r>
            <a:rPr lang="es-ES_tradnl" sz="1600" dirty="0">
              <a:latin typeface="Montserrat" panose="00000500000000000000"/>
            </a:rPr>
            <a:t>, muerte). </a:t>
          </a:r>
          <a:endParaRPr lang="es-CO" sz="1600" dirty="0">
            <a:latin typeface="Montserrat" panose="00000500000000000000"/>
          </a:endParaRPr>
        </a:p>
      </dgm:t>
    </dgm:pt>
    <dgm:pt modelId="{86862659-DB1F-441D-97C8-23928A6CEF5A}" type="parTrans" cxnId="{7512BEDE-7187-4D2B-99C1-82D20E7C6503}">
      <dgm:prSet/>
      <dgm:spPr/>
      <dgm:t>
        <a:bodyPr/>
        <a:lstStyle/>
        <a:p>
          <a:endParaRPr lang="es-CO" sz="1600">
            <a:latin typeface="Montserrat" panose="00000500000000000000"/>
          </a:endParaRPr>
        </a:p>
      </dgm:t>
    </dgm:pt>
    <dgm:pt modelId="{FB6F199B-8322-4DF9-89A6-AA1B85445BDA}" type="sibTrans" cxnId="{7512BEDE-7187-4D2B-99C1-82D20E7C6503}">
      <dgm:prSet/>
      <dgm:spPr/>
      <dgm:t>
        <a:bodyPr/>
        <a:lstStyle/>
        <a:p>
          <a:endParaRPr lang="es-CO" sz="1600">
            <a:latin typeface="Montserrat" panose="00000500000000000000"/>
          </a:endParaRPr>
        </a:p>
      </dgm:t>
    </dgm:pt>
    <dgm:pt modelId="{20F8BFFE-8A2C-49C4-8EE1-C958AF94BE79}">
      <dgm:prSet phldrT="[Texto]" custT="1"/>
      <dgm:spPr/>
      <dgm:t>
        <a:bodyPr/>
        <a:lstStyle/>
        <a:p>
          <a:r>
            <a:rPr lang="es-ES_tradnl" sz="1600" dirty="0">
              <a:latin typeface="Montserrat" panose="00000500000000000000"/>
            </a:rPr>
            <a:t>La peor parte del virus es el antígeno de superficie, porque si este no sirve no puede producir infección en nadie.</a:t>
          </a:r>
          <a:endParaRPr lang="es-CO" sz="1600" dirty="0">
            <a:latin typeface="Montserrat" panose="00000500000000000000"/>
          </a:endParaRPr>
        </a:p>
      </dgm:t>
    </dgm:pt>
    <dgm:pt modelId="{D5A609F0-0990-404F-A82A-D59ACAE21C85}" type="parTrans" cxnId="{A5FA31A1-3092-4585-847A-3C7F2EAECA72}">
      <dgm:prSet/>
      <dgm:spPr/>
      <dgm:t>
        <a:bodyPr/>
        <a:lstStyle/>
        <a:p>
          <a:endParaRPr lang="es-CO" sz="1600">
            <a:latin typeface="Montserrat" panose="00000500000000000000"/>
          </a:endParaRPr>
        </a:p>
      </dgm:t>
    </dgm:pt>
    <dgm:pt modelId="{40F33688-AC78-44B0-9046-C4FB0BDCD68C}" type="sibTrans" cxnId="{A5FA31A1-3092-4585-847A-3C7F2EAECA72}">
      <dgm:prSet/>
      <dgm:spPr/>
      <dgm:t>
        <a:bodyPr/>
        <a:lstStyle/>
        <a:p>
          <a:endParaRPr lang="es-CO" sz="1600">
            <a:latin typeface="Montserrat" panose="00000500000000000000"/>
          </a:endParaRPr>
        </a:p>
      </dgm:t>
    </dgm:pt>
    <dgm:pt modelId="{805D53BE-AE29-4C95-B124-0A94915F23CF}">
      <dgm:prSet phldrT="[Texto]" custT="1"/>
      <dgm:spPr>
        <a:solidFill>
          <a:srgbClr val="0070C0"/>
        </a:solidFill>
      </dgm:spPr>
      <dgm:t>
        <a:bodyPr/>
        <a:lstStyle/>
        <a:p>
          <a:r>
            <a:rPr lang="es-ES_tradnl" sz="1600" dirty="0">
              <a:latin typeface="Montserrat" panose="00000500000000000000"/>
            </a:rPr>
            <a:t>Es por esto que para evaluar la seroconversión se evalúan los anticuerpos contra el antígeno de superficie.</a:t>
          </a:r>
          <a:endParaRPr lang="es-CO" sz="1600" dirty="0">
            <a:latin typeface="Montserrat" panose="00000500000000000000"/>
          </a:endParaRPr>
        </a:p>
      </dgm:t>
    </dgm:pt>
    <dgm:pt modelId="{461216B4-4C81-4CD9-8CCA-802DDBC5AE54}" type="parTrans" cxnId="{F7ACAA4E-387E-4BA7-9522-795B84CF1655}">
      <dgm:prSet/>
      <dgm:spPr/>
      <dgm:t>
        <a:bodyPr/>
        <a:lstStyle/>
        <a:p>
          <a:endParaRPr lang="es-CO" sz="1600">
            <a:latin typeface="Montserrat" panose="00000500000000000000"/>
          </a:endParaRPr>
        </a:p>
      </dgm:t>
    </dgm:pt>
    <dgm:pt modelId="{051A0767-D0CA-4347-9780-55BD7B0309D1}" type="sibTrans" cxnId="{F7ACAA4E-387E-4BA7-9522-795B84CF1655}">
      <dgm:prSet/>
      <dgm:spPr/>
      <dgm:t>
        <a:bodyPr/>
        <a:lstStyle/>
        <a:p>
          <a:endParaRPr lang="es-CO" sz="1600">
            <a:latin typeface="Montserrat" panose="00000500000000000000"/>
          </a:endParaRPr>
        </a:p>
      </dgm:t>
    </dgm:pt>
    <dgm:pt modelId="{160D5561-1746-407C-9BE4-77F50CD29A81}" type="pres">
      <dgm:prSet presAssocID="{BE8AA1CB-1390-4CDE-AEBA-DE54AA0AAD52}" presName="Name0" presStyleCnt="0">
        <dgm:presLayoutVars>
          <dgm:chMax val="7"/>
          <dgm:chPref val="7"/>
          <dgm:dir/>
        </dgm:presLayoutVars>
      </dgm:prSet>
      <dgm:spPr/>
    </dgm:pt>
    <dgm:pt modelId="{E7B975FE-2613-4CB7-A6D9-E4F5089DBFD0}" type="pres">
      <dgm:prSet presAssocID="{BE8AA1CB-1390-4CDE-AEBA-DE54AA0AAD52}" presName="Name1" presStyleCnt="0"/>
      <dgm:spPr/>
    </dgm:pt>
    <dgm:pt modelId="{CFE87958-C979-42C0-A00C-57FDCD53DAFA}" type="pres">
      <dgm:prSet presAssocID="{BE8AA1CB-1390-4CDE-AEBA-DE54AA0AAD52}" presName="cycle" presStyleCnt="0"/>
      <dgm:spPr/>
    </dgm:pt>
    <dgm:pt modelId="{1FC17C53-DEF8-4B8E-AF57-0285EB9B6F96}" type="pres">
      <dgm:prSet presAssocID="{BE8AA1CB-1390-4CDE-AEBA-DE54AA0AAD52}" presName="srcNode" presStyleLbl="node1" presStyleIdx="0" presStyleCnt="3"/>
      <dgm:spPr/>
    </dgm:pt>
    <dgm:pt modelId="{ED1761DB-6FFF-413D-AEE3-8C5C9F75004E}" type="pres">
      <dgm:prSet presAssocID="{BE8AA1CB-1390-4CDE-AEBA-DE54AA0AAD52}" presName="conn" presStyleLbl="parChTrans1D2" presStyleIdx="0" presStyleCnt="1"/>
      <dgm:spPr/>
    </dgm:pt>
    <dgm:pt modelId="{FE73D5FC-6FC2-40E0-95E0-1DBD52F19078}" type="pres">
      <dgm:prSet presAssocID="{BE8AA1CB-1390-4CDE-AEBA-DE54AA0AAD52}" presName="extraNode" presStyleLbl="node1" presStyleIdx="0" presStyleCnt="3"/>
      <dgm:spPr/>
    </dgm:pt>
    <dgm:pt modelId="{8DA00900-2BF8-4092-94C9-1660B0FC197C}" type="pres">
      <dgm:prSet presAssocID="{BE8AA1CB-1390-4CDE-AEBA-DE54AA0AAD52}" presName="dstNode" presStyleLbl="node1" presStyleIdx="0" presStyleCnt="3"/>
      <dgm:spPr/>
    </dgm:pt>
    <dgm:pt modelId="{6A9B791B-7568-4A6C-8B76-924614BFDA8D}" type="pres">
      <dgm:prSet presAssocID="{E3027327-6178-4E67-B596-8F873A2287CC}" presName="text_1" presStyleLbl="node1" presStyleIdx="0" presStyleCnt="3">
        <dgm:presLayoutVars>
          <dgm:bulletEnabled val="1"/>
        </dgm:presLayoutVars>
      </dgm:prSet>
      <dgm:spPr/>
    </dgm:pt>
    <dgm:pt modelId="{7455E074-D14E-4897-8D73-F57CCA333BFB}" type="pres">
      <dgm:prSet presAssocID="{E3027327-6178-4E67-B596-8F873A2287CC}" presName="accent_1" presStyleCnt="0"/>
      <dgm:spPr/>
    </dgm:pt>
    <dgm:pt modelId="{0510FB59-45DC-4A02-865C-6D61903E2605}" type="pres">
      <dgm:prSet presAssocID="{E3027327-6178-4E67-B596-8F873A2287CC}" presName="accentRepeatNode" presStyleLbl="solidFgAcc1" presStyleIdx="0" presStyleCnt="3"/>
      <dgm:spPr/>
    </dgm:pt>
    <dgm:pt modelId="{3CCC6E5F-6DD2-42FE-8205-DC433963EC9B}" type="pres">
      <dgm:prSet presAssocID="{20F8BFFE-8A2C-49C4-8EE1-C958AF94BE79}" presName="text_2" presStyleLbl="node1" presStyleIdx="1" presStyleCnt="3">
        <dgm:presLayoutVars>
          <dgm:bulletEnabled val="1"/>
        </dgm:presLayoutVars>
      </dgm:prSet>
      <dgm:spPr/>
    </dgm:pt>
    <dgm:pt modelId="{C323BE60-0B07-4794-B1A3-043661C18861}" type="pres">
      <dgm:prSet presAssocID="{20F8BFFE-8A2C-49C4-8EE1-C958AF94BE79}" presName="accent_2" presStyleCnt="0"/>
      <dgm:spPr/>
    </dgm:pt>
    <dgm:pt modelId="{CA4E342B-78FC-4DD0-A267-26973E45A681}" type="pres">
      <dgm:prSet presAssocID="{20F8BFFE-8A2C-49C4-8EE1-C958AF94BE79}" presName="accentRepeatNode" presStyleLbl="solidFgAcc1" presStyleIdx="1" presStyleCnt="3"/>
      <dgm:spPr/>
    </dgm:pt>
    <dgm:pt modelId="{797C30BB-70B9-4C6C-9640-CDBF2140C5A0}" type="pres">
      <dgm:prSet presAssocID="{805D53BE-AE29-4C95-B124-0A94915F23CF}" presName="text_3" presStyleLbl="node1" presStyleIdx="2" presStyleCnt="3">
        <dgm:presLayoutVars>
          <dgm:bulletEnabled val="1"/>
        </dgm:presLayoutVars>
      </dgm:prSet>
      <dgm:spPr/>
    </dgm:pt>
    <dgm:pt modelId="{D0736D6F-F79E-41DA-93A1-B0067243BFAE}" type="pres">
      <dgm:prSet presAssocID="{805D53BE-AE29-4C95-B124-0A94915F23CF}" presName="accent_3" presStyleCnt="0"/>
      <dgm:spPr/>
    </dgm:pt>
    <dgm:pt modelId="{D7A6E1E1-B3BF-4B6F-9627-4A2D8FE4168A}" type="pres">
      <dgm:prSet presAssocID="{805D53BE-AE29-4C95-B124-0A94915F23CF}" presName="accentRepeatNode" presStyleLbl="solidFgAcc1" presStyleIdx="2" presStyleCnt="3"/>
      <dgm:spPr/>
    </dgm:pt>
  </dgm:ptLst>
  <dgm:cxnLst>
    <dgm:cxn modelId="{07141929-C9EF-4EA9-8564-E3D54468BEBE}" type="presOf" srcId="{BE8AA1CB-1390-4CDE-AEBA-DE54AA0AAD52}" destId="{160D5561-1746-407C-9BE4-77F50CD29A81}" srcOrd="0" destOrd="0" presId="urn:microsoft.com/office/officeart/2008/layout/VerticalCurvedList"/>
    <dgm:cxn modelId="{69E47D2E-26A3-442D-96B9-FE3083AE79F0}" type="presOf" srcId="{20F8BFFE-8A2C-49C4-8EE1-C958AF94BE79}" destId="{3CCC6E5F-6DD2-42FE-8205-DC433963EC9B}" srcOrd="0" destOrd="0" presId="urn:microsoft.com/office/officeart/2008/layout/VerticalCurvedList"/>
    <dgm:cxn modelId="{F2F48566-D1A6-42C4-8AB8-5EAC76104380}" type="presOf" srcId="{E3027327-6178-4E67-B596-8F873A2287CC}" destId="{6A9B791B-7568-4A6C-8B76-924614BFDA8D}" srcOrd="0" destOrd="0" presId="urn:microsoft.com/office/officeart/2008/layout/VerticalCurvedList"/>
    <dgm:cxn modelId="{F7ACAA4E-387E-4BA7-9522-795B84CF1655}" srcId="{BE8AA1CB-1390-4CDE-AEBA-DE54AA0AAD52}" destId="{805D53BE-AE29-4C95-B124-0A94915F23CF}" srcOrd="2" destOrd="0" parTransId="{461216B4-4C81-4CD9-8CCA-802DDBC5AE54}" sibTransId="{051A0767-D0CA-4347-9780-55BD7B0309D1}"/>
    <dgm:cxn modelId="{D9B13B73-A6D8-4F6D-AF78-EF3DD5910C19}" type="presOf" srcId="{FB6F199B-8322-4DF9-89A6-AA1B85445BDA}" destId="{ED1761DB-6FFF-413D-AEE3-8C5C9F75004E}" srcOrd="0" destOrd="0" presId="urn:microsoft.com/office/officeart/2008/layout/VerticalCurvedList"/>
    <dgm:cxn modelId="{A5FA31A1-3092-4585-847A-3C7F2EAECA72}" srcId="{BE8AA1CB-1390-4CDE-AEBA-DE54AA0AAD52}" destId="{20F8BFFE-8A2C-49C4-8EE1-C958AF94BE79}" srcOrd="1" destOrd="0" parTransId="{D5A609F0-0990-404F-A82A-D59ACAE21C85}" sibTransId="{40F33688-AC78-44B0-9046-C4FB0BDCD68C}"/>
    <dgm:cxn modelId="{7512BEDE-7187-4D2B-99C1-82D20E7C6503}" srcId="{BE8AA1CB-1390-4CDE-AEBA-DE54AA0AAD52}" destId="{E3027327-6178-4E67-B596-8F873A2287CC}" srcOrd="0" destOrd="0" parTransId="{86862659-DB1F-441D-97C8-23928A6CEF5A}" sibTransId="{FB6F199B-8322-4DF9-89A6-AA1B85445BDA}"/>
    <dgm:cxn modelId="{28216DE4-9A93-4A44-AFFF-D4011E2E9B04}" type="presOf" srcId="{805D53BE-AE29-4C95-B124-0A94915F23CF}" destId="{797C30BB-70B9-4C6C-9640-CDBF2140C5A0}" srcOrd="0" destOrd="0" presId="urn:microsoft.com/office/officeart/2008/layout/VerticalCurvedList"/>
    <dgm:cxn modelId="{56B4121E-FECF-4E23-8B69-50CCCB0EBBEA}" type="presParOf" srcId="{160D5561-1746-407C-9BE4-77F50CD29A81}" destId="{E7B975FE-2613-4CB7-A6D9-E4F5089DBFD0}" srcOrd="0" destOrd="0" presId="urn:microsoft.com/office/officeart/2008/layout/VerticalCurvedList"/>
    <dgm:cxn modelId="{8446597A-C631-4915-BFAC-DCA55E04EE35}" type="presParOf" srcId="{E7B975FE-2613-4CB7-A6D9-E4F5089DBFD0}" destId="{CFE87958-C979-42C0-A00C-57FDCD53DAFA}" srcOrd="0" destOrd="0" presId="urn:microsoft.com/office/officeart/2008/layout/VerticalCurvedList"/>
    <dgm:cxn modelId="{1CC169AB-DC48-47D0-B1A8-44C60F17FB64}" type="presParOf" srcId="{CFE87958-C979-42C0-A00C-57FDCD53DAFA}" destId="{1FC17C53-DEF8-4B8E-AF57-0285EB9B6F96}" srcOrd="0" destOrd="0" presId="urn:microsoft.com/office/officeart/2008/layout/VerticalCurvedList"/>
    <dgm:cxn modelId="{F6FF7105-CA7B-4964-AEA7-1A80F49BF84B}" type="presParOf" srcId="{CFE87958-C979-42C0-A00C-57FDCD53DAFA}" destId="{ED1761DB-6FFF-413D-AEE3-8C5C9F75004E}" srcOrd="1" destOrd="0" presId="urn:microsoft.com/office/officeart/2008/layout/VerticalCurvedList"/>
    <dgm:cxn modelId="{7DA2E378-7736-40AF-BD9A-51B58D7EAD9A}" type="presParOf" srcId="{CFE87958-C979-42C0-A00C-57FDCD53DAFA}" destId="{FE73D5FC-6FC2-40E0-95E0-1DBD52F19078}" srcOrd="2" destOrd="0" presId="urn:microsoft.com/office/officeart/2008/layout/VerticalCurvedList"/>
    <dgm:cxn modelId="{C05EADF5-4C13-454C-ABAC-DABF7BEE3033}" type="presParOf" srcId="{CFE87958-C979-42C0-A00C-57FDCD53DAFA}" destId="{8DA00900-2BF8-4092-94C9-1660B0FC197C}" srcOrd="3" destOrd="0" presId="urn:microsoft.com/office/officeart/2008/layout/VerticalCurvedList"/>
    <dgm:cxn modelId="{331A7770-3BF6-4FBD-886D-30822E1C870E}" type="presParOf" srcId="{E7B975FE-2613-4CB7-A6D9-E4F5089DBFD0}" destId="{6A9B791B-7568-4A6C-8B76-924614BFDA8D}" srcOrd="1" destOrd="0" presId="urn:microsoft.com/office/officeart/2008/layout/VerticalCurvedList"/>
    <dgm:cxn modelId="{389FF07A-F94A-4C26-BA68-2B8C0DDF2691}" type="presParOf" srcId="{E7B975FE-2613-4CB7-A6D9-E4F5089DBFD0}" destId="{7455E074-D14E-4897-8D73-F57CCA333BFB}" srcOrd="2" destOrd="0" presId="urn:microsoft.com/office/officeart/2008/layout/VerticalCurvedList"/>
    <dgm:cxn modelId="{77572BEC-7ED2-409A-BF5B-58040575DE6E}" type="presParOf" srcId="{7455E074-D14E-4897-8D73-F57CCA333BFB}" destId="{0510FB59-45DC-4A02-865C-6D61903E2605}" srcOrd="0" destOrd="0" presId="urn:microsoft.com/office/officeart/2008/layout/VerticalCurvedList"/>
    <dgm:cxn modelId="{4380569D-6398-47B7-BDBC-421DA831AF3B}" type="presParOf" srcId="{E7B975FE-2613-4CB7-A6D9-E4F5089DBFD0}" destId="{3CCC6E5F-6DD2-42FE-8205-DC433963EC9B}" srcOrd="3" destOrd="0" presId="urn:microsoft.com/office/officeart/2008/layout/VerticalCurvedList"/>
    <dgm:cxn modelId="{6217C2A7-4974-4592-ADD2-BFCB15304638}" type="presParOf" srcId="{E7B975FE-2613-4CB7-A6D9-E4F5089DBFD0}" destId="{C323BE60-0B07-4794-B1A3-043661C18861}" srcOrd="4" destOrd="0" presId="urn:microsoft.com/office/officeart/2008/layout/VerticalCurvedList"/>
    <dgm:cxn modelId="{85CB6342-DD6C-4F35-B675-B2DBE4DB1748}" type="presParOf" srcId="{C323BE60-0B07-4794-B1A3-043661C18861}" destId="{CA4E342B-78FC-4DD0-A267-26973E45A681}" srcOrd="0" destOrd="0" presId="urn:microsoft.com/office/officeart/2008/layout/VerticalCurvedList"/>
    <dgm:cxn modelId="{2B4B7928-1B59-406D-9E2D-7F2A9A174BEB}" type="presParOf" srcId="{E7B975FE-2613-4CB7-A6D9-E4F5089DBFD0}" destId="{797C30BB-70B9-4C6C-9640-CDBF2140C5A0}" srcOrd="5" destOrd="0" presId="urn:microsoft.com/office/officeart/2008/layout/VerticalCurvedList"/>
    <dgm:cxn modelId="{1B0AEE6D-D454-4529-8473-6CC742E4A7D0}" type="presParOf" srcId="{E7B975FE-2613-4CB7-A6D9-E4F5089DBFD0}" destId="{D0736D6F-F79E-41DA-93A1-B0067243BFAE}" srcOrd="6" destOrd="0" presId="urn:microsoft.com/office/officeart/2008/layout/VerticalCurvedList"/>
    <dgm:cxn modelId="{7DFAABE6-31F4-432A-A609-626F5CBFD196}" type="presParOf" srcId="{D0736D6F-F79E-41DA-93A1-B0067243BFAE}" destId="{D7A6E1E1-B3BF-4B6F-9627-4A2D8FE4168A}"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0D266DE2-E7C9-4D31-AF8A-C400E9CE39D2}" type="doc">
      <dgm:prSet loTypeId="urn:microsoft.com/office/officeart/2008/layout/PictureStrips" loCatId="list" qsTypeId="urn:microsoft.com/office/officeart/2005/8/quickstyle/simple1" qsCatId="simple" csTypeId="urn:microsoft.com/office/officeart/2005/8/colors/accent1_2" csCatId="accent1" phldr="1"/>
      <dgm:spPr/>
      <dgm:t>
        <a:bodyPr/>
        <a:lstStyle/>
        <a:p>
          <a:endParaRPr lang="es-CO"/>
        </a:p>
      </dgm:t>
    </dgm:pt>
    <dgm:pt modelId="{BE96D61F-F681-4C8F-B39F-CD0D19D26609}">
      <dgm:prSet phldrT="[Texto]" custT="1"/>
      <dgm:spPr/>
      <dgm:t>
        <a:bodyPr/>
        <a:lstStyle/>
        <a:p>
          <a:r>
            <a:rPr lang="es-ES_tradnl" sz="1600" dirty="0">
              <a:latin typeface="Montserrat" panose="00000500000000000000"/>
            </a:rPr>
            <a:t>Pacientes prioritarios para vacunación: RN (90% estado de portadores, 25% </a:t>
          </a:r>
          <a:r>
            <a:rPr lang="es-ES_tradnl" sz="1600" dirty="0" err="1">
              <a:latin typeface="Montserrat" panose="00000500000000000000"/>
            </a:rPr>
            <a:t>hepatocarcinoma</a:t>
          </a:r>
          <a:r>
            <a:rPr lang="es-ES_tradnl" sz="1600" dirty="0">
              <a:latin typeface="Montserrat" panose="00000500000000000000"/>
            </a:rPr>
            <a:t>) y los adolescentes entre 20-30 años por ser el grupo de mayor contagio. </a:t>
          </a:r>
          <a:endParaRPr lang="es-CO" sz="1600" dirty="0">
            <a:latin typeface="Montserrat" panose="00000500000000000000"/>
          </a:endParaRPr>
        </a:p>
      </dgm:t>
    </dgm:pt>
    <dgm:pt modelId="{8A2BFB58-23E7-431E-B12D-CD2CD20EAF4D}" type="parTrans" cxnId="{2F297A43-AD4B-4F77-8791-ADAB01CA8E7D}">
      <dgm:prSet/>
      <dgm:spPr/>
      <dgm:t>
        <a:bodyPr/>
        <a:lstStyle/>
        <a:p>
          <a:endParaRPr lang="es-CO" sz="1600">
            <a:latin typeface="Montserrat" panose="00000500000000000000"/>
          </a:endParaRPr>
        </a:p>
      </dgm:t>
    </dgm:pt>
    <dgm:pt modelId="{9CFFA2C1-62DA-4612-B836-4F7AF7C8FF74}" type="sibTrans" cxnId="{2F297A43-AD4B-4F77-8791-ADAB01CA8E7D}">
      <dgm:prSet/>
      <dgm:spPr/>
      <dgm:t>
        <a:bodyPr/>
        <a:lstStyle/>
        <a:p>
          <a:endParaRPr lang="es-CO" sz="1600">
            <a:latin typeface="Montserrat" panose="00000500000000000000"/>
          </a:endParaRPr>
        </a:p>
      </dgm:t>
    </dgm:pt>
    <dgm:pt modelId="{0EAEBC65-D92F-41D0-B42A-525E6EA06719}">
      <dgm:prSet phldrT="[Texto]" custT="1"/>
      <dgm:spPr/>
      <dgm:t>
        <a:bodyPr/>
        <a:lstStyle/>
        <a:p>
          <a:r>
            <a:rPr lang="es-CO" sz="1600" dirty="0">
              <a:latin typeface="Montserrat" panose="00000500000000000000"/>
            </a:rPr>
            <a:t>La que es sola es la que se aplica al nacer, idealmente en las primeras 12 horas, sobre todo si la madre tiene serología positiva para Hepatitis B. </a:t>
          </a:r>
        </a:p>
      </dgm:t>
    </dgm:pt>
    <dgm:pt modelId="{2D53225C-EA61-488A-AB7C-7B9C63154D02}" type="parTrans" cxnId="{34A75DCF-8C65-4848-83C0-E09DB02D12D0}">
      <dgm:prSet/>
      <dgm:spPr/>
      <dgm:t>
        <a:bodyPr/>
        <a:lstStyle/>
        <a:p>
          <a:endParaRPr lang="es-CO" sz="1600">
            <a:latin typeface="Montserrat" panose="00000500000000000000"/>
          </a:endParaRPr>
        </a:p>
      </dgm:t>
    </dgm:pt>
    <dgm:pt modelId="{231D09A5-07ED-49C9-BCE3-7571681295B8}" type="sibTrans" cxnId="{34A75DCF-8C65-4848-83C0-E09DB02D12D0}">
      <dgm:prSet/>
      <dgm:spPr/>
      <dgm:t>
        <a:bodyPr/>
        <a:lstStyle/>
        <a:p>
          <a:endParaRPr lang="es-CO" sz="1600">
            <a:latin typeface="Montserrat" panose="00000500000000000000"/>
          </a:endParaRPr>
        </a:p>
      </dgm:t>
    </dgm:pt>
    <dgm:pt modelId="{43FA222C-B08A-4859-AC4C-30690F4FCE0D}">
      <dgm:prSet phldrT="[Texto]" custT="1"/>
      <dgm:spPr/>
      <dgm:t>
        <a:bodyPr/>
        <a:lstStyle/>
        <a:p>
          <a:r>
            <a:rPr lang="es-CO" sz="1600" dirty="0">
              <a:latin typeface="Montserrat" panose="00000500000000000000"/>
            </a:rPr>
            <a:t>En los menores de 2000 gr esperar hasta el primer mes de vida, pero el peso no es una contraindicación para aplicarla, se espera hasta el primer mes así no tengan más de 2000 gr. </a:t>
          </a:r>
        </a:p>
      </dgm:t>
    </dgm:pt>
    <dgm:pt modelId="{87874F2F-3E92-4FFB-B332-6F884C01A679}" type="parTrans" cxnId="{09EE53BA-3C1D-4651-BDDB-15C15B038D39}">
      <dgm:prSet/>
      <dgm:spPr/>
      <dgm:t>
        <a:bodyPr/>
        <a:lstStyle/>
        <a:p>
          <a:endParaRPr lang="es-CO" sz="1600">
            <a:latin typeface="Montserrat" panose="00000500000000000000"/>
          </a:endParaRPr>
        </a:p>
      </dgm:t>
    </dgm:pt>
    <dgm:pt modelId="{D7B87AD3-4F15-4FAF-BCE3-49DA736ADBF6}" type="sibTrans" cxnId="{09EE53BA-3C1D-4651-BDDB-15C15B038D39}">
      <dgm:prSet/>
      <dgm:spPr/>
      <dgm:t>
        <a:bodyPr/>
        <a:lstStyle/>
        <a:p>
          <a:endParaRPr lang="es-CO" sz="1600">
            <a:latin typeface="Montserrat" panose="00000500000000000000"/>
          </a:endParaRPr>
        </a:p>
      </dgm:t>
    </dgm:pt>
    <dgm:pt modelId="{0D592F9E-7D63-4F55-8DA8-45D5D73A0FC9}" type="pres">
      <dgm:prSet presAssocID="{0D266DE2-E7C9-4D31-AF8A-C400E9CE39D2}" presName="Name0" presStyleCnt="0">
        <dgm:presLayoutVars>
          <dgm:dir/>
          <dgm:resizeHandles val="exact"/>
        </dgm:presLayoutVars>
      </dgm:prSet>
      <dgm:spPr/>
    </dgm:pt>
    <dgm:pt modelId="{CBD0FAA7-F981-4F32-A7A5-BE9D02893118}" type="pres">
      <dgm:prSet presAssocID="{BE96D61F-F681-4C8F-B39F-CD0D19D26609}" presName="composite" presStyleCnt="0"/>
      <dgm:spPr/>
    </dgm:pt>
    <dgm:pt modelId="{AF54925A-19B9-4764-AF63-CFD649D97CDC}" type="pres">
      <dgm:prSet presAssocID="{BE96D61F-F681-4C8F-B39F-CD0D19D26609}" presName="rect1" presStyleLbl="trAlignAcc1" presStyleIdx="0" presStyleCnt="3" custScaleX="115612" custLinFactNeighborX="20693" custLinFactNeighborY="-690">
        <dgm:presLayoutVars>
          <dgm:bulletEnabled val="1"/>
        </dgm:presLayoutVars>
      </dgm:prSet>
      <dgm:spPr/>
    </dgm:pt>
    <dgm:pt modelId="{164C7D5F-8EA4-4055-8028-0D5C9D9097DC}" type="pres">
      <dgm:prSet presAssocID="{BE96D61F-F681-4C8F-B39F-CD0D19D26609}" presName="rect2" presStyleLbl="fgImgPlace1" presStyleIdx="0" presStyleCnt="3" custLinFactNeighborX="42372"/>
      <dgm:spPr/>
    </dgm:pt>
    <dgm:pt modelId="{85EA7B6F-2E1D-4E09-96D9-010A20D3C71D}" type="pres">
      <dgm:prSet presAssocID="{9CFFA2C1-62DA-4612-B836-4F7AF7C8FF74}" presName="sibTrans" presStyleCnt="0"/>
      <dgm:spPr/>
    </dgm:pt>
    <dgm:pt modelId="{43070198-7C57-40A1-A774-6526CFE2EA30}" type="pres">
      <dgm:prSet presAssocID="{0EAEBC65-D92F-41D0-B42A-525E6EA06719}" presName="composite" presStyleCnt="0"/>
      <dgm:spPr/>
    </dgm:pt>
    <dgm:pt modelId="{C817AB89-3192-41FD-A9F7-3E4E934C93F3}" type="pres">
      <dgm:prSet presAssocID="{0EAEBC65-D92F-41D0-B42A-525E6EA06719}" presName="rect1" presStyleLbl="trAlignAcc1" presStyleIdx="1" presStyleCnt="3" custScaleX="115612" custLinFactNeighborX="20693" custLinFactNeighborY="-690">
        <dgm:presLayoutVars>
          <dgm:bulletEnabled val="1"/>
        </dgm:presLayoutVars>
      </dgm:prSet>
      <dgm:spPr/>
    </dgm:pt>
    <dgm:pt modelId="{36D52792-C9C1-449B-97D2-A5B01C26FD13}" type="pres">
      <dgm:prSet presAssocID="{0EAEBC65-D92F-41D0-B42A-525E6EA06719}" presName="rect2" presStyleLbl="fgImgPlace1" presStyleIdx="1" presStyleCnt="3" custLinFactNeighborX="42372"/>
      <dgm:spPr/>
    </dgm:pt>
    <dgm:pt modelId="{0377EA7E-4009-47B8-B111-81602E5FE9BD}" type="pres">
      <dgm:prSet presAssocID="{231D09A5-07ED-49C9-BCE3-7571681295B8}" presName="sibTrans" presStyleCnt="0"/>
      <dgm:spPr/>
    </dgm:pt>
    <dgm:pt modelId="{E9415F63-0FD5-4ABD-8158-30B6D31492E3}" type="pres">
      <dgm:prSet presAssocID="{43FA222C-B08A-4859-AC4C-30690F4FCE0D}" presName="composite" presStyleCnt="0"/>
      <dgm:spPr/>
    </dgm:pt>
    <dgm:pt modelId="{7002A549-AD69-4B92-84E5-EF78FAC9FFA5}" type="pres">
      <dgm:prSet presAssocID="{43FA222C-B08A-4859-AC4C-30690F4FCE0D}" presName="rect1" presStyleLbl="trAlignAcc1" presStyleIdx="2" presStyleCnt="3" custScaleX="115612" custLinFactNeighborX="20693" custLinFactNeighborY="-690">
        <dgm:presLayoutVars>
          <dgm:bulletEnabled val="1"/>
        </dgm:presLayoutVars>
      </dgm:prSet>
      <dgm:spPr/>
    </dgm:pt>
    <dgm:pt modelId="{849AFC5D-B23F-4308-B4FA-C5F6DC8CA44F}" type="pres">
      <dgm:prSet presAssocID="{43FA222C-B08A-4859-AC4C-30690F4FCE0D}" presName="rect2" presStyleLbl="fgImgPlace1" presStyleIdx="2" presStyleCnt="3" custLinFactNeighborX="42372"/>
      <dgm:spPr/>
    </dgm:pt>
  </dgm:ptLst>
  <dgm:cxnLst>
    <dgm:cxn modelId="{B7DC8E18-5EA1-44E9-9B5D-66A45F647D08}" type="presOf" srcId="{0D266DE2-E7C9-4D31-AF8A-C400E9CE39D2}" destId="{0D592F9E-7D63-4F55-8DA8-45D5D73A0FC9}" srcOrd="0" destOrd="0" presId="urn:microsoft.com/office/officeart/2008/layout/PictureStrips"/>
    <dgm:cxn modelId="{516AF01A-CF78-4814-B05D-FD69AFA89009}" type="presOf" srcId="{BE96D61F-F681-4C8F-B39F-CD0D19D26609}" destId="{AF54925A-19B9-4764-AF63-CFD649D97CDC}" srcOrd="0" destOrd="0" presId="urn:microsoft.com/office/officeart/2008/layout/PictureStrips"/>
    <dgm:cxn modelId="{2F297A43-AD4B-4F77-8791-ADAB01CA8E7D}" srcId="{0D266DE2-E7C9-4D31-AF8A-C400E9CE39D2}" destId="{BE96D61F-F681-4C8F-B39F-CD0D19D26609}" srcOrd="0" destOrd="0" parTransId="{8A2BFB58-23E7-431E-B12D-CD2CD20EAF4D}" sibTransId="{9CFFA2C1-62DA-4612-B836-4F7AF7C8FF74}"/>
    <dgm:cxn modelId="{39F0157A-9D48-4D38-AD9A-5C0DA07A4413}" type="presOf" srcId="{43FA222C-B08A-4859-AC4C-30690F4FCE0D}" destId="{7002A549-AD69-4B92-84E5-EF78FAC9FFA5}" srcOrd="0" destOrd="0" presId="urn:microsoft.com/office/officeart/2008/layout/PictureStrips"/>
    <dgm:cxn modelId="{09EE53BA-3C1D-4651-BDDB-15C15B038D39}" srcId="{0D266DE2-E7C9-4D31-AF8A-C400E9CE39D2}" destId="{43FA222C-B08A-4859-AC4C-30690F4FCE0D}" srcOrd="2" destOrd="0" parTransId="{87874F2F-3E92-4FFB-B332-6F884C01A679}" sibTransId="{D7B87AD3-4F15-4FAF-BCE3-49DA736ADBF6}"/>
    <dgm:cxn modelId="{CCD666BD-F661-4787-9DE4-90E16A4706BD}" type="presOf" srcId="{0EAEBC65-D92F-41D0-B42A-525E6EA06719}" destId="{C817AB89-3192-41FD-A9F7-3E4E934C93F3}" srcOrd="0" destOrd="0" presId="urn:microsoft.com/office/officeart/2008/layout/PictureStrips"/>
    <dgm:cxn modelId="{34A75DCF-8C65-4848-83C0-E09DB02D12D0}" srcId="{0D266DE2-E7C9-4D31-AF8A-C400E9CE39D2}" destId="{0EAEBC65-D92F-41D0-B42A-525E6EA06719}" srcOrd="1" destOrd="0" parTransId="{2D53225C-EA61-488A-AB7C-7B9C63154D02}" sibTransId="{231D09A5-07ED-49C9-BCE3-7571681295B8}"/>
    <dgm:cxn modelId="{ACA782C3-EBCD-4835-A3F3-95505BFF6A8C}" type="presParOf" srcId="{0D592F9E-7D63-4F55-8DA8-45D5D73A0FC9}" destId="{CBD0FAA7-F981-4F32-A7A5-BE9D02893118}" srcOrd="0" destOrd="0" presId="urn:microsoft.com/office/officeart/2008/layout/PictureStrips"/>
    <dgm:cxn modelId="{9D0A43ED-BD22-446D-BA16-056774C732EB}" type="presParOf" srcId="{CBD0FAA7-F981-4F32-A7A5-BE9D02893118}" destId="{AF54925A-19B9-4764-AF63-CFD649D97CDC}" srcOrd="0" destOrd="0" presId="urn:microsoft.com/office/officeart/2008/layout/PictureStrips"/>
    <dgm:cxn modelId="{6B9CCF5F-E3C0-47E1-983C-086BF864D250}" type="presParOf" srcId="{CBD0FAA7-F981-4F32-A7A5-BE9D02893118}" destId="{164C7D5F-8EA4-4055-8028-0D5C9D9097DC}" srcOrd="1" destOrd="0" presId="urn:microsoft.com/office/officeart/2008/layout/PictureStrips"/>
    <dgm:cxn modelId="{E1329C01-B52C-46FB-A406-021D5787DF07}" type="presParOf" srcId="{0D592F9E-7D63-4F55-8DA8-45D5D73A0FC9}" destId="{85EA7B6F-2E1D-4E09-96D9-010A20D3C71D}" srcOrd="1" destOrd="0" presId="urn:microsoft.com/office/officeart/2008/layout/PictureStrips"/>
    <dgm:cxn modelId="{40E0B89E-3D25-4616-B055-4A0AB88BDC45}" type="presParOf" srcId="{0D592F9E-7D63-4F55-8DA8-45D5D73A0FC9}" destId="{43070198-7C57-40A1-A774-6526CFE2EA30}" srcOrd="2" destOrd="0" presId="urn:microsoft.com/office/officeart/2008/layout/PictureStrips"/>
    <dgm:cxn modelId="{E74B5013-C994-4A65-B37C-444DCB0ED7EA}" type="presParOf" srcId="{43070198-7C57-40A1-A774-6526CFE2EA30}" destId="{C817AB89-3192-41FD-A9F7-3E4E934C93F3}" srcOrd="0" destOrd="0" presId="urn:microsoft.com/office/officeart/2008/layout/PictureStrips"/>
    <dgm:cxn modelId="{0600CF8C-EAA3-4CC5-8824-98C67C7E2615}" type="presParOf" srcId="{43070198-7C57-40A1-A774-6526CFE2EA30}" destId="{36D52792-C9C1-449B-97D2-A5B01C26FD13}" srcOrd="1" destOrd="0" presId="urn:microsoft.com/office/officeart/2008/layout/PictureStrips"/>
    <dgm:cxn modelId="{3B087C55-3FDE-4CB7-A7BE-2AF499BD37AF}" type="presParOf" srcId="{0D592F9E-7D63-4F55-8DA8-45D5D73A0FC9}" destId="{0377EA7E-4009-47B8-B111-81602E5FE9BD}" srcOrd="3" destOrd="0" presId="urn:microsoft.com/office/officeart/2008/layout/PictureStrips"/>
    <dgm:cxn modelId="{5DDB6EFF-3F33-43AE-A73E-C106EECC0441}" type="presParOf" srcId="{0D592F9E-7D63-4F55-8DA8-45D5D73A0FC9}" destId="{E9415F63-0FD5-4ABD-8158-30B6D31492E3}" srcOrd="4" destOrd="0" presId="urn:microsoft.com/office/officeart/2008/layout/PictureStrips"/>
    <dgm:cxn modelId="{5BAC251A-5C2B-4935-A524-A30730D93426}" type="presParOf" srcId="{E9415F63-0FD5-4ABD-8158-30B6D31492E3}" destId="{7002A549-AD69-4B92-84E5-EF78FAC9FFA5}" srcOrd="0" destOrd="0" presId="urn:microsoft.com/office/officeart/2008/layout/PictureStrips"/>
    <dgm:cxn modelId="{2F3FCE8E-F530-4DF2-83B5-188B8757700F}" type="presParOf" srcId="{E9415F63-0FD5-4ABD-8158-30B6D31492E3}" destId="{849AFC5D-B23F-4308-B4FA-C5F6DC8CA44F}" srcOrd="1" destOrd="0" presId="urn:microsoft.com/office/officeart/2008/layout/PictureStrip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9D5768AE-BC86-49F4-A540-A17B34D06745}" type="doc">
      <dgm:prSet loTypeId="urn:microsoft.com/office/officeart/2005/8/layout/vList3" loCatId="list" qsTypeId="urn:microsoft.com/office/officeart/2005/8/quickstyle/simple1" qsCatId="simple" csTypeId="urn:microsoft.com/office/officeart/2005/8/colors/accent1_4" csCatId="accent1" phldr="1"/>
      <dgm:spPr/>
    </dgm:pt>
    <dgm:pt modelId="{22A21789-168C-420D-BEE0-5DD724BC0BD9}">
      <dgm:prSet phldrT="[Texto]" custT="1"/>
      <dgm:spPr/>
      <dgm:t>
        <a:bodyPr/>
        <a:lstStyle/>
        <a:p>
          <a:r>
            <a:rPr lang="es-ES_tradnl" sz="1600" dirty="0">
              <a:latin typeface="Montserrat"/>
            </a:rPr>
            <a:t>Anteriormente era un microorganismo muy agresivo, que causaba meningitis graves, infecciones </a:t>
          </a:r>
          <a:r>
            <a:rPr lang="es-ES_tradnl" sz="1600" dirty="0" err="1">
              <a:latin typeface="Montserrat"/>
            </a:rPr>
            <a:t>osteoarticulares</a:t>
          </a:r>
          <a:r>
            <a:rPr lang="es-ES_tradnl" sz="1600" dirty="0">
              <a:latin typeface="Montserrat"/>
            </a:rPr>
            <a:t>, </a:t>
          </a:r>
          <a:r>
            <a:rPr lang="es-ES_tradnl" sz="1600" dirty="0" err="1">
              <a:latin typeface="Montserrat"/>
            </a:rPr>
            <a:t>epiglotitis</a:t>
          </a:r>
          <a:r>
            <a:rPr lang="es-ES_tradnl" sz="1600" dirty="0">
              <a:latin typeface="Montserrat"/>
            </a:rPr>
            <a:t>, primera causa de </a:t>
          </a:r>
          <a:r>
            <a:rPr lang="es-ES_tradnl" sz="1600" dirty="0" err="1">
              <a:latin typeface="Montserrat"/>
            </a:rPr>
            <a:t>bacterIemia</a:t>
          </a:r>
          <a:r>
            <a:rPr lang="es-ES_tradnl" sz="1600" dirty="0">
              <a:latin typeface="Montserrat"/>
            </a:rPr>
            <a:t>. </a:t>
          </a:r>
          <a:endParaRPr lang="es-CO" sz="1600" dirty="0">
            <a:latin typeface="Montserrat"/>
          </a:endParaRPr>
        </a:p>
      </dgm:t>
    </dgm:pt>
    <dgm:pt modelId="{FAD27A34-F643-4B5D-9479-72B9AE49334A}" type="parTrans" cxnId="{5B604F9F-FC5B-4CB2-89E9-4324523A90D0}">
      <dgm:prSet/>
      <dgm:spPr/>
      <dgm:t>
        <a:bodyPr/>
        <a:lstStyle/>
        <a:p>
          <a:endParaRPr lang="es-CO" sz="1600">
            <a:latin typeface="Montserrat"/>
          </a:endParaRPr>
        </a:p>
      </dgm:t>
    </dgm:pt>
    <dgm:pt modelId="{26DDD52C-C6EC-4D6C-8AFE-C37694041564}" type="sibTrans" cxnId="{5B604F9F-FC5B-4CB2-89E9-4324523A90D0}">
      <dgm:prSet/>
      <dgm:spPr/>
      <dgm:t>
        <a:bodyPr/>
        <a:lstStyle/>
        <a:p>
          <a:endParaRPr lang="es-CO" sz="1600">
            <a:latin typeface="Montserrat"/>
          </a:endParaRPr>
        </a:p>
      </dgm:t>
    </dgm:pt>
    <dgm:pt modelId="{2C1618F3-7CD4-40E9-AFA0-EA24D42BD208}">
      <dgm:prSet phldrT="[Texto]" custT="1"/>
      <dgm:spPr>
        <a:solidFill>
          <a:srgbClr val="0070C0"/>
        </a:solidFill>
      </dgm:spPr>
      <dgm:t>
        <a:bodyPr/>
        <a:lstStyle/>
        <a:p>
          <a:r>
            <a:rPr lang="es-ES_tradnl" sz="1600" dirty="0">
              <a:latin typeface="Montserrat"/>
            </a:rPr>
            <a:t>Vacuna con base en oligosacáridos del microorganismo: respuesta inmune deficiente, requería una edad específica (respondía mejor a los &gt;18m), respuesta inmune timo independiente, los anticuerpos tienen corta persistencia, producía muy poca inmunidad frente al tamaño de la enfermedad. </a:t>
          </a:r>
          <a:endParaRPr lang="es-CO" sz="1600" dirty="0">
            <a:latin typeface="Montserrat"/>
          </a:endParaRPr>
        </a:p>
      </dgm:t>
    </dgm:pt>
    <dgm:pt modelId="{3BF506A1-F1BE-42D0-9086-48E519043827}" type="parTrans" cxnId="{3EE91774-E51F-4BAF-9F61-E30F589D5F4C}">
      <dgm:prSet/>
      <dgm:spPr/>
      <dgm:t>
        <a:bodyPr/>
        <a:lstStyle/>
        <a:p>
          <a:endParaRPr lang="es-CO" sz="1600">
            <a:latin typeface="Montserrat"/>
          </a:endParaRPr>
        </a:p>
      </dgm:t>
    </dgm:pt>
    <dgm:pt modelId="{BF175103-147B-46BC-BCA4-4F07FAC7BE2E}" type="sibTrans" cxnId="{3EE91774-E51F-4BAF-9F61-E30F589D5F4C}">
      <dgm:prSet/>
      <dgm:spPr/>
      <dgm:t>
        <a:bodyPr/>
        <a:lstStyle/>
        <a:p>
          <a:endParaRPr lang="es-CO" sz="1600">
            <a:latin typeface="Montserrat"/>
          </a:endParaRPr>
        </a:p>
      </dgm:t>
    </dgm:pt>
    <dgm:pt modelId="{47DE4E8B-92AE-46F0-BB2E-F060620B81EC}" type="pres">
      <dgm:prSet presAssocID="{9D5768AE-BC86-49F4-A540-A17B34D06745}" presName="linearFlow" presStyleCnt="0">
        <dgm:presLayoutVars>
          <dgm:dir/>
          <dgm:resizeHandles val="exact"/>
        </dgm:presLayoutVars>
      </dgm:prSet>
      <dgm:spPr/>
    </dgm:pt>
    <dgm:pt modelId="{DFA03BD5-15CD-4959-B29B-2E089CF21300}" type="pres">
      <dgm:prSet presAssocID="{22A21789-168C-420D-BEE0-5DD724BC0BD9}" presName="composite" presStyleCnt="0"/>
      <dgm:spPr/>
    </dgm:pt>
    <dgm:pt modelId="{80843DB1-4F5B-4A7F-9F05-C516A9C85D73}" type="pres">
      <dgm:prSet presAssocID="{22A21789-168C-420D-BEE0-5DD724BC0BD9}" presName="imgShp" presStyleLbl="fgImgPlace1" presStyleIdx="0" presStyleCnt="2"/>
      <dgm:spPr/>
    </dgm:pt>
    <dgm:pt modelId="{D8B8F71E-FBC6-4C21-812B-97C79FE6A6AA}" type="pres">
      <dgm:prSet presAssocID="{22A21789-168C-420D-BEE0-5DD724BC0BD9}" presName="txShp" presStyleLbl="node1" presStyleIdx="0" presStyleCnt="2" custScaleX="113782" custScaleY="83284">
        <dgm:presLayoutVars>
          <dgm:bulletEnabled val="1"/>
        </dgm:presLayoutVars>
      </dgm:prSet>
      <dgm:spPr/>
    </dgm:pt>
    <dgm:pt modelId="{7766A393-79D7-4F6C-B9B1-1427FAB7932E}" type="pres">
      <dgm:prSet presAssocID="{26DDD52C-C6EC-4D6C-8AFE-C37694041564}" presName="spacing" presStyleCnt="0"/>
      <dgm:spPr/>
    </dgm:pt>
    <dgm:pt modelId="{69076E87-807B-4D60-9D14-0B0F6C47A3BF}" type="pres">
      <dgm:prSet presAssocID="{2C1618F3-7CD4-40E9-AFA0-EA24D42BD208}" presName="composite" presStyleCnt="0"/>
      <dgm:spPr/>
    </dgm:pt>
    <dgm:pt modelId="{EC0F9EAE-FAA3-4A9B-ADBD-293D0E4AE4A3}" type="pres">
      <dgm:prSet presAssocID="{2C1618F3-7CD4-40E9-AFA0-EA24D42BD208}" presName="imgShp" presStyleLbl="fgImgPlace1" presStyleIdx="1" presStyleCnt="2"/>
      <dgm:spPr/>
    </dgm:pt>
    <dgm:pt modelId="{435A23B3-935D-4B14-BC6E-4A52ED1163AC}" type="pres">
      <dgm:prSet presAssocID="{2C1618F3-7CD4-40E9-AFA0-EA24D42BD208}" presName="txShp" presStyleLbl="node1" presStyleIdx="1" presStyleCnt="2" custScaleX="113782">
        <dgm:presLayoutVars>
          <dgm:bulletEnabled val="1"/>
        </dgm:presLayoutVars>
      </dgm:prSet>
      <dgm:spPr/>
    </dgm:pt>
  </dgm:ptLst>
  <dgm:cxnLst>
    <dgm:cxn modelId="{E6869A0A-C27F-436D-B20E-EFDC96F607CA}" type="presOf" srcId="{2C1618F3-7CD4-40E9-AFA0-EA24D42BD208}" destId="{435A23B3-935D-4B14-BC6E-4A52ED1163AC}" srcOrd="0" destOrd="0" presId="urn:microsoft.com/office/officeart/2005/8/layout/vList3"/>
    <dgm:cxn modelId="{7E691E60-0196-4EDA-B296-457368B7A85B}" type="presOf" srcId="{9D5768AE-BC86-49F4-A540-A17B34D06745}" destId="{47DE4E8B-92AE-46F0-BB2E-F060620B81EC}" srcOrd="0" destOrd="0" presId="urn:microsoft.com/office/officeart/2005/8/layout/vList3"/>
    <dgm:cxn modelId="{2F692F48-CED6-4752-B605-3987790F1BA5}" type="presOf" srcId="{22A21789-168C-420D-BEE0-5DD724BC0BD9}" destId="{D8B8F71E-FBC6-4C21-812B-97C79FE6A6AA}" srcOrd="0" destOrd="0" presId="urn:microsoft.com/office/officeart/2005/8/layout/vList3"/>
    <dgm:cxn modelId="{3EE91774-E51F-4BAF-9F61-E30F589D5F4C}" srcId="{9D5768AE-BC86-49F4-A540-A17B34D06745}" destId="{2C1618F3-7CD4-40E9-AFA0-EA24D42BD208}" srcOrd="1" destOrd="0" parTransId="{3BF506A1-F1BE-42D0-9086-48E519043827}" sibTransId="{BF175103-147B-46BC-BCA4-4F07FAC7BE2E}"/>
    <dgm:cxn modelId="{5B604F9F-FC5B-4CB2-89E9-4324523A90D0}" srcId="{9D5768AE-BC86-49F4-A540-A17B34D06745}" destId="{22A21789-168C-420D-BEE0-5DD724BC0BD9}" srcOrd="0" destOrd="0" parTransId="{FAD27A34-F643-4B5D-9479-72B9AE49334A}" sibTransId="{26DDD52C-C6EC-4D6C-8AFE-C37694041564}"/>
    <dgm:cxn modelId="{7A45807D-1564-40B8-9490-8EE44625CCD8}" type="presParOf" srcId="{47DE4E8B-92AE-46F0-BB2E-F060620B81EC}" destId="{DFA03BD5-15CD-4959-B29B-2E089CF21300}" srcOrd="0" destOrd="0" presId="urn:microsoft.com/office/officeart/2005/8/layout/vList3"/>
    <dgm:cxn modelId="{82F1A9CE-E903-49B4-BC39-AD4766FA41A9}" type="presParOf" srcId="{DFA03BD5-15CD-4959-B29B-2E089CF21300}" destId="{80843DB1-4F5B-4A7F-9F05-C516A9C85D73}" srcOrd="0" destOrd="0" presId="urn:microsoft.com/office/officeart/2005/8/layout/vList3"/>
    <dgm:cxn modelId="{D532807C-9321-48B5-816A-664B47D23B62}" type="presParOf" srcId="{DFA03BD5-15CD-4959-B29B-2E089CF21300}" destId="{D8B8F71E-FBC6-4C21-812B-97C79FE6A6AA}" srcOrd="1" destOrd="0" presId="urn:microsoft.com/office/officeart/2005/8/layout/vList3"/>
    <dgm:cxn modelId="{9CA665E1-B1C9-4C0F-A36A-D93AA2D13AC9}" type="presParOf" srcId="{47DE4E8B-92AE-46F0-BB2E-F060620B81EC}" destId="{7766A393-79D7-4F6C-B9B1-1427FAB7932E}" srcOrd="1" destOrd="0" presId="urn:microsoft.com/office/officeart/2005/8/layout/vList3"/>
    <dgm:cxn modelId="{14A63A7B-C06C-4D7C-9C67-9E69ABC3F3A9}" type="presParOf" srcId="{47DE4E8B-92AE-46F0-BB2E-F060620B81EC}" destId="{69076E87-807B-4D60-9D14-0B0F6C47A3BF}" srcOrd="2" destOrd="0" presId="urn:microsoft.com/office/officeart/2005/8/layout/vList3"/>
    <dgm:cxn modelId="{EC00BE51-FE0F-41A4-8FBC-EC95E22693B1}" type="presParOf" srcId="{69076E87-807B-4D60-9D14-0B0F6C47A3BF}" destId="{EC0F9EAE-FAA3-4A9B-ADBD-293D0E4AE4A3}" srcOrd="0" destOrd="0" presId="urn:microsoft.com/office/officeart/2005/8/layout/vList3"/>
    <dgm:cxn modelId="{978984C6-703F-42EF-82F9-F382B9EAEBF7}" type="presParOf" srcId="{69076E87-807B-4D60-9D14-0B0F6C47A3BF}" destId="{435A23B3-935D-4B14-BC6E-4A52ED1163AC}" srcOrd="1" destOrd="0" presId="urn:microsoft.com/office/officeart/2005/8/layout/v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6405BC07-0D7A-42DB-9439-3453C90E636D}"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es-CO"/>
        </a:p>
      </dgm:t>
    </dgm:pt>
    <dgm:pt modelId="{386D0FFA-23AB-4373-A92F-11AFBBA5410C}">
      <dgm:prSet phldrT="[Texto]" custT="1"/>
      <dgm:spPr/>
      <dgm:t>
        <a:bodyPr/>
        <a:lstStyle/>
        <a:p>
          <a:r>
            <a:rPr lang="es-ES_tradnl" sz="1600" dirty="0">
              <a:latin typeface="Montserrat" panose="00000500000000000000"/>
            </a:rPr>
            <a:t>Posteriormente se diseñó la PRP conjugada.</a:t>
          </a:r>
          <a:endParaRPr lang="es-CO" sz="1600" dirty="0">
            <a:latin typeface="Montserrat" panose="00000500000000000000"/>
          </a:endParaRPr>
        </a:p>
      </dgm:t>
    </dgm:pt>
    <dgm:pt modelId="{F604CECF-6B91-45B4-BE55-5B719371C6AF}" type="parTrans" cxnId="{430C9833-CEC3-49AC-9092-444D960EC535}">
      <dgm:prSet/>
      <dgm:spPr/>
      <dgm:t>
        <a:bodyPr/>
        <a:lstStyle/>
        <a:p>
          <a:endParaRPr lang="es-CO" sz="1600">
            <a:latin typeface="Montserrat" panose="00000500000000000000"/>
          </a:endParaRPr>
        </a:p>
      </dgm:t>
    </dgm:pt>
    <dgm:pt modelId="{5E4F512E-60D6-49A5-98F5-14FFFF0EACF8}" type="sibTrans" cxnId="{430C9833-CEC3-49AC-9092-444D960EC535}">
      <dgm:prSet/>
      <dgm:spPr/>
      <dgm:t>
        <a:bodyPr/>
        <a:lstStyle/>
        <a:p>
          <a:endParaRPr lang="es-CO" sz="1600">
            <a:latin typeface="Montserrat" panose="00000500000000000000"/>
          </a:endParaRPr>
        </a:p>
      </dgm:t>
    </dgm:pt>
    <dgm:pt modelId="{F967BF15-457F-4B2A-9462-FCD6B9CB9CCE}">
      <dgm:prSet phldrT="[Texto]" custT="1"/>
      <dgm:spPr/>
      <dgm:t>
        <a:bodyPr/>
        <a:lstStyle/>
        <a:p>
          <a:r>
            <a:rPr lang="es-ES_tradnl" sz="1600" dirty="0">
              <a:latin typeface="Montserrat" panose="00000500000000000000"/>
            </a:rPr>
            <a:t>Con base en el </a:t>
          </a:r>
          <a:r>
            <a:rPr lang="es-ES_tradnl" sz="1600" dirty="0" err="1">
              <a:latin typeface="Montserrat" panose="00000500000000000000"/>
            </a:rPr>
            <a:t>poliglicol</a:t>
          </a:r>
          <a:r>
            <a:rPr lang="es-ES_tradnl" sz="1600" dirty="0">
              <a:latin typeface="Montserrat" panose="00000500000000000000"/>
            </a:rPr>
            <a:t> fosfato, que es un componente de la cápsula. </a:t>
          </a:r>
          <a:endParaRPr lang="es-CO" sz="1600" dirty="0">
            <a:latin typeface="Montserrat" panose="00000500000000000000"/>
          </a:endParaRPr>
        </a:p>
      </dgm:t>
    </dgm:pt>
    <dgm:pt modelId="{29D0E624-87CE-4BC2-9289-ED99189FE519}" type="parTrans" cxnId="{7887E5D6-7E8C-4C0C-8C5F-6D6E5DB60B77}">
      <dgm:prSet/>
      <dgm:spPr/>
      <dgm:t>
        <a:bodyPr/>
        <a:lstStyle/>
        <a:p>
          <a:endParaRPr lang="es-CO" sz="1600">
            <a:latin typeface="Montserrat" panose="00000500000000000000"/>
          </a:endParaRPr>
        </a:p>
      </dgm:t>
    </dgm:pt>
    <dgm:pt modelId="{6EE5886A-F83E-4B97-99FB-9E837969E24A}" type="sibTrans" cxnId="{7887E5D6-7E8C-4C0C-8C5F-6D6E5DB60B77}">
      <dgm:prSet/>
      <dgm:spPr/>
      <dgm:t>
        <a:bodyPr/>
        <a:lstStyle/>
        <a:p>
          <a:endParaRPr lang="es-CO" sz="1600">
            <a:latin typeface="Montserrat" panose="00000500000000000000"/>
          </a:endParaRPr>
        </a:p>
      </dgm:t>
    </dgm:pt>
    <dgm:pt modelId="{96A778B7-60E8-4916-A34E-EFEB3F334D71}">
      <dgm:prSet custT="1"/>
      <dgm:spPr/>
      <dgm:t>
        <a:bodyPr/>
        <a:lstStyle/>
        <a:p>
          <a:r>
            <a:rPr lang="es-ES_tradnl" sz="1600">
              <a:latin typeface="Montserrat" panose="00000500000000000000"/>
            </a:rPr>
            <a:t>Buena seroconversión por ser antígeno timodependiente.</a:t>
          </a:r>
          <a:endParaRPr lang="es-CO" sz="1600">
            <a:latin typeface="Montserrat" panose="00000500000000000000"/>
          </a:endParaRPr>
        </a:p>
      </dgm:t>
    </dgm:pt>
    <dgm:pt modelId="{B357508D-0EDF-4673-BFF5-A7FE443E23AC}" type="parTrans" cxnId="{0275407A-4CD5-4C68-B596-D44381A16F25}">
      <dgm:prSet/>
      <dgm:spPr/>
      <dgm:t>
        <a:bodyPr/>
        <a:lstStyle/>
        <a:p>
          <a:endParaRPr lang="es-CO" sz="1600">
            <a:latin typeface="Montserrat" panose="00000500000000000000"/>
          </a:endParaRPr>
        </a:p>
      </dgm:t>
    </dgm:pt>
    <dgm:pt modelId="{D5A0A180-0633-48EA-90AD-93E8626E4302}" type="sibTrans" cxnId="{0275407A-4CD5-4C68-B596-D44381A16F25}">
      <dgm:prSet/>
      <dgm:spPr/>
      <dgm:t>
        <a:bodyPr/>
        <a:lstStyle/>
        <a:p>
          <a:endParaRPr lang="es-CO" sz="1600">
            <a:latin typeface="Montserrat" panose="00000500000000000000"/>
          </a:endParaRPr>
        </a:p>
      </dgm:t>
    </dgm:pt>
    <dgm:pt modelId="{BA37F62D-6356-413A-A9D3-09FA9BCD4902}">
      <dgm:prSet custT="1"/>
      <dgm:spPr/>
      <dgm:t>
        <a:bodyPr/>
        <a:lstStyle/>
        <a:p>
          <a:r>
            <a:rPr lang="es-ES_tradnl" sz="1600">
              <a:latin typeface="Montserrat" panose="00000500000000000000"/>
            </a:rPr>
            <a:t>Las conjugadas disminuyen la tasa de enfermedad invasiva.</a:t>
          </a:r>
          <a:endParaRPr lang="es-CO" sz="1600">
            <a:latin typeface="Montserrat" panose="00000500000000000000"/>
          </a:endParaRPr>
        </a:p>
      </dgm:t>
    </dgm:pt>
    <dgm:pt modelId="{BDC59D58-E806-47EF-9687-E38C21E81FA1}" type="parTrans" cxnId="{90FAB930-5908-4D08-93B1-26FD459F24C7}">
      <dgm:prSet/>
      <dgm:spPr/>
      <dgm:t>
        <a:bodyPr/>
        <a:lstStyle/>
        <a:p>
          <a:endParaRPr lang="es-CO" sz="1600">
            <a:latin typeface="Montserrat" panose="00000500000000000000"/>
          </a:endParaRPr>
        </a:p>
      </dgm:t>
    </dgm:pt>
    <dgm:pt modelId="{EE0312CC-B464-4130-9BA4-CB8486CD4641}" type="sibTrans" cxnId="{90FAB930-5908-4D08-93B1-26FD459F24C7}">
      <dgm:prSet/>
      <dgm:spPr/>
      <dgm:t>
        <a:bodyPr/>
        <a:lstStyle/>
        <a:p>
          <a:endParaRPr lang="es-CO" sz="1600">
            <a:latin typeface="Montserrat" panose="00000500000000000000"/>
          </a:endParaRPr>
        </a:p>
      </dgm:t>
    </dgm:pt>
    <dgm:pt modelId="{06E29136-E8F1-43CF-974E-192124768323}">
      <dgm:prSet custT="1"/>
      <dgm:spPr/>
      <dgm:t>
        <a:bodyPr/>
        <a:lstStyle/>
        <a:p>
          <a:r>
            <a:rPr lang="es-ES_tradnl" sz="1600">
              <a:latin typeface="Montserrat" panose="00000500000000000000"/>
            </a:rPr>
            <a:t>Se puede usar durante todo el primer año de vida. </a:t>
          </a:r>
          <a:endParaRPr lang="es-CO" sz="1600">
            <a:latin typeface="Montserrat" panose="00000500000000000000"/>
          </a:endParaRPr>
        </a:p>
      </dgm:t>
    </dgm:pt>
    <dgm:pt modelId="{98F02C00-BC6E-4D40-87FD-DB9C37EA0989}" type="parTrans" cxnId="{F0FA0754-3240-4B82-81FB-4140C3E16C42}">
      <dgm:prSet/>
      <dgm:spPr/>
      <dgm:t>
        <a:bodyPr/>
        <a:lstStyle/>
        <a:p>
          <a:endParaRPr lang="es-CO" sz="1600">
            <a:latin typeface="Montserrat" panose="00000500000000000000"/>
          </a:endParaRPr>
        </a:p>
      </dgm:t>
    </dgm:pt>
    <dgm:pt modelId="{B54FE361-DDD2-4F4D-8F37-3D660DA26299}" type="sibTrans" cxnId="{F0FA0754-3240-4B82-81FB-4140C3E16C42}">
      <dgm:prSet/>
      <dgm:spPr/>
      <dgm:t>
        <a:bodyPr/>
        <a:lstStyle/>
        <a:p>
          <a:endParaRPr lang="es-CO" sz="1600">
            <a:latin typeface="Montserrat" panose="00000500000000000000"/>
          </a:endParaRPr>
        </a:p>
      </dgm:t>
    </dgm:pt>
    <dgm:pt modelId="{59317F56-2F6E-43F2-8746-C4B93B755209}">
      <dgm:prSet custT="1"/>
      <dgm:spPr/>
      <dgm:t>
        <a:bodyPr/>
        <a:lstStyle/>
        <a:p>
          <a:r>
            <a:rPr lang="es-ES_tradnl" sz="1600">
              <a:latin typeface="Montserrat" panose="00000500000000000000"/>
            </a:rPr>
            <a:t>No se consigue sola, sino dentro de la pentavalente. </a:t>
          </a:r>
          <a:endParaRPr lang="es-CO" sz="1600">
            <a:latin typeface="Montserrat" panose="00000500000000000000"/>
          </a:endParaRPr>
        </a:p>
      </dgm:t>
    </dgm:pt>
    <dgm:pt modelId="{37855A31-797A-4A88-98B1-DFDC1015DEB2}" type="parTrans" cxnId="{89B38FCE-7CB5-476A-8588-6E23042F1D96}">
      <dgm:prSet/>
      <dgm:spPr/>
      <dgm:t>
        <a:bodyPr/>
        <a:lstStyle/>
        <a:p>
          <a:endParaRPr lang="es-CO" sz="1600">
            <a:latin typeface="Montserrat" panose="00000500000000000000"/>
          </a:endParaRPr>
        </a:p>
      </dgm:t>
    </dgm:pt>
    <dgm:pt modelId="{7C37E7D1-B797-4701-B7BF-C6943FA02C47}" type="sibTrans" cxnId="{89B38FCE-7CB5-476A-8588-6E23042F1D96}">
      <dgm:prSet/>
      <dgm:spPr/>
      <dgm:t>
        <a:bodyPr/>
        <a:lstStyle/>
        <a:p>
          <a:endParaRPr lang="es-CO" sz="1600">
            <a:latin typeface="Montserrat" panose="00000500000000000000"/>
          </a:endParaRPr>
        </a:p>
      </dgm:t>
    </dgm:pt>
    <dgm:pt modelId="{B59A3D0A-8587-4DF1-8CA8-1AD93A8C9464}">
      <dgm:prSet custT="1"/>
      <dgm:spPr/>
      <dgm:t>
        <a:bodyPr/>
        <a:lstStyle/>
        <a:p>
          <a:r>
            <a:rPr lang="es-ES_tradnl" sz="1600">
              <a:latin typeface="Montserrat" panose="00000500000000000000"/>
            </a:rPr>
            <a:t>Mejor protección durante el primer año de vida.</a:t>
          </a:r>
          <a:endParaRPr lang="es-CO" sz="1600">
            <a:latin typeface="Montserrat" panose="00000500000000000000"/>
          </a:endParaRPr>
        </a:p>
      </dgm:t>
    </dgm:pt>
    <dgm:pt modelId="{9BF1724D-206C-4391-9A16-2B57E8DC715A}" type="parTrans" cxnId="{9CDACBDE-2403-44F6-AE80-77320236E280}">
      <dgm:prSet/>
      <dgm:spPr/>
      <dgm:t>
        <a:bodyPr/>
        <a:lstStyle/>
        <a:p>
          <a:endParaRPr lang="es-CO" sz="1600">
            <a:latin typeface="Montserrat" panose="00000500000000000000"/>
          </a:endParaRPr>
        </a:p>
      </dgm:t>
    </dgm:pt>
    <dgm:pt modelId="{C8F9FB03-94F9-4B4C-97F0-6C16441F6C0E}" type="sibTrans" cxnId="{9CDACBDE-2403-44F6-AE80-77320236E280}">
      <dgm:prSet/>
      <dgm:spPr/>
      <dgm:t>
        <a:bodyPr/>
        <a:lstStyle/>
        <a:p>
          <a:endParaRPr lang="es-CO" sz="1600">
            <a:latin typeface="Montserrat" panose="00000500000000000000"/>
          </a:endParaRPr>
        </a:p>
      </dgm:t>
    </dgm:pt>
    <dgm:pt modelId="{AB0B1499-D95A-420B-BD7B-AE76E95FD871}">
      <dgm:prSet custT="1"/>
      <dgm:spPr/>
      <dgm:t>
        <a:bodyPr/>
        <a:lstStyle/>
        <a:p>
          <a:r>
            <a:rPr lang="es-ES_tradnl" sz="1600">
              <a:latin typeface="Montserrat" panose="00000500000000000000"/>
            </a:rPr>
            <a:t>La efectividad de la vacuna disminuye a los 2-3 años de la última dosis.</a:t>
          </a:r>
          <a:endParaRPr lang="es-CO" sz="1600">
            <a:latin typeface="Montserrat" panose="00000500000000000000"/>
          </a:endParaRPr>
        </a:p>
      </dgm:t>
    </dgm:pt>
    <dgm:pt modelId="{F5D3BDFE-A840-413E-A305-B7D724E8E0E1}" type="parTrans" cxnId="{6A339096-1613-4723-BBC7-0C18AF8ACC7A}">
      <dgm:prSet/>
      <dgm:spPr/>
      <dgm:t>
        <a:bodyPr/>
        <a:lstStyle/>
        <a:p>
          <a:endParaRPr lang="es-CO" sz="1600">
            <a:latin typeface="Montserrat" panose="00000500000000000000"/>
          </a:endParaRPr>
        </a:p>
      </dgm:t>
    </dgm:pt>
    <dgm:pt modelId="{54203568-25A8-45D6-A22D-674498F1EDE4}" type="sibTrans" cxnId="{6A339096-1613-4723-BBC7-0C18AF8ACC7A}">
      <dgm:prSet/>
      <dgm:spPr/>
      <dgm:t>
        <a:bodyPr/>
        <a:lstStyle/>
        <a:p>
          <a:endParaRPr lang="es-CO" sz="1600">
            <a:latin typeface="Montserrat" panose="00000500000000000000"/>
          </a:endParaRPr>
        </a:p>
      </dgm:t>
    </dgm:pt>
    <dgm:pt modelId="{A369CA04-5E37-4EEC-8246-CECCD41A3CD3}">
      <dgm:prSet custT="1"/>
      <dgm:spPr/>
      <dgm:t>
        <a:bodyPr/>
        <a:lstStyle/>
        <a:p>
          <a:r>
            <a:rPr lang="es-ES_tradnl" sz="1600" dirty="0">
              <a:latin typeface="Montserrat" panose="00000500000000000000"/>
            </a:rPr>
            <a:t>No se tiene </a:t>
          </a:r>
          <a:r>
            <a:rPr lang="es-ES_tradnl" sz="1600" dirty="0" err="1">
              <a:latin typeface="Montserrat" panose="00000500000000000000"/>
            </a:rPr>
            <a:t>HiB</a:t>
          </a:r>
          <a:r>
            <a:rPr lang="es-ES_tradnl" sz="1600" dirty="0">
              <a:latin typeface="Montserrat" panose="00000500000000000000"/>
            </a:rPr>
            <a:t> como agente patógeno importante en nuestro medio. Por esto los </a:t>
          </a:r>
          <a:r>
            <a:rPr lang="es-ES_tradnl" sz="1600" dirty="0" err="1">
              <a:latin typeface="Montserrat" panose="00000500000000000000"/>
            </a:rPr>
            <a:t>haemophilus</a:t>
          </a:r>
          <a:r>
            <a:rPr lang="es-ES_tradnl" sz="1600" dirty="0">
              <a:latin typeface="Montserrat" panose="00000500000000000000"/>
            </a:rPr>
            <a:t> no tipificables (A,C,D) han subido como causas de infección respiratoria, sin embargo estos no son tan graves. </a:t>
          </a:r>
          <a:endParaRPr lang="es-CO" sz="1600" dirty="0">
            <a:latin typeface="Montserrat" panose="00000500000000000000"/>
          </a:endParaRPr>
        </a:p>
      </dgm:t>
    </dgm:pt>
    <dgm:pt modelId="{AB0AF315-17F7-47B5-81F8-38D8A4C52C3C}" type="parTrans" cxnId="{5D807FB7-6BD7-41F9-A3F4-3E73213A50BE}">
      <dgm:prSet/>
      <dgm:spPr/>
      <dgm:t>
        <a:bodyPr/>
        <a:lstStyle/>
        <a:p>
          <a:endParaRPr lang="es-CO" sz="1600">
            <a:latin typeface="Montserrat" panose="00000500000000000000"/>
          </a:endParaRPr>
        </a:p>
      </dgm:t>
    </dgm:pt>
    <dgm:pt modelId="{623C5807-A712-468B-BB5A-E914B0F7C7FF}" type="sibTrans" cxnId="{5D807FB7-6BD7-41F9-A3F4-3E73213A50BE}">
      <dgm:prSet/>
      <dgm:spPr/>
      <dgm:t>
        <a:bodyPr/>
        <a:lstStyle/>
        <a:p>
          <a:endParaRPr lang="es-CO" sz="1600">
            <a:latin typeface="Montserrat" panose="00000500000000000000"/>
          </a:endParaRPr>
        </a:p>
      </dgm:t>
    </dgm:pt>
    <dgm:pt modelId="{E959876B-40CC-4A7F-BE54-0E7C830829BD}" type="pres">
      <dgm:prSet presAssocID="{6405BC07-0D7A-42DB-9439-3453C90E636D}" presName="Name0" presStyleCnt="0">
        <dgm:presLayoutVars>
          <dgm:dir/>
          <dgm:animLvl val="lvl"/>
          <dgm:resizeHandles val="exact"/>
        </dgm:presLayoutVars>
      </dgm:prSet>
      <dgm:spPr/>
    </dgm:pt>
    <dgm:pt modelId="{AF26FF63-FC78-4881-B274-203097AFB213}" type="pres">
      <dgm:prSet presAssocID="{386D0FFA-23AB-4373-A92F-11AFBBA5410C}" presName="composite" presStyleCnt="0"/>
      <dgm:spPr/>
    </dgm:pt>
    <dgm:pt modelId="{40498656-EB62-4A99-B99A-7B3420CE0576}" type="pres">
      <dgm:prSet presAssocID="{386D0FFA-23AB-4373-A92F-11AFBBA5410C}" presName="parTx" presStyleLbl="alignNode1" presStyleIdx="0" presStyleCnt="1">
        <dgm:presLayoutVars>
          <dgm:chMax val="0"/>
          <dgm:chPref val="0"/>
          <dgm:bulletEnabled val="1"/>
        </dgm:presLayoutVars>
      </dgm:prSet>
      <dgm:spPr/>
    </dgm:pt>
    <dgm:pt modelId="{FB79EAD5-BD8A-42F7-B042-80DEEAAB8E5B}" type="pres">
      <dgm:prSet presAssocID="{386D0FFA-23AB-4373-A92F-11AFBBA5410C}" presName="desTx" presStyleLbl="alignAccFollowNode1" presStyleIdx="0" presStyleCnt="1">
        <dgm:presLayoutVars>
          <dgm:bulletEnabled val="1"/>
        </dgm:presLayoutVars>
      </dgm:prSet>
      <dgm:spPr/>
    </dgm:pt>
  </dgm:ptLst>
  <dgm:cxnLst>
    <dgm:cxn modelId="{7970B703-2940-4A66-BA25-E2CB113DF7B8}" type="presOf" srcId="{06E29136-E8F1-43CF-974E-192124768323}" destId="{FB79EAD5-BD8A-42F7-B042-80DEEAAB8E5B}" srcOrd="0" destOrd="3" presId="urn:microsoft.com/office/officeart/2005/8/layout/hList1"/>
    <dgm:cxn modelId="{BEDABF08-D646-4277-88AF-C7A9440C970B}" type="presOf" srcId="{AB0B1499-D95A-420B-BD7B-AE76E95FD871}" destId="{FB79EAD5-BD8A-42F7-B042-80DEEAAB8E5B}" srcOrd="0" destOrd="6" presId="urn:microsoft.com/office/officeart/2005/8/layout/hList1"/>
    <dgm:cxn modelId="{90FAB930-5908-4D08-93B1-26FD459F24C7}" srcId="{386D0FFA-23AB-4373-A92F-11AFBBA5410C}" destId="{BA37F62D-6356-413A-A9D3-09FA9BCD4902}" srcOrd="2" destOrd="0" parTransId="{BDC59D58-E806-47EF-9687-E38C21E81FA1}" sibTransId="{EE0312CC-B464-4130-9BA4-CB8486CD4641}"/>
    <dgm:cxn modelId="{430C9833-CEC3-49AC-9092-444D960EC535}" srcId="{6405BC07-0D7A-42DB-9439-3453C90E636D}" destId="{386D0FFA-23AB-4373-A92F-11AFBBA5410C}" srcOrd="0" destOrd="0" parTransId="{F604CECF-6B91-45B4-BE55-5B719371C6AF}" sibTransId="{5E4F512E-60D6-49A5-98F5-14FFFF0EACF8}"/>
    <dgm:cxn modelId="{D38A0334-BB31-454C-8A9C-115BC65BFDB3}" type="presOf" srcId="{A369CA04-5E37-4EEC-8246-CECCD41A3CD3}" destId="{FB79EAD5-BD8A-42F7-B042-80DEEAAB8E5B}" srcOrd="0" destOrd="7" presId="urn:microsoft.com/office/officeart/2005/8/layout/hList1"/>
    <dgm:cxn modelId="{20BE7D5E-E2A0-4932-B560-7778C48DE531}" type="presOf" srcId="{B59A3D0A-8587-4DF1-8CA8-1AD93A8C9464}" destId="{FB79EAD5-BD8A-42F7-B042-80DEEAAB8E5B}" srcOrd="0" destOrd="5" presId="urn:microsoft.com/office/officeart/2005/8/layout/hList1"/>
    <dgm:cxn modelId="{F7B2E745-ADFA-4E3B-BFF2-212E21CE4901}" type="presOf" srcId="{BA37F62D-6356-413A-A9D3-09FA9BCD4902}" destId="{FB79EAD5-BD8A-42F7-B042-80DEEAAB8E5B}" srcOrd="0" destOrd="2" presId="urn:microsoft.com/office/officeart/2005/8/layout/hList1"/>
    <dgm:cxn modelId="{012F4D69-9B92-4414-AA30-D4010EA03A6D}" type="presOf" srcId="{96A778B7-60E8-4916-A34E-EFEB3F334D71}" destId="{FB79EAD5-BD8A-42F7-B042-80DEEAAB8E5B}" srcOrd="0" destOrd="1" presId="urn:microsoft.com/office/officeart/2005/8/layout/hList1"/>
    <dgm:cxn modelId="{ED9B5F6C-FD8A-42DF-AF27-4DE2CA238A7D}" type="presOf" srcId="{6405BC07-0D7A-42DB-9439-3453C90E636D}" destId="{E959876B-40CC-4A7F-BE54-0E7C830829BD}" srcOrd="0" destOrd="0" presId="urn:microsoft.com/office/officeart/2005/8/layout/hList1"/>
    <dgm:cxn modelId="{F0FA0754-3240-4B82-81FB-4140C3E16C42}" srcId="{386D0FFA-23AB-4373-A92F-11AFBBA5410C}" destId="{06E29136-E8F1-43CF-974E-192124768323}" srcOrd="3" destOrd="0" parTransId="{98F02C00-BC6E-4D40-87FD-DB9C37EA0989}" sibTransId="{B54FE361-DDD2-4F4D-8F37-3D660DA26299}"/>
    <dgm:cxn modelId="{2105A878-6CB0-430A-AAAF-938135384603}" type="presOf" srcId="{F967BF15-457F-4B2A-9462-FCD6B9CB9CCE}" destId="{FB79EAD5-BD8A-42F7-B042-80DEEAAB8E5B}" srcOrd="0" destOrd="0" presId="urn:microsoft.com/office/officeart/2005/8/layout/hList1"/>
    <dgm:cxn modelId="{0275407A-4CD5-4C68-B596-D44381A16F25}" srcId="{386D0FFA-23AB-4373-A92F-11AFBBA5410C}" destId="{96A778B7-60E8-4916-A34E-EFEB3F334D71}" srcOrd="1" destOrd="0" parTransId="{B357508D-0EDF-4673-BFF5-A7FE443E23AC}" sibTransId="{D5A0A180-0633-48EA-90AD-93E8626E4302}"/>
    <dgm:cxn modelId="{249D8A5A-BA2D-480B-8D6F-3379430861E3}" type="presOf" srcId="{386D0FFA-23AB-4373-A92F-11AFBBA5410C}" destId="{40498656-EB62-4A99-B99A-7B3420CE0576}" srcOrd="0" destOrd="0" presId="urn:microsoft.com/office/officeart/2005/8/layout/hList1"/>
    <dgm:cxn modelId="{6A339096-1613-4723-BBC7-0C18AF8ACC7A}" srcId="{386D0FFA-23AB-4373-A92F-11AFBBA5410C}" destId="{AB0B1499-D95A-420B-BD7B-AE76E95FD871}" srcOrd="6" destOrd="0" parTransId="{F5D3BDFE-A840-413E-A305-B7D724E8E0E1}" sibTransId="{54203568-25A8-45D6-A22D-674498F1EDE4}"/>
    <dgm:cxn modelId="{5D807FB7-6BD7-41F9-A3F4-3E73213A50BE}" srcId="{386D0FFA-23AB-4373-A92F-11AFBBA5410C}" destId="{A369CA04-5E37-4EEC-8246-CECCD41A3CD3}" srcOrd="7" destOrd="0" parTransId="{AB0AF315-17F7-47B5-81F8-38D8A4C52C3C}" sibTransId="{623C5807-A712-468B-BB5A-E914B0F7C7FF}"/>
    <dgm:cxn modelId="{F35662CC-64CA-414C-8571-F6D9DD7D7548}" type="presOf" srcId="{59317F56-2F6E-43F2-8746-C4B93B755209}" destId="{FB79EAD5-BD8A-42F7-B042-80DEEAAB8E5B}" srcOrd="0" destOrd="4" presId="urn:microsoft.com/office/officeart/2005/8/layout/hList1"/>
    <dgm:cxn modelId="{89B38FCE-7CB5-476A-8588-6E23042F1D96}" srcId="{386D0FFA-23AB-4373-A92F-11AFBBA5410C}" destId="{59317F56-2F6E-43F2-8746-C4B93B755209}" srcOrd="4" destOrd="0" parTransId="{37855A31-797A-4A88-98B1-DFDC1015DEB2}" sibTransId="{7C37E7D1-B797-4701-B7BF-C6943FA02C47}"/>
    <dgm:cxn modelId="{7887E5D6-7E8C-4C0C-8C5F-6D6E5DB60B77}" srcId="{386D0FFA-23AB-4373-A92F-11AFBBA5410C}" destId="{F967BF15-457F-4B2A-9462-FCD6B9CB9CCE}" srcOrd="0" destOrd="0" parTransId="{29D0E624-87CE-4BC2-9289-ED99189FE519}" sibTransId="{6EE5886A-F83E-4B97-99FB-9E837969E24A}"/>
    <dgm:cxn modelId="{9CDACBDE-2403-44F6-AE80-77320236E280}" srcId="{386D0FFA-23AB-4373-A92F-11AFBBA5410C}" destId="{B59A3D0A-8587-4DF1-8CA8-1AD93A8C9464}" srcOrd="5" destOrd="0" parTransId="{9BF1724D-206C-4391-9A16-2B57E8DC715A}" sibTransId="{C8F9FB03-94F9-4B4C-97F0-6C16441F6C0E}"/>
    <dgm:cxn modelId="{2CF6ECE1-5289-4DE6-9D6B-78C39FEBC700}" type="presParOf" srcId="{E959876B-40CC-4A7F-BE54-0E7C830829BD}" destId="{AF26FF63-FC78-4881-B274-203097AFB213}" srcOrd="0" destOrd="0" presId="urn:microsoft.com/office/officeart/2005/8/layout/hList1"/>
    <dgm:cxn modelId="{1F65EE34-EAE9-459C-AECB-BFFFE1B41CCA}" type="presParOf" srcId="{AF26FF63-FC78-4881-B274-203097AFB213}" destId="{40498656-EB62-4A99-B99A-7B3420CE0576}" srcOrd="0" destOrd="0" presId="urn:microsoft.com/office/officeart/2005/8/layout/hList1"/>
    <dgm:cxn modelId="{D48CB28F-9286-4495-B286-19894C1229B2}" type="presParOf" srcId="{AF26FF63-FC78-4881-B274-203097AFB213}" destId="{FB79EAD5-BD8A-42F7-B042-80DEEAAB8E5B}"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A83ADC70-DB48-49A4-BBE3-8D0835D5EBA1}" type="doc">
      <dgm:prSet loTypeId="urn:microsoft.com/office/officeart/2005/8/layout/process2" loCatId="process" qsTypeId="urn:microsoft.com/office/officeart/2005/8/quickstyle/simple1" qsCatId="simple" csTypeId="urn:microsoft.com/office/officeart/2005/8/colors/accent1_4" csCatId="accent1" phldr="1"/>
      <dgm:spPr/>
    </dgm:pt>
    <dgm:pt modelId="{A9D2ED76-83A0-4568-BD56-13AE64E72576}">
      <dgm:prSet phldrT="[Texto]" custT="1"/>
      <dgm:spPr/>
      <dgm:t>
        <a:bodyPr/>
        <a:lstStyle/>
        <a:p>
          <a:r>
            <a:rPr lang="es-ES_tradnl" sz="1800" dirty="0">
              <a:latin typeface="Montserrat" panose="00000500000000000000"/>
            </a:rPr>
            <a:t>Como difteria y tétano actúan con base en toxina, lo que se hizo fue modificar la toxina para producir un toxoide.  </a:t>
          </a:r>
          <a:endParaRPr lang="es-CO" sz="1800" dirty="0">
            <a:latin typeface="Montserrat" panose="00000500000000000000"/>
          </a:endParaRPr>
        </a:p>
      </dgm:t>
    </dgm:pt>
    <dgm:pt modelId="{ACB197BE-3D02-472B-826D-0BF4840D5907}" type="parTrans" cxnId="{EE071EFA-C5E0-4B18-9EEA-92D0F2F27738}">
      <dgm:prSet/>
      <dgm:spPr/>
      <dgm:t>
        <a:bodyPr/>
        <a:lstStyle/>
        <a:p>
          <a:endParaRPr lang="es-CO" sz="1800">
            <a:latin typeface="Montserrat" panose="00000500000000000000"/>
          </a:endParaRPr>
        </a:p>
      </dgm:t>
    </dgm:pt>
    <dgm:pt modelId="{CD4305EF-9B37-4B57-A9B3-C5E2B3082749}" type="sibTrans" cxnId="{EE071EFA-C5E0-4B18-9EEA-92D0F2F27738}">
      <dgm:prSet custT="1"/>
      <dgm:spPr/>
      <dgm:t>
        <a:bodyPr/>
        <a:lstStyle/>
        <a:p>
          <a:endParaRPr lang="es-CO" sz="1800">
            <a:latin typeface="Montserrat" panose="00000500000000000000"/>
          </a:endParaRPr>
        </a:p>
      </dgm:t>
    </dgm:pt>
    <dgm:pt modelId="{39232AE4-00A6-4CF2-AB30-B8C7AC5069B5}">
      <dgm:prSet phldrT="[Texto]" custT="1"/>
      <dgm:spPr/>
      <dgm:t>
        <a:bodyPr/>
        <a:lstStyle/>
        <a:p>
          <a:r>
            <a:rPr lang="es-ES_tradnl" sz="1800" dirty="0">
              <a:latin typeface="Montserrat" panose="00000500000000000000"/>
            </a:rPr>
            <a:t>La tosferina es una vacuna bacteriana macerada de </a:t>
          </a:r>
          <a:r>
            <a:rPr lang="es-ES_tradnl" sz="1800" dirty="0" err="1">
              <a:latin typeface="Montserrat" panose="00000500000000000000"/>
            </a:rPr>
            <a:t>Bordetella</a:t>
          </a:r>
          <a:r>
            <a:rPr lang="es-ES_tradnl" sz="1800" dirty="0">
              <a:latin typeface="Montserrat" panose="00000500000000000000"/>
            </a:rPr>
            <a:t> </a:t>
          </a:r>
          <a:r>
            <a:rPr lang="es-ES_tradnl" sz="1800" dirty="0" err="1">
              <a:latin typeface="Montserrat" panose="00000500000000000000"/>
            </a:rPr>
            <a:t>pertusis</a:t>
          </a:r>
          <a:r>
            <a:rPr lang="es-ES_tradnl" sz="1800" dirty="0">
              <a:latin typeface="Montserrat" panose="00000500000000000000"/>
            </a:rPr>
            <a:t>. </a:t>
          </a:r>
          <a:endParaRPr lang="es-CO" sz="1800" dirty="0">
            <a:latin typeface="Montserrat" panose="00000500000000000000"/>
          </a:endParaRPr>
        </a:p>
      </dgm:t>
    </dgm:pt>
    <dgm:pt modelId="{0FA80A7A-4E03-44F3-8574-F3588E0B6B2E}" type="parTrans" cxnId="{7463281D-80AA-441A-9BF4-AF9BB21F8959}">
      <dgm:prSet/>
      <dgm:spPr/>
      <dgm:t>
        <a:bodyPr/>
        <a:lstStyle/>
        <a:p>
          <a:endParaRPr lang="es-CO" sz="1800">
            <a:latin typeface="Montserrat" panose="00000500000000000000"/>
          </a:endParaRPr>
        </a:p>
      </dgm:t>
    </dgm:pt>
    <dgm:pt modelId="{AFD06DF8-86D5-48DB-8447-7BF8DE547A9C}" type="sibTrans" cxnId="{7463281D-80AA-441A-9BF4-AF9BB21F8959}">
      <dgm:prSet custT="1"/>
      <dgm:spPr/>
      <dgm:t>
        <a:bodyPr/>
        <a:lstStyle/>
        <a:p>
          <a:endParaRPr lang="es-CO" sz="1800">
            <a:latin typeface="Montserrat" panose="00000500000000000000"/>
          </a:endParaRPr>
        </a:p>
      </dgm:t>
    </dgm:pt>
    <dgm:pt modelId="{F6324EFA-4311-4E86-85DE-FF717DC10A82}">
      <dgm:prSet phldrT="[Texto]" custT="1"/>
      <dgm:spPr>
        <a:solidFill>
          <a:srgbClr val="0070C0"/>
        </a:solidFill>
      </dgm:spPr>
      <dgm:t>
        <a:bodyPr/>
        <a:lstStyle/>
        <a:p>
          <a:r>
            <a:rPr lang="es-ES_tradnl" sz="1800" dirty="0">
              <a:latin typeface="Montserrat" panose="00000500000000000000"/>
            </a:rPr>
            <a:t>La difteria en Antioquia está erradicada. La vacuna no elimina el estado de portador, debido a que esta está dirigida al toxoide, entonces se puede tener el microorganismo.</a:t>
          </a:r>
          <a:endParaRPr lang="es-CO" sz="1800" dirty="0">
            <a:latin typeface="Montserrat" panose="00000500000000000000"/>
          </a:endParaRPr>
        </a:p>
      </dgm:t>
    </dgm:pt>
    <dgm:pt modelId="{84309B8C-053B-4F02-A911-47D085BD43EE}" type="parTrans" cxnId="{CF391061-B491-4440-83AF-FD3B9628250A}">
      <dgm:prSet/>
      <dgm:spPr/>
      <dgm:t>
        <a:bodyPr/>
        <a:lstStyle/>
        <a:p>
          <a:endParaRPr lang="es-CO" sz="1800">
            <a:latin typeface="Montserrat" panose="00000500000000000000"/>
          </a:endParaRPr>
        </a:p>
      </dgm:t>
    </dgm:pt>
    <dgm:pt modelId="{892F4063-4932-4CD6-8444-BB296B1F4945}" type="sibTrans" cxnId="{CF391061-B491-4440-83AF-FD3B9628250A}">
      <dgm:prSet/>
      <dgm:spPr/>
      <dgm:t>
        <a:bodyPr/>
        <a:lstStyle/>
        <a:p>
          <a:endParaRPr lang="es-CO" sz="1800">
            <a:latin typeface="Montserrat" panose="00000500000000000000"/>
          </a:endParaRPr>
        </a:p>
      </dgm:t>
    </dgm:pt>
    <dgm:pt modelId="{ACA2398C-7E5B-4EFB-97B8-982B74DAE325}" type="pres">
      <dgm:prSet presAssocID="{A83ADC70-DB48-49A4-BBE3-8D0835D5EBA1}" presName="linearFlow" presStyleCnt="0">
        <dgm:presLayoutVars>
          <dgm:resizeHandles val="exact"/>
        </dgm:presLayoutVars>
      </dgm:prSet>
      <dgm:spPr/>
    </dgm:pt>
    <dgm:pt modelId="{9A240270-A919-4187-B2C9-9CB77FDB0A17}" type="pres">
      <dgm:prSet presAssocID="{A9D2ED76-83A0-4568-BD56-13AE64E72576}" presName="node" presStyleLbl="node1" presStyleIdx="0" presStyleCnt="3">
        <dgm:presLayoutVars>
          <dgm:bulletEnabled val="1"/>
        </dgm:presLayoutVars>
      </dgm:prSet>
      <dgm:spPr/>
    </dgm:pt>
    <dgm:pt modelId="{76FC1058-A864-4E7C-98A7-CF1F92CD81B3}" type="pres">
      <dgm:prSet presAssocID="{CD4305EF-9B37-4B57-A9B3-C5E2B3082749}" presName="sibTrans" presStyleLbl="sibTrans2D1" presStyleIdx="0" presStyleCnt="2"/>
      <dgm:spPr/>
    </dgm:pt>
    <dgm:pt modelId="{AFA91216-7500-4574-8E62-3A912054C181}" type="pres">
      <dgm:prSet presAssocID="{CD4305EF-9B37-4B57-A9B3-C5E2B3082749}" presName="connectorText" presStyleLbl="sibTrans2D1" presStyleIdx="0" presStyleCnt="2"/>
      <dgm:spPr/>
    </dgm:pt>
    <dgm:pt modelId="{7F88B9DB-889C-4AD7-9885-FA9883FB2CA7}" type="pres">
      <dgm:prSet presAssocID="{39232AE4-00A6-4CF2-AB30-B8C7AC5069B5}" presName="node" presStyleLbl="node1" presStyleIdx="1" presStyleCnt="3">
        <dgm:presLayoutVars>
          <dgm:bulletEnabled val="1"/>
        </dgm:presLayoutVars>
      </dgm:prSet>
      <dgm:spPr/>
    </dgm:pt>
    <dgm:pt modelId="{73DE18E8-95DD-407A-A49B-811D64E0CF31}" type="pres">
      <dgm:prSet presAssocID="{AFD06DF8-86D5-48DB-8447-7BF8DE547A9C}" presName="sibTrans" presStyleLbl="sibTrans2D1" presStyleIdx="1" presStyleCnt="2"/>
      <dgm:spPr/>
    </dgm:pt>
    <dgm:pt modelId="{A713B55E-DBD7-4FBF-813F-27235522D2E4}" type="pres">
      <dgm:prSet presAssocID="{AFD06DF8-86D5-48DB-8447-7BF8DE547A9C}" presName="connectorText" presStyleLbl="sibTrans2D1" presStyleIdx="1" presStyleCnt="2"/>
      <dgm:spPr/>
    </dgm:pt>
    <dgm:pt modelId="{73BF5286-F1F0-4ADE-9DFB-8A5735BEF7CA}" type="pres">
      <dgm:prSet presAssocID="{F6324EFA-4311-4E86-85DE-FF717DC10A82}" presName="node" presStyleLbl="node1" presStyleIdx="2" presStyleCnt="3">
        <dgm:presLayoutVars>
          <dgm:bulletEnabled val="1"/>
        </dgm:presLayoutVars>
      </dgm:prSet>
      <dgm:spPr/>
    </dgm:pt>
  </dgm:ptLst>
  <dgm:cxnLst>
    <dgm:cxn modelId="{7463281D-80AA-441A-9BF4-AF9BB21F8959}" srcId="{A83ADC70-DB48-49A4-BBE3-8D0835D5EBA1}" destId="{39232AE4-00A6-4CF2-AB30-B8C7AC5069B5}" srcOrd="1" destOrd="0" parTransId="{0FA80A7A-4E03-44F3-8574-F3588E0B6B2E}" sibTransId="{AFD06DF8-86D5-48DB-8447-7BF8DE547A9C}"/>
    <dgm:cxn modelId="{32196825-67CE-4687-9137-D865A4F79D00}" type="presOf" srcId="{CD4305EF-9B37-4B57-A9B3-C5E2B3082749}" destId="{76FC1058-A864-4E7C-98A7-CF1F92CD81B3}" srcOrd="0" destOrd="0" presId="urn:microsoft.com/office/officeart/2005/8/layout/process2"/>
    <dgm:cxn modelId="{CF391061-B491-4440-83AF-FD3B9628250A}" srcId="{A83ADC70-DB48-49A4-BBE3-8D0835D5EBA1}" destId="{F6324EFA-4311-4E86-85DE-FF717DC10A82}" srcOrd="2" destOrd="0" parTransId="{84309B8C-053B-4F02-A911-47D085BD43EE}" sibTransId="{892F4063-4932-4CD6-8444-BB296B1F4945}"/>
    <dgm:cxn modelId="{8C450865-44CF-4EB4-8561-E2141CA66F8D}" type="presOf" srcId="{A83ADC70-DB48-49A4-BBE3-8D0835D5EBA1}" destId="{ACA2398C-7E5B-4EFB-97B8-982B74DAE325}" srcOrd="0" destOrd="0" presId="urn:microsoft.com/office/officeart/2005/8/layout/process2"/>
    <dgm:cxn modelId="{E6D61D49-EE11-40A5-ABEA-A97AFE43CF83}" type="presOf" srcId="{F6324EFA-4311-4E86-85DE-FF717DC10A82}" destId="{73BF5286-F1F0-4ADE-9DFB-8A5735BEF7CA}" srcOrd="0" destOrd="0" presId="urn:microsoft.com/office/officeart/2005/8/layout/process2"/>
    <dgm:cxn modelId="{5F39804C-4203-44A0-83FC-2DAFBA1F2CBE}" type="presOf" srcId="{39232AE4-00A6-4CF2-AB30-B8C7AC5069B5}" destId="{7F88B9DB-889C-4AD7-9885-FA9883FB2CA7}" srcOrd="0" destOrd="0" presId="urn:microsoft.com/office/officeart/2005/8/layout/process2"/>
    <dgm:cxn modelId="{9E255776-57F4-4ECC-978A-45F01E26EE75}" type="presOf" srcId="{AFD06DF8-86D5-48DB-8447-7BF8DE547A9C}" destId="{73DE18E8-95DD-407A-A49B-811D64E0CF31}" srcOrd="0" destOrd="0" presId="urn:microsoft.com/office/officeart/2005/8/layout/process2"/>
    <dgm:cxn modelId="{0D573A80-046D-461D-A3C4-CF5246C8C098}" type="presOf" srcId="{AFD06DF8-86D5-48DB-8447-7BF8DE547A9C}" destId="{A713B55E-DBD7-4FBF-813F-27235522D2E4}" srcOrd="1" destOrd="0" presId="urn:microsoft.com/office/officeart/2005/8/layout/process2"/>
    <dgm:cxn modelId="{1F41DD84-8AD8-4C13-AF10-796CCC549930}" type="presOf" srcId="{CD4305EF-9B37-4B57-A9B3-C5E2B3082749}" destId="{AFA91216-7500-4574-8E62-3A912054C181}" srcOrd="1" destOrd="0" presId="urn:microsoft.com/office/officeart/2005/8/layout/process2"/>
    <dgm:cxn modelId="{FB82A3AF-5B66-4C18-8A42-03C129B88D47}" type="presOf" srcId="{A9D2ED76-83A0-4568-BD56-13AE64E72576}" destId="{9A240270-A919-4187-B2C9-9CB77FDB0A17}" srcOrd="0" destOrd="0" presId="urn:microsoft.com/office/officeart/2005/8/layout/process2"/>
    <dgm:cxn modelId="{EE071EFA-C5E0-4B18-9EEA-92D0F2F27738}" srcId="{A83ADC70-DB48-49A4-BBE3-8D0835D5EBA1}" destId="{A9D2ED76-83A0-4568-BD56-13AE64E72576}" srcOrd="0" destOrd="0" parTransId="{ACB197BE-3D02-472B-826D-0BF4840D5907}" sibTransId="{CD4305EF-9B37-4B57-A9B3-C5E2B3082749}"/>
    <dgm:cxn modelId="{E90510DB-3749-4798-AA5D-82610B38F8A0}" type="presParOf" srcId="{ACA2398C-7E5B-4EFB-97B8-982B74DAE325}" destId="{9A240270-A919-4187-B2C9-9CB77FDB0A17}" srcOrd="0" destOrd="0" presId="urn:microsoft.com/office/officeart/2005/8/layout/process2"/>
    <dgm:cxn modelId="{6D55A2C7-2E51-4C00-AC85-D761A74CB3BC}" type="presParOf" srcId="{ACA2398C-7E5B-4EFB-97B8-982B74DAE325}" destId="{76FC1058-A864-4E7C-98A7-CF1F92CD81B3}" srcOrd="1" destOrd="0" presId="urn:microsoft.com/office/officeart/2005/8/layout/process2"/>
    <dgm:cxn modelId="{4C125A56-836E-4924-B10B-28EB880F64CA}" type="presParOf" srcId="{76FC1058-A864-4E7C-98A7-CF1F92CD81B3}" destId="{AFA91216-7500-4574-8E62-3A912054C181}" srcOrd="0" destOrd="0" presId="urn:microsoft.com/office/officeart/2005/8/layout/process2"/>
    <dgm:cxn modelId="{3D0A8DD9-862E-4DC7-8966-B161414496AC}" type="presParOf" srcId="{ACA2398C-7E5B-4EFB-97B8-982B74DAE325}" destId="{7F88B9DB-889C-4AD7-9885-FA9883FB2CA7}" srcOrd="2" destOrd="0" presId="urn:microsoft.com/office/officeart/2005/8/layout/process2"/>
    <dgm:cxn modelId="{3C3CF52E-F65C-43F5-AC62-322A46B2D92B}" type="presParOf" srcId="{ACA2398C-7E5B-4EFB-97B8-982B74DAE325}" destId="{73DE18E8-95DD-407A-A49B-811D64E0CF31}" srcOrd="3" destOrd="0" presId="urn:microsoft.com/office/officeart/2005/8/layout/process2"/>
    <dgm:cxn modelId="{76B1C0F0-9D27-47CE-90B9-B4C2D2FCE577}" type="presParOf" srcId="{73DE18E8-95DD-407A-A49B-811D64E0CF31}" destId="{A713B55E-DBD7-4FBF-813F-27235522D2E4}" srcOrd="0" destOrd="0" presId="urn:microsoft.com/office/officeart/2005/8/layout/process2"/>
    <dgm:cxn modelId="{72458F4A-1519-4891-8AE8-1FD5D10CFCCA}" type="presParOf" srcId="{ACA2398C-7E5B-4EFB-97B8-982B74DAE325}" destId="{73BF5286-F1F0-4ADE-9DFB-8A5735BEF7CA}" srcOrd="4" destOrd="0" presId="urn:microsoft.com/office/officeart/2005/8/layout/process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8.xml><?xml version="1.0" encoding="utf-8"?>
<dgm:dataModel xmlns:dgm="http://schemas.openxmlformats.org/drawingml/2006/diagram" xmlns:a="http://schemas.openxmlformats.org/drawingml/2006/main">
  <dgm:ptLst>
    <dgm:pt modelId="{FB11951B-618E-47B2-9619-FEEC2F4D7591}" type="doc">
      <dgm:prSet loTypeId="urn:microsoft.com/office/officeart/2005/8/layout/chevron2" loCatId="list" qsTypeId="urn:microsoft.com/office/officeart/2005/8/quickstyle/simple1" qsCatId="simple" csTypeId="urn:microsoft.com/office/officeart/2005/8/colors/accent1_2" csCatId="accent1" phldr="1"/>
      <dgm:spPr/>
      <dgm:t>
        <a:bodyPr/>
        <a:lstStyle/>
        <a:p>
          <a:endParaRPr lang="es-CO"/>
        </a:p>
      </dgm:t>
    </dgm:pt>
    <dgm:pt modelId="{4671A0AC-9916-4631-8B04-A01BC5167C44}">
      <dgm:prSet phldrT="[Texto]" phldr="1" custT="1"/>
      <dgm:spPr/>
      <dgm:t>
        <a:bodyPr/>
        <a:lstStyle/>
        <a:p>
          <a:endParaRPr lang="es-CO" sz="1800">
            <a:solidFill>
              <a:srgbClr val="112C45"/>
            </a:solidFill>
            <a:latin typeface="Montserrat"/>
          </a:endParaRPr>
        </a:p>
      </dgm:t>
    </dgm:pt>
    <dgm:pt modelId="{FA4E1F2E-C999-4E70-B9DA-FF0F0B8568E7}" type="parTrans" cxnId="{6D6F6AD7-637B-4C5D-A1F9-A6D035CD8634}">
      <dgm:prSet/>
      <dgm:spPr/>
      <dgm:t>
        <a:bodyPr/>
        <a:lstStyle/>
        <a:p>
          <a:endParaRPr lang="es-CO" sz="1800">
            <a:solidFill>
              <a:srgbClr val="112C45"/>
            </a:solidFill>
            <a:latin typeface="Montserrat"/>
          </a:endParaRPr>
        </a:p>
      </dgm:t>
    </dgm:pt>
    <dgm:pt modelId="{B5441ADB-7C01-4B7E-8299-F743D82DB395}" type="sibTrans" cxnId="{6D6F6AD7-637B-4C5D-A1F9-A6D035CD8634}">
      <dgm:prSet/>
      <dgm:spPr/>
      <dgm:t>
        <a:bodyPr/>
        <a:lstStyle/>
        <a:p>
          <a:endParaRPr lang="es-CO" sz="1800">
            <a:solidFill>
              <a:srgbClr val="112C45"/>
            </a:solidFill>
            <a:latin typeface="Montserrat"/>
          </a:endParaRPr>
        </a:p>
      </dgm:t>
    </dgm:pt>
    <dgm:pt modelId="{1E42BCA4-9C09-486F-A74F-55166C49A0D1}">
      <dgm:prSet phldrT="[Texto]" custT="1"/>
      <dgm:spPr/>
      <dgm:t>
        <a:bodyPr/>
        <a:lstStyle/>
        <a:p>
          <a:r>
            <a:rPr lang="es-ES_tradnl" sz="1400" dirty="0">
              <a:solidFill>
                <a:srgbClr val="112C45"/>
              </a:solidFill>
              <a:latin typeface="Montserrat"/>
            </a:rPr>
            <a:t>Aunque se consigue el toxoide tetánico solo, se prefiere darlo combinado, debido a que solo tiene mayor efecto local, enrojecimiento, calor. Con 2 dosis se logran niveles protectores del 80% y con 3 de 95%. Luego del esquema completo su protección dura 10 años. </a:t>
          </a:r>
          <a:endParaRPr lang="es-CO" sz="1400" dirty="0">
            <a:solidFill>
              <a:srgbClr val="112C45"/>
            </a:solidFill>
            <a:latin typeface="Montserrat"/>
          </a:endParaRPr>
        </a:p>
      </dgm:t>
    </dgm:pt>
    <dgm:pt modelId="{E039D969-A922-46D5-8C4B-3DBE47FCF249}" type="parTrans" cxnId="{8176B5BA-4373-4044-A739-6258ED1976C6}">
      <dgm:prSet/>
      <dgm:spPr/>
      <dgm:t>
        <a:bodyPr/>
        <a:lstStyle/>
        <a:p>
          <a:endParaRPr lang="es-CO" sz="1800">
            <a:solidFill>
              <a:srgbClr val="112C45"/>
            </a:solidFill>
            <a:latin typeface="Montserrat"/>
          </a:endParaRPr>
        </a:p>
      </dgm:t>
    </dgm:pt>
    <dgm:pt modelId="{26B80203-B997-438A-AB6A-3E56DC85BCB8}" type="sibTrans" cxnId="{8176B5BA-4373-4044-A739-6258ED1976C6}">
      <dgm:prSet/>
      <dgm:spPr/>
      <dgm:t>
        <a:bodyPr/>
        <a:lstStyle/>
        <a:p>
          <a:endParaRPr lang="es-CO" sz="1800">
            <a:solidFill>
              <a:srgbClr val="112C45"/>
            </a:solidFill>
            <a:latin typeface="Montserrat"/>
          </a:endParaRPr>
        </a:p>
      </dgm:t>
    </dgm:pt>
    <dgm:pt modelId="{2A167BAF-472A-4A90-BED6-E18CE8D14DB6}">
      <dgm:prSet phldrT="[Texto]" phldr="1" custT="1"/>
      <dgm:spPr/>
      <dgm:t>
        <a:bodyPr/>
        <a:lstStyle/>
        <a:p>
          <a:endParaRPr lang="es-CO" sz="1800">
            <a:solidFill>
              <a:srgbClr val="112C45"/>
            </a:solidFill>
            <a:latin typeface="Montserrat"/>
          </a:endParaRPr>
        </a:p>
      </dgm:t>
    </dgm:pt>
    <dgm:pt modelId="{C24F0788-7E6B-48B8-83E9-ED0EE13E58A1}" type="parTrans" cxnId="{69641337-B75B-4325-9F0A-EAD33FD35FD4}">
      <dgm:prSet/>
      <dgm:spPr/>
      <dgm:t>
        <a:bodyPr/>
        <a:lstStyle/>
        <a:p>
          <a:endParaRPr lang="es-CO" sz="1800">
            <a:solidFill>
              <a:srgbClr val="112C45"/>
            </a:solidFill>
            <a:latin typeface="Montserrat"/>
          </a:endParaRPr>
        </a:p>
      </dgm:t>
    </dgm:pt>
    <dgm:pt modelId="{721DD625-2770-47AB-9843-40B73E8B1B9A}" type="sibTrans" cxnId="{69641337-B75B-4325-9F0A-EAD33FD35FD4}">
      <dgm:prSet/>
      <dgm:spPr/>
      <dgm:t>
        <a:bodyPr/>
        <a:lstStyle/>
        <a:p>
          <a:endParaRPr lang="es-CO" sz="1800">
            <a:solidFill>
              <a:srgbClr val="112C45"/>
            </a:solidFill>
            <a:latin typeface="Montserrat"/>
          </a:endParaRPr>
        </a:p>
      </dgm:t>
    </dgm:pt>
    <dgm:pt modelId="{A4BD3A2C-6463-4E0B-B3F8-89EFED53742B}">
      <dgm:prSet phldrT="[Texto]" custT="1"/>
      <dgm:spPr/>
      <dgm:t>
        <a:bodyPr/>
        <a:lstStyle/>
        <a:p>
          <a:r>
            <a:rPr lang="es-CO" sz="1800" dirty="0">
              <a:solidFill>
                <a:srgbClr val="112C45"/>
              </a:solidFill>
              <a:latin typeface="Montserrat"/>
            </a:rPr>
            <a:t>Tosferina: c</a:t>
          </a:r>
          <a:r>
            <a:rPr lang="es-ES_tradnl" sz="1800" dirty="0" err="1">
              <a:solidFill>
                <a:srgbClr val="112C45"/>
              </a:solidFill>
              <a:latin typeface="Montserrat"/>
            </a:rPr>
            <a:t>elular</a:t>
          </a:r>
          <a:r>
            <a:rPr lang="es-ES_tradnl" sz="1800" dirty="0">
              <a:solidFill>
                <a:srgbClr val="112C45"/>
              </a:solidFill>
              <a:latin typeface="Montserrat"/>
            </a:rPr>
            <a:t>: macerado de bacterias muertas completas </a:t>
          </a:r>
          <a:r>
            <a:rPr lang="es-ES_tradnl" sz="1800" dirty="0">
              <a:solidFill>
                <a:srgbClr val="112C45"/>
              </a:solidFill>
              <a:latin typeface="Montserrat"/>
              <a:sym typeface="Wingdings" panose="05000000000000000000" pitchFamily="2" charset="2"/>
            </a:rPr>
            <a:t></a:t>
          </a:r>
          <a:r>
            <a:rPr lang="es-ES_tradnl" sz="1800" dirty="0">
              <a:solidFill>
                <a:srgbClr val="112C45"/>
              </a:solidFill>
              <a:latin typeface="Montserrat"/>
            </a:rPr>
            <a:t> </a:t>
          </a:r>
          <a:r>
            <a:rPr lang="es-ES_tradnl" sz="1800" b="1" dirty="0">
              <a:solidFill>
                <a:srgbClr val="112C45"/>
              </a:solidFill>
              <a:latin typeface="Montserrat"/>
            </a:rPr>
            <a:t>DPT. </a:t>
          </a:r>
          <a:r>
            <a:rPr lang="es-ES_tradnl" sz="1800" dirty="0" err="1">
              <a:solidFill>
                <a:srgbClr val="112C45"/>
              </a:solidFill>
              <a:latin typeface="Montserrat"/>
            </a:rPr>
            <a:t>Acelular</a:t>
          </a:r>
          <a:r>
            <a:rPr lang="es-ES_tradnl" sz="1800" dirty="0">
              <a:solidFill>
                <a:srgbClr val="112C45"/>
              </a:solidFill>
              <a:latin typeface="Montserrat"/>
            </a:rPr>
            <a:t>: PT inactivada, antígenos de la fimbria </a:t>
          </a:r>
          <a:r>
            <a:rPr lang="es-ES_tradnl" sz="1800" dirty="0">
              <a:solidFill>
                <a:srgbClr val="112C45"/>
              </a:solidFill>
              <a:latin typeface="Montserrat"/>
              <a:sym typeface="Wingdings" panose="05000000000000000000" pitchFamily="2" charset="2"/>
            </a:rPr>
            <a:t></a:t>
          </a:r>
          <a:r>
            <a:rPr lang="es-ES_tradnl" sz="1800" dirty="0">
              <a:solidFill>
                <a:srgbClr val="112C45"/>
              </a:solidFill>
              <a:latin typeface="Montserrat"/>
            </a:rPr>
            <a:t> </a:t>
          </a:r>
          <a:r>
            <a:rPr lang="es-ES_tradnl" sz="1800" b="1" dirty="0" err="1">
              <a:solidFill>
                <a:srgbClr val="112C45"/>
              </a:solidFill>
              <a:latin typeface="Montserrat"/>
            </a:rPr>
            <a:t>DPaT</a:t>
          </a:r>
          <a:r>
            <a:rPr lang="es-ES_tradnl" sz="1800" b="1" dirty="0">
              <a:solidFill>
                <a:srgbClr val="112C45"/>
              </a:solidFill>
              <a:latin typeface="Montserrat"/>
            </a:rPr>
            <a:t>.</a:t>
          </a:r>
          <a:endParaRPr lang="es-CO" sz="1800" dirty="0">
            <a:solidFill>
              <a:srgbClr val="112C45"/>
            </a:solidFill>
            <a:latin typeface="Montserrat"/>
          </a:endParaRPr>
        </a:p>
      </dgm:t>
    </dgm:pt>
    <dgm:pt modelId="{55DFC5AE-78F6-4D8E-BD91-BFB722E36993}" type="parTrans" cxnId="{97679425-AC7E-4708-BEFE-B39F08972D85}">
      <dgm:prSet/>
      <dgm:spPr/>
      <dgm:t>
        <a:bodyPr/>
        <a:lstStyle/>
        <a:p>
          <a:endParaRPr lang="es-CO" sz="1800">
            <a:solidFill>
              <a:srgbClr val="112C45"/>
            </a:solidFill>
            <a:latin typeface="Montserrat"/>
          </a:endParaRPr>
        </a:p>
      </dgm:t>
    </dgm:pt>
    <dgm:pt modelId="{0B078BB3-6953-4C92-BAE0-9C310A3DC094}" type="sibTrans" cxnId="{97679425-AC7E-4708-BEFE-B39F08972D85}">
      <dgm:prSet/>
      <dgm:spPr/>
      <dgm:t>
        <a:bodyPr/>
        <a:lstStyle/>
        <a:p>
          <a:endParaRPr lang="es-CO" sz="1800">
            <a:solidFill>
              <a:srgbClr val="112C45"/>
            </a:solidFill>
            <a:latin typeface="Montserrat"/>
          </a:endParaRPr>
        </a:p>
      </dgm:t>
    </dgm:pt>
    <dgm:pt modelId="{9915EC43-6A89-49C7-AAAD-A41DB43C5216}">
      <dgm:prSet phldrT="[Texto]" phldr="1" custT="1"/>
      <dgm:spPr/>
      <dgm:t>
        <a:bodyPr/>
        <a:lstStyle/>
        <a:p>
          <a:endParaRPr lang="es-CO" sz="1800" dirty="0">
            <a:solidFill>
              <a:srgbClr val="112C45"/>
            </a:solidFill>
            <a:latin typeface="Montserrat"/>
          </a:endParaRPr>
        </a:p>
      </dgm:t>
    </dgm:pt>
    <dgm:pt modelId="{6193BDB7-8DE4-438D-A885-A0812EBF03D3}" type="parTrans" cxnId="{0D9FE2B4-3C48-4997-B144-C87861749A62}">
      <dgm:prSet/>
      <dgm:spPr/>
      <dgm:t>
        <a:bodyPr/>
        <a:lstStyle/>
        <a:p>
          <a:endParaRPr lang="es-CO" sz="1800">
            <a:solidFill>
              <a:srgbClr val="112C45"/>
            </a:solidFill>
            <a:latin typeface="Montserrat"/>
          </a:endParaRPr>
        </a:p>
      </dgm:t>
    </dgm:pt>
    <dgm:pt modelId="{176B6F3A-33F3-40B0-B4C7-6C3C9B5FCC9E}" type="sibTrans" cxnId="{0D9FE2B4-3C48-4997-B144-C87861749A62}">
      <dgm:prSet/>
      <dgm:spPr/>
      <dgm:t>
        <a:bodyPr/>
        <a:lstStyle/>
        <a:p>
          <a:endParaRPr lang="es-CO" sz="1800">
            <a:solidFill>
              <a:srgbClr val="112C45"/>
            </a:solidFill>
            <a:latin typeface="Montserrat"/>
          </a:endParaRPr>
        </a:p>
      </dgm:t>
    </dgm:pt>
    <dgm:pt modelId="{1E3814C4-A376-4C28-B4B5-0A710E5541D5}">
      <dgm:prSet phldrT="[Texto]" custT="1"/>
      <dgm:spPr/>
      <dgm:t>
        <a:bodyPr/>
        <a:lstStyle/>
        <a:p>
          <a:r>
            <a:rPr lang="es-CO" sz="1800" dirty="0">
              <a:solidFill>
                <a:srgbClr val="112C45"/>
              </a:solidFill>
              <a:latin typeface="Montserrat"/>
            </a:rPr>
            <a:t>La que está incluida en el PAI es la celular, es la que más reacción tiene (pone al niño muy maluco). La </a:t>
          </a:r>
          <a:r>
            <a:rPr lang="es-CO" sz="1800" dirty="0" err="1">
              <a:solidFill>
                <a:srgbClr val="112C45"/>
              </a:solidFill>
              <a:latin typeface="Montserrat"/>
            </a:rPr>
            <a:t>acelular</a:t>
          </a:r>
          <a:r>
            <a:rPr lang="es-CO" sz="1800" dirty="0">
              <a:solidFill>
                <a:srgbClr val="112C45"/>
              </a:solidFill>
              <a:latin typeface="Montserrat"/>
            </a:rPr>
            <a:t> tiene menos </a:t>
          </a:r>
          <a:r>
            <a:rPr lang="es-CO" sz="1800" dirty="0" err="1">
              <a:solidFill>
                <a:srgbClr val="112C45"/>
              </a:solidFill>
              <a:latin typeface="Montserrat"/>
            </a:rPr>
            <a:t>inmunogenicidad</a:t>
          </a:r>
          <a:r>
            <a:rPr lang="es-CO" sz="1800" dirty="0">
              <a:solidFill>
                <a:srgbClr val="112C45"/>
              </a:solidFill>
              <a:latin typeface="Montserrat"/>
            </a:rPr>
            <a:t>. </a:t>
          </a:r>
        </a:p>
      </dgm:t>
    </dgm:pt>
    <dgm:pt modelId="{3ACDF684-E5DF-4EEA-A321-B5D8513A4BED}" type="parTrans" cxnId="{BFE94C8D-A5E6-4037-914E-435618F8A27C}">
      <dgm:prSet/>
      <dgm:spPr/>
      <dgm:t>
        <a:bodyPr/>
        <a:lstStyle/>
        <a:p>
          <a:endParaRPr lang="es-CO" sz="1800">
            <a:solidFill>
              <a:srgbClr val="112C45"/>
            </a:solidFill>
            <a:latin typeface="Montserrat"/>
          </a:endParaRPr>
        </a:p>
      </dgm:t>
    </dgm:pt>
    <dgm:pt modelId="{051F9EA0-8B57-4578-A068-7B7C2369361B}" type="sibTrans" cxnId="{BFE94C8D-A5E6-4037-914E-435618F8A27C}">
      <dgm:prSet/>
      <dgm:spPr/>
      <dgm:t>
        <a:bodyPr/>
        <a:lstStyle/>
        <a:p>
          <a:endParaRPr lang="es-CO" sz="1800">
            <a:solidFill>
              <a:srgbClr val="112C45"/>
            </a:solidFill>
            <a:latin typeface="Montserrat"/>
          </a:endParaRPr>
        </a:p>
      </dgm:t>
    </dgm:pt>
    <dgm:pt modelId="{5FE3CDE0-38AA-43C3-A51D-831A99501BB1}" type="pres">
      <dgm:prSet presAssocID="{FB11951B-618E-47B2-9619-FEEC2F4D7591}" presName="linearFlow" presStyleCnt="0">
        <dgm:presLayoutVars>
          <dgm:dir/>
          <dgm:animLvl val="lvl"/>
          <dgm:resizeHandles val="exact"/>
        </dgm:presLayoutVars>
      </dgm:prSet>
      <dgm:spPr/>
    </dgm:pt>
    <dgm:pt modelId="{5A0DADE0-E557-42FA-AA37-185C0F63CCC8}" type="pres">
      <dgm:prSet presAssocID="{4671A0AC-9916-4631-8B04-A01BC5167C44}" presName="composite" presStyleCnt="0"/>
      <dgm:spPr/>
    </dgm:pt>
    <dgm:pt modelId="{34BB45FE-D5BB-43D0-BD58-E8DCAA6B98D7}" type="pres">
      <dgm:prSet presAssocID="{4671A0AC-9916-4631-8B04-A01BC5167C44}" presName="parentText" presStyleLbl="alignNode1" presStyleIdx="0" presStyleCnt="3">
        <dgm:presLayoutVars>
          <dgm:chMax val="1"/>
          <dgm:bulletEnabled val="1"/>
        </dgm:presLayoutVars>
      </dgm:prSet>
      <dgm:spPr/>
    </dgm:pt>
    <dgm:pt modelId="{692FD746-3F2A-43AC-9B1D-565F35CF675E}" type="pres">
      <dgm:prSet presAssocID="{4671A0AC-9916-4631-8B04-A01BC5167C44}" presName="descendantText" presStyleLbl="alignAcc1" presStyleIdx="0" presStyleCnt="3" custScaleY="118138">
        <dgm:presLayoutVars>
          <dgm:bulletEnabled val="1"/>
        </dgm:presLayoutVars>
      </dgm:prSet>
      <dgm:spPr/>
    </dgm:pt>
    <dgm:pt modelId="{DE34A5F5-3694-467A-A304-E715557E01CE}" type="pres">
      <dgm:prSet presAssocID="{B5441ADB-7C01-4B7E-8299-F743D82DB395}" presName="sp" presStyleCnt="0"/>
      <dgm:spPr/>
    </dgm:pt>
    <dgm:pt modelId="{AA17AFA5-B07A-4260-B69F-F7E65FF73154}" type="pres">
      <dgm:prSet presAssocID="{2A167BAF-472A-4A90-BED6-E18CE8D14DB6}" presName="composite" presStyleCnt="0"/>
      <dgm:spPr/>
    </dgm:pt>
    <dgm:pt modelId="{34842DE9-7CB4-4BB4-BEAB-ED600C90A3A9}" type="pres">
      <dgm:prSet presAssocID="{2A167BAF-472A-4A90-BED6-E18CE8D14DB6}" presName="parentText" presStyleLbl="alignNode1" presStyleIdx="1" presStyleCnt="3">
        <dgm:presLayoutVars>
          <dgm:chMax val="1"/>
          <dgm:bulletEnabled val="1"/>
        </dgm:presLayoutVars>
      </dgm:prSet>
      <dgm:spPr/>
    </dgm:pt>
    <dgm:pt modelId="{679BD438-63E5-4052-A2D2-5811F2FA401A}" type="pres">
      <dgm:prSet presAssocID="{2A167BAF-472A-4A90-BED6-E18CE8D14DB6}" presName="descendantText" presStyleLbl="alignAcc1" presStyleIdx="1" presStyleCnt="3">
        <dgm:presLayoutVars>
          <dgm:bulletEnabled val="1"/>
        </dgm:presLayoutVars>
      </dgm:prSet>
      <dgm:spPr/>
    </dgm:pt>
    <dgm:pt modelId="{D1E3B8DD-84D7-44AD-ACAA-E842ACE0FE2B}" type="pres">
      <dgm:prSet presAssocID="{721DD625-2770-47AB-9843-40B73E8B1B9A}" presName="sp" presStyleCnt="0"/>
      <dgm:spPr/>
    </dgm:pt>
    <dgm:pt modelId="{5AEB8EFA-EA03-4183-B2E5-A702CD8667B7}" type="pres">
      <dgm:prSet presAssocID="{9915EC43-6A89-49C7-AAAD-A41DB43C5216}" presName="composite" presStyleCnt="0"/>
      <dgm:spPr/>
    </dgm:pt>
    <dgm:pt modelId="{8838984C-1E35-47B0-95F7-F270EA2A8A93}" type="pres">
      <dgm:prSet presAssocID="{9915EC43-6A89-49C7-AAAD-A41DB43C5216}" presName="parentText" presStyleLbl="alignNode1" presStyleIdx="2" presStyleCnt="3">
        <dgm:presLayoutVars>
          <dgm:chMax val="1"/>
          <dgm:bulletEnabled val="1"/>
        </dgm:presLayoutVars>
      </dgm:prSet>
      <dgm:spPr/>
    </dgm:pt>
    <dgm:pt modelId="{689765D8-5326-4C14-A90D-27184AAA62E5}" type="pres">
      <dgm:prSet presAssocID="{9915EC43-6A89-49C7-AAAD-A41DB43C5216}" presName="descendantText" presStyleLbl="alignAcc1" presStyleIdx="2" presStyleCnt="3">
        <dgm:presLayoutVars>
          <dgm:bulletEnabled val="1"/>
        </dgm:presLayoutVars>
      </dgm:prSet>
      <dgm:spPr/>
    </dgm:pt>
  </dgm:ptLst>
  <dgm:cxnLst>
    <dgm:cxn modelId="{1A09D61C-D9F4-481E-854F-8CE321978400}" type="presOf" srcId="{1E3814C4-A376-4C28-B4B5-0A710E5541D5}" destId="{689765D8-5326-4C14-A90D-27184AAA62E5}" srcOrd="0" destOrd="0" presId="urn:microsoft.com/office/officeart/2005/8/layout/chevron2"/>
    <dgm:cxn modelId="{97679425-AC7E-4708-BEFE-B39F08972D85}" srcId="{2A167BAF-472A-4A90-BED6-E18CE8D14DB6}" destId="{A4BD3A2C-6463-4E0B-B3F8-89EFED53742B}" srcOrd="0" destOrd="0" parTransId="{55DFC5AE-78F6-4D8E-BD91-BFB722E36993}" sibTransId="{0B078BB3-6953-4C92-BAE0-9C310A3DC094}"/>
    <dgm:cxn modelId="{69641337-B75B-4325-9F0A-EAD33FD35FD4}" srcId="{FB11951B-618E-47B2-9619-FEEC2F4D7591}" destId="{2A167BAF-472A-4A90-BED6-E18CE8D14DB6}" srcOrd="1" destOrd="0" parTransId="{C24F0788-7E6B-48B8-83E9-ED0EE13E58A1}" sibTransId="{721DD625-2770-47AB-9843-40B73E8B1B9A}"/>
    <dgm:cxn modelId="{9A4DA837-F278-490F-83F8-0306CCAA5667}" type="presOf" srcId="{1E42BCA4-9C09-486F-A74F-55166C49A0D1}" destId="{692FD746-3F2A-43AC-9B1D-565F35CF675E}" srcOrd="0" destOrd="0" presId="urn:microsoft.com/office/officeart/2005/8/layout/chevron2"/>
    <dgm:cxn modelId="{89268841-70DD-43D8-B176-5018512A5B54}" type="presOf" srcId="{FB11951B-618E-47B2-9619-FEEC2F4D7591}" destId="{5FE3CDE0-38AA-43C3-A51D-831A99501BB1}" srcOrd="0" destOrd="0" presId="urn:microsoft.com/office/officeart/2005/8/layout/chevron2"/>
    <dgm:cxn modelId="{BFE94C8D-A5E6-4037-914E-435618F8A27C}" srcId="{9915EC43-6A89-49C7-AAAD-A41DB43C5216}" destId="{1E3814C4-A376-4C28-B4B5-0A710E5541D5}" srcOrd="0" destOrd="0" parTransId="{3ACDF684-E5DF-4EEA-A321-B5D8513A4BED}" sibTransId="{051F9EA0-8B57-4578-A068-7B7C2369361B}"/>
    <dgm:cxn modelId="{0D9FE2B4-3C48-4997-B144-C87861749A62}" srcId="{FB11951B-618E-47B2-9619-FEEC2F4D7591}" destId="{9915EC43-6A89-49C7-AAAD-A41DB43C5216}" srcOrd="2" destOrd="0" parTransId="{6193BDB7-8DE4-438D-A885-A0812EBF03D3}" sibTransId="{176B6F3A-33F3-40B0-B4C7-6C3C9B5FCC9E}"/>
    <dgm:cxn modelId="{8176B5BA-4373-4044-A739-6258ED1976C6}" srcId="{4671A0AC-9916-4631-8B04-A01BC5167C44}" destId="{1E42BCA4-9C09-486F-A74F-55166C49A0D1}" srcOrd="0" destOrd="0" parTransId="{E039D969-A922-46D5-8C4B-3DBE47FCF249}" sibTransId="{26B80203-B997-438A-AB6A-3E56DC85BCB8}"/>
    <dgm:cxn modelId="{97D712BE-6F1A-4EFB-B2A8-933788AFF0AD}" type="presOf" srcId="{9915EC43-6A89-49C7-AAAD-A41DB43C5216}" destId="{8838984C-1E35-47B0-95F7-F270EA2A8A93}" srcOrd="0" destOrd="0" presId="urn:microsoft.com/office/officeart/2005/8/layout/chevron2"/>
    <dgm:cxn modelId="{7361F4CF-6B79-45BE-B0DB-0E7835B4BD24}" type="presOf" srcId="{A4BD3A2C-6463-4E0B-B3F8-89EFED53742B}" destId="{679BD438-63E5-4052-A2D2-5811F2FA401A}" srcOrd="0" destOrd="0" presId="urn:microsoft.com/office/officeart/2005/8/layout/chevron2"/>
    <dgm:cxn modelId="{5E60C8D3-3777-401F-B0BF-FEB2A3EDBEB3}" type="presOf" srcId="{2A167BAF-472A-4A90-BED6-E18CE8D14DB6}" destId="{34842DE9-7CB4-4BB4-BEAB-ED600C90A3A9}" srcOrd="0" destOrd="0" presId="urn:microsoft.com/office/officeart/2005/8/layout/chevron2"/>
    <dgm:cxn modelId="{6D6F6AD7-637B-4C5D-A1F9-A6D035CD8634}" srcId="{FB11951B-618E-47B2-9619-FEEC2F4D7591}" destId="{4671A0AC-9916-4631-8B04-A01BC5167C44}" srcOrd="0" destOrd="0" parTransId="{FA4E1F2E-C999-4E70-B9DA-FF0F0B8568E7}" sibTransId="{B5441ADB-7C01-4B7E-8299-F743D82DB395}"/>
    <dgm:cxn modelId="{6976CFF9-930B-4C03-B7A3-26E46AF0324E}" type="presOf" srcId="{4671A0AC-9916-4631-8B04-A01BC5167C44}" destId="{34BB45FE-D5BB-43D0-BD58-E8DCAA6B98D7}" srcOrd="0" destOrd="0" presId="urn:microsoft.com/office/officeart/2005/8/layout/chevron2"/>
    <dgm:cxn modelId="{E5BE1208-B327-42A4-8230-8EE6946F074F}" type="presParOf" srcId="{5FE3CDE0-38AA-43C3-A51D-831A99501BB1}" destId="{5A0DADE0-E557-42FA-AA37-185C0F63CCC8}" srcOrd="0" destOrd="0" presId="urn:microsoft.com/office/officeart/2005/8/layout/chevron2"/>
    <dgm:cxn modelId="{A2E43D9D-F715-4DBE-8AF3-31E48A284118}" type="presParOf" srcId="{5A0DADE0-E557-42FA-AA37-185C0F63CCC8}" destId="{34BB45FE-D5BB-43D0-BD58-E8DCAA6B98D7}" srcOrd="0" destOrd="0" presId="urn:microsoft.com/office/officeart/2005/8/layout/chevron2"/>
    <dgm:cxn modelId="{CCADFFB3-0F13-4B98-856D-C1B908DD68C0}" type="presParOf" srcId="{5A0DADE0-E557-42FA-AA37-185C0F63CCC8}" destId="{692FD746-3F2A-43AC-9B1D-565F35CF675E}" srcOrd="1" destOrd="0" presId="urn:microsoft.com/office/officeart/2005/8/layout/chevron2"/>
    <dgm:cxn modelId="{A93E8451-AFD3-446F-BF9B-7EA4CF6B82CC}" type="presParOf" srcId="{5FE3CDE0-38AA-43C3-A51D-831A99501BB1}" destId="{DE34A5F5-3694-467A-A304-E715557E01CE}" srcOrd="1" destOrd="0" presId="urn:microsoft.com/office/officeart/2005/8/layout/chevron2"/>
    <dgm:cxn modelId="{9E1EB8EC-9AA2-4C81-ABBD-607336030A27}" type="presParOf" srcId="{5FE3CDE0-38AA-43C3-A51D-831A99501BB1}" destId="{AA17AFA5-B07A-4260-B69F-F7E65FF73154}" srcOrd="2" destOrd="0" presId="urn:microsoft.com/office/officeart/2005/8/layout/chevron2"/>
    <dgm:cxn modelId="{C71A2B31-4C33-462D-9558-C2D2037D1830}" type="presParOf" srcId="{AA17AFA5-B07A-4260-B69F-F7E65FF73154}" destId="{34842DE9-7CB4-4BB4-BEAB-ED600C90A3A9}" srcOrd="0" destOrd="0" presId="urn:microsoft.com/office/officeart/2005/8/layout/chevron2"/>
    <dgm:cxn modelId="{CF869347-A07D-4793-AD95-2CDCBFDC0598}" type="presParOf" srcId="{AA17AFA5-B07A-4260-B69F-F7E65FF73154}" destId="{679BD438-63E5-4052-A2D2-5811F2FA401A}" srcOrd="1" destOrd="0" presId="urn:microsoft.com/office/officeart/2005/8/layout/chevron2"/>
    <dgm:cxn modelId="{3A088504-B63B-4846-8734-3C13C05ED12F}" type="presParOf" srcId="{5FE3CDE0-38AA-43C3-A51D-831A99501BB1}" destId="{D1E3B8DD-84D7-44AD-ACAA-E842ACE0FE2B}" srcOrd="3" destOrd="0" presId="urn:microsoft.com/office/officeart/2005/8/layout/chevron2"/>
    <dgm:cxn modelId="{FB971D16-4D61-49A4-BB89-915599C511C6}" type="presParOf" srcId="{5FE3CDE0-38AA-43C3-A51D-831A99501BB1}" destId="{5AEB8EFA-EA03-4183-B2E5-A702CD8667B7}" srcOrd="4" destOrd="0" presId="urn:microsoft.com/office/officeart/2005/8/layout/chevron2"/>
    <dgm:cxn modelId="{CBEF26EB-5F25-4D57-AADD-F00AE9898883}" type="presParOf" srcId="{5AEB8EFA-EA03-4183-B2E5-A702CD8667B7}" destId="{8838984C-1E35-47B0-95F7-F270EA2A8A93}" srcOrd="0" destOrd="0" presId="urn:microsoft.com/office/officeart/2005/8/layout/chevron2"/>
    <dgm:cxn modelId="{37AEAEF5-AF2A-4D3A-A8A9-A0117B7AD0A7}" type="presParOf" srcId="{5AEB8EFA-EA03-4183-B2E5-A702CD8667B7}" destId="{689765D8-5326-4C14-A90D-27184AAA62E5}"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9.xml><?xml version="1.0" encoding="utf-8"?>
<dgm:dataModel xmlns:dgm="http://schemas.openxmlformats.org/drawingml/2006/diagram" xmlns:a="http://schemas.openxmlformats.org/drawingml/2006/main">
  <dgm:ptLst>
    <dgm:pt modelId="{3D773AF0-A2AC-4B42-9C43-C7E474C7CABE}" type="doc">
      <dgm:prSet loTypeId="urn:microsoft.com/office/officeart/2005/8/layout/vList3" loCatId="picture" qsTypeId="urn:microsoft.com/office/officeart/2005/8/quickstyle/simple1" qsCatId="simple" csTypeId="urn:microsoft.com/office/officeart/2005/8/colors/accent1_4" csCatId="accent1" phldr="1"/>
      <dgm:spPr/>
    </dgm:pt>
    <dgm:pt modelId="{A613AD97-2DC9-49E9-AC24-089D2EF3B691}">
      <dgm:prSet phldrT="[Texto]"/>
      <dgm:spPr/>
      <dgm:t>
        <a:bodyPr/>
        <a:lstStyle/>
        <a:p>
          <a:r>
            <a:rPr lang="es-CO" dirty="0">
              <a:latin typeface="Montserrat"/>
            </a:rPr>
            <a:t>Los efectos adversos de la celular se producen sobre todo por el componente de </a:t>
          </a:r>
          <a:r>
            <a:rPr lang="es-CO" dirty="0" err="1">
              <a:latin typeface="Montserrat"/>
            </a:rPr>
            <a:t>pertussis</a:t>
          </a:r>
          <a:r>
            <a:rPr lang="es-CO" dirty="0">
              <a:latin typeface="Montserrat"/>
            </a:rPr>
            <a:t>: fiebre, convulsión (en las primeras 48 horas de aplicación), choque o colapso, se puede presentar encefalopatía en los primeros 7 días de la aplicación. </a:t>
          </a:r>
        </a:p>
      </dgm:t>
    </dgm:pt>
    <dgm:pt modelId="{7917EC12-2B49-4CB6-8671-EE6B1FA4D186}" type="parTrans" cxnId="{62276E46-C578-4635-9409-E6E3BE5951DA}">
      <dgm:prSet/>
      <dgm:spPr/>
      <dgm:t>
        <a:bodyPr/>
        <a:lstStyle/>
        <a:p>
          <a:endParaRPr lang="es-CO">
            <a:latin typeface="Montserrat"/>
          </a:endParaRPr>
        </a:p>
      </dgm:t>
    </dgm:pt>
    <dgm:pt modelId="{253BE277-FE6D-4A3F-A666-EBE5254EB7B0}" type="sibTrans" cxnId="{62276E46-C578-4635-9409-E6E3BE5951DA}">
      <dgm:prSet/>
      <dgm:spPr/>
      <dgm:t>
        <a:bodyPr/>
        <a:lstStyle/>
        <a:p>
          <a:endParaRPr lang="es-CO">
            <a:latin typeface="Montserrat"/>
          </a:endParaRPr>
        </a:p>
      </dgm:t>
    </dgm:pt>
    <dgm:pt modelId="{057200B3-AD03-47C5-A6AB-26ADFA6B311A}">
      <dgm:prSet phldrT="[Texto]"/>
      <dgm:spPr>
        <a:solidFill>
          <a:srgbClr val="0070C0"/>
        </a:solidFill>
      </dgm:spPr>
      <dgm:t>
        <a:bodyPr/>
        <a:lstStyle/>
        <a:p>
          <a:r>
            <a:rPr lang="es-CO" dirty="0">
              <a:latin typeface="Montserrat"/>
            </a:rPr>
            <a:t>Lo ideal es seguir las dosis con </a:t>
          </a:r>
          <a:r>
            <a:rPr lang="es-CO" dirty="0" err="1">
              <a:latin typeface="Montserrat"/>
            </a:rPr>
            <a:t>DTaP</a:t>
          </a:r>
          <a:r>
            <a:rPr lang="es-CO" dirty="0">
              <a:latin typeface="Montserrat"/>
            </a:rPr>
            <a:t> cuando el paciente presenta fiebre mayor de 40°c en 48 horas, choque o colapso en 48 horas, llanto persistente incontrolable por más de 3 horas en 48 horas, convulsión con o sin fiebre en 3 días. </a:t>
          </a:r>
        </a:p>
      </dgm:t>
    </dgm:pt>
    <dgm:pt modelId="{1EEC5272-68DD-4600-9B4B-293799EFF3E0}" type="parTrans" cxnId="{7DCD6D37-6ECD-472E-8393-B8DA6203F712}">
      <dgm:prSet/>
      <dgm:spPr/>
      <dgm:t>
        <a:bodyPr/>
        <a:lstStyle/>
        <a:p>
          <a:endParaRPr lang="es-CO">
            <a:latin typeface="Montserrat"/>
          </a:endParaRPr>
        </a:p>
      </dgm:t>
    </dgm:pt>
    <dgm:pt modelId="{D0B405C6-3552-4A92-81D9-A7F8A946F7F0}" type="sibTrans" cxnId="{7DCD6D37-6ECD-472E-8393-B8DA6203F712}">
      <dgm:prSet/>
      <dgm:spPr/>
      <dgm:t>
        <a:bodyPr/>
        <a:lstStyle/>
        <a:p>
          <a:endParaRPr lang="es-CO">
            <a:latin typeface="Montserrat"/>
          </a:endParaRPr>
        </a:p>
      </dgm:t>
    </dgm:pt>
    <dgm:pt modelId="{D7BED356-6CED-43D0-87F2-BFB02E2984FF}" type="pres">
      <dgm:prSet presAssocID="{3D773AF0-A2AC-4B42-9C43-C7E474C7CABE}" presName="linearFlow" presStyleCnt="0">
        <dgm:presLayoutVars>
          <dgm:dir/>
          <dgm:resizeHandles val="exact"/>
        </dgm:presLayoutVars>
      </dgm:prSet>
      <dgm:spPr/>
    </dgm:pt>
    <dgm:pt modelId="{F98BC069-F5C7-4427-B4DD-D3C298709F86}" type="pres">
      <dgm:prSet presAssocID="{A613AD97-2DC9-49E9-AC24-089D2EF3B691}" presName="composite" presStyleCnt="0"/>
      <dgm:spPr/>
    </dgm:pt>
    <dgm:pt modelId="{770C1DE7-F3D8-4C77-9829-8B2DEC102AD6}" type="pres">
      <dgm:prSet presAssocID="{A613AD97-2DC9-49E9-AC24-089D2EF3B691}" presName="imgShp" presStyleLbl="fgImgPlace1" presStyleIdx="0" presStyleCnt="2"/>
      <dgm:spPr/>
    </dgm:pt>
    <dgm:pt modelId="{B3AAE3F0-75D2-4038-924E-D6A274148721}" type="pres">
      <dgm:prSet presAssocID="{A613AD97-2DC9-49E9-AC24-089D2EF3B691}" presName="txShp" presStyleLbl="node1" presStyleIdx="0" presStyleCnt="2">
        <dgm:presLayoutVars>
          <dgm:bulletEnabled val="1"/>
        </dgm:presLayoutVars>
      </dgm:prSet>
      <dgm:spPr/>
    </dgm:pt>
    <dgm:pt modelId="{8478ADCF-DD27-4E82-9DC4-CB5D7B5B7B89}" type="pres">
      <dgm:prSet presAssocID="{253BE277-FE6D-4A3F-A666-EBE5254EB7B0}" presName="spacing" presStyleCnt="0"/>
      <dgm:spPr/>
    </dgm:pt>
    <dgm:pt modelId="{C3E3870E-7460-44FF-A94B-B8F7073EEBB9}" type="pres">
      <dgm:prSet presAssocID="{057200B3-AD03-47C5-A6AB-26ADFA6B311A}" presName="composite" presStyleCnt="0"/>
      <dgm:spPr/>
    </dgm:pt>
    <dgm:pt modelId="{AA7DC42B-456D-48DE-B8F4-8AC3D0B25FCC}" type="pres">
      <dgm:prSet presAssocID="{057200B3-AD03-47C5-A6AB-26ADFA6B311A}" presName="imgShp" presStyleLbl="fgImgPlace1" presStyleIdx="1" presStyleCnt="2"/>
      <dgm:spPr/>
    </dgm:pt>
    <dgm:pt modelId="{198CADA9-4F64-4FDB-BEB2-05355D71CA63}" type="pres">
      <dgm:prSet presAssocID="{057200B3-AD03-47C5-A6AB-26ADFA6B311A}" presName="txShp" presStyleLbl="node1" presStyleIdx="1" presStyleCnt="2">
        <dgm:presLayoutVars>
          <dgm:bulletEnabled val="1"/>
        </dgm:presLayoutVars>
      </dgm:prSet>
      <dgm:spPr/>
    </dgm:pt>
  </dgm:ptLst>
  <dgm:cxnLst>
    <dgm:cxn modelId="{7DCD6D37-6ECD-472E-8393-B8DA6203F712}" srcId="{3D773AF0-A2AC-4B42-9C43-C7E474C7CABE}" destId="{057200B3-AD03-47C5-A6AB-26ADFA6B311A}" srcOrd="1" destOrd="0" parTransId="{1EEC5272-68DD-4600-9B4B-293799EFF3E0}" sibTransId="{D0B405C6-3552-4A92-81D9-A7F8A946F7F0}"/>
    <dgm:cxn modelId="{62276E46-C578-4635-9409-E6E3BE5951DA}" srcId="{3D773AF0-A2AC-4B42-9C43-C7E474C7CABE}" destId="{A613AD97-2DC9-49E9-AC24-089D2EF3B691}" srcOrd="0" destOrd="0" parTransId="{7917EC12-2B49-4CB6-8671-EE6B1FA4D186}" sibTransId="{253BE277-FE6D-4A3F-A666-EBE5254EB7B0}"/>
    <dgm:cxn modelId="{B7374248-90BE-4F7F-8D7C-E32780FE5FC6}" type="presOf" srcId="{057200B3-AD03-47C5-A6AB-26ADFA6B311A}" destId="{198CADA9-4F64-4FDB-BEB2-05355D71CA63}" srcOrd="0" destOrd="0" presId="urn:microsoft.com/office/officeart/2005/8/layout/vList3"/>
    <dgm:cxn modelId="{765E0557-3506-400F-AFBE-C23A8AE39713}" type="presOf" srcId="{3D773AF0-A2AC-4B42-9C43-C7E474C7CABE}" destId="{D7BED356-6CED-43D0-87F2-BFB02E2984FF}" srcOrd="0" destOrd="0" presId="urn:microsoft.com/office/officeart/2005/8/layout/vList3"/>
    <dgm:cxn modelId="{BD6734CC-9784-4930-9C7C-059B92A52EAD}" type="presOf" srcId="{A613AD97-2DC9-49E9-AC24-089D2EF3B691}" destId="{B3AAE3F0-75D2-4038-924E-D6A274148721}" srcOrd="0" destOrd="0" presId="urn:microsoft.com/office/officeart/2005/8/layout/vList3"/>
    <dgm:cxn modelId="{F3FB3745-45AC-4676-A9BC-E63AF4D3DD5C}" type="presParOf" srcId="{D7BED356-6CED-43D0-87F2-BFB02E2984FF}" destId="{F98BC069-F5C7-4427-B4DD-D3C298709F86}" srcOrd="0" destOrd="0" presId="urn:microsoft.com/office/officeart/2005/8/layout/vList3"/>
    <dgm:cxn modelId="{57476FBF-8311-4E75-803A-2B7111DD8000}" type="presParOf" srcId="{F98BC069-F5C7-4427-B4DD-D3C298709F86}" destId="{770C1DE7-F3D8-4C77-9829-8B2DEC102AD6}" srcOrd="0" destOrd="0" presId="urn:microsoft.com/office/officeart/2005/8/layout/vList3"/>
    <dgm:cxn modelId="{DBAF96A8-4AAC-43E3-B8DF-0F344EE70321}" type="presParOf" srcId="{F98BC069-F5C7-4427-B4DD-D3C298709F86}" destId="{B3AAE3F0-75D2-4038-924E-D6A274148721}" srcOrd="1" destOrd="0" presId="urn:microsoft.com/office/officeart/2005/8/layout/vList3"/>
    <dgm:cxn modelId="{FA06991E-BA56-476D-BED8-1F318F2AC1B9}" type="presParOf" srcId="{D7BED356-6CED-43D0-87F2-BFB02E2984FF}" destId="{8478ADCF-DD27-4E82-9DC4-CB5D7B5B7B89}" srcOrd="1" destOrd="0" presId="urn:microsoft.com/office/officeart/2005/8/layout/vList3"/>
    <dgm:cxn modelId="{974D7781-F952-4492-861D-88E081CA7DCB}" type="presParOf" srcId="{D7BED356-6CED-43D0-87F2-BFB02E2984FF}" destId="{C3E3870E-7460-44FF-A94B-B8F7073EEBB9}" srcOrd="2" destOrd="0" presId="urn:microsoft.com/office/officeart/2005/8/layout/vList3"/>
    <dgm:cxn modelId="{24E3C9F8-B5FB-4FD4-AF41-E18D89B7FD13}" type="presParOf" srcId="{C3E3870E-7460-44FF-A94B-B8F7073EEBB9}" destId="{AA7DC42B-456D-48DE-B8F4-8AC3D0B25FCC}" srcOrd="0" destOrd="0" presId="urn:microsoft.com/office/officeart/2005/8/layout/vList3"/>
    <dgm:cxn modelId="{11D2C2BE-3883-4B2D-B3AC-C52E9F643E30}" type="presParOf" srcId="{C3E3870E-7460-44FF-A94B-B8F7073EEBB9}" destId="{198CADA9-4F64-4FDB-BEB2-05355D71CA63}" srcOrd="1" destOrd="0" presId="urn:microsoft.com/office/officeart/2005/8/layout/v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A704124-0207-45D2-8CEC-7BB9FA82D4E3}" type="doc">
      <dgm:prSet loTypeId="urn:microsoft.com/office/officeart/2005/8/layout/hProcess9" loCatId="process" qsTypeId="urn:microsoft.com/office/officeart/2005/8/quickstyle/simple1" qsCatId="simple" csTypeId="urn:microsoft.com/office/officeart/2005/8/colors/accent1_4" csCatId="accent1" phldr="1"/>
      <dgm:spPr/>
    </dgm:pt>
    <dgm:pt modelId="{78D08D31-EE6F-44BE-ADC9-9F93981FAC2A}">
      <dgm:prSet phldrT="[Texto]" custT="1"/>
      <dgm:spPr/>
      <dgm:t>
        <a:bodyPr/>
        <a:lstStyle/>
        <a:p>
          <a:r>
            <a:rPr lang="es-CO" sz="1400" u="sng" dirty="0">
              <a:latin typeface="Montserrat"/>
            </a:rPr>
            <a:t>Antígenos T dependientes:</a:t>
          </a:r>
          <a:r>
            <a:rPr lang="es-CO" sz="1400" dirty="0">
              <a:latin typeface="Montserrat"/>
            </a:rPr>
            <a:t> se necesitan de las Th-2, se produce una memoria inmunológica (neumococo serotipo 13 conjugada con proteína diftérica). </a:t>
          </a:r>
        </a:p>
      </dgm:t>
    </dgm:pt>
    <dgm:pt modelId="{0FD73197-B409-4DA1-8395-763318F6FF16}" type="parTrans" cxnId="{09A87FF1-1A70-44C5-A7C5-93D114FA5C6F}">
      <dgm:prSet/>
      <dgm:spPr/>
      <dgm:t>
        <a:bodyPr/>
        <a:lstStyle/>
        <a:p>
          <a:endParaRPr lang="es-CO" sz="1400">
            <a:latin typeface="Montserrat"/>
          </a:endParaRPr>
        </a:p>
      </dgm:t>
    </dgm:pt>
    <dgm:pt modelId="{7BFC1873-0963-49B0-B3C9-794B6768844B}" type="sibTrans" cxnId="{09A87FF1-1A70-44C5-A7C5-93D114FA5C6F}">
      <dgm:prSet/>
      <dgm:spPr/>
      <dgm:t>
        <a:bodyPr/>
        <a:lstStyle/>
        <a:p>
          <a:endParaRPr lang="es-CO" sz="1400">
            <a:latin typeface="Montserrat"/>
          </a:endParaRPr>
        </a:p>
      </dgm:t>
    </dgm:pt>
    <dgm:pt modelId="{B55CC28A-C443-44F2-8EDC-645FEA984B02}">
      <dgm:prSet phldrT="[Texto]" custT="1"/>
      <dgm:spPr>
        <a:solidFill>
          <a:srgbClr val="0070C0"/>
        </a:solidFill>
      </dgm:spPr>
      <dgm:t>
        <a:bodyPr/>
        <a:lstStyle/>
        <a:p>
          <a:r>
            <a:rPr lang="es-CO" sz="1400" u="sng" dirty="0">
              <a:latin typeface="Montserrat"/>
            </a:rPr>
            <a:t>Antígenos T independientes:</a:t>
          </a:r>
          <a:r>
            <a:rPr lang="es-CO" sz="1400" dirty="0">
              <a:latin typeface="Montserrat"/>
            </a:rPr>
            <a:t> se produce una respuesta sin la presencia de Th-2. Tiene poca capacidad </a:t>
          </a:r>
          <a:r>
            <a:rPr lang="es-CO" sz="1400" dirty="0" err="1">
              <a:latin typeface="Montserrat"/>
            </a:rPr>
            <a:t>inmunógena</a:t>
          </a:r>
          <a:r>
            <a:rPr lang="es-CO" sz="1400" dirty="0">
              <a:latin typeface="Montserrat"/>
            </a:rPr>
            <a:t> en niños menores de 24 meses y no generan memoria inmunológica (neumococo serotipo 23).</a:t>
          </a:r>
        </a:p>
      </dgm:t>
    </dgm:pt>
    <dgm:pt modelId="{EFA5C2DD-CA3A-4DBE-8027-F63727AB2A69}" type="parTrans" cxnId="{51B2AD54-0F4E-4523-ACD1-F2A863402936}">
      <dgm:prSet/>
      <dgm:spPr/>
      <dgm:t>
        <a:bodyPr/>
        <a:lstStyle/>
        <a:p>
          <a:endParaRPr lang="es-CO" sz="1400">
            <a:latin typeface="Montserrat"/>
          </a:endParaRPr>
        </a:p>
      </dgm:t>
    </dgm:pt>
    <dgm:pt modelId="{F1D230E7-D5E2-4B8F-AE27-A903A538A097}" type="sibTrans" cxnId="{51B2AD54-0F4E-4523-ACD1-F2A863402936}">
      <dgm:prSet/>
      <dgm:spPr/>
      <dgm:t>
        <a:bodyPr/>
        <a:lstStyle/>
        <a:p>
          <a:endParaRPr lang="es-CO" sz="1400">
            <a:latin typeface="Montserrat"/>
          </a:endParaRPr>
        </a:p>
      </dgm:t>
    </dgm:pt>
    <dgm:pt modelId="{1AE8D9F7-0A1D-43ED-9D27-E68440FC9003}" type="pres">
      <dgm:prSet presAssocID="{8A704124-0207-45D2-8CEC-7BB9FA82D4E3}" presName="CompostProcess" presStyleCnt="0">
        <dgm:presLayoutVars>
          <dgm:dir/>
          <dgm:resizeHandles val="exact"/>
        </dgm:presLayoutVars>
      </dgm:prSet>
      <dgm:spPr/>
    </dgm:pt>
    <dgm:pt modelId="{BD9AA893-94C1-4010-A362-E1A6A88E2AEE}" type="pres">
      <dgm:prSet presAssocID="{8A704124-0207-45D2-8CEC-7BB9FA82D4E3}" presName="arrow" presStyleLbl="bgShp" presStyleIdx="0" presStyleCnt="1"/>
      <dgm:spPr/>
    </dgm:pt>
    <dgm:pt modelId="{23A28025-2759-412A-B8C7-137C9A466CD3}" type="pres">
      <dgm:prSet presAssocID="{8A704124-0207-45D2-8CEC-7BB9FA82D4E3}" presName="linearProcess" presStyleCnt="0"/>
      <dgm:spPr/>
    </dgm:pt>
    <dgm:pt modelId="{172C32D1-5647-4664-B279-46439CD29C5F}" type="pres">
      <dgm:prSet presAssocID="{78D08D31-EE6F-44BE-ADC9-9F93981FAC2A}" presName="textNode" presStyleLbl="node1" presStyleIdx="0" presStyleCnt="2">
        <dgm:presLayoutVars>
          <dgm:bulletEnabled val="1"/>
        </dgm:presLayoutVars>
      </dgm:prSet>
      <dgm:spPr/>
    </dgm:pt>
    <dgm:pt modelId="{37B4FFC6-D9D3-493F-9EAA-A63C2D6DADE5}" type="pres">
      <dgm:prSet presAssocID="{7BFC1873-0963-49B0-B3C9-794B6768844B}" presName="sibTrans" presStyleCnt="0"/>
      <dgm:spPr/>
    </dgm:pt>
    <dgm:pt modelId="{5795A14D-E65C-41E4-94E1-6941004398B1}" type="pres">
      <dgm:prSet presAssocID="{B55CC28A-C443-44F2-8EDC-645FEA984B02}" presName="textNode" presStyleLbl="node1" presStyleIdx="1" presStyleCnt="2">
        <dgm:presLayoutVars>
          <dgm:bulletEnabled val="1"/>
        </dgm:presLayoutVars>
      </dgm:prSet>
      <dgm:spPr/>
    </dgm:pt>
  </dgm:ptLst>
  <dgm:cxnLst>
    <dgm:cxn modelId="{FD37EE2C-0D20-4E0E-AEDC-C06A41A8C4BA}" type="presOf" srcId="{8A704124-0207-45D2-8CEC-7BB9FA82D4E3}" destId="{1AE8D9F7-0A1D-43ED-9D27-E68440FC9003}" srcOrd="0" destOrd="0" presId="urn:microsoft.com/office/officeart/2005/8/layout/hProcess9"/>
    <dgm:cxn modelId="{9807292F-C804-4F22-9F8F-BAEBAF0EC88A}" type="presOf" srcId="{78D08D31-EE6F-44BE-ADC9-9F93981FAC2A}" destId="{172C32D1-5647-4664-B279-46439CD29C5F}" srcOrd="0" destOrd="0" presId="urn:microsoft.com/office/officeart/2005/8/layout/hProcess9"/>
    <dgm:cxn modelId="{51B2AD54-0F4E-4523-ACD1-F2A863402936}" srcId="{8A704124-0207-45D2-8CEC-7BB9FA82D4E3}" destId="{B55CC28A-C443-44F2-8EDC-645FEA984B02}" srcOrd="1" destOrd="0" parTransId="{EFA5C2DD-CA3A-4DBE-8027-F63727AB2A69}" sibTransId="{F1D230E7-D5E2-4B8F-AE27-A903A538A097}"/>
    <dgm:cxn modelId="{6640CD9A-E640-479D-8D81-EA1426F4E17C}" type="presOf" srcId="{B55CC28A-C443-44F2-8EDC-645FEA984B02}" destId="{5795A14D-E65C-41E4-94E1-6941004398B1}" srcOrd="0" destOrd="0" presId="urn:microsoft.com/office/officeart/2005/8/layout/hProcess9"/>
    <dgm:cxn modelId="{09A87FF1-1A70-44C5-A7C5-93D114FA5C6F}" srcId="{8A704124-0207-45D2-8CEC-7BB9FA82D4E3}" destId="{78D08D31-EE6F-44BE-ADC9-9F93981FAC2A}" srcOrd="0" destOrd="0" parTransId="{0FD73197-B409-4DA1-8395-763318F6FF16}" sibTransId="{7BFC1873-0963-49B0-B3C9-794B6768844B}"/>
    <dgm:cxn modelId="{B8F873AE-6D9C-4BD0-B94C-802E188A2A2F}" type="presParOf" srcId="{1AE8D9F7-0A1D-43ED-9D27-E68440FC9003}" destId="{BD9AA893-94C1-4010-A362-E1A6A88E2AEE}" srcOrd="0" destOrd="0" presId="urn:microsoft.com/office/officeart/2005/8/layout/hProcess9"/>
    <dgm:cxn modelId="{CD2DC064-D897-404F-A824-BF35ADF0F2AC}" type="presParOf" srcId="{1AE8D9F7-0A1D-43ED-9D27-E68440FC9003}" destId="{23A28025-2759-412A-B8C7-137C9A466CD3}" srcOrd="1" destOrd="0" presId="urn:microsoft.com/office/officeart/2005/8/layout/hProcess9"/>
    <dgm:cxn modelId="{28EA3495-D7CC-4050-B555-37A19A03A687}" type="presParOf" srcId="{23A28025-2759-412A-B8C7-137C9A466CD3}" destId="{172C32D1-5647-4664-B279-46439CD29C5F}" srcOrd="0" destOrd="0" presId="urn:microsoft.com/office/officeart/2005/8/layout/hProcess9"/>
    <dgm:cxn modelId="{1E62B81F-E9D9-40A0-A92D-1A4F08C39D8B}" type="presParOf" srcId="{23A28025-2759-412A-B8C7-137C9A466CD3}" destId="{37B4FFC6-D9D3-493F-9EAA-A63C2D6DADE5}" srcOrd="1" destOrd="0" presId="urn:microsoft.com/office/officeart/2005/8/layout/hProcess9"/>
    <dgm:cxn modelId="{77975D24-F600-4198-83E6-DDE076C6AD18}" type="presParOf" srcId="{23A28025-2759-412A-B8C7-137C9A466CD3}" destId="{5795A14D-E65C-41E4-94E1-6941004398B1}" srcOrd="2"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0.xml><?xml version="1.0" encoding="utf-8"?>
<dgm:dataModel xmlns:dgm="http://schemas.openxmlformats.org/drawingml/2006/diagram" xmlns:a="http://schemas.openxmlformats.org/drawingml/2006/main">
  <dgm:ptLst>
    <dgm:pt modelId="{DEE2869B-92B6-41B0-930C-9E832E0B5633}" type="doc">
      <dgm:prSet loTypeId="urn:microsoft.com/office/officeart/2005/8/layout/process5" loCatId="process" qsTypeId="urn:microsoft.com/office/officeart/2005/8/quickstyle/simple1" qsCatId="simple" csTypeId="urn:microsoft.com/office/officeart/2005/8/colors/accent1_4" csCatId="accent1" phldr="1"/>
      <dgm:spPr/>
      <dgm:t>
        <a:bodyPr/>
        <a:lstStyle/>
        <a:p>
          <a:endParaRPr lang="es-CO"/>
        </a:p>
      </dgm:t>
    </dgm:pt>
    <dgm:pt modelId="{5781D98D-4313-4A59-8D0E-0EC576AE472D}">
      <dgm:prSet phldrT="[Texto]" custT="1"/>
      <dgm:spPr/>
      <dgm:t>
        <a:bodyPr/>
        <a:lstStyle/>
        <a:p>
          <a:r>
            <a:rPr lang="es-CO" sz="1400" dirty="0">
              <a:latin typeface="Montserrat"/>
            </a:rPr>
            <a:t>Se renueva constantemente porque es un virus que muta sus antígenos todo el tiempo. </a:t>
          </a:r>
        </a:p>
      </dgm:t>
    </dgm:pt>
    <dgm:pt modelId="{87382B11-54E2-474F-BB84-E8884C6ECCDF}" type="parTrans" cxnId="{75B7875C-ECB0-491B-8C24-88CF297201F2}">
      <dgm:prSet/>
      <dgm:spPr/>
      <dgm:t>
        <a:bodyPr/>
        <a:lstStyle/>
        <a:p>
          <a:endParaRPr lang="es-CO" sz="1400">
            <a:latin typeface="Montserrat"/>
          </a:endParaRPr>
        </a:p>
      </dgm:t>
    </dgm:pt>
    <dgm:pt modelId="{81B6CE20-59FC-4ED7-9461-36FF984904EF}" type="sibTrans" cxnId="{75B7875C-ECB0-491B-8C24-88CF297201F2}">
      <dgm:prSet custT="1"/>
      <dgm:spPr/>
      <dgm:t>
        <a:bodyPr/>
        <a:lstStyle/>
        <a:p>
          <a:endParaRPr lang="es-CO" sz="1400">
            <a:latin typeface="Montserrat"/>
          </a:endParaRPr>
        </a:p>
      </dgm:t>
    </dgm:pt>
    <dgm:pt modelId="{B427DA63-DD5A-4C01-931E-A6EB3D77AD66}">
      <dgm:prSet phldrT="[Texto]" custT="1"/>
      <dgm:spPr/>
      <dgm:t>
        <a:bodyPr/>
        <a:lstStyle/>
        <a:p>
          <a:r>
            <a:rPr lang="es-CO" sz="1400" dirty="0">
              <a:latin typeface="Montserrat"/>
            </a:rPr>
            <a:t>Tiene posible asociación con </a:t>
          </a:r>
          <a:r>
            <a:rPr lang="es-CO" sz="1400" dirty="0" err="1">
              <a:latin typeface="Montserrat"/>
            </a:rPr>
            <a:t>Guillain</a:t>
          </a:r>
          <a:r>
            <a:rPr lang="es-CO" sz="1400" dirty="0">
              <a:latin typeface="Montserrat"/>
            </a:rPr>
            <a:t> Barré, pero el beneficio supera el riesgo. </a:t>
          </a:r>
        </a:p>
      </dgm:t>
    </dgm:pt>
    <dgm:pt modelId="{1F7ADEEA-12B8-4AE0-B414-89E9FB89DDC3}" type="parTrans" cxnId="{B996CACF-9278-45C6-A051-78AA9DA5582D}">
      <dgm:prSet/>
      <dgm:spPr/>
      <dgm:t>
        <a:bodyPr/>
        <a:lstStyle/>
        <a:p>
          <a:endParaRPr lang="es-CO" sz="1400">
            <a:latin typeface="Montserrat"/>
          </a:endParaRPr>
        </a:p>
      </dgm:t>
    </dgm:pt>
    <dgm:pt modelId="{201EDA39-9404-4A23-BE36-26AF79AB6F68}" type="sibTrans" cxnId="{B996CACF-9278-45C6-A051-78AA9DA5582D}">
      <dgm:prSet custT="1"/>
      <dgm:spPr/>
      <dgm:t>
        <a:bodyPr/>
        <a:lstStyle/>
        <a:p>
          <a:endParaRPr lang="es-CO" sz="1400">
            <a:latin typeface="Montserrat"/>
          </a:endParaRPr>
        </a:p>
      </dgm:t>
    </dgm:pt>
    <dgm:pt modelId="{CD7E81C4-FA82-4CEB-9E04-2F308634E66C}">
      <dgm:prSet phldrT="[Texto]" custT="1"/>
      <dgm:spPr/>
      <dgm:t>
        <a:bodyPr/>
        <a:lstStyle/>
        <a:p>
          <a:r>
            <a:rPr lang="es-ES_tradnl" sz="1400" dirty="0">
              <a:latin typeface="Montserrat"/>
            </a:rPr>
            <a:t>Países en zonas tropicales, circula en cualquier época del año, especialmente en épocas de lluvias.</a:t>
          </a:r>
          <a:endParaRPr lang="es-CO" sz="1400" dirty="0">
            <a:latin typeface="Montserrat"/>
          </a:endParaRPr>
        </a:p>
      </dgm:t>
    </dgm:pt>
    <dgm:pt modelId="{21B6383A-EBB3-4753-94E6-036FAE7EEFDD}" type="parTrans" cxnId="{0D5C4907-F93C-4291-86FF-F0D43A3CD1FE}">
      <dgm:prSet/>
      <dgm:spPr/>
      <dgm:t>
        <a:bodyPr/>
        <a:lstStyle/>
        <a:p>
          <a:endParaRPr lang="es-CO" sz="1400">
            <a:latin typeface="Montserrat"/>
          </a:endParaRPr>
        </a:p>
      </dgm:t>
    </dgm:pt>
    <dgm:pt modelId="{B4990E11-A470-4F66-BE23-91CB8806EE4D}" type="sibTrans" cxnId="{0D5C4907-F93C-4291-86FF-F0D43A3CD1FE}">
      <dgm:prSet custT="1"/>
      <dgm:spPr/>
      <dgm:t>
        <a:bodyPr/>
        <a:lstStyle/>
        <a:p>
          <a:endParaRPr lang="es-CO" sz="1400">
            <a:latin typeface="Montserrat"/>
          </a:endParaRPr>
        </a:p>
      </dgm:t>
    </dgm:pt>
    <dgm:pt modelId="{1D0A8FA2-9DA1-4AC8-8915-25E01F444577}">
      <dgm:prSet phldrT="[Texto]" custT="1"/>
      <dgm:spPr>
        <a:solidFill>
          <a:srgbClr val="0070C0"/>
        </a:solidFill>
      </dgm:spPr>
      <dgm:t>
        <a:bodyPr/>
        <a:lstStyle/>
        <a:p>
          <a:r>
            <a:rPr lang="es-ES_tradnl" sz="1400" dirty="0">
              <a:latin typeface="Montserrat"/>
            </a:rPr>
            <a:t>Las tasas de infección son más elevadas en niños y la gravedad en relación a complicaciones y muerte, es más frecuente en los extremos de la vida con condiciones subyacentes.</a:t>
          </a:r>
          <a:endParaRPr lang="es-CO" sz="1400" dirty="0">
            <a:latin typeface="Montserrat"/>
          </a:endParaRPr>
        </a:p>
      </dgm:t>
    </dgm:pt>
    <dgm:pt modelId="{DC5868DD-04F4-4FA1-AF7C-B611B686E7BE}" type="parTrans" cxnId="{3EFDCBD3-79B2-4AEE-A2D0-1CB0AA3D434B}">
      <dgm:prSet/>
      <dgm:spPr/>
      <dgm:t>
        <a:bodyPr/>
        <a:lstStyle/>
        <a:p>
          <a:endParaRPr lang="es-CO" sz="1400">
            <a:latin typeface="Montserrat"/>
          </a:endParaRPr>
        </a:p>
      </dgm:t>
    </dgm:pt>
    <dgm:pt modelId="{4053286F-420E-4CA0-A399-AC766C1959B3}" type="sibTrans" cxnId="{3EFDCBD3-79B2-4AEE-A2D0-1CB0AA3D434B}">
      <dgm:prSet custT="1"/>
      <dgm:spPr/>
      <dgm:t>
        <a:bodyPr/>
        <a:lstStyle/>
        <a:p>
          <a:endParaRPr lang="es-CO" sz="1400">
            <a:latin typeface="Montserrat"/>
          </a:endParaRPr>
        </a:p>
      </dgm:t>
    </dgm:pt>
    <dgm:pt modelId="{089D7D7F-B634-4109-9221-4B265E2B1412}">
      <dgm:prSet phldrT="[Texto]" custT="1"/>
      <dgm:spPr/>
      <dgm:t>
        <a:bodyPr/>
        <a:lstStyle/>
        <a:p>
          <a:r>
            <a:rPr lang="es-ES_tradnl" sz="1400" dirty="0">
              <a:latin typeface="Montserrat"/>
            </a:rPr>
            <a:t>Vacuna no replicativa. Se recomienda de uso rutinario anual para niños entre 6 y 23 meses.</a:t>
          </a:r>
          <a:endParaRPr lang="es-CO" sz="1400" dirty="0">
            <a:latin typeface="Montserrat"/>
          </a:endParaRPr>
        </a:p>
      </dgm:t>
    </dgm:pt>
    <dgm:pt modelId="{996BDAB3-188F-4C51-98A2-02026B8B6E66}" type="parTrans" cxnId="{ED94BBD6-F50A-49C5-80D7-02FFD85CA200}">
      <dgm:prSet/>
      <dgm:spPr/>
      <dgm:t>
        <a:bodyPr/>
        <a:lstStyle/>
        <a:p>
          <a:endParaRPr lang="es-CO" sz="1400">
            <a:latin typeface="Montserrat"/>
          </a:endParaRPr>
        </a:p>
      </dgm:t>
    </dgm:pt>
    <dgm:pt modelId="{17AD64E7-5CAC-4C70-86D3-B1BCEC358E65}" type="sibTrans" cxnId="{ED94BBD6-F50A-49C5-80D7-02FFD85CA200}">
      <dgm:prSet/>
      <dgm:spPr/>
      <dgm:t>
        <a:bodyPr/>
        <a:lstStyle/>
        <a:p>
          <a:endParaRPr lang="es-CO" sz="1400">
            <a:latin typeface="Montserrat"/>
          </a:endParaRPr>
        </a:p>
      </dgm:t>
    </dgm:pt>
    <dgm:pt modelId="{8249CE57-65A1-49B6-A17D-1255B841D5EC}" type="pres">
      <dgm:prSet presAssocID="{DEE2869B-92B6-41B0-930C-9E832E0B5633}" presName="diagram" presStyleCnt="0">
        <dgm:presLayoutVars>
          <dgm:dir/>
          <dgm:resizeHandles val="exact"/>
        </dgm:presLayoutVars>
      </dgm:prSet>
      <dgm:spPr/>
    </dgm:pt>
    <dgm:pt modelId="{0CE8FED0-7B8D-414F-B6F9-55C37BDDA7B0}" type="pres">
      <dgm:prSet presAssocID="{5781D98D-4313-4A59-8D0E-0EC576AE472D}" presName="node" presStyleLbl="node1" presStyleIdx="0" presStyleCnt="5">
        <dgm:presLayoutVars>
          <dgm:bulletEnabled val="1"/>
        </dgm:presLayoutVars>
      </dgm:prSet>
      <dgm:spPr/>
    </dgm:pt>
    <dgm:pt modelId="{0EBD2AC7-E977-4DA8-A4F0-6B80B697BCD8}" type="pres">
      <dgm:prSet presAssocID="{81B6CE20-59FC-4ED7-9461-36FF984904EF}" presName="sibTrans" presStyleLbl="sibTrans2D1" presStyleIdx="0" presStyleCnt="4"/>
      <dgm:spPr/>
    </dgm:pt>
    <dgm:pt modelId="{B735FC21-8A1B-4B99-96EF-8B225C3DDC48}" type="pres">
      <dgm:prSet presAssocID="{81B6CE20-59FC-4ED7-9461-36FF984904EF}" presName="connectorText" presStyleLbl="sibTrans2D1" presStyleIdx="0" presStyleCnt="4"/>
      <dgm:spPr/>
    </dgm:pt>
    <dgm:pt modelId="{AC863741-81B4-4055-BDA8-BBEE655157E6}" type="pres">
      <dgm:prSet presAssocID="{B427DA63-DD5A-4C01-931E-A6EB3D77AD66}" presName="node" presStyleLbl="node1" presStyleIdx="1" presStyleCnt="5">
        <dgm:presLayoutVars>
          <dgm:bulletEnabled val="1"/>
        </dgm:presLayoutVars>
      </dgm:prSet>
      <dgm:spPr/>
    </dgm:pt>
    <dgm:pt modelId="{BE04B848-B731-4696-8831-8B2138531D12}" type="pres">
      <dgm:prSet presAssocID="{201EDA39-9404-4A23-BE36-26AF79AB6F68}" presName="sibTrans" presStyleLbl="sibTrans2D1" presStyleIdx="1" presStyleCnt="4"/>
      <dgm:spPr/>
    </dgm:pt>
    <dgm:pt modelId="{5ABF438C-16FF-4E93-AA09-CA54B5465FF1}" type="pres">
      <dgm:prSet presAssocID="{201EDA39-9404-4A23-BE36-26AF79AB6F68}" presName="connectorText" presStyleLbl="sibTrans2D1" presStyleIdx="1" presStyleCnt="4"/>
      <dgm:spPr/>
    </dgm:pt>
    <dgm:pt modelId="{4CEE99C7-2016-48BD-A790-9EF5DF418DCF}" type="pres">
      <dgm:prSet presAssocID="{CD7E81C4-FA82-4CEB-9E04-2F308634E66C}" presName="node" presStyleLbl="node1" presStyleIdx="2" presStyleCnt="5">
        <dgm:presLayoutVars>
          <dgm:bulletEnabled val="1"/>
        </dgm:presLayoutVars>
      </dgm:prSet>
      <dgm:spPr/>
    </dgm:pt>
    <dgm:pt modelId="{83532BED-72D5-4A57-A035-675E6846B577}" type="pres">
      <dgm:prSet presAssocID="{B4990E11-A470-4F66-BE23-91CB8806EE4D}" presName="sibTrans" presStyleLbl="sibTrans2D1" presStyleIdx="2" presStyleCnt="4" custAng="21260105"/>
      <dgm:spPr/>
    </dgm:pt>
    <dgm:pt modelId="{97CD473C-5A09-4F21-9F8E-6EBB4453676B}" type="pres">
      <dgm:prSet presAssocID="{B4990E11-A470-4F66-BE23-91CB8806EE4D}" presName="connectorText" presStyleLbl="sibTrans2D1" presStyleIdx="2" presStyleCnt="4"/>
      <dgm:spPr/>
    </dgm:pt>
    <dgm:pt modelId="{90FB36C3-4DAE-4055-92C3-6BFD9B4BE38D}" type="pres">
      <dgm:prSet presAssocID="{1D0A8FA2-9DA1-4AC8-8915-25E01F444577}" presName="node" presStyleLbl="node1" presStyleIdx="3" presStyleCnt="5" custScaleX="119839">
        <dgm:presLayoutVars>
          <dgm:bulletEnabled val="1"/>
        </dgm:presLayoutVars>
      </dgm:prSet>
      <dgm:spPr/>
    </dgm:pt>
    <dgm:pt modelId="{6A802EEC-6C3F-4034-A9FA-610BD5202D20}" type="pres">
      <dgm:prSet presAssocID="{4053286F-420E-4CA0-A399-AC766C1959B3}" presName="sibTrans" presStyleLbl="sibTrans2D1" presStyleIdx="3" presStyleCnt="4"/>
      <dgm:spPr/>
    </dgm:pt>
    <dgm:pt modelId="{ACC01231-2D03-4C6E-A017-CE151BE82574}" type="pres">
      <dgm:prSet presAssocID="{4053286F-420E-4CA0-A399-AC766C1959B3}" presName="connectorText" presStyleLbl="sibTrans2D1" presStyleIdx="3" presStyleCnt="4"/>
      <dgm:spPr/>
    </dgm:pt>
    <dgm:pt modelId="{9FC81F7C-F7C6-481C-B385-97562D41CBA3}" type="pres">
      <dgm:prSet presAssocID="{089D7D7F-B634-4109-9221-4B265E2B1412}" presName="node" presStyleLbl="node1" presStyleIdx="4" presStyleCnt="5" custLinFactNeighborX="15051" custLinFactNeighborY="-570">
        <dgm:presLayoutVars>
          <dgm:bulletEnabled val="1"/>
        </dgm:presLayoutVars>
      </dgm:prSet>
      <dgm:spPr/>
    </dgm:pt>
  </dgm:ptLst>
  <dgm:cxnLst>
    <dgm:cxn modelId="{0D5C4907-F93C-4291-86FF-F0D43A3CD1FE}" srcId="{DEE2869B-92B6-41B0-930C-9E832E0B5633}" destId="{CD7E81C4-FA82-4CEB-9E04-2F308634E66C}" srcOrd="2" destOrd="0" parTransId="{21B6383A-EBB3-4753-94E6-036FAE7EEFDD}" sibTransId="{B4990E11-A470-4F66-BE23-91CB8806EE4D}"/>
    <dgm:cxn modelId="{25DA8E2C-35E5-4011-A87B-7E1855849FD2}" type="presOf" srcId="{5781D98D-4313-4A59-8D0E-0EC576AE472D}" destId="{0CE8FED0-7B8D-414F-B6F9-55C37BDDA7B0}" srcOrd="0" destOrd="0" presId="urn:microsoft.com/office/officeart/2005/8/layout/process5"/>
    <dgm:cxn modelId="{41B88C34-413A-4999-AC84-7F09CA3A67F5}" type="presOf" srcId="{089D7D7F-B634-4109-9221-4B265E2B1412}" destId="{9FC81F7C-F7C6-481C-B385-97562D41CBA3}" srcOrd="0" destOrd="0" presId="urn:microsoft.com/office/officeart/2005/8/layout/process5"/>
    <dgm:cxn modelId="{7EE4CC3A-46DA-40EA-9D35-5E5014EAB1B1}" type="presOf" srcId="{81B6CE20-59FC-4ED7-9461-36FF984904EF}" destId="{B735FC21-8A1B-4B99-96EF-8B225C3DDC48}" srcOrd="1" destOrd="0" presId="urn:microsoft.com/office/officeart/2005/8/layout/process5"/>
    <dgm:cxn modelId="{75B7875C-ECB0-491B-8C24-88CF297201F2}" srcId="{DEE2869B-92B6-41B0-930C-9E832E0B5633}" destId="{5781D98D-4313-4A59-8D0E-0EC576AE472D}" srcOrd="0" destOrd="0" parTransId="{87382B11-54E2-474F-BB84-E8884C6ECCDF}" sibTransId="{81B6CE20-59FC-4ED7-9461-36FF984904EF}"/>
    <dgm:cxn modelId="{87C06D49-F845-4463-A8A9-6C290D38806E}" type="presOf" srcId="{B4990E11-A470-4F66-BE23-91CB8806EE4D}" destId="{97CD473C-5A09-4F21-9F8E-6EBB4453676B}" srcOrd="1" destOrd="0" presId="urn:microsoft.com/office/officeart/2005/8/layout/process5"/>
    <dgm:cxn modelId="{235F4771-3ADA-476E-A4B3-2C36FF43E4AC}" type="presOf" srcId="{201EDA39-9404-4A23-BE36-26AF79AB6F68}" destId="{BE04B848-B731-4696-8831-8B2138531D12}" srcOrd="0" destOrd="0" presId="urn:microsoft.com/office/officeart/2005/8/layout/process5"/>
    <dgm:cxn modelId="{52D87674-E692-4B5A-905B-FE143FA02700}" type="presOf" srcId="{81B6CE20-59FC-4ED7-9461-36FF984904EF}" destId="{0EBD2AC7-E977-4DA8-A4F0-6B80B697BCD8}" srcOrd="0" destOrd="0" presId="urn:microsoft.com/office/officeart/2005/8/layout/process5"/>
    <dgm:cxn modelId="{55634857-A6B1-46F8-9A80-C80891AA2432}" type="presOf" srcId="{B4990E11-A470-4F66-BE23-91CB8806EE4D}" destId="{83532BED-72D5-4A57-A035-675E6846B577}" srcOrd="0" destOrd="0" presId="urn:microsoft.com/office/officeart/2005/8/layout/process5"/>
    <dgm:cxn modelId="{69621F83-FDA0-4B0D-A967-1C479D64CF6A}" type="presOf" srcId="{CD7E81C4-FA82-4CEB-9E04-2F308634E66C}" destId="{4CEE99C7-2016-48BD-A790-9EF5DF418DCF}" srcOrd="0" destOrd="0" presId="urn:microsoft.com/office/officeart/2005/8/layout/process5"/>
    <dgm:cxn modelId="{D97A328D-3369-4F7B-A47C-80892799F464}" type="presOf" srcId="{1D0A8FA2-9DA1-4AC8-8915-25E01F444577}" destId="{90FB36C3-4DAE-4055-92C3-6BFD9B4BE38D}" srcOrd="0" destOrd="0" presId="urn:microsoft.com/office/officeart/2005/8/layout/process5"/>
    <dgm:cxn modelId="{0031EEAF-9671-4349-A0E4-158B47B46808}" type="presOf" srcId="{DEE2869B-92B6-41B0-930C-9E832E0B5633}" destId="{8249CE57-65A1-49B6-A17D-1255B841D5EC}" srcOrd="0" destOrd="0" presId="urn:microsoft.com/office/officeart/2005/8/layout/process5"/>
    <dgm:cxn modelId="{43F025B8-D204-4360-B421-4DDB2A413B8B}" type="presOf" srcId="{4053286F-420E-4CA0-A399-AC766C1959B3}" destId="{6A802EEC-6C3F-4034-A9FA-610BD5202D20}" srcOrd="0" destOrd="0" presId="urn:microsoft.com/office/officeart/2005/8/layout/process5"/>
    <dgm:cxn modelId="{77F7F8B9-CE9A-47DA-921E-A68E73487E4D}" type="presOf" srcId="{4053286F-420E-4CA0-A399-AC766C1959B3}" destId="{ACC01231-2D03-4C6E-A017-CE151BE82574}" srcOrd="1" destOrd="0" presId="urn:microsoft.com/office/officeart/2005/8/layout/process5"/>
    <dgm:cxn modelId="{4B8992BB-B95D-4B31-A9C9-8E6E0D78B776}" type="presOf" srcId="{201EDA39-9404-4A23-BE36-26AF79AB6F68}" destId="{5ABF438C-16FF-4E93-AA09-CA54B5465FF1}" srcOrd="1" destOrd="0" presId="urn:microsoft.com/office/officeart/2005/8/layout/process5"/>
    <dgm:cxn modelId="{B996CACF-9278-45C6-A051-78AA9DA5582D}" srcId="{DEE2869B-92B6-41B0-930C-9E832E0B5633}" destId="{B427DA63-DD5A-4C01-931E-A6EB3D77AD66}" srcOrd="1" destOrd="0" parTransId="{1F7ADEEA-12B8-4AE0-B414-89E9FB89DDC3}" sibTransId="{201EDA39-9404-4A23-BE36-26AF79AB6F68}"/>
    <dgm:cxn modelId="{3EFDCBD3-79B2-4AEE-A2D0-1CB0AA3D434B}" srcId="{DEE2869B-92B6-41B0-930C-9E832E0B5633}" destId="{1D0A8FA2-9DA1-4AC8-8915-25E01F444577}" srcOrd="3" destOrd="0" parTransId="{DC5868DD-04F4-4FA1-AF7C-B611B686E7BE}" sibTransId="{4053286F-420E-4CA0-A399-AC766C1959B3}"/>
    <dgm:cxn modelId="{ED94BBD6-F50A-49C5-80D7-02FFD85CA200}" srcId="{DEE2869B-92B6-41B0-930C-9E832E0B5633}" destId="{089D7D7F-B634-4109-9221-4B265E2B1412}" srcOrd="4" destOrd="0" parTransId="{996BDAB3-188F-4C51-98A2-02026B8B6E66}" sibTransId="{17AD64E7-5CAC-4C70-86D3-B1BCEC358E65}"/>
    <dgm:cxn modelId="{26287BF1-6C99-4D04-827A-B87E62813DAA}" type="presOf" srcId="{B427DA63-DD5A-4C01-931E-A6EB3D77AD66}" destId="{AC863741-81B4-4055-BDA8-BBEE655157E6}" srcOrd="0" destOrd="0" presId="urn:microsoft.com/office/officeart/2005/8/layout/process5"/>
    <dgm:cxn modelId="{21531A54-8B89-4B14-8B07-31FE2CDC43AB}" type="presParOf" srcId="{8249CE57-65A1-49B6-A17D-1255B841D5EC}" destId="{0CE8FED0-7B8D-414F-B6F9-55C37BDDA7B0}" srcOrd="0" destOrd="0" presId="urn:microsoft.com/office/officeart/2005/8/layout/process5"/>
    <dgm:cxn modelId="{B3779FF8-A454-439B-82AE-F7C5FE47EC07}" type="presParOf" srcId="{8249CE57-65A1-49B6-A17D-1255B841D5EC}" destId="{0EBD2AC7-E977-4DA8-A4F0-6B80B697BCD8}" srcOrd="1" destOrd="0" presId="urn:microsoft.com/office/officeart/2005/8/layout/process5"/>
    <dgm:cxn modelId="{D0880AA8-9CA6-4E24-904F-244C664B6B18}" type="presParOf" srcId="{0EBD2AC7-E977-4DA8-A4F0-6B80B697BCD8}" destId="{B735FC21-8A1B-4B99-96EF-8B225C3DDC48}" srcOrd="0" destOrd="0" presId="urn:microsoft.com/office/officeart/2005/8/layout/process5"/>
    <dgm:cxn modelId="{09C55B61-6AF4-4F8A-A035-420CC6F84E2E}" type="presParOf" srcId="{8249CE57-65A1-49B6-A17D-1255B841D5EC}" destId="{AC863741-81B4-4055-BDA8-BBEE655157E6}" srcOrd="2" destOrd="0" presId="urn:microsoft.com/office/officeart/2005/8/layout/process5"/>
    <dgm:cxn modelId="{C402EBA8-B38D-420E-8EE1-743C3C20F227}" type="presParOf" srcId="{8249CE57-65A1-49B6-A17D-1255B841D5EC}" destId="{BE04B848-B731-4696-8831-8B2138531D12}" srcOrd="3" destOrd="0" presId="urn:microsoft.com/office/officeart/2005/8/layout/process5"/>
    <dgm:cxn modelId="{42B5711C-54F7-4487-AA8D-2705563F80C7}" type="presParOf" srcId="{BE04B848-B731-4696-8831-8B2138531D12}" destId="{5ABF438C-16FF-4E93-AA09-CA54B5465FF1}" srcOrd="0" destOrd="0" presId="urn:microsoft.com/office/officeart/2005/8/layout/process5"/>
    <dgm:cxn modelId="{87FF0A33-0469-4FAF-9ED5-B5EA13EB610C}" type="presParOf" srcId="{8249CE57-65A1-49B6-A17D-1255B841D5EC}" destId="{4CEE99C7-2016-48BD-A790-9EF5DF418DCF}" srcOrd="4" destOrd="0" presId="urn:microsoft.com/office/officeart/2005/8/layout/process5"/>
    <dgm:cxn modelId="{AEA4A13A-7A5D-4098-ACB3-5A1D7B752C31}" type="presParOf" srcId="{8249CE57-65A1-49B6-A17D-1255B841D5EC}" destId="{83532BED-72D5-4A57-A035-675E6846B577}" srcOrd="5" destOrd="0" presId="urn:microsoft.com/office/officeart/2005/8/layout/process5"/>
    <dgm:cxn modelId="{121A7C50-8AB3-4B8D-85AC-C73D807E6D00}" type="presParOf" srcId="{83532BED-72D5-4A57-A035-675E6846B577}" destId="{97CD473C-5A09-4F21-9F8E-6EBB4453676B}" srcOrd="0" destOrd="0" presId="urn:microsoft.com/office/officeart/2005/8/layout/process5"/>
    <dgm:cxn modelId="{C715DD6B-0F90-4D0B-8913-B1B9B3F57F9C}" type="presParOf" srcId="{8249CE57-65A1-49B6-A17D-1255B841D5EC}" destId="{90FB36C3-4DAE-4055-92C3-6BFD9B4BE38D}" srcOrd="6" destOrd="0" presId="urn:microsoft.com/office/officeart/2005/8/layout/process5"/>
    <dgm:cxn modelId="{DD6D304F-224C-4126-95A6-8635B550FAEA}" type="presParOf" srcId="{8249CE57-65A1-49B6-A17D-1255B841D5EC}" destId="{6A802EEC-6C3F-4034-A9FA-610BD5202D20}" srcOrd="7" destOrd="0" presId="urn:microsoft.com/office/officeart/2005/8/layout/process5"/>
    <dgm:cxn modelId="{1DE9D3A5-F9A4-43A7-BC4B-9DFCEC69A6E5}" type="presParOf" srcId="{6A802EEC-6C3F-4034-A9FA-610BD5202D20}" destId="{ACC01231-2D03-4C6E-A017-CE151BE82574}" srcOrd="0" destOrd="0" presId="urn:microsoft.com/office/officeart/2005/8/layout/process5"/>
    <dgm:cxn modelId="{9194D0B0-0BB3-4A0A-B12C-6193524E6CED}" type="presParOf" srcId="{8249CE57-65A1-49B6-A17D-1255B841D5EC}" destId="{9FC81F7C-F7C6-481C-B385-97562D41CBA3}" srcOrd="8" destOrd="0" presId="urn:microsoft.com/office/officeart/2005/8/layout/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1.xml><?xml version="1.0" encoding="utf-8"?>
<dgm:dataModel xmlns:dgm="http://schemas.openxmlformats.org/drawingml/2006/diagram" xmlns:a="http://schemas.openxmlformats.org/drawingml/2006/main">
  <dgm:ptLst>
    <dgm:pt modelId="{17565BEF-3989-4ED2-B6F4-6A48AE324E64}" type="doc">
      <dgm:prSet loTypeId="urn:microsoft.com/office/officeart/2005/8/layout/vList2" loCatId="list" qsTypeId="urn:microsoft.com/office/officeart/2005/8/quickstyle/simple1" qsCatId="simple" csTypeId="urn:microsoft.com/office/officeart/2005/8/colors/accent1_4" csCatId="accent1" phldr="1"/>
      <dgm:spPr/>
      <dgm:t>
        <a:bodyPr/>
        <a:lstStyle/>
        <a:p>
          <a:endParaRPr lang="es-CO"/>
        </a:p>
      </dgm:t>
    </dgm:pt>
    <dgm:pt modelId="{5D7A8707-A211-4657-9CCB-4A8CC49F640F}">
      <dgm:prSet phldrT="[Texto]" custT="1"/>
      <dgm:spPr/>
      <dgm:t>
        <a:bodyPr/>
        <a:lstStyle/>
        <a:p>
          <a:r>
            <a:rPr lang="es-CO" sz="1800" dirty="0">
              <a:latin typeface="Montserrat" panose="00000500000000000000"/>
            </a:rPr>
            <a:t>Cuando se aplica a los 12 meses la eficacia es del 95%, por eso se aplica una segunda dosis a los 5 años para lograr una eficacia del 5% faltante. </a:t>
          </a:r>
        </a:p>
      </dgm:t>
    </dgm:pt>
    <dgm:pt modelId="{BA6C27BA-587D-4F0B-ABC2-735AE0CC7E02}" type="parTrans" cxnId="{0BC5A204-9F71-4322-AE41-ACADB838C077}">
      <dgm:prSet/>
      <dgm:spPr/>
      <dgm:t>
        <a:bodyPr/>
        <a:lstStyle/>
        <a:p>
          <a:endParaRPr lang="es-CO" sz="1800">
            <a:latin typeface="Montserrat" panose="00000500000000000000"/>
          </a:endParaRPr>
        </a:p>
      </dgm:t>
    </dgm:pt>
    <dgm:pt modelId="{D3F35E5A-6B1B-4539-B501-CD198D3E3422}" type="sibTrans" cxnId="{0BC5A204-9F71-4322-AE41-ACADB838C077}">
      <dgm:prSet/>
      <dgm:spPr/>
      <dgm:t>
        <a:bodyPr/>
        <a:lstStyle/>
        <a:p>
          <a:endParaRPr lang="es-CO" sz="1800">
            <a:latin typeface="Montserrat" panose="00000500000000000000"/>
          </a:endParaRPr>
        </a:p>
      </dgm:t>
    </dgm:pt>
    <dgm:pt modelId="{95310FC6-3284-4D45-9040-28BAAC070983}">
      <dgm:prSet phldrT="[Texto]" custT="1"/>
      <dgm:spPr>
        <a:solidFill>
          <a:srgbClr val="0070C0"/>
        </a:solidFill>
      </dgm:spPr>
      <dgm:t>
        <a:bodyPr/>
        <a:lstStyle/>
        <a:p>
          <a:r>
            <a:rPr lang="es-CO" sz="1800" dirty="0">
              <a:latin typeface="Montserrat" panose="00000500000000000000"/>
            </a:rPr>
            <a:t>Los efectos adversos son principalmente por el sarampión: fiebre, exantema, encefalopatía (muy rara). </a:t>
          </a:r>
        </a:p>
      </dgm:t>
    </dgm:pt>
    <dgm:pt modelId="{8D439208-79CF-44CA-A624-FFFA801E2BCF}" type="parTrans" cxnId="{30CF6034-9A07-4F3B-848E-93BE8E014340}">
      <dgm:prSet/>
      <dgm:spPr/>
      <dgm:t>
        <a:bodyPr/>
        <a:lstStyle/>
        <a:p>
          <a:endParaRPr lang="es-CO" sz="1800">
            <a:latin typeface="Montserrat" panose="00000500000000000000"/>
          </a:endParaRPr>
        </a:p>
      </dgm:t>
    </dgm:pt>
    <dgm:pt modelId="{0AE81020-1BF0-4296-AB54-10B12BE5024F}" type="sibTrans" cxnId="{30CF6034-9A07-4F3B-848E-93BE8E014340}">
      <dgm:prSet/>
      <dgm:spPr/>
      <dgm:t>
        <a:bodyPr/>
        <a:lstStyle/>
        <a:p>
          <a:endParaRPr lang="es-CO" sz="1800">
            <a:latin typeface="Montserrat" panose="00000500000000000000"/>
          </a:endParaRPr>
        </a:p>
      </dgm:t>
    </dgm:pt>
    <dgm:pt modelId="{769D489C-1634-431C-B3F2-19E72479892F}" type="pres">
      <dgm:prSet presAssocID="{17565BEF-3989-4ED2-B6F4-6A48AE324E64}" presName="linear" presStyleCnt="0">
        <dgm:presLayoutVars>
          <dgm:animLvl val="lvl"/>
          <dgm:resizeHandles val="exact"/>
        </dgm:presLayoutVars>
      </dgm:prSet>
      <dgm:spPr/>
    </dgm:pt>
    <dgm:pt modelId="{4524D299-F99F-4236-980C-0EEB28A2FE46}" type="pres">
      <dgm:prSet presAssocID="{5D7A8707-A211-4657-9CCB-4A8CC49F640F}" presName="parentText" presStyleLbl="node1" presStyleIdx="0" presStyleCnt="2">
        <dgm:presLayoutVars>
          <dgm:chMax val="0"/>
          <dgm:bulletEnabled val="1"/>
        </dgm:presLayoutVars>
      </dgm:prSet>
      <dgm:spPr/>
    </dgm:pt>
    <dgm:pt modelId="{80C85D9E-D508-453C-B37A-53ED8E5452E0}" type="pres">
      <dgm:prSet presAssocID="{D3F35E5A-6B1B-4539-B501-CD198D3E3422}" presName="spacer" presStyleCnt="0"/>
      <dgm:spPr/>
    </dgm:pt>
    <dgm:pt modelId="{07D92D59-3A8F-4BFA-B710-61884199C86A}" type="pres">
      <dgm:prSet presAssocID="{95310FC6-3284-4D45-9040-28BAAC070983}" presName="parentText" presStyleLbl="node1" presStyleIdx="1" presStyleCnt="2" custLinFactNeighborX="118" custLinFactNeighborY="-51053">
        <dgm:presLayoutVars>
          <dgm:chMax val="0"/>
          <dgm:bulletEnabled val="1"/>
        </dgm:presLayoutVars>
      </dgm:prSet>
      <dgm:spPr/>
    </dgm:pt>
  </dgm:ptLst>
  <dgm:cxnLst>
    <dgm:cxn modelId="{0BC5A204-9F71-4322-AE41-ACADB838C077}" srcId="{17565BEF-3989-4ED2-B6F4-6A48AE324E64}" destId="{5D7A8707-A211-4657-9CCB-4A8CC49F640F}" srcOrd="0" destOrd="0" parTransId="{BA6C27BA-587D-4F0B-ABC2-735AE0CC7E02}" sibTransId="{D3F35E5A-6B1B-4539-B501-CD198D3E3422}"/>
    <dgm:cxn modelId="{30CF6034-9A07-4F3B-848E-93BE8E014340}" srcId="{17565BEF-3989-4ED2-B6F4-6A48AE324E64}" destId="{95310FC6-3284-4D45-9040-28BAAC070983}" srcOrd="1" destOrd="0" parTransId="{8D439208-79CF-44CA-A624-FFFA801E2BCF}" sibTransId="{0AE81020-1BF0-4296-AB54-10B12BE5024F}"/>
    <dgm:cxn modelId="{C26BEB60-8CEF-41F5-A6FB-CB47B65D8DCC}" type="presOf" srcId="{95310FC6-3284-4D45-9040-28BAAC070983}" destId="{07D92D59-3A8F-4BFA-B710-61884199C86A}" srcOrd="0" destOrd="0" presId="urn:microsoft.com/office/officeart/2005/8/layout/vList2"/>
    <dgm:cxn modelId="{BAD8C667-9470-42C6-BDB9-D655B13FD4DB}" type="presOf" srcId="{5D7A8707-A211-4657-9CCB-4A8CC49F640F}" destId="{4524D299-F99F-4236-980C-0EEB28A2FE46}" srcOrd="0" destOrd="0" presId="urn:microsoft.com/office/officeart/2005/8/layout/vList2"/>
    <dgm:cxn modelId="{426AC652-7ED1-46B3-B772-8BB0FA7DAC1F}" type="presOf" srcId="{17565BEF-3989-4ED2-B6F4-6A48AE324E64}" destId="{769D489C-1634-431C-B3F2-19E72479892F}" srcOrd="0" destOrd="0" presId="urn:microsoft.com/office/officeart/2005/8/layout/vList2"/>
    <dgm:cxn modelId="{362865EB-4F6F-411C-9C3E-F21F7A097549}" type="presParOf" srcId="{769D489C-1634-431C-B3F2-19E72479892F}" destId="{4524D299-F99F-4236-980C-0EEB28A2FE46}" srcOrd="0" destOrd="0" presId="urn:microsoft.com/office/officeart/2005/8/layout/vList2"/>
    <dgm:cxn modelId="{144BF55D-9D47-4C62-A3B9-0280BE993B6C}" type="presParOf" srcId="{769D489C-1634-431C-B3F2-19E72479892F}" destId="{80C85D9E-D508-453C-B37A-53ED8E5452E0}" srcOrd="1" destOrd="0" presId="urn:microsoft.com/office/officeart/2005/8/layout/vList2"/>
    <dgm:cxn modelId="{C840AF55-3827-424B-BEDD-ACD14B319F0C}" type="presParOf" srcId="{769D489C-1634-431C-B3F2-19E72479892F}" destId="{07D92D59-3A8F-4BFA-B710-61884199C86A}"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2.xml><?xml version="1.0" encoding="utf-8"?>
<dgm:dataModel xmlns:dgm="http://schemas.openxmlformats.org/drawingml/2006/diagram" xmlns:a="http://schemas.openxmlformats.org/drawingml/2006/main">
  <dgm:ptLst>
    <dgm:pt modelId="{9254E518-4A12-4449-8822-5D6EA8249DB6}" type="doc">
      <dgm:prSet loTypeId="urn:microsoft.com/office/officeart/2005/8/layout/cycle5" loCatId="cycle" qsTypeId="urn:microsoft.com/office/officeart/2005/8/quickstyle/simple1" qsCatId="simple" csTypeId="urn:microsoft.com/office/officeart/2005/8/colors/accent1_2" csCatId="accent1" phldr="1"/>
      <dgm:spPr/>
      <dgm:t>
        <a:bodyPr/>
        <a:lstStyle/>
        <a:p>
          <a:endParaRPr lang="es-CO"/>
        </a:p>
      </dgm:t>
    </dgm:pt>
    <dgm:pt modelId="{231B395A-A436-43FC-A467-42D3C62719C6}">
      <dgm:prSet phldrT="[Texto]" custT="1"/>
      <dgm:spPr/>
      <dgm:t>
        <a:bodyPr/>
        <a:lstStyle/>
        <a:p>
          <a:r>
            <a:rPr lang="es-ES_tradnl" sz="1600" dirty="0">
              <a:latin typeface="Montserrat"/>
            </a:rPr>
            <a:t>En nuestro medio todas las vacunas están cultivadas en células diploides humanas.</a:t>
          </a:r>
          <a:endParaRPr lang="es-CO" sz="1600" dirty="0">
            <a:latin typeface="Montserrat"/>
          </a:endParaRPr>
        </a:p>
      </dgm:t>
    </dgm:pt>
    <dgm:pt modelId="{7E458C10-B471-4722-8BB8-FAC509D845A5}" type="parTrans" cxnId="{39549A3B-0BB5-42F9-8937-0191AD6BAE32}">
      <dgm:prSet/>
      <dgm:spPr/>
      <dgm:t>
        <a:bodyPr/>
        <a:lstStyle/>
        <a:p>
          <a:endParaRPr lang="es-CO" sz="1600">
            <a:latin typeface="Montserrat"/>
          </a:endParaRPr>
        </a:p>
      </dgm:t>
    </dgm:pt>
    <dgm:pt modelId="{AD7F0AAE-BF53-409E-91E3-2570140FC984}" type="sibTrans" cxnId="{39549A3B-0BB5-42F9-8937-0191AD6BAE32}">
      <dgm:prSet/>
      <dgm:spPr/>
      <dgm:t>
        <a:bodyPr/>
        <a:lstStyle/>
        <a:p>
          <a:endParaRPr lang="es-CO" sz="1600">
            <a:latin typeface="Montserrat"/>
          </a:endParaRPr>
        </a:p>
      </dgm:t>
    </dgm:pt>
    <dgm:pt modelId="{05B2BB35-8050-4353-A612-6B0F6986F027}">
      <dgm:prSet phldrT="[Texto]" custT="1"/>
      <dgm:spPr/>
      <dgm:t>
        <a:bodyPr/>
        <a:lstStyle/>
        <a:p>
          <a:r>
            <a:rPr lang="es-ES_tradnl" sz="1600" dirty="0">
              <a:latin typeface="Montserrat"/>
            </a:rPr>
            <a:t>Unas pocas en células de pollo, no en huevo, entonces no hay problema con alergia.</a:t>
          </a:r>
          <a:endParaRPr lang="es-CO" sz="1600" dirty="0">
            <a:latin typeface="Montserrat"/>
          </a:endParaRPr>
        </a:p>
      </dgm:t>
    </dgm:pt>
    <dgm:pt modelId="{66B51299-D075-450D-B546-C453A6525044}" type="parTrans" cxnId="{1DCE8678-FFCF-4D40-8F1F-F2528BB8064E}">
      <dgm:prSet/>
      <dgm:spPr/>
      <dgm:t>
        <a:bodyPr/>
        <a:lstStyle/>
        <a:p>
          <a:endParaRPr lang="es-CO" sz="1600">
            <a:latin typeface="Montserrat"/>
          </a:endParaRPr>
        </a:p>
      </dgm:t>
    </dgm:pt>
    <dgm:pt modelId="{071C3C5B-E49A-442B-BD07-56BDAA11C2E2}" type="sibTrans" cxnId="{1DCE8678-FFCF-4D40-8F1F-F2528BB8064E}">
      <dgm:prSet/>
      <dgm:spPr/>
      <dgm:t>
        <a:bodyPr/>
        <a:lstStyle/>
        <a:p>
          <a:endParaRPr lang="es-CO" sz="1600">
            <a:latin typeface="Montserrat"/>
          </a:endParaRPr>
        </a:p>
      </dgm:t>
    </dgm:pt>
    <dgm:pt modelId="{808291B1-CB14-4102-980A-17E67C05D668}">
      <dgm:prSet phldrT="[Texto]" custT="1"/>
      <dgm:spPr/>
      <dgm:t>
        <a:bodyPr/>
        <a:lstStyle/>
        <a:p>
          <a:r>
            <a:rPr lang="es-ES_tradnl" sz="1600" dirty="0">
              <a:latin typeface="Montserrat"/>
            </a:rPr>
            <a:t>Es excelente </a:t>
          </a:r>
          <a:r>
            <a:rPr lang="es-ES_tradnl" sz="1600" dirty="0" err="1">
              <a:latin typeface="Montserrat"/>
            </a:rPr>
            <a:t>inmunógeno</a:t>
          </a:r>
          <a:r>
            <a:rPr lang="es-ES_tradnl" sz="1600" dirty="0">
              <a:latin typeface="Montserrat"/>
            </a:rPr>
            <a:t> sola o conjugada.</a:t>
          </a:r>
          <a:endParaRPr lang="es-CO" sz="1600" dirty="0">
            <a:latin typeface="Montserrat"/>
          </a:endParaRPr>
        </a:p>
      </dgm:t>
    </dgm:pt>
    <dgm:pt modelId="{CCA3B3BE-C9E1-421E-9AB7-8B2D79109A4A}" type="parTrans" cxnId="{DA294D79-924E-4773-93E5-985EBBE59642}">
      <dgm:prSet/>
      <dgm:spPr/>
      <dgm:t>
        <a:bodyPr/>
        <a:lstStyle/>
        <a:p>
          <a:endParaRPr lang="es-CO" sz="1600">
            <a:latin typeface="Montserrat"/>
          </a:endParaRPr>
        </a:p>
      </dgm:t>
    </dgm:pt>
    <dgm:pt modelId="{54B58DC7-275C-4D17-A2BD-49D424805E5F}" type="sibTrans" cxnId="{DA294D79-924E-4773-93E5-985EBBE59642}">
      <dgm:prSet/>
      <dgm:spPr/>
      <dgm:t>
        <a:bodyPr/>
        <a:lstStyle/>
        <a:p>
          <a:endParaRPr lang="es-CO" sz="1600">
            <a:latin typeface="Montserrat"/>
          </a:endParaRPr>
        </a:p>
      </dgm:t>
    </dgm:pt>
    <dgm:pt modelId="{E7AAE758-3936-46CC-A134-6AA7CD1CE52A}">
      <dgm:prSet phldrT="[Texto]" custT="1"/>
      <dgm:spPr/>
      <dgm:t>
        <a:bodyPr/>
        <a:lstStyle/>
        <a:p>
          <a:r>
            <a:rPr lang="es-ES_tradnl" sz="1600" dirty="0">
              <a:latin typeface="Montserrat"/>
            </a:rPr>
            <a:t>Evita portadores porque es viva y hace el proceso completo.</a:t>
          </a:r>
          <a:endParaRPr lang="es-CO" sz="1600" dirty="0">
            <a:latin typeface="Montserrat"/>
          </a:endParaRPr>
        </a:p>
      </dgm:t>
    </dgm:pt>
    <dgm:pt modelId="{113A0ECE-F928-439E-9095-78314FC77BA7}" type="parTrans" cxnId="{56E6093A-ADC1-47A6-84A6-BC15C315A323}">
      <dgm:prSet/>
      <dgm:spPr/>
      <dgm:t>
        <a:bodyPr/>
        <a:lstStyle/>
        <a:p>
          <a:endParaRPr lang="es-CO" sz="1600">
            <a:latin typeface="Montserrat"/>
          </a:endParaRPr>
        </a:p>
      </dgm:t>
    </dgm:pt>
    <dgm:pt modelId="{D51A9B0C-06B3-455D-96BE-BBD9D20778E7}" type="sibTrans" cxnId="{56E6093A-ADC1-47A6-84A6-BC15C315A323}">
      <dgm:prSet/>
      <dgm:spPr/>
      <dgm:t>
        <a:bodyPr/>
        <a:lstStyle/>
        <a:p>
          <a:endParaRPr lang="es-CO" sz="1600">
            <a:latin typeface="Montserrat"/>
          </a:endParaRPr>
        </a:p>
      </dgm:t>
    </dgm:pt>
    <dgm:pt modelId="{129B740B-48E3-482D-BCC5-5F521E1D80F9}">
      <dgm:prSet phldrT="[Texto]" custT="1"/>
      <dgm:spPr/>
      <dgm:t>
        <a:bodyPr/>
        <a:lstStyle/>
        <a:p>
          <a:r>
            <a:rPr lang="es-ES_tradnl" sz="1600" dirty="0">
              <a:latin typeface="Montserrat"/>
            </a:rPr>
            <a:t>Tiene eficacia del 95% y la inmunidad es duradera.</a:t>
          </a:r>
          <a:endParaRPr lang="es-CO" sz="1600" dirty="0">
            <a:latin typeface="Montserrat"/>
          </a:endParaRPr>
        </a:p>
      </dgm:t>
    </dgm:pt>
    <dgm:pt modelId="{30815AE8-EFD4-45C3-B57D-36B85466AAD1}" type="parTrans" cxnId="{C82114F7-4A51-4F28-9131-208CCD512941}">
      <dgm:prSet/>
      <dgm:spPr/>
      <dgm:t>
        <a:bodyPr/>
        <a:lstStyle/>
        <a:p>
          <a:endParaRPr lang="es-CO" sz="1600">
            <a:latin typeface="Montserrat"/>
          </a:endParaRPr>
        </a:p>
      </dgm:t>
    </dgm:pt>
    <dgm:pt modelId="{84331EE1-C51F-48F1-8F8E-E543D2698575}" type="sibTrans" cxnId="{C82114F7-4A51-4F28-9131-208CCD512941}">
      <dgm:prSet/>
      <dgm:spPr/>
      <dgm:t>
        <a:bodyPr/>
        <a:lstStyle/>
        <a:p>
          <a:endParaRPr lang="es-CO" sz="1600">
            <a:latin typeface="Montserrat"/>
          </a:endParaRPr>
        </a:p>
      </dgm:t>
    </dgm:pt>
    <dgm:pt modelId="{732E19D4-69A7-4FB3-BF99-48BD70A6D76F}" type="pres">
      <dgm:prSet presAssocID="{9254E518-4A12-4449-8822-5D6EA8249DB6}" presName="cycle" presStyleCnt="0">
        <dgm:presLayoutVars>
          <dgm:dir/>
          <dgm:resizeHandles val="exact"/>
        </dgm:presLayoutVars>
      </dgm:prSet>
      <dgm:spPr/>
    </dgm:pt>
    <dgm:pt modelId="{F989465F-463B-4CDB-B4DD-1AB30580DAB8}" type="pres">
      <dgm:prSet presAssocID="{231B395A-A436-43FC-A467-42D3C62719C6}" presName="node" presStyleLbl="node1" presStyleIdx="0" presStyleCnt="5" custScaleX="125350" custScaleY="134269">
        <dgm:presLayoutVars>
          <dgm:bulletEnabled val="1"/>
        </dgm:presLayoutVars>
      </dgm:prSet>
      <dgm:spPr/>
    </dgm:pt>
    <dgm:pt modelId="{7627AB0E-F0F0-4B1A-A44F-6E57DA1A58D3}" type="pres">
      <dgm:prSet presAssocID="{231B395A-A436-43FC-A467-42D3C62719C6}" presName="spNode" presStyleCnt="0"/>
      <dgm:spPr/>
    </dgm:pt>
    <dgm:pt modelId="{8BEEBFB0-6973-4CF6-8AF9-E83EF479813D}" type="pres">
      <dgm:prSet presAssocID="{AD7F0AAE-BF53-409E-91E3-2570140FC984}" presName="sibTrans" presStyleLbl="sibTrans1D1" presStyleIdx="0" presStyleCnt="5"/>
      <dgm:spPr/>
    </dgm:pt>
    <dgm:pt modelId="{BF5912F1-5DDE-4D15-970D-87FFD5693184}" type="pres">
      <dgm:prSet presAssocID="{05B2BB35-8050-4353-A612-6B0F6986F027}" presName="node" presStyleLbl="node1" presStyleIdx="1" presStyleCnt="5" custScaleX="125350" custScaleY="134269">
        <dgm:presLayoutVars>
          <dgm:bulletEnabled val="1"/>
        </dgm:presLayoutVars>
      </dgm:prSet>
      <dgm:spPr/>
    </dgm:pt>
    <dgm:pt modelId="{3CFDB21F-43E0-4A3D-AB5E-4A0721ADDCEC}" type="pres">
      <dgm:prSet presAssocID="{05B2BB35-8050-4353-A612-6B0F6986F027}" presName="spNode" presStyleCnt="0"/>
      <dgm:spPr/>
    </dgm:pt>
    <dgm:pt modelId="{71103029-CB43-4138-AC50-F6E0E38F5D54}" type="pres">
      <dgm:prSet presAssocID="{071C3C5B-E49A-442B-BD07-56BDAA11C2E2}" presName="sibTrans" presStyleLbl="sibTrans1D1" presStyleIdx="1" presStyleCnt="5"/>
      <dgm:spPr/>
    </dgm:pt>
    <dgm:pt modelId="{1B77C2CF-B184-41F4-A5CA-48A6A7ED7D6A}" type="pres">
      <dgm:prSet presAssocID="{808291B1-CB14-4102-980A-17E67C05D668}" presName="node" presStyleLbl="node1" presStyleIdx="2" presStyleCnt="5" custScaleX="125350" custScaleY="134269">
        <dgm:presLayoutVars>
          <dgm:bulletEnabled val="1"/>
        </dgm:presLayoutVars>
      </dgm:prSet>
      <dgm:spPr/>
    </dgm:pt>
    <dgm:pt modelId="{66683637-859B-4D95-A588-7795DA7F9815}" type="pres">
      <dgm:prSet presAssocID="{808291B1-CB14-4102-980A-17E67C05D668}" presName="spNode" presStyleCnt="0"/>
      <dgm:spPr/>
    </dgm:pt>
    <dgm:pt modelId="{079E4242-B0C4-4B2F-BB9F-86524B749081}" type="pres">
      <dgm:prSet presAssocID="{54B58DC7-275C-4D17-A2BD-49D424805E5F}" presName="sibTrans" presStyleLbl="sibTrans1D1" presStyleIdx="2" presStyleCnt="5"/>
      <dgm:spPr/>
    </dgm:pt>
    <dgm:pt modelId="{7A6582ED-0236-4372-9E2B-EAE10009C751}" type="pres">
      <dgm:prSet presAssocID="{E7AAE758-3936-46CC-A134-6AA7CD1CE52A}" presName="node" presStyleLbl="node1" presStyleIdx="3" presStyleCnt="5" custScaleX="125350" custScaleY="134269">
        <dgm:presLayoutVars>
          <dgm:bulletEnabled val="1"/>
        </dgm:presLayoutVars>
      </dgm:prSet>
      <dgm:spPr/>
    </dgm:pt>
    <dgm:pt modelId="{5DE50401-A8F2-4A2E-A9C7-ADAD8DFBF6E0}" type="pres">
      <dgm:prSet presAssocID="{E7AAE758-3936-46CC-A134-6AA7CD1CE52A}" presName="spNode" presStyleCnt="0"/>
      <dgm:spPr/>
    </dgm:pt>
    <dgm:pt modelId="{7B30B73E-B9CC-440E-A93B-225ED319462D}" type="pres">
      <dgm:prSet presAssocID="{D51A9B0C-06B3-455D-96BE-BBD9D20778E7}" presName="sibTrans" presStyleLbl="sibTrans1D1" presStyleIdx="3" presStyleCnt="5"/>
      <dgm:spPr/>
    </dgm:pt>
    <dgm:pt modelId="{513F0D38-D16F-4A58-9E7B-8A604B1C48F1}" type="pres">
      <dgm:prSet presAssocID="{129B740B-48E3-482D-BCC5-5F521E1D80F9}" presName="node" presStyleLbl="node1" presStyleIdx="4" presStyleCnt="5" custScaleX="125350" custScaleY="134269">
        <dgm:presLayoutVars>
          <dgm:bulletEnabled val="1"/>
        </dgm:presLayoutVars>
      </dgm:prSet>
      <dgm:spPr/>
    </dgm:pt>
    <dgm:pt modelId="{A46C0DCC-BAD2-4D3E-A26D-76B6D6B71117}" type="pres">
      <dgm:prSet presAssocID="{129B740B-48E3-482D-BCC5-5F521E1D80F9}" presName="spNode" presStyleCnt="0"/>
      <dgm:spPr/>
    </dgm:pt>
    <dgm:pt modelId="{3F97D2A2-DBCB-4846-8FCE-00353D20A677}" type="pres">
      <dgm:prSet presAssocID="{84331EE1-C51F-48F1-8F8E-E543D2698575}" presName="sibTrans" presStyleLbl="sibTrans1D1" presStyleIdx="4" presStyleCnt="5"/>
      <dgm:spPr/>
    </dgm:pt>
  </dgm:ptLst>
  <dgm:cxnLst>
    <dgm:cxn modelId="{339C942F-C1FF-41B7-981E-C676E85DCD50}" type="presOf" srcId="{54B58DC7-275C-4D17-A2BD-49D424805E5F}" destId="{079E4242-B0C4-4B2F-BB9F-86524B749081}" srcOrd="0" destOrd="0" presId="urn:microsoft.com/office/officeart/2005/8/layout/cycle5"/>
    <dgm:cxn modelId="{56E6093A-ADC1-47A6-84A6-BC15C315A323}" srcId="{9254E518-4A12-4449-8822-5D6EA8249DB6}" destId="{E7AAE758-3936-46CC-A134-6AA7CD1CE52A}" srcOrd="3" destOrd="0" parTransId="{113A0ECE-F928-439E-9095-78314FC77BA7}" sibTransId="{D51A9B0C-06B3-455D-96BE-BBD9D20778E7}"/>
    <dgm:cxn modelId="{39549A3B-0BB5-42F9-8937-0191AD6BAE32}" srcId="{9254E518-4A12-4449-8822-5D6EA8249DB6}" destId="{231B395A-A436-43FC-A467-42D3C62719C6}" srcOrd="0" destOrd="0" parTransId="{7E458C10-B471-4722-8BB8-FAC509D845A5}" sibTransId="{AD7F0AAE-BF53-409E-91E3-2570140FC984}"/>
    <dgm:cxn modelId="{CEF7035F-9328-49AD-9640-B8E112B07C2D}" type="presOf" srcId="{84331EE1-C51F-48F1-8F8E-E543D2698575}" destId="{3F97D2A2-DBCB-4846-8FCE-00353D20A677}" srcOrd="0" destOrd="0" presId="urn:microsoft.com/office/officeart/2005/8/layout/cycle5"/>
    <dgm:cxn modelId="{BCA1D469-14B9-4FF2-870E-74334948548A}" type="presOf" srcId="{AD7F0AAE-BF53-409E-91E3-2570140FC984}" destId="{8BEEBFB0-6973-4CF6-8AF9-E83EF479813D}" srcOrd="0" destOrd="0" presId="urn:microsoft.com/office/officeart/2005/8/layout/cycle5"/>
    <dgm:cxn modelId="{C2EE4450-A13C-426E-8604-87FE034C927F}" type="presOf" srcId="{E7AAE758-3936-46CC-A134-6AA7CD1CE52A}" destId="{7A6582ED-0236-4372-9E2B-EAE10009C751}" srcOrd="0" destOrd="0" presId="urn:microsoft.com/office/officeart/2005/8/layout/cycle5"/>
    <dgm:cxn modelId="{1DCE8678-FFCF-4D40-8F1F-F2528BB8064E}" srcId="{9254E518-4A12-4449-8822-5D6EA8249DB6}" destId="{05B2BB35-8050-4353-A612-6B0F6986F027}" srcOrd="1" destOrd="0" parTransId="{66B51299-D075-450D-B546-C453A6525044}" sibTransId="{071C3C5B-E49A-442B-BD07-56BDAA11C2E2}"/>
    <dgm:cxn modelId="{DA294D79-924E-4773-93E5-985EBBE59642}" srcId="{9254E518-4A12-4449-8822-5D6EA8249DB6}" destId="{808291B1-CB14-4102-980A-17E67C05D668}" srcOrd="2" destOrd="0" parTransId="{CCA3B3BE-C9E1-421E-9AB7-8B2D79109A4A}" sibTransId="{54B58DC7-275C-4D17-A2BD-49D424805E5F}"/>
    <dgm:cxn modelId="{26A91B8E-7036-49C2-B85D-158B63F41579}" type="presOf" srcId="{808291B1-CB14-4102-980A-17E67C05D668}" destId="{1B77C2CF-B184-41F4-A5CA-48A6A7ED7D6A}" srcOrd="0" destOrd="0" presId="urn:microsoft.com/office/officeart/2005/8/layout/cycle5"/>
    <dgm:cxn modelId="{977D1697-8819-42F1-9C09-1645DECBFB30}" type="presOf" srcId="{05B2BB35-8050-4353-A612-6B0F6986F027}" destId="{BF5912F1-5DDE-4D15-970D-87FFD5693184}" srcOrd="0" destOrd="0" presId="urn:microsoft.com/office/officeart/2005/8/layout/cycle5"/>
    <dgm:cxn modelId="{BC70929A-778B-4202-B0D7-E6A939F70EFD}" type="presOf" srcId="{071C3C5B-E49A-442B-BD07-56BDAA11C2E2}" destId="{71103029-CB43-4138-AC50-F6E0E38F5D54}" srcOrd="0" destOrd="0" presId="urn:microsoft.com/office/officeart/2005/8/layout/cycle5"/>
    <dgm:cxn modelId="{E2D93EB6-A3F3-4F9C-B6C4-CF07FD8A5126}" type="presOf" srcId="{231B395A-A436-43FC-A467-42D3C62719C6}" destId="{F989465F-463B-4CDB-B4DD-1AB30580DAB8}" srcOrd="0" destOrd="0" presId="urn:microsoft.com/office/officeart/2005/8/layout/cycle5"/>
    <dgm:cxn modelId="{8A86ECB7-4904-4E03-9B0B-9D8D106569DE}" type="presOf" srcId="{129B740B-48E3-482D-BCC5-5F521E1D80F9}" destId="{513F0D38-D16F-4A58-9E7B-8A604B1C48F1}" srcOrd="0" destOrd="0" presId="urn:microsoft.com/office/officeart/2005/8/layout/cycle5"/>
    <dgm:cxn modelId="{A077CCBD-C8D6-4AAE-8258-C2381C28B003}" type="presOf" srcId="{D51A9B0C-06B3-455D-96BE-BBD9D20778E7}" destId="{7B30B73E-B9CC-440E-A93B-225ED319462D}" srcOrd="0" destOrd="0" presId="urn:microsoft.com/office/officeart/2005/8/layout/cycle5"/>
    <dgm:cxn modelId="{5BF40AEB-E9A6-4F28-81CF-06D41A3C80F2}" type="presOf" srcId="{9254E518-4A12-4449-8822-5D6EA8249DB6}" destId="{732E19D4-69A7-4FB3-BF99-48BD70A6D76F}" srcOrd="0" destOrd="0" presId="urn:microsoft.com/office/officeart/2005/8/layout/cycle5"/>
    <dgm:cxn modelId="{C82114F7-4A51-4F28-9131-208CCD512941}" srcId="{9254E518-4A12-4449-8822-5D6EA8249DB6}" destId="{129B740B-48E3-482D-BCC5-5F521E1D80F9}" srcOrd="4" destOrd="0" parTransId="{30815AE8-EFD4-45C3-B57D-36B85466AAD1}" sibTransId="{84331EE1-C51F-48F1-8F8E-E543D2698575}"/>
    <dgm:cxn modelId="{C0BC14F2-37E1-4089-ACDE-C77D69D97A11}" type="presParOf" srcId="{732E19D4-69A7-4FB3-BF99-48BD70A6D76F}" destId="{F989465F-463B-4CDB-B4DD-1AB30580DAB8}" srcOrd="0" destOrd="0" presId="urn:microsoft.com/office/officeart/2005/8/layout/cycle5"/>
    <dgm:cxn modelId="{0925DD70-187D-4DD2-8BBE-AA0C1F0F8B93}" type="presParOf" srcId="{732E19D4-69A7-4FB3-BF99-48BD70A6D76F}" destId="{7627AB0E-F0F0-4B1A-A44F-6E57DA1A58D3}" srcOrd="1" destOrd="0" presId="urn:microsoft.com/office/officeart/2005/8/layout/cycle5"/>
    <dgm:cxn modelId="{45C99913-60F1-4254-B865-F27ABF1CE8F0}" type="presParOf" srcId="{732E19D4-69A7-4FB3-BF99-48BD70A6D76F}" destId="{8BEEBFB0-6973-4CF6-8AF9-E83EF479813D}" srcOrd="2" destOrd="0" presId="urn:microsoft.com/office/officeart/2005/8/layout/cycle5"/>
    <dgm:cxn modelId="{8EE99937-A1D7-4D90-ABD0-BB32B3D005A2}" type="presParOf" srcId="{732E19D4-69A7-4FB3-BF99-48BD70A6D76F}" destId="{BF5912F1-5DDE-4D15-970D-87FFD5693184}" srcOrd="3" destOrd="0" presId="urn:microsoft.com/office/officeart/2005/8/layout/cycle5"/>
    <dgm:cxn modelId="{9C72C0F6-6F1E-444C-A2D1-C1479E9CA84D}" type="presParOf" srcId="{732E19D4-69A7-4FB3-BF99-48BD70A6D76F}" destId="{3CFDB21F-43E0-4A3D-AB5E-4A0721ADDCEC}" srcOrd="4" destOrd="0" presId="urn:microsoft.com/office/officeart/2005/8/layout/cycle5"/>
    <dgm:cxn modelId="{679E9DB6-9F95-41D5-B064-0379DCDF5A6F}" type="presParOf" srcId="{732E19D4-69A7-4FB3-BF99-48BD70A6D76F}" destId="{71103029-CB43-4138-AC50-F6E0E38F5D54}" srcOrd="5" destOrd="0" presId="urn:microsoft.com/office/officeart/2005/8/layout/cycle5"/>
    <dgm:cxn modelId="{82DB6C8D-980E-4DDC-8EDE-F9DBA6BD1DA8}" type="presParOf" srcId="{732E19D4-69A7-4FB3-BF99-48BD70A6D76F}" destId="{1B77C2CF-B184-41F4-A5CA-48A6A7ED7D6A}" srcOrd="6" destOrd="0" presId="urn:microsoft.com/office/officeart/2005/8/layout/cycle5"/>
    <dgm:cxn modelId="{FEF947E3-6573-45F1-8F16-A606AD2211D1}" type="presParOf" srcId="{732E19D4-69A7-4FB3-BF99-48BD70A6D76F}" destId="{66683637-859B-4D95-A588-7795DA7F9815}" srcOrd="7" destOrd="0" presId="urn:microsoft.com/office/officeart/2005/8/layout/cycle5"/>
    <dgm:cxn modelId="{4A018C4C-1EDF-4744-AD38-900F47725EFE}" type="presParOf" srcId="{732E19D4-69A7-4FB3-BF99-48BD70A6D76F}" destId="{079E4242-B0C4-4B2F-BB9F-86524B749081}" srcOrd="8" destOrd="0" presId="urn:microsoft.com/office/officeart/2005/8/layout/cycle5"/>
    <dgm:cxn modelId="{8D096DAB-EE27-4A85-9838-9775A8B5A6C1}" type="presParOf" srcId="{732E19D4-69A7-4FB3-BF99-48BD70A6D76F}" destId="{7A6582ED-0236-4372-9E2B-EAE10009C751}" srcOrd="9" destOrd="0" presId="urn:microsoft.com/office/officeart/2005/8/layout/cycle5"/>
    <dgm:cxn modelId="{902BA3F5-1C25-4779-B7E9-64A82D4583F4}" type="presParOf" srcId="{732E19D4-69A7-4FB3-BF99-48BD70A6D76F}" destId="{5DE50401-A8F2-4A2E-A9C7-ADAD8DFBF6E0}" srcOrd="10" destOrd="0" presId="urn:microsoft.com/office/officeart/2005/8/layout/cycle5"/>
    <dgm:cxn modelId="{709498D7-F499-4069-B34D-B503D8D11DC8}" type="presParOf" srcId="{732E19D4-69A7-4FB3-BF99-48BD70A6D76F}" destId="{7B30B73E-B9CC-440E-A93B-225ED319462D}" srcOrd="11" destOrd="0" presId="urn:microsoft.com/office/officeart/2005/8/layout/cycle5"/>
    <dgm:cxn modelId="{128FEB37-E7AE-470D-8173-86A33556B69E}" type="presParOf" srcId="{732E19D4-69A7-4FB3-BF99-48BD70A6D76F}" destId="{513F0D38-D16F-4A58-9E7B-8A604B1C48F1}" srcOrd="12" destOrd="0" presId="urn:microsoft.com/office/officeart/2005/8/layout/cycle5"/>
    <dgm:cxn modelId="{9CADE3A2-5277-4EF0-A705-3C01D0303CDA}" type="presParOf" srcId="{732E19D4-69A7-4FB3-BF99-48BD70A6D76F}" destId="{A46C0DCC-BAD2-4D3E-A26D-76B6D6B71117}" srcOrd="13" destOrd="0" presId="urn:microsoft.com/office/officeart/2005/8/layout/cycle5"/>
    <dgm:cxn modelId="{3FF4CD5C-AD28-47D2-B76A-69838BA5F554}" type="presParOf" srcId="{732E19D4-69A7-4FB3-BF99-48BD70A6D76F}" destId="{3F97D2A2-DBCB-4846-8FCE-00353D20A677}" srcOrd="14" destOrd="0" presId="urn:microsoft.com/office/officeart/2005/8/layout/cycle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3.xml><?xml version="1.0" encoding="utf-8"?>
<dgm:dataModel xmlns:dgm="http://schemas.openxmlformats.org/drawingml/2006/diagram" xmlns:a="http://schemas.openxmlformats.org/drawingml/2006/main">
  <dgm:ptLst>
    <dgm:pt modelId="{6459A759-C24E-4B2F-BAFD-DE4D65B736B6}" type="doc">
      <dgm:prSet loTypeId="urn:microsoft.com/office/officeart/2008/layout/PictureStrips" loCatId="list" qsTypeId="urn:microsoft.com/office/officeart/2005/8/quickstyle/simple1" qsCatId="simple" csTypeId="urn:microsoft.com/office/officeart/2005/8/colors/accent1_2" csCatId="accent1" phldr="1"/>
      <dgm:spPr/>
      <dgm:t>
        <a:bodyPr/>
        <a:lstStyle/>
        <a:p>
          <a:endParaRPr lang="es-CO"/>
        </a:p>
      </dgm:t>
    </dgm:pt>
    <dgm:pt modelId="{BEB8F868-2FDB-458A-8D27-A73F8F94D5AE}">
      <dgm:prSet phldrT="[Texto]" custT="1"/>
      <dgm:spPr/>
      <dgm:t>
        <a:bodyPr/>
        <a:lstStyle/>
        <a:p>
          <a:r>
            <a:rPr lang="es-ES_tradnl" sz="1600" dirty="0">
              <a:latin typeface="Montserrat"/>
            </a:rPr>
            <a:t>Menor respuesta en desnutridos severos.</a:t>
          </a:r>
          <a:endParaRPr lang="es-CO" sz="1600" dirty="0">
            <a:latin typeface="Montserrat"/>
          </a:endParaRPr>
        </a:p>
      </dgm:t>
    </dgm:pt>
    <dgm:pt modelId="{637BABF2-288A-44C1-9E08-091ABBBDD5E6}" type="parTrans" cxnId="{DA63C7F9-1C33-493C-B8A2-397F361376AA}">
      <dgm:prSet/>
      <dgm:spPr/>
      <dgm:t>
        <a:bodyPr/>
        <a:lstStyle/>
        <a:p>
          <a:endParaRPr lang="es-CO" sz="1600">
            <a:latin typeface="Montserrat"/>
          </a:endParaRPr>
        </a:p>
      </dgm:t>
    </dgm:pt>
    <dgm:pt modelId="{7DC78DAF-853C-4FB3-8A60-5A81BD1DDE63}" type="sibTrans" cxnId="{DA63C7F9-1C33-493C-B8A2-397F361376AA}">
      <dgm:prSet/>
      <dgm:spPr/>
      <dgm:t>
        <a:bodyPr/>
        <a:lstStyle/>
        <a:p>
          <a:endParaRPr lang="es-CO" sz="1600">
            <a:latin typeface="Montserrat"/>
          </a:endParaRPr>
        </a:p>
      </dgm:t>
    </dgm:pt>
    <dgm:pt modelId="{192187D0-2CB3-4215-BBA5-21CDAD51A1F9}">
      <dgm:prSet phldrT="[Texto]" custT="1"/>
      <dgm:spPr/>
      <dgm:t>
        <a:bodyPr/>
        <a:lstStyle/>
        <a:p>
          <a:r>
            <a:rPr lang="es-ES_tradnl" sz="1600" dirty="0">
              <a:latin typeface="Montserrat"/>
            </a:rPr>
            <a:t>Puede producir inmunosupresión transitoria.</a:t>
          </a:r>
          <a:endParaRPr lang="es-CO" sz="1600" dirty="0">
            <a:latin typeface="Montserrat"/>
          </a:endParaRPr>
        </a:p>
      </dgm:t>
    </dgm:pt>
    <dgm:pt modelId="{4328D2DD-D051-489F-9652-F7276D7AB370}" type="parTrans" cxnId="{1D576775-094D-4B51-AEF2-6D601ED3A31F}">
      <dgm:prSet/>
      <dgm:spPr/>
      <dgm:t>
        <a:bodyPr/>
        <a:lstStyle/>
        <a:p>
          <a:endParaRPr lang="es-CO" sz="1600">
            <a:latin typeface="Montserrat"/>
          </a:endParaRPr>
        </a:p>
      </dgm:t>
    </dgm:pt>
    <dgm:pt modelId="{53BBFE13-6DDC-4C52-AB6C-3DF9544711B4}" type="sibTrans" cxnId="{1D576775-094D-4B51-AEF2-6D601ED3A31F}">
      <dgm:prSet/>
      <dgm:spPr/>
      <dgm:t>
        <a:bodyPr/>
        <a:lstStyle/>
        <a:p>
          <a:endParaRPr lang="es-CO" sz="1600">
            <a:latin typeface="Montserrat"/>
          </a:endParaRPr>
        </a:p>
      </dgm:t>
    </dgm:pt>
    <dgm:pt modelId="{F4C7C0D7-54CF-4E9A-8B6D-8B638C1E8197}">
      <dgm:prSet phldrT="[Texto]" custT="1"/>
      <dgm:spPr/>
      <dgm:t>
        <a:bodyPr/>
        <a:lstStyle/>
        <a:p>
          <a:r>
            <a:rPr lang="es-ES_tradnl" sz="1600" dirty="0">
              <a:latin typeface="Montserrat"/>
            </a:rPr>
            <a:t>En último quinquenio, en Colombia no se han reportado casos autóctonos.</a:t>
          </a:r>
          <a:endParaRPr lang="es-CO" sz="1600" dirty="0">
            <a:latin typeface="Montserrat"/>
          </a:endParaRPr>
        </a:p>
      </dgm:t>
    </dgm:pt>
    <dgm:pt modelId="{308FF2C8-ABCA-4A32-B252-3F0C811BA3BF}" type="parTrans" cxnId="{7ACB3FD9-91B2-4434-B315-0BF61EA48395}">
      <dgm:prSet/>
      <dgm:spPr/>
      <dgm:t>
        <a:bodyPr/>
        <a:lstStyle/>
        <a:p>
          <a:endParaRPr lang="es-CO" sz="1600">
            <a:latin typeface="Montserrat"/>
          </a:endParaRPr>
        </a:p>
      </dgm:t>
    </dgm:pt>
    <dgm:pt modelId="{A7E15BED-000B-4911-BE37-66205AB26738}" type="sibTrans" cxnId="{7ACB3FD9-91B2-4434-B315-0BF61EA48395}">
      <dgm:prSet/>
      <dgm:spPr/>
      <dgm:t>
        <a:bodyPr/>
        <a:lstStyle/>
        <a:p>
          <a:endParaRPr lang="es-CO" sz="1600">
            <a:latin typeface="Montserrat"/>
          </a:endParaRPr>
        </a:p>
      </dgm:t>
    </dgm:pt>
    <dgm:pt modelId="{D3DD5D9F-4E08-40E8-9469-92B4DD1DB95E}">
      <dgm:prSet phldrT="[Texto]" custT="1"/>
      <dgm:spPr/>
      <dgm:t>
        <a:bodyPr/>
        <a:lstStyle/>
        <a:p>
          <a:r>
            <a:rPr lang="es-ES_tradnl" sz="1600" dirty="0">
              <a:latin typeface="Montserrat"/>
            </a:rPr>
            <a:t>Se pone junto con rubeola y paperas. SRP. </a:t>
          </a:r>
          <a:endParaRPr lang="es-CO" sz="1600" dirty="0">
            <a:latin typeface="Montserrat"/>
          </a:endParaRPr>
        </a:p>
      </dgm:t>
    </dgm:pt>
    <dgm:pt modelId="{40165E3D-B9C5-4383-B969-2BC2C46970B0}" type="parTrans" cxnId="{0F37610D-674F-4B5C-A20E-4BB779BECF01}">
      <dgm:prSet/>
      <dgm:spPr/>
      <dgm:t>
        <a:bodyPr/>
        <a:lstStyle/>
        <a:p>
          <a:endParaRPr lang="es-CO" sz="1600">
            <a:latin typeface="Montserrat"/>
          </a:endParaRPr>
        </a:p>
      </dgm:t>
    </dgm:pt>
    <dgm:pt modelId="{1851E51B-518F-4734-8263-8344368A7B7A}" type="sibTrans" cxnId="{0F37610D-674F-4B5C-A20E-4BB779BECF01}">
      <dgm:prSet/>
      <dgm:spPr/>
      <dgm:t>
        <a:bodyPr/>
        <a:lstStyle/>
        <a:p>
          <a:endParaRPr lang="es-CO" sz="1600">
            <a:latin typeface="Montserrat"/>
          </a:endParaRPr>
        </a:p>
      </dgm:t>
    </dgm:pt>
    <dgm:pt modelId="{F7E24288-0E2D-436E-AE06-0707EF6D9FCA}">
      <dgm:prSet phldrT="[Texto]" custT="1"/>
      <dgm:spPr/>
      <dgm:t>
        <a:bodyPr/>
        <a:lstStyle/>
        <a:p>
          <a:r>
            <a:rPr lang="es-ES_tradnl" sz="1600" dirty="0">
              <a:latin typeface="Montserrat"/>
            </a:rPr>
            <a:t>Algunos niños pueden tener fiebre leve y </a:t>
          </a:r>
          <a:r>
            <a:rPr lang="es-ES_tradnl" sz="1600" dirty="0" err="1">
              <a:latin typeface="Montserrat"/>
            </a:rPr>
            <a:t>rash</a:t>
          </a:r>
          <a:r>
            <a:rPr lang="es-ES_tradnl" sz="1600" dirty="0">
              <a:latin typeface="Montserrat"/>
            </a:rPr>
            <a:t> suave una semana después de la aplicación de la vacuna.</a:t>
          </a:r>
          <a:endParaRPr lang="es-CO" sz="1600" dirty="0">
            <a:latin typeface="Montserrat"/>
          </a:endParaRPr>
        </a:p>
      </dgm:t>
    </dgm:pt>
    <dgm:pt modelId="{D5EA4E24-B443-445D-B8E2-2C8D3F316BF8}" type="parTrans" cxnId="{FF8059FF-0E60-47B6-BB41-BBAA5D625498}">
      <dgm:prSet/>
      <dgm:spPr/>
      <dgm:t>
        <a:bodyPr/>
        <a:lstStyle/>
        <a:p>
          <a:endParaRPr lang="es-CO" sz="1600">
            <a:latin typeface="Montserrat"/>
          </a:endParaRPr>
        </a:p>
      </dgm:t>
    </dgm:pt>
    <dgm:pt modelId="{5BDDEDE3-C08B-48A0-8C43-D6FF86C2F9D4}" type="sibTrans" cxnId="{FF8059FF-0E60-47B6-BB41-BBAA5D625498}">
      <dgm:prSet/>
      <dgm:spPr/>
      <dgm:t>
        <a:bodyPr/>
        <a:lstStyle/>
        <a:p>
          <a:endParaRPr lang="es-CO" sz="1600">
            <a:latin typeface="Montserrat"/>
          </a:endParaRPr>
        </a:p>
      </dgm:t>
    </dgm:pt>
    <dgm:pt modelId="{36485818-DB0A-4D12-8B38-EA08EAED31CC}" type="pres">
      <dgm:prSet presAssocID="{6459A759-C24E-4B2F-BAFD-DE4D65B736B6}" presName="Name0" presStyleCnt="0">
        <dgm:presLayoutVars>
          <dgm:dir/>
          <dgm:resizeHandles val="exact"/>
        </dgm:presLayoutVars>
      </dgm:prSet>
      <dgm:spPr/>
    </dgm:pt>
    <dgm:pt modelId="{61B7A17E-BA43-42A6-9E40-3AC0786E42ED}" type="pres">
      <dgm:prSet presAssocID="{BEB8F868-2FDB-458A-8D27-A73F8F94D5AE}" presName="composite" presStyleCnt="0"/>
      <dgm:spPr/>
    </dgm:pt>
    <dgm:pt modelId="{232470D4-C92D-4DA9-8691-71D173F8E3FC}" type="pres">
      <dgm:prSet presAssocID="{BEB8F868-2FDB-458A-8D27-A73F8F94D5AE}" presName="rect1" presStyleLbl="trAlignAcc1" presStyleIdx="0" presStyleCnt="5">
        <dgm:presLayoutVars>
          <dgm:bulletEnabled val="1"/>
        </dgm:presLayoutVars>
      </dgm:prSet>
      <dgm:spPr/>
    </dgm:pt>
    <dgm:pt modelId="{8FD8E159-81E6-4861-BF10-E8C2AF3AC9BC}" type="pres">
      <dgm:prSet presAssocID="{BEB8F868-2FDB-458A-8D27-A73F8F94D5AE}" presName="rect2" presStyleLbl="fgImgPlace1" presStyleIdx="0" presStyleCnt="5"/>
      <dgm:spPr/>
    </dgm:pt>
    <dgm:pt modelId="{4D199B98-B2D9-442E-8A4C-C04D0B70175E}" type="pres">
      <dgm:prSet presAssocID="{7DC78DAF-853C-4FB3-8A60-5A81BD1DDE63}" presName="sibTrans" presStyleCnt="0"/>
      <dgm:spPr/>
    </dgm:pt>
    <dgm:pt modelId="{1591C27C-1501-43F9-9C99-979D6F320557}" type="pres">
      <dgm:prSet presAssocID="{192187D0-2CB3-4215-BBA5-21CDAD51A1F9}" presName="composite" presStyleCnt="0"/>
      <dgm:spPr/>
    </dgm:pt>
    <dgm:pt modelId="{19C22E54-0BA2-4543-976E-445EF3871E80}" type="pres">
      <dgm:prSet presAssocID="{192187D0-2CB3-4215-BBA5-21CDAD51A1F9}" presName="rect1" presStyleLbl="trAlignAcc1" presStyleIdx="1" presStyleCnt="5">
        <dgm:presLayoutVars>
          <dgm:bulletEnabled val="1"/>
        </dgm:presLayoutVars>
      </dgm:prSet>
      <dgm:spPr/>
    </dgm:pt>
    <dgm:pt modelId="{F669FB7F-B485-4EA4-AB53-0E80EA299616}" type="pres">
      <dgm:prSet presAssocID="{192187D0-2CB3-4215-BBA5-21CDAD51A1F9}" presName="rect2" presStyleLbl="fgImgPlace1" presStyleIdx="1" presStyleCnt="5"/>
      <dgm:spPr/>
    </dgm:pt>
    <dgm:pt modelId="{1AF3D489-CA96-4F51-9FCC-6677BCF7A4EB}" type="pres">
      <dgm:prSet presAssocID="{53BBFE13-6DDC-4C52-AB6C-3DF9544711B4}" presName="sibTrans" presStyleCnt="0"/>
      <dgm:spPr/>
    </dgm:pt>
    <dgm:pt modelId="{6B074CF9-D549-4AC1-83EC-E78CD68AA75A}" type="pres">
      <dgm:prSet presAssocID="{F4C7C0D7-54CF-4E9A-8B6D-8B638C1E8197}" presName="composite" presStyleCnt="0"/>
      <dgm:spPr/>
    </dgm:pt>
    <dgm:pt modelId="{57112413-FC56-4DFB-8DD4-47106DE1F5F0}" type="pres">
      <dgm:prSet presAssocID="{F4C7C0D7-54CF-4E9A-8B6D-8B638C1E8197}" presName="rect1" presStyleLbl="trAlignAcc1" presStyleIdx="2" presStyleCnt="5">
        <dgm:presLayoutVars>
          <dgm:bulletEnabled val="1"/>
        </dgm:presLayoutVars>
      </dgm:prSet>
      <dgm:spPr/>
    </dgm:pt>
    <dgm:pt modelId="{0069BD7A-B2BD-4AFB-9FEF-02E1C5B3E9E8}" type="pres">
      <dgm:prSet presAssocID="{F4C7C0D7-54CF-4E9A-8B6D-8B638C1E8197}" presName="rect2" presStyleLbl="fgImgPlace1" presStyleIdx="2" presStyleCnt="5"/>
      <dgm:spPr/>
    </dgm:pt>
    <dgm:pt modelId="{388FA403-9A1B-4F34-8BD8-C176FEB0C3A2}" type="pres">
      <dgm:prSet presAssocID="{A7E15BED-000B-4911-BE37-66205AB26738}" presName="sibTrans" presStyleCnt="0"/>
      <dgm:spPr/>
    </dgm:pt>
    <dgm:pt modelId="{7EAF0293-B295-4E90-9066-7C962FA72E6B}" type="pres">
      <dgm:prSet presAssocID="{D3DD5D9F-4E08-40E8-9469-92B4DD1DB95E}" presName="composite" presStyleCnt="0"/>
      <dgm:spPr/>
    </dgm:pt>
    <dgm:pt modelId="{22E98397-4D1D-4C81-8280-06EBFBDB4271}" type="pres">
      <dgm:prSet presAssocID="{D3DD5D9F-4E08-40E8-9469-92B4DD1DB95E}" presName="rect1" presStyleLbl="trAlignAcc1" presStyleIdx="3" presStyleCnt="5">
        <dgm:presLayoutVars>
          <dgm:bulletEnabled val="1"/>
        </dgm:presLayoutVars>
      </dgm:prSet>
      <dgm:spPr/>
    </dgm:pt>
    <dgm:pt modelId="{551BD96E-3E77-4829-BA5A-31A42C83B66A}" type="pres">
      <dgm:prSet presAssocID="{D3DD5D9F-4E08-40E8-9469-92B4DD1DB95E}" presName="rect2" presStyleLbl="fgImgPlace1" presStyleIdx="3" presStyleCnt="5"/>
      <dgm:spPr/>
    </dgm:pt>
    <dgm:pt modelId="{0AF47275-492E-44C0-8381-C3B55FC74EC2}" type="pres">
      <dgm:prSet presAssocID="{1851E51B-518F-4734-8263-8344368A7B7A}" presName="sibTrans" presStyleCnt="0"/>
      <dgm:spPr/>
    </dgm:pt>
    <dgm:pt modelId="{836B7EFA-02D2-431F-A543-BF34324EB3E3}" type="pres">
      <dgm:prSet presAssocID="{F7E24288-0E2D-436E-AE06-0707EF6D9FCA}" presName="composite" presStyleCnt="0"/>
      <dgm:spPr/>
    </dgm:pt>
    <dgm:pt modelId="{6992859D-9107-48FE-91BD-400DAC285031}" type="pres">
      <dgm:prSet presAssocID="{F7E24288-0E2D-436E-AE06-0707EF6D9FCA}" presName="rect1" presStyleLbl="trAlignAcc1" presStyleIdx="4" presStyleCnt="5" custScaleX="117267" custScaleY="98094">
        <dgm:presLayoutVars>
          <dgm:bulletEnabled val="1"/>
        </dgm:presLayoutVars>
      </dgm:prSet>
      <dgm:spPr/>
    </dgm:pt>
    <dgm:pt modelId="{C7CD774F-6D13-4E4B-8CC5-FE5EB9E6D144}" type="pres">
      <dgm:prSet presAssocID="{F7E24288-0E2D-436E-AE06-0707EF6D9FCA}" presName="rect2" presStyleLbl="fgImgPlace1" presStyleIdx="4" presStyleCnt="5" custLinFactNeighborX="-46179" custLinFactNeighborY="1749"/>
      <dgm:spPr/>
    </dgm:pt>
  </dgm:ptLst>
  <dgm:cxnLst>
    <dgm:cxn modelId="{0F37610D-674F-4B5C-A20E-4BB779BECF01}" srcId="{6459A759-C24E-4B2F-BAFD-DE4D65B736B6}" destId="{D3DD5D9F-4E08-40E8-9469-92B4DD1DB95E}" srcOrd="3" destOrd="0" parTransId="{40165E3D-B9C5-4383-B969-2BC2C46970B0}" sibTransId="{1851E51B-518F-4734-8263-8344368A7B7A}"/>
    <dgm:cxn modelId="{EAEDEC12-F498-4942-B5D8-072CFA441294}" type="presOf" srcId="{D3DD5D9F-4E08-40E8-9469-92B4DD1DB95E}" destId="{22E98397-4D1D-4C81-8280-06EBFBDB4271}" srcOrd="0" destOrd="0" presId="urn:microsoft.com/office/officeart/2008/layout/PictureStrips"/>
    <dgm:cxn modelId="{ABC32C61-A62F-491A-A31D-D4705EF2E126}" type="presOf" srcId="{6459A759-C24E-4B2F-BAFD-DE4D65B736B6}" destId="{36485818-DB0A-4D12-8B38-EA08EAED31CC}" srcOrd="0" destOrd="0" presId="urn:microsoft.com/office/officeart/2008/layout/PictureStrips"/>
    <dgm:cxn modelId="{1D576775-094D-4B51-AEF2-6D601ED3A31F}" srcId="{6459A759-C24E-4B2F-BAFD-DE4D65B736B6}" destId="{192187D0-2CB3-4215-BBA5-21CDAD51A1F9}" srcOrd="1" destOrd="0" parTransId="{4328D2DD-D051-489F-9652-F7276D7AB370}" sibTransId="{53BBFE13-6DDC-4C52-AB6C-3DF9544711B4}"/>
    <dgm:cxn modelId="{F1C02C5A-5251-4CDB-8C30-AABF22B955E4}" type="presOf" srcId="{F7E24288-0E2D-436E-AE06-0707EF6D9FCA}" destId="{6992859D-9107-48FE-91BD-400DAC285031}" srcOrd="0" destOrd="0" presId="urn:microsoft.com/office/officeart/2008/layout/PictureStrips"/>
    <dgm:cxn modelId="{DE1FB3D7-BE86-4A80-A66D-CB23F8C3D0AE}" type="presOf" srcId="{BEB8F868-2FDB-458A-8D27-A73F8F94D5AE}" destId="{232470D4-C92D-4DA9-8691-71D173F8E3FC}" srcOrd="0" destOrd="0" presId="urn:microsoft.com/office/officeart/2008/layout/PictureStrips"/>
    <dgm:cxn modelId="{7ACB3FD9-91B2-4434-B315-0BF61EA48395}" srcId="{6459A759-C24E-4B2F-BAFD-DE4D65B736B6}" destId="{F4C7C0D7-54CF-4E9A-8B6D-8B638C1E8197}" srcOrd="2" destOrd="0" parTransId="{308FF2C8-ABCA-4A32-B252-3F0C811BA3BF}" sibTransId="{A7E15BED-000B-4911-BE37-66205AB26738}"/>
    <dgm:cxn modelId="{7541ECEE-C83A-44B7-A93B-A15C207AA0EE}" type="presOf" srcId="{F4C7C0D7-54CF-4E9A-8B6D-8B638C1E8197}" destId="{57112413-FC56-4DFB-8DD4-47106DE1F5F0}" srcOrd="0" destOrd="0" presId="urn:microsoft.com/office/officeart/2008/layout/PictureStrips"/>
    <dgm:cxn modelId="{DA63C7F9-1C33-493C-B8A2-397F361376AA}" srcId="{6459A759-C24E-4B2F-BAFD-DE4D65B736B6}" destId="{BEB8F868-2FDB-458A-8D27-A73F8F94D5AE}" srcOrd="0" destOrd="0" parTransId="{637BABF2-288A-44C1-9E08-091ABBBDD5E6}" sibTransId="{7DC78DAF-853C-4FB3-8A60-5A81BD1DDE63}"/>
    <dgm:cxn modelId="{F9442FFF-C619-4EFE-9EFB-6B8A0C036DDE}" type="presOf" srcId="{192187D0-2CB3-4215-BBA5-21CDAD51A1F9}" destId="{19C22E54-0BA2-4543-976E-445EF3871E80}" srcOrd="0" destOrd="0" presId="urn:microsoft.com/office/officeart/2008/layout/PictureStrips"/>
    <dgm:cxn modelId="{FF8059FF-0E60-47B6-BB41-BBAA5D625498}" srcId="{6459A759-C24E-4B2F-BAFD-DE4D65B736B6}" destId="{F7E24288-0E2D-436E-AE06-0707EF6D9FCA}" srcOrd="4" destOrd="0" parTransId="{D5EA4E24-B443-445D-B8E2-2C8D3F316BF8}" sibTransId="{5BDDEDE3-C08B-48A0-8C43-D6FF86C2F9D4}"/>
    <dgm:cxn modelId="{43EF20AD-1347-4D4D-BBFB-EAA1B35C6777}" type="presParOf" srcId="{36485818-DB0A-4D12-8B38-EA08EAED31CC}" destId="{61B7A17E-BA43-42A6-9E40-3AC0786E42ED}" srcOrd="0" destOrd="0" presId="urn:microsoft.com/office/officeart/2008/layout/PictureStrips"/>
    <dgm:cxn modelId="{3DE22803-36DE-4E44-8938-0C87141DDBCA}" type="presParOf" srcId="{61B7A17E-BA43-42A6-9E40-3AC0786E42ED}" destId="{232470D4-C92D-4DA9-8691-71D173F8E3FC}" srcOrd="0" destOrd="0" presId="urn:microsoft.com/office/officeart/2008/layout/PictureStrips"/>
    <dgm:cxn modelId="{7DD2A0C2-3D46-45F6-AF1F-44694EC459E7}" type="presParOf" srcId="{61B7A17E-BA43-42A6-9E40-3AC0786E42ED}" destId="{8FD8E159-81E6-4861-BF10-E8C2AF3AC9BC}" srcOrd="1" destOrd="0" presId="urn:microsoft.com/office/officeart/2008/layout/PictureStrips"/>
    <dgm:cxn modelId="{DB8139FB-F0D0-43A0-8542-ED4E9248F28F}" type="presParOf" srcId="{36485818-DB0A-4D12-8B38-EA08EAED31CC}" destId="{4D199B98-B2D9-442E-8A4C-C04D0B70175E}" srcOrd="1" destOrd="0" presId="urn:microsoft.com/office/officeart/2008/layout/PictureStrips"/>
    <dgm:cxn modelId="{31F918EB-3F64-4455-9BA0-F168BBC271C7}" type="presParOf" srcId="{36485818-DB0A-4D12-8B38-EA08EAED31CC}" destId="{1591C27C-1501-43F9-9C99-979D6F320557}" srcOrd="2" destOrd="0" presId="urn:microsoft.com/office/officeart/2008/layout/PictureStrips"/>
    <dgm:cxn modelId="{801A2F29-A394-46B1-B060-76E18925D7D0}" type="presParOf" srcId="{1591C27C-1501-43F9-9C99-979D6F320557}" destId="{19C22E54-0BA2-4543-976E-445EF3871E80}" srcOrd="0" destOrd="0" presId="urn:microsoft.com/office/officeart/2008/layout/PictureStrips"/>
    <dgm:cxn modelId="{F44F8AF0-263B-48A8-8A4A-2F3A4A188C2D}" type="presParOf" srcId="{1591C27C-1501-43F9-9C99-979D6F320557}" destId="{F669FB7F-B485-4EA4-AB53-0E80EA299616}" srcOrd="1" destOrd="0" presId="urn:microsoft.com/office/officeart/2008/layout/PictureStrips"/>
    <dgm:cxn modelId="{35917C69-46E7-4A40-B3EC-CDE472DCE54B}" type="presParOf" srcId="{36485818-DB0A-4D12-8B38-EA08EAED31CC}" destId="{1AF3D489-CA96-4F51-9FCC-6677BCF7A4EB}" srcOrd="3" destOrd="0" presId="urn:microsoft.com/office/officeart/2008/layout/PictureStrips"/>
    <dgm:cxn modelId="{1C71C131-1271-407D-9D05-F3A9471098E6}" type="presParOf" srcId="{36485818-DB0A-4D12-8B38-EA08EAED31CC}" destId="{6B074CF9-D549-4AC1-83EC-E78CD68AA75A}" srcOrd="4" destOrd="0" presId="urn:microsoft.com/office/officeart/2008/layout/PictureStrips"/>
    <dgm:cxn modelId="{F67610C8-DDF1-4CF3-B4D9-DD3511E61B72}" type="presParOf" srcId="{6B074CF9-D549-4AC1-83EC-E78CD68AA75A}" destId="{57112413-FC56-4DFB-8DD4-47106DE1F5F0}" srcOrd="0" destOrd="0" presId="urn:microsoft.com/office/officeart/2008/layout/PictureStrips"/>
    <dgm:cxn modelId="{E955EEB5-F98C-4BF9-B337-95A0744534EE}" type="presParOf" srcId="{6B074CF9-D549-4AC1-83EC-E78CD68AA75A}" destId="{0069BD7A-B2BD-4AFB-9FEF-02E1C5B3E9E8}" srcOrd="1" destOrd="0" presId="urn:microsoft.com/office/officeart/2008/layout/PictureStrips"/>
    <dgm:cxn modelId="{BE83F3B8-5E2A-4FC9-A8A3-5173DC9C5B4C}" type="presParOf" srcId="{36485818-DB0A-4D12-8B38-EA08EAED31CC}" destId="{388FA403-9A1B-4F34-8BD8-C176FEB0C3A2}" srcOrd="5" destOrd="0" presId="urn:microsoft.com/office/officeart/2008/layout/PictureStrips"/>
    <dgm:cxn modelId="{A1ABEEDE-7DD9-467C-A781-5508C378A9FF}" type="presParOf" srcId="{36485818-DB0A-4D12-8B38-EA08EAED31CC}" destId="{7EAF0293-B295-4E90-9066-7C962FA72E6B}" srcOrd="6" destOrd="0" presId="urn:microsoft.com/office/officeart/2008/layout/PictureStrips"/>
    <dgm:cxn modelId="{BE5ECC4F-1332-487B-BD8B-6F54922D3449}" type="presParOf" srcId="{7EAF0293-B295-4E90-9066-7C962FA72E6B}" destId="{22E98397-4D1D-4C81-8280-06EBFBDB4271}" srcOrd="0" destOrd="0" presId="urn:microsoft.com/office/officeart/2008/layout/PictureStrips"/>
    <dgm:cxn modelId="{2C6D3403-3A1B-45BC-9D4B-420B85A4AD36}" type="presParOf" srcId="{7EAF0293-B295-4E90-9066-7C962FA72E6B}" destId="{551BD96E-3E77-4829-BA5A-31A42C83B66A}" srcOrd="1" destOrd="0" presId="urn:microsoft.com/office/officeart/2008/layout/PictureStrips"/>
    <dgm:cxn modelId="{5A8F2C1A-FF18-406C-94C8-0118814FE8AF}" type="presParOf" srcId="{36485818-DB0A-4D12-8B38-EA08EAED31CC}" destId="{0AF47275-492E-44C0-8381-C3B55FC74EC2}" srcOrd="7" destOrd="0" presId="urn:microsoft.com/office/officeart/2008/layout/PictureStrips"/>
    <dgm:cxn modelId="{34C86E3B-C1A6-46FF-B269-C1F9EF0A87BA}" type="presParOf" srcId="{36485818-DB0A-4D12-8B38-EA08EAED31CC}" destId="{836B7EFA-02D2-431F-A543-BF34324EB3E3}" srcOrd="8" destOrd="0" presId="urn:microsoft.com/office/officeart/2008/layout/PictureStrips"/>
    <dgm:cxn modelId="{D9FEAC04-FE39-4427-ADA8-62FEA1627C09}" type="presParOf" srcId="{836B7EFA-02D2-431F-A543-BF34324EB3E3}" destId="{6992859D-9107-48FE-91BD-400DAC285031}" srcOrd="0" destOrd="0" presId="urn:microsoft.com/office/officeart/2008/layout/PictureStrips"/>
    <dgm:cxn modelId="{A58768C2-D3AE-4B0D-9C1D-81C348441A19}" type="presParOf" srcId="{836B7EFA-02D2-431F-A543-BF34324EB3E3}" destId="{C7CD774F-6D13-4E4B-8CC5-FE5EB9E6D144}" srcOrd="1" destOrd="0" presId="urn:microsoft.com/office/officeart/2008/layout/PictureStrip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4.xml><?xml version="1.0" encoding="utf-8"?>
<dgm:dataModel xmlns:dgm="http://schemas.openxmlformats.org/drawingml/2006/diagram" xmlns:a="http://schemas.openxmlformats.org/drawingml/2006/main">
  <dgm:ptLst>
    <dgm:pt modelId="{55C54CC3-7296-4F1F-A48B-CDA3FDF320D3}" type="doc">
      <dgm:prSet loTypeId="urn:microsoft.com/office/officeart/2005/8/layout/hierarchy3" loCatId="list" qsTypeId="urn:microsoft.com/office/officeart/2005/8/quickstyle/simple1" qsCatId="simple" csTypeId="urn:microsoft.com/office/officeart/2005/8/colors/accent1_2" csCatId="accent1" phldr="1"/>
      <dgm:spPr/>
      <dgm:t>
        <a:bodyPr/>
        <a:lstStyle/>
        <a:p>
          <a:endParaRPr lang="es-CO"/>
        </a:p>
      </dgm:t>
    </dgm:pt>
    <dgm:pt modelId="{0E76DD01-B542-4928-BC8E-45201E4ED6C8}">
      <dgm:prSet phldrT="[Texto]" custT="1"/>
      <dgm:spPr/>
      <dgm:t>
        <a:bodyPr/>
        <a:lstStyle/>
        <a:p>
          <a:r>
            <a:rPr lang="es-CO" sz="1600" dirty="0">
              <a:latin typeface="Montserrat" panose="00000500000000000000"/>
            </a:rPr>
            <a:t>Rubeola </a:t>
          </a:r>
        </a:p>
      </dgm:t>
    </dgm:pt>
    <dgm:pt modelId="{B0760355-7037-4ABE-9DA2-89A88510300A}" type="parTrans" cxnId="{DAF1A54B-24A4-424B-ADF8-42D245559092}">
      <dgm:prSet/>
      <dgm:spPr/>
      <dgm:t>
        <a:bodyPr/>
        <a:lstStyle/>
        <a:p>
          <a:endParaRPr lang="es-CO" sz="1600">
            <a:latin typeface="Montserrat" panose="00000500000000000000"/>
          </a:endParaRPr>
        </a:p>
      </dgm:t>
    </dgm:pt>
    <dgm:pt modelId="{6C2DB8E8-9B5E-4071-A0E4-9DC3BE2496FA}" type="sibTrans" cxnId="{DAF1A54B-24A4-424B-ADF8-42D245559092}">
      <dgm:prSet/>
      <dgm:spPr/>
      <dgm:t>
        <a:bodyPr/>
        <a:lstStyle/>
        <a:p>
          <a:endParaRPr lang="es-CO" sz="1600">
            <a:latin typeface="Montserrat" panose="00000500000000000000"/>
          </a:endParaRPr>
        </a:p>
      </dgm:t>
    </dgm:pt>
    <dgm:pt modelId="{A0E2C55E-2B98-4212-893D-2976EA3EEFE4}">
      <dgm:prSet phldrT="[Texto]" custT="1"/>
      <dgm:spPr/>
      <dgm:t>
        <a:bodyPr/>
        <a:lstStyle/>
        <a:p>
          <a:r>
            <a:rPr lang="es-ES_tradnl" sz="1600" dirty="0">
              <a:latin typeface="Montserrat" panose="00000500000000000000"/>
            </a:rPr>
            <a:t>En nuestro medio todas tienen cepas humanas.</a:t>
          </a:r>
        </a:p>
        <a:p>
          <a:r>
            <a:rPr lang="es-ES_tradnl" sz="1600" dirty="0">
              <a:latin typeface="Montserrat" panose="00000500000000000000"/>
            </a:rPr>
            <a:t>Tiene tasa de seroconversión del 95%.</a:t>
          </a:r>
          <a:endParaRPr lang="es-CO" sz="1600" dirty="0">
            <a:latin typeface="Montserrat" panose="00000500000000000000"/>
          </a:endParaRPr>
        </a:p>
      </dgm:t>
    </dgm:pt>
    <dgm:pt modelId="{857F72A8-ECCA-413B-97DF-37239E9D62BE}" type="parTrans" cxnId="{19D01E70-4D2B-40E0-B92D-09ED5BE44122}">
      <dgm:prSet/>
      <dgm:spPr/>
      <dgm:t>
        <a:bodyPr/>
        <a:lstStyle/>
        <a:p>
          <a:endParaRPr lang="es-CO" sz="1600">
            <a:latin typeface="Montserrat" panose="00000500000000000000"/>
          </a:endParaRPr>
        </a:p>
      </dgm:t>
    </dgm:pt>
    <dgm:pt modelId="{8A93582D-2E2E-4013-815A-08AE02617AFE}" type="sibTrans" cxnId="{19D01E70-4D2B-40E0-B92D-09ED5BE44122}">
      <dgm:prSet/>
      <dgm:spPr/>
      <dgm:t>
        <a:bodyPr/>
        <a:lstStyle/>
        <a:p>
          <a:endParaRPr lang="es-CO" sz="1600">
            <a:latin typeface="Montserrat" panose="00000500000000000000"/>
          </a:endParaRPr>
        </a:p>
      </dgm:t>
    </dgm:pt>
    <dgm:pt modelId="{2BDA306F-7FFE-4A9C-9EBE-9ED5E529B7FD}">
      <dgm:prSet phldrT="[Texto]" custT="1"/>
      <dgm:spPr/>
      <dgm:t>
        <a:bodyPr/>
        <a:lstStyle/>
        <a:p>
          <a:r>
            <a:rPr lang="es-ES_tradnl" sz="1600" dirty="0">
              <a:latin typeface="Montserrat" panose="00000500000000000000"/>
            </a:rPr>
            <a:t>El objetivo primordial es la erradicación de la rubeola congénita.</a:t>
          </a:r>
          <a:endParaRPr lang="es-CO" sz="1600" dirty="0">
            <a:latin typeface="Montserrat" panose="00000500000000000000"/>
          </a:endParaRPr>
        </a:p>
      </dgm:t>
    </dgm:pt>
    <dgm:pt modelId="{E27E02E1-E571-40AF-AF83-7E774B14C1CD}" type="parTrans" cxnId="{BD2B265C-A17F-4D37-9F6B-FCBE94E921FE}">
      <dgm:prSet/>
      <dgm:spPr/>
      <dgm:t>
        <a:bodyPr/>
        <a:lstStyle/>
        <a:p>
          <a:endParaRPr lang="es-CO" sz="1600">
            <a:latin typeface="Montserrat" panose="00000500000000000000"/>
          </a:endParaRPr>
        </a:p>
      </dgm:t>
    </dgm:pt>
    <dgm:pt modelId="{B483244D-4A89-4C9E-91FA-80CC8E6445BA}" type="sibTrans" cxnId="{BD2B265C-A17F-4D37-9F6B-FCBE94E921FE}">
      <dgm:prSet/>
      <dgm:spPr/>
      <dgm:t>
        <a:bodyPr/>
        <a:lstStyle/>
        <a:p>
          <a:endParaRPr lang="es-CO" sz="1600">
            <a:latin typeface="Montserrat" panose="00000500000000000000"/>
          </a:endParaRPr>
        </a:p>
      </dgm:t>
    </dgm:pt>
    <dgm:pt modelId="{5E298B7C-1D11-4C0D-8A9B-29CEA895FC34}" type="pres">
      <dgm:prSet presAssocID="{55C54CC3-7296-4F1F-A48B-CDA3FDF320D3}" presName="diagram" presStyleCnt="0">
        <dgm:presLayoutVars>
          <dgm:chPref val="1"/>
          <dgm:dir/>
          <dgm:animOne val="branch"/>
          <dgm:animLvl val="lvl"/>
          <dgm:resizeHandles/>
        </dgm:presLayoutVars>
      </dgm:prSet>
      <dgm:spPr/>
    </dgm:pt>
    <dgm:pt modelId="{A5EF61FF-253B-4B3F-96B8-7AE6D86AC75D}" type="pres">
      <dgm:prSet presAssocID="{0E76DD01-B542-4928-BC8E-45201E4ED6C8}" presName="root" presStyleCnt="0"/>
      <dgm:spPr/>
    </dgm:pt>
    <dgm:pt modelId="{17BECEFE-A9CA-480C-90EC-6976A20B3F66}" type="pres">
      <dgm:prSet presAssocID="{0E76DD01-B542-4928-BC8E-45201E4ED6C8}" presName="rootComposite" presStyleCnt="0"/>
      <dgm:spPr/>
    </dgm:pt>
    <dgm:pt modelId="{F3EB2AEC-1C0D-46E7-BCE5-EE965413FB55}" type="pres">
      <dgm:prSet presAssocID="{0E76DD01-B542-4928-BC8E-45201E4ED6C8}" presName="rootText" presStyleLbl="node1" presStyleIdx="0" presStyleCnt="1"/>
      <dgm:spPr/>
    </dgm:pt>
    <dgm:pt modelId="{27CB9969-256E-4BEE-A7C5-8E4E13A6929B}" type="pres">
      <dgm:prSet presAssocID="{0E76DD01-B542-4928-BC8E-45201E4ED6C8}" presName="rootConnector" presStyleLbl="node1" presStyleIdx="0" presStyleCnt="1"/>
      <dgm:spPr/>
    </dgm:pt>
    <dgm:pt modelId="{B0A3146F-0F1F-4454-A119-852AF8D2F67B}" type="pres">
      <dgm:prSet presAssocID="{0E76DD01-B542-4928-BC8E-45201E4ED6C8}" presName="childShape" presStyleCnt="0"/>
      <dgm:spPr/>
    </dgm:pt>
    <dgm:pt modelId="{F030542A-F480-4DF2-ACFA-0167616C1E28}" type="pres">
      <dgm:prSet presAssocID="{857F72A8-ECCA-413B-97DF-37239E9D62BE}" presName="Name13" presStyleLbl="parChTrans1D2" presStyleIdx="0" presStyleCnt="2"/>
      <dgm:spPr/>
    </dgm:pt>
    <dgm:pt modelId="{85517B0D-F079-4F88-AF7F-121E7FC326BC}" type="pres">
      <dgm:prSet presAssocID="{A0E2C55E-2B98-4212-893D-2976EA3EEFE4}" presName="childText" presStyleLbl="bgAcc1" presStyleIdx="0" presStyleCnt="2">
        <dgm:presLayoutVars>
          <dgm:bulletEnabled val="1"/>
        </dgm:presLayoutVars>
      </dgm:prSet>
      <dgm:spPr/>
    </dgm:pt>
    <dgm:pt modelId="{0F380A5D-BEBA-4D06-9ABD-2AEB35CFCA53}" type="pres">
      <dgm:prSet presAssocID="{E27E02E1-E571-40AF-AF83-7E774B14C1CD}" presName="Name13" presStyleLbl="parChTrans1D2" presStyleIdx="1" presStyleCnt="2"/>
      <dgm:spPr/>
    </dgm:pt>
    <dgm:pt modelId="{B6D94B2E-B810-421F-A392-AB3BC30AC7CB}" type="pres">
      <dgm:prSet presAssocID="{2BDA306F-7FFE-4A9C-9EBE-9ED5E529B7FD}" presName="childText" presStyleLbl="bgAcc1" presStyleIdx="1" presStyleCnt="2">
        <dgm:presLayoutVars>
          <dgm:bulletEnabled val="1"/>
        </dgm:presLayoutVars>
      </dgm:prSet>
      <dgm:spPr/>
    </dgm:pt>
  </dgm:ptLst>
  <dgm:cxnLst>
    <dgm:cxn modelId="{025E5138-1101-4E84-8AD6-5688B7E25BEF}" type="presOf" srcId="{0E76DD01-B542-4928-BC8E-45201E4ED6C8}" destId="{27CB9969-256E-4BEE-A7C5-8E4E13A6929B}" srcOrd="1" destOrd="0" presId="urn:microsoft.com/office/officeart/2005/8/layout/hierarchy3"/>
    <dgm:cxn modelId="{7777C23F-1EE4-4DCC-9EC7-FDA4969CBAB1}" type="presOf" srcId="{A0E2C55E-2B98-4212-893D-2976EA3EEFE4}" destId="{85517B0D-F079-4F88-AF7F-121E7FC326BC}" srcOrd="0" destOrd="0" presId="urn:microsoft.com/office/officeart/2005/8/layout/hierarchy3"/>
    <dgm:cxn modelId="{BD2B265C-A17F-4D37-9F6B-FCBE94E921FE}" srcId="{0E76DD01-B542-4928-BC8E-45201E4ED6C8}" destId="{2BDA306F-7FFE-4A9C-9EBE-9ED5E529B7FD}" srcOrd="1" destOrd="0" parTransId="{E27E02E1-E571-40AF-AF83-7E774B14C1CD}" sibTransId="{B483244D-4A89-4C9E-91FA-80CC8E6445BA}"/>
    <dgm:cxn modelId="{DAF1A54B-24A4-424B-ADF8-42D245559092}" srcId="{55C54CC3-7296-4F1F-A48B-CDA3FDF320D3}" destId="{0E76DD01-B542-4928-BC8E-45201E4ED6C8}" srcOrd="0" destOrd="0" parTransId="{B0760355-7037-4ABE-9DA2-89A88510300A}" sibTransId="{6C2DB8E8-9B5E-4071-A0E4-9DC3BE2496FA}"/>
    <dgm:cxn modelId="{19D01E70-4D2B-40E0-B92D-09ED5BE44122}" srcId="{0E76DD01-B542-4928-BC8E-45201E4ED6C8}" destId="{A0E2C55E-2B98-4212-893D-2976EA3EEFE4}" srcOrd="0" destOrd="0" parTransId="{857F72A8-ECCA-413B-97DF-37239E9D62BE}" sibTransId="{8A93582D-2E2E-4013-815A-08AE02617AFE}"/>
    <dgm:cxn modelId="{B1852970-A917-4CDF-943A-D2CA44BA1A19}" type="presOf" srcId="{55C54CC3-7296-4F1F-A48B-CDA3FDF320D3}" destId="{5E298B7C-1D11-4C0D-8A9B-29CEA895FC34}" srcOrd="0" destOrd="0" presId="urn:microsoft.com/office/officeart/2005/8/layout/hierarchy3"/>
    <dgm:cxn modelId="{54A7A155-19AA-4C60-A918-62F883A4CCFE}" type="presOf" srcId="{E27E02E1-E571-40AF-AF83-7E774B14C1CD}" destId="{0F380A5D-BEBA-4D06-9ABD-2AEB35CFCA53}" srcOrd="0" destOrd="0" presId="urn:microsoft.com/office/officeart/2005/8/layout/hierarchy3"/>
    <dgm:cxn modelId="{5CD2C67C-9E0C-4768-9BC6-EC8B11837B2A}" type="presOf" srcId="{0E76DD01-B542-4928-BC8E-45201E4ED6C8}" destId="{F3EB2AEC-1C0D-46E7-BCE5-EE965413FB55}" srcOrd="0" destOrd="0" presId="urn:microsoft.com/office/officeart/2005/8/layout/hierarchy3"/>
    <dgm:cxn modelId="{2DFCFBA2-0C95-454B-AF3F-97EC9FC46031}" type="presOf" srcId="{857F72A8-ECCA-413B-97DF-37239E9D62BE}" destId="{F030542A-F480-4DF2-ACFA-0167616C1E28}" srcOrd="0" destOrd="0" presId="urn:microsoft.com/office/officeart/2005/8/layout/hierarchy3"/>
    <dgm:cxn modelId="{6B7D12D3-4EB5-4E70-9B99-2B55C61E4A60}" type="presOf" srcId="{2BDA306F-7FFE-4A9C-9EBE-9ED5E529B7FD}" destId="{B6D94B2E-B810-421F-A392-AB3BC30AC7CB}" srcOrd="0" destOrd="0" presId="urn:microsoft.com/office/officeart/2005/8/layout/hierarchy3"/>
    <dgm:cxn modelId="{6E63DD5D-0F9A-450E-A153-A44DCA2F1795}" type="presParOf" srcId="{5E298B7C-1D11-4C0D-8A9B-29CEA895FC34}" destId="{A5EF61FF-253B-4B3F-96B8-7AE6D86AC75D}" srcOrd="0" destOrd="0" presId="urn:microsoft.com/office/officeart/2005/8/layout/hierarchy3"/>
    <dgm:cxn modelId="{B6EB977F-F6AF-4981-8B2D-93D0B396D905}" type="presParOf" srcId="{A5EF61FF-253B-4B3F-96B8-7AE6D86AC75D}" destId="{17BECEFE-A9CA-480C-90EC-6976A20B3F66}" srcOrd="0" destOrd="0" presId="urn:microsoft.com/office/officeart/2005/8/layout/hierarchy3"/>
    <dgm:cxn modelId="{3FAF0283-7A83-456D-9C41-9AF929C23B2F}" type="presParOf" srcId="{17BECEFE-A9CA-480C-90EC-6976A20B3F66}" destId="{F3EB2AEC-1C0D-46E7-BCE5-EE965413FB55}" srcOrd="0" destOrd="0" presId="urn:microsoft.com/office/officeart/2005/8/layout/hierarchy3"/>
    <dgm:cxn modelId="{23B6B56D-435A-45E9-A81D-D16FD736AF48}" type="presParOf" srcId="{17BECEFE-A9CA-480C-90EC-6976A20B3F66}" destId="{27CB9969-256E-4BEE-A7C5-8E4E13A6929B}" srcOrd="1" destOrd="0" presId="urn:microsoft.com/office/officeart/2005/8/layout/hierarchy3"/>
    <dgm:cxn modelId="{9A9F57F7-EC38-4D86-BFDA-4C283A425E8A}" type="presParOf" srcId="{A5EF61FF-253B-4B3F-96B8-7AE6D86AC75D}" destId="{B0A3146F-0F1F-4454-A119-852AF8D2F67B}" srcOrd="1" destOrd="0" presId="urn:microsoft.com/office/officeart/2005/8/layout/hierarchy3"/>
    <dgm:cxn modelId="{4F52753F-874A-49DF-ADF3-504C48860427}" type="presParOf" srcId="{B0A3146F-0F1F-4454-A119-852AF8D2F67B}" destId="{F030542A-F480-4DF2-ACFA-0167616C1E28}" srcOrd="0" destOrd="0" presId="urn:microsoft.com/office/officeart/2005/8/layout/hierarchy3"/>
    <dgm:cxn modelId="{2A9B9AD0-09D7-4AE9-86BB-EB66152F544D}" type="presParOf" srcId="{B0A3146F-0F1F-4454-A119-852AF8D2F67B}" destId="{85517B0D-F079-4F88-AF7F-121E7FC326BC}" srcOrd="1" destOrd="0" presId="urn:microsoft.com/office/officeart/2005/8/layout/hierarchy3"/>
    <dgm:cxn modelId="{7E66903D-6D61-4D22-9F96-94D37440A7F1}" type="presParOf" srcId="{B0A3146F-0F1F-4454-A119-852AF8D2F67B}" destId="{0F380A5D-BEBA-4D06-9ABD-2AEB35CFCA53}" srcOrd="2" destOrd="0" presId="urn:microsoft.com/office/officeart/2005/8/layout/hierarchy3"/>
    <dgm:cxn modelId="{4C17AF98-C0EF-4667-AC2F-76EEFAB5C701}" type="presParOf" srcId="{B0A3146F-0F1F-4454-A119-852AF8D2F67B}" destId="{B6D94B2E-B810-421F-A392-AB3BC30AC7CB}" srcOrd="3" destOrd="0" presId="urn:microsoft.com/office/officeart/2005/8/layout/hierarchy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5.xml><?xml version="1.0" encoding="utf-8"?>
<dgm:dataModel xmlns:dgm="http://schemas.openxmlformats.org/drawingml/2006/diagram" xmlns:a="http://schemas.openxmlformats.org/drawingml/2006/main">
  <dgm:ptLst>
    <dgm:pt modelId="{454713FF-983F-4566-B89E-45C778FBBCE5}" type="doc">
      <dgm:prSet loTypeId="urn:microsoft.com/office/officeart/2005/8/layout/bList2" loCatId="list" qsTypeId="urn:microsoft.com/office/officeart/2005/8/quickstyle/simple1" qsCatId="simple" csTypeId="urn:microsoft.com/office/officeart/2005/8/colors/accent1_2" csCatId="accent1" phldr="1"/>
      <dgm:spPr/>
    </dgm:pt>
    <dgm:pt modelId="{CDFA7AA8-9BBA-472D-94B9-B48CA77F11BC}">
      <dgm:prSet phldrT="[Texto]" custT="1"/>
      <dgm:spPr/>
      <dgm:t>
        <a:bodyPr/>
        <a:lstStyle/>
        <a:p>
          <a:pPr algn="ctr"/>
          <a:r>
            <a:rPr lang="es-CO" sz="1400" dirty="0">
              <a:latin typeface="Montserrat" panose="00000500000000000000"/>
            </a:rPr>
            <a:t>Parotiditis </a:t>
          </a:r>
        </a:p>
      </dgm:t>
    </dgm:pt>
    <dgm:pt modelId="{323D141E-581A-4200-B5EF-E4D3EDECC37C}" type="parTrans" cxnId="{B47FC3B4-8AEC-4F18-9D1F-49963247FA57}">
      <dgm:prSet/>
      <dgm:spPr/>
      <dgm:t>
        <a:bodyPr/>
        <a:lstStyle/>
        <a:p>
          <a:endParaRPr lang="es-CO" sz="1400">
            <a:latin typeface="Montserrat" panose="00000500000000000000"/>
          </a:endParaRPr>
        </a:p>
      </dgm:t>
    </dgm:pt>
    <dgm:pt modelId="{D60B9ABC-5B8B-432D-B507-9E507888AD7D}" type="sibTrans" cxnId="{B47FC3B4-8AEC-4F18-9D1F-49963247FA57}">
      <dgm:prSet/>
      <dgm:spPr/>
      <dgm:t>
        <a:bodyPr/>
        <a:lstStyle/>
        <a:p>
          <a:endParaRPr lang="es-CO" sz="1400">
            <a:latin typeface="Montserrat" panose="00000500000000000000"/>
          </a:endParaRPr>
        </a:p>
      </dgm:t>
    </dgm:pt>
    <dgm:pt modelId="{8F49FC17-4DEA-4130-A5E5-FDF62CA5EBD9}">
      <dgm:prSet custT="1"/>
      <dgm:spPr/>
      <dgm:t>
        <a:bodyPr/>
        <a:lstStyle/>
        <a:p>
          <a:r>
            <a:rPr lang="es-ES_tradnl" sz="1400" dirty="0">
              <a:latin typeface="Montserrat" panose="00000500000000000000"/>
            </a:rPr>
            <a:t>Produce títulos menores que la infección natural pero protectores.</a:t>
          </a:r>
          <a:endParaRPr lang="es-CO" sz="1400" dirty="0">
            <a:latin typeface="Montserrat" panose="00000500000000000000"/>
          </a:endParaRPr>
        </a:p>
      </dgm:t>
    </dgm:pt>
    <dgm:pt modelId="{54D4DBF1-79CA-4EBE-A79F-61BA9A44FB72}" type="parTrans" cxnId="{C808DD50-2EFA-487E-839C-A588C3880645}">
      <dgm:prSet/>
      <dgm:spPr/>
      <dgm:t>
        <a:bodyPr/>
        <a:lstStyle/>
        <a:p>
          <a:endParaRPr lang="es-CO" sz="1400">
            <a:latin typeface="Montserrat" panose="00000500000000000000"/>
          </a:endParaRPr>
        </a:p>
      </dgm:t>
    </dgm:pt>
    <dgm:pt modelId="{41211CF3-1838-471A-972F-ACCD97FA7E2F}" type="sibTrans" cxnId="{C808DD50-2EFA-487E-839C-A588C3880645}">
      <dgm:prSet/>
      <dgm:spPr/>
      <dgm:t>
        <a:bodyPr/>
        <a:lstStyle/>
        <a:p>
          <a:endParaRPr lang="es-CO" sz="1400">
            <a:latin typeface="Montserrat" panose="00000500000000000000"/>
          </a:endParaRPr>
        </a:p>
      </dgm:t>
    </dgm:pt>
    <dgm:pt modelId="{297BFE67-FCFC-4AE9-813F-6CB70CD68370}">
      <dgm:prSet custT="1"/>
      <dgm:spPr/>
      <dgm:t>
        <a:bodyPr/>
        <a:lstStyle/>
        <a:p>
          <a:r>
            <a:rPr lang="es-ES_tradnl" sz="1400">
              <a:latin typeface="Montserrat" panose="00000500000000000000"/>
            </a:rPr>
            <a:t>Raramente se ha relacionado con tumefacción parotídea.</a:t>
          </a:r>
          <a:endParaRPr lang="es-CO" sz="1400">
            <a:latin typeface="Montserrat" panose="00000500000000000000"/>
          </a:endParaRPr>
        </a:p>
      </dgm:t>
    </dgm:pt>
    <dgm:pt modelId="{66BDE511-14F1-4524-9C59-9064BBC1EC62}" type="parTrans" cxnId="{80C6A13A-351F-4652-A90D-0298EF0D59A5}">
      <dgm:prSet/>
      <dgm:spPr/>
      <dgm:t>
        <a:bodyPr/>
        <a:lstStyle/>
        <a:p>
          <a:endParaRPr lang="es-CO" sz="1400">
            <a:latin typeface="Montserrat" panose="00000500000000000000"/>
          </a:endParaRPr>
        </a:p>
      </dgm:t>
    </dgm:pt>
    <dgm:pt modelId="{C2A9D9DC-A408-4310-9CD8-BC9F1C2B007D}" type="sibTrans" cxnId="{80C6A13A-351F-4652-A90D-0298EF0D59A5}">
      <dgm:prSet/>
      <dgm:spPr/>
      <dgm:t>
        <a:bodyPr/>
        <a:lstStyle/>
        <a:p>
          <a:endParaRPr lang="es-CO" sz="1400">
            <a:latin typeface="Montserrat" panose="00000500000000000000"/>
          </a:endParaRPr>
        </a:p>
      </dgm:t>
    </dgm:pt>
    <dgm:pt modelId="{ACE264A6-EB50-499F-A89C-E4392E91E7DF}">
      <dgm:prSet custT="1"/>
      <dgm:spPr/>
      <dgm:t>
        <a:bodyPr/>
        <a:lstStyle/>
        <a:p>
          <a:r>
            <a:rPr lang="es-ES_tradnl" sz="1400">
              <a:latin typeface="Montserrat" panose="00000500000000000000"/>
            </a:rPr>
            <a:t>No se recomienda el uso de la monovalente.</a:t>
          </a:r>
          <a:endParaRPr lang="es-CO" sz="1400">
            <a:latin typeface="Montserrat" panose="00000500000000000000"/>
          </a:endParaRPr>
        </a:p>
      </dgm:t>
    </dgm:pt>
    <dgm:pt modelId="{3C20C066-97E4-44D0-8F59-0D48C7A5BCC9}" type="parTrans" cxnId="{A67BA2ED-F20D-4882-9711-A8B3C77D6ED6}">
      <dgm:prSet/>
      <dgm:spPr/>
      <dgm:t>
        <a:bodyPr/>
        <a:lstStyle/>
        <a:p>
          <a:endParaRPr lang="es-CO" sz="1400">
            <a:latin typeface="Montserrat" panose="00000500000000000000"/>
          </a:endParaRPr>
        </a:p>
      </dgm:t>
    </dgm:pt>
    <dgm:pt modelId="{254D2087-BB75-479D-BB62-0F2483E0C434}" type="sibTrans" cxnId="{A67BA2ED-F20D-4882-9711-A8B3C77D6ED6}">
      <dgm:prSet/>
      <dgm:spPr/>
      <dgm:t>
        <a:bodyPr/>
        <a:lstStyle/>
        <a:p>
          <a:endParaRPr lang="es-CO" sz="1400">
            <a:latin typeface="Montserrat" panose="00000500000000000000"/>
          </a:endParaRPr>
        </a:p>
      </dgm:t>
    </dgm:pt>
    <dgm:pt modelId="{60BDFBAD-429C-493F-8866-324F9A003721}">
      <dgm:prSet custT="1"/>
      <dgm:spPr/>
      <dgm:t>
        <a:bodyPr/>
        <a:lstStyle/>
        <a:p>
          <a:r>
            <a:rPr lang="es-ES_tradnl" sz="1400" dirty="0">
              <a:latin typeface="Montserrat" panose="00000500000000000000"/>
            </a:rPr>
            <a:t>Hay otros virus que pueden producir parotiditis, la vacuna solo previene la </a:t>
          </a:r>
          <a:r>
            <a:rPr lang="es-ES_tradnl" sz="1400" dirty="0" err="1">
              <a:latin typeface="Montserrat" panose="00000500000000000000"/>
            </a:rPr>
            <a:t>urliana</a:t>
          </a:r>
          <a:r>
            <a:rPr lang="es-ES_tradnl" sz="1400" dirty="0">
              <a:latin typeface="Montserrat" panose="00000500000000000000"/>
            </a:rPr>
            <a:t> que migra a testículos y produce también encefalitis.</a:t>
          </a:r>
          <a:endParaRPr lang="es-CO" sz="1400" dirty="0">
            <a:latin typeface="Montserrat" panose="00000500000000000000"/>
          </a:endParaRPr>
        </a:p>
      </dgm:t>
    </dgm:pt>
    <dgm:pt modelId="{F15BD94F-F085-436C-916F-018CD9C41CAF}" type="parTrans" cxnId="{08FE87F6-DFEE-449E-9CAA-E2E5110054B3}">
      <dgm:prSet/>
      <dgm:spPr/>
      <dgm:t>
        <a:bodyPr/>
        <a:lstStyle/>
        <a:p>
          <a:endParaRPr lang="es-CO" sz="1400">
            <a:latin typeface="Montserrat" panose="00000500000000000000"/>
          </a:endParaRPr>
        </a:p>
      </dgm:t>
    </dgm:pt>
    <dgm:pt modelId="{99A8764F-E2E0-48EC-8428-2B337C2277FB}" type="sibTrans" cxnId="{08FE87F6-DFEE-449E-9CAA-E2E5110054B3}">
      <dgm:prSet/>
      <dgm:spPr/>
      <dgm:t>
        <a:bodyPr/>
        <a:lstStyle/>
        <a:p>
          <a:endParaRPr lang="es-CO" sz="1400">
            <a:latin typeface="Montserrat" panose="00000500000000000000"/>
          </a:endParaRPr>
        </a:p>
      </dgm:t>
    </dgm:pt>
    <dgm:pt modelId="{B3617B26-BD04-4859-8984-2FFF9E08C6EC}" type="pres">
      <dgm:prSet presAssocID="{454713FF-983F-4566-B89E-45C778FBBCE5}" presName="diagram" presStyleCnt="0">
        <dgm:presLayoutVars>
          <dgm:dir/>
          <dgm:animLvl val="lvl"/>
          <dgm:resizeHandles val="exact"/>
        </dgm:presLayoutVars>
      </dgm:prSet>
      <dgm:spPr/>
    </dgm:pt>
    <dgm:pt modelId="{7B7D34F2-4C96-41AF-9094-4EC0E48CEEBB}" type="pres">
      <dgm:prSet presAssocID="{CDFA7AA8-9BBA-472D-94B9-B48CA77F11BC}" presName="compNode" presStyleCnt="0"/>
      <dgm:spPr/>
    </dgm:pt>
    <dgm:pt modelId="{FEEFCC4C-8FDC-44C0-9CEC-FB39BD6344BD}" type="pres">
      <dgm:prSet presAssocID="{CDFA7AA8-9BBA-472D-94B9-B48CA77F11BC}" presName="childRect" presStyleLbl="bgAcc1" presStyleIdx="0" presStyleCnt="1">
        <dgm:presLayoutVars>
          <dgm:bulletEnabled val="1"/>
        </dgm:presLayoutVars>
      </dgm:prSet>
      <dgm:spPr/>
    </dgm:pt>
    <dgm:pt modelId="{840FDA32-9EFA-4ACC-A109-02005598F474}" type="pres">
      <dgm:prSet presAssocID="{CDFA7AA8-9BBA-472D-94B9-B48CA77F11BC}" presName="parentText" presStyleLbl="node1" presStyleIdx="0" presStyleCnt="0">
        <dgm:presLayoutVars>
          <dgm:chMax val="0"/>
          <dgm:bulletEnabled val="1"/>
        </dgm:presLayoutVars>
      </dgm:prSet>
      <dgm:spPr/>
    </dgm:pt>
    <dgm:pt modelId="{E229B02C-FAD0-4B10-B67D-8CC7FC06739A}" type="pres">
      <dgm:prSet presAssocID="{CDFA7AA8-9BBA-472D-94B9-B48CA77F11BC}" presName="parentRect" presStyleLbl="alignNode1" presStyleIdx="0" presStyleCnt="1"/>
      <dgm:spPr/>
    </dgm:pt>
    <dgm:pt modelId="{9E0473C7-8F43-45DC-83FF-9F0F32F3CA99}" type="pres">
      <dgm:prSet presAssocID="{CDFA7AA8-9BBA-472D-94B9-B48CA77F11BC}" presName="adorn" presStyleLbl="fgAccFollowNode1" presStyleIdx="0" presStyleCnt="1"/>
      <dgm:spPr/>
    </dgm:pt>
  </dgm:ptLst>
  <dgm:cxnLst>
    <dgm:cxn modelId="{68F44C07-2971-4C5C-BBBE-66B15C6265E1}" type="presOf" srcId="{CDFA7AA8-9BBA-472D-94B9-B48CA77F11BC}" destId="{E229B02C-FAD0-4B10-B67D-8CC7FC06739A}" srcOrd="1" destOrd="0" presId="urn:microsoft.com/office/officeart/2005/8/layout/bList2"/>
    <dgm:cxn modelId="{72985A1A-6CBC-41CC-9966-D13DAE5EFFA0}" type="presOf" srcId="{60BDFBAD-429C-493F-8866-324F9A003721}" destId="{FEEFCC4C-8FDC-44C0-9CEC-FB39BD6344BD}" srcOrd="0" destOrd="3" presId="urn:microsoft.com/office/officeart/2005/8/layout/bList2"/>
    <dgm:cxn modelId="{F2C6EA36-0CD7-4719-AD70-2D7FA1F57EBB}" type="presOf" srcId="{ACE264A6-EB50-499F-A89C-E4392E91E7DF}" destId="{FEEFCC4C-8FDC-44C0-9CEC-FB39BD6344BD}" srcOrd="0" destOrd="2" presId="urn:microsoft.com/office/officeart/2005/8/layout/bList2"/>
    <dgm:cxn modelId="{80C6A13A-351F-4652-A90D-0298EF0D59A5}" srcId="{CDFA7AA8-9BBA-472D-94B9-B48CA77F11BC}" destId="{297BFE67-FCFC-4AE9-813F-6CB70CD68370}" srcOrd="1" destOrd="0" parTransId="{66BDE511-14F1-4524-9C59-9064BBC1EC62}" sibTransId="{C2A9D9DC-A408-4310-9CD8-BC9F1C2B007D}"/>
    <dgm:cxn modelId="{971F254F-0823-4158-B994-4D0A793F97B5}" type="presOf" srcId="{8F49FC17-4DEA-4130-A5E5-FDF62CA5EBD9}" destId="{FEEFCC4C-8FDC-44C0-9CEC-FB39BD6344BD}" srcOrd="0" destOrd="0" presId="urn:microsoft.com/office/officeart/2005/8/layout/bList2"/>
    <dgm:cxn modelId="{C808DD50-2EFA-487E-839C-A588C3880645}" srcId="{CDFA7AA8-9BBA-472D-94B9-B48CA77F11BC}" destId="{8F49FC17-4DEA-4130-A5E5-FDF62CA5EBD9}" srcOrd="0" destOrd="0" parTransId="{54D4DBF1-79CA-4EBE-A79F-61BA9A44FB72}" sibTransId="{41211CF3-1838-471A-972F-ACCD97FA7E2F}"/>
    <dgm:cxn modelId="{5780A883-B95C-4969-A96D-B0F48B15CFA9}" type="presOf" srcId="{CDFA7AA8-9BBA-472D-94B9-B48CA77F11BC}" destId="{840FDA32-9EFA-4ACC-A109-02005598F474}" srcOrd="0" destOrd="0" presId="urn:microsoft.com/office/officeart/2005/8/layout/bList2"/>
    <dgm:cxn modelId="{B47FC3B4-8AEC-4F18-9D1F-49963247FA57}" srcId="{454713FF-983F-4566-B89E-45C778FBBCE5}" destId="{CDFA7AA8-9BBA-472D-94B9-B48CA77F11BC}" srcOrd="0" destOrd="0" parTransId="{323D141E-581A-4200-B5EF-E4D3EDECC37C}" sibTransId="{D60B9ABC-5B8B-432D-B507-9E507888AD7D}"/>
    <dgm:cxn modelId="{7C008CEB-D411-4D11-843C-9420F6167240}" type="presOf" srcId="{454713FF-983F-4566-B89E-45C778FBBCE5}" destId="{B3617B26-BD04-4859-8984-2FFF9E08C6EC}" srcOrd="0" destOrd="0" presId="urn:microsoft.com/office/officeart/2005/8/layout/bList2"/>
    <dgm:cxn modelId="{A67BA2ED-F20D-4882-9711-A8B3C77D6ED6}" srcId="{CDFA7AA8-9BBA-472D-94B9-B48CA77F11BC}" destId="{ACE264A6-EB50-499F-A89C-E4392E91E7DF}" srcOrd="2" destOrd="0" parTransId="{3C20C066-97E4-44D0-8F59-0D48C7A5BCC9}" sibTransId="{254D2087-BB75-479D-BB62-0F2483E0C434}"/>
    <dgm:cxn modelId="{08FE87F6-DFEE-449E-9CAA-E2E5110054B3}" srcId="{CDFA7AA8-9BBA-472D-94B9-B48CA77F11BC}" destId="{60BDFBAD-429C-493F-8866-324F9A003721}" srcOrd="3" destOrd="0" parTransId="{F15BD94F-F085-436C-916F-018CD9C41CAF}" sibTransId="{99A8764F-E2E0-48EC-8428-2B337C2277FB}"/>
    <dgm:cxn modelId="{1A173CFF-28F2-4F5C-85E4-5137BE3AF4E4}" type="presOf" srcId="{297BFE67-FCFC-4AE9-813F-6CB70CD68370}" destId="{FEEFCC4C-8FDC-44C0-9CEC-FB39BD6344BD}" srcOrd="0" destOrd="1" presId="urn:microsoft.com/office/officeart/2005/8/layout/bList2"/>
    <dgm:cxn modelId="{4E14EBB9-A70B-4E79-986C-47FAB9D2678D}" type="presParOf" srcId="{B3617B26-BD04-4859-8984-2FFF9E08C6EC}" destId="{7B7D34F2-4C96-41AF-9094-4EC0E48CEEBB}" srcOrd="0" destOrd="0" presId="urn:microsoft.com/office/officeart/2005/8/layout/bList2"/>
    <dgm:cxn modelId="{F151CCF4-0F8C-450A-9332-05E3114B19BA}" type="presParOf" srcId="{7B7D34F2-4C96-41AF-9094-4EC0E48CEEBB}" destId="{FEEFCC4C-8FDC-44C0-9CEC-FB39BD6344BD}" srcOrd="0" destOrd="0" presId="urn:microsoft.com/office/officeart/2005/8/layout/bList2"/>
    <dgm:cxn modelId="{78C3C77C-A7F7-4A8A-98DC-FB5BA6C82FDE}" type="presParOf" srcId="{7B7D34F2-4C96-41AF-9094-4EC0E48CEEBB}" destId="{840FDA32-9EFA-4ACC-A109-02005598F474}" srcOrd="1" destOrd="0" presId="urn:microsoft.com/office/officeart/2005/8/layout/bList2"/>
    <dgm:cxn modelId="{C9A2B322-B7F1-4E2A-A34F-31E9A22921A8}" type="presParOf" srcId="{7B7D34F2-4C96-41AF-9094-4EC0E48CEEBB}" destId="{E229B02C-FAD0-4B10-B67D-8CC7FC06739A}" srcOrd="2" destOrd="0" presId="urn:microsoft.com/office/officeart/2005/8/layout/bList2"/>
    <dgm:cxn modelId="{A198C894-A491-415D-950A-6F0B03D4E50D}" type="presParOf" srcId="{7B7D34F2-4C96-41AF-9094-4EC0E48CEEBB}" destId="{9E0473C7-8F43-45DC-83FF-9F0F32F3CA99}" srcOrd="3" destOrd="0" presId="urn:microsoft.com/office/officeart/2005/8/layout/b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6.xml><?xml version="1.0" encoding="utf-8"?>
<dgm:dataModel xmlns:dgm="http://schemas.openxmlformats.org/drawingml/2006/diagram" xmlns:a="http://schemas.openxmlformats.org/drawingml/2006/main">
  <dgm:ptLst>
    <dgm:pt modelId="{267376CE-7F92-4D83-AC66-E371A6FF7F52}" type="doc">
      <dgm:prSet loTypeId="urn:microsoft.com/office/officeart/2008/layout/VerticalAccentList" loCatId="list" qsTypeId="urn:microsoft.com/office/officeart/2005/8/quickstyle/simple1" qsCatId="simple" csTypeId="urn:microsoft.com/office/officeart/2005/8/colors/accent1_2" csCatId="accent1" phldr="1"/>
      <dgm:spPr/>
      <dgm:t>
        <a:bodyPr/>
        <a:lstStyle/>
        <a:p>
          <a:endParaRPr lang="es-CO"/>
        </a:p>
      </dgm:t>
    </dgm:pt>
    <dgm:pt modelId="{BD4D1AC4-462C-432F-B5FA-9C2B5696686D}">
      <dgm:prSet phldrT="[Texto]" phldr="1" custT="1"/>
      <dgm:spPr/>
      <dgm:t>
        <a:bodyPr/>
        <a:lstStyle/>
        <a:p>
          <a:pPr algn="ctr"/>
          <a:endParaRPr lang="es-CO" sz="1600">
            <a:latin typeface="Montserrat" panose="00000500000000000000"/>
          </a:endParaRPr>
        </a:p>
      </dgm:t>
    </dgm:pt>
    <dgm:pt modelId="{5C617B38-3B5C-4519-88B6-D0A39D51C80F}" type="parTrans" cxnId="{8D0A6621-C6DF-4A19-8435-2C773E6DFEF5}">
      <dgm:prSet/>
      <dgm:spPr/>
      <dgm:t>
        <a:bodyPr/>
        <a:lstStyle/>
        <a:p>
          <a:pPr algn="ctr"/>
          <a:endParaRPr lang="es-CO" sz="1600">
            <a:latin typeface="Montserrat" panose="00000500000000000000"/>
          </a:endParaRPr>
        </a:p>
      </dgm:t>
    </dgm:pt>
    <dgm:pt modelId="{DC5A7C17-8282-4C67-9F42-9B7AC2387696}" type="sibTrans" cxnId="{8D0A6621-C6DF-4A19-8435-2C773E6DFEF5}">
      <dgm:prSet/>
      <dgm:spPr/>
      <dgm:t>
        <a:bodyPr/>
        <a:lstStyle/>
        <a:p>
          <a:pPr algn="ctr"/>
          <a:endParaRPr lang="es-CO" sz="1600">
            <a:latin typeface="Montserrat" panose="00000500000000000000"/>
          </a:endParaRPr>
        </a:p>
      </dgm:t>
    </dgm:pt>
    <dgm:pt modelId="{EBF6E61B-3A1B-4251-933E-0BE0BAA757F9}">
      <dgm:prSet phldrT="[Texto]" custT="1"/>
      <dgm:spPr/>
      <dgm:t>
        <a:bodyPr/>
        <a:lstStyle/>
        <a:p>
          <a:pPr algn="ctr"/>
          <a:r>
            <a:rPr lang="es-ES_tradnl" sz="1600" dirty="0">
              <a:latin typeface="Montserrat" panose="00000500000000000000"/>
            </a:rPr>
            <a:t>Por los cambios, migraciones, tala de árboles, se ha hecho migrar al vector a las regiones urbanas. </a:t>
          </a:r>
          <a:endParaRPr lang="es-CO" sz="1600" dirty="0">
            <a:latin typeface="Montserrat" panose="00000500000000000000"/>
          </a:endParaRPr>
        </a:p>
      </dgm:t>
    </dgm:pt>
    <dgm:pt modelId="{D2BB9C40-B82D-45CF-9B55-67CCFD083D48}" type="parTrans" cxnId="{8D9EF679-5193-4F8D-9447-839E2BFEF48A}">
      <dgm:prSet/>
      <dgm:spPr/>
      <dgm:t>
        <a:bodyPr/>
        <a:lstStyle/>
        <a:p>
          <a:pPr algn="ctr"/>
          <a:endParaRPr lang="es-CO" sz="1600">
            <a:latin typeface="Montserrat" panose="00000500000000000000"/>
          </a:endParaRPr>
        </a:p>
      </dgm:t>
    </dgm:pt>
    <dgm:pt modelId="{27F2AA73-9F02-4ACB-9FD2-AD112A9E8816}" type="sibTrans" cxnId="{8D9EF679-5193-4F8D-9447-839E2BFEF48A}">
      <dgm:prSet/>
      <dgm:spPr/>
      <dgm:t>
        <a:bodyPr/>
        <a:lstStyle/>
        <a:p>
          <a:pPr algn="ctr"/>
          <a:endParaRPr lang="es-CO" sz="1600">
            <a:latin typeface="Montserrat" panose="00000500000000000000"/>
          </a:endParaRPr>
        </a:p>
      </dgm:t>
    </dgm:pt>
    <dgm:pt modelId="{4B62DB45-CA4A-47DB-8AC6-915FB145D1E8}">
      <dgm:prSet phldrT="[Texto]" phldr="1" custT="1"/>
      <dgm:spPr/>
      <dgm:t>
        <a:bodyPr/>
        <a:lstStyle/>
        <a:p>
          <a:pPr algn="ctr"/>
          <a:endParaRPr lang="es-CO" sz="1600">
            <a:latin typeface="Montserrat" panose="00000500000000000000"/>
          </a:endParaRPr>
        </a:p>
      </dgm:t>
    </dgm:pt>
    <dgm:pt modelId="{BCBCA333-0613-4C30-AC00-63BB0A59C301}" type="parTrans" cxnId="{BFEDF47D-7FB7-4302-A8A4-6AD60CAB7C40}">
      <dgm:prSet/>
      <dgm:spPr/>
      <dgm:t>
        <a:bodyPr/>
        <a:lstStyle/>
        <a:p>
          <a:pPr algn="ctr"/>
          <a:endParaRPr lang="es-CO" sz="1600">
            <a:latin typeface="Montserrat" panose="00000500000000000000"/>
          </a:endParaRPr>
        </a:p>
      </dgm:t>
    </dgm:pt>
    <dgm:pt modelId="{0EB8BF4A-3C16-4059-B8D8-D3F3CF36FEEE}" type="sibTrans" cxnId="{BFEDF47D-7FB7-4302-A8A4-6AD60CAB7C40}">
      <dgm:prSet/>
      <dgm:spPr/>
      <dgm:t>
        <a:bodyPr/>
        <a:lstStyle/>
        <a:p>
          <a:pPr algn="ctr"/>
          <a:endParaRPr lang="es-CO" sz="1600">
            <a:latin typeface="Montserrat" panose="00000500000000000000"/>
          </a:endParaRPr>
        </a:p>
      </dgm:t>
    </dgm:pt>
    <dgm:pt modelId="{480CE102-1AE3-4B9E-8E86-1D4C325607CE}">
      <dgm:prSet phldrT="[Texto]" custT="1"/>
      <dgm:spPr/>
      <dgm:t>
        <a:bodyPr/>
        <a:lstStyle/>
        <a:p>
          <a:pPr algn="ctr"/>
          <a:r>
            <a:rPr lang="es-ES_tradnl" sz="1600" dirty="0">
              <a:latin typeface="Montserrat" panose="00000500000000000000"/>
            </a:rPr>
            <a:t>Colombia posee varias zonas aptas para el desarrollo de la enfermedad, los principales brotes han sido en la zona del Catatumbo y en la Sierra Nevada. La letalidad durante los brotes fue de 27.5%.</a:t>
          </a:r>
          <a:endParaRPr lang="es-CO" sz="1600" dirty="0">
            <a:latin typeface="Montserrat" panose="00000500000000000000"/>
          </a:endParaRPr>
        </a:p>
      </dgm:t>
    </dgm:pt>
    <dgm:pt modelId="{C8A17189-52DE-42B5-9AFC-F85E8F6A8463}" type="parTrans" cxnId="{A0F3DB78-01CB-41AB-B5D7-EC9A4B4D358E}">
      <dgm:prSet/>
      <dgm:spPr/>
      <dgm:t>
        <a:bodyPr/>
        <a:lstStyle/>
        <a:p>
          <a:pPr algn="ctr"/>
          <a:endParaRPr lang="es-CO" sz="1600">
            <a:latin typeface="Montserrat" panose="00000500000000000000"/>
          </a:endParaRPr>
        </a:p>
      </dgm:t>
    </dgm:pt>
    <dgm:pt modelId="{1D6A700F-C542-4789-8B60-D5825DA85157}" type="sibTrans" cxnId="{A0F3DB78-01CB-41AB-B5D7-EC9A4B4D358E}">
      <dgm:prSet/>
      <dgm:spPr/>
      <dgm:t>
        <a:bodyPr/>
        <a:lstStyle/>
        <a:p>
          <a:pPr algn="ctr"/>
          <a:endParaRPr lang="es-CO" sz="1600">
            <a:latin typeface="Montserrat" panose="00000500000000000000"/>
          </a:endParaRPr>
        </a:p>
      </dgm:t>
    </dgm:pt>
    <dgm:pt modelId="{779130CB-5A5D-42BA-8F91-B0F75087AB10}">
      <dgm:prSet phldrT="[Texto]" phldr="1" custT="1"/>
      <dgm:spPr/>
      <dgm:t>
        <a:bodyPr/>
        <a:lstStyle/>
        <a:p>
          <a:pPr algn="ctr"/>
          <a:endParaRPr lang="es-CO" sz="1600">
            <a:latin typeface="Montserrat" panose="00000500000000000000"/>
          </a:endParaRPr>
        </a:p>
      </dgm:t>
    </dgm:pt>
    <dgm:pt modelId="{E7A1CD1B-6689-4BBD-A6C9-93625FEC8148}" type="parTrans" cxnId="{A8A14281-4F79-425B-BB40-59006A9C162B}">
      <dgm:prSet/>
      <dgm:spPr/>
      <dgm:t>
        <a:bodyPr/>
        <a:lstStyle/>
        <a:p>
          <a:pPr algn="ctr"/>
          <a:endParaRPr lang="es-CO" sz="1600">
            <a:latin typeface="Montserrat" panose="00000500000000000000"/>
          </a:endParaRPr>
        </a:p>
      </dgm:t>
    </dgm:pt>
    <dgm:pt modelId="{745EC370-782F-4D60-BDF0-9FE2C6EFB139}" type="sibTrans" cxnId="{A8A14281-4F79-425B-BB40-59006A9C162B}">
      <dgm:prSet/>
      <dgm:spPr/>
      <dgm:t>
        <a:bodyPr/>
        <a:lstStyle/>
        <a:p>
          <a:pPr algn="ctr"/>
          <a:endParaRPr lang="es-CO" sz="1600">
            <a:latin typeface="Montserrat" panose="00000500000000000000"/>
          </a:endParaRPr>
        </a:p>
      </dgm:t>
    </dgm:pt>
    <dgm:pt modelId="{F2DBB673-D33E-4605-BCF2-CF19F748D2AB}">
      <dgm:prSet phldrT="[Texto]" custT="1"/>
      <dgm:spPr/>
      <dgm:t>
        <a:bodyPr/>
        <a:lstStyle/>
        <a:p>
          <a:pPr algn="ctr"/>
          <a:r>
            <a:rPr lang="es-ES_tradnl" sz="1600" dirty="0">
              <a:latin typeface="Montserrat" panose="00000500000000000000"/>
            </a:rPr>
            <a:t>Se decidió plan de vacunación en 3 etapas: vacunar todos los &gt;1 año en zonas endémicas que han tenido casos de FA, a los &gt;1 año en zonas con Aedes </a:t>
          </a:r>
          <a:r>
            <a:rPr lang="es-ES_tradnl" sz="1600" dirty="0" err="1">
              <a:latin typeface="Montserrat" panose="00000500000000000000"/>
            </a:rPr>
            <a:t>aegypti</a:t>
          </a:r>
          <a:r>
            <a:rPr lang="es-ES_tradnl" sz="1600" dirty="0">
              <a:latin typeface="Montserrat" panose="00000500000000000000"/>
            </a:rPr>
            <a:t>, a todos los niños que cumplan 1 año.</a:t>
          </a:r>
          <a:endParaRPr lang="es-CO" sz="1600" dirty="0">
            <a:latin typeface="Montserrat" panose="00000500000000000000"/>
          </a:endParaRPr>
        </a:p>
      </dgm:t>
    </dgm:pt>
    <dgm:pt modelId="{849DA098-BB15-4AF1-A313-3F046067B08B}" type="parTrans" cxnId="{EF3A3ABB-5DDB-4376-8526-632608E0ECAF}">
      <dgm:prSet/>
      <dgm:spPr/>
      <dgm:t>
        <a:bodyPr/>
        <a:lstStyle/>
        <a:p>
          <a:pPr algn="ctr"/>
          <a:endParaRPr lang="es-CO" sz="1600">
            <a:latin typeface="Montserrat" panose="00000500000000000000"/>
          </a:endParaRPr>
        </a:p>
      </dgm:t>
    </dgm:pt>
    <dgm:pt modelId="{0034B034-63A3-4A70-81E2-97D6A8199F3C}" type="sibTrans" cxnId="{EF3A3ABB-5DDB-4376-8526-632608E0ECAF}">
      <dgm:prSet/>
      <dgm:spPr/>
      <dgm:t>
        <a:bodyPr/>
        <a:lstStyle/>
        <a:p>
          <a:pPr algn="ctr"/>
          <a:endParaRPr lang="es-CO" sz="1600">
            <a:latin typeface="Montserrat" panose="00000500000000000000"/>
          </a:endParaRPr>
        </a:p>
      </dgm:t>
    </dgm:pt>
    <dgm:pt modelId="{142F9998-761A-4782-8244-A07EFE30BC73}" type="pres">
      <dgm:prSet presAssocID="{267376CE-7F92-4D83-AC66-E371A6FF7F52}" presName="Name0" presStyleCnt="0">
        <dgm:presLayoutVars>
          <dgm:chMax/>
          <dgm:chPref/>
          <dgm:dir/>
        </dgm:presLayoutVars>
      </dgm:prSet>
      <dgm:spPr/>
    </dgm:pt>
    <dgm:pt modelId="{E885788D-A2E2-4906-9E8B-DE84F7917E8E}" type="pres">
      <dgm:prSet presAssocID="{BD4D1AC4-462C-432F-B5FA-9C2B5696686D}" presName="parenttextcomposite" presStyleCnt="0"/>
      <dgm:spPr/>
    </dgm:pt>
    <dgm:pt modelId="{16BDAEA4-E2E0-4E1B-A017-BD158715AD83}" type="pres">
      <dgm:prSet presAssocID="{BD4D1AC4-462C-432F-B5FA-9C2B5696686D}" presName="parenttext" presStyleLbl="revTx" presStyleIdx="0" presStyleCnt="3">
        <dgm:presLayoutVars>
          <dgm:chMax/>
          <dgm:chPref val="2"/>
          <dgm:bulletEnabled val="1"/>
        </dgm:presLayoutVars>
      </dgm:prSet>
      <dgm:spPr/>
    </dgm:pt>
    <dgm:pt modelId="{FEF45E04-8CF2-4253-8940-0CBDE73D34F0}" type="pres">
      <dgm:prSet presAssocID="{BD4D1AC4-462C-432F-B5FA-9C2B5696686D}" presName="composite" presStyleCnt="0"/>
      <dgm:spPr/>
    </dgm:pt>
    <dgm:pt modelId="{0CA02D46-3B96-488A-B6F2-2540E3AB77C6}" type="pres">
      <dgm:prSet presAssocID="{BD4D1AC4-462C-432F-B5FA-9C2B5696686D}" presName="chevron1" presStyleLbl="alignNode1" presStyleIdx="0" presStyleCnt="21"/>
      <dgm:spPr/>
    </dgm:pt>
    <dgm:pt modelId="{41F29DAB-28FF-40FF-9040-3527CD63E7D9}" type="pres">
      <dgm:prSet presAssocID="{BD4D1AC4-462C-432F-B5FA-9C2B5696686D}" presName="chevron2" presStyleLbl="alignNode1" presStyleIdx="1" presStyleCnt="21"/>
      <dgm:spPr/>
    </dgm:pt>
    <dgm:pt modelId="{9022680A-2617-4C10-B0A8-CF087E60B335}" type="pres">
      <dgm:prSet presAssocID="{BD4D1AC4-462C-432F-B5FA-9C2B5696686D}" presName="chevron3" presStyleLbl="alignNode1" presStyleIdx="2" presStyleCnt="21"/>
      <dgm:spPr/>
    </dgm:pt>
    <dgm:pt modelId="{E2C3FA51-6A62-447A-B9D6-ADFCC284EB3A}" type="pres">
      <dgm:prSet presAssocID="{BD4D1AC4-462C-432F-B5FA-9C2B5696686D}" presName="chevron4" presStyleLbl="alignNode1" presStyleIdx="3" presStyleCnt="21"/>
      <dgm:spPr/>
    </dgm:pt>
    <dgm:pt modelId="{16D65B58-366E-4A2F-812D-73DF756947A0}" type="pres">
      <dgm:prSet presAssocID="{BD4D1AC4-462C-432F-B5FA-9C2B5696686D}" presName="chevron5" presStyleLbl="alignNode1" presStyleIdx="4" presStyleCnt="21"/>
      <dgm:spPr/>
    </dgm:pt>
    <dgm:pt modelId="{B2F16EFB-DFCB-45AD-AB40-5FE25775A4A0}" type="pres">
      <dgm:prSet presAssocID="{BD4D1AC4-462C-432F-B5FA-9C2B5696686D}" presName="chevron6" presStyleLbl="alignNode1" presStyleIdx="5" presStyleCnt="21"/>
      <dgm:spPr/>
    </dgm:pt>
    <dgm:pt modelId="{993EDC08-1547-4428-9A75-A17A06A6FEA8}" type="pres">
      <dgm:prSet presAssocID="{BD4D1AC4-462C-432F-B5FA-9C2B5696686D}" presName="chevron7" presStyleLbl="alignNode1" presStyleIdx="6" presStyleCnt="21"/>
      <dgm:spPr/>
    </dgm:pt>
    <dgm:pt modelId="{58543B06-7F85-4105-84C8-64DD0FEA8AC6}" type="pres">
      <dgm:prSet presAssocID="{BD4D1AC4-462C-432F-B5FA-9C2B5696686D}" presName="childtext" presStyleLbl="solidFgAcc1" presStyleIdx="0" presStyleCnt="3" custScaleX="116844">
        <dgm:presLayoutVars>
          <dgm:chMax/>
          <dgm:chPref val="0"/>
          <dgm:bulletEnabled val="1"/>
        </dgm:presLayoutVars>
      </dgm:prSet>
      <dgm:spPr/>
    </dgm:pt>
    <dgm:pt modelId="{0B3A74AC-1F3B-4249-AACF-33C0E3046D6E}" type="pres">
      <dgm:prSet presAssocID="{DC5A7C17-8282-4C67-9F42-9B7AC2387696}" presName="sibTrans" presStyleCnt="0"/>
      <dgm:spPr/>
    </dgm:pt>
    <dgm:pt modelId="{1B4B7D17-1B1C-4D09-95BC-A32B173F34F8}" type="pres">
      <dgm:prSet presAssocID="{4B62DB45-CA4A-47DB-8AC6-915FB145D1E8}" presName="parenttextcomposite" presStyleCnt="0"/>
      <dgm:spPr/>
    </dgm:pt>
    <dgm:pt modelId="{24B77832-8E31-43B1-8197-CCE7CEB188FE}" type="pres">
      <dgm:prSet presAssocID="{4B62DB45-CA4A-47DB-8AC6-915FB145D1E8}" presName="parenttext" presStyleLbl="revTx" presStyleIdx="1" presStyleCnt="3">
        <dgm:presLayoutVars>
          <dgm:chMax/>
          <dgm:chPref val="2"/>
          <dgm:bulletEnabled val="1"/>
        </dgm:presLayoutVars>
      </dgm:prSet>
      <dgm:spPr/>
    </dgm:pt>
    <dgm:pt modelId="{644E564E-32D0-447E-BDCD-404BE96ADF08}" type="pres">
      <dgm:prSet presAssocID="{4B62DB45-CA4A-47DB-8AC6-915FB145D1E8}" presName="composite" presStyleCnt="0"/>
      <dgm:spPr/>
    </dgm:pt>
    <dgm:pt modelId="{AF7C5952-2588-4AEE-98F3-86040E8D4A50}" type="pres">
      <dgm:prSet presAssocID="{4B62DB45-CA4A-47DB-8AC6-915FB145D1E8}" presName="chevron1" presStyleLbl="alignNode1" presStyleIdx="7" presStyleCnt="21"/>
      <dgm:spPr/>
    </dgm:pt>
    <dgm:pt modelId="{7940E780-DD02-4F56-85EA-856C62F97C51}" type="pres">
      <dgm:prSet presAssocID="{4B62DB45-CA4A-47DB-8AC6-915FB145D1E8}" presName="chevron2" presStyleLbl="alignNode1" presStyleIdx="8" presStyleCnt="21"/>
      <dgm:spPr/>
    </dgm:pt>
    <dgm:pt modelId="{19EEEA2D-C6D7-4E68-9427-F7A4B59AFE17}" type="pres">
      <dgm:prSet presAssocID="{4B62DB45-CA4A-47DB-8AC6-915FB145D1E8}" presName="chevron3" presStyleLbl="alignNode1" presStyleIdx="9" presStyleCnt="21"/>
      <dgm:spPr/>
    </dgm:pt>
    <dgm:pt modelId="{C8C75DF3-DB24-457A-A2C4-F021E21A12F8}" type="pres">
      <dgm:prSet presAssocID="{4B62DB45-CA4A-47DB-8AC6-915FB145D1E8}" presName="chevron4" presStyleLbl="alignNode1" presStyleIdx="10" presStyleCnt="21"/>
      <dgm:spPr/>
    </dgm:pt>
    <dgm:pt modelId="{EA5C59A7-0F44-4635-9575-A14AB87F8B7D}" type="pres">
      <dgm:prSet presAssocID="{4B62DB45-CA4A-47DB-8AC6-915FB145D1E8}" presName="chevron5" presStyleLbl="alignNode1" presStyleIdx="11" presStyleCnt="21"/>
      <dgm:spPr/>
    </dgm:pt>
    <dgm:pt modelId="{22F12F0F-AD94-422C-9E0B-D036F67C7390}" type="pres">
      <dgm:prSet presAssocID="{4B62DB45-CA4A-47DB-8AC6-915FB145D1E8}" presName="chevron6" presStyleLbl="alignNode1" presStyleIdx="12" presStyleCnt="21"/>
      <dgm:spPr/>
    </dgm:pt>
    <dgm:pt modelId="{CFBBACEA-ED88-468A-8A61-C3D5239BB87F}" type="pres">
      <dgm:prSet presAssocID="{4B62DB45-CA4A-47DB-8AC6-915FB145D1E8}" presName="chevron7" presStyleLbl="alignNode1" presStyleIdx="13" presStyleCnt="21"/>
      <dgm:spPr/>
    </dgm:pt>
    <dgm:pt modelId="{A98176F7-C66A-4951-BEF3-82F1AE52B0A0}" type="pres">
      <dgm:prSet presAssocID="{4B62DB45-CA4A-47DB-8AC6-915FB145D1E8}" presName="childtext" presStyleLbl="solidFgAcc1" presStyleIdx="1" presStyleCnt="3" custScaleX="116844" custScaleY="112209">
        <dgm:presLayoutVars>
          <dgm:chMax/>
          <dgm:chPref val="0"/>
          <dgm:bulletEnabled val="1"/>
        </dgm:presLayoutVars>
      </dgm:prSet>
      <dgm:spPr/>
    </dgm:pt>
    <dgm:pt modelId="{F0A068FB-B8EB-4C85-AFF7-0B945CCC80D1}" type="pres">
      <dgm:prSet presAssocID="{0EB8BF4A-3C16-4059-B8D8-D3F3CF36FEEE}" presName="sibTrans" presStyleCnt="0"/>
      <dgm:spPr/>
    </dgm:pt>
    <dgm:pt modelId="{4D7AA987-F286-4D69-B8F1-916C51A39E21}" type="pres">
      <dgm:prSet presAssocID="{779130CB-5A5D-42BA-8F91-B0F75087AB10}" presName="parenttextcomposite" presStyleCnt="0"/>
      <dgm:spPr/>
    </dgm:pt>
    <dgm:pt modelId="{CDB3DE0F-BB6C-4465-BBBD-75E6763F7A59}" type="pres">
      <dgm:prSet presAssocID="{779130CB-5A5D-42BA-8F91-B0F75087AB10}" presName="parenttext" presStyleLbl="revTx" presStyleIdx="2" presStyleCnt="3">
        <dgm:presLayoutVars>
          <dgm:chMax/>
          <dgm:chPref val="2"/>
          <dgm:bulletEnabled val="1"/>
        </dgm:presLayoutVars>
      </dgm:prSet>
      <dgm:spPr/>
    </dgm:pt>
    <dgm:pt modelId="{0B42CBF7-F6B3-4E94-9347-79F53E473D7F}" type="pres">
      <dgm:prSet presAssocID="{779130CB-5A5D-42BA-8F91-B0F75087AB10}" presName="composite" presStyleCnt="0"/>
      <dgm:spPr/>
    </dgm:pt>
    <dgm:pt modelId="{70053E7A-EC96-4C77-9F6F-FBEA94707939}" type="pres">
      <dgm:prSet presAssocID="{779130CB-5A5D-42BA-8F91-B0F75087AB10}" presName="chevron1" presStyleLbl="alignNode1" presStyleIdx="14" presStyleCnt="21"/>
      <dgm:spPr/>
    </dgm:pt>
    <dgm:pt modelId="{FA13683D-A3EC-49CB-95D1-645722464A08}" type="pres">
      <dgm:prSet presAssocID="{779130CB-5A5D-42BA-8F91-B0F75087AB10}" presName="chevron2" presStyleLbl="alignNode1" presStyleIdx="15" presStyleCnt="21"/>
      <dgm:spPr/>
    </dgm:pt>
    <dgm:pt modelId="{540114B5-7C4D-4B5A-AA43-008BD84770B1}" type="pres">
      <dgm:prSet presAssocID="{779130CB-5A5D-42BA-8F91-B0F75087AB10}" presName="chevron3" presStyleLbl="alignNode1" presStyleIdx="16" presStyleCnt="21"/>
      <dgm:spPr/>
    </dgm:pt>
    <dgm:pt modelId="{BBFC6881-71EB-40D7-B12E-381F0654E640}" type="pres">
      <dgm:prSet presAssocID="{779130CB-5A5D-42BA-8F91-B0F75087AB10}" presName="chevron4" presStyleLbl="alignNode1" presStyleIdx="17" presStyleCnt="21"/>
      <dgm:spPr/>
    </dgm:pt>
    <dgm:pt modelId="{FAAAA28A-1460-4B8C-AA66-49FE4BED380C}" type="pres">
      <dgm:prSet presAssocID="{779130CB-5A5D-42BA-8F91-B0F75087AB10}" presName="chevron5" presStyleLbl="alignNode1" presStyleIdx="18" presStyleCnt="21"/>
      <dgm:spPr/>
    </dgm:pt>
    <dgm:pt modelId="{4B0B25E8-06EC-4CDA-AD6B-E7E13F021459}" type="pres">
      <dgm:prSet presAssocID="{779130CB-5A5D-42BA-8F91-B0F75087AB10}" presName="chevron6" presStyleLbl="alignNode1" presStyleIdx="19" presStyleCnt="21"/>
      <dgm:spPr/>
    </dgm:pt>
    <dgm:pt modelId="{4D6DAD78-B469-4490-BB94-CF2D55E6703F}" type="pres">
      <dgm:prSet presAssocID="{779130CB-5A5D-42BA-8F91-B0F75087AB10}" presName="chevron7" presStyleLbl="alignNode1" presStyleIdx="20" presStyleCnt="21"/>
      <dgm:spPr/>
    </dgm:pt>
    <dgm:pt modelId="{3AEA7228-1384-4F42-A028-8913356B6352}" type="pres">
      <dgm:prSet presAssocID="{779130CB-5A5D-42BA-8F91-B0F75087AB10}" presName="childtext" presStyleLbl="solidFgAcc1" presStyleIdx="2" presStyleCnt="3" custScaleX="116844">
        <dgm:presLayoutVars>
          <dgm:chMax/>
          <dgm:chPref val="0"/>
          <dgm:bulletEnabled val="1"/>
        </dgm:presLayoutVars>
      </dgm:prSet>
      <dgm:spPr/>
    </dgm:pt>
  </dgm:ptLst>
  <dgm:cxnLst>
    <dgm:cxn modelId="{F7B8B303-197C-4490-BCC8-7EC621E7CCD6}" type="presOf" srcId="{4B62DB45-CA4A-47DB-8AC6-915FB145D1E8}" destId="{24B77832-8E31-43B1-8197-CCE7CEB188FE}" srcOrd="0" destOrd="0" presId="urn:microsoft.com/office/officeart/2008/layout/VerticalAccentList"/>
    <dgm:cxn modelId="{104F8610-ACB1-45F6-A78A-291EA4D96A02}" type="presOf" srcId="{267376CE-7F92-4D83-AC66-E371A6FF7F52}" destId="{142F9998-761A-4782-8244-A07EFE30BC73}" srcOrd="0" destOrd="0" presId="urn:microsoft.com/office/officeart/2008/layout/VerticalAccentList"/>
    <dgm:cxn modelId="{8D0A6621-C6DF-4A19-8435-2C773E6DFEF5}" srcId="{267376CE-7F92-4D83-AC66-E371A6FF7F52}" destId="{BD4D1AC4-462C-432F-B5FA-9C2B5696686D}" srcOrd="0" destOrd="0" parTransId="{5C617B38-3B5C-4519-88B6-D0A39D51C80F}" sibTransId="{DC5A7C17-8282-4C67-9F42-9B7AC2387696}"/>
    <dgm:cxn modelId="{1FBED350-3AD6-4E88-ADEB-F693A00B4F04}" type="presOf" srcId="{EBF6E61B-3A1B-4251-933E-0BE0BAA757F9}" destId="{58543B06-7F85-4105-84C8-64DD0FEA8AC6}" srcOrd="0" destOrd="0" presId="urn:microsoft.com/office/officeart/2008/layout/VerticalAccentList"/>
    <dgm:cxn modelId="{474BB554-AAD3-4F1E-A893-47C391755C5D}" type="presOf" srcId="{480CE102-1AE3-4B9E-8E86-1D4C325607CE}" destId="{A98176F7-C66A-4951-BEF3-82F1AE52B0A0}" srcOrd="0" destOrd="0" presId="urn:microsoft.com/office/officeart/2008/layout/VerticalAccentList"/>
    <dgm:cxn modelId="{A0F3DB78-01CB-41AB-B5D7-EC9A4B4D358E}" srcId="{4B62DB45-CA4A-47DB-8AC6-915FB145D1E8}" destId="{480CE102-1AE3-4B9E-8E86-1D4C325607CE}" srcOrd="0" destOrd="0" parTransId="{C8A17189-52DE-42B5-9AFC-F85E8F6A8463}" sibTransId="{1D6A700F-C542-4789-8B60-D5825DA85157}"/>
    <dgm:cxn modelId="{8D9EF679-5193-4F8D-9447-839E2BFEF48A}" srcId="{BD4D1AC4-462C-432F-B5FA-9C2B5696686D}" destId="{EBF6E61B-3A1B-4251-933E-0BE0BAA757F9}" srcOrd="0" destOrd="0" parTransId="{D2BB9C40-B82D-45CF-9B55-67CCFD083D48}" sibTransId="{27F2AA73-9F02-4ACB-9FD2-AD112A9E8816}"/>
    <dgm:cxn modelId="{BFEDF47D-7FB7-4302-A8A4-6AD60CAB7C40}" srcId="{267376CE-7F92-4D83-AC66-E371A6FF7F52}" destId="{4B62DB45-CA4A-47DB-8AC6-915FB145D1E8}" srcOrd="1" destOrd="0" parTransId="{BCBCA333-0613-4C30-AC00-63BB0A59C301}" sibTransId="{0EB8BF4A-3C16-4059-B8D8-D3F3CF36FEEE}"/>
    <dgm:cxn modelId="{A8A14281-4F79-425B-BB40-59006A9C162B}" srcId="{267376CE-7F92-4D83-AC66-E371A6FF7F52}" destId="{779130CB-5A5D-42BA-8F91-B0F75087AB10}" srcOrd="2" destOrd="0" parTransId="{E7A1CD1B-6689-4BBD-A6C9-93625FEC8148}" sibTransId="{745EC370-782F-4D60-BDF0-9FE2C6EFB139}"/>
    <dgm:cxn modelId="{EF3A3ABB-5DDB-4376-8526-632608E0ECAF}" srcId="{779130CB-5A5D-42BA-8F91-B0F75087AB10}" destId="{F2DBB673-D33E-4605-BCF2-CF19F748D2AB}" srcOrd="0" destOrd="0" parTransId="{849DA098-BB15-4AF1-A313-3F046067B08B}" sibTransId="{0034B034-63A3-4A70-81E2-97D6A8199F3C}"/>
    <dgm:cxn modelId="{BB7821C2-1F89-4C80-B2B2-48052833F931}" type="presOf" srcId="{BD4D1AC4-462C-432F-B5FA-9C2B5696686D}" destId="{16BDAEA4-E2E0-4E1B-A017-BD158715AD83}" srcOrd="0" destOrd="0" presId="urn:microsoft.com/office/officeart/2008/layout/VerticalAccentList"/>
    <dgm:cxn modelId="{AE60AFE7-B659-4AF3-8B50-D0EC0028D84B}" type="presOf" srcId="{F2DBB673-D33E-4605-BCF2-CF19F748D2AB}" destId="{3AEA7228-1384-4F42-A028-8913356B6352}" srcOrd="0" destOrd="0" presId="urn:microsoft.com/office/officeart/2008/layout/VerticalAccentList"/>
    <dgm:cxn modelId="{D55C84EC-B303-4043-839D-B5B1D4011578}" type="presOf" srcId="{779130CB-5A5D-42BA-8F91-B0F75087AB10}" destId="{CDB3DE0F-BB6C-4465-BBBD-75E6763F7A59}" srcOrd="0" destOrd="0" presId="urn:microsoft.com/office/officeart/2008/layout/VerticalAccentList"/>
    <dgm:cxn modelId="{A1BFED33-CBA1-4095-9A08-17FAE236D049}" type="presParOf" srcId="{142F9998-761A-4782-8244-A07EFE30BC73}" destId="{E885788D-A2E2-4906-9E8B-DE84F7917E8E}" srcOrd="0" destOrd="0" presId="urn:microsoft.com/office/officeart/2008/layout/VerticalAccentList"/>
    <dgm:cxn modelId="{746F5678-3433-461B-8DAD-26BAAC61F645}" type="presParOf" srcId="{E885788D-A2E2-4906-9E8B-DE84F7917E8E}" destId="{16BDAEA4-E2E0-4E1B-A017-BD158715AD83}" srcOrd="0" destOrd="0" presId="urn:microsoft.com/office/officeart/2008/layout/VerticalAccentList"/>
    <dgm:cxn modelId="{B956CB4A-E402-4098-944F-ABB24514D387}" type="presParOf" srcId="{142F9998-761A-4782-8244-A07EFE30BC73}" destId="{FEF45E04-8CF2-4253-8940-0CBDE73D34F0}" srcOrd="1" destOrd="0" presId="urn:microsoft.com/office/officeart/2008/layout/VerticalAccentList"/>
    <dgm:cxn modelId="{AF7560AA-3485-4949-A77F-3ED2926F94A7}" type="presParOf" srcId="{FEF45E04-8CF2-4253-8940-0CBDE73D34F0}" destId="{0CA02D46-3B96-488A-B6F2-2540E3AB77C6}" srcOrd="0" destOrd="0" presId="urn:microsoft.com/office/officeart/2008/layout/VerticalAccentList"/>
    <dgm:cxn modelId="{510B4B1D-F2E1-44E5-A516-B8E6A5578093}" type="presParOf" srcId="{FEF45E04-8CF2-4253-8940-0CBDE73D34F0}" destId="{41F29DAB-28FF-40FF-9040-3527CD63E7D9}" srcOrd="1" destOrd="0" presId="urn:microsoft.com/office/officeart/2008/layout/VerticalAccentList"/>
    <dgm:cxn modelId="{4717429F-6843-48DB-9133-1ABBCD815E5A}" type="presParOf" srcId="{FEF45E04-8CF2-4253-8940-0CBDE73D34F0}" destId="{9022680A-2617-4C10-B0A8-CF087E60B335}" srcOrd="2" destOrd="0" presId="urn:microsoft.com/office/officeart/2008/layout/VerticalAccentList"/>
    <dgm:cxn modelId="{3FC52FA3-59ED-4158-94C5-A79BBB026D91}" type="presParOf" srcId="{FEF45E04-8CF2-4253-8940-0CBDE73D34F0}" destId="{E2C3FA51-6A62-447A-B9D6-ADFCC284EB3A}" srcOrd="3" destOrd="0" presId="urn:microsoft.com/office/officeart/2008/layout/VerticalAccentList"/>
    <dgm:cxn modelId="{F4605150-EF9C-4CD9-B94E-D590A9D70C92}" type="presParOf" srcId="{FEF45E04-8CF2-4253-8940-0CBDE73D34F0}" destId="{16D65B58-366E-4A2F-812D-73DF756947A0}" srcOrd="4" destOrd="0" presId="urn:microsoft.com/office/officeart/2008/layout/VerticalAccentList"/>
    <dgm:cxn modelId="{415E5A8C-8C9E-4646-A856-DF21A1053E1A}" type="presParOf" srcId="{FEF45E04-8CF2-4253-8940-0CBDE73D34F0}" destId="{B2F16EFB-DFCB-45AD-AB40-5FE25775A4A0}" srcOrd="5" destOrd="0" presId="urn:microsoft.com/office/officeart/2008/layout/VerticalAccentList"/>
    <dgm:cxn modelId="{44DFF7DE-3EEB-43AA-BF06-4D9BDAC3B96E}" type="presParOf" srcId="{FEF45E04-8CF2-4253-8940-0CBDE73D34F0}" destId="{993EDC08-1547-4428-9A75-A17A06A6FEA8}" srcOrd="6" destOrd="0" presId="urn:microsoft.com/office/officeart/2008/layout/VerticalAccentList"/>
    <dgm:cxn modelId="{B867A75E-C7AA-4635-837B-3AF9EB58F59A}" type="presParOf" srcId="{FEF45E04-8CF2-4253-8940-0CBDE73D34F0}" destId="{58543B06-7F85-4105-84C8-64DD0FEA8AC6}" srcOrd="7" destOrd="0" presId="urn:microsoft.com/office/officeart/2008/layout/VerticalAccentList"/>
    <dgm:cxn modelId="{7037E611-46D8-4BD0-A2FA-2509786B66AC}" type="presParOf" srcId="{142F9998-761A-4782-8244-A07EFE30BC73}" destId="{0B3A74AC-1F3B-4249-AACF-33C0E3046D6E}" srcOrd="2" destOrd="0" presId="urn:microsoft.com/office/officeart/2008/layout/VerticalAccentList"/>
    <dgm:cxn modelId="{BAEC8E47-85ED-44F6-929C-57858AF6244C}" type="presParOf" srcId="{142F9998-761A-4782-8244-A07EFE30BC73}" destId="{1B4B7D17-1B1C-4D09-95BC-A32B173F34F8}" srcOrd="3" destOrd="0" presId="urn:microsoft.com/office/officeart/2008/layout/VerticalAccentList"/>
    <dgm:cxn modelId="{0A89C4FC-0EB5-4926-9150-1F1970280AC1}" type="presParOf" srcId="{1B4B7D17-1B1C-4D09-95BC-A32B173F34F8}" destId="{24B77832-8E31-43B1-8197-CCE7CEB188FE}" srcOrd="0" destOrd="0" presId="urn:microsoft.com/office/officeart/2008/layout/VerticalAccentList"/>
    <dgm:cxn modelId="{A5024F84-EE99-4FBB-B85B-0E55011F8E12}" type="presParOf" srcId="{142F9998-761A-4782-8244-A07EFE30BC73}" destId="{644E564E-32D0-447E-BDCD-404BE96ADF08}" srcOrd="4" destOrd="0" presId="urn:microsoft.com/office/officeart/2008/layout/VerticalAccentList"/>
    <dgm:cxn modelId="{5322FC28-5DE1-45E6-96FB-0ADA2A2CC139}" type="presParOf" srcId="{644E564E-32D0-447E-BDCD-404BE96ADF08}" destId="{AF7C5952-2588-4AEE-98F3-86040E8D4A50}" srcOrd="0" destOrd="0" presId="urn:microsoft.com/office/officeart/2008/layout/VerticalAccentList"/>
    <dgm:cxn modelId="{1C076E26-4502-4E0D-A244-56D7174D2A10}" type="presParOf" srcId="{644E564E-32D0-447E-BDCD-404BE96ADF08}" destId="{7940E780-DD02-4F56-85EA-856C62F97C51}" srcOrd="1" destOrd="0" presId="urn:microsoft.com/office/officeart/2008/layout/VerticalAccentList"/>
    <dgm:cxn modelId="{C5281B0F-8359-487E-ACF5-38B0BC5D0C72}" type="presParOf" srcId="{644E564E-32D0-447E-BDCD-404BE96ADF08}" destId="{19EEEA2D-C6D7-4E68-9427-F7A4B59AFE17}" srcOrd="2" destOrd="0" presId="urn:microsoft.com/office/officeart/2008/layout/VerticalAccentList"/>
    <dgm:cxn modelId="{61AF7768-CB67-48EB-A6D4-D7A4C9192469}" type="presParOf" srcId="{644E564E-32D0-447E-BDCD-404BE96ADF08}" destId="{C8C75DF3-DB24-457A-A2C4-F021E21A12F8}" srcOrd="3" destOrd="0" presId="urn:microsoft.com/office/officeart/2008/layout/VerticalAccentList"/>
    <dgm:cxn modelId="{8573E16B-F355-4567-8D6D-1CF7D5522227}" type="presParOf" srcId="{644E564E-32D0-447E-BDCD-404BE96ADF08}" destId="{EA5C59A7-0F44-4635-9575-A14AB87F8B7D}" srcOrd="4" destOrd="0" presId="urn:microsoft.com/office/officeart/2008/layout/VerticalAccentList"/>
    <dgm:cxn modelId="{7A9A8DDF-D07B-40A4-B0C3-CA72434818C3}" type="presParOf" srcId="{644E564E-32D0-447E-BDCD-404BE96ADF08}" destId="{22F12F0F-AD94-422C-9E0B-D036F67C7390}" srcOrd="5" destOrd="0" presId="urn:microsoft.com/office/officeart/2008/layout/VerticalAccentList"/>
    <dgm:cxn modelId="{0782DEA6-DB67-4B42-B1B0-0DF3FD911C40}" type="presParOf" srcId="{644E564E-32D0-447E-BDCD-404BE96ADF08}" destId="{CFBBACEA-ED88-468A-8A61-C3D5239BB87F}" srcOrd="6" destOrd="0" presId="urn:microsoft.com/office/officeart/2008/layout/VerticalAccentList"/>
    <dgm:cxn modelId="{13283F51-C486-47C6-83AE-94490941A34C}" type="presParOf" srcId="{644E564E-32D0-447E-BDCD-404BE96ADF08}" destId="{A98176F7-C66A-4951-BEF3-82F1AE52B0A0}" srcOrd="7" destOrd="0" presId="urn:microsoft.com/office/officeart/2008/layout/VerticalAccentList"/>
    <dgm:cxn modelId="{6F9F7EAB-69DA-41BF-9303-1A511AF93A05}" type="presParOf" srcId="{142F9998-761A-4782-8244-A07EFE30BC73}" destId="{F0A068FB-B8EB-4C85-AFF7-0B945CCC80D1}" srcOrd="5" destOrd="0" presId="urn:microsoft.com/office/officeart/2008/layout/VerticalAccentList"/>
    <dgm:cxn modelId="{FA1A73B5-6B1A-4774-A896-8AF7167B020D}" type="presParOf" srcId="{142F9998-761A-4782-8244-A07EFE30BC73}" destId="{4D7AA987-F286-4D69-B8F1-916C51A39E21}" srcOrd="6" destOrd="0" presId="urn:microsoft.com/office/officeart/2008/layout/VerticalAccentList"/>
    <dgm:cxn modelId="{AFFB41AA-C289-4F5E-8747-5938E1DD8352}" type="presParOf" srcId="{4D7AA987-F286-4D69-B8F1-916C51A39E21}" destId="{CDB3DE0F-BB6C-4465-BBBD-75E6763F7A59}" srcOrd="0" destOrd="0" presId="urn:microsoft.com/office/officeart/2008/layout/VerticalAccentList"/>
    <dgm:cxn modelId="{F79EB465-5528-40BF-8326-0FC3C102BCDA}" type="presParOf" srcId="{142F9998-761A-4782-8244-A07EFE30BC73}" destId="{0B42CBF7-F6B3-4E94-9347-79F53E473D7F}" srcOrd="7" destOrd="0" presId="urn:microsoft.com/office/officeart/2008/layout/VerticalAccentList"/>
    <dgm:cxn modelId="{A923F1DE-FCCE-449B-8F02-A385984DB659}" type="presParOf" srcId="{0B42CBF7-F6B3-4E94-9347-79F53E473D7F}" destId="{70053E7A-EC96-4C77-9F6F-FBEA94707939}" srcOrd="0" destOrd="0" presId="urn:microsoft.com/office/officeart/2008/layout/VerticalAccentList"/>
    <dgm:cxn modelId="{0D987057-5EEC-4C79-A787-A36357DB9973}" type="presParOf" srcId="{0B42CBF7-F6B3-4E94-9347-79F53E473D7F}" destId="{FA13683D-A3EC-49CB-95D1-645722464A08}" srcOrd="1" destOrd="0" presId="urn:microsoft.com/office/officeart/2008/layout/VerticalAccentList"/>
    <dgm:cxn modelId="{F7252050-8ACB-404C-AAAB-957348B96F6A}" type="presParOf" srcId="{0B42CBF7-F6B3-4E94-9347-79F53E473D7F}" destId="{540114B5-7C4D-4B5A-AA43-008BD84770B1}" srcOrd="2" destOrd="0" presId="urn:microsoft.com/office/officeart/2008/layout/VerticalAccentList"/>
    <dgm:cxn modelId="{9795D4A1-1BE3-48EF-82F3-D87E56A67CA1}" type="presParOf" srcId="{0B42CBF7-F6B3-4E94-9347-79F53E473D7F}" destId="{BBFC6881-71EB-40D7-B12E-381F0654E640}" srcOrd="3" destOrd="0" presId="urn:microsoft.com/office/officeart/2008/layout/VerticalAccentList"/>
    <dgm:cxn modelId="{AAAC441B-2A20-449B-AF61-6CA3BAC7E7C3}" type="presParOf" srcId="{0B42CBF7-F6B3-4E94-9347-79F53E473D7F}" destId="{FAAAA28A-1460-4B8C-AA66-49FE4BED380C}" srcOrd="4" destOrd="0" presId="urn:microsoft.com/office/officeart/2008/layout/VerticalAccentList"/>
    <dgm:cxn modelId="{833CB509-1998-47F1-A4BB-442266A77D94}" type="presParOf" srcId="{0B42CBF7-F6B3-4E94-9347-79F53E473D7F}" destId="{4B0B25E8-06EC-4CDA-AD6B-E7E13F021459}" srcOrd="5" destOrd="0" presId="urn:microsoft.com/office/officeart/2008/layout/VerticalAccentList"/>
    <dgm:cxn modelId="{62E9D740-A586-4E98-B0A5-1AAE9F461308}" type="presParOf" srcId="{0B42CBF7-F6B3-4E94-9347-79F53E473D7F}" destId="{4D6DAD78-B469-4490-BB94-CF2D55E6703F}" srcOrd="6" destOrd="0" presId="urn:microsoft.com/office/officeart/2008/layout/VerticalAccentList"/>
    <dgm:cxn modelId="{772251C0-677A-4529-8409-0C5AE030D5E6}" type="presParOf" srcId="{0B42CBF7-F6B3-4E94-9347-79F53E473D7F}" destId="{3AEA7228-1384-4F42-A028-8913356B6352}" srcOrd="7" destOrd="0" presId="urn:microsoft.com/office/officeart/2008/layout/VerticalAccent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7.xml><?xml version="1.0" encoding="utf-8"?>
<dgm:dataModel xmlns:dgm="http://schemas.openxmlformats.org/drawingml/2006/diagram" xmlns:a="http://schemas.openxmlformats.org/drawingml/2006/main">
  <dgm:ptLst>
    <dgm:pt modelId="{3217557F-2B41-4187-AC83-716BB8F302B8}" type="doc">
      <dgm:prSet loTypeId="urn:microsoft.com/office/officeart/2005/8/layout/vList2" loCatId="list" qsTypeId="urn:microsoft.com/office/officeart/2005/8/quickstyle/simple1" qsCatId="simple" csTypeId="urn:microsoft.com/office/officeart/2005/8/colors/accent1_4" csCatId="accent1" phldr="1"/>
      <dgm:spPr/>
      <dgm:t>
        <a:bodyPr/>
        <a:lstStyle/>
        <a:p>
          <a:endParaRPr lang="es-CO"/>
        </a:p>
      </dgm:t>
    </dgm:pt>
    <dgm:pt modelId="{6BF4434B-6AFD-43E1-863A-FCD51CDD6065}">
      <dgm:prSet phldrT="[Texto]" custT="1"/>
      <dgm:spPr/>
      <dgm:t>
        <a:bodyPr/>
        <a:lstStyle/>
        <a:p>
          <a:r>
            <a:rPr lang="es-CO" sz="1800" dirty="0">
              <a:latin typeface="Montserrat"/>
            </a:rPr>
            <a:t>La eficacia con una sola dosis es cercana al 99%. </a:t>
          </a:r>
        </a:p>
      </dgm:t>
    </dgm:pt>
    <dgm:pt modelId="{E767A83E-D5A0-4380-9F1F-5C912A398094}" type="parTrans" cxnId="{8BA6AD91-2A47-4C53-A39F-E47FB0AD3DB2}">
      <dgm:prSet/>
      <dgm:spPr/>
      <dgm:t>
        <a:bodyPr/>
        <a:lstStyle/>
        <a:p>
          <a:endParaRPr lang="es-CO" sz="1800">
            <a:latin typeface="Montserrat"/>
          </a:endParaRPr>
        </a:p>
      </dgm:t>
    </dgm:pt>
    <dgm:pt modelId="{360C91C0-D347-4BE9-9B76-49A1EFB5F3A4}" type="sibTrans" cxnId="{8BA6AD91-2A47-4C53-A39F-E47FB0AD3DB2}">
      <dgm:prSet/>
      <dgm:spPr/>
      <dgm:t>
        <a:bodyPr/>
        <a:lstStyle/>
        <a:p>
          <a:endParaRPr lang="es-CO" sz="1800">
            <a:latin typeface="Montserrat"/>
          </a:endParaRPr>
        </a:p>
      </dgm:t>
    </dgm:pt>
    <dgm:pt modelId="{7C6BF05C-2711-4094-9AA2-1F553A3BC070}">
      <dgm:prSet phldrT="[Texto]" custT="1"/>
      <dgm:spPr>
        <a:solidFill>
          <a:srgbClr val="0070C0"/>
        </a:solidFill>
      </dgm:spPr>
      <dgm:t>
        <a:bodyPr/>
        <a:lstStyle/>
        <a:p>
          <a:r>
            <a:rPr lang="es-CO" sz="1800" dirty="0">
              <a:latin typeface="Montserrat"/>
            </a:rPr>
            <a:t>No aplicar en menores de 6 meses por riesgo de encefalitis ni luego de haber recibido vacunación contra cólera o fiebre tifoidea. </a:t>
          </a:r>
        </a:p>
      </dgm:t>
    </dgm:pt>
    <dgm:pt modelId="{41ED1228-7AF2-4BDB-9D67-B840EAF88AD5}" type="parTrans" cxnId="{465CC580-B5F3-4291-94F2-BF4FAD94A21A}">
      <dgm:prSet/>
      <dgm:spPr/>
      <dgm:t>
        <a:bodyPr/>
        <a:lstStyle/>
        <a:p>
          <a:endParaRPr lang="es-CO" sz="1800">
            <a:latin typeface="Montserrat"/>
          </a:endParaRPr>
        </a:p>
      </dgm:t>
    </dgm:pt>
    <dgm:pt modelId="{3BBC38D0-FD0E-4B17-AD3B-5EBAB9036B18}" type="sibTrans" cxnId="{465CC580-B5F3-4291-94F2-BF4FAD94A21A}">
      <dgm:prSet/>
      <dgm:spPr/>
      <dgm:t>
        <a:bodyPr/>
        <a:lstStyle/>
        <a:p>
          <a:endParaRPr lang="es-CO" sz="1800">
            <a:latin typeface="Montserrat"/>
          </a:endParaRPr>
        </a:p>
      </dgm:t>
    </dgm:pt>
    <dgm:pt modelId="{66805F95-9854-492D-95C6-23A7F616CF50}" type="pres">
      <dgm:prSet presAssocID="{3217557F-2B41-4187-AC83-716BB8F302B8}" presName="linear" presStyleCnt="0">
        <dgm:presLayoutVars>
          <dgm:animLvl val="lvl"/>
          <dgm:resizeHandles val="exact"/>
        </dgm:presLayoutVars>
      </dgm:prSet>
      <dgm:spPr/>
    </dgm:pt>
    <dgm:pt modelId="{F668882B-FA21-4162-BFF5-8663A1A66CBA}" type="pres">
      <dgm:prSet presAssocID="{6BF4434B-6AFD-43E1-863A-FCD51CDD6065}" presName="parentText" presStyleLbl="node1" presStyleIdx="0" presStyleCnt="2">
        <dgm:presLayoutVars>
          <dgm:chMax val="0"/>
          <dgm:bulletEnabled val="1"/>
        </dgm:presLayoutVars>
      </dgm:prSet>
      <dgm:spPr/>
    </dgm:pt>
    <dgm:pt modelId="{78D4FF41-0726-4C39-A548-BF204CC91115}" type="pres">
      <dgm:prSet presAssocID="{360C91C0-D347-4BE9-9B76-49A1EFB5F3A4}" presName="spacer" presStyleCnt="0"/>
      <dgm:spPr/>
    </dgm:pt>
    <dgm:pt modelId="{6BC1DD02-6DCA-4180-8528-BABF60147FFB}" type="pres">
      <dgm:prSet presAssocID="{7C6BF05C-2711-4094-9AA2-1F553A3BC070}" presName="parentText" presStyleLbl="node1" presStyleIdx="1" presStyleCnt="2">
        <dgm:presLayoutVars>
          <dgm:chMax val="0"/>
          <dgm:bulletEnabled val="1"/>
        </dgm:presLayoutVars>
      </dgm:prSet>
      <dgm:spPr/>
    </dgm:pt>
  </dgm:ptLst>
  <dgm:cxnLst>
    <dgm:cxn modelId="{92693724-C688-48ED-9142-E020EE5159A5}" type="presOf" srcId="{7C6BF05C-2711-4094-9AA2-1F553A3BC070}" destId="{6BC1DD02-6DCA-4180-8528-BABF60147FFB}" srcOrd="0" destOrd="0" presId="urn:microsoft.com/office/officeart/2005/8/layout/vList2"/>
    <dgm:cxn modelId="{B800265E-9C6B-45AB-905C-2F9B2AE9DF01}" type="presOf" srcId="{3217557F-2B41-4187-AC83-716BB8F302B8}" destId="{66805F95-9854-492D-95C6-23A7F616CF50}" srcOrd="0" destOrd="0" presId="urn:microsoft.com/office/officeart/2005/8/layout/vList2"/>
    <dgm:cxn modelId="{465CC580-B5F3-4291-94F2-BF4FAD94A21A}" srcId="{3217557F-2B41-4187-AC83-716BB8F302B8}" destId="{7C6BF05C-2711-4094-9AA2-1F553A3BC070}" srcOrd="1" destOrd="0" parTransId="{41ED1228-7AF2-4BDB-9D67-B840EAF88AD5}" sibTransId="{3BBC38D0-FD0E-4B17-AD3B-5EBAB9036B18}"/>
    <dgm:cxn modelId="{8BA6AD91-2A47-4C53-A39F-E47FB0AD3DB2}" srcId="{3217557F-2B41-4187-AC83-716BB8F302B8}" destId="{6BF4434B-6AFD-43E1-863A-FCD51CDD6065}" srcOrd="0" destOrd="0" parTransId="{E767A83E-D5A0-4380-9F1F-5C912A398094}" sibTransId="{360C91C0-D347-4BE9-9B76-49A1EFB5F3A4}"/>
    <dgm:cxn modelId="{5BD828A4-684A-47B9-A073-D4933A3D19D4}" type="presOf" srcId="{6BF4434B-6AFD-43E1-863A-FCD51CDD6065}" destId="{F668882B-FA21-4162-BFF5-8663A1A66CBA}" srcOrd="0" destOrd="0" presId="urn:microsoft.com/office/officeart/2005/8/layout/vList2"/>
    <dgm:cxn modelId="{F82DACE8-4ADE-4527-BC3B-75A2F7266CA4}" type="presParOf" srcId="{66805F95-9854-492D-95C6-23A7F616CF50}" destId="{F668882B-FA21-4162-BFF5-8663A1A66CBA}" srcOrd="0" destOrd="0" presId="urn:microsoft.com/office/officeart/2005/8/layout/vList2"/>
    <dgm:cxn modelId="{D1A6356C-6ADF-404D-A014-BFE7D103514C}" type="presParOf" srcId="{66805F95-9854-492D-95C6-23A7F616CF50}" destId="{78D4FF41-0726-4C39-A548-BF204CC91115}" srcOrd="1" destOrd="0" presId="urn:microsoft.com/office/officeart/2005/8/layout/vList2"/>
    <dgm:cxn modelId="{B42C1BAD-5FD2-4938-BA1F-8240BFFA091C}" type="presParOf" srcId="{66805F95-9854-492D-95C6-23A7F616CF50}" destId="{6BC1DD02-6DCA-4180-8528-BABF60147FFB}"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8.xml><?xml version="1.0" encoding="utf-8"?>
<dgm:dataModel xmlns:dgm="http://schemas.openxmlformats.org/drawingml/2006/diagram" xmlns:a="http://schemas.openxmlformats.org/drawingml/2006/main">
  <dgm:ptLst>
    <dgm:pt modelId="{331D6A56-EB5A-4C61-9725-2B0592EBA386}" type="doc">
      <dgm:prSet loTypeId="urn:microsoft.com/office/officeart/2005/8/layout/bProcess3" loCatId="process" qsTypeId="urn:microsoft.com/office/officeart/2005/8/quickstyle/simple1" qsCatId="simple" csTypeId="urn:microsoft.com/office/officeart/2005/8/colors/accent1_4" csCatId="accent1" phldr="1"/>
      <dgm:spPr/>
      <dgm:t>
        <a:bodyPr/>
        <a:lstStyle/>
        <a:p>
          <a:endParaRPr lang="es-CO"/>
        </a:p>
      </dgm:t>
    </dgm:pt>
    <dgm:pt modelId="{B37B04B0-D2E6-4932-B2FC-9AE8DCEA9D8D}">
      <dgm:prSet phldrT="[Texto]" custT="1"/>
      <dgm:spPr/>
      <dgm:t>
        <a:bodyPr/>
        <a:lstStyle/>
        <a:p>
          <a:r>
            <a:rPr lang="es-CO" sz="1600" dirty="0">
              <a:latin typeface="Montserrat"/>
            </a:rPr>
            <a:t>La que se encuentra disponible en el PAI es la </a:t>
          </a:r>
          <a:r>
            <a:rPr lang="es-CO" sz="1600" dirty="0" err="1">
              <a:latin typeface="Montserrat"/>
            </a:rPr>
            <a:t>Rotarix</a:t>
          </a:r>
          <a:r>
            <a:rPr lang="es-CO" sz="1600" dirty="0">
              <a:latin typeface="Montserrat"/>
            </a:rPr>
            <a:t> (monovalente). </a:t>
          </a:r>
        </a:p>
      </dgm:t>
    </dgm:pt>
    <dgm:pt modelId="{62263EE9-9D1B-402B-AC2C-87A47A605720}" type="parTrans" cxnId="{FCDF005F-06FB-4D10-93D2-4188E73DECDC}">
      <dgm:prSet/>
      <dgm:spPr/>
      <dgm:t>
        <a:bodyPr/>
        <a:lstStyle/>
        <a:p>
          <a:endParaRPr lang="es-CO" sz="1600">
            <a:latin typeface="Montserrat"/>
          </a:endParaRPr>
        </a:p>
      </dgm:t>
    </dgm:pt>
    <dgm:pt modelId="{B1A07F8B-B295-4A66-9073-7CDA19EC138B}" type="sibTrans" cxnId="{FCDF005F-06FB-4D10-93D2-4188E73DECDC}">
      <dgm:prSet custT="1"/>
      <dgm:spPr/>
      <dgm:t>
        <a:bodyPr/>
        <a:lstStyle/>
        <a:p>
          <a:endParaRPr lang="es-CO" sz="1600">
            <a:latin typeface="Montserrat"/>
          </a:endParaRPr>
        </a:p>
      </dgm:t>
    </dgm:pt>
    <dgm:pt modelId="{9086DD74-A24F-4D17-BC7F-994F61C622CE}">
      <dgm:prSet phldrT="[Texto]" custT="1"/>
      <dgm:spPr/>
      <dgm:t>
        <a:bodyPr/>
        <a:lstStyle/>
        <a:p>
          <a:r>
            <a:rPr lang="es-ES_tradnl" sz="1600" dirty="0">
              <a:latin typeface="Montserrat"/>
            </a:rPr>
            <a:t>Diarrea aguda, de alto débito, explosiva.</a:t>
          </a:r>
          <a:endParaRPr lang="es-CO" sz="1600" dirty="0">
            <a:latin typeface="Montserrat"/>
          </a:endParaRPr>
        </a:p>
      </dgm:t>
    </dgm:pt>
    <dgm:pt modelId="{5443FC57-33E6-4413-B7CD-CAEB4FAF64F6}" type="parTrans" cxnId="{1FFA5ADB-AA97-4967-B264-EE756D744764}">
      <dgm:prSet/>
      <dgm:spPr/>
      <dgm:t>
        <a:bodyPr/>
        <a:lstStyle/>
        <a:p>
          <a:endParaRPr lang="es-CO" sz="1600">
            <a:latin typeface="Montserrat"/>
          </a:endParaRPr>
        </a:p>
      </dgm:t>
    </dgm:pt>
    <dgm:pt modelId="{B50CF607-EBB4-4657-ABA0-1F3238B2D1D7}" type="sibTrans" cxnId="{1FFA5ADB-AA97-4967-B264-EE756D744764}">
      <dgm:prSet custT="1"/>
      <dgm:spPr/>
      <dgm:t>
        <a:bodyPr/>
        <a:lstStyle/>
        <a:p>
          <a:endParaRPr lang="es-CO" sz="1600">
            <a:latin typeface="Montserrat"/>
          </a:endParaRPr>
        </a:p>
      </dgm:t>
    </dgm:pt>
    <dgm:pt modelId="{1DA0A00E-6BF4-4BE4-A7A3-3D71F7926505}">
      <dgm:prSet phldrT="[Texto]" custT="1"/>
      <dgm:spPr/>
      <dgm:t>
        <a:bodyPr/>
        <a:lstStyle/>
        <a:p>
          <a:r>
            <a:rPr lang="es-ES_tradnl" sz="1600" dirty="0">
              <a:latin typeface="Montserrat"/>
            </a:rPr>
            <a:t>El año (1) de vida es el pico de rotavirus. </a:t>
          </a:r>
          <a:endParaRPr lang="es-CO" sz="1600" dirty="0">
            <a:latin typeface="Montserrat"/>
          </a:endParaRPr>
        </a:p>
      </dgm:t>
    </dgm:pt>
    <dgm:pt modelId="{59B72746-C0ED-443B-8CDC-ABB564C1A5A7}" type="parTrans" cxnId="{48D03FD7-DB31-4518-A99C-7F5CDB60729D}">
      <dgm:prSet/>
      <dgm:spPr/>
      <dgm:t>
        <a:bodyPr/>
        <a:lstStyle/>
        <a:p>
          <a:endParaRPr lang="es-CO" sz="1600">
            <a:latin typeface="Montserrat"/>
          </a:endParaRPr>
        </a:p>
      </dgm:t>
    </dgm:pt>
    <dgm:pt modelId="{7DA12856-9BD9-460F-9FCA-AD50A80E7305}" type="sibTrans" cxnId="{48D03FD7-DB31-4518-A99C-7F5CDB60729D}">
      <dgm:prSet custT="1"/>
      <dgm:spPr/>
      <dgm:t>
        <a:bodyPr/>
        <a:lstStyle/>
        <a:p>
          <a:endParaRPr lang="es-CO" sz="1600">
            <a:latin typeface="Montserrat"/>
          </a:endParaRPr>
        </a:p>
      </dgm:t>
    </dgm:pt>
    <dgm:pt modelId="{39116FAB-DBFB-48F1-8E94-8ED094003540}">
      <dgm:prSet phldrT="[Texto]" custT="1"/>
      <dgm:spPr>
        <a:solidFill>
          <a:srgbClr val="0070C0"/>
        </a:solidFill>
      </dgm:spPr>
      <dgm:t>
        <a:bodyPr/>
        <a:lstStyle/>
        <a:p>
          <a:r>
            <a:rPr lang="es-ES_tradnl" sz="1600" dirty="0">
              <a:latin typeface="Montserrat"/>
            </a:rPr>
            <a:t>Las principales cepas G1-G4-G9 quedan cubiertas.</a:t>
          </a:r>
          <a:endParaRPr lang="es-CO" sz="1600" dirty="0">
            <a:latin typeface="Montserrat"/>
          </a:endParaRPr>
        </a:p>
      </dgm:t>
    </dgm:pt>
    <dgm:pt modelId="{5AF021B3-B329-4C41-B4BD-1B9255FB3E28}" type="parTrans" cxnId="{913FBE22-F99A-4AFC-AF39-ED686EF4047F}">
      <dgm:prSet/>
      <dgm:spPr/>
      <dgm:t>
        <a:bodyPr/>
        <a:lstStyle/>
        <a:p>
          <a:endParaRPr lang="es-CO" sz="1600">
            <a:latin typeface="Montserrat"/>
          </a:endParaRPr>
        </a:p>
      </dgm:t>
    </dgm:pt>
    <dgm:pt modelId="{3F0364AD-BE28-4419-B459-B3F13C3B9AEB}" type="sibTrans" cxnId="{913FBE22-F99A-4AFC-AF39-ED686EF4047F}">
      <dgm:prSet custT="1"/>
      <dgm:spPr/>
      <dgm:t>
        <a:bodyPr/>
        <a:lstStyle/>
        <a:p>
          <a:endParaRPr lang="es-CO" sz="1600">
            <a:latin typeface="Montserrat"/>
          </a:endParaRPr>
        </a:p>
      </dgm:t>
    </dgm:pt>
    <dgm:pt modelId="{F00EDFD1-6BE0-4714-BB04-77D103648376}">
      <dgm:prSet phldrT="[Texto]" custT="1"/>
      <dgm:spPr>
        <a:solidFill>
          <a:srgbClr val="0070C0"/>
        </a:solidFill>
      </dgm:spPr>
      <dgm:t>
        <a:bodyPr/>
        <a:lstStyle/>
        <a:p>
          <a:r>
            <a:rPr lang="es-ES_tradnl" sz="1600" dirty="0">
              <a:latin typeface="Montserrat"/>
            </a:rPr>
            <a:t>Están la </a:t>
          </a:r>
          <a:r>
            <a:rPr lang="es-ES_tradnl" sz="1600" dirty="0" err="1">
              <a:latin typeface="Montserrat"/>
            </a:rPr>
            <a:t>rotarix</a:t>
          </a:r>
          <a:r>
            <a:rPr lang="es-ES_tradnl" sz="1600" dirty="0">
              <a:latin typeface="Montserrat"/>
            </a:rPr>
            <a:t> y </a:t>
          </a:r>
          <a:r>
            <a:rPr lang="es-ES_tradnl" sz="1600" dirty="0" err="1">
              <a:latin typeface="Montserrat"/>
            </a:rPr>
            <a:t>rotateq</a:t>
          </a:r>
          <a:r>
            <a:rPr lang="es-ES_tradnl" sz="1600" dirty="0">
              <a:latin typeface="Montserrat"/>
            </a:rPr>
            <a:t>. </a:t>
          </a:r>
          <a:endParaRPr lang="es-CO" sz="1600" dirty="0">
            <a:latin typeface="Montserrat"/>
          </a:endParaRPr>
        </a:p>
        <a:p>
          <a:r>
            <a:rPr lang="es-ES_tradnl" sz="1600" dirty="0" err="1">
              <a:latin typeface="Montserrat"/>
            </a:rPr>
            <a:t>Rotateq</a:t>
          </a:r>
          <a:r>
            <a:rPr lang="es-ES_tradnl" sz="1600" dirty="0">
              <a:latin typeface="Montserrat"/>
            </a:rPr>
            <a:t>, más dosis, más cara, no es oral. </a:t>
          </a:r>
          <a:endParaRPr lang="es-CO" sz="1600" dirty="0">
            <a:latin typeface="Montserrat"/>
          </a:endParaRPr>
        </a:p>
      </dgm:t>
    </dgm:pt>
    <dgm:pt modelId="{16C12B95-DF0A-4269-91C0-985297FC6592}" type="parTrans" cxnId="{A4063FF6-3608-4E91-A723-510712203570}">
      <dgm:prSet/>
      <dgm:spPr/>
      <dgm:t>
        <a:bodyPr/>
        <a:lstStyle/>
        <a:p>
          <a:endParaRPr lang="es-CO" sz="1600">
            <a:latin typeface="Montserrat"/>
          </a:endParaRPr>
        </a:p>
      </dgm:t>
    </dgm:pt>
    <dgm:pt modelId="{171C80C6-CA06-4FC6-8A24-1E98E777A7DB}" type="sibTrans" cxnId="{A4063FF6-3608-4E91-A723-510712203570}">
      <dgm:prSet custT="1"/>
      <dgm:spPr/>
      <dgm:t>
        <a:bodyPr/>
        <a:lstStyle/>
        <a:p>
          <a:endParaRPr lang="es-CO" sz="1600">
            <a:latin typeface="Montserrat"/>
          </a:endParaRPr>
        </a:p>
      </dgm:t>
    </dgm:pt>
    <dgm:pt modelId="{45C80EDA-0FF6-4909-8082-4BE8B7545E8C}">
      <dgm:prSet phldrT="[Texto]" custT="1"/>
      <dgm:spPr/>
      <dgm:t>
        <a:bodyPr/>
        <a:lstStyle/>
        <a:p>
          <a:r>
            <a:rPr lang="es-ES_tradnl" sz="1600" dirty="0">
              <a:latin typeface="Montserrat"/>
            </a:rPr>
            <a:t>No se interfieren con la alimentación materna.</a:t>
          </a:r>
          <a:endParaRPr lang="es-CO" sz="1600" dirty="0">
            <a:latin typeface="Montserrat"/>
          </a:endParaRPr>
        </a:p>
      </dgm:t>
    </dgm:pt>
    <dgm:pt modelId="{BF996253-B0E9-4A21-BEAB-C4491233FEAB}" type="parTrans" cxnId="{16AA2ED9-7866-4554-B14C-AC7E3956BB3E}">
      <dgm:prSet/>
      <dgm:spPr/>
      <dgm:t>
        <a:bodyPr/>
        <a:lstStyle/>
        <a:p>
          <a:endParaRPr lang="es-CO" sz="1600">
            <a:latin typeface="Montserrat"/>
          </a:endParaRPr>
        </a:p>
      </dgm:t>
    </dgm:pt>
    <dgm:pt modelId="{CD96DB83-2DFE-48C7-97D1-7C37153C5A7C}" type="sibTrans" cxnId="{16AA2ED9-7866-4554-B14C-AC7E3956BB3E}">
      <dgm:prSet/>
      <dgm:spPr/>
      <dgm:t>
        <a:bodyPr/>
        <a:lstStyle/>
        <a:p>
          <a:endParaRPr lang="es-CO" sz="1600">
            <a:latin typeface="Montserrat"/>
          </a:endParaRPr>
        </a:p>
      </dgm:t>
    </dgm:pt>
    <dgm:pt modelId="{6740C67B-621C-4183-A9ED-FF76923549FD}" type="pres">
      <dgm:prSet presAssocID="{331D6A56-EB5A-4C61-9725-2B0592EBA386}" presName="Name0" presStyleCnt="0">
        <dgm:presLayoutVars>
          <dgm:dir/>
          <dgm:resizeHandles val="exact"/>
        </dgm:presLayoutVars>
      </dgm:prSet>
      <dgm:spPr/>
    </dgm:pt>
    <dgm:pt modelId="{EF9B04B8-AE11-4937-A79B-93CA63E4289C}" type="pres">
      <dgm:prSet presAssocID="{B37B04B0-D2E6-4932-B2FC-9AE8DCEA9D8D}" presName="node" presStyleLbl="node1" presStyleIdx="0" presStyleCnt="6">
        <dgm:presLayoutVars>
          <dgm:bulletEnabled val="1"/>
        </dgm:presLayoutVars>
      </dgm:prSet>
      <dgm:spPr/>
    </dgm:pt>
    <dgm:pt modelId="{A6537BC2-59AD-4567-A0AE-F5B360CCC8E3}" type="pres">
      <dgm:prSet presAssocID="{B1A07F8B-B295-4A66-9073-7CDA19EC138B}" presName="sibTrans" presStyleLbl="sibTrans1D1" presStyleIdx="0" presStyleCnt="5"/>
      <dgm:spPr/>
    </dgm:pt>
    <dgm:pt modelId="{BB9CD386-8AC0-43C5-B332-46DDDC3CFA0A}" type="pres">
      <dgm:prSet presAssocID="{B1A07F8B-B295-4A66-9073-7CDA19EC138B}" presName="connectorText" presStyleLbl="sibTrans1D1" presStyleIdx="0" presStyleCnt="5"/>
      <dgm:spPr/>
    </dgm:pt>
    <dgm:pt modelId="{BC1BA5BC-359A-4822-91E1-1620747CD9D9}" type="pres">
      <dgm:prSet presAssocID="{9086DD74-A24F-4D17-BC7F-994F61C622CE}" presName="node" presStyleLbl="node1" presStyleIdx="1" presStyleCnt="6">
        <dgm:presLayoutVars>
          <dgm:bulletEnabled val="1"/>
        </dgm:presLayoutVars>
      </dgm:prSet>
      <dgm:spPr/>
    </dgm:pt>
    <dgm:pt modelId="{1E716F89-5B62-49CB-B11B-8F44B9E91D73}" type="pres">
      <dgm:prSet presAssocID="{B50CF607-EBB4-4657-ABA0-1F3238B2D1D7}" presName="sibTrans" presStyleLbl="sibTrans1D1" presStyleIdx="1" presStyleCnt="5"/>
      <dgm:spPr/>
    </dgm:pt>
    <dgm:pt modelId="{0C92BFA0-2F15-4BCC-9433-52206867A7C6}" type="pres">
      <dgm:prSet presAssocID="{B50CF607-EBB4-4657-ABA0-1F3238B2D1D7}" presName="connectorText" presStyleLbl="sibTrans1D1" presStyleIdx="1" presStyleCnt="5"/>
      <dgm:spPr/>
    </dgm:pt>
    <dgm:pt modelId="{6A75E4C0-2D51-4419-8C0C-AD07C2049DF1}" type="pres">
      <dgm:prSet presAssocID="{1DA0A00E-6BF4-4BE4-A7A3-3D71F7926505}" presName="node" presStyleLbl="node1" presStyleIdx="2" presStyleCnt="6">
        <dgm:presLayoutVars>
          <dgm:bulletEnabled val="1"/>
        </dgm:presLayoutVars>
      </dgm:prSet>
      <dgm:spPr/>
    </dgm:pt>
    <dgm:pt modelId="{2A19CAF4-6827-4F1A-90CE-64ABB96CA66A}" type="pres">
      <dgm:prSet presAssocID="{7DA12856-9BD9-460F-9FCA-AD50A80E7305}" presName="sibTrans" presStyleLbl="sibTrans1D1" presStyleIdx="2" presStyleCnt="5"/>
      <dgm:spPr/>
    </dgm:pt>
    <dgm:pt modelId="{58937CF2-6BAB-490E-9B2F-CBBA350FEB79}" type="pres">
      <dgm:prSet presAssocID="{7DA12856-9BD9-460F-9FCA-AD50A80E7305}" presName="connectorText" presStyleLbl="sibTrans1D1" presStyleIdx="2" presStyleCnt="5"/>
      <dgm:spPr/>
    </dgm:pt>
    <dgm:pt modelId="{B1C37C53-14F9-449E-B7F4-6CA1CC9DE0FF}" type="pres">
      <dgm:prSet presAssocID="{39116FAB-DBFB-48F1-8E94-8ED094003540}" presName="node" presStyleLbl="node1" presStyleIdx="3" presStyleCnt="6">
        <dgm:presLayoutVars>
          <dgm:bulletEnabled val="1"/>
        </dgm:presLayoutVars>
      </dgm:prSet>
      <dgm:spPr/>
    </dgm:pt>
    <dgm:pt modelId="{74437DE3-55CC-4A88-966A-13171ABFA9DD}" type="pres">
      <dgm:prSet presAssocID="{3F0364AD-BE28-4419-B459-B3F13C3B9AEB}" presName="sibTrans" presStyleLbl="sibTrans1D1" presStyleIdx="3" presStyleCnt="5"/>
      <dgm:spPr/>
    </dgm:pt>
    <dgm:pt modelId="{487F4F1D-68FC-4245-BA0E-6C6B255B102E}" type="pres">
      <dgm:prSet presAssocID="{3F0364AD-BE28-4419-B459-B3F13C3B9AEB}" presName="connectorText" presStyleLbl="sibTrans1D1" presStyleIdx="3" presStyleCnt="5"/>
      <dgm:spPr/>
    </dgm:pt>
    <dgm:pt modelId="{E3331566-0C68-4EDB-BE06-4AAC0D56481B}" type="pres">
      <dgm:prSet presAssocID="{F00EDFD1-6BE0-4714-BB04-77D103648376}" presName="node" presStyleLbl="node1" presStyleIdx="4" presStyleCnt="6">
        <dgm:presLayoutVars>
          <dgm:bulletEnabled val="1"/>
        </dgm:presLayoutVars>
      </dgm:prSet>
      <dgm:spPr/>
    </dgm:pt>
    <dgm:pt modelId="{BB6AB917-3E98-4FA5-8DFC-85E06AD9F240}" type="pres">
      <dgm:prSet presAssocID="{171C80C6-CA06-4FC6-8A24-1E98E777A7DB}" presName="sibTrans" presStyleLbl="sibTrans1D1" presStyleIdx="4" presStyleCnt="5"/>
      <dgm:spPr/>
    </dgm:pt>
    <dgm:pt modelId="{DCDA09CE-E9E8-4592-9966-8F9192CF66FE}" type="pres">
      <dgm:prSet presAssocID="{171C80C6-CA06-4FC6-8A24-1E98E777A7DB}" presName="connectorText" presStyleLbl="sibTrans1D1" presStyleIdx="4" presStyleCnt="5"/>
      <dgm:spPr/>
    </dgm:pt>
    <dgm:pt modelId="{D86C2D0E-5846-468D-9961-7D7E23756469}" type="pres">
      <dgm:prSet presAssocID="{45C80EDA-0FF6-4909-8082-4BE8B7545E8C}" presName="node" presStyleLbl="node1" presStyleIdx="5" presStyleCnt="6">
        <dgm:presLayoutVars>
          <dgm:bulletEnabled val="1"/>
        </dgm:presLayoutVars>
      </dgm:prSet>
      <dgm:spPr/>
    </dgm:pt>
  </dgm:ptLst>
  <dgm:cxnLst>
    <dgm:cxn modelId="{1CAC2A0D-DA49-45EE-8856-52DB7FCD34CE}" type="presOf" srcId="{7DA12856-9BD9-460F-9FCA-AD50A80E7305}" destId="{2A19CAF4-6827-4F1A-90CE-64ABB96CA66A}" srcOrd="0" destOrd="0" presId="urn:microsoft.com/office/officeart/2005/8/layout/bProcess3"/>
    <dgm:cxn modelId="{7BBD6D12-F3DA-4B8C-8570-DEA4DA579A51}" type="presOf" srcId="{F00EDFD1-6BE0-4714-BB04-77D103648376}" destId="{E3331566-0C68-4EDB-BE06-4AAC0D56481B}" srcOrd="0" destOrd="0" presId="urn:microsoft.com/office/officeart/2005/8/layout/bProcess3"/>
    <dgm:cxn modelId="{629B501B-FD8C-45E5-9EEF-DD4F9E8FCCD2}" type="presOf" srcId="{9086DD74-A24F-4D17-BC7F-994F61C622CE}" destId="{BC1BA5BC-359A-4822-91E1-1620747CD9D9}" srcOrd="0" destOrd="0" presId="urn:microsoft.com/office/officeart/2005/8/layout/bProcess3"/>
    <dgm:cxn modelId="{913FBE22-F99A-4AFC-AF39-ED686EF4047F}" srcId="{331D6A56-EB5A-4C61-9725-2B0592EBA386}" destId="{39116FAB-DBFB-48F1-8E94-8ED094003540}" srcOrd="3" destOrd="0" parTransId="{5AF021B3-B329-4C41-B4BD-1B9255FB3E28}" sibTransId="{3F0364AD-BE28-4419-B459-B3F13C3B9AEB}"/>
    <dgm:cxn modelId="{F5110731-648D-4515-9ACA-AF6E35971FDC}" type="presOf" srcId="{B37B04B0-D2E6-4932-B2FC-9AE8DCEA9D8D}" destId="{EF9B04B8-AE11-4937-A79B-93CA63E4289C}" srcOrd="0" destOrd="0" presId="urn:microsoft.com/office/officeart/2005/8/layout/bProcess3"/>
    <dgm:cxn modelId="{DE43B05C-3F50-4692-A4EB-D445BFF9586C}" type="presOf" srcId="{7DA12856-9BD9-460F-9FCA-AD50A80E7305}" destId="{58937CF2-6BAB-490E-9B2F-CBBA350FEB79}" srcOrd="1" destOrd="0" presId="urn:microsoft.com/office/officeart/2005/8/layout/bProcess3"/>
    <dgm:cxn modelId="{FCDF005F-06FB-4D10-93D2-4188E73DECDC}" srcId="{331D6A56-EB5A-4C61-9725-2B0592EBA386}" destId="{B37B04B0-D2E6-4932-B2FC-9AE8DCEA9D8D}" srcOrd="0" destOrd="0" parTransId="{62263EE9-9D1B-402B-AC2C-87A47A605720}" sibTransId="{B1A07F8B-B295-4A66-9073-7CDA19EC138B}"/>
    <dgm:cxn modelId="{15BEE25F-522B-4A72-B637-5BC3A50ED887}" type="presOf" srcId="{331D6A56-EB5A-4C61-9725-2B0592EBA386}" destId="{6740C67B-621C-4183-A9ED-FF76923549FD}" srcOrd="0" destOrd="0" presId="urn:microsoft.com/office/officeart/2005/8/layout/bProcess3"/>
    <dgm:cxn modelId="{6E9C4643-93AB-46E6-8988-D6EE18E05DDE}" type="presOf" srcId="{3F0364AD-BE28-4419-B459-B3F13C3B9AEB}" destId="{74437DE3-55CC-4A88-966A-13171ABFA9DD}" srcOrd="0" destOrd="0" presId="urn:microsoft.com/office/officeart/2005/8/layout/bProcess3"/>
    <dgm:cxn modelId="{2733D66E-E744-4F70-9260-08C9642434E3}" type="presOf" srcId="{39116FAB-DBFB-48F1-8E94-8ED094003540}" destId="{B1C37C53-14F9-449E-B7F4-6CA1CC9DE0FF}" srcOrd="0" destOrd="0" presId="urn:microsoft.com/office/officeart/2005/8/layout/bProcess3"/>
    <dgm:cxn modelId="{303BEB70-7250-43EF-ADF9-89707FFF741A}" type="presOf" srcId="{171C80C6-CA06-4FC6-8A24-1E98E777A7DB}" destId="{BB6AB917-3E98-4FA5-8DFC-85E06AD9F240}" srcOrd="0" destOrd="0" presId="urn:microsoft.com/office/officeart/2005/8/layout/bProcess3"/>
    <dgm:cxn modelId="{7C79C259-C155-48F8-AEC6-1B3663E3F3D8}" type="presOf" srcId="{1DA0A00E-6BF4-4BE4-A7A3-3D71F7926505}" destId="{6A75E4C0-2D51-4419-8C0C-AD07C2049DF1}" srcOrd="0" destOrd="0" presId="urn:microsoft.com/office/officeart/2005/8/layout/bProcess3"/>
    <dgm:cxn modelId="{FF67D182-0F2A-4D35-A4E3-DA34A7B372C6}" type="presOf" srcId="{171C80C6-CA06-4FC6-8A24-1E98E777A7DB}" destId="{DCDA09CE-E9E8-4592-9966-8F9192CF66FE}" srcOrd="1" destOrd="0" presId="urn:microsoft.com/office/officeart/2005/8/layout/bProcess3"/>
    <dgm:cxn modelId="{C3DC618F-4D5D-41D3-8B81-957703E2425E}" type="presOf" srcId="{B1A07F8B-B295-4A66-9073-7CDA19EC138B}" destId="{A6537BC2-59AD-4567-A0AE-F5B360CCC8E3}" srcOrd="0" destOrd="0" presId="urn:microsoft.com/office/officeart/2005/8/layout/bProcess3"/>
    <dgm:cxn modelId="{BAB10EAD-0F74-4505-9866-2E3ECA219372}" type="presOf" srcId="{3F0364AD-BE28-4419-B459-B3F13C3B9AEB}" destId="{487F4F1D-68FC-4245-BA0E-6C6B255B102E}" srcOrd="1" destOrd="0" presId="urn:microsoft.com/office/officeart/2005/8/layout/bProcess3"/>
    <dgm:cxn modelId="{26BD02B3-C172-4219-AF57-06E029FD8F55}" type="presOf" srcId="{45C80EDA-0FF6-4909-8082-4BE8B7545E8C}" destId="{D86C2D0E-5846-468D-9961-7D7E23756469}" srcOrd="0" destOrd="0" presId="urn:microsoft.com/office/officeart/2005/8/layout/bProcess3"/>
    <dgm:cxn modelId="{2B2EE6B7-9065-4493-B280-27CA3A705901}" type="presOf" srcId="{B1A07F8B-B295-4A66-9073-7CDA19EC138B}" destId="{BB9CD386-8AC0-43C5-B332-46DDDC3CFA0A}" srcOrd="1" destOrd="0" presId="urn:microsoft.com/office/officeart/2005/8/layout/bProcess3"/>
    <dgm:cxn modelId="{F64003D6-FD7A-4B75-B75B-4A23E5AB87BF}" type="presOf" srcId="{B50CF607-EBB4-4657-ABA0-1F3238B2D1D7}" destId="{0C92BFA0-2F15-4BCC-9433-52206867A7C6}" srcOrd="1" destOrd="0" presId="urn:microsoft.com/office/officeart/2005/8/layout/bProcess3"/>
    <dgm:cxn modelId="{48D03FD7-DB31-4518-A99C-7F5CDB60729D}" srcId="{331D6A56-EB5A-4C61-9725-2B0592EBA386}" destId="{1DA0A00E-6BF4-4BE4-A7A3-3D71F7926505}" srcOrd="2" destOrd="0" parTransId="{59B72746-C0ED-443B-8CDC-ABB564C1A5A7}" sibTransId="{7DA12856-9BD9-460F-9FCA-AD50A80E7305}"/>
    <dgm:cxn modelId="{16AA2ED9-7866-4554-B14C-AC7E3956BB3E}" srcId="{331D6A56-EB5A-4C61-9725-2B0592EBA386}" destId="{45C80EDA-0FF6-4909-8082-4BE8B7545E8C}" srcOrd="5" destOrd="0" parTransId="{BF996253-B0E9-4A21-BEAB-C4491233FEAB}" sibTransId="{CD96DB83-2DFE-48C7-97D1-7C37153C5A7C}"/>
    <dgm:cxn modelId="{1FFA5ADB-AA97-4967-B264-EE756D744764}" srcId="{331D6A56-EB5A-4C61-9725-2B0592EBA386}" destId="{9086DD74-A24F-4D17-BC7F-994F61C622CE}" srcOrd="1" destOrd="0" parTransId="{5443FC57-33E6-4413-B7CD-CAEB4FAF64F6}" sibTransId="{B50CF607-EBB4-4657-ABA0-1F3238B2D1D7}"/>
    <dgm:cxn modelId="{A4063FF6-3608-4E91-A723-510712203570}" srcId="{331D6A56-EB5A-4C61-9725-2B0592EBA386}" destId="{F00EDFD1-6BE0-4714-BB04-77D103648376}" srcOrd="4" destOrd="0" parTransId="{16C12B95-DF0A-4269-91C0-985297FC6592}" sibTransId="{171C80C6-CA06-4FC6-8A24-1E98E777A7DB}"/>
    <dgm:cxn modelId="{6A1FD0FD-4A63-4B80-9697-D7BC765976FE}" type="presOf" srcId="{B50CF607-EBB4-4657-ABA0-1F3238B2D1D7}" destId="{1E716F89-5B62-49CB-B11B-8F44B9E91D73}" srcOrd="0" destOrd="0" presId="urn:microsoft.com/office/officeart/2005/8/layout/bProcess3"/>
    <dgm:cxn modelId="{8B5ED8CD-D9F4-4324-BBB5-B9321EF83B48}" type="presParOf" srcId="{6740C67B-621C-4183-A9ED-FF76923549FD}" destId="{EF9B04B8-AE11-4937-A79B-93CA63E4289C}" srcOrd="0" destOrd="0" presId="urn:microsoft.com/office/officeart/2005/8/layout/bProcess3"/>
    <dgm:cxn modelId="{0E1EDA89-66E4-4865-B266-52AD4E4DB675}" type="presParOf" srcId="{6740C67B-621C-4183-A9ED-FF76923549FD}" destId="{A6537BC2-59AD-4567-A0AE-F5B360CCC8E3}" srcOrd="1" destOrd="0" presId="urn:microsoft.com/office/officeart/2005/8/layout/bProcess3"/>
    <dgm:cxn modelId="{A0373B25-8EBF-4B65-95FB-5A025EC1E079}" type="presParOf" srcId="{A6537BC2-59AD-4567-A0AE-F5B360CCC8E3}" destId="{BB9CD386-8AC0-43C5-B332-46DDDC3CFA0A}" srcOrd="0" destOrd="0" presId="urn:microsoft.com/office/officeart/2005/8/layout/bProcess3"/>
    <dgm:cxn modelId="{1F1BA6F1-7879-4B55-8FED-C90A7167AD0C}" type="presParOf" srcId="{6740C67B-621C-4183-A9ED-FF76923549FD}" destId="{BC1BA5BC-359A-4822-91E1-1620747CD9D9}" srcOrd="2" destOrd="0" presId="urn:microsoft.com/office/officeart/2005/8/layout/bProcess3"/>
    <dgm:cxn modelId="{62D78D03-4622-4297-B99D-CB5DFD0FDBBB}" type="presParOf" srcId="{6740C67B-621C-4183-A9ED-FF76923549FD}" destId="{1E716F89-5B62-49CB-B11B-8F44B9E91D73}" srcOrd="3" destOrd="0" presId="urn:microsoft.com/office/officeart/2005/8/layout/bProcess3"/>
    <dgm:cxn modelId="{99B9E121-5C4E-499C-B8DE-2982631B0A05}" type="presParOf" srcId="{1E716F89-5B62-49CB-B11B-8F44B9E91D73}" destId="{0C92BFA0-2F15-4BCC-9433-52206867A7C6}" srcOrd="0" destOrd="0" presId="urn:microsoft.com/office/officeart/2005/8/layout/bProcess3"/>
    <dgm:cxn modelId="{4D78066B-A4EE-42B3-9AA8-4296FF23CB2C}" type="presParOf" srcId="{6740C67B-621C-4183-A9ED-FF76923549FD}" destId="{6A75E4C0-2D51-4419-8C0C-AD07C2049DF1}" srcOrd="4" destOrd="0" presId="urn:microsoft.com/office/officeart/2005/8/layout/bProcess3"/>
    <dgm:cxn modelId="{EE4BD60F-CD21-4D8C-BBE5-CA3AC99054AF}" type="presParOf" srcId="{6740C67B-621C-4183-A9ED-FF76923549FD}" destId="{2A19CAF4-6827-4F1A-90CE-64ABB96CA66A}" srcOrd="5" destOrd="0" presId="urn:microsoft.com/office/officeart/2005/8/layout/bProcess3"/>
    <dgm:cxn modelId="{CA202EC7-7E32-4CA0-90B4-A73810749BBD}" type="presParOf" srcId="{2A19CAF4-6827-4F1A-90CE-64ABB96CA66A}" destId="{58937CF2-6BAB-490E-9B2F-CBBA350FEB79}" srcOrd="0" destOrd="0" presId="urn:microsoft.com/office/officeart/2005/8/layout/bProcess3"/>
    <dgm:cxn modelId="{D84D5436-E6CE-4121-AAC4-BBCB76B7C6CC}" type="presParOf" srcId="{6740C67B-621C-4183-A9ED-FF76923549FD}" destId="{B1C37C53-14F9-449E-B7F4-6CA1CC9DE0FF}" srcOrd="6" destOrd="0" presId="urn:microsoft.com/office/officeart/2005/8/layout/bProcess3"/>
    <dgm:cxn modelId="{2824C58D-854B-4DDB-92F1-C770DC15DC24}" type="presParOf" srcId="{6740C67B-621C-4183-A9ED-FF76923549FD}" destId="{74437DE3-55CC-4A88-966A-13171ABFA9DD}" srcOrd="7" destOrd="0" presId="urn:microsoft.com/office/officeart/2005/8/layout/bProcess3"/>
    <dgm:cxn modelId="{10A17DC2-A678-42EA-A0E9-039D2D398F3D}" type="presParOf" srcId="{74437DE3-55CC-4A88-966A-13171ABFA9DD}" destId="{487F4F1D-68FC-4245-BA0E-6C6B255B102E}" srcOrd="0" destOrd="0" presId="urn:microsoft.com/office/officeart/2005/8/layout/bProcess3"/>
    <dgm:cxn modelId="{3A460306-166B-409C-AC5C-945423F34FAE}" type="presParOf" srcId="{6740C67B-621C-4183-A9ED-FF76923549FD}" destId="{E3331566-0C68-4EDB-BE06-4AAC0D56481B}" srcOrd="8" destOrd="0" presId="urn:microsoft.com/office/officeart/2005/8/layout/bProcess3"/>
    <dgm:cxn modelId="{3CF50ACB-B538-4B37-8F6C-647FC3DC6F41}" type="presParOf" srcId="{6740C67B-621C-4183-A9ED-FF76923549FD}" destId="{BB6AB917-3E98-4FA5-8DFC-85E06AD9F240}" srcOrd="9" destOrd="0" presId="urn:microsoft.com/office/officeart/2005/8/layout/bProcess3"/>
    <dgm:cxn modelId="{4D5257A0-F959-4E13-A12E-563DACC0BA4B}" type="presParOf" srcId="{BB6AB917-3E98-4FA5-8DFC-85E06AD9F240}" destId="{DCDA09CE-E9E8-4592-9966-8F9192CF66FE}" srcOrd="0" destOrd="0" presId="urn:microsoft.com/office/officeart/2005/8/layout/bProcess3"/>
    <dgm:cxn modelId="{FA66C972-6DB7-411C-B4F6-7FFE7CE95E61}" type="presParOf" srcId="{6740C67B-621C-4183-A9ED-FF76923549FD}" destId="{D86C2D0E-5846-468D-9961-7D7E23756469}" srcOrd="10" destOrd="0" presId="urn:microsoft.com/office/officeart/2005/8/layout/bProcess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9.xml><?xml version="1.0" encoding="utf-8"?>
<dgm:dataModel xmlns:dgm="http://schemas.openxmlformats.org/drawingml/2006/diagram" xmlns:a="http://schemas.openxmlformats.org/drawingml/2006/main">
  <dgm:ptLst>
    <dgm:pt modelId="{73B2E221-ACBE-48FB-8171-C39ABE64AC66}" type="doc">
      <dgm:prSet loTypeId="urn:microsoft.com/office/officeart/2005/8/layout/vList3" loCatId="list" qsTypeId="urn:microsoft.com/office/officeart/2005/8/quickstyle/simple1" qsCatId="simple" csTypeId="urn:microsoft.com/office/officeart/2005/8/colors/accent1_4" csCatId="accent1" phldr="1"/>
      <dgm:spPr/>
    </dgm:pt>
    <dgm:pt modelId="{08F40AEF-33DD-4CF8-8AE0-6BE92BB05CCD}">
      <dgm:prSet phldrT="[Texto]" custT="1"/>
      <dgm:spPr/>
      <dgm:t>
        <a:bodyPr/>
        <a:lstStyle/>
        <a:p>
          <a:r>
            <a:rPr lang="es-CO" sz="1400" dirty="0">
              <a:latin typeface="Montserrat"/>
            </a:rPr>
            <a:t>Luego de la primera dosis se puede generar hipertrofia de las placas de </a:t>
          </a:r>
          <a:r>
            <a:rPr lang="es-CO" sz="1400" dirty="0" err="1">
              <a:latin typeface="Montserrat"/>
            </a:rPr>
            <a:t>peyer</a:t>
          </a:r>
          <a:r>
            <a:rPr lang="es-CO" sz="1400" dirty="0">
              <a:latin typeface="Montserrat"/>
            </a:rPr>
            <a:t> y secundario a esto una invaginación grave, lo que hace que sea una contraindicación absoluta para aplicarla de nuevo. </a:t>
          </a:r>
        </a:p>
      </dgm:t>
    </dgm:pt>
    <dgm:pt modelId="{CDA6A34B-F5B8-4FF7-AC20-B027B218F73F}" type="parTrans" cxnId="{E1CF49F3-9B84-4BD0-A4CD-5078E35CBB73}">
      <dgm:prSet/>
      <dgm:spPr/>
      <dgm:t>
        <a:bodyPr/>
        <a:lstStyle/>
        <a:p>
          <a:endParaRPr lang="es-CO" sz="1400">
            <a:latin typeface="Montserrat"/>
          </a:endParaRPr>
        </a:p>
      </dgm:t>
    </dgm:pt>
    <dgm:pt modelId="{11871E3D-45BC-4E6F-A932-5485F85C9E35}" type="sibTrans" cxnId="{E1CF49F3-9B84-4BD0-A4CD-5078E35CBB73}">
      <dgm:prSet/>
      <dgm:spPr/>
      <dgm:t>
        <a:bodyPr/>
        <a:lstStyle/>
        <a:p>
          <a:endParaRPr lang="es-CO" sz="1400">
            <a:latin typeface="Montserrat"/>
          </a:endParaRPr>
        </a:p>
      </dgm:t>
    </dgm:pt>
    <dgm:pt modelId="{14A00BB9-7900-4C2A-8AFB-D63A9663C96B}">
      <dgm:prSet phldrT="[Texto]" custT="1"/>
      <dgm:spPr/>
      <dgm:t>
        <a:bodyPr/>
        <a:lstStyle/>
        <a:p>
          <a:r>
            <a:rPr lang="es-ES_tradnl" sz="1400" dirty="0">
              <a:latin typeface="Montserrat"/>
            </a:rPr>
            <a:t>Producen excelente conversión para </a:t>
          </a:r>
          <a:r>
            <a:rPr lang="es-ES_tradnl" sz="1400" dirty="0" err="1">
              <a:latin typeface="Montserrat"/>
            </a:rPr>
            <a:t>Acs</a:t>
          </a:r>
          <a:r>
            <a:rPr lang="es-ES_tradnl" sz="1400" dirty="0">
              <a:latin typeface="Montserrat"/>
            </a:rPr>
            <a:t> tipo </a:t>
          </a:r>
          <a:r>
            <a:rPr lang="es-ES_tradnl" sz="1400" dirty="0" err="1">
              <a:latin typeface="Montserrat"/>
            </a:rPr>
            <a:t>IgA</a:t>
          </a:r>
          <a:endParaRPr lang="es-CO" sz="1400" dirty="0">
            <a:latin typeface="Montserrat"/>
          </a:endParaRPr>
        </a:p>
      </dgm:t>
    </dgm:pt>
    <dgm:pt modelId="{4BAB8636-F75E-4D6E-BCAC-E4A0ED930A26}" type="parTrans" cxnId="{5F6BEFF7-4E58-439B-9F20-04D95E744F0B}">
      <dgm:prSet/>
      <dgm:spPr/>
      <dgm:t>
        <a:bodyPr/>
        <a:lstStyle/>
        <a:p>
          <a:endParaRPr lang="es-CO" sz="1400">
            <a:latin typeface="Montserrat"/>
          </a:endParaRPr>
        </a:p>
      </dgm:t>
    </dgm:pt>
    <dgm:pt modelId="{93FF438D-238F-45F0-9AD4-17529D27593E}" type="sibTrans" cxnId="{5F6BEFF7-4E58-439B-9F20-04D95E744F0B}">
      <dgm:prSet/>
      <dgm:spPr/>
      <dgm:t>
        <a:bodyPr/>
        <a:lstStyle/>
        <a:p>
          <a:endParaRPr lang="es-CO" sz="1400">
            <a:latin typeface="Montserrat"/>
          </a:endParaRPr>
        </a:p>
      </dgm:t>
    </dgm:pt>
    <dgm:pt modelId="{300A5DFD-4147-4324-8E02-D0E358B1A831}">
      <dgm:prSet phldrT="[Texto]" custT="1"/>
      <dgm:spPr>
        <a:solidFill>
          <a:srgbClr val="0070C0"/>
        </a:solidFill>
      </dgm:spPr>
      <dgm:t>
        <a:bodyPr/>
        <a:lstStyle/>
        <a:p>
          <a:r>
            <a:rPr lang="es-ES_tradnl" sz="1400" dirty="0">
              <a:latin typeface="Montserrat"/>
            </a:rPr>
            <a:t>Poseen eficacia de 73% frente a cualquier gastroenteritis por serotipos diferentes y 90% eficacia para severas.</a:t>
          </a:r>
          <a:endParaRPr lang="es-CO" sz="1400" dirty="0">
            <a:latin typeface="Montserrat"/>
          </a:endParaRPr>
        </a:p>
      </dgm:t>
    </dgm:pt>
    <dgm:pt modelId="{43717A67-4369-49B7-90CE-59C280952248}" type="parTrans" cxnId="{EE883A97-B554-42EE-A834-321915FD6F53}">
      <dgm:prSet/>
      <dgm:spPr/>
      <dgm:t>
        <a:bodyPr/>
        <a:lstStyle/>
        <a:p>
          <a:endParaRPr lang="es-CO" sz="1400">
            <a:latin typeface="Montserrat"/>
          </a:endParaRPr>
        </a:p>
      </dgm:t>
    </dgm:pt>
    <dgm:pt modelId="{1F428F10-4D60-4D40-862E-79F6FBA07448}" type="sibTrans" cxnId="{EE883A97-B554-42EE-A834-321915FD6F53}">
      <dgm:prSet/>
      <dgm:spPr/>
      <dgm:t>
        <a:bodyPr/>
        <a:lstStyle/>
        <a:p>
          <a:endParaRPr lang="es-CO" sz="1400">
            <a:latin typeface="Montserrat"/>
          </a:endParaRPr>
        </a:p>
      </dgm:t>
    </dgm:pt>
    <dgm:pt modelId="{D3A7728C-7CE9-4837-AF43-586B4C1E73AC}" type="pres">
      <dgm:prSet presAssocID="{73B2E221-ACBE-48FB-8171-C39ABE64AC66}" presName="linearFlow" presStyleCnt="0">
        <dgm:presLayoutVars>
          <dgm:dir/>
          <dgm:resizeHandles val="exact"/>
        </dgm:presLayoutVars>
      </dgm:prSet>
      <dgm:spPr/>
    </dgm:pt>
    <dgm:pt modelId="{8D3BD4BD-9DDA-4281-B0AC-CCE4FB6348ED}" type="pres">
      <dgm:prSet presAssocID="{08F40AEF-33DD-4CF8-8AE0-6BE92BB05CCD}" presName="composite" presStyleCnt="0"/>
      <dgm:spPr/>
    </dgm:pt>
    <dgm:pt modelId="{A1140DEA-E913-4AB2-9190-3BC507AEF00A}" type="pres">
      <dgm:prSet presAssocID="{08F40AEF-33DD-4CF8-8AE0-6BE92BB05CCD}" presName="imgShp" presStyleLbl="fgImgPlace1" presStyleIdx="0" presStyleCnt="3"/>
      <dgm:spPr/>
    </dgm:pt>
    <dgm:pt modelId="{6BB9A6EE-37C9-45C5-A2D2-AA293DDB33EE}" type="pres">
      <dgm:prSet presAssocID="{08F40AEF-33DD-4CF8-8AE0-6BE92BB05CCD}" presName="txShp" presStyleLbl="node1" presStyleIdx="0" presStyleCnt="3">
        <dgm:presLayoutVars>
          <dgm:bulletEnabled val="1"/>
        </dgm:presLayoutVars>
      </dgm:prSet>
      <dgm:spPr/>
    </dgm:pt>
    <dgm:pt modelId="{EFC1A01C-67E4-4F0D-A21D-F4F0FE02C1AF}" type="pres">
      <dgm:prSet presAssocID="{11871E3D-45BC-4E6F-A932-5485F85C9E35}" presName="spacing" presStyleCnt="0"/>
      <dgm:spPr/>
    </dgm:pt>
    <dgm:pt modelId="{29122E3D-1CCC-40A8-B350-FC9240A3EAE3}" type="pres">
      <dgm:prSet presAssocID="{14A00BB9-7900-4C2A-8AFB-D63A9663C96B}" presName="composite" presStyleCnt="0"/>
      <dgm:spPr/>
    </dgm:pt>
    <dgm:pt modelId="{BD7F16F7-D9F5-4703-883E-84BED7388C5D}" type="pres">
      <dgm:prSet presAssocID="{14A00BB9-7900-4C2A-8AFB-D63A9663C96B}" presName="imgShp" presStyleLbl="fgImgPlace1" presStyleIdx="1" presStyleCnt="3"/>
      <dgm:spPr/>
    </dgm:pt>
    <dgm:pt modelId="{A634709A-8B8F-4289-B52E-271F649DC4AB}" type="pres">
      <dgm:prSet presAssocID="{14A00BB9-7900-4C2A-8AFB-D63A9663C96B}" presName="txShp" presStyleLbl="node1" presStyleIdx="1" presStyleCnt="3">
        <dgm:presLayoutVars>
          <dgm:bulletEnabled val="1"/>
        </dgm:presLayoutVars>
      </dgm:prSet>
      <dgm:spPr/>
    </dgm:pt>
    <dgm:pt modelId="{966B9D9F-F2A1-43D2-9450-FF69CA9B6F77}" type="pres">
      <dgm:prSet presAssocID="{93FF438D-238F-45F0-9AD4-17529D27593E}" presName="spacing" presStyleCnt="0"/>
      <dgm:spPr/>
    </dgm:pt>
    <dgm:pt modelId="{0A7686E9-800D-498C-BBC1-2886B6B4F177}" type="pres">
      <dgm:prSet presAssocID="{300A5DFD-4147-4324-8E02-D0E358B1A831}" presName="composite" presStyleCnt="0"/>
      <dgm:spPr/>
    </dgm:pt>
    <dgm:pt modelId="{F546C621-0907-46B1-99C6-6161D382F764}" type="pres">
      <dgm:prSet presAssocID="{300A5DFD-4147-4324-8E02-D0E358B1A831}" presName="imgShp" presStyleLbl="fgImgPlace1" presStyleIdx="2" presStyleCnt="3"/>
      <dgm:spPr/>
    </dgm:pt>
    <dgm:pt modelId="{BAC84292-F713-4A2D-BF30-C3AA3FA2C93D}" type="pres">
      <dgm:prSet presAssocID="{300A5DFD-4147-4324-8E02-D0E358B1A831}" presName="txShp" presStyleLbl="node1" presStyleIdx="2" presStyleCnt="3">
        <dgm:presLayoutVars>
          <dgm:bulletEnabled val="1"/>
        </dgm:presLayoutVars>
      </dgm:prSet>
      <dgm:spPr/>
    </dgm:pt>
  </dgm:ptLst>
  <dgm:cxnLst>
    <dgm:cxn modelId="{2A058A76-6191-4D25-B240-87F7E1A55F0B}" type="presOf" srcId="{300A5DFD-4147-4324-8E02-D0E358B1A831}" destId="{BAC84292-F713-4A2D-BF30-C3AA3FA2C93D}" srcOrd="0" destOrd="0" presId="urn:microsoft.com/office/officeart/2005/8/layout/vList3"/>
    <dgm:cxn modelId="{D4D52285-6B5D-4728-9507-4A5D5AA8EBC3}" type="presOf" srcId="{14A00BB9-7900-4C2A-8AFB-D63A9663C96B}" destId="{A634709A-8B8F-4289-B52E-271F649DC4AB}" srcOrd="0" destOrd="0" presId="urn:microsoft.com/office/officeart/2005/8/layout/vList3"/>
    <dgm:cxn modelId="{3AC2A686-61A8-4B96-AD11-022100041FA6}" type="presOf" srcId="{08F40AEF-33DD-4CF8-8AE0-6BE92BB05CCD}" destId="{6BB9A6EE-37C9-45C5-A2D2-AA293DDB33EE}" srcOrd="0" destOrd="0" presId="urn:microsoft.com/office/officeart/2005/8/layout/vList3"/>
    <dgm:cxn modelId="{EE883A97-B554-42EE-A834-321915FD6F53}" srcId="{73B2E221-ACBE-48FB-8171-C39ABE64AC66}" destId="{300A5DFD-4147-4324-8E02-D0E358B1A831}" srcOrd="2" destOrd="0" parTransId="{43717A67-4369-49B7-90CE-59C280952248}" sibTransId="{1F428F10-4D60-4D40-862E-79F6FBA07448}"/>
    <dgm:cxn modelId="{74CB80E3-711A-48DB-AD7E-1C1C7E7EEC4F}" type="presOf" srcId="{73B2E221-ACBE-48FB-8171-C39ABE64AC66}" destId="{D3A7728C-7CE9-4837-AF43-586B4C1E73AC}" srcOrd="0" destOrd="0" presId="urn:microsoft.com/office/officeart/2005/8/layout/vList3"/>
    <dgm:cxn modelId="{E1CF49F3-9B84-4BD0-A4CD-5078E35CBB73}" srcId="{73B2E221-ACBE-48FB-8171-C39ABE64AC66}" destId="{08F40AEF-33DD-4CF8-8AE0-6BE92BB05CCD}" srcOrd="0" destOrd="0" parTransId="{CDA6A34B-F5B8-4FF7-AC20-B027B218F73F}" sibTransId="{11871E3D-45BC-4E6F-A932-5485F85C9E35}"/>
    <dgm:cxn modelId="{5F6BEFF7-4E58-439B-9F20-04D95E744F0B}" srcId="{73B2E221-ACBE-48FB-8171-C39ABE64AC66}" destId="{14A00BB9-7900-4C2A-8AFB-D63A9663C96B}" srcOrd="1" destOrd="0" parTransId="{4BAB8636-F75E-4D6E-BCAC-E4A0ED930A26}" sibTransId="{93FF438D-238F-45F0-9AD4-17529D27593E}"/>
    <dgm:cxn modelId="{55CCCAC9-5C3B-4146-9ADA-B78FA12B6D7E}" type="presParOf" srcId="{D3A7728C-7CE9-4837-AF43-586B4C1E73AC}" destId="{8D3BD4BD-9DDA-4281-B0AC-CCE4FB6348ED}" srcOrd="0" destOrd="0" presId="urn:microsoft.com/office/officeart/2005/8/layout/vList3"/>
    <dgm:cxn modelId="{86F1CE4A-A737-4CBE-A191-A9D6354F2550}" type="presParOf" srcId="{8D3BD4BD-9DDA-4281-B0AC-CCE4FB6348ED}" destId="{A1140DEA-E913-4AB2-9190-3BC507AEF00A}" srcOrd="0" destOrd="0" presId="urn:microsoft.com/office/officeart/2005/8/layout/vList3"/>
    <dgm:cxn modelId="{E51FC374-6109-4185-8E27-26DBE6F3C29D}" type="presParOf" srcId="{8D3BD4BD-9DDA-4281-B0AC-CCE4FB6348ED}" destId="{6BB9A6EE-37C9-45C5-A2D2-AA293DDB33EE}" srcOrd="1" destOrd="0" presId="urn:microsoft.com/office/officeart/2005/8/layout/vList3"/>
    <dgm:cxn modelId="{82E42EF7-F456-4EF4-9F2C-4B859AA8B9D3}" type="presParOf" srcId="{D3A7728C-7CE9-4837-AF43-586B4C1E73AC}" destId="{EFC1A01C-67E4-4F0D-A21D-F4F0FE02C1AF}" srcOrd="1" destOrd="0" presId="urn:microsoft.com/office/officeart/2005/8/layout/vList3"/>
    <dgm:cxn modelId="{60D71973-33E5-4889-A485-EA365BE574C5}" type="presParOf" srcId="{D3A7728C-7CE9-4837-AF43-586B4C1E73AC}" destId="{29122E3D-1CCC-40A8-B350-FC9240A3EAE3}" srcOrd="2" destOrd="0" presId="urn:microsoft.com/office/officeart/2005/8/layout/vList3"/>
    <dgm:cxn modelId="{E023E1E0-6DEB-4EFE-8FE7-29CCE0C7E252}" type="presParOf" srcId="{29122E3D-1CCC-40A8-B350-FC9240A3EAE3}" destId="{BD7F16F7-D9F5-4703-883E-84BED7388C5D}" srcOrd="0" destOrd="0" presId="urn:microsoft.com/office/officeart/2005/8/layout/vList3"/>
    <dgm:cxn modelId="{B6A18837-E535-45F4-B0AD-DF0D67612334}" type="presParOf" srcId="{29122E3D-1CCC-40A8-B350-FC9240A3EAE3}" destId="{A634709A-8B8F-4289-B52E-271F649DC4AB}" srcOrd="1" destOrd="0" presId="urn:microsoft.com/office/officeart/2005/8/layout/vList3"/>
    <dgm:cxn modelId="{F5AAC67B-3721-4DA7-B4EE-85C3BD243A46}" type="presParOf" srcId="{D3A7728C-7CE9-4837-AF43-586B4C1E73AC}" destId="{966B9D9F-F2A1-43D2-9450-FF69CA9B6F77}" srcOrd="3" destOrd="0" presId="urn:microsoft.com/office/officeart/2005/8/layout/vList3"/>
    <dgm:cxn modelId="{E23B40F8-6510-4C7D-98BA-0E1D8F9444C2}" type="presParOf" srcId="{D3A7728C-7CE9-4837-AF43-586B4C1E73AC}" destId="{0A7686E9-800D-498C-BBC1-2886B6B4F177}" srcOrd="4" destOrd="0" presId="urn:microsoft.com/office/officeart/2005/8/layout/vList3"/>
    <dgm:cxn modelId="{5FE470F1-2B8D-4027-B70B-B92B54F48C26}" type="presParOf" srcId="{0A7686E9-800D-498C-BBC1-2886B6B4F177}" destId="{F546C621-0907-46B1-99C6-6161D382F764}" srcOrd="0" destOrd="0" presId="urn:microsoft.com/office/officeart/2005/8/layout/vList3"/>
    <dgm:cxn modelId="{CDABDCD1-51FA-4DAE-B201-AD19928F4AF2}" type="presParOf" srcId="{0A7686E9-800D-498C-BBC1-2886B6B4F177}" destId="{BAC84292-F713-4A2D-BF30-C3AA3FA2C93D}" srcOrd="1" destOrd="0" presId="urn:microsoft.com/office/officeart/2005/8/layout/v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B38B5B18-C699-4476-AA4D-486224B70A7C}" type="doc">
      <dgm:prSet loTypeId="urn:microsoft.com/office/officeart/2005/8/layout/default" loCatId="list" qsTypeId="urn:microsoft.com/office/officeart/2005/8/quickstyle/simple1" qsCatId="simple" csTypeId="urn:microsoft.com/office/officeart/2005/8/colors/accent1_4" csCatId="accent1" phldr="1"/>
      <dgm:spPr/>
      <dgm:t>
        <a:bodyPr/>
        <a:lstStyle/>
        <a:p>
          <a:endParaRPr lang="es-CO"/>
        </a:p>
      </dgm:t>
    </dgm:pt>
    <dgm:pt modelId="{4E970782-E977-4018-88CA-BB950DAF3FDB}">
      <dgm:prSet phldrT="[Texto]" custT="1"/>
      <dgm:spPr/>
      <dgm:t>
        <a:bodyPr/>
        <a:lstStyle/>
        <a:p>
          <a:r>
            <a:rPr lang="es-ES_tradnl" sz="1600" dirty="0">
              <a:latin typeface="Montserrat"/>
            </a:rPr>
            <a:t>El antígeno genera activación de células B, se producen anticuerpos, en esta respuesta primaria el pico inicial es de </a:t>
          </a:r>
          <a:r>
            <a:rPr lang="es-ES_tradnl" sz="1600" dirty="0" err="1">
              <a:latin typeface="Montserrat"/>
            </a:rPr>
            <a:t>IgM</a:t>
          </a:r>
          <a:r>
            <a:rPr lang="es-ES_tradnl" sz="1600" dirty="0">
              <a:latin typeface="Montserrat"/>
            </a:rPr>
            <a:t> mayor que </a:t>
          </a:r>
          <a:r>
            <a:rPr lang="es-ES_tradnl" sz="1600" dirty="0" err="1">
              <a:latin typeface="Montserrat"/>
            </a:rPr>
            <a:t>IgG</a:t>
          </a:r>
          <a:r>
            <a:rPr lang="es-ES_tradnl" sz="1600" dirty="0">
              <a:latin typeface="Montserrat"/>
            </a:rPr>
            <a:t>. </a:t>
          </a:r>
          <a:endParaRPr lang="es-CO" sz="1600" dirty="0">
            <a:latin typeface="Montserrat"/>
          </a:endParaRPr>
        </a:p>
      </dgm:t>
    </dgm:pt>
    <dgm:pt modelId="{C5AC92E6-BDDE-4849-9A05-7C885219983B}" type="parTrans" cxnId="{52755C61-C3E4-4E9A-AA83-2FC37A456B1E}">
      <dgm:prSet/>
      <dgm:spPr/>
      <dgm:t>
        <a:bodyPr/>
        <a:lstStyle/>
        <a:p>
          <a:endParaRPr lang="es-CO" sz="1600">
            <a:latin typeface="Montserrat"/>
          </a:endParaRPr>
        </a:p>
      </dgm:t>
    </dgm:pt>
    <dgm:pt modelId="{8BD158FE-460F-40CA-A55E-D86D70322212}" type="sibTrans" cxnId="{52755C61-C3E4-4E9A-AA83-2FC37A456B1E}">
      <dgm:prSet/>
      <dgm:spPr/>
      <dgm:t>
        <a:bodyPr/>
        <a:lstStyle/>
        <a:p>
          <a:endParaRPr lang="es-CO" sz="1600">
            <a:latin typeface="Montserrat"/>
          </a:endParaRPr>
        </a:p>
      </dgm:t>
    </dgm:pt>
    <dgm:pt modelId="{17EF0EDE-9A25-4B28-8B79-C2092A8195EE}">
      <dgm:prSet phldrT="[Texto]" custT="1"/>
      <dgm:spPr/>
      <dgm:t>
        <a:bodyPr/>
        <a:lstStyle/>
        <a:p>
          <a:r>
            <a:rPr lang="es-ES_tradnl" sz="1600" dirty="0">
              <a:latin typeface="Montserrat"/>
            </a:rPr>
            <a:t>Se hace memoria en las células B. </a:t>
          </a:r>
          <a:endParaRPr lang="es-CO" sz="1600" dirty="0">
            <a:latin typeface="Montserrat"/>
          </a:endParaRPr>
        </a:p>
      </dgm:t>
    </dgm:pt>
    <dgm:pt modelId="{21EFED8A-AC3A-4FDE-A517-08C17597B608}" type="parTrans" cxnId="{FD4565F1-FAC2-49DC-9FF0-50CE824A0E84}">
      <dgm:prSet/>
      <dgm:spPr/>
      <dgm:t>
        <a:bodyPr/>
        <a:lstStyle/>
        <a:p>
          <a:endParaRPr lang="es-CO" sz="1600">
            <a:latin typeface="Montserrat"/>
          </a:endParaRPr>
        </a:p>
      </dgm:t>
    </dgm:pt>
    <dgm:pt modelId="{A9C3AD47-170D-405C-B720-9B267EF7A8A8}" type="sibTrans" cxnId="{FD4565F1-FAC2-49DC-9FF0-50CE824A0E84}">
      <dgm:prSet/>
      <dgm:spPr/>
      <dgm:t>
        <a:bodyPr/>
        <a:lstStyle/>
        <a:p>
          <a:endParaRPr lang="es-CO" sz="1600">
            <a:latin typeface="Montserrat"/>
          </a:endParaRPr>
        </a:p>
      </dgm:t>
    </dgm:pt>
    <dgm:pt modelId="{B2625375-C86A-4B51-A554-1DE0120EBF98}">
      <dgm:prSet phldrT="[Texto]" custT="1"/>
      <dgm:spPr/>
      <dgm:t>
        <a:bodyPr/>
        <a:lstStyle/>
        <a:p>
          <a:r>
            <a:rPr lang="es-ES_tradnl" sz="1600" dirty="0">
              <a:latin typeface="Montserrat"/>
            </a:rPr>
            <a:t>Un segundo contacto futuro con el antígeno que contacta con las células B induce una mayor respuesta debido a que estas ya tienen memoria y se produce en mayor cantidad </a:t>
          </a:r>
          <a:r>
            <a:rPr lang="es-ES_tradnl" sz="1600" dirty="0" err="1">
              <a:latin typeface="Montserrat"/>
            </a:rPr>
            <a:t>IgG</a:t>
          </a:r>
          <a:r>
            <a:rPr lang="es-ES_tradnl" sz="1600" dirty="0">
              <a:latin typeface="Montserrat"/>
            </a:rPr>
            <a:t>. </a:t>
          </a:r>
          <a:endParaRPr lang="es-CO" sz="1600" dirty="0">
            <a:latin typeface="Montserrat"/>
          </a:endParaRPr>
        </a:p>
      </dgm:t>
    </dgm:pt>
    <dgm:pt modelId="{7A080ECA-F9A6-4EB1-93B8-2FD30BB16709}" type="parTrans" cxnId="{AD7EEE6F-589E-45BF-9B5D-7122981D5C68}">
      <dgm:prSet/>
      <dgm:spPr/>
      <dgm:t>
        <a:bodyPr/>
        <a:lstStyle/>
        <a:p>
          <a:endParaRPr lang="es-CO" sz="1600">
            <a:latin typeface="Montserrat"/>
          </a:endParaRPr>
        </a:p>
      </dgm:t>
    </dgm:pt>
    <dgm:pt modelId="{548B3129-BE87-46C9-A99B-78F2A031D6DA}" type="sibTrans" cxnId="{AD7EEE6F-589E-45BF-9B5D-7122981D5C68}">
      <dgm:prSet/>
      <dgm:spPr/>
      <dgm:t>
        <a:bodyPr/>
        <a:lstStyle/>
        <a:p>
          <a:endParaRPr lang="es-CO" sz="1600">
            <a:latin typeface="Montserrat"/>
          </a:endParaRPr>
        </a:p>
      </dgm:t>
    </dgm:pt>
    <dgm:pt modelId="{3883A1B0-18DD-4C95-9160-EAD07C8CBAF5}">
      <dgm:prSet phldrT="[Texto]" custT="1"/>
      <dgm:spPr>
        <a:solidFill>
          <a:srgbClr val="0070C0"/>
        </a:solidFill>
      </dgm:spPr>
      <dgm:t>
        <a:bodyPr/>
        <a:lstStyle/>
        <a:p>
          <a:r>
            <a:rPr lang="es-ES_tradnl" sz="1600" dirty="0">
              <a:latin typeface="Montserrat"/>
            </a:rPr>
            <a:t>Esto es útil para conocer la inmunidad del paciente (medición de IgG).</a:t>
          </a:r>
          <a:endParaRPr lang="es-CO" sz="1600" dirty="0">
            <a:latin typeface="Montserrat"/>
          </a:endParaRPr>
        </a:p>
      </dgm:t>
    </dgm:pt>
    <dgm:pt modelId="{9CA10ED2-AD55-4B51-94AA-F6F662DF78BF}" type="parTrans" cxnId="{F76BED50-44CE-4BF1-B856-60939CA4B35A}">
      <dgm:prSet/>
      <dgm:spPr/>
      <dgm:t>
        <a:bodyPr/>
        <a:lstStyle/>
        <a:p>
          <a:endParaRPr lang="es-CO" sz="1600">
            <a:latin typeface="Montserrat"/>
          </a:endParaRPr>
        </a:p>
      </dgm:t>
    </dgm:pt>
    <dgm:pt modelId="{755BF059-68CF-4324-A2F0-AE06EF8345C3}" type="sibTrans" cxnId="{F76BED50-44CE-4BF1-B856-60939CA4B35A}">
      <dgm:prSet/>
      <dgm:spPr/>
      <dgm:t>
        <a:bodyPr/>
        <a:lstStyle/>
        <a:p>
          <a:endParaRPr lang="es-CO" sz="1600">
            <a:latin typeface="Montserrat"/>
          </a:endParaRPr>
        </a:p>
      </dgm:t>
    </dgm:pt>
    <dgm:pt modelId="{9994BA6C-696D-4290-9B35-73ADED6BA20C}">
      <dgm:prSet phldrT="[Texto]" custT="1"/>
      <dgm:spPr/>
      <dgm:t>
        <a:bodyPr/>
        <a:lstStyle/>
        <a:p>
          <a:r>
            <a:rPr lang="es-ES_tradnl" sz="1600" dirty="0">
              <a:latin typeface="Montserrat"/>
            </a:rPr>
            <a:t>Cuando coinciden dos vacunas no pasa nada porque se da la respuesta independiente frente a cada uno de los antígenos, por tanto se pueden emplear “cocteles de vacunas” (</a:t>
          </a:r>
          <a:r>
            <a:rPr lang="es-ES_tradnl" sz="1600" dirty="0" err="1">
              <a:latin typeface="Montserrat"/>
            </a:rPr>
            <a:t>penta</a:t>
          </a:r>
          <a:r>
            <a:rPr lang="es-ES_tradnl" sz="1600" dirty="0">
              <a:latin typeface="Montserrat"/>
            </a:rPr>
            <a:t>, hexavalentes, </a:t>
          </a:r>
          <a:r>
            <a:rPr lang="es-ES_tradnl" sz="1600" dirty="0" err="1">
              <a:latin typeface="Montserrat"/>
            </a:rPr>
            <a:t>etc</a:t>
          </a:r>
          <a:r>
            <a:rPr lang="es-ES_tradnl" sz="1600" dirty="0">
              <a:latin typeface="Montserrat"/>
            </a:rPr>
            <a:t>).</a:t>
          </a:r>
          <a:endParaRPr lang="es-CO" sz="1600" dirty="0">
            <a:latin typeface="Montserrat"/>
          </a:endParaRPr>
        </a:p>
      </dgm:t>
    </dgm:pt>
    <dgm:pt modelId="{C1ECCF54-C463-4194-B0FC-9BCF239D3911}" type="parTrans" cxnId="{D1FECE83-4A3D-457E-BC6B-3810800E8237}">
      <dgm:prSet/>
      <dgm:spPr/>
      <dgm:t>
        <a:bodyPr/>
        <a:lstStyle/>
        <a:p>
          <a:endParaRPr lang="es-CO" sz="1600">
            <a:latin typeface="Montserrat"/>
          </a:endParaRPr>
        </a:p>
      </dgm:t>
    </dgm:pt>
    <dgm:pt modelId="{C1A43A21-F9BB-45DF-957B-B9B9713089BF}" type="sibTrans" cxnId="{D1FECE83-4A3D-457E-BC6B-3810800E8237}">
      <dgm:prSet/>
      <dgm:spPr/>
      <dgm:t>
        <a:bodyPr/>
        <a:lstStyle/>
        <a:p>
          <a:endParaRPr lang="es-CO" sz="1600">
            <a:latin typeface="Montserrat"/>
          </a:endParaRPr>
        </a:p>
      </dgm:t>
    </dgm:pt>
    <dgm:pt modelId="{FAAE0BBD-5EFF-4146-A342-84F292463CAD}" type="pres">
      <dgm:prSet presAssocID="{B38B5B18-C699-4476-AA4D-486224B70A7C}" presName="diagram" presStyleCnt="0">
        <dgm:presLayoutVars>
          <dgm:dir/>
          <dgm:resizeHandles val="exact"/>
        </dgm:presLayoutVars>
      </dgm:prSet>
      <dgm:spPr/>
    </dgm:pt>
    <dgm:pt modelId="{72306DBC-9FAF-4297-AF53-7CC35A50105D}" type="pres">
      <dgm:prSet presAssocID="{4E970782-E977-4018-88CA-BB950DAF3FDB}" presName="node" presStyleLbl="node1" presStyleIdx="0" presStyleCnt="5">
        <dgm:presLayoutVars>
          <dgm:bulletEnabled val="1"/>
        </dgm:presLayoutVars>
      </dgm:prSet>
      <dgm:spPr/>
    </dgm:pt>
    <dgm:pt modelId="{877577B6-75F1-442E-964F-54346C4DE157}" type="pres">
      <dgm:prSet presAssocID="{8BD158FE-460F-40CA-A55E-D86D70322212}" presName="sibTrans" presStyleCnt="0"/>
      <dgm:spPr/>
    </dgm:pt>
    <dgm:pt modelId="{B5B247E9-4109-4131-BDBB-1D6749EBD6A1}" type="pres">
      <dgm:prSet presAssocID="{17EF0EDE-9A25-4B28-8B79-C2092A8195EE}" presName="node" presStyleLbl="node1" presStyleIdx="1" presStyleCnt="5">
        <dgm:presLayoutVars>
          <dgm:bulletEnabled val="1"/>
        </dgm:presLayoutVars>
      </dgm:prSet>
      <dgm:spPr/>
    </dgm:pt>
    <dgm:pt modelId="{64E6BB30-B7AF-4305-A94B-1A9C2DAE7BBD}" type="pres">
      <dgm:prSet presAssocID="{A9C3AD47-170D-405C-B720-9B267EF7A8A8}" presName="sibTrans" presStyleCnt="0"/>
      <dgm:spPr/>
    </dgm:pt>
    <dgm:pt modelId="{17F399FF-653F-4D95-8C91-110B573EB5A9}" type="pres">
      <dgm:prSet presAssocID="{B2625375-C86A-4B51-A554-1DE0120EBF98}" presName="node" presStyleLbl="node1" presStyleIdx="2" presStyleCnt="5">
        <dgm:presLayoutVars>
          <dgm:bulletEnabled val="1"/>
        </dgm:presLayoutVars>
      </dgm:prSet>
      <dgm:spPr/>
    </dgm:pt>
    <dgm:pt modelId="{B5D5C22B-6CA7-43BB-B86E-9374D8B91A92}" type="pres">
      <dgm:prSet presAssocID="{548B3129-BE87-46C9-A99B-78F2A031D6DA}" presName="sibTrans" presStyleCnt="0"/>
      <dgm:spPr/>
    </dgm:pt>
    <dgm:pt modelId="{9FCBAD72-63DE-42C1-92A7-0E7B46A98025}" type="pres">
      <dgm:prSet presAssocID="{3883A1B0-18DD-4C95-9160-EAD07C8CBAF5}" presName="node" presStyleLbl="node1" presStyleIdx="3" presStyleCnt="5" custLinFactNeighborX="52749" custLinFactNeighborY="1010">
        <dgm:presLayoutVars>
          <dgm:bulletEnabled val="1"/>
        </dgm:presLayoutVars>
      </dgm:prSet>
      <dgm:spPr/>
    </dgm:pt>
    <dgm:pt modelId="{4C6C2F1B-0824-4F77-8D40-AB039304BADE}" type="pres">
      <dgm:prSet presAssocID="{755BF059-68CF-4324-A2F0-AE06EF8345C3}" presName="sibTrans" presStyleCnt="0"/>
      <dgm:spPr/>
    </dgm:pt>
    <dgm:pt modelId="{CD205015-A892-4B82-AE5B-29AE9BC332DC}" type="pres">
      <dgm:prSet presAssocID="{9994BA6C-696D-4290-9B35-73ADED6BA20C}" presName="node" presStyleLbl="node1" presStyleIdx="4" presStyleCnt="5" custScaleX="106900" custLinFactNeighborX="52749" custLinFactNeighborY="1010">
        <dgm:presLayoutVars>
          <dgm:bulletEnabled val="1"/>
        </dgm:presLayoutVars>
      </dgm:prSet>
      <dgm:spPr/>
    </dgm:pt>
  </dgm:ptLst>
  <dgm:cxnLst>
    <dgm:cxn modelId="{BA73BA0C-35D4-4A64-B853-F5F9DAE8FC61}" type="presOf" srcId="{B38B5B18-C699-4476-AA4D-486224B70A7C}" destId="{FAAE0BBD-5EFF-4146-A342-84F292463CAD}" srcOrd="0" destOrd="0" presId="urn:microsoft.com/office/officeart/2005/8/layout/default"/>
    <dgm:cxn modelId="{BF6DEF18-B877-4C94-8ACB-D5CDF9C2FE35}" type="presOf" srcId="{B2625375-C86A-4B51-A554-1DE0120EBF98}" destId="{17F399FF-653F-4D95-8C91-110B573EB5A9}" srcOrd="0" destOrd="0" presId="urn:microsoft.com/office/officeart/2005/8/layout/default"/>
    <dgm:cxn modelId="{52755C61-C3E4-4E9A-AA83-2FC37A456B1E}" srcId="{B38B5B18-C699-4476-AA4D-486224B70A7C}" destId="{4E970782-E977-4018-88CA-BB950DAF3FDB}" srcOrd="0" destOrd="0" parTransId="{C5AC92E6-BDDE-4849-9A05-7C885219983B}" sibTransId="{8BD158FE-460F-40CA-A55E-D86D70322212}"/>
    <dgm:cxn modelId="{DE5AD44F-E9FD-4F31-861A-9479F4F78AB7}" type="presOf" srcId="{4E970782-E977-4018-88CA-BB950DAF3FDB}" destId="{72306DBC-9FAF-4297-AF53-7CC35A50105D}" srcOrd="0" destOrd="0" presId="urn:microsoft.com/office/officeart/2005/8/layout/default"/>
    <dgm:cxn modelId="{AD7EEE6F-589E-45BF-9B5D-7122981D5C68}" srcId="{B38B5B18-C699-4476-AA4D-486224B70A7C}" destId="{B2625375-C86A-4B51-A554-1DE0120EBF98}" srcOrd="2" destOrd="0" parTransId="{7A080ECA-F9A6-4EB1-93B8-2FD30BB16709}" sibTransId="{548B3129-BE87-46C9-A99B-78F2A031D6DA}"/>
    <dgm:cxn modelId="{F76BED50-44CE-4BF1-B856-60939CA4B35A}" srcId="{B38B5B18-C699-4476-AA4D-486224B70A7C}" destId="{3883A1B0-18DD-4C95-9160-EAD07C8CBAF5}" srcOrd="3" destOrd="0" parTransId="{9CA10ED2-AD55-4B51-94AA-F6F662DF78BF}" sibTransId="{755BF059-68CF-4324-A2F0-AE06EF8345C3}"/>
    <dgm:cxn modelId="{D1FECE83-4A3D-457E-BC6B-3810800E8237}" srcId="{B38B5B18-C699-4476-AA4D-486224B70A7C}" destId="{9994BA6C-696D-4290-9B35-73ADED6BA20C}" srcOrd="4" destOrd="0" parTransId="{C1ECCF54-C463-4194-B0FC-9BCF239D3911}" sibTransId="{C1A43A21-F9BB-45DF-957B-B9B9713089BF}"/>
    <dgm:cxn modelId="{CCDB3484-6B35-4D0A-991B-6C42B3B6AB2C}" type="presOf" srcId="{17EF0EDE-9A25-4B28-8B79-C2092A8195EE}" destId="{B5B247E9-4109-4131-BDBB-1D6749EBD6A1}" srcOrd="0" destOrd="0" presId="urn:microsoft.com/office/officeart/2005/8/layout/default"/>
    <dgm:cxn modelId="{3B8B00A1-A39B-4730-8F05-C155520C6360}" type="presOf" srcId="{9994BA6C-696D-4290-9B35-73ADED6BA20C}" destId="{CD205015-A892-4B82-AE5B-29AE9BC332DC}" srcOrd="0" destOrd="0" presId="urn:microsoft.com/office/officeart/2005/8/layout/default"/>
    <dgm:cxn modelId="{FD4565F1-FAC2-49DC-9FF0-50CE824A0E84}" srcId="{B38B5B18-C699-4476-AA4D-486224B70A7C}" destId="{17EF0EDE-9A25-4B28-8B79-C2092A8195EE}" srcOrd="1" destOrd="0" parTransId="{21EFED8A-AC3A-4FDE-A517-08C17597B608}" sibTransId="{A9C3AD47-170D-405C-B720-9B267EF7A8A8}"/>
    <dgm:cxn modelId="{A492E8F3-5AA1-47D2-BC88-4A0ACDA15EA5}" type="presOf" srcId="{3883A1B0-18DD-4C95-9160-EAD07C8CBAF5}" destId="{9FCBAD72-63DE-42C1-92A7-0E7B46A98025}" srcOrd="0" destOrd="0" presId="urn:microsoft.com/office/officeart/2005/8/layout/default"/>
    <dgm:cxn modelId="{81637ABD-D99A-468D-9E3B-D963B49D3ED2}" type="presParOf" srcId="{FAAE0BBD-5EFF-4146-A342-84F292463CAD}" destId="{72306DBC-9FAF-4297-AF53-7CC35A50105D}" srcOrd="0" destOrd="0" presId="urn:microsoft.com/office/officeart/2005/8/layout/default"/>
    <dgm:cxn modelId="{BB6ABA9D-DBE4-41B7-949C-58585906BEE8}" type="presParOf" srcId="{FAAE0BBD-5EFF-4146-A342-84F292463CAD}" destId="{877577B6-75F1-442E-964F-54346C4DE157}" srcOrd="1" destOrd="0" presId="urn:microsoft.com/office/officeart/2005/8/layout/default"/>
    <dgm:cxn modelId="{3D97B153-B6E3-47B1-9179-0B3CA8D6FAE2}" type="presParOf" srcId="{FAAE0BBD-5EFF-4146-A342-84F292463CAD}" destId="{B5B247E9-4109-4131-BDBB-1D6749EBD6A1}" srcOrd="2" destOrd="0" presId="urn:microsoft.com/office/officeart/2005/8/layout/default"/>
    <dgm:cxn modelId="{3D2CF446-35BC-44B9-994D-B91BAF295610}" type="presParOf" srcId="{FAAE0BBD-5EFF-4146-A342-84F292463CAD}" destId="{64E6BB30-B7AF-4305-A94B-1A9C2DAE7BBD}" srcOrd="3" destOrd="0" presId="urn:microsoft.com/office/officeart/2005/8/layout/default"/>
    <dgm:cxn modelId="{F6DDF91A-53CC-4391-9BA0-332E0080F844}" type="presParOf" srcId="{FAAE0BBD-5EFF-4146-A342-84F292463CAD}" destId="{17F399FF-653F-4D95-8C91-110B573EB5A9}" srcOrd="4" destOrd="0" presId="urn:microsoft.com/office/officeart/2005/8/layout/default"/>
    <dgm:cxn modelId="{448638D6-D5E1-45D7-86CD-EC1C653EDB9D}" type="presParOf" srcId="{FAAE0BBD-5EFF-4146-A342-84F292463CAD}" destId="{B5D5C22B-6CA7-43BB-B86E-9374D8B91A92}" srcOrd="5" destOrd="0" presId="urn:microsoft.com/office/officeart/2005/8/layout/default"/>
    <dgm:cxn modelId="{1472EBB1-4745-45B0-AA77-9A7193EE538B}" type="presParOf" srcId="{FAAE0BBD-5EFF-4146-A342-84F292463CAD}" destId="{9FCBAD72-63DE-42C1-92A7-0E7B46A98025}" srcOrd="6" destOrd="0" presId="urn:microsoft.com/office/officeart/2005/8/layout/default"/>
    <dgm:cxn modelId="{A5378669-7CDC-492E-969E-5E4029476D05}" type="presParOf" srcId="{FAAE0BBD-5EFF-4146-A342-84F292463CAD}" destId="{4C6C2F1B-0824-4F77-8D40-AB039304BADE}" srcOrd="7" destOrd="0" presId="urn:microsoft.com/office/officeart/2005/8/layout/default"/>
    <dgm:cxn modelId="{7C5102BF-DB94-4E5E-889B-9FB12367FF8A}" type="presParOf" srcId="{FAAE0BBD-5EFF-4146-A342-84F292463CAD}" destId="{CD205015-A892-4B82-AE5B-29AE9BC332DC}" srcOrd="8"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0.xml><?xml version="1.0" encoding="utf-8"?>
<dgm:dataModel xmlns:dgm="http://schemas.openxmlformats.org/drawingml/2006/diagram" xmlns:a="http://schemas.openxmlformats.org/drawingml/2006/main">
  <dgm:ptLst>
    <dgm:pt modelId="{49CE5393-C155-41DD-A41A-0FD70BC7FEEF}" type="doc">
      <dgm:prSet loTypeId="urn:microsoft.com/office/officeart/2005/8/layout/process1" loCatId="process" qsTypeId="urn:microsoft.com/office/officeart/2005/8/quickstyle/simple1" qsCatId="simple" csTypeId="urn:microsoft.com/office/officeart/2005/8/colors/accent1_2" csCatId="accent1" phldr="1"/>
      <dgm:spPr/>
    </dgm:pt>
    <dgm:pt modelId="{516E461B-E70B-4111-9934-AB640E912D26}">
      <dgm:prSet phldrT="[Texto]" custT="1"/>
      <dgm:spPr/>
      <dgm:t>
        <a:bodyPr/>
        <a:lstStyle/>
        <a:p>
          <a:r>
            <a:rPr lang="es-CO" sz="1400" dirty="0" err="1">
              <a:latin typeface="Montserrat"/>
            </a:rPr>
            <a:t>Synflorix</a:t>
          </a:r>
          <a:r>
            <a:rPr lang="es-CO" sz="1400" dirty="0">
              <a:latin typeface="Montserrat"/>
            </a:rPr>
            <a:t> (cubre 10 serotipos), no cubre el serotipo 19A que es el que más se asocia con enfermedad invasiva a diferencia del </a:t>
          </a:r>
          <a:r>
            <a:rPr lang="es-CO" sz="1400" dirty="0" err="1">
              <a:latin typeface="Montserrat"/>
            </a:rPr>
            <a:t>prevenar</a:t>
          </a:r>
          <a:r>
            <a:rPr lang="es-CO" sz="1400" dirty="0">
              <a:latin typeface="Montserrat"/>
            </a:rPr>
            <a:t>, que cubre 13 serotipos incluyendo el 19A. </a:t>
          </a:r>
        </a:p>
      </dgm:t>
    </dgm:pt>
    <dgm:pt modelId="{45E42B4D-42B8-468F-826F-C59FBA4EBEA1}" type="parTrans" cxnId="{DF5ABD8F-14FE-46E7-95AB-E8BA078E2509}">
      <dgm:prSet/>
      <dgm:spPr/>
      <dgm:t>
        <a:bodyPr/>
        <a:lstStyle/>
        <a:p>
          <a:endParaRPr lang="es-CO" sz="1400">
            <a:latin typeface="Montserrat"/>
          </a:endParaRPr>
        </a:p>
      </dgm:t>
    </dgm:pt>
    <dgm:pt modelId="{85BCA84D-9D7F-475D-85E3-2F7223879231}" type="sibTrans" cxnId="{DF5ABD8F-14FE-46E7-95AB-E8BA078E2509}">
      <dgm:prSet custT="1"/>
      <dgm:spPr/>
      <dgm:t>
        <a:bodyPr/>
        <a:lstStyle/>
        <a:p>
          <a:endParaRPr lang="es-CO" sz="1400">
            <a:latin typeface="Montserrat"/>
          </a:endParaRPr>
        </a:p>
      </dgm:t>
    </dgm:pt>
    <dgm:pt modelId="{D79A8531-CE4F-4BAF-8027-F272284CBD0C}">
      <dgm:prSet phldrT="[Texto]" custT="1"/>
      <dgm:spPr/>
      <dgm:t>
        <a:bodyPr/>
        <a:lstStyle/>
        <a:p>
          <a:r>
            <a:rPr lang="es-ES_tradnl" sz="1400" dirty="0">
              <a:latin typeface="Montserrat"/>
            </a:rPr>
            <a:t>El neumococo coloniza la nasofaringe y puede aislarse en 5-7% de adultos y 20-20% de niños sanos.</a:t>
          </a:r>
          <a:endParaRPr lang="es-CO" sz="1400" dirty="0">
            <a:latin typeface="Montserrat"/>
          </a:endParaRPr>
        </a:p>
      </dgm:t>
    </dgm:pt>
    <dgm:pt modelId="{F9C90745-27AE-464C-84A5-2CC13CD6E67B}" type="parTrans" cxnId="{EB90954F-9559-41B2-965D-E7150FF14C4C}">
      <dgm:prSet/>
      <dgm:spPr/>
      <dgm:t>
        <a:bodyPr/>
        <a:lstStyle/>
        <a:p>
          <a:endParaRPr lang="es-CO" sz="1400">
            <a:latin typeface="Montserrat"/>
          </a:endParaRPr>
        </a:p>
      </dgm:t>
    </dgm:pt>
    <dgm:pt modelId="{83CE6A1C-379B-4515-8527-0FB6CD11F4D0}" type="sibTrans" cxnId="{EB90954F-9559-41B2-965D-E7150FF14C4C}">
      <dgm:prSet custT="1"/>
      <dgm:spPr/>
      <dgm:t>
        <a:bodyPr/>
        <a:lstStyle/>
        <a:p>
          <a:endParaRPr lang="es-CO" sz="1400">
            <a:latin typeface="Montserrat"/>
          </a:endParaRPr>
        </a:p>
      </dgm:t>
    </dgm:pt>
    <dgm:pt modelId="{910C0FCF-71FE-45E8-AD64-197A6D857D75}">
      <dgm:prSet phldrT="[Texto]" custT="1"/>
      <dgm:spPr/>
      <dgm:t>
        <a:bodyPr/>
        <a:lstStyle/>
        <a:p>
          <a:r>
            <a:rPr lang="es-ES_tradnl" sz="1400" dirty="0">
              <a:latin typeface="Montserrat"/>
            </a:rPr>
            <a:t>En menores de 2 años puede aislarse en 45%, pero si asiste a guarderías aumenta hasta 60-80%.</a:t>
          </a:r>
          <a:endParaRPr lang="es-CO" sz="1400" dirty="0">
            <a:latin typeface="Montserrat"/>
          </a:endParaRPr>
        </a:p>
      </dgm:t>
    </dgm:pt>
    <dgm:pt modelId="{9F203DFA-C3DA-4016-97C9-B1CE06827D5E}" type="parTrans" cxnId="{DB35F499-50D1-4D22-87A6-D85AD6C032C1}">
      <dgm:prSet/>
      <dgm:spPr/>
      <dgm:t>
        <a:bodyPr/>
        <a:lstStyle/>
        <a:p>
          <a:endParaRPr lang="es-CO" sz="1400">
            <a:latin typeface="Montserrat"/>
          </a:endParaRPr>
        </a:p>
      </dgm:t>
    </dgm:pt>
    <dgm:pt modelId="{1A4DF764-B349-492F-8590-B5CF2D242A3E}" type="sibTrans" cxnId="{DB35F499-50D1-4D22-87A6-D85AD6C032C1}">
      <dgm:prSet/>
      <dgm:spPr/>
      <dgm:t>
        <a:bodyPr/>
        <a:lstStyle/>
        <a:p>
          <a:endParaRPr lang="es-CO" sz="1400">
            <a:latin typeface="Montserrat"/>
          </a:endParaRPr>
        </a:p>
      </dgm:t>
    </dgm:pt>
    <dgm:pt modelId="{6BF1F4EE-AEED-4E82-B44E-70C1466F00FC}" type="pres">
      <dgm:prSet presAssocID="{49CE5393-C155-41DD-A41A-0FD70BC7FEEF}" presName="Name0" presStyleCnt="0">
        <dgm:presLayoutVars>
          <dgm:dir/>
          <dgm:resizeHandles val="exact"/>
        </dgm:presLayoutVars>
      </dgm:prSet>
      <dgm:spPr/>
    </dgm:pt>
    <dgm:pt modelId="{3E0D5822-795F-4F27-AEBD-0DB5108ADD50}" type="pres">
      <dgm:prSet presAssocID="{516E461B-E70B-4111-9934-AB640E912D26}" presName="node" presStyleLbl="node1" presStyleIdx="0" presStyleCnt="3">
        <dgm:presLayoutVars>
          <dgm:bulletEnabled val="1"/>
        </dgm:presLayoutVars>
      </dgm:prSet>
      <dgm:spPr/>
    </dgm:pt>
    <dgm:pt modelId="{C9E13926-F2FB-43FF-8646-6378B86D5E2E}" type="pres">
      <dgm:prSet presAssocID="{85BCA84D-9D7F-475D-85E3-2F7223879231}" presName="sibTrans" presStyleLbl="sibTrans2D1" presStyleIdx="0" presStyleCnt="2"/>
      <dgm:spPr/>
    </dgm:pt>
    <dgm:pt modelId="{12F15CA0-5EF8-40CC-BB0B-7C6BDE87E158}" type="pres">
      <dgm:prSet presAssocID="{85BCA84D-9D7F-475D-85E3-2F7223879231}" presName="connectorText" presStyleLbl="sibTrans2D1" presStyleIdx="0" presStyleCnt="2"/>
      <dgm:spPr/>
    </dgm:pt>
    <dgm:pt modelId="{9B089F51-F6B9-4F4E-9C24-84F2036CEC92}" type="pres">
      <dgm:prSet presAssocID="{D79A8531-CE4F-4BAF-8027-F272284CBD0C}" presName="node" presStyleLbl="node1" presStyleIdx="1" presStyleCnt="3">
        <dgm:presLayoutVars>
          <dgm:bulletEnabled val="1"/>
        </dgm:presLayoutVars>
      </dgm:prSet>
      <dgm:spPr/>
    </dgm:pt>
    <dgm:pt modelId="{CF37A195-7E05-45A1-9DF1-8871428F559D}" type="pres">
      <dgm:prSet presAssocID="{83CE6A1C-379B-4515-8527-0FB6CD11F4D0}" presName="sibTrans" presStyleLbl="sibTrans2D1" presStyleIdx="1" presStyleCnt="2"/>
      <dgm:spPr/>
    </dgm:pt>
    <dgm:pt modelId="{17F03AB0-31BB-40E2-8BFE-5E5D804DAFA7}" type="pres">
      <dgm:prSet presAssocID="{83CE6A1C-379B-4515-8527-0FB6CD11F4D0}" presName="connectorText" presStyleLbl="sibTrans2D1" presStyleIdx="1" presStyleCnt="2"/>
      <dgm:spPr/>
    </dgm:pt>
    <dgm:pt modelId="{9156654C-F8FF-49A6-B019-B312F27F9C5D}" type="pres">
      <dgm:prSet presAssocID="{910C0FCF-71FE-45E8-AD64-197A6D857D75}" presName="node" presStyleLbl="node1" presStyleIdx="2" presStyleCnt="3">
        <dgm:presLayoutVars>
          <dgm:bulletEnabled val="1"/>
        </dgm:presLayoutVars>
      </dgm:prSet>
      <dgm:spPr/>
    </dgm:pt>
  </dgm:ptLst>
  <dgm:cxnLst>
    <dgm:cxn modelId="{1D959D2D-C0F0-4BE8-BE6B-B5C55ECF21A0}" type="presOf" srcId="{D79A8531-CE4F-4BAF-8027-F272284CBD0C}" destId="{9B089F51-F6B9-4F4E-9C24-84F2036CEC92}" srcOrd="0" destOrd="0" presId="urn:microsoft.com/office/officeart/2005/8/layout/process1"/>
    <dgm:cxn modelId="{EB90954F-9559-41B2-965D-E7150FF14C4C}" srcId="{49CE5393-C155-41DD-A41A-0FD70BC7FEEF}" destId="{D79A8531-CE4F-4BAF-8027-F272284CBD0C}" srcOrd="1" destOrd="0" parTransId="{F9C90745-27AE-464C-84A5-2CC13CD6E67B}" sibTransId="{83CE6A1C-379B-4515-8527-0FB6CD11F4D0}"/>
    <dgm:cxn modelId="{65570171-44FA-46E3-BA35-E646236FA368}" type="presOf" srcId="{516E461B-E70B-4111-9934-AB640E912D26}" destId="{3E0D5822-795F-4F27-AEBD-0DB5108ADD50}" srcOrd="0" destOrd="0" presId="urn:microsoft.com/office/officeart/2005/8/layout/process1"/>
    <dgm:cxn modelId="{24334F54-B16A-4338-B799-BB1C0F17706D}" type="presOf" srcId="{910C0FCF-71FE-45E8-AD64-197A6D857D75}" destId="{9156654C-F8FF-49A6-B019-B312F27F9C5D}" srcOrd="0" destOrd="0" presId="urn:microsoft.com/office/officeart/2005/8/layout/process1"/>
    <dgm:cxn modelId="{ABBDF056-5EEC-4CA2-B2AD-A462E818DB53}" type="presOf" srcId="{49CE5393-C155-41DD-A41A-0FD70BC7FEEF}" destId="{6BF1F4EE-AEED-4E82-B44E-70C1466F00FC}" srcOrd="0" destOrd="0" presId="urn:microsoft.com/office/officeart/2005/8/layout/process1"/>
    <dgm:cxn modelId="{DF5ABD8F-14FE-46E7-95AB-E8BA078E2509}" srcId="{49CE5393-C155-41DD-A41A-0FD70BC7FEEF}" destId="{516E461B-E70B-4111-9934-AB640E912D26}" srcOrd="0" destOrd="0" parTransId="{45E42B4D-42B8-468F-826F-C59FBA4EBEA1}" sibTransId="{85BCA84D-9D7F-475D-85E3-2F7223879231}"/>
    <dgm:cxn modelId="{DB35F499-50D1-4D22-87A6-D85AD6C032C1}" srcId="{49CE5393-C155-41DD-A41A-0FD70BC7FEEF}" destId="{910C0FCF-71FE-45E8-AD64-197A6D857D75}" srcOrd="2" destOrd="0" parTransId="{9F203DFA-C3DA-4016-97C9-B1CE06827D5E}" sibTransId="{1A4DF764-B349-492F-8590-B5CF2D242A3E}"/>
    <dgm:cxn modelId="{CE087A9B-9AFD-4C0A-ABAC-5C25E0E89E0C}" type="presOf" srcId="{83CE6A1C-379B-4515-8527-0FB6CD11F4D0}" destId="{CF37A195-7E05-45A1-9DF1-8871428F559D}" srcOrd="0" destOrd="0" presId="urn:microsoft.com/office/officeart/2005/8/layout/process1"/>
    <dgm:cxn modelId="{B548CCB9-B3C1-4B2A-A037-61AD8A07B075}" type="presOf" srcId="{83CE6A1C-379B-4515-8527-0FB6CD11F4D0}" destId="{17F03AB0-31BB-40E2-8BFE-5E5D804DAFA7}" srcOrd="1" destOrd="0" presId="urn:microsoft.com/office/officeart/2005/8/layout/process1"/>
    <dgm:cxn modelId="{BA7315D4-05E4-448C-BBC2-0A02C147C0B7}" type="presOf" srcId="{85BCA84D-9D7F-475D-85E3-2F7223879231}" destId="{12F15CA0-5EF8-40CC-BB0B-7C6BDE87E158}" srcOrd="1" destOrd="0" presId="urn:microsoft.com/office/officeart/2005/8/layout/process1"/>
    <dgm:cxn modelId="{70960EF0-4F3E-4975-91F6-892D9517093E}" type="presOf" srcId="{85BCA84D-9D7F-475D-85E3-2F7223879231}" destId="{C9E13926-F2FB-43FF-8646-6378B86D5E2E}" srcOrd="0" destOrd="0" presId="urn:microsoft.com/office/officeart/2005/8/layout/process1"/>
    <dgm:cxn modelId="{40F01FF8-15FA-4210-A212-AC13E49C318A}" type="presParOf" srcId="{6BF1F4EE-AEED-4E82-B44E-70C1466F00FC}" destId="{3E0D5822-795F-4F27-AEBD-0DB5108ADD50}" srcOrd="0" destOrd="0" presId="urn:microsoft.com/office/officeart/2005/8/layout/process1"/>
    <dgm:cxn modelId="{9DF5BA41-998A-4007-8292-A753E14273B6}" type="presParOf" srcId="{6BF1F4EE-AEED-4E82-B44E-70C1466F00FC}" destId="{C9E13926-F2FB-43FF-8646-6378B86D5E2E}" srcOrd="1" destOrd="0" presId="urn:microsoft.com/office/officeart/2005/8/layout/process1"/>
    <dgm:cxn modelId="{519468DA-A94D-4C84-9B6F-2F59567B1156}" type="presParOf" srcId="{C9E13926-F2FB-43FF-8646-6378B86D5E2E}" destId="{12F15CA0-5EF8-40CC-BB0B-7C6BDE87E158}" srcOrd="0" destOrd="0" presId="urn:microsoft.com/office/officeart/2005/8/layout/process1"/>
    <dgm:cxn modelId="{203D3A2E-088E-4C90-A5BF-4CD67BB952FF}" type="presParOf" srcId="{6BF1F4EE-AEED-4E82-B44E-70C1466F00FC}" destId="{9B089F51-F6B9-4F4E-9C24-84F2036CEC92}" srcOrd="2" destOrd="0" presId="urn:microsoft.com/office/officeart/2005/8/layout/process1"/>
    <dgm:cxn modelId="{6C6911A2-B04F-479F-A787-B12A32A19FF0}" type="presParOf" srcId="{6BF1F4EE-AEED-4E82-B44E-70C1466F00FC}" destId="{CF37A195-7E05-45A1-9DF1-8871428F559D}" srcOrd="3" destOrd="0" presId="urn:microsoft.com/office/officeart/2005/8/layout/process1"/>
    <dgm:cxn modelId="{2D3339E4-D36B-488D-B025-8DD861FD7035}" type="presParOf" srcId="{CF37A195-7E05-45A1-9DF1-8871428F559D}" destId="{17F03AB0-31BB-40E2-8BFE-5E5D804DAFA7}" srcOrd="0" destOrd="0" presId="urn:microsoft.com/office/officeart/2005/8/layout/process1"/>
    <dgm:cxn modelId="{2244468A-B930-41FF-B823-94DDA8CADDD1}" type="presParOf" srcId="{6BF1F4EE-AEED-4E82-B44E-70C1466F00FC}" destId="{9156654C-F8FF-49A6-B019-B312F27F9C5D}" srcOrd="4"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1.xml><?xml version="1.0" encoding="utf-8"?>
<dgm:dataModel xmlns:dgm="http://schemas.openxmlformats.org/drawingml/2006/diagram" xmlns:a="http://schemas.openxmlformats.org/drawingml/2006/main">
  <dgm:ptLst>
    <dgm:pt modelId="{DA5CB499-B75B-4961-B2D3-349D59B35BCF}" type="doc">
      <dgm:prSet loTypeId="urn:microsoft.com/office/officeart/2008/layout/VerticalCurvedList" loCatId="list" qsTypeId="urn:microsoft.com/office/officeart/2005/8/quickstyle/simple1" qsCatId="simple" csTypeId="urn:microsoft.com/office/officeart/2005/8/colors/accent1_4" csCatId="accent1" phldr="1"/>
      <dgm:spPr/>
      <dgm:t>
        <a:bodyPr/>
        <a:lstStyle/>
        <a:p>
          <a:endParaRPr lang="es-CO"/>
        </a:p>
      </dgm:t>
    </dgm:pt>
    <dgm:pt modelId="{90AB1486-7780-4032-9183-C9980404BC89}">
      <dgm:prSet phldrT="[Texto]" custT="1"/>
      <dgm:spPr/>
      <dgm:t>
        <a:bodyPr/>
        <a:lstStyle/>
        <a:p>
          <a:r>
            <a:rPr lang="es-ES_tradnl" sz="1600" dirty="0">
              <a:latin typeface="Montserrat"/>
            </a:rPr>
            <a:t>Casi la mitad de los niños sanos están colonizados por neumococo. De estos, una cuarta parte tiene al menos infección por ese neumococo. </a:t>
          </a:r>
          <a:endParaRPr lang="es-CO" sz="1600" dirty="0">
            <a:latin typeface="Montserrat"/>
          </a:endParaRPr>
        </a:p>
      </dgm:t>
    </dgm:pt>
    <dgm:pt modelId="{876B9685-9723-4B8F-AA0D-46995D7BA0B8}" type="parTrans" cxnId="{D6B760FE-CF15-4362-92DB-0554E2E268E0}">
      <dgm:prSet/>
      <dgm:spPr/>
      <dgm:t>
        <a:bodyPr/>
        <a:lstStyle/>
        <a:p>
          <a:endParaRPr lang="es-CO" sz="1600">
            <a:latin typeface="Montserrat"/>
          </a:endParaRPr>
        </a:p>
      </dgm:t>
    </dgm:pt>
    <dgm:pt modelId="{A1E094A6-9E95-4AEE-AE17-68F41A463103}" type="sibTrans" cxnId="{D6B760FE-CF15-4362-92DB-0554E2E268E0}">
      <dgm:prSet/>
      <dgm:spPr/>
      <dgm:t>
        <a:bodyPr/>
        <a:lstStyle/>
        <a:p>
          <a:endParaRPr lang="es-CO" sz="1600">
            <a:latin typeface="Montserrat"/>
          </a:endParaRPr>
        </a:p>
      </dgm:t>
    </dgm:pt>
    <dgm:pt modelId="{EF4D2E4F-2FE4-422A-B267-08B13EA2B629}">
      <dgm:prSet phldrT="[Texto]" custT="1"/>
      <dgm:spPr/>
      <dgm:t>
        <a:bodyPr/>
        <a:lstStyle/>
        <a:p>
          <a:r>
            <a:rPr lang="es-ES_tradnl" sz="1600" dirty="0">
              <a:latin typeface="Montserrat"/>
            </a:rPr>
            <a:t>La población más grande de colonizados compartidores de cepas es en la guardería. </a:t>
          </a:r>
          <a:endParaRPr lang="es-CO" sz="1600" dirty="0">
            <a:latin typeface="Montserrat"/>
          </a:endParaRPr>
        </a:p>
      </dgm:t>
    </dgm:pt>
    <dgm:pt modelId="{8DC4A632-9FB8-4096-A594-963770136BB4}" type="parTrans" cxnId="{33CEED5E-028D-4F06-919C-47FD3FE6C260}">
      <dgm:prSet/>
      <dgm:spPr/>
      <dgm:t>
        <a:bodyPr/>
        <a:lstStyle/>
        <a:p>
          <a:endParaRPr lang="es-CO" sz="1600">
            <a:latin typeface="Montserrat"/>
          </a:endParaRPr>
        </a:p>
      </dgm:t>
    </dgm:pt>
    <dgm:pt modelId="{F3B3ADE2-6CE8-4AA1-8A24-181113224F0D}" type="sibTrans" cxnId="{33CEED5E-028D-4F06-919C-47FD3FE6C260}">
      <dgm:prSet/>
      <dgm:spPr/>
      <dgm:t>
        <a:bodyPr/>
        <a:lstStyle/>
        <a:p>
          <a:endParaRPr lang="es-CO" sz="1600">
            <a:latin typeface="Montserrat"/>
          </a:endParaRPr>
        </a:p>
      </dgm:t>
    </dgm:pt>
    <dgm:pt modelId="{BF0779F9-629F-4DC2-9AD2-91BBA2ECDC86}">
      <dgm:prSet phldrT="[Texto]" custT="1"/>
      <dgm:spPr>
        <a:solidFill>
          <a:srgbClr val="0070C0"/>
        </a:solidFill>
      </dgm:spPr>
      <dgm:t>
        <a:bodyPr/>
        <a:lstStyle/>
        <a:p>
          <a:r>
            <a:rPr lang="es-ES_tradnl" sz="1600" dirty="0">
              <a:latin typeface="Montserrat"/>
            </a:rPr>
            <a:t>Suplantó al </a:t>
          </a:r>
          <a:r>
            <a:rPr lang="es-ES_tradnl" sz="1600" dirty="0" err="1">
              <a:latin typeface="Montserrat"/>
            </a:rPr>
            <a:t>Haemophilus</a:t>
          </a:r>
          <a:r>
            <a:rPr lang="es-ES_tradnl" sz="1600" dirty="0">
              <a:latin typeface="Montserrat"/>
            </a:rPr>
            <a:t>: causa de </a:t>
          </a:r>
          <a:r>
            <a:rPr lang="es-ES_tradnl" sz="1600" dirty="0" err="1">
              <a:latin typeface="Montserrat"/>
            </a:rPr>
            <a:t>bacteremia</a:t>
          </a:r>
          <a:r>
            <a:rPr lang="es-ES_tradnl" sz="1600" dirty="0">
              <a:latin typeface="Montserrat"/>
            </a:rPr>
            <a:t>, meningitis. Además, algunos ya son resistentes a la terapia usual. </a:t>
          </a:r>
          <a:endParaRPr lang="es-CO" sz="1600" dirty="0">
            <a:latin typeface="Montserrat"/>
          </a:endParaRPr>
        </a:p>
      </dgm:t>
    </dgm:pt>
    <dgm:pt modelId="{5D63F808-99BF-4EF8-8D0C-4C651B744031}" type="parTrans" cxnId="{7C7EC19F-BC17-4D8D-8397-5D1D1478745C}">
      <dgm:prSet/>
      <dgm:spPr/>
      <dgm:t>
        <a:bodyPr/>
        <a:lstStyle/>
        <a:p>
          <a:endParaRPr lang="es-CO" sz="1600">
            <a:latin typeface="Montserrat"/>
          </a:endParaRPr>
        </a:p>
      </dgm:t>
    </dgm:pt>
    <dgm:pt modelId="{CC121C1A-2E69-496F-B5A5-9E8909247274}" type="sibTrans" cxnId="{7C7EC19F-BC17-4D8D-8397-5D1D1478745C}">
      <dgm:prSet/>
      <dgm:spPr/>
      <dgm:t>
        <a:bodyPr/>
        <a:lstStyle/>
        <a:p>
          <a:endParaRPr lang="es-CO" sz="1600">
            <a:latin typeface="Montserrat"/>
          </a:endParaRPr>
        </a:p>
      </dgm:t>
    </dgm:pt>
    <dgm:pt modelId="{618DEEB4-9CE1-43BA-9E33-5A0BDDF5B1CC}" type="pres">
      <dgm:prSet presAssocID="{DA5CB499-B75B-4961-B2D3-349D59B35BCF}" presName="Name0" presStyleCnt="0">
        <dgm:presLayoutVars>
          <dgm:chMax val="7"/>
          <dgm:chPref val="7"/>
          <dgm:dir/>
        </dgm:presLayoutVars>
      </dgm:prSet>
      <dgm:spPr/>
    </dgm:pt>
    <dgm:pt modelId="{3FE032A4-0155-411C-93DE-6F65C09D8B14}" type="pres">
      <dgm:prSet presAssocID="{DA5CB499-B75B-4961-B2D3-349D59B35BCF}" presName="Name1" presStyleCnt="0"/>
      <dgm:spPr/>
    </dgm:pt>
    <dgm:pt modelId="{2B00BAAC-81C9-487A-85FC-21DAE17AB718}" type="pres">
      <dgm:prSet presAssocID="{DA5CB499-B75B-4961-B2D3-349D59B35BCF}" presName="cycle" presStyleCnt="0"/>
      <dgm:spPr/>
    </dgm:pt>
    <dgm:pt modelId="{7610E561-3D39-428C-A72D-C45A05929538}" type="pres">
      <dgm:prSet presAssocID="{DA5CB499-B75B-4961-B2D3-349D59B35BCF}" presName="srcNode" presStyleLbl="node1" presStyleIdx="0" presStyleCnt="3"/>
      <dgm:spPr/>
    </dgm:pt>
    <dgm:pt modelId="{032387A5-CD7B-46D9-86CA-726AEBEA66AE}" type="pres">
      <dgm:prSet presAssocID="{DA5CB499-B75B-4961-B2D3-349D59B35BCF}" presName="conn" presStyleLbl="parChTrans1D2" presStyleIdx="0" presStyleCnt="1"/>
      <dgm:spPr/>
    </dgm:pt>
    <dgm:pt modelId="{BD05C3D4-0802-4844-BF54-76DF85ACD721}" type="pres">
      <dgm:prSet presAssocID="{DA5CB499-B75B-4961-B2D3-349D59B35BCF}" presName="extraNode" presStyleLbl="node1" presStyleIdx="0" presStyleCnt="3"/>
      <dgm:spPr/>
    </dgm:pt>
    <dgm:pt modelId="{C5EBC042-3B8E-4224-B3AB-E6FEF6EA6880}" type="pres">
      <dgm:prSet presAssocID="{DA5CB499-B75B-4961-B2D3-349D59B35BCF}" presName="dstNode" presStyleLbl="node1" presStyleIdx="0" presStyleCnt="3"/>
      <dgm:spPr/>
    </dgm:pt>
    <dgm:pt modelId="{8A6FCA35-54D1-43DC-BFC1-1D3A7E95160E}" type="pres">
      <dgm:prSet presAssocID="{90AB1486-7780-4032-9183-C9980404BC89}" presName="text_1" presStyleLbl="node1" presStyleIdx="0" presStyleCnt="3">
        <dgm:presLayoutVars>
          <dgm:bulletEnabled val="1"/>
        </dgm:presLayoutVars>
      </dgm:prSet>
      <dgm:spPr/>
    </dgm:pt>
    <dgm:pt modelId="{F2EA195E-6465-47FD-B6BD-F2861D870099}" type="pres">
      <dgm:prSet presAssocID="{90AB1486-7780-4032-9183-C9980404BC89}" presName="accent_1" presStyleCnt="0"/>
      <dgm:spPr/>
    </dgm:pt>
    <dgm:pt modelId="{2F79C72E-BCCB-490E-961E-667D7E501E7B}" type="pres">
      <dgm:prSet presAssocID="{90AB1486-7780-4032-9183-C9980404BC89}" presName="accentRepeatNode" presStyleLbl="solidFgAcc1" presStyleIdx="0" presStyleCnt="3"/>
      <dgm:spPr/>
    </dgm:pt>
    <dgm:pt modelId="{DA675F45-A42C-4E80-8D82-6CAED5234AB4}" type="pres">
      <dgm:prSet presAssocID="{EF4D2E4F-2FE4-422A-B267-08B13EA2B629}" presName="text_2" presStyleLbl="node1" presStyleIdx="1" presStyleCnt="3">
        <dgm:presLayoutVars>
          <dgm:bulletEnabled val="1"/>
        </dgm:presLayoutVars>
      </dgm:prSet>
      <dgm:spPr/>
    </dgm:pt>
    <dgm:pt modelId="{692B6814-88DD-4F0A-AC7D-2B63AEA3910E}" type="pres">
      <dgm:prSet presAssocID="{EF4D2E4F-2FE4-422A-B267-08B13EA2B629}" presName="accent_2" presStyleCnt="0"/>
      <dgm:spPr/>
    </dgm:pt>
    <dgm:pt modelId="{04E68026-FF91-4102-B856-9CE02C2F2091}" type="pres">
      <dgm:prSet presAssocID="{EF4D2E4F-2FE4-422A-B267-08B13EA2B629}" presName="accentRepeatNode" presStyleLbl="solidFgAcc1" presStyleIdx="1" presStyleCnt="3"/>
      <dgm:spPr/>
    </dgm:pt>
    <dgm:pt modelId="{DAA60DF5-5A40-4A66-A104-A490B1E440F5}" type="pres">
      <dgm:prSet presAssocID="{BF0779F9-629F-4DC2-9AD2-91BBA2ECDC86}" presName="text_3" presStyleLbl="node1" presStyleIdx="2" presStyleCnt="3">
        <dgm:presLayoutVars>
          <dgm:bulletEnabled val="1"/>
        </dgm:presLayoutVars>
      </dgm:prSet>
      <dgm:spPr/>
    </dgm:pt>
    <dgm:pt modelId="{1E7344EA-228F-4F8C-B5E0-8E70B9294A2B}" type="pres">
      <dgm:prSet presAssocID="{BF0779F9-629F-4DC2-9AD2-91BBA2ECDC86}" presName="accent_3" presStyleCnt="0"/>
      <dgm:spPr/>
    </dgm:pt>
    <dgm:pt modelId="{DB9DBDF4-A0F0-4539-81C2-676FECF25DDF}" type="pres">
      <dgm:prSet presAssocID="{BF0779F9-629F-4DC2-9AD2-91BBA2ECDC86}" presName="accentRepeatNode" presStyleLbl="solidFgAcc1" presStyleIdx="2" presStyleCnt="3"/>
      <dgm:spPr/>
    </dgm:pt>
  </dgm:ptLst>
  <dgm:cxnLst>
    <dgm:cxn modelId="{33CEED5E-028D-4F06-919C-47FD3FE6C260}" srcId="{DA5CB499-B75B-4961-B2D3-349D59B35BCF}" destId="{EF4D2E4F-2FE4-422A-B267-08B13EA2B629}" srcOrd="1" destOrd="0" parTransId="{8DC4A632-9FB8-4096-A594-963770136BB4}" sibTransId="{F3B3ADE2-6CE8-4AA1-8A24-181113224F0D}"/>
    <dgm:cxn modelId="{C0E95452-B2D1-4EE5-B5E6-F8E1D50C1078}" type="presOf" srcId="{BF0779F9-629F-4DC2-9AD2-91BBA2ECDC86}" destId="{DAA60DF5-5A40-4A66-A104-A490B1E440F5}" srcOrd="0" destOrd="0" presId="urn:microsoft.com/office/officeart/2008/layout/VerticalCurvedList"/>
    <dgm:cxn modelId="{0E33D558-BF01-4B8E-B62B-2E87DA8FBF12}" type="presOf" srcId="{EF4D2E4F-2FE4-422A-B267-08B13EA2B629}" destId="{DA675F45-A42C-4E80-8D82-6CAED5234AB4}" srcOrd="0" destOrd="0" presId="urn:microsoft.com/office/officeart/2008/layout/VerticalCurvedList"/>
    <dgm:cxn modelId="{7C7EC19F-BC17-4D8D-8397-5D1D1478745C}" srcId="{DA5CB499-B75B-4961-B2D3-349D59B35BCF}" destId="{BF0779F9-629F-4DC2-9AD2-91BBA2ECDC86}" srcOrd="2" destOrd="0" parTransId="{5D63F808-99BF-4EF8-8D0C-4C651B744031}" sibTransId="{CC121C1A-2E69-496F-B5A5-9E8909247274}"/>
    <dgm:cxn modelId="{483521B6-CCAD-4224-86F1-FA14E4C3F1E7}" type="presOf" srcId="{DA5CB499-B75B-4961-B2D3-349D59B35BCF}" destId="{618DEEB4-9CE1-43BA-9E33-5A0BDDF5B1CC}" srcOrd="0" destOrd="0" presId="urn:microsoft.com/office/officeart/2008/layout/VerticalCurvedList"/>
    <dgm:cxn modelId="{AD7F7BCB-D6D5-4F7C-A478-A3D775B9E759}" type="presOf" srcId="{90AB1486-7780-4032-9183-C9980404BC89}" destId="{8A6FCA35-54D1-43DC-BFC1-1D3A7E95160E}" srcOrd="0" destOrd="0" presId="urn:microsoft.com/office/officeart/2008/layout/VerticalCurvedList"/>
    <dgm:cxn modelId="{63B5DFDB-8F6A-4D49-B7DF-CF80D90C6A92}" type="presOf" srcId="{A1E094A6-9E95-4AEE-AE17-68F41A463103}" destId="{032387A5-CD7B-46D9-86CA-726AEBEA66AE}" srcOrd="0" destOrd="0" presId="urn:microsoft.com/office/officeart/2008/layout/VerticalCurvedList"/>
    <dgm:cxn modelId="{D6B760FE-CF15-4362-92DB-0554E2E268E0}" srcId="{DA5CB499-B75B-4961-B2D3-349D59B35BCF}" destId="{90AB1486-7780-4032-9183-C9980404BC89}" srcOrd="0" destOrd="0" parTransId="{876B9685-9723-4B8F-AA0D-46995D7BA0B8}" sibTransId="{A1E094A6-9E95-4AEE-AE17-68F41A463103}"/>
    <dgm:cxn modelId="{D80BDA93-BAE5-47FD-B253-4008ECD2B611}" type="presParOf" srcId="{618DEEB4-9CE1-43BA-9E33-5A0BDDF5B1CC}" destId="{3FE032A4-0155-411C-93DE-6F65C09D8B14}" srcOrd="0" destOrd="0" presId="urn:microsoft.com/office/officeart/2008/layout/VerticalCurvedList"/>
    <dgm:cxn modelId="{A7913E40-D85D-4BA6-826D-0BA5F6AB7037}" type="presParOf" srcId="{3FE032A4-0155-411C-93DE-6F65C09D8B14}" destId="{2B00BAAC-81C9-487A-85FC-21DAE17AB718}" srcOrd="0" destOrd="0" presId="urn:microsoft.com/office/officeart/2008/layout/VerticalCurvedList"/>
    <dgm:cxn modelId="{73708EA7-60E1-46A6-89C3-1C351FC61B7E}" type="presParOf" srcId="{2B00BAAC-81C9-487A-85FC-21DAE17AB718}" destId="{7610E561-3D39-428C-A72D-C45A05929538}" srcOrd="0" destOrd="0" presId="urn:microsoft.com/office/officeart/2008/layout/VerticalCurvedList"/>
    <dgm:cxn modelId="{D4CE4B70-A5A7-4AF5-8356-7606CA4371EB}" type="presParOf" srcId="{2B00BAAC-81C9-487A-85FC-21DAE17AB718}" destId="{032387A5-CD7B-46D9-86CA-726AEBEA66AE}" srcOrd="1" destOrd="0" presId="urn:microsoft.com/office/officeart/2008/layout/VerticalCurvedList"/>
    <dgm:cxn modelId="{1E8DD743-FC53-4038-B353-1C9351F57BBE}" type="presParOf" srcId="{2B00BAAC-81C9-487A-85FC-21DAE17AB718}" destId="{BD05C3D4-0802-4844-BF54-76DF85ACD721}" srcOrd="2" destOrd="0" presId="urn:microsoft.com/office/officeart/2008/layout/VerticalCurvedList"/>
    <dgm:cxn modelId="{9E10166F-3D30-4EE9-A588-7FADA27634DA}" type="presParOf" srcId="{2B00BAAC-81C9-487A-85FC-21DAE17AB718}" destId="{C5EBC042-3B8E-4224-B3AB-E6FEF6EA6880}" srcOrd="3" destOrd="0" presId="urn:microsoft.com/office/officeart/2008/layout/VerticalCurvedList"/>
    <dgm:cxn modelId="{77FE5E4D-FF26-45D9-A8B5-B0485621B8C2}" type="presParOf" srcId="{3FE032A4-0155-411C-93DE-6F65C09D8B14}" destId="{8A6FCA35-54D1-43DC-BFC1-1D3A7E95160E}" srcOrd="1" destOrd="0" presId="urn:microsoft.com/office/officeart/2008/layout/VerticalCurvedList"/>
    <dgm:cxn modelId="{0CF666B2-F6FE-4AA5-A1E0-2E540B1AAD7B}" type="presParOf" srcId="{3FE032A4-0155-411C-93DE-6F65C09D8B14}" destId="{F2EA195E-6465-47FD-B6BD-F2861D870099}" srcOrd="2" destOrd="0" presId="urn:microsoft.com/office/officeart/2008/layout/VerticalCurvedList"/>
    <dgm:cxn modelId="{E2AB91F0-10C8-41B4-A5BF-4C83F2950AB5}" type="presParOf" srcId="{F2EA195E-6465-47FD-B6BD-F2861D870099}" destId="{2F79C72E-BCCB-490E-961E-667D7E501E7B}" srcOrd="0" destOrd="0" presId="urn:microsoft.com/office/officeart/2008/layout/VerticalCurvedList"/>
    <dgm:cxn modelId="{DF55F1B1-181F-4D02-8775-DB17F55318C1}" type="presParOf" srcId="{3FE032A4-0155-411C-93DE-6F65C09D8B14}" destId="{DA675F45-A42C-4E80-8D82-6CAED5234AB4}" srcOrd="3" destOrd="0" presId="urn:microsoft.com/office/officeart/2008/layout/VerticalCurvedList"/>
    <dgm:cxn modelId="{13EF6F54-B019-4F6B-8C61-FB549DE5A921}" type="presParOf" srcId="{3FE032A4-0155-411C-93DE-6F65C09D8B14}" destId="{692B6814-88DD-4F0A-AC7D-2B63AEA3910E}" srcOrd="4" destOrd="0" presId="urn:microsoft.com/office/officeart/2008/layout/VerticalCurvedList"/>
    <dgm:cxn modelId="{40E29229-5C76-47F0-B4B6-A0A62287B5A6}" type="presParOf" srcId="{692B6814-88DD-4F0A-AC7D-2B63AEA3910E}" destId="{04E68026-FF91-4102-B856-9CE02C2F2091}" srcOrd="0" destOrd="0" presId="urn:microsoft.com/office/officeart/2008/layout/VerticalCurvedList"/>
    <dgm:cxn modelId="{5A39755D-AF62-49E7-A66E-D5F1E44C95E5}" type="presParOf" srcId="{3FE032A4-0155-411C-93DE-6F65C09D8B14}" destId="{DAA60DF5-5A40-4A66-A104-A490B1E440F5}" srcOrd="5" destOrd="0" presId="urn:microsoft.com/office/officeart/2008/layout/VerticalCurvedList"/>
    <dgm:cxn modelId="{4DA2E36F-5633-4440-99C1-A6F5EA7860B3}" type="presParOf" srcId="{3FE032A4-0155-411C-93DE-6F65C09D8B14}" destId="{1E7344EA-228F-4F8C-B5E0-8E70B9294A2B}" srcOrd="6" destOrd="0" presId="urn:microsoft.com/office/officeart/2008/layout/VerticalCurvedList"/>
    <dgm:cxn modelId="{348F6679-59CA-4651-A176-723F19DDF36C}" type="presParOf" srcId="{1E7344EA-228F-4F8C-B5E0-8E70B9294A2B}" destId="{DB9DBDF4-A0F0-4539-81C2-676FECF25DDF}"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2.xml><?xml version="1.0" encoding="utf-8"?>
<dgm:dataModel xmlns:dgm="http://schemas.openxmlformats.org/drawingml/2006/diagram" xmlns:a="http://schemas.openxmlformats.org/drawingml/2006/main">
  <dgm:ptLst>
    <dgm:pt modelId="{0DD19E83-616D-47D6-93E6-E0F19A818430}" type="doc">
      <dgm:prSet loTypeId="urn:microsoft.com/office/officeart/2005/8/layout/process2" loCatId="process" qsTypeId="urn:microsoft.com/office/officeart/2005/8/quickstyle/simple1" qsCatId="simple" csTypeId="urn:microsoft.com/office/officeart/2005/8/colors/accent1_4" csCatId="accent1" phldr="1"/>
      <dgm:spPr/>
    </dgm:pt>
    <dgm:pt modelId="{EAB6A9C5-498F-4675-A92D-1EA9D018FBB1}">
      <dgm:prSet phldrT="[Texto]" custT="1"/>
      <dgm:spPr/>
      <dgm:t>
        <a:bodyPr/>
        <a:lstStyle/>
        <a:p>
          <a:r>
            <a:rPr lang="es-ES_tradnl" sz="1800" dirty="0">
              <a:latin typeface="Montserrat"/>
            </a:rPr>
            <a:t>Objetivos: reducción de Ca cérvix, vulva y vagina, lesiones precancerosas y verrugas genitales.</a:t>
          </a:r>
          <a:endParaRPr lang="es-CO" sz="1800" dirty="0">
            <a:latin typeface="Montserrat"/>
          </a:endParaRPr>
        </a:p>
      </dgm:t>
    </dgm:pt>
    <dgm:pt modelId="{87AFC1A1-6DBF-4EE1-9B9E-31CB74B90FED}" type="parTrans" cxnId="{9C9225C6-F1B0-4784-A097-F251E9F38E44}">
      <dgm:prSet/>
      <dgm:spPr/>
      <dgm:t>
        <a:bodyPr/>
        <a:lstStyle/>
        <a:p>
          <a:endParaRPr lang="es-CO" sz="1800">
            <a:latin typeface="Montserrat"/>
          </a:endParaRPr>
        </a:p>
      </dgm:t>
    </dgm:pt>
    <dgm:pt modelId="{A0AEDF27-4F2B-4369-ABD4-D420D4D9B18A}" type="sibTrans" cxnId="{9C9225C6-F1B0-4784-A097-F251E9F38E44}">
      <dgm:prSet custT="1"/>
      <dgm:spPr/>
      <dgm:t>
        <a:bodyPr/>
        <a:lstStyle/>
        <a:p>
          <a:endParaRPr lang="es-CO" sz="1800">
            <a:latin typeface="Montserrat"/>
          </a:endParaRPr>
        </a:p>
      </dgm:t>
    </dgm:pt>
    <dgm:pt modelId="{106217D1-21B1-4853-8ED0-040B3E71859E}">
      <dgm:prSet phldrT="[Texto]" custT="1"/>
      <dgm:spPr/>
      <dgm:t>
        <a:bodyPr/>
        <a:lstStyle/>
        <a:p>
          <a:r>
            <a:rPr lang="es-ES_tradnl" sz="1800" dirty="0">
              <a:latin typeface="Montserrat"/>
            </a:rPr>
            <a:t>Población objeto: niñas entre 9 y 26. Se aplican 3 dosis día 0, 30 y 180. </a:t>
          </a:r>
          <a:endParaRPr lang="es-CO" sz="1800" dirty="0">
            <a:latin typeface="Montserrat"/>
          </a:endParaRPr>
        </a:p>
      </dgm:t>
    </dgm:pt>
    <dgm:pt modelId="{124FDABC-943A-442E-AC4A-F2BD62835BE7}" type="parTrans" cxnId="{6A5EFD81-17C3-4C95-A36F-7A8EDD041579}">
      <dgm:prSet/>
      <dgm:spPr/>
      <dgm:t>
        <a:bodyPr/>
        <a:lstStyle/>
        <a:p>
          <a:endParaRPr lang="es-CO" sz="1800">
            <a:latin typeface="Montserrat"/>
          </a:endParaRPr>
        </a:p>
      </dgm:t>
    </dgm:pt>
    <dgm:pt modelId="{4E474F97-FFE7-4E7C-B4B3-15A85AA2101A}" type="sibTrans" cxnId="{6A5EFD81-17C3-4C95-A36F-7A8EDD041579}">
      <dgm:prSet custT="1"/>
      <dgm:spPr/>
      <dgm:t>
        <a:bodyPr/>
        <a:lstStyle/>
        <a:p>
          <a:endParaRPr lang="es-CO" sz="1800">
            <a:latin typeface="Montserrat"/>
          </a:endParaRPr>
        </a:p>
      </dgm:t>
    </dgm:pt>
    <dgm:pt modelId="{C7AEB235-DE2D-4473-891F-0F5C4E59575A}">
      <dgm:prSet phldrT="[Texto]" custT="1"/>
      <dgm:spPr>
        <a:solidFill>
          <a:srgbClr val="0070C0"/>
        </a:solidFill>
      </dgm:spPr>
      <dgm:t>
        <a:bodyPr/>
        <a:lstStyle/>
        <a:p>
          <a:r>
            <a:rPr lang="es-ES_tradnl" sz="1800" dirty="0">
              <a:latin typeface="Montserrat"/>
            </a:rPr>
            <a:t>Nada concluyente se puede decir acerca de la vacuna. </a:t>
          </a:r>
          <a:endParaRPr lang="es-CO" sz="1800" dirty="0">
            <a:latin typeface="Montserrat"/>
          </a:endParaRPr>
        </a:p>
      </dgm:t>
    </dgm:pt>
    <dgm:pt modelId="{7898FD8F-9C77-4324-9F35-7E5D84038C89}" type="parTrans" cxnId="{1EB5F340-911F-4379-A88B-7E9E60B1C5D4}">
      <dgm:prSet/>
      <dgm:spPr/>
      <dgm:t>
        <a:bodyPr/>
        <a:lstStyle/>
        <a:p>
          <a:endParaRPr lang="es-CO" sz="1800">
            <a:latin typeface="Montserrat"/>
          </a:endParaRPr>
        </a:p>
      </dgm:t>
    </dgm:pt>
    <dgm:pt modelId="{DAA43EBE-75D2-4782-8D1B-39E537FEBA08}" type="sibTrans" cxnId="{1EB5F340-911F-4379-A88B-7E9E60B1C5D4}">
      <dgm:prSet/>
      <dgm:spPr/>
      <dgm:t>
        <a:bodyPr/>
        <a:lstStyle/>
        <a:p>
          <a:endParaRPr lang="es-CO" sz="1800">
            <a:latin typeface="Montserrat"/>
          </a:endParaRPr>
        </a:p>
      </dgm:t>
    </dgm:pt>
    <dgm:pt modelId="{7D9BFD7E-DDEB-490E-A469-2E04ADB65193}" type="pres">
      <dgm:prSet presAssocID="{0DD19E83-616D-47D6-93E6-E0F19A818430}" presName="linearFlow" presStyleCnt="0">
        <dgm:presLayoutVars>
          <dgm:resizeHandles val="exact"/>
        </dgm:presLayoutVars>
      </dgm:prSet>
      <dgm:spPr/>
    </dgm:pt>
    <dgm:pt modelId="{440C6B39-7AEC-4DB9-BB8B-A8C3ED40C805}" type="pres">
      <dgm:prSet presAssocID="{EAB6A9C5-498F-4675-A92D-1EA9D018FBB1}" presName="node" presStyleLbl="node1" presStyleIdx="0" presStyleCnt="3">
        <dgm:presLayoutVars>
          <dgm:bulletEnabled val="1"/>
        </dgm:presLayoutVars>
      </dgm:prSet>
      <dgm:spPr/>
    </dgm:pt>
    <dgm:pt modelId="{76A14551-D724-4670-B599-BC591CDE0AAA}" type="pres">
      <dgm:prSet presAssocID="{A0AEDF27-4F2B-4369-ABD4-D420D4D9B18A}" presName="sibTrans" presStyleLbl="sibTrans2D1" presStyleIdx="0" presStyleCnt="2"/>
      <dgm:spPr/>
    </dgm:pt>
    <dgm:pt modelId="{05F266A9-FD23-4181-95F1-7431E437FD22}" type="pres">
      <dgm:prSet presAssocID="{A0AEDF27-4F2B-4369-ABD4-D420D4D9B18A}" presName="connectorText" presStyleLbl="sibTrans2D1" presStyleIdx="0" presStyleCnt="2"/>
      <dgm:spPr/>
    </dgm:pt>
    <dgm:pt modelId="{6B6315C9-3760-4C9D-901A-A86D99947D9F}" type="pres">
      <dgm:prSet presAssocID="{106217D1-21B1-4853-8ED0-040B3E71859E}" presName="node" presStyleLbl="node1" presStyleIdx="1" presStyleCnt="3">
        <dgm:presLayoutVars>
          <dgm:bulletEnabled val="1"/>
        </dgm:presLayoutVars>
      </dgm:prSet>
      <dgm:spPr/>
    </dgm:pt>
    <dgm:pt modelId="{91503393-8486-40D3-86A7-24A21CD10698}" type="pres">
      <dgm:prSet presAssocID="{4E474F97-FFE7-4E7C-B4B3-15A85AA2101A}" presName="sibTrans" presStyleLbl="sibTrans2D1" presStyleIdx="1" presStyleCnt="2"/>
      <dgm:spPr/>
    </dgm:pt>
    <dgm:pt modelId="{BFB6687A-D232-4B40-A939-938683F82082}" type="pres">
      <dgm:prSet presAssocID="{4E474F97-FFE7-4E7C-B4B3-15A85AA2101A}" presName="connectorText" presStyleLbl="sibTrans2D1" presStyleIdx="1" presStyleCnt="2"/>
      <dgm:spPr/>
    </dgm:pt>
    <dgm:pt modelId="{C5192CCB-938F-4618-B1C0-11503C329EC1}" type="pres">
      <dgm:prSet presAssocID="{C7AEB235-DE2D-4473-891F-0F5C4E59575A}" presName="node" presStyleLbl="node1" presStyleIdx="2" presStyleCnt="3">
        <dgm:presLayoutVars>
          <dgm:bulletEnabled val="1"/>
        </dgm:presLayoutVars>
      </dgm:prSet>
      <dgm:spPr/>
    </dgm:pt>
  </dgm:ptLst>
  <dgm:cxnLst>
    <dgm:cxn modelId="{5A036E0C-AED3-47E1-A6B3-937F33D0B706}" type="presOf" srcId="{0DD19E83-616D-47D6-93E6-E0F19A818430}" destId="{7D9BFD7E-DDEB-490E-A469-2E04ADB65193}" srcOrd="0" destOrd="0" presId="urn:microsoft.com/office/officeart/2005/8/layout/process2"/>
    <dgm:cxn modelId="{D821251B-37E6-4CE9-B1B6-FB05D6E3F0A6}" type="presOf" srcId="{4E474F97-FFE7-4E7C-B4B3-15A85AA2101A}" destId="{91503393-8486-40D3-86A7-24A21CD10698}" srcOrd="0" destOrd="0" presId="urn:microsoft.com/office/officeart/2005/8/layout/process2"/>
    <dgm:cxn modelId="{1EB5F340-911F-4379-A88B-7E9E60B1C5D4}" srcId="{0DD19E83-616D-47D6-93E6-E0F19A818430}" destId="{C7AEB235-DE2D-4473-891F-0F5C4E59575A}" srcOrd="2" destOrd="0" parTransId="{7898FD8F-9C77-4324-9F35-7E5D84038C89}" sibTransId="{DAA43EBE-75D2-4782-8D1B-39E537FEBA08}"/>
    <dgm:cxn modelId="{B86AD85B-1A4B-4648-B192-A35BE271BB3B}" type="presOf" srcId="{C7AEB235-DE2D-4473-891F-0F5C4E59575A}" destId="{C5192CCB-938F-4618-B1C0-11503C329EC1}" srcOrd="0" destOrd="0" presId="urn:microsoft.com/office/officeart/2005/8/layout/process2"/>
    <dgm:cxn modelId="{11FB4342-4A60-4602-8EB7-32A29C60A83E}" type="presOf" srcId="{A0AEDF27-4F2B-4369-ABD4-D420D4D9B18A}" destId="{05F266A9-FD23-4181-95F1-7431E437FD22}" srcOrd="1" destOrd="0" presId="urn:microsoft.com/office/officeart/2005/8/layout/process2"/>
    <dgm:cxn modelId="{6A5EFD81-17C3-4C95-A36F-7A8EDD041579}" srcId="{0DD19E83-616D-47D6-93E6-E0F19A818430}" destId="{106217D1-21B1-4853-8ED0-040B3E71859E}" srcOrd="1" destOrd="0" parTransId="{124FDABC-943A-442E-AC4A-F2BD62835BE7}" sibTransId="{4E474F97-FFE7-4E7C-B4B3-15A85AA2101A}"/>
    <dgm:cxn modelId="{7EEF55AA-1573-4C40-871A-65B351B93CC6}" type="presOf" srcId="{106217D1-21B1-4853-8ED0-040B3E71859E}" destId="{6B6315C9-3760-4C9D-901A-A86D99947D9F}" srcOrd="0" destOrd="0" presId="urn:microsoft.com/office/officeart/2005/8/layout/process2"/>
    <dgm:cxn modelId="{91B3C5B7-AF3C-41AF-875B-F768C5692258}" type="presOf" srcId="{4E474F97-FFE7-4E7C-B4B3-15A85AA2101A}" destId="{BFB6687A-D232-4B40-A939-938683F82082}" srcOrd="1" destOrd="0" presId="urn:microsoft.com/office/officeart/2005/8/layout/process2"/>
    <dgm:cxn modelId="{9C9225C6-F1B0-4784-A097-F251E9F38E44}" srcId="{0DD19E83-616D-47D6-93E6-E0F19A818430}" destId="{EAB6A9C5-498F-4675-A92D-1EA9D018FBB1}" srcOrd="0" destOrd="0" parTransId="{87AFC1A1-6DBF-4EE1-9B9E-31CB74B90FED}" sibTransId="{A0AEDF27-4F2B-4369-ABD4-D420D4D9B18A}"/>
    <dgm:cxn modelId="{89030BDC-ECE0-4C5C-82FE-E3FA8F42187E}" type="presOf" srcId="{EAB6A9C5-498F-4675-A92D-1EA9D018FBB1}" destId="{440C6B39-7AEC-4DB9-BB8B-A8C3ED40C805}" srcOrd="0" destOrd="0" presId="urn:microsoft.com/office/officeart/2005/8/layout/process2"/>
    <dgm:cxn modelId="{2C9BBAE5-F2A8-4546-94F3-58FCF43B600F}" type="presOf" srcId="{A0AEDF27-4F2B-4369-ABD4-D420D4D9B18A}" destId="{76A14551-D724-4670-B599-BC591CDE0AAA}" srcOrd="0" destOrd="0" presId="urn:microsoft.com/office/officeart/2005/8/layout/process2"/>
    <dgm:cxn modelId="{8FDAF05D-4455-4BC4-A886-891E5965A8B7}" type="presParOf" srcId="{7D9BFD7E-DDEB-490E-A469-2E04ADB65193}" destId="{440C6B39-7AEC-4DB9-BB8B-A8C3ED40C805}" srcOrd="0" destOrd="0" presId="urn:microsoft.com/office/officeart/2005/8/layout/process2"/>
    <dgm:cxn modelId="{66DAA3E2-23C1-477D-A3C4-16D8F4B01698}" type="presParOf" srcId="{7D9BFD7E-DDEB-490E-A469-2E04ADB65193}" destId="{76A14551-D724-4670-B599-BC591CDE0AAA}" srcOrd="1" destOrd="0" presId="urn:microsoft.com/office/officeart/2005/8/layout/process2"/>
    <dgm:cxn modelId="{4D16CE86-E444-4D67-AA50-C79DDB0B4E64}" type="presParOf" srcId="{76A14551-D724-4670-B599-BC591CDE0AAA}" destId="{05F266A9-FD23-4181-95F1-7431E437FD22}" srcOrd="0" destOrd="0" presId="urn:microsoft.com/office/officeart/2005/8/layout/process2"/>
    <dgm:cxn modelId="{CC6AC0FA-23C3-4A7F-BC03-8D93F20765AF}" type="presParOf" srcId="{7D9BFD7E-DDEB-490E-A469-2E04ADB65193}" destId="{6B6315C9-3760-4C9D-901A-A86D99947D9F}" srcOrd="2" destOrd="0" presId="urn:microsoft.com/office/officeart/2005/8/layout/process2"/>
    <dgm:cxn modelId="{1B543A90-EE72-4EAC-A7F6-4FD94D64CB82}" type="presParOf" srcId="{7D9BFD7E-DDEB-490E-A469-2E04ADB65193}" destId="{91503393-8486-40D3-86A7-24A21CD10698}" srcOrd="3" destOrd="0" presId="urn:microsoft.com/office/officeart/2005/8/layout/process2"/>
    <dgm:cxn modelId="{92FE7237-A167-4470-AB21-5A6B6D8BD0BC}" type="presParOf" srcId="{91503393-8486-40D3-86A7-24A21CD10698}" destId="{BFB6687A-D232-4B40-A939-938683F82082}" srcOrd="0" destOrd="0" presId="urn:microsoft.com/office/officeart/2005/8/layout/process2"/>
    <dgm:cxn modelId="{1688A41D-18D1-447B-A9CF-DFEE1E98CA46}" type="presParOf" srcId="{7D9BFD7E-DDEB-490E-A469-2E04ADB65193}" destId="{C5192CCB-938F-4618-B1C0-11503C329EC1}" srcOrd="4" destOrd="0" presId="urn:microsoft.com/office/officeart/2005/8/layout/process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3.xml><?xml version="1.0" encoding="utf-8"?>
<dgm:dataModel xmlns:dgm="http://schemas.openxmlformats.org/drawingml/2006/diagram" xmlns:a="http://schemas.openxmlformats.org/drawingml/2006/main">
  <dgm:ptLst>
    <dgm:pt modelId="{EBAC9D34-E33C-4C34-B178-7AF78E6BFF6B}" type="doc">
      <dgm:prSet loTypeId="urn:microsoft.com/office/officeart/2005/8/layout/list1" loCatId="list" qsTypeId="urn:microsoft.com/office/officeart/2005/8/quickstyle/simple1" qsCatId="simple" csTypeId="urn:microsoft.com/office/officeart/2005/8/colors/accent1_4" csCatId="accent1" phldr="1"/>
      <dgm:spPr/>
      <dgm:t>
        <a:bodyPr/>
        <a:lstStyle/>
        <a:p>
          <a:endParaRPr lang="es-CO"/>
        </a:p>
      </dgm:t>
    </dgm:pt>
    <dgm:pt modelId="{F39293D4-338A-4057-B136-55F56ED771B3}">
      <dgm:prSet phldrT="[Texto]" custT="1"/>
      <dgm:spPr/>
      <dgm:t>
        <a:bodyPr/>
        <a:lstStyle/>
        <a:p>
          <a:r>
            <a:rPr lang="es-ES_tradnl" sz="1400" dirty="0">
              <a:latin typeface="Montserrat"/>
            </a:rPr>
            <a:t>No hay evidencia de que las vacunas que contienen aluminio causen daño, ni que la presencia de aluminio en el sitio de la inyección esté relacionado con cualquier síndrome autoinmune, así mismo, no hay evidencia de que los fragmentos de PVH produzcan vasculitis, encefalitis u otras enfermedades.</a:t>
          </a:r>
          <a:endParaRPr lang="es-CO" sz="1400" dirty="0">
            <a:latin typeface="Montserrat"/>
          </a:endParaRPr>
        </a:p>
      </dgm:t>
    </dgm:pt>
    <dgm:pt modelId="{A4DF3950-A75B-463F-BF97-44B8EEA9C87F}" type="parTrans" cxnId="{526DE90A-FB68-4037-AE4A-95AEB3C67F71}">
      <dgm:prSet/>
      <dgm:spPr/>
      <dgm:t>
        <a:bodyPr/>
        <a:lstStyle/>
        <a:p>
          <a:endParaRPr lang="es-CO" sz="1400">
            <a:latin typeface="Montserrat"/>
          </a:endParaRPr>
        </a:p>
      </dgm:t>
    </dgm:pt>
    <dgm:pt modelId="{72AC8FCC-1D15-4108-8FDD-8B470E7B314A}" type="sibTrans" cxnId="{526DE90A-FB68-4037-AE4A-95AEB3C67F71}">
      <dgm:prSet/>
      <dgm:spPr/>
      <dgm:t>
        <a:bodyPr/>
        <a:lstStyle/>
        <a:p>
          <a:endParaRPr lang="es-CO" sz="1400">
            <a:latin typeface="Montserrat"/>
          </a:endParaRPr>
        </a:p>
      </dgm:t>
    </dgm:pt>
    <dgm:pt modelId="{031CD06F-AFA0-4A94-A19C-636BCCA53C4B}">
      <dgm:prSet phldrT="[Texto]" custT="1"/>
      <dgm:spPr>
        <a:solidFill>
          <a:schemeClr val="accent5">
            <a:lumMod val="75000"/>
          </a:schemeClr>
        </a:solidFill>
      </dgm:spPr>
      <dgm:t>
        <a:bodyPr/>
        <a:lstStyle/>
        <a:p>
          <a:r>
            <a:rPr lang="es-ES_tradnl" sz="1400" dirty="0">
              <a:latin typeface="Montserrat"/>
            </a:rPr>
            <a:t>En un estudio en Francia con 2 millones de mujeres solo encontró un pequeño incremento de </a:t>
          </a:r>
          <a:r>
            <a:rPr lang="es-ES_tradnl" sz="1400" dirty="0" err="1">
              <a:latin typeface="Montserrat"/>
            </a:rPr>
            <a:t>Guillain</a:t>
          </a:r>
          <a:r>
            <a:rPr lang="es-ES_tradnl" sz="1400" dirty="0">
              <a:latin typeface="Montserrat"/>
            </a:rPr>
            <a:t> Barré en los 3 meses siguientes a la aplicación de la vacuna, de 1 en 100.000 vacunadas, sin embargo este hallazgo no se ha reproducido en otros estudios. </a:t>
          </a:r>
          <a:endParaRPr lang="es-CO" sz="1400" dirty="0">
            <a:latin typeface="Montserrat"/>
          </a:endParaRPr>
        </a:p>
      </dgm:t>
    </dgm:pt>
    <dgm:pt modelId="{F6EE0D12-43E0-4B0B-850F-122724D7BEEE}" type="parTrans" cxnId="{D7BC0B11-78E9-42C4-9A43-67C9F89E53D1}">
      <dgm:prSet/>
      <dgm:spPr/>
      <dgm:t>
        <a:bodyPr/>
        <a:lstStyle/>
        <a:p>
          <a:endParaRPr lang="es-CO" sz="1400">
            <a:latin typeface="Montserrat"/>
          </a:endParaRPr>
        </a:p>
      </dgm:t>
    </dgm:pt>
    <dgm:pt modelId="{906F8BAA-4833-48A2-8FE0-C518A28D671B}" type="sibTrans" cxnId="{D7BC0B11-78E9-42C4-9A43-67C9F89E53D1}">
      <dgm:prSet/>
      <dgm:spPr/>
      <dgm:t>
        <a:bodyPr/>
        <a:lstStyle/>
        <a:p>
          <a:endParaRPr lang="es-CO" sz="1400">
            <a:latin typeface="Montserrat"/>
          </a:endParaRPr>
        </a:p>
      </dgm:t>
    </dgm:pt>
    <dgm:pt modelId="{8F670973-93CC-4F71-83AE-1E19094A4346}" type="pres">
      <dgm:prSet presAssocID="{EBAC9D34-E33C-4C34-B178-7AF78E6BFF6B}" presName="linear" presStyleCnt="0">
        <dgm:presLayoutVars>
          <dgm:dir/>
          <dgm:animLvl val="lvl"/>
          <dgm:resizeHandles val="exact"/>
        </dgm:presLayoutVars>
      </dgm:prSet>
      <dgm:spPr/>
    </dgm:pt>
    <dgm:pt modelId="{B4F04DC8-B23E-481E-897A-64EABF77FBCB}" type="pres">
      <dgm:prSet presAssocID="{F39293D4-338A-4057-B136-55F56ED771B3}" presName="parentLin" presStyleCnt="0"/>
      <dgm:spPr/>
    </dgm:pt>
    <dgm:pt modelId="{FE2F6860-7341-450E-8FDE-FF99C3223127}" type="pres">
      <dgm:prSet presAssocID="{F39293D4-338A-4057-B136-55F56ED771B3}" presName="parentLeftMargin" presStyleLbl="node1" presStyleIdx="0" presStyleCnt="2"/>
      <dgm:spPr/>
    </dgm:pt>
    <dgm:pt modelId="{04534612-E730-4054-BD46-2FEA1D80CC93}" type="pres">
      <dgm:prSet presAssocID="{F39293D4-338A-4057-B136-55F56ED771B3}" presName="parentText" presStyleLbl="node1" presStyleIdx="0" presStyleCnt="2" custScaleX="130100" custScaleY="108977">
        <dgm:presLayoutVars>
          <dgm:chMax val="0"/>
          <dgm:bulletEnabled val="1"/>
        </dgm:presLayoutVars>
      </dgm:prSet>
      <dgm:spPr/>
    </dgm:pt>
    <dgm:pt modelId="{FD7D7BCD-23ED-4B1A-9851-A608A2423602}" type="pres">
      <dgm:prSet presAssocID="{F39293D4-338A-4057-B136-55F56ED771B3}" presName="negativeSpace" presStyleCnt="0"/>
      <dgm:spPr/>
    </dgm:pt>
    <dgm:pt modelId="{199CDED9-C6F2-4E12-B2B3-6EFE5C9E7B35}" type="pres">
      <dgm:prSet presAssocID="{F39293D4-338A-4057-B136-55F56ED771B3}" presName="childText" presStyleLbl="conFgAcc1" presStyleIdx="0" presStyleCnt="2">
        <dgm:presLayoutVars>
          <dgm:bulletEnabled val="1"/>
        </dgm:presLayoutVars>
      </dgm:prSet>
      <dgm:spPr/>
    </dgm:pt>
    <dgm:pt modelId="{68B75B38-A516-411C-9D6F-0992D12CF279}" type="pres">
      <dgm:prSet presAssocID="{72AC8FCC-1D15-4108-8FDD-8B470E7B314A}" presName="spaceBetweenRectangles" presStyleCnt="0"/>
      <dgm:spPr/>
    </dgm:pt>
    <dgm:pt modelId="{2D3711FD-BB3D-4065-B234-09CED337B631}" type="pres">
      <dgm:prSet presAssocID="{031CD06F-AFA0-4A94-A19C-636BCCA53C4B}" presName="parentLin" presStyleCnt="0"/>
      <dgm:spPr/>
    </dgm:pt>
    <dgm:pt modelId="{5AB02FAA-266C-4D71-9C7F-EF00C2EDE397}" type="pres">
      <dgm:prSet presAssocID="{031CD06F-AFA0-4A94-A19C-636BCCA53C4B}" presName="parentLeftMargin" presStyleLbl="node1" presStyleIdx="0" presStyleCnt="2"/>
      <dgm:spPr/>
    </dgm:pt>
    <dgm:pt modelId="{53ADC5DB-106B-4C29-A627-8D0F5A0BF3A4}" type="pres">
      <dgm:prSet presAssocID="{031CD06F-AFA0-4A94-A19C-636BCCA53C4B}" presName="parentText" presStyleLbl="node1" presStyleIdx="1" presStyleCnt="2" custScaleX="130100" custScaleY="108977">
        <dgm:presLayoutVars>
          <dgm:chMax val="0"/>
          <dgm:bulletEnabled val="1"/>
        </dgm:presLayoutVars>
      </dgm:prSet>
      <dgm:spPr/>
    </dgm:pt>
    <dgm:pt modelId="{F858C59F-4594-4D46-9808-898CD3A95EF5}" type="pres">
      <dgm:prSet presAssocID="{031CD06F-AFA0-4A94-A19C-636BCCA53C4B}" presName="negativeSpace" presStyleCnt="0"/>
      <dgm:spPr/>
    </dgm:pt>
    <dgm:pt modelId="{25F0A151-181F-4863-BFA8-440FBFE6C059}" type="pres">
      <dgm:prSet presAssocID="{031CD06F-AFA0-4A94-A19C-636BCCA53C4B}" presName="childText" presStyleLbl="conFgAcc1" presStyleIdx="1" presStyleCnt="2">
        <dgm:presLayoutVars>
          <dgm:bulletEnabled val="1"/>
        </dgm:presLayoutVars>
      </dgm:prSet>
      <dgm:spPr/>
    </dgm:pt>
  </dgm:ptLst>
  <dgm:cxnLst>
    <dgm:cxn modelId="{E70FDF04-5996-4F54-88E6-9BE6900B2648}" type="presOf" srcId="{F39293D4-338A-4057-B136-55F56ED771B3}" destId="{04534612-E730-4054-BD46-2FEA1D80CC93}" srcOrd="1" destOrd="0" presId="urn:microsoft.com/office/officeart/2005/8/layout/list1"/>
    <dgm:cxn modelId="{526DE90A-FB68-4037-AE4A-95AEB3C67F71}" srcId="{EBAC9D34-E33C-4C34-B178-7AF78E6BFF6B}" destId="{F39293D4-338A-4057-B136-55F56ED771B3}" srcOrd="0" destOrd="0" parTransId="{A4DF3950-A75B-463F-BF97-44B8EEA9C87F}" sibTransId="{72AC8FCC-1D15-4108-8FDD-8B470E7B314A}"/>
    <dgm:cxn modelId="{D7BC0B11-78E9-42C4-9A43-67C9F89E53D1}" srcId="{EBAC9D34-E33C-4C34-B178-7AF78E6BFF6B}" destId="{031CD06F-AFA0-4A94-A19C-636BCCA53C4B}" srcOrd="1" destOrd="0" parTransId="{F6EE0D12-43E0-4B0B-850F-122724D7BEEE}" sibTransId="{906F8BAA-4833-48A2-8FE0-C518A28D671B}"/>
    <dgm:cxn modelId="{3751F632-7B38-482A-86D8-C2C78A382D04}" type="presOf" srcId="{031CD06F-AFA0-4A94-A19C-636BCCA53C4B}" destId="{5AB02FAA-266C-4D71-9C7F-EF00C2EDE397}" srcOrd="0" destOrd="0" presId="urn:microsoft.com/office/officeart/2005/8/layout/list1"/>
    <dgm:cxn modelId="{6C93E595-CF60-4B09-A668-06044D50C756}" type="presOf" srcId="{031CD06F-AFA0-4A94-A19C-636BCCA53C4B}" destId="{53ADC5DB-106B-4C29-A627-8D0F5A0BF3A4}" srcOrd="1" destOrd="0" presId="urn:microsoft.com/office/officeart/2005/8/layout/list1"/>
    <dgm:cxn modelId="{85D3D1B9-FCB7-454E-9067-C5EF10A64376}" type="presOf" srcId="{EBAC9D34-E33C-4C34-B178-7AF78E6BFF6B}" destId="{8F670973-93CC-4F71-83AE-1E19094A4346}" srcOrd="0" destOrd="0" presId="urn:microsoft.com/office/officeart/2005/8/layout/list1"/>
    <dgm:cxn modelId="{200A98EA-E5ED-411F-8107-D47BAC4C6A71}" type="presOf" srcId="{F39293D4-338A-4057-B136-55F56ED771B3}" destId="{FE2F6860-7341-450E-8FDE-FF99C3223127}" srcOrd="0" destOrd="0" presId="urn:microsoft.com/office/officeart/2005/8/layout/list1"/>
    <dgm:cxn modelId="{E29B29DA-B15C-4FFB-B22D-0BF635D58874}" type="presParOf" srcId="{8F670973-93CC-4F71-83AE-1E19094A4346}" destId="{B4F04DC8-B23E-481E-897A-64EABF77FBCB}" srcOrd="0" destOrd="0" presId="urn:microsoft.com/office/officeart/2005/8/layout/list1"/>
    <dgm:cxn modelId="{BCA2FB38-C08E-432B-95CF-AB84443A4E0D}" type="presParOf" srcId="{B4F04DC8-B23E-481E-897A-64EABF77FBCB}" destId="{FE2F6860-7341-450E-8FDE-FF99C3223127}" srcOrd="0" destOrd="0" presId="urn:microsoft.com/office/officeart/2005/8/layout/list1"/>
    <dgm:cxn modelId="{FE34B7B3-6989-47B0-8548-87047DC94141}" type="presParOf" srcId="{B4F04DC8-B23E-481E-897A-64EABF77FBCB}" destId="{04534612-E730-4054-BD46-2FEA1D80CC93}" srcOrd="1" destOrd="0" presId="urn:microsoft.com/office/officeart/2005/8/layout/list1"/>
    <dgm:cxn modelId="{C94159C6-8FBC-4076-AA66-C222ADF55702}" type="presParOf" srcId="{8F670973-93CC-4F71-83AE-1E19094A4346}" destId="{FD7D7BCD-23ED-4B1A-9851-A608A2423602}" srcOrd="1" destOrd="0" presId="urn:microsoft.com/office/officeart/2005/8/layout/list1"/>
    <dgm:cxn modelId="{84D7B0F7-D2DB-4E24-BDF4-41207235917B}" type="presParOf" srcId="{8F670973-93CC-4F71-83AE-1E19094A4346}" destId="{199CDED9-C6F2-4E12-B2B3-6EFE5C9E7B35}" srcOrd="2" destOrd="0" presId="urn:microsoft.com/office/officeart/2005/8/layout/list1"/>
    <dgm:cxn modelId="{11DBD111-7A95-4573-8B81-246AA5FE88A5}" type="presParOf" srcId="{8F670973-93CC-4F71-83AE-1E19094A4346}" destId="{68B75B38-A516-411C-9D6F-0992D12CF279}" srcOrd="3" destOrd="0" presId="urn:microsoft.com/office/officeart/2005/8/layout/list1"/>
    <dgm:cxn modelId="{2BCD09D2-9E02-4D29-A860-89EEA85D7E93}" type="presParOf" srcId="{8F670973-93CC-4F71-83AE-1E19094A4346}" destId="{2D3711FD-BB3D-4065-B234-09CED337B631}" srcOrd="4" destOrd="0" presId="urn:microsoft.com/office/officeart/2005/8/layout/list1"/>
    <dgm:cxn modelId="{CFF8F012-53C8-4B7E-98C1-40D7B6A20983}" type="presParOf" srcId="{2D3711FD-BB3D-4065-B234-09CED337B631}" destId="{5AB02FAA-266C-4D71-9C7F-EF00C2EDE397}" srcOrd="0" destOrd="0" presId="urn:microsoft.com/office/officeart/2005/8/layout/list1"/>
    <dgm:cxn modelId="{F8A20176-55A2-4DE2-9EA4-93D0E8EC767E}" type="presParOf" srcId="{2D3711FD-BB3D-4065-B234-09CED337B631}" destId="{53ADC5DB-106B-4C29-A627-8D0F5A0BF3A4}" srcOrd="1" destOrd="0" presId="urn:microsoft.com/office/officeart/2005/8/layout/list1"/>
    <dgm:cxn modelId="{C66CA5A1-E952-4B98-833D-93B4680F5168}" type="presParOf" srcId="{8F670973-93CC-4F71-83AE-1E19094A4346}" destId="{F858C59F-4594-4D46-9808-898CD3A95EF5}" srcOrd="5" destOrd="0" presId="urn:microsoft.com/office/officeart/2005/8/layout/list1"/>
    <dgm:cxn modelId="{0606FDE2-FB80-43B8-9A8C-5EA6B0290C85}" type="presParOf" srcId="{8F670973-93CC-4F71-83AE-1E19094A4346}" destId="{25F0A151-181F-4863-BFA8-440FBFE6C059}" srcOrd="6"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4.xml><?xml version="1.0" encoding="utf-8"?>
<dgm:dataModel xmlns:dgm="http://schemas.openxmlformats.org/drawingml/2006/diagram" xmlns:a="http://schemas.openxmlformats.org/drawingml/2006/main">
  <dgm:ptLst>
    <dgm:pt modelId="{BCE13196-0FD6-408C-A87F-8A7414297FBD}" type="doc">
      <dgm:prSet loTypeId="urn:microsoft.com/office/officeart/2005/8/layout/hierarchy3" loCatId="list" qsTypeId="urn:microsoft.com/office/officeart/2005/8/quickstyle/simple1" qsCatId="simple" csTypeId="urn:microsoft.com/office/officeart/2005/8/colors/accent1_2" csCatId="accent1" phldr="1"/>
      <dgm:spPr/>
      <dgm:t>
        <a:bodyPr/>
        <a:lstStyle/>
        <a:p>
          <a:endParaRPr lang="es-CO"/>
        </a:p>
      </dgm:t>
    </dgm:pt>
    <dgm:pt modelId="{843A6677-B944-4476-9278-439E9B6084C9}">
      <dgm:prSet phldrT="[Texto]" custT="1"/>
      <dgm:spPr/>
      <dgm:t>
        <a:bodyPr/>
        <a:lstStyle/>
        <a:p>
          <a:r>
            <a:rPr lang="es-ES_tradnl" sz="1600" dirty="0">
              <a:latin typeface="Montserrat"/>
            </a:rPr>
            <a:t>Se recomienda aplicarla a todos los susceptibles desde el año de edad, se consideran prioritarias.</a:t>
          </a:r>
          <a:endParaRPr lang="es-CO" sz="1600" dirty="0">
            <a:latin typeface="Montserrat"/>
          </a:endParaRPr>
        </a:p>
      </dgm:t>
    </dgm:pt>
    <dgm:pt modelId="{37EAD300-F4C4-4110-A9C6-9C8A01C5AC19}" type="parTrans" cxnId="{B37381F6-643A-4625-8CF3-174132D2A893}">
      <dgm:prSet/>
      <dgm:spPr/>
      <dgm:t>
        <a:bodyPr/>
        <a:lstStyle/>
        <a:p>
          <a:endParaRPr lang="es-CO" sz="1600">
            <a:latin typeface="Montserrat"/>
          </a:endParaRPr>
        </a:p>
      </dgm:t>
    </dgm:pt>
    <dgm:pt modelId="{F44F2956-2C6C-4043-A162-0A91BB2F2036}" type="sibTrans" cxnId="{B37381F6-643A-4625-8CF3-174132D2A893}">
      <dgm:prSet/>
      <dgm:spPr/>
      <dgm:t>
        <a:bodyPr/>
        <a:lstStyle/>
        <a:p>
          <a:endParaRPr lang="es-CO" sz="1600">
            <a:latin typeface="Montserrat"/>
          </a:endParaRPr>
        </a:p>
      </dgm:t>
    </dgm:pt>
    <dgm:pt modelId="{2CED9A25-89D8-498A-9B2A-5D6B1AAA4EE6}">
      <dgm:prSet phldrT="[Texto]" custT="1"/>
      <dgm:spPr/>
      <dgm:t>
        <a:bodyPr/>
        <a:lstStyle/>
        <a:p>
          <a:r>
            <a:rPr lang="es-ES_tradnl" sz="1600" dirty="0">
              <a:latin typeface="Montserrat"/>
            </a:rPr>
            <a:t>Mayores de 12 meses, residentes en áreas de riesgo.</a:t>
          </a:r>
          <a:endParaRPr lang="es-CO" sz="1600" dirty="0">
            <a:latin typeface="Montserrat"/>
          </a:endParaRPr>
        </a:p>
        <a:p>
          <a:r>
            <a:rPr lang="es-ES_tradnl" sz="1600" dirty="0">
              <a:latin typeface="Montserrat"/>
            </a:rPr>
            <a:t>Viajeros a zonas endémicas.</a:t>
          </a:r>
          <a:endParaRPr lang="es-CO" sz="1600" dirty="0">
            <a:latin typeface="Montserrat"/>
          </a:endParaRPr>
        </a:p>
        <a:p>
          <a:r>
            <a:rPr lang="es-ES_tradnl" sz="1600" dirty="0">
              <a:latin typeface="Montserrat"/>
            </a:rPr>
            <a:t>Manipuladores de alimentos.</a:t>
          </a:r>
          <a:endParaRPr lang="es-CO" sz="1600" dirty="0">
            <a:latin typeface="Montserrat"/>
          </a:endParaRPr>
        </a:p>
        <a:p>
          <a:r>
            <a:rPr lang="es-ES_tradnl" sz="1600" dirty="0">
              <a:latin typeface="Montserrat"/>
            </a:rPr>
            <a:t>Personas con enfermedad crónica del hígado.</a:t>
          </a:r>
          <a:endParaRPr lang="es-CO" sz="1600" dirty="0">
            <a:latin typeface="Montserrat"/>
          </a:endParaRPr>
        </a:p>
        <a:p>
          <a:r>
            <a:rPr lang="es-ES_tradnl" sz="1600" dirty="0">
              <a:latin typeface="Montserrat"/>
            </a:rPr>
            <a:t>Personas que reciben factores de coagulación.</a:t>
          </a:r>
          <a:endParaRPr lang="es-CO" sz="1600" dirty="0">
            <a:latin typeface="Montserrat"/>
          </a:endParaRPr>
        </a:p>
        <a:p>
          <a:r>
            <a:rPr lang="es-ES_tradnl" sz="1600" dirty="0">
              <a:latin typeface="Montserrat"/>
            </a:rPr>
            <a:t>Homosexuales.</a:t>
          </a:r>
          <a:endParaRPr lang="es-CO" sz="1600" dirty="0">
            <a:latin typeface="Montserrat"/>
          </a:endParaRPr>
        </a:p>
        <a:p>
          <a:r>
            <a:rPr lang="es-ES_tradnl" sz="1600" dirty="0">
              <a:latin typeface="Montserrat"/>
            </a:rPr>
            <a:t>Usuarios de drogas IV.</a:t>
          </a:r>
          <a:endParaRPr lang="es-CO" sz="1600" dirty="0">
            <a:latin typeface="Montserrat"/>
          </a:endParaRPr>
        </a:p>
      </dgm:t>
    </dgm:pt>
    <dgm:pt modelId="{7EA45568-F493-4753-80FD-38440D9775A9}" type="parTrans" cxnId="{8881DF2A-9990-4EBC-BC25-599E60191A48}">
      <dgm:prSet/>
      <dgm:spPr/>
      <dgm:t>
        <a:bodyPr/>
        <a:lstStyle/>
        <a:p>
          <a:endParaRPr lang="es-CO" sz="1600">
            <a:latin typeface="Montserrat"/>
          </a:endParaRPr>
        </a:p>
      </dgm:t>
    </dgm:pt>
    <dgm:pt modelId="{502C7E9E-E5BB-4A3C-ADCA-9FA8F61F0F4E}" type="sibTrans" cxnId="{8881DF2A-9990-4EBC-BC25-599E60191A48}">
      <dgm:prSet/>
      <dgm:spPr/>
      <dgm:t>
        <a:bodyPr/>
        <a:lstStyle/>
        <a:p>
          <a:endParaRPr lang="es-CO" sz="1600">
            <a:latin typeface="Montserrat"/>
          </a:endParaRPr>
        </a:p>
      </dgm:t>
    </dgm:pt>
    <dgm:pt modelId="{1CA2A0BD-07F8-47F8-9B11-03C6DF2A0103}" type="pres">
      <dgm:prSet presAssocID="{BCE13196-0FD6-408C-A87F-8A7414297FBD}" presName="diagram" presStyleCnt="0">
        <dgm:presLayoutVars>
          <dgm:chPref val="1"/>
          <dgm:dir/>
          <dgm:animOne val="branch"/>
          <dgm:animLvl val="lvl"/>
          <dgm:resizeHandles/>
        </dgm:presLayoutVars>
      </dgm:prSet>
      <dgm:spPr/>
    </dgm:pt>
    <dgm:pt modelId="{2EFACAEB-3E33-4C9E-B35A-9787233AC4FB}" type="pres">
      <dgm:prSet presAssocID="{843A6677-B944-4476-9278-439E9B6084C9}" presName="root" presStyleCnt="0"/>
      <dgm:spPr/>
    </dgm:pt>
    <dgm:pt modelId="{A4CF08CC-6204-4D84-9707-507E53AF9976}" type="pres">
      <dgm:prSet presAssocID="{843A6677-B944-4476-9278-439E9B6084C9}" presName="rootComposite" presStyleCnt="0"/>
      <dgm:spPr/>
    </dgm:pt>
    <dgm:pt modelId="{DFFE605C-75E4-4DD3-A982-9665A6B87A10}" type="pres">
      <dgm:prSet presAssocID="{843A6677-B944-4476-9278-439E9B6084C9}" presName="rootText" presStyleLbl="node1" presStyleIdx="0" presStyleCnt="1" custScaleX="72724" custScaleY="40595"/>
      <dgm:spPr/>
    </dgm:pt>
    <dgm:pt modelId="{969C730A-38BE-4628-B73D-E7733239657B}" type="pres">
      <dgm:prSet presAssocID="{843A6677-B944-4476-9278-439E9B6084C9}" presName="rootConnector" presStyleLbl="node1" presStyleIdx="0" presStyleCnt="1"/>
      <dgm:spPr/>
    </dgm:pt>
    <dgm:pt modelId="{A37C1053-4957-4E64-BB7B-6B924CAFB679}" type="pres">
      <dgm:prSet presAssocID="{843A6677-B944-4476-9278-439E9B6084C9}" presName="childShape" presStyleCnt="0"/>
      <dgm:spPr/>
    </dgm:pt>
    <dgm:pt modelId="{B0383E0B-BA46-4530-A07A-C4FD2F68268B}" type="pres">
      <dgm:prSet presAssocID="{7EA45568-F493-4753-80FD-38440D9775A9}" presName="Name13" presStyleLbl="parChTrans1D2" presStyleIdx="0" presStyleCnt="1"/>
      <dgm:spPr/>
    </dgm:pt>
    <dgm:pt modelId="{540B2D15-E7B0-4D2D-A171-5EE83A288F6C}" type="pres">
      <dgm:prSet presAssocID="{2CED9A25-89D8-498A-9B2A-5D6B1AAA4EE6}" presName="childText" presStyleLbl="bgAcc1" presStyleIdx="0" presStyleCnt="1" custScaleX="96116" custScaleY="90466">
        <dgm:presLayoutVars>
          <dgm:bulletEnabled val="1"/>
        </dgm:presLayoutVars>
      </dgm:prSet>
      <dgm:spPr/>
    </dgm:pt>
  </dgm:ptLst>
  <dgm:cxnLst>
    <dgm:cxn modelId="{CE4B0901-C233-47EA-8372-CE77B8352D39}" type="presOf" srcId="{BCE13196-0FD6-408C-A87F-8A7414297FBD}" destId="{1CA2A0BD-07F8-47F8-9B11-03C6DF2A0103}" srcOrd="0" destOrd="0" presId="urn:microsoft.com/office/officeart/2005/8/layout/hierarchy3"/>
    <dgm:cxn modelId="{8881DF2A-9990-4EBC-BC25-599E60191A48}" srcId="{843A6677-B944-4476-9278-439E9B6084C9}" destId="{2CED9A25-89D8-498A-9B2A-5D6B1AAA4EE6}" srcOrd="0" destOrd="0" parTransId="{7EA45568-F493-4753-80FD-38440D9775A9}" sibTransId="{502C7E9E-E5BB-4A3C-ADCA-9FA8F61F0F4E}"/>
    <dgm:cxn modelId="{432E1F3F-E280-4F57-B9AE-CD53D6002F77}" type="presOf" srcId="{843A6677-B944-4476-9278-439E9B6084C9}" destId="{969C730A-38BE-4628-B73D-E7733239657B}" srcOrd="1" destOrd="0" presId="urn:microsoft.com/office/officeart/2005/8/layout/hierarchy3"/>
    <dgm:cxn modelId="{C5FC9567-AE0B-4A1F-AC44-23D34FBB809E}" type="presOf" srcId="{7EA45568-F493-4753-80FD-38440D9775A9}" destId="{B0383E0B-BA46-4530-A07A-C4FD2F68268B}" srcOrd="0" destOrd="0" presId="urn:microsoft.com/office/officeart/2005/8/layout/hierarchy3"/>
    <dgm:cxn modelId="{C1B7A079-E5D3-4E01-AF0C-8796BDE9B300}" type="presOf" srcId="{2CED9A25-89D8-498A-9B2A-5D6B1AAA4EE6}" destId="{540B2D15-E7B0-4D2D-A171-5EE83A288F6C}" srcOrd="0" destOrd="0" presId="urn:microsoft.com/office/officeart/2005/8/layout/hierarchy3"/>
    <dgm:cxn modelId="{6AFD33C8-E1B3-4B9D-B9A0-B9D4A83639BE}" type="presOf" srcId="{843A6677-B944-4476-9278-439E9B6084C9}" destId="{DFFE605C-75E4-4DD3-A982-9665A6B87A10}" srcOrd="0" destOrd="0" presId="urn:microsoft.com/office/officeart/2005/8/layout/hierarchy3"/>
    <dgm:cxn modelId="{B37381F6-643A-4625-8CF3-174132D2A893}" srcId="{BCE13196-0FD6-408C-A87F-8A7414297FBD}" destId="{843A6677-B944-4476-9278-439E9B6084C9}" srcOrd="0" destOrd="0" parTransId="{37EAD300-F4C4-4110-A9C6-9C8A01C5AC19}" sibTransId="{F44F2956-2C6C-4043-A162-0A91BB2F2036}"/>
    <dgm:cxn modelId="{57473008-8F6F-4860-9A64-9CB6B97FEAE7}" type="presParOf" srcId="{1CA2A0BD-07F8-47F8-9B11-03C6DF2A0103}" destId="{2EFACAEB-3E33-4C9E-B35A-9787233AC4FB}" srcOrd="0" destOrd="0" presId="urn:microsoft.com/office/officeart/2005/8/layout/hierarchy3"/>
    <dgm:cxn modelId="{3F1D6FD4-78A3-4684-B2BC-13337E93E11F}" type="presParOf" srcId="{2EFACAEB-3E33-4C9E-B35A-9787233AC4FB}" destId="{A4CF08CC-6204-4D84-9707-507E53AF9976}" srcOrd="0" destOrd="0" presId="urn:microsoft.com/office/officeart/2005/8/layout/hierarchy3"/>
    <dgm:cxn modelId="{A5F356EC-BEE1-4CA0-AFD5-B1F0858A0130}" type="presParOf" srcId="{A4CF08CC-6204-4D84-9707-507E53AF9976}" destId="{DFFE605C-75E4-4DD3-A982-9665A6B87A10}" srcOrd="0" destOrd="0" presId="urn:microsoft.com/office/officeart/2005/8/layout/hierarchy3"/>
    <dgm:cxn modelId="{646F6316-DC7E-4FFE-859F-6048FD5C7E09}" type="presParOf" srcId="{A4CF08CC-6204-4D84-9707-507E53AF9976}" destId="{969C730A-38BE-4628-B73D-E7733239657B}" srcOrd="1" destOrd="0" presId="urn:microsoft.com/office/officeart/2005/8/layout/hierarchy3"/>
    <dgm:cxn modelId="{D4E0CE40-8CF4-4303-87DF-690F314BE62C}" type="presParOf" srcId="{2EFACAEB-3E33-4C9E-B35A-9787233AC4FB}" destId="{A37C1053-4957-4E64-BB7B-6B924CAFB679}" srcOrd="1" destOrd="0" presId="urn:microsoft.com/office/officeart/2005/8/layout/hierarchy3"/>
    <dgm:cxn modelId="{3871D29D-82F0-43DF-A580-7C7DBFBBBD54}" type="presParOf" srcId="{A37C1053-4957-4E64-BB7B-6B924CAFB679}" destId="{B0383E0B-BA46-4530-A07A-C4FD2F68268B}" srcOrd="0" destOrd="0" presId="urn:microsoft.com/office/officeart/2005/8/layout/hierarchy3"/>
    <dgm:cxn modelId="{43C2C570-399C-47E7-B866-945DF60FEBAB}" type="presParOf" srcId="{A37C1053-4957-4E64-BB7B-6B924CAFB679}" destId="{540B2D15-E7B0-4D2D-A171-5EE83A288F6C}" srcOrd="1" destOrd="0" presId="urn:microsoft.com/office/officeart/2005/8/layout/hierarchy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5.xml><?xml version="1.0" encoding="utf-8"?>
<dgm:dataModel xmlns:dgm="http://schemas.openxmlformats.org/drawingml/2006/diagram" xmlns:a="http://schemas.openxmlformats.org/drawingml/2006/main">
  <dgm:ptLst>
    <dgm:pt modelId="{70147F17-1A00-4BDA-8109-80290E5666A4}" type="doc">
      <dgm:prSet loTypeId="urn:microsoft.com/office/officeart/2005/8/layout/process5" loCatId="process" qsTypeId="urn:microsoft.com/office/officeart/2005/8/quickstyle/simple1" qsCatId="simple" csTypeId="urn:microsoft.com/office/officeart/2005/8/colors/accent1_4" csCatId="accent1" phldr="1"/>
      <dgm:spPr/>
      <dgm:t>
        <a:bodyPr/>
        <a:lstStyle/>
        <a:p>
          <a:endParaRPr lang="es-CO"/>
        </a:p>
      </dgm:t>
    </dgm:pt>
    <dgm:pt modelId="{B49C660C-46E9-4108-91CF-663B3CD76B08}">
      <dgm:prSet phldrT="[Texto]" custT="1"/>
      <dgm:spPr/>
      <dgm:t>
        <a:bodyPr/>
        <a:lstStyle/>
        <a:p>
          <a:r>
            <a:rPr lang="es-ES_tradnl" sz="1600" dirty="0">
              <a:latin typeface="Montserrat"/>
            </a:rPr>
            <a:t>En 1-4% de los vacunados se observa un exantema maculopapular con pocas lesiones y el 1-3% desarrollan las lesiones en el sitio de la inyección.</a:t>
          </a:r>
          <a:endParaRPr lang="es-CO" sz="1600" dirty="0">
            <a:latin typeface="Montserrat"/>
          </a:endParaRPr>
        </a:p>
      </dgm:t>
    </dgm:pt>
    <dgm:pt modelId="{DBA2F772-6CFA-4F97-8DAA-6FBB173BAEE2}" type="parTrans" cxnId="{00B7D76B-95D1-4C18-BB59-237F7A27F6FB}">
      <dgm:prSet/>
      <dgm:spPr/>
      <dgm:t>
        <a:bodyPr/>
        <a:lstStyle/>
        <a:p>
          <a:endParaRPr lang="es-CO" sz="1600">
            <a:latin typeface="Montserrat"/>
          </a:endParaRPr>
        </a:p>
      </dgm:t>
    </dgm:pt>
    <dgm:pt modelId="{3AF4AF48-B545-48D0-94CA-32E3498FAD89}" type="sibTrans" cxnId="{00B7D76B-95D1-4C18-BB59-237F7A27F6FB}">
      <dgm:prSet custT="1"/>
      <dgm:spPr/>
      <dgm:t>
        <a:bodyPr/>
        <a:lstStyle/>
        <a:p>
          <a:endParaRPr lang="es-CO" sz="1600">
            <a:latin typeface="Montserrat"/>
          </a:endParaRPr>
        </a:p>
      </dgm:t>
    </dgm:pt>
    <dgm:pt modelId="{382A781E-1FA1-4764-BCF4-9366DA9746AC}">
      <dgm:prSet phldrT="[Texto]" custT="1"/>
      <dgm:spPr/>
      <dgm:t>
        <a:bodyPr/>
        <a:lstStyle/>
        <a:p>
          <a:r>
            <a:rPr lang="es-ES_tradnl" sz="1600" dirty="0">
              <a:latin typeface="Montserrat"/>
            </a:rPr>
            <a:t>Ocasionalmente, se documenta la transmisión a contactos sanos, inmunosuprimidos o embarazadas.</a:t>
          </a:r>
          <a:endParaRPr lang="es-CO" sz="1600" dirty="0">
            <a:latin typeface="Montserrat"/>
          </a:endParaRPr>
        </a:p>
      </dgm:t>
    </dgm:pt>
    <dgm:pt modelId="{EC05DCA9-F8C5-46B9-A772-9A94F75C5A14}" type="parTrans" cxnId="{FC00919F-6309-4747-9E4E-269E9B31E9A4}">
      <dgm:prSet/>
      <dgm:spPr/>
      <dgm:t>
        <a:bodyPr/>
        <a:lstStyle/>
        <a:p>
          <a:endParaRPr lang="es-CO" sz="1600">
            <a:latin typeface="Montserrat"/>
          </a:endParaRPr>
        </a:p>
      </dgm:t>
    </dgm:pt>
    <dgm:pt modelId="{79BFC8E8-558D-4134-9DA5-0E46AE0BFE78}" type="sibTrans" cxnId="{FC00919F-6309-4747-9E4E-269E9B31E9A4}">
      <dgm:prSet custT="1"/>
      <dgm:spPr/>
      <dgm:t>
        <a:bodyPr/>
        <a:lstStyle/>
        <a:p>
          <a:endParaRPr lang="es-CO" sz="1600">
            <a:latin typeface="Montserrat"/>
          </a:endParaRPr>
        </a:p>
      </dgm:t>
    </dgm:pt>
    <dgm:pt modelId="{806D9FEB-DF18-4D21-B922-8809454267A0}">
      <dgm:prSet phldrT="[Texto]" custT="1"/>
      <dgm:spPr>
        <a:solidFill>
          <a:schemeClr val="accent5">
            <a:lumMod val="75000"/>
          </a:schemeClr>
        </a:solidFill>
      </dgm:spPr>
      <dgm:t>
        <a:bodyPr/>
        <a:lstStyle/>
        <a:p>
          <a:r>
            <a:rPr lang="es-ES_tradnl" sz="1600" dirty="0">
              <a:latin typeface="Montserrat"/>
            </a:rPr>
            <a:t>El virus </a:t>
          </a:r>
          <a:r>
            <a:rPr lang="es-ES_tradnl" sz="1600" dirty="0" err="1">
              <a:latin typeface="Montserrat"/>
            </a:rPr>
            <a:t>vacunal</a:t>
          </a:r>
          <a:r>
            <a:rPr lang="es-ES_tradnl" sz="1600" dirty="0">
              <a:latin typeface="Montserrat"/>
            </a:rPr>
            <a:t> establece latencia, por lo que existe la posibilidad de presentar zoster, pero no es mayor que cuando se tiene la infección natural.</a:t>
          </a:r>
          <a:endParaRPr lang="es-CO" sz="1600" dirty="0">
            <a:latin typeface="Montserrat"/>
          </a:endParaRPr>
        </a:p>
      </dgm:t>
    </dgm:pt>
    <dgm:pt modelId="{5014448A-BEBD-446A-B504-5AA20F98D4B8}" type="parTrans" cxnId="{958794FB-44A0-433D-AA45-2F9C5EC5647C}">
      <dgm:prSet/>
      <dgm:spPr/>
      <dgm:t>
        <a:bodyPr/>
        <a:lstStyle/>
        <a:p>
          <a:endParaRPr lang="es-CO" sz="1600">
            <a:latin typeface="Montserrat"/>
          </a:endParaRPr>
        </a:p>
      </dgm:t>
    </dgm:pt>
    <dgm:pt modelId="{870DCEF8-B74C-4487-AF8F-BF20F1E94F46}" type="sibTrans" cxnId="{958794FB-44A0-433D-AA45-2F9C5EC5647C}">
      <dgm:prSet custT="1"/>
      <dgm:spPr/>
      <dgm:t>
        <a:bodyPr/>
        <a:lstStyle/>
        <a:p>
          <a:endParaRPr lang="es-CO" sz="1600">
            <a:latin typeface="Montserrat"/>
          </a:endParaRPr>
        </a:p>
      </dgm:t>
    </dgm:pt>
    <dgm:pt modelId="{39C19F46-3760-4C1F-9416-EA8EDB0C6EC6}">
      <dgm:prSet phldrT="[Texto]" custT="1"/>
      <dgm:spPr/>
      <dgm:t>
        <a:bodyPr/>
        <a:lstStyle/>
        <a:p>
          <a:r>
            <a:rPr lang="es-ES_tradnl" sz="1600" dirty="0">
              <a:latin typeface="Montserrat"/>
            </a:rPr>
            <a:t>No hay evidencia de presentación de síndrome de Reye con la administración de salicilatos luego de la vacunación, sin embargo se recomienda no usarlos en las 8 semanas siguientes a la vacuna.</a:t>
          </a:r>
          <a:endParaRPr lang="es-CO" sz="1600" dirty="0">
            <a:latin typeface="Montserrat"/>
          </a:endParaRPr>
        </a:p>
      </dgm:t>
    </dgm:pt>
    <dgm:pt modelId="{9FA375BD-35F9-4EC5-BE3F-194EDCB4F955}" type="parTrans" cxnId="{361E4A6F-3053-457B-9C84-58C9531A84E2}">
      <dgm:prSet/>
      <dgm:spPr/>
      <dgm:t>
        <a:bodyPr/>
        <a:lstStyle/>
        <a:p>
          <a:endParaRPr lang="es-CO" sz="1600">
            <a:latin typeface="Montserrat"/>
          </a:endParaRPr>
        </a:p>
      </dgm:t>
    </dgm:pt>
    <dgm:pt modelId="{4D84044A-F65C-4F44-A1AE-21AAE8A966E6}" type="sibTrans" cxnId="{361E4A6F-3053-457B-9C84-58C9531A84E2}">
      <dgm:prSet/>
      <dgm:spPr/>
      <dgm:t>
        <a:bodyPr/>
        <a:lstStyle/>
        <a:p>
          <a:endParaRPr lang="es-CO" sz="1600">
            <a:latin typeface="Montserrat"/>
          </a:endParaRPr>
        </a:p>
      </dgm:t>
    </dgm:pt>
    <dgm:pt modelId="{F38C9F42-BA7D-4485-A627-7115D1E981C7}" type="pres">
      <dgm:prSet presAssocID="{70147F17-1A00-4BDA-8109-80290E5666A4}" presName="diagram" presStyleCnt="0">
        <dgm:presLayoutVars>
          <dgm:dir/>
          <dgm:resizeHandles val="exact"/>
        </dgm:presLayoutVars>
      </dgm:prSet>
      <dgm:spPr/>
    </dgm:pt>
    <dgm:pt modelId="{28A8645E-4670-434A-BA14-954E3765E98D}" type="pres">
      <dgm:prSet presAssocID="{B49C660C-46E9-4108-91CF-663B3CD76B08}" presName="node" presStyleLbl="node1" presStyleIdx="0" presStyleCnt="4" custScaleX="154925" custScaleY="124068">
        <dgm:presLayoutVars>
          <dgm:bulletEnabled val="1"/>
        </dgm:presLayoutVars>
      </dgm:prSet>
      <dgm:spPr/>
    </dgm:pt>
    <dgm:pt modelId="{B30D8B33-46CA-4AF1-A57A-3C250AD04162}" type="pres">
      <dgm:prSet presAssocID="{3AF4AF48-B545-48D0-94CA-32E3498FAD89}" presName="sibTrans" presStyleLbl="sibTrans2D1" presStyleIdx="0" presStyleCnt="3"/>
      <dgm:spPr/>
    </dgm:pt>
    <dgm:pt modelId="{156B79E6-CDCA-46EC-89B1-696761112AA1}" type="pres">
      <dgm:prSet presAssocID="{3AF4AF48-B545-48D0-94CA-32E3498FAD89}" presName="connectorText" presStyleLbl="sibTrans2D1" presStyleIdx="0" presStyleCnt="3"/>
      <dgm:spPr/>
    </dgm:pt>
    <dgm:pt modelId="{5612336C-E74D-4DBF-8B70-9BCDB8976FF3}" type="pres">
      <dgm:prSet presAssocID="{382A781E-1FA1-4764-BCF4-9366DA9746AC}" presName="node" presStyleLbl="node1" presStyleIdx="1" presStyleCnt="4" custScaleX="140151" custScaleY="124068">
        <dgm:presLayoutVars>
          <dgm:bulletEnabled val="1"/>
        </dgm:presLayoutVars>
      </dgm:prSet>
      <dgm:spPr/>
    </dgm:pt>
    <dgm:pt modelId="{6EAE0D83-671B-40C4-BBE0-47BDD51989F5}" type="pres">
      <dgm:prSet presAssocID="{79BFC8E8-558D-4134-9DA5-0E46AE0BFE78}" presName="sibTrans" presStyleLbl="sibTrans2D1" presStyleIdx="1" presStyleCnt="3" custAng="21470791"/>
      <dgm:spPr/>
    </dgm:pt>
    <dgm:pt modelId="{A102AF9A-B462-47FB-8C79-45D77434A2D4}" type="pres">
      <dgm:prSet presAssocID="{79BFC8E8-558D-4134-9DA5-0E46AE0BFE78}" presName="connectorText" presStyleLbl="sibTrans2D1" presStyleIdx="1" presStyleCnt="3"/>
      <dgm:spPr/>
    </dgm:pt>
    <dgm:pt modelId="{85C02130-471E-40E4-AD20-CD84A47F537C}" type="pres">
      <dgm:prSet presAssocID="{806D9FEB-DF18-4D21-B922-8809454267A0}" presName="node" presStyleLbl="node1" presStyleIdx="2" presStyleCnt="4" custScaleX="149518" custScaleY="157767">
        <dgm:presLayoutVars>
          <dgm:bulletEnabled val="1"/>
        </dgm:presLayoutVars>
      </dgm:prSet>
      <dgm:spPr/>
    </dgm:pt>
    <dgm:pt modelId="{36640AE5-5BC4-463A-A660-3445C7065200}" type="pres">
      <dgm:prSet presAssocID="{870DCEF8-B74C-4487-AF8F-BF20F1E94F46}" presName="sibTrans" presStyleLbl="sibTrans2D1" presStyleIdx="2" presStyleCnt="3"/>
      <dgm:spPr/>
    </dgm:pt>
    <dgm:pt modelId="{14AB162D-965D-445B-8C66-015F4B5D51CA}" type="pres">
      <dgm:prSet presAssocID="{870DCEF8-B74C-4487-AF8F-BF20F1E94F46}" presName="connectorText" presStyleLbl="sibTrans2D1" presStyleIdx="2" presStyleCnt="3"/>
      <dgm:spPr/>
    </dgm:pt>
    <dgm:pt modelId="{34E7CCD3-8008-4893-B7F6-32950663B96A}" type="pres">
      <dgm:prSet presAssocID="{39C19F46-3760-4C1F-9416-EA8EDB0C6EC6}" presName="node" presStyleLbl="node1" presStyleIdx="3" presStyleCnt="4" custScaleX="149518" custScaleY="157767">
        <dgm:presLayoutVars>
          <dgm:bulletEnabled val="1"/>
        </dgm:presLayoutVars>
      </dgm:prSet>
      <dgm:spPr/>
    </dgm:pt>
  </dgm:ptLst>
  <dgm:cxnLst>
    <dgm:cxn modelId="{CCD0A707-E8C5-4FC6-9EB9-7B9FAF3CF0BA}" type="presOf" srcId="{B49C660C-46E9-4108-91CF-663B3CD76B08}" destId="{28A8645E-4670-434A-BA14-954E3765E98D}" srcOrd="0" destOrd="0" presId="urn:microsoft.com/office/officeart/2005/8/layout/process5"/>
    <dgm:cxn modelId="{0FC4330E-411B-4239-BEA0-17EC68934727}" type="presOf" srcId="{382A781E-1FA1-4764-BCF4-9366DA9746AC}" destId="{5612336C-E74D-4DBF-8B70-9BCDB8976FF3}" srcOrd="0" destOrd="0" presId="urn:microsoft.com/office/officeart/2005/8/layout/process5"/>
    <dgm:cxn modelId="{44708D1F-81ED-4EEE-92BC-44C34AB912EE}" type="presOf" srcId="{806D9FEB-DF18-4D21-B922-8809454267A0}" destId="{85C02130-471E-40E4-AD20-CD84A47F537C}" srcOrd="0" destOrd="0" presId="urn:microsoft.com/office/officeart/2005/8/layout/process5"/>
    <dgm:cxn modelId="{F3667030-D09E-4334-B95C-170F7ED11963}" type="presOf" srcId="{870DCEF8-B74C-4487-AF8F-BF20F1E94F46}" destId="{36640AE5-5BC4-463A-A660-3445C7065200}" srcOrd="0" destOrd="0" presId="urn:microsoft.com/office/officeart/2005/8/layout/process5"/>
    <dgm:cxn modelId="{B8A2833F-C785-4E93-B430-3A95812729CE}" type="presOf" srcId="{3AF4AF48-B545-48D0-94CA-32E3498FAD89}" destId="{B30D8B33-46CA-4AF1-A57A-3C250AD04162}" srcOrd="0" destOrd="0" presId="urn:microsoft.com/office/officeart/2005/8/layout/process5"/>
    <dgm:cxn modelId="{357B825B-4C79-4C01-80E8-1D16938FF76A}" type="presOf" srcId="{70147F17-1A00-4BDA-8109-80290E5666A4}" destId="{F38C9F42-BA7D-4485-A627-7115D1E981C7}" srcOrd="0" destOrd="0" presId="urn:microsoft.com/office/officeart/2005/8/layout/process5"/>
    <dgm:cxn modelId="{F9D36147-A2EA-4FE0-BC78-A511CA9FFF22}" type="presOf" srcId="{79BFC8E8-558D-4134-9DA5-0E46AE0BFE78}" destId="{A102AF9A-B462-47FB-8C79-45D77434A2D4}" srcOrd="1" destOrd="0" presId="urn:microsoft.com/office/officeart/2005/8/layout/process5"/>
    <dgm:cxn modelId="{00B7D76B-95D1-4C18-BB59-237F7A27F6FB}" srcId="{70147F17-1A00-4BDA-8109-80290E5666A4}" destId="{B49C660C-46E9-4108-91CF-663B3CD76B08}" srcOrd="0" destOrd="0" parTransId="{DBA2F772-6CFA-4F97-8DAA-6FBB173BAEE2}" sibTransId="{3AF4AF48-B545-48D0-94CA-32E3498FAD89}"/>
    <dgm:cxn modelId="{361E4A6F-3053-457B-9C84-58C9531A84E2}" srcId="{70147F17-1A00-4BDA-8109-80290E5666A4}" destId="{39C19F46-3760-4C1F-9416-EA8EDB0C6EC6}" srcOrd="3" destOrd="0" parTransId="{9FA375BD-35F9-4EC5-BE3F-194EDCB4F955}" sibTransId="{4D84044A-F65C-4F44-A1AE-21AAE8A966E6}"/>
    <dgm:cxn modelId="{B7494887-8449-40D6-9A12-C62B2D97CE2A}" type="presOf" srcId="{3AF4AF48-B545-48D0-94CA-32E3498FAD89}" destId="{156B79E6-CDCA-46EC-89B1-696761112AA1}" srcOrd="1" destOrd="0" presId="urn:microsoft.com/office/officeart/2005/8/layout/process5"/>
    <dgm:cxn modelId="{FC00919F-6309-4747-9E4E-269E9B31E9A4}" srcId="{70147F17-1A00-4BDA-8109-80290E5666A4}" destId="{382A781E-1FA1-4764-BCF4-9366DA9746AC}" srcOrd="1" destOrd="0" parTransId="{EC05DCA9-F8C5-46B9-A772-9A94F75C5A14}" sibTransId="{79BFC8E8-558D-4134-9DA5-0E46AE0BFE78}"/>
    <dgm:cxn modelId="{CFC016A7-0F4B-49D6-80A5-19F313171E0C}" type="presOf" srcId="{39C19F46-3760-4C1F-9416-EA8EDB0C6EC6}" destId="{34E7CCD3-8008-4893-B7F6-32950663B96A}" srcOrd="0" destOrd="0" presId="urn:microsoft.com/office/officeart/2005/8/layout/process5"/>
    <dgm:cxn modelId="{F9090DCD-0048-4D32-829E-BCD999D8294B}" type="presOf" srcId="{870DCEF8-B74C-4487-AF8F-BF20F1E94F46}" destId="{14AB162D-965D-445B-8C66-015F4B5D51CA}" srcOrd="1" destOrd="0" presId="urn:microsoft.com/office/officeart/2005/8/layout/process5"/>
    <dgm:cxn modelId="{F6BB31E0-C6EA-43A7-BCBA-7F541713C7B8}" type="presOf" srcId="{79BFC8E8-558D-4134-9DA5-0E46AE0BFE78}" destId="{6EAE0D83-671B-40C4-BBE0-47BDD51989F5}" srcOrd="0" destOrd="0" presId="urn:microsoft.com/office/officeart/2005/8/layout/process5"/>
    <dgm:cxn modelId="{958794FB-44A0-433D-AA45-2F9C5EC5647C}" srcId="{70147F17-1A00-4BDA-8109-80290E5666A4}" destId="{806D9FEB-DF18-4D21-B922-8809454267A0}" srcOrd="2" destOrd="0" parTransId="{5014448A-BEBD-446A-B504-5AA20F98D4B8}" sibTransId="{870DCEF8-B74C-4487-AF8F-BF20F1E94F46}"/>
    <dgm:cxn modelId="{54BD1026-7CE8-4C57-9BD0-EA513011E25E}" type="presParOf" srcId="{F38C9F42-BA7D-4485-A627-7115D1E981C7}" destId="{28A8645E-4670-434A-BA14-954E3765E98D}" srcOrd="0" destOrd="0" presId="urn:microsoft.com/office/officeart/2005/8/layout/process5"/>
    <dgm:cxn modelId="{E495B520-B6AB-48CD-8744-983D8C67EF4A}" type="presParOf" srcId="{F38C9F42-BA7D-4485-A627-7115D1E981C7}" destId="{B30D8B33-46CA-4AF1-A57A-3C250AD04162}" srcOrd="1" destOrd="0" presId="urn:microsoft.com/office/officeart/2005/8/layout/process5"/>
    <dgm:cxn modelId="{6FAFB58F-3566-4D34-AC1C-265457A7D2F2}" type="presParOf" srcId="{B30D8B33-46CA-4AF1-A57A-3C250AD04162}" destId="{156B79E6-CDCA-46EC-89B1-696761112AA1}" srcOrd="0" destOrd="0" presId="urn:microsoft.com/office/officeart/2005/8/layout/process5"/>
    <dgm:cxn modelId="{130E3E82-AB18-4AD6-8CE6-DA72EA6061AB}" type="presParOf" srcId="{F38C9F42-BA7D-4485-A627-7115D1E981C7}" destId="{5612336C-E74D-4DBF-8B70-9BCDB8976FF3}" srcOrd="2" destOrd="0" presId="urn:microsoft.com/office/officeart/2005/8/layout/process5"/>
    <dgm:cxn modelId="{36F67742-0D73-4CE4-9AC2-E8F98655F1F5}" type="presParOf" srcId="{F38C9F42-BA7D-4485-A627-7115D1E981C7}" destId="{6EAE0D83-671B-40C4-BBE0-47BDD51989F5}" srcOrd="3" destOrd="0" presId="urn:microsoft.com/office/officeart/2005/8/layout/process5"/>
    <dgm:cxn modelId="{0113F211-37B2-4373-B26A-4F5A50B6ACA4}" type="presParOf" srcId="{6EAE0D83-671B-40C4-BBE0-47BDD51989F5}" destId="{A102AF9A-B462-47FB-8C79-45D77434A2D4}" srcOrd="0" destOrd="0" presId="urn:microsoft.com/office/officeart/2005/8/layout/process5"/>
    <dgm:cxn modelId="{518BE004-5593-484E-AE15-22D160E552FE}" type="presParOf" srcId="{F38C9F42-BA7D-4485-A627-7115D1E981C7}" destId="{85C02130-471E-40E4-AD20-CD84A47F537C}" srcOrd="4" destOrd="0" presId="urn:microsoft.com/office/officeart/2005/8/layout/process5"/>
    <dgm:cxn modelId="{087E4EAF-75EF-4F78-B82E-51B2CF146F4F}" type="presParOf" srcId="{F38C9F42-BA7D-4485-A627-7115D1E981C7}" destId="{36640AE5-5BC4-463A-A660-3445C7065200}" srcOrd="5" destOrd="0" presId="urn:microsoft.com/office/officeart/2005/8/layout/process5"/>
    <dgm:cxn modelId="{6D87818F-308E-4CB7-869B-CFB8CF0C3675}" type="presParOf" srcId="{36640AE5-5BC4-463A-A660-3445C7065200}" destId="{14AB162D-965D-445B-8C66-015F4B5D51CA}" srcOrd="0" destOrd="0" presId="urn:microsoft.com/office/officeart/2005/8/layout/process5"/>
    <dgm:cxn modelId="{68401819-3898-4089-BC15-093DAEBEF141}" type="presParOf" srcId="{F38C9F42-BA7D-4485-A627-7115D1E981C7}" destId="{34E7CCD3-8008-4893-B7F6-32950663B96A}" srcOrd="6" destOrd="0" presId="urn:microsoft.com/office/officeart/2005/8/layout/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6.xml><?xml version="1.0" encoding="utf-8"?>
<dgm:dataModel xmlns:dgm="http://schemas.openxmlformats.org/drawingml/2006/diagram" xmlns:a="http://schemas.openxmlformats.org/drawingml/2006/main">
  <dgm:ptLst>
    <dgm:pt modelId="{60935103-8302-48E7-8DCC-D32AD01D70A8}" type="doc">
      <dgm:prSet loTypeId="urn:microsoft.com/office/officeart/2005/8/layout/chevron2" loCatId="process" qsTypeId="urn:microsoft.com/office/officeart/2005/8/quickstyle/simple1" qsCatId="simple" csTypeId="urn:microsoft.com/office/officeart/2005/8/colors/accent1_2" csCatId="accent1" phldr="1"/>
      <dgm:spPr/>
      <dgm:t>
        <a:bodyPr/>
        <a:lstStyle/>
        <a:p>
          <a:endParaRPr lang="es-CO"/>
        </a:p>
      </dgm:t>
    </dgm:pt>
    <dgm:pt modelId="{C9A6D27C-AA61-4B1E-AA37-9E57CCA5E415}">
      <dgm:prSet phldrT="[Texto]" custT="1"/>
      <dgm:spPr/>
      <dgm:t>
        <a:bodyPr/>
        <a:lstStyle/>
        <a:p>
          <a:r>
            <a:rPr lang="es-CO" sz="1600" dirty="0">
              <a:latin typeface="Montserrat" panose="00000500000000000000"/>
            </a:rPr>
            <a:t>Neumococo 23 </a:t>
          </a:r>
        </a:p>
      </dgm:t>
    </dgm:pt>
    <dgm:pt modelId="{8E011639-1127-4E0E-BC37-A3669BCF28B4}" type="parTrans" cxnId="{92BD62C5-B49A-4E3B-9359-3BB632A057B0}">
      <dgm:prSet/>
      <dgm:spPr/>
      <dgm:t>
        <a:bodyPr/>
        <a:lstStyle/>
        <a:p>
          <a:endParaRPr lang="es-CO" sz="1600">
            <a:latin typeface="Montserrat" panose="00000500000000000000"/>
          </a:endParaRPr>
        </a:p>
      </dgm:t>
    </dgm:pt>
    <dgm:pt modelId="{2D52E470-0B6C-4B9F-B4FE-58C9A3ED457C}" type="sibTrans" cxnId="{92BD62C5-B49A-4E3B-9359-3BB632A057B0}">
      <dgm:prSet/>
      <dgm:spPr/>
      <dgm:t>
        <a:bodyPr/>
        <a:lstStyle/>
        <a:p>
          <a:endParaRPr lang="es-CO" sz="1600">
            <a:latin typeface="Montserrat" panose="00000500000000000000"/>
          </a:endParaRPr>
        </a:p>
      </dgm:t>
    </dgm:pt>
    <dgm:pt modelId="{C778778D-6608-4485-922D-7D6B57EFD32B}">
      <dgm:prSet phldrT="[Texto]" custT="1"/>
      <dgm:spPr/>
      <dgm:t>
        <a:bodyPr/>
        <a:lstStyle/>
        <a:p>
          <a:r>
            <a:rPr lang="es-CO" sz="1600" dirty="0">
              <a:latin typeface="Montserrat" panose="00000500000000000000"/>
            </a:rPr>
            <a:t>En mayores de 2 años que no han recibido dosis de neumococo o con factores de riesgo importantes (neumopatía crónica, cardiopatía congénita de alto flujo pulmonar, hepatopatía crónica, ERC, VIH, asplenia – anemia de células falciformes). </a:t>
          </a:r>
        </a:p>
      </dgm:t>
    </dgm:pt>
    <dgm:pt modelId="{F985C0CF-D5D9-485F-BFEF-A29CA69D367D}" type="parTrans" cxnId="{87D288E8-C722-4697-9732-B437812293CF}">
      <dgm:prSet/>
      <dgm:spPr/>
      <dgm:t>
        <a:bodyPr/>
        <a:lstStyle/>
        <a:p>
          <a:endParaRPr lang="es-CO" sz="1600">
            <a:latin typeface="Montserrat" panose="00000500000000000000"/>
          </a:endParaRPr>
        </a:p>
      </dgm:t>
    </dgm:pt>
    <dgm:pt modelId="{932E9E4D-5A4B-44E0-89B4-72A30AA05A1B}" type="sibTrans" cxnId="{87D288E8-C722-4697-9732-B437812293CF}">
      <dgm:prSet/>
      <dgm:spPr/>
      <dgm:t>
        <a:bodyPr/>
        <a:lstStyle/>
        <a:p>
          <a:endParaRPr lang="es-CO" sz="1600">
            <a:latin typeface="Montserrat" panose="00000500000000000000"/>
          </a:endParaRPr>
        </a:p>
      </dgm:t>
    </dgm:pt>
    <dgm:pt modelId="{486B9D9D-4988-46A5-BEC8-76B413DF4314}" type="pres">
      <dgm:prSet presAssocID="{60935103-8302-48E7-8DCC-D32AD01D70A8}" presName="linearFlow" presStyleCnt="0">
        <dgm:presLayoutVars>
          <dgm:dir/>
          <dgm:animLvl val="lvl"/>
          <dgm:resizeHandles val="exact"/>
        </dgm:presLayoutVars>
      </dgm:prSet>
      <dgm:spPr/>
    </dgm:pt>
    <dgm:pt modelId="{DE8164FC-5418-4F07-AC96-6E4A8BAE8533}" type="pres">
      <dgm:prSet presAssocID="{C9A6D27C-AA61-4B1E-AA37-9E57CCA5E415}" presName="composite" presStyleCnt="0"/>
      <dgm:spPr/>
    </dgm:pt>
    <dgm:pt modelId="{FE6D64BC-3594-4CC5-AC8A-86057E496E0D}" type="pres">
      <dgm:prSet presAssocID="{C9A6D27C-AA61-4B1E-AA37-9E57CCA5E415}" presName="parentText" presStyleLbl="alignNode1" presStyleIdx="0" presStyleCnt="1">
        <dgm:presLayoutVars>
          <dgm:chMax val="1"/>
          <dgm:bulletEnabled val="1"/>
        </dgm:presLayoutVars>
      </dgm:prSet>
      <dgm:spPr/>
    </dgm:pt>
    <dgm:pt modelId="{84FDC442-533F-46F4-8E92-1EC058BDE61E}" type="pres">
      <dgm:prSet presAssocID="{C9A6D27C-AA61-4B1E-AA37-9E57CCA5E415}" presName="descendantText" presStyleLbl="alignAcc1" presStyleIdx="0" presStyleCnt="1" custLinFactNeighborX="32943" custLinFactNeighborY="-52884">
        <dgm:presLayoutVars>
          <dgm:bulletEnabled val="1"/>
        </dgm:presLayoutVars>
      </dgm:prSet>
      <dgm:spPr/>
    </dgm:pt>
  </dgm:ptLst>
  <dgm:cxnLst>
    <dgm:cxn modelId="{34E53927-ED1B-4214-B841-15BFC785BDFC}" type="presOf" srcId="{C9A6D27C-AA61-4B1E-AA37-9E57CCA5E415}" destId="{FE6D64BC-3594-4CC5-AC8A-86057E496E0D}" srcOrd="0" destOrd="0" presId="urn:microsoft.com/office/officeart/2005/8/layout/chevron2"/>
    <dgm:cxn modelId="{E7490972-5AAA-42BD-A36A-CC0891357596}" type="presOf" srcId="{60935103-8302-48E7-8DCC-D32AD01D70A8}" destId="{486B9D9D-4988-46A5-BEC8-76B413DF4314}" srcOrd="0" destOrd="0" presId="urn:microsoft.com/office/officeart/2005/8/layout/chevron2"/>
    <dgm:cxn modelId="{4B8AA177-F569-4455-8F17-1D7A2259F403}" type="presOf" srcId="{C778778D-6608-4485-922D-7D6B57EFD32B}" destId="{84FDC442-533F-46F4-8E92-1EC058BDE61E}" srcOrd="0" destOrd="0" presId="urn:microsoft.com/office/officeart/2005/8/layout/chevron2"/>
    <dgm:cxn modelId="{92BD62C5-B49A-4E3B-9359-3BB632A057B0}" srcId="{60935103-8302-48E7-8DCC-D32AD01D70A8}" destId="{C9A6D27C-AA61-4B1E-AA37-9E57CCA5E415}" srcOrd="0" destOrd="0" parTransId="{8E011639-1127-4E0E-BC37-A3669BCF28B4}" sibTransId="{2D52E470-0B6C-4B9F-B4FE-58C9A3ED457C}"/>
    <dgm:cxn modelId="{87D288E8-C722-4697-9732-B437812293CF}" srcId="{C9A6D27C-AA61-4B1E-AA37-9E57CCA5E415}" destId="{C778778D-6608-4485-922D-7D6B57EFD32B}" srcOrd="0" destOrd="0" parTransId="{F985C0CF-D5D9-485F-BFEF-A29CA69D367D}" sibTransId="{932E9E4D-5A4B-44E0-89B4-72A30AA05A1B}"/>
    <dgm:cxn modelId="{BA488B53-04BB-4570-9E16-802E82C169BE}" type="presParOf" srcId="{486B9D9D-4988-46A5-BEC8-76B413DF4314}" destId="{DE8164FC-5418-4F07-AC96-6E4A8BAE8533}" srcOrd="0" destOrd="0" presId="urn:microsoft.com/office/officeart/2005/8/layout/chevron2"/>
    <dgm:cxn modelId="{3073CFF6-DDC2-4B72-9BE2-928E43492024}" type="presParOf" srcId="{DE8164FC-5418-4F07-AC96-6E4A8BAE8533}" destId="{FE6D64BC-3594-4CC5-AC8A-86057E496E0D}" srcOrd="0" destOrd="0" presId="urn:microsoft.com/office/officeart/2005/8/layout/chevron2"/>
    <dgm:cxn modelId="{CEB440C6-977B-4D57-8F6D-80CD3EFFB7B6}" type="presParOf" srcId="{DE8164FC-5418-4F07-AC96-6E4A8BAE8533}" destId="{84FDC442-533F-46F4-8E92-1EC058BDE61E}"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7.xml><?xml version="1.0" encoding="utf-8"?>
<dgm:dataModel xmlns:dgm="http://schemas.openxmlformats.org/drawingml/2006/diagram" xmlns:a="http://schemas.openxmlformats.org/drawingml/2006/main">
  <dgm:ptLst>
    <dgm:pt modelId="{1B3EB215-E2D6-4D93-82DD-A297F69D91E0}" type="doc">
      <dgm:prSet loTypeId="urn:microsoft.com/office/officeart/2005/8/layout/list1" loCatId="list" qsTypeId="urn:microsoft.com/office/officeart/2005/8/quickstyle/simple1" qsCatId="simple" csTypeId="urn:microsoft.com/office/officeart/2005/8/colors/accent1_4" csCatId="accent1" phldr="1"/>
      <dgm:spPr/>
      <dgm:t>
        <a:bodyPr/>
        <a:lstStyle/>
        <a:p>
          <a:endParaRPr lang="es-CO"/>
        </a:p>
      </dgm:t>
    </dgm:pt>
    <dgm:pt modelId="{E05F9FB3-666F-49C6-B5D3-16FCE7F90FD7}">
      <dgm:prSet phldrT="[Texto]" custT="1"/>
      <dgm:spPr/>
      <dgm:t>
        <a:bodyPr/>
        <a:lstStyle/>
        <a:p>
          <a:r>
            <a:rPr lang="es-CO" sz="1400" dirty="0">
              <a:latin typeface="Montserrat"/>
            </a:rPr>
            <a:t>En Colombia, la meningitis por meningococo es de 0.3/100.000. </a:t>
          </a:r>
        </a:p>
      </dgm:t>
    </dgm:pt>
    <dgm:pt modelId="{EC8E4668-8242-4855-9636-CFF4707F2358}" type="parTrans" cxnId="{85B34165-4C9A-4DBD-B3EF-2D67FEE2B470}">
      <dgm:prSet/>
      <dgm:spPr/>
      <dgm:t>
        <a:bodyPr/>
        <a:lstStyle/>
        <a:p>
          <a:endParaRPr lang="es-CO" sz="1400">
            <a:latin typeface="Montserrat"/>
          </a:endParaRPr>
        </a:p>
      </dgm:t>
    </dgm:pt>
    <dgm:pt modelId="{191EB2F1-6603-4F7D-B3B4-DF42BFD34D8C}" type="sibTrans" cxnId="{85B34165-4C9A-4DBD-B3EF-2D67FEE2B470}">
      <dgm:prSet/>
      <dgm:spPr/>
      <dgm:t>
        <a:bodyPr/>
        <a:lstStyle/>
        <a:p>
          <a:endParaRPr lang="es-CO" sz="1400">
            <a:latin typeface="Montserrat"/>
          </a:endParaRPr>
        </a:p>
      </dgm:t>
    </dgm:pt>
    <dgm:pt modelId="{CDCA0568-1B9B-45C7-8B5D-B300D6464008}">
      <dgm:prSet phldrT="[Texto]" custT="1"/>
      <dgm:spPr/>
      <dgm:t>
        <a:bodyPr/>
        <a:lstStyle/>
        <a:p>
          <a:r>
            <a:rPr lang="es-CO" sz="1400" dirty="0">
              <a:latin typeface="Montserrat"/>
            </a:rPr>
            <a:t>Los serotipos más importantes son A, B (es el que produce la mayoría de infecciones en menores de 5 años), C, Y, W135 (estos últimos 3 son los que producen la mayoría de infecciones en adolescentes y adultos), X. </a:t>
          </a:r>
        </a:p>
      </dgm:t>
    </dgm:pt>
    <dgm:pt modelId="{9C631649-7D8C-44A4-BBBC-4BF73020A09A}" type="parTrans" cxnId="{57B58F66-974D-4E32-A154-8E8FA708FB71}">
      <dgm:prSet/>
      <dgm:spPr/>
      <dgm:t>
        <a:bodyPr/>
        <a:lstStyle/>
        <a:p>
          <a:endParaRPr lang="es-CO" sz="1400">
            <a:latin typeface="Montserrat"/>
          </a:endParaRPr>
        </a:p>
      </dgm:t>
    </dgm:pt>
    <dgm:pt modelId="{B46D4A54-B23F-4B05-9018-A0A10BAD3DE8}" type="sibTrans" cxnId="{57B58F66-974D-4E32-A154-8E8FA708FB71}">
      <dgm:prSet/>
      <dgm:spPr/>
      <dgm:t>
        <a:bodyPr/>
        <a:lstStyle/>
        <a:p>
          <a:endParaRPr lang="es-CO" sz="1400">
            <a:latin typeface="Montserrat"/>
          </a:endParaRPr>
        </a:p>
      </dgm:t>
    </dgm:pt>
    <dgm:pt modelId="{BF4B9A91-B9C1-446F-8616-DE7C4166388E}">
      <dgm:prSet phldrT="[Texto]" custT="1"/>
      <dgm:spPr>
        <a:solidFill>
          <a:schemeClr val="accent5">
            <a:lumMod val="75000"/>
          </a:schemeClr>
        </a:solidFill>
      </dgm:spPr>
      <dgm:t>
        <a:bodyPr/>
        <a:lstStyle/>
        <a:p>
          <a:r>
            <a:rPr lang="es-CO" sz="1400" dirty="0">
              <a:latin typeface="Montserrat"/>
            </a:rPr>
            <a:t>Tienen mayor riesgo de </a:t>
          </a:r>
          <a:r>
            <a:rPr lang="es-CO" sz="1400" dirty="0" err="1">
              <a:latin typeface="Montserrat"/>
            </a:rPr>
            <a:t>menigococo</a:t>
          </a:r>
          <a:r>
            <a:rPr lang="es-CO" sz="1400" dirty="0">
              <a:latin typeface="Montserrat"/>
            </a:rPr>
            <a:t>: VIH, asplenia, deficiencia del complemento, defectos parciales de linfocitos T. </a:t>
          </a:r>
        </a:p>
      </dgm:t>
    </dgm:pt>
    <dgm:pt modelId="{7E5B7B67-3708-4553-8C8B-B65ED8FF2E14}" type="parTrans" cxnId="{D39BE409-6962-4B3B-80AD-0F7415D456F4}">
      <dgm:prSet/>
      <dgm:spPr/>
      <dgm:t>
        <a:bodyPr/>
        <a:lstStyle/>
        <a:p>
          <a:endParaRPr lang="es-CO" sz="1400">
            <a:latin typeface="Montserrat"/>
          </a:endParaRPr>
        </a:p>
      </dgm:t>
    </dgm:pt>
    <dgm:pt modelId="{22AB536F-AF59-4204-AA95-C1195C955710}" type="sibTrans" cxnId="{D39BE409-6962-4B3B-80AD-0F7415D456F4}">
      <dgm:prSet/>
      <dgm:spPr/>
      <dgm:t>
        <a:bodyPr/>
        <a:lstStyle/>
        <a:p>
          <a:endParaRPr lang="es-CO" sz="1400">
            <a:latin typeface="Montserrat"/>
          </a:endParaRPr>
        </a:p>
      </dgm:t>
    </dgm:pt>
    <dgm:pt modelId="{857D8B70-009B-421A-AB99-3BD132CC359D}" type="pres">
      <dgm:prSet presAssocID="{1B3EB215-E2D6-4D93-82DD-A297F69D91E0}" presName="linear" presStyleCnt="0">
        <dgm:presLayoutVars>
          <dgm:dir/>
          <dgm:animLvl val="lvl"/>
          <dgm:resizeHandles val="exact"/>
        </dgm:presLayoutVars>
      </dgm:prSet>
      <dgm:spPr/>
    </dgm:pt>
    <dgm:pt modelId="{15704283-87F1-43C2-B934-2A2CC606CDC3}" type="pres">
      <dgm:prSet presAssocID="{E05F9FB3-666F-49C6-B5D3-16FCE7F90FD7}" presName="parentLin" presStyleCnt="0"/>
      <dgm:spPr/>
    </dgm:pt>
    <dgm:pt modelId="{BD4B6FCC-9D11-4D29-9E66-3EEB5A7B76CB}" type="pres">
      <dgm:prSet presAssocID="{E05F9FB3-666F-49C6-B5D3-16FCE7F90FD7}" presName="parentLeftMargin" presStyleLbl="node1" presStyleIdx="0" presStyleCnt="3"/>
      <dgm:spPr/>
    </dgm:pt>
    <dgm:pt modelId="{36A176B4-0E97-4824-AB5A-4389C3C97FA3}" type="pres">
      <dgm:prSet presAssocID="{E05F9FB3-666F-49C6-B5D3-16FCE7F90FD7}" presName="parentText" presStyleLbl="node1" presStyleIdx="0" presStyleCnt="3" custScaleX="132569">
        <dgm:presLayoutVars>
          <dgm:chMax val="0"/>
          <dgm:bulletEnabled val="1"/>
        </dgm:presLayoutVars>
      </dgm:prSet>
      <dgm:spPr/>
    </dgm:pt>
    <dgm:pt modelId="{E46F9535-844C-4F3C-9E99-07E4D5DBB91C}" type="pres">
      <dgm:prSet presAssocID="{E05F9FB3-666F-49C6-B5D3-16FCE7F90FD7}" presName="negativeSpace" presStyleCnt="0"/>
      <dgm:spPr/>
    </dgm:pt>
    <dgm:pt modelId="{42702904-A30F-4E78-A5BB-C884D13D0FCC}" type="pres">
      <dgm:prSet presAssocID="{E05F9FB3-666F-49C6-B5D3-16FCE7F90FD7}" presName="childText" presStyleLbl="conFgAcc1" presStyleIdx="0" presStyleCnt="3">
        <dgm:presLayoutVars>
          <dgm:bulletEnabled val="1"/>
        </dgm:presLayoutVars>
      </dgm:prSet>
      <dgm:spPr/>
    </dgm:pt>
    <dgm:pt modelId="{8362321E-149F-4AA8-B10D-31332280BF3C}" type="pres">
      <dgm:prSet presAssocID="{191EB2F1-6603-4F7D-B3B4-DF42BFD34D8C}" presName="spaceBetweenRectangles" presStyleCnt="0"/>
      <dgm:spPr/>
    </dgm:pt>
    <dgm:pt modelId="{6243E78D-C19B-4CEC-A768-D29A632EA786}" type="pres">
      <dgm:prSet presAssocID="{CDCA0568-1B9B-45C7-8B5D-B300D6464008}" presName="parentLin" presStyleCnt="0"/>
      <dgm:spPr/>
    </dgm:pt>
    <dgm:pt modelId="{BA16EAC0-3881-4ED6-A956-036B6E96A34E}" type="pres">
      <dgm:prSet presAssocID="{CDCA0568-1B9B-45C7-8B5D-B300D6464008}" presName="parentLeftMargin" presStyleLbl="node1" presStyleIdx="0" presStyleCnt="3"/>
      <dgm:spPr/>
    </dgm:pt>
    <dgm:pt modelId="{1C3AEBE6-E3B3-46F4-800F-1C45C4B42375}" type="pres">
      <dgm:prSet presAssocID="{CDCA0568-1B9B-45C7-8B5D-B300D6464008}" presName="parentText" presStyleLbl="node1" presStyleIdx="1" presStyleCnt="3" custScaleX="132569">
        <dgm:presLayoutVars>
          <dgm:chMax val="0"/>
          <dgm:bulletEnabled val="1"/>
        </dgm:presLayoutVars>
      </dgm:prSet>
      <dgm:spPr/>
    </dgm:pt>
    <dgm:pt modelId="{A8AE4C66-064B-492B-87B2-538DD179BF5B}" type="pres">
      <dgm:prSet presAssocID="{CDCA0568-1B9B-45C7-8B5D-B300D6464008}" presName="negativeSpace" presStyleCnt="0"/>
      <dgm:spPr/>
    </dgm:pt>
    <dgm:pt modelId="{3B2942F2-5CA7-4D10-8130-9FB2500D4151}" type="pres">
      <dgm:prSet presAssocID="{CDCA0568-1B9B-45C7-8B5D-B300D6464008}" presName="childText" presStyleLbl="conFgAcc1" presStyleIdx="1" presStyleCnt="3">
        <dgm:presLayoutVars>
          <dgm:bulletEnabled val="1"/>
        </dgm:presLayoutVars>
      </dgm:prSet>
      <dgm:spPr/>
    </dgm:pt>
    <dgm:pt modelId="{A6CCD102-3DE6-463F-BCB4-E17C8AD420DC}" type="pres">
      <dgm:prSet presAssocID="{B46D4A54-B23F-4B05-9018-A0A10BAD3DE8}" presName="spaceBetweenRectangles" presStyleCnt="0"/>
      <dgm:spPr/>
    </dgm:pt>
    <dgm:pt modelId="{3476A5A7-EEC1-4ACE-88E9-00927A54A719}" type="pres">
      <dgm:prSet presAssocID="{BF4B9A91-B9C1-446F-8616-DE7C4166388E}" presName="parentLin" presStyleCnt="0"/>
      <dgm:spPr/>
    </dgm:pt>
    <dgm:pt modelId="{1CF49241-40AE-430D-AE9C-5EEB2DA829CB}" type="pres">
      <dgm:prSet presAssocID="{BF4B9A91-B9C1-446F-8616-DE7C4166388E}" presName="parentLeftMargin" presStyleLbl="node1" presStyleIdx="1" presStyleCnt="3"/>
      <dgm:spPr/>
    </dgm:pt>
    <dgm:pt modelId="{C7991420-C8BD-4EEA-B61A-A5A280851C20}" type="pres">
      <dgm:prSet presAssocID="{BF4B9A91-B9C1-446F-8616-DE7C4166388E}" presName="parentText" presStyleLbl="node1" presStyleIdx="2" presStyleCnt="3" custScaleX="132569">
        <dgm:presLayoutVars>
          <dgm:chMax val="0"/>
          <dgm:bulletEnabled val="1"/>
        </dgm:presLayoutVars>
      </dgm:prSet>
      <dgm:spPr/>
    </dgm:pt>
    <dgm:pt modelId="{937504D9-3235-403A-85DF-09F9255FF402}" type="pres">
      <dgm:prSet presAssocID="{BF4B9A91-B9C1-446F-8616-DE7C4166388E}" presName="negativeSpace" presStyleCnt="0"/>
      <dgm:spPr/>
    </dgm:pt>
    <dgm:pt modelId="{67B8903F-A0B6-4925-98CA-0B194BD79656}" type="pres">
      <dgm:prSet presAssocID="{BF4B9A91-B9C1-446F-8616-DE7C4166388E}" presName="childText" presStyleLbl="conFgAcc1" presStyleIdx="2" presStyleCnt="3">
        <dgm:presLayoutVars>
          <dgm:bulletEnabled val="1"/>
        </dgm:presLayoutVars>
      </dgm:prSet>
      <dgm:spPr/>
    </dgm:pt>
  </dgm:ptLst>
  <dgm:cxnLst>
    <dgm:cxn modelId="{D39BE409-6962-4B3B-80AD-0F7415D456F4}" srcId="{1B3EB215-E2D6-4D93-82DD-A297F69D91E0}" destId="{BF4B9A91-B9C1-446F-8616-DE7C4166388E}" srcOrd="2" destOrd="0" parTransId="{7E5B7B67-3708-4553-8C8B-B65ED8FF2E14}" sibTransId="{22AB536F-AF59-4204-AA95-C1195C955710}"/>
    <dgm:cxn modelId="{7C56D634-848F-4A22-BECB-3700B3E59328}" type="presOf" srcId="{BF4B9A91-B9C1-446F-8616-DE7C4166388E}" destId="{1CF49241-40AE-430D-AE9C-5EEB2DA829CB}" srcOrd="0" destOrd="0" presId="urn:microsoft.com/office/officeart/2005/8/layout/list1"/>
    <dgm:cxn modelId="{28201B3F-196E-4EFD-8888-18E45FBA2B0A}" type="presOf" srcId="{CDCA0568-1B9B-45C7-8B5D-B300D6464008}" destId="{1C3AEBE6-E3B3-46F4-800F-1C45C4B42375}" srcOrd="1" destOrd="0" presId="urn:microsoft.com/office/officeart/2005/8/layout/list1"/>
    <dgm:cxn modelId="{85B34165-4C9A-4DBD-B3EF-2D67FEE2B470}" srcId="{1B3EB215-E2D6-4D93-82DD-A297F69D91E0}" destId="{E05F9FB3-666F-49C6-B5D3-16FCE7F90FD7}" srcOrd="0" destOrd="0" parTransId="{EC8E4668-8242-4855-9636-CFF4707F2358}" sibTransId="{191EB2F1-6603-4F7D-B3B4-DF42BFD34D8C}"/>
    <dgm:cxn modelId="{57B58F66-974D-4E32-A154-8E8FA708FB71}" srcId="{1B3EB215-E2D6-4D93-82DD-A297F69D91E0}" destId="{CDCA0568-1B9B-45C7-8B5D-B300D6464008}" srcOrd="1" destOrd="0" parTransId="{9C631649-7D8C-44A4-BBBC-4BF73020A09A}" sibTransId="{B46D4A54-B23F-4B05-9018-A0A10BAD3DE8}"/>
    <dgm:cxn modelId="{D39C7769-727E-403C-B1F3-741CD8F6BA29}" type="presOf" srcId="{E05F9FB3-666F-49C6-B5D3-16FCE7F90FD7}" destId="{BD4B6FCC-9D11-4D29-9E66-3EEB5A7B76CB}" srcOrd="0" destOrd="0" presId="urn:microsoft.com/office/officeart/2005/8/layout/list1"/>
    <dgm:cxn modelId="{D1425754-BA39-46DD-82D4-48097ABA5CAC}" type="presOf" srcId="{E05F9FB3-666F-49C6-B5D3-16FCE7F90FD7}" destId="{36A176B4-0E97-4824-AB5A-4389C3C97FA3}" srcOrd="1" destOrd="0" presId="urn:microsoft.com/office/officeart/2005/8/layout/list1"/>
    <dgm:cxn modelId="{264F949C-A795-4B1E-9AD3-247A8E30DE3D}" type="presOf" srcId="{BF4B9A91-B9C1-446F-8616-DE7C4166388E}" destId="{C7991420-C8BD-4EEA-B61A-A5A280851C20}" srcOrd="1" destOrd="0" presId="urn:microsoft.com/office/officeart/2005/8/layout/list1"/>
    <dgm:cxn modelId="{9497C3A9-1C58-44AE-A153-E9D628A5E2FA}" type="presOf" srcId="{CDCA0568-1B9B-45C7-8B5D-B300D6464008}" destId="{BA16EAC0-3881-4ED6-A956-036B6E96A34E}" srcOrd="0" destOrd="0" presId="urn:microsoft.com/office/officeart/2005/8/layout/list1"/>
    <dgm:cxn modelId="{F0C4C4B2-E9E5-4CBC-B916-EEABB998F526}" type="presOf" srcId="{1B3EB215-E2D6-4D93-82DD-A297F69D91E0}" destId="{857D8B70-009B-421A-AB99-3BD132CC359D}" srcOrd="0" destOrd="0" presId="urn:microsoft.com/office/officeart/2005/8/layout/list1"/>
    <dgm:cxn modelId="{FE2BC328-BE96-43CE-9362-62471103784D}" type="presParOf" srcId="{857D8B70-009B-421A-AB99-3BD132CC359D}" destId="{15704283-87F1-43C2-B934-2A2CC606CDC3}" srcOrd="0" destOrd="0" presId="urn:microsoft.com/office/officeart/2005/8/layout/list1"/>
    <dgm:cxn modelId="{35752AF5-FE4C-49C2-947E-79C9AD5824A7}" type="presParOf" srcId="{15704283-87F1-43C2-B934-2A2CC606CDC3}" destId="{BD4B6FCC-9D11-4D29-9E66-3EEB5A7B76CB}" srcOrd="0" destOrd="0" presId="urn:microsoft.com/office/officeart/2005/8/layout/list1"/>
    <dgm:cxn modelId="{44B05DD8-0AFF-4D22-A072-3CBE53B7A4F0}" type="presParOf" srcId="{15704283-87F1-43C2-B934-2A2CC606CDC3}" destId="{36A176B4-0E97-4824-AB5A-4389C3C97FA3}" srcOrd="1" destOrd="0" presId="urn:microsoft.com/office/officeart/2005/8/layout/list1"/>
    <dgm:cxn modelId="{EF8D0461-7729-4A91-9F3A-88C93DB09F14}" type="presParOf" srcId="{857D8B70-009B-421A-AB99-3BD132CC359D}" destId="{E46F9535-844C-4F3C-9E99-07E4D5DBB91C}" srcOrd="1" destOrd="0" presId="urn:microsoft.com/office/officeart/2005/8/layout/list1"/>
    <dgm:cxn modelId="{C4C7C0AE-0E13-494B-A5C3-CFE4AD71BE9E}" type="presParOf" srcId="{857D8B70-009B-421A-AB99-3BD132CC359D}" destId="{42702904-A30F-4E78-A5BB-C884D13D0FCC}" srcOrd="2" destOrd="0" presId="urn:microsoft.com/office/officeart/2005/8/layout/list1"/>
    <dgm:cxn modelId="{8C04C10E-E3F4-48A9-9604-C7CAA85E07ED}" type="presParOf" srcId="{857D8B70-009B-421A-AB99-3BD132CC359D}" destId="{8362321E-149F-4AA8-B10D-31332280BF3C}" srcOrd="3" destOrd="0" presId="urn:microsoft.com/office/officeart/2005/8/layout/list1"/>
    <dgm:cxn modelId="{77D69A24-A79D-4155-923A-758F2B59AC1A}" type="presParOf" srcId="{857D8B70-009B-421A-AB99-3BD132CC359D}" destId="{6243E78D-C19B-4CEC-A768-D29A632EA786}" srcOrd="4" destOrd="0" presId="urn:microsoft.com/office/officeart/2005/8/layout/list1"/>
    <dgm:cxn modelId="{898FB76C-DAD6-475B-8812-64B66E3F0527}" type="presParOf" srcId="{6243E78D-C19B-4CEC-A768-D29A632EA786}" destId="{BA16EAC0-3881-4ED6-A956-036B6E96A34E}" srcOrd="0" destOrd="0" presId="urn:microsoft.com/office/officeart/2005/8/layout/list1"/>
    <dgm:cxn modelId="{CC401B09-F644-45ED-8D95-2566AA986A4D}" type="presParOf" srcId="{6243E78D-C19B-4CEC-A768-D29A632EA786}" destId="{1C3AEBE6-E3B3-46F4-800F-1C45C4B42375}" srcOrd="1" destOrd="0" presId="urn:microsoft.com/office/officeart/2005/8/layout/list1"/>
    <dgm:cxn modelId="{EC159FE2-FD2D-462A-A316-E97C69F1048A}" type="presParOf" srcId="{857D8B70-009B-421A-AB99-3BD132CC359D}" destId="{A8AE4C66-064B-492B-87B2-538DD179BF5B}" srcOrd="5" destOrd="0" presId="urn:microsoft.com/office/officeart/2005/8/layout/list1"/>
    <dgm:cxn modelId="{A4138980-6EF8-4EA6-9109-628E847B63CB}" type="presParOf" srcId="{857D8B70-009B-421A-AB99-3BD132CC359D}" destId="{3B2942F2-5CA7-4D10-8130-9FB2500D4151}" srcOrd="6" destOrd="0" presId="urn:microsoft.com/office/officeart/2005/8/layout/list1"/>
    <dgm:cxn modelId="{031B8146-87B7-48E8-9D64-658F2017C73A}" type="presParOf" srcId="{857D8B70-009B-421A-AB99-3BD132CC359D}" destId="{A6CCD102-3DE6-463F-BCB4-E17C8AD420DC}" srcOrd="7" destOrd="0" presId="urn:microsoft.com/office/officeart/2005/8/layout/list1"/>
    <dgm:cxn modelId="{DF77AB34-5F78-4AD2-84FD-AA1EC835E988}" type="presParOf" srcId="{857D8B70-009B-421A-AB99-3BD132CC359D}" destId="{3476A5A7-EEC1-4ACE-88E9-00927A54A719}" srcOrd="8" destOrd="0" presId="urn:microsoft.com/office/officeart/2005/8/layout/list1"/>
    <dgm:cxn modelId="{B23C275E-6253-4056-9311-32F39D5AF1F8}" type="presParOf" srcId="{3476A5A7-EEC1-4ACE-88E9-00927A54A719}" destId="{1CF49241-40AE-430D-AE9C-5EEB2DA829CB}" srcOrd="0" destOrd="0" presId="urn:microsoft.com/office/officeart/2005/8/layout/list1"/>
    <dgm:cxn modelId="{3D7655E6-923E-4E82-9B10-CE88176062C3}" type="presParOf" srcId="{3476A5A7-EEC1-4ACE-88E9-00927A54A719}" destId="{C7991420-C8BD-4EEA-B61A-A5A280851C20}" srcOrd="1" destOrd="0" presId="urn:microsoft.com/office/officeart/2005/8/layout/list1"/>
    <dgm:cxn modelId="{D16BE34B-BCF1-4C50-A7A1-625D72D117E7}" type="presParOf" srcId="{857D8B70-009B-421A-AB99-3BD132CC359D}" destId="{937504D9-3235-403A-85DF-09F9255FF402}" srcOrd="9" destOrd="0" presId="urn:microsoft.com/office/officeart/2005/8/layout/list1"/>
    <dgm:cxn modelId="{D5DEA986-6507-4C43-BAC8-9B9C3A8BDA38}" type="presParOf" srcId="{857D8B70-009B-421A-AB99-3BD132CC359D}" destId="{67B8903F-A0B6-4925-98CA-0B194BD79656}" srcOrd="10"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8.xml><?xml version="1.0" encoding="utf-8"?>
<dgm:dataModel xmlns:dgm="http://schemas.openxmlformats.org/drawingml/2006/diagram" xmlns:a="http://schemas.openxmlformats.org/drawingml/2006/main">
  <dgm:ptLst>
    <dgm:pt modelId="{32A7215C-36B4-4C9E-A907-8CFA4820EA3B}" type="doc">
      <dgm:prSet loTypeId="urn:microsoft.com/office/officeart/2008/layout/VerticalCurvedList" loCatId="list" qsTypeId="urn:microsoft.com/office/officeart/2005/8/quickstyle/simple1" qsCatId="simple" csTypeId="urn:microsoft.com/office/officeart/2005/8/colors/accent1_4" csCatId="accent1" phldr="1"/>
      <dgm:spPr/>
      <dgm:t>
        <a:bodyPr/>
        <a:lstStyle/>
        <a:p>
          <a:endParaRPr lang="es-CO"/>
        </a:p>
      </dgm:t>
    </dgm:pt>
    <dgm:pt modelId="{6C7D8C2F-52C7-4D8A-932E-0DCAECD4A8A3}">
      <dgm:prSet phldrT="[Texto]" custT="1"/>
      <dgm:spPr/>
      <dgm:t>
        <a:bodyPr/>
        <a:lstStyle/>
        <a:p>
          <a:r>
            <a:rPr lang="es-CO" sz="1600" dirty="0">
              <a:latin typeface="Montserrat"/>
            </a:rPr>
            <a:t>Aún no se ha logrado desarrollar una vacuna que sea lo suficientemente </a:t>
          </a:r>
          <a:r>
            <a:rPr lang="es-CO" sz="1600" dirty="0" err="1">
              <a:latin typeface="Montserrat"/>
            </a:rPr>
            <a:t>inmunogénica</a:t>
          </a:r>
          <a:r>
            <a:rPr lang="es-CO" sz="1600" dirty="0">
              <a:latin typeface="Montserrat"/>
            </a:rPr>
            <a:t> para el serotipo B. </a:t>
          </a:r>
          <a:r>
            <a:rPr lang="es-ES_tradnl" sz="1600" dirty="0">
              <a:latin typeface="Montserrat"/>
            </a:rPr>
            <a:t>La </a:t>
          </a:r>
          <a:r>
            <a:rPr lang="es-ES_tradnl" sz="1600" dirty="0" err="1">
              <a:latin typeface="Montserrat"/>
            </a:rPr>
            <a:t>Menatra</a:t>
          </a:r>
          <a:r>
            <a:rPr lang="es-ES_tradnl" sz="1600" dirty="0">
              <a:latin typeface="Montserrat"/>
            </a:rPr>
            <a:t>, una de las más comunes marcas, tenía varios serotipos pero no contra el B. </a:t>
          </a:r>
          <a:endParaRPr lang="es-CO" sz="1600" dirty="0">
            <a:latin typeface="Montserrat"/>
          </a:endParaRPr>
        </a:p>
      </dgm:t>
    </dgm:pt>
    <dgm:pt modelId="{7B864F7D-C938-4CCB-8E51-984292898ED3}" type="parTrans" cxnId="{8C877198-967C-485C-8A24-F024ECC1A98E}">
      <dgm:prSet/>
      <dgm:spPr/>
      <dgm:t>
        <a:bodyPr/>
        <a:lstStyle/>
        <a:p>
          <a:endParaRPr lang="es-CO" sz="1600">
            <a:latin typeface="Montserrat"/>
          </a:endParaRPr>
        </a:p>
      </dgm:t>
    </dgm:pt>
    <dgm:pt modelId="{06DE8B4A-388F-4979-85E5-1D5B94C0A7FB}" type="sibTrans" cxnId="{8C877198-967C-485C-8A24-F024ECC1A98E}">
      <dgm:prSet/>
      <dgm:spPr/>
      <dgm:t>
        <a:bodyPr/>
        <a:lstStyle/>
        <a:p>
          <a:endParaRPr lang="es-CO" sz="1600">
            <a:latin typeface="Montserrat"/>
          </a:endParaRPr>
        </a:p>
      </dgm:t>
    </dgm:pt>
    <dgm:pt modelId="{00E8C500-C85F-4EA0-BBE6-696A56A3C9EB}">
      <dgm:prSet phldrT="[Texto]" custT="1"/>
      <dgm:spPr/>
      <dgm:t>
        <a:bodyPr/>
        <a:lstStyle/>
        <a:p>
          <a:r>
            <a:rPr lang="es-ES_tradnl" sz="1600" dirty="0">
              <a:latin typeface="Montserrat"/>
            </a:rPr>
            <a:t>En general son biológicos preparados con polisacáridos bacterianos que son antígenos T independientes que no inducen respuesta inmune de memoria.</a:t>
          </a:r>
          <a:endParaRPr lang="es-CO" sz="1600" dirty="0">
            <a:latin typeface="Montserrat"/>
          </a:endParaRPr>
        </a:p>
      </dgm:t>
    </dgm:pt>
    <dgm:pt modelId="{50E0277C-80F0-4D16-A4FC-CF0BC5366C4E}" type="parTrans" cxnId="{B4652F91-34C1-43C7-9DF8-66375E7024C2}">
      <dgm:prSet/>
      <dgm:spPr/>
      <dgm:t>
        <a:bodyPr/>
        <a:lstStyle/>
        <a:p>
          <a:endParaRPr lang="es-CO" sz="1600">
            <a:latin typeface="Montserrat"/>
          </a:endParaRPr>
        </a:p>
      </dgm:t>
    </dgm:pt>
    <dgm:pt modelId="{2A0F5368-3E0C-440C-B7CF-7494CEEBC880}" type="sibTrans" cxnId="{B4652F91-34C1-43C7-9DF8-66375E7024C2}">
      <dgm:prSet/>
      <dgm:spPr/>
      <dgm:t>
        <a:bodyPr/>
        <a:lstStyle/>
        <a:p>
          <a:endParaRPr lang="es-CO" sz="1600">
            <a:latin typeface="Montserrat"/>
          </a:endParaRPr>
        </a:p>
      </dgm:t>
    </dgm:pt>
    <dgm:pt modelId="{A3013EA7-BDE9-4B75-9D17-7BB1D37D9008}">
      <dgm:prSet phldrT="[Texto]" custT="1"/>
      <dgm:spPr>
        <a:solidFill>
          <a:schemeClr val="accent5">
            <a:lumMod val="75000"/>
          </a:schemeClr>
        </a:solidFill>
      </dgm:spPr>
      <dgm:t>
        <a:bodyPr/>
        <a:lstStyle/>
        <a:p>
          <a:r>
            <a:rPr lang="es-ES_tradnl" sz="1600" dirty="0">
              <a:latin typeface="Montserrat"/>
            </a:rPr>
            <a:t>Estimulas los LB maduros pero no los LT, por lo que la respuesta inmune es de corta duración y sin respuesta </a:t>
          </a:r>
          <a:r>
            <a:rPr lang="es-ES_tradnl" sz="1600" dirty="0" err="1">
              <a:latin typeface="Montserrat"/>
            </a:rPr>
            <a:t>anamnésica</a:t>
          </a:r>
          <a:r>
            <a:rPr lang="es-ES_tradnl" sz="1600" dirty="0">
              <a:latin typeface="Montserrat"/>
            </a:rPr>
            <a:t> posterior.</a:t>
          </a:r>
          <a:endParaRPr lang="es-CO" sz="1600" dirty="0">
            <a:latin typeface="Montserrat"/>
          </a:endParaRPr>
        </a:p>
      </dgm:t>
    </dgm:pt>
    <dgm:pt modelId="{9FC1E965-1BE9-4AE2-8064-D300A9FAED39}" type="parTrans" cxnId="{A6836395-BC83-4F2F-B54A-09242AA5D5CF}">
      <dgm:prSet/>
      <dgm:spPr/>
      <dgm:t>
        <a:bodyPr/>
        <a:lstStyle/>
        <a:p>
          <a:endParaRPr lang="es-CO" sz="1600">
            <a:latin typeface="Montserrat"/>
          </a:endParaRPr>
        </a:p>
      </dgm:t>
    </dgm:pt>
    <dgm:pt modelId="{544F3651-CA16-43B0-9FE2-69C039422DED}" type="sibTrans" cxnId="{A6836395-BC83-4F2F-B54A-09242AA5D5CF}">
      <dgm:prSet/>
      <dgm:spPr/>
      <dgm:t>
        <a:bodyPr/>
        <a:lstStyle/>
        <a:p>
          <a:endParaRPr lang="es-CO" sz="1600">
            <a:latin typeface="Montserrat"/>
          </a:endParaRPr>
        </a:p>
      </dgm:t>
    </dgm:pt>
    <dgm:pt modelId="{FE5CAC31-EDC6-4280-8F77-A50CAD8EA8E5}" type="pres">
      <dgm:prSet presAssocID="{32A7215C-36B4-4C9E-A907-8CFA4820EA3B}" presName="Name0" presStyleCnt="0">
        <dgm:presLayoutVars>
          <dgm:chMax val="7"/>
          <dgm:chPref val="7"/>
          <dgm:dir/>
        </dgm:presLayoutVars>
      </dgm:prSet>
      <dgm:spPr/>
    </dgm:pt>
    <dgm:pt modelId="{61CB62BB-5C29-41F4-9186-62D9421A3020}" type="pres">
      <dgm:prSet presAssocID="{32A7215C-36B4-4C9E-A907-8CFA4820EA3B}" presName="Name1" presStyleCnt="0"/>
      <dgm:spPr/>
    </dgm:pt>
    <dgm:pt modelId="{F9D09389-9A56-4A11-AC3A-BD6E8469D6B2}" type="pres">
      <dgm:prSet presAssocID="{32A7215C-36B4-4C9E-A907-8CFA4820EA3B}" presName="cycle" presStyleCnt="0"/>
      <dgm:spPr/>
    </dgm:pt>
    <dgm:pt modelId="{73071122-3BFA-4658-8637-4A6426C8527E}" type="pres">
      <dgm:prSet presAssocID="{32A7215C-36B4-4C9E-A907-8CFA4820EA3B}" presName="srcNode" presStyleLbl="node1" presStyleIdx="0" presStyleCnt="3"/>
      <dgm:spPr/>
    </dgm:pt>
    <dgm:pt modelId="{0295B3D6-E63D-40FA-BA9A-B99C30709E38}" type="pres">
      <dgm:prSet presAssocID="{32A7215C-36B4-4C9E-A907-8CFA4820EA3B}" presName="conn" presStyleLbl="parChTrans1D2" presStyleIdx="0" presStyleCnt="1"/>
      <dgm:spPr/>
    </dgm:pt>
    <dgm:pt modelId="{3EE6C405-AC8A-4727-AB06-6D94C8E0CCF1}" type="pres">
      <dgm:prSet presAssocID="{32A7215C-36B4-4C9E-A907-8CFA4820EA3B}" presName="extraNode" presStyleLbl="node1" presStyleIdx="0" presStyleCnt="3"/>
      <dgm:spPr/>
    </dgm:pt>
    <dgm:pt modelId="{2E5450F6-0E54-4A2F-A204-B811C7036C6F}" type="pres">
      <dgm:prSet presAssocID="{32A7215C-36B4-4C9E-A907-8CFA4820EA3B}" presName="dstNode" presStyleLbl="node1" presStyleIdx="0" presStyleCnt="3"/>
      <dgm:spPr/>
    </dgm:pt>
    <dgm:pt modelId="{29768652-3069-4837-BCB9-CD7011E41328}" type="pres">
      <dgm:prSet presAssocID="{6C7D8C2F-52C7-4D8A-932E-0DCAECD4A8A3}" presName="text_1" presStyleLbl="node1" presStyleIdx="0" presStyleCnt="3" custScaleY="116346">
        <dgm:presLayoutVars>
          <dgm:bulletEnabled val="1"/>
        </dgm:presLayoutVars>
      </dgm:prSet>
      <dgm:spPr/>
    </dgm:pt>
    <dgm:pt modelId="{23D244F9-15CE-49F2-A2D6-73D4E00C543F}" type="pres">
      <dgm:prSet presAssocID="{6C7D8C2F-52C7-4D8A-932E-0DCAECD4A8A3}" presName="accent_1" presStyleCnt="0"/>
      <dgm:spPr/>
    </dgm:pt>
    <dgm:pt modelId="{49C1A372-37B0-4A8F-B974-0B00BF9CEB54}" type="pres">
      <dgm:prSet presAssocID="{6C7D8C2F-52C7-4D8A-932E-0DCAECD4A8A3}" presName="accentRepeatNode" presStyleLbl="solidFgAcc1" presStyleIdx="0" presStyleCnt="3"/>
      <dgm:spPr/>
    </dgm:pt>
    <dgm:pt modelId="{1EE1A26A-118F-4570-84FE-DB57E761E3D4}" type="pres">
      <dgm:prSet presAssocID="{00E8C500-C85F-4EA0-BBE6-696A56A3C9EB}" presName="text_2" presStyleLbl="node1" presStyleIdx="1" presStyleCnt="3" custScaleY="116346">
        <dgm:presLayoutVars>
          <dgm:bulletEnabled val="1"/>
        </dgm:presLayoutVars>
      </dgm:prSet>
      <dgm:spPr/>
    </dgm:pt>
    <dgm:pt modelId="{C461B4EA-EE24-44AA-93D5-02BAE2913ADF}" type="pres">
      <dgm:prSet presAssocID="{00E8C500-C85F-4EA0-BBE6-696A56A3C9EB}" presName="accent_2" presStyleCnt="0"/>
      <dgm:spPr/>
    </dgm:pt>
    <dgm:pt modelId="{F24F8518-3706-4449-8BD6-D83FEF1513DC}" type="pres">
      <dgm:prSet presAssocID="{00E8C500-C85F-4EA0-BBE6-696A56A3C9EB}" presName="accentRepeatNode" presStyleLbl="solidFgAcc1" presStyleIdx="1" presStyleCnt="3"/>
      <dgm:spPr/>
    </dgm:pt>
    <dgm:pt modelId="{EEF8FE9F-067E-408B-8B13-7C0C7B60F6C8}" type="pres">
      <dgm:prSet presAssocID="{A3013EA7-BDE9-4B75-9D17-7BB1D37D9008}" presName="text_3" presStyleLbl="node1" presStyleIdx="2" presStyleCnt="3" custScaleY="116346">
        <dgm:presLayoutVars>
          <dgm:bulletEnabled val="1"/>
        </dgm:presLayoutVars>
      </dgm:prSet>
      <dgm:spPr/>
    </dgm:pt>
    <dgm:pt modelId="{25D81B4D-87BB-4C62-B228-CE85556B6529}" type="pres">
      <dgm:prSet presAssocID="{A3013EA7-BDE9-4B75-9D17-7BB1D37D9008}" presName="accent_3" presStyleCnt="0"/>
      <dgm:spPr/>
    </dgm:pt>
    <dgm:pt modelId="{A4D64513-8C90-4F65-BE0B-E1050FF57B25}" type="pres">
      <dgm:prSet presAssocID="{A3013EA7-BDE9-4B75-9D17-7BB1D37D9008}" presName="accentRepeatNode" presStyleLbl="solidFgAcc1" presStyleIdx="2" presStyleCnt="3"/>
      <dgm:spPr/>
    </dgm:pt>
  </dgm:ptLst>
  <dgm:cxnLst>
    <dgm:cxn modelId="{D71EA61F-2FA3-4D0B-97ED-F84C13C10FCA}" type="presOf" srcId="{6C7D8C2F-52C7-4D8A-932E-0DCAECD4A8A3}" destId="{29768652-3069-4837-BCB9-CD7011E41328}" srcOrd="0" destOrd="0" presId="urn:microsoft.com/office/officeart/2008/layout/VerticalCurvedList"/>
    <dgm:cxn modelId="{DC8D522E-283E-43EB-9738-08B6E8E3D0D8}" type="presOf" srcId="{A3013EA7-BDE9-4B75-9D17-7BB1D37D9008}" destId="{EEF8FE9F-067E-408B-8B13-7C0C7B60F6C8}" srcOrd="0" destOrd="0" presId="urn:microsoft.com/office/officeart/2008/layout/VerticalCurvedList"/>
    <dgm:cxn modelId="{0A22D559-E7C7-44B7-AF5E-6485FF367F8A}" type="presOf" srcId="{06DE8B4A-388F-4979-85E5-1D5B94C0A7FB}" destId="{0295B3D6-E63D-40FA-BA9A-B99C30709E38}" srcOrd="0" destOrd="0" presId="urn:microsoft.com/office/officeart/2008/layout/VerticalCurvedList"/>
    <dgm:cxn modelId="{75C45883-8A47-449F-901F-8A5EE4111016}" type="presOf" srcId="{00E8C500-C85F-4EA0-BBE6-696A56A3C9EB}" destId="{1EE1A26A-118F-4570-84FE-DB57E761E3D4}" srcOrd="0" destOrd="0" presId="urn:microsoft.com/office/officeart/2008/layout/VerticalCurvedList"/>
    <dgm:cxn modelId="{B4652F91-34C1-43C7-9DF8-66375E7024C2}" srcId="{32A7215C-36B4-4C9E-A907-8CFA4820EA3B}" destId="{00E8C500-C85F-4EA0-BBE6-696A56A3C9EB}" srcOrd="1" destOrd="0" parTransId="{50E0277C-80F0-4D16-A4FC-CF0BC5366C4E}" sibTransId="{2A0F5368-3E0C-440C-B7CF-7494CEEBC880}"/>
    <dgm:cxn modelId="{A6836395-BC83-4F2F-B54A-09242AA5D5CF}" srcId="{32A7215C-36B4-4C9E-A907-8CFA4820EA3B}" destId="{A3013EA7-BDE9-4B75-9D17-7BB1D37D9008}" srcOrd="2" destOrd="0" parTransId="{9FC1E965-1BE9-4AE2-8064-D300A9FAED39}" sibTransId="{544F3651-CA16-43B0-9FE2-69C039422DED}"/>
    <dgm:cxn modelId="{8C877198-967C-485C-8A24-F024ECC1A98E}" srcId="{32A7215C-36B4-4C9E-A907-8CFA4820EA3B}" destId="{6C7D8C2F-52C7-4D8A-932E-0DCAECD4A8A3}" srcOrd="0" destOrd="0" parTransId="{7B864F7D-C938-4CCB-8E51-984292898ED3}" sibTransId="{06DE8B4A-388F-4979-85E5-1D5B94C0A7FB}"/>
    <dgm:cxn modelId="{AFC28DA8-125F-46E5-8809-653C0B7F730D}" type="presOf" srcId="{32A7215C-36B4-4C9E-A907-8CFA4820EA3B}" destId="{FE5CAC31-EDC6-4280-8F77-A50CAD8EA8E5}" srcOrd="0" destOrd="0" presId="urn:microsoft.com/office/officeart/2008/layout/VerticalCurvedList"/>
    <dgm:cxn modelId="{6812048B-D4F4-4086-ADBD-FD370FBBAF56}" type="presParOf" srcId="{FE5CAC31-EDC6-4280-8F77-A50CAD8EA8E5}" destId="{61CB62BB-5C29-41F4-9186-62D9421A3020}" srcOrd="0" destOrd="0" presId="urn:microsoft.com/office/officeart/2008/layout/VerticalCurvedList"/>
    <dgm:cxn modelId="{32F93BB5-85E9-4AC1-9541-1D1235D98EA2}" type="presParOf" srcId="{61CB62BB-5C29-41F4-9186-62D9421A3020}" destId="{F9D09389-9A56-4A11-AC3A-BD6E8469D6B2}" srcOrd="0" destOrd="0" presId="urn:microsoft.com/office/officeart/2008/layout/VerticalCurvedList"/>
    <dgm:cxn modelId="{8D490869-DEDF-47C1-AC28-6C8C58BE1E41}" type="presParOf" srcId="{F9D09389-9A56-4A11-AC3A-BD6E8469D6B2}" destId="{73071122-3BFA-4658-8637-4A6426C8527E}" srcOrd="0" destOrd="0" presId="urn:microsoft.com/office/officeart/2008/layout/VerticalCurvedList"/>
    <dgm:cxn modelId="{CE67AFE5-A3BF-48AF-A6A0-ECB28158C818}" type="presParOf" srcId="{F9D09389-9A56-4A11-AC3A-BD6E8469D6B2}" destId="{0295B3D6-E63D-40FA-BA9A-B99C30709E38}" srcOrd="1" destOrd="0" presId="urn:microsoft.com/office/officeart/2008/layout/VerticalCurvedList"/>
    <dgm:cxn modelId="{4B1DCAE2-C734-4F2E-BEEE-1201F6483F9E}" type="presParOf" srcId="{F9D09389-9A56-4A11-AC3A-BD6E8469D6B2}" destId="{3EE6C405-AC8A-4727-AB06-6D94C8E0CCF1}" srcOrd="2" destOrd="0" presId="urn:microsoft.com/office/officeart/2008/layout/VerticalCurvedList"/>
    <dgm:cxn modelId="{1B4E4853-72EB-4D8A-8DCC-0B8D3D74F303}" type="presParOf" srcId="{F9D09389-9A56-4A11-AC3A-BD6E8469D6B2}" destId="{2E5450F6-0E54-4A2F-A204-B811C7036C6F}" srcOrd="3" destOrd="0" presId="urn:microsoft.com/office/officeart/2008/layout/VerticalCurvedList"/>
    <dgm:cxn modelId="{4A333CC7-7F7F-4F59-BB66-339007BCD409}" type="presParOf" srcId="{61CB62BB-5C29-41F4-9186-62D9421A3020}" destId="{29768652-3069-4837-BCB9-CD7011E41328}" srcOrd="1" destOrd="0" presId="urn:microsoft.com/office/officeart/2008/layout/VerticalCurvedList"/>
    <dgm:cxn modelId="{004D361B-2288-4E19-8C54-779326C44A96}" type="presParOf" srcId="{61CB62BB-5C29-41F4-9186-62D9421A3020}" destId="{23D244F9-15CE-49F2-A2D6-73D4E00C543F}" srcOrd="2" destOrd="0" presId="urn:microsoft.com/office/officeart/2008/layout/VerticalCurvedList"/>
    <dgm:cxn modelId="{97393654-BDE5-4B29-8D1A-FEAACA666862}" type="presParOf" srcId="{23D244F9-15CE-49F2-A2D6-73D4E00C543F}" destId="{49C1A372-37B0-4A8F-B974-0B00BF9CEB54}" srcOrd="0" destOrd="0" presId="urn:microsoft.com/office/officeart/2008/layout/VerticalCurvedList"/>
    <dgm:cxn modelId="{B8656C2C-5F51-401F-A97A-675CC238DDAE}" type="presParOf" srcId="{61CB62BB-5C29-41F4-9186-62D9421A3020}" destId="{1EE1A26A-118F-4570-84FE-DB57E761E3D4}" srcOrd="3" destOrd="0" presId="urn:microsoft.com/office/officeart/2008/layout/VerticalCurvedList"/>
    <dgm:cxn modelId="{B23BCC4C-4E3E-4902-A840-284F84473B79}" type="presParOf" srcId="{61CB62BB-5C29-41F4-9186-62D9421A3020}" destId="{C461B4EA-EE24-44AA-93D5-02BAE2913ADF}" srcOrd="4" destOrd="0" presId="urn:microsoft.com/office/officeart/2008/layout/VerticalCurvedList"/>
    <dgm:cxn modelId="{C8418E2D-7DC9-451A-ACDA-1DA9A2DAC111}" type="presParOf" srcId="{C461B4EA-EE24-44AA-93D5-02BAE2913ADF}" destId="{F24F8518-3706-4449-8BD6-D83FEF1513DC}" srcOrd="0" destOrd="0" presId="urn:microsoft.com/office/officeart/2008/layout/VerticalCurvedList"/>
    <dgm:cxn modelId="{48595EBA-EC9E-493C-ABBE-EEBE79F0EDFD}" type="presParOf" srcId="{61CB62BB-5C29-41F4-9186-62D9421A3020}" destId="{EEF8FE9F-067E-408B-8B13-7C0C7B60F6C8}" srcOrd="5" destOrd="0" presId="urn:microsoft.com/office/officeart/2008/layout/VerticalCurvedList"/>
    <dgm:cxn modelId="{C32CD05D-D228-4963-B116-D35B7A1F8B91}" type="presParOf" srcId="{61CB62BB-5C29-41F4-9186-62D9421A3020}" destId="{25D81B4D-87BB-4C62-B228-CE85556B6529}" srcOrd="6" destOrd="0" presId="urn:microsoft.com/office/officeart/2008/layout/VerticalCurvedList"/>
    <dgm:cxn modelId="{76C0B703-1DA0-4EB8-9899-027DA309C3A7}" type="presParOf" srcId="{25D81B4D-87BB-4C62-B228-CE85556B6529}" destId="{A4D64513-8C90-4F65-BE0B-E1050FF57B25}"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9.xml><?xml version="1.0" encoding="utf-8"?>
<dgm:dataModel xmlns:dgm="http://schemas.openxmlformats.org/drawingml/2006/diagram" xmlns:a="http://schemas.openxmlformats.org/drawingml/2006/main">
  <dgm:ptLst>
    <dgm:pt modelId="{6DC341D3-6204-4ED3-9BA3-9CD863AB8FE9}" type="doc">
      <dgm:prSet loTypeId="urn:microsoft.com/office/officeart/2005/8/layout/process2" loCatId="process" qsTypeId="urn:microsoft.com/office/officeart/2005/8/quickstyle/simple1" qsCatId="simple" csTypeId="urn:microsoft.com/office/officeart/2005/8/colors/accent1_4" csCatId="accent1" phldr="1"/>
      <dgm:spPr/>
    </dgm:pt>
    <dgm:pt modelId="{EEBA26BA-BDC3-481A-8E81-4C803AD2E03F}">
      <dgm:prSet phldrT="[Texto]" custT="1"/>
      <dgm:spPr/>
      <dgm:t>
        <a:bodyPr/>
        <a:lstStyle/>
        <a:p>
          <a:r>
            <a:rPr lang="es-ES_tradnl" sz="1800" dirty="0">
              <a:latin typeface="Montserrat"/>
            </a:rPr>
            <a:t>Su eficacia se reduce notablemente durante los 3 años siguientes a la vacunación.</a:t>
          </a:r>
          <a:endParaRPr lang="es-CO" sz="1800" dirty="0">
            <a:latin typeface="Montserrat"/>
          </a:endParaRPr>
        </a:p>
      </dgm:t>
    </dgm:pt>
    <dgm:pt modelId="{872B9DAB-04E3-4229-B96A-4B78CD3396AC}" type="parTrans" cxnId="{D0D0AF99-546C-4F54-9575-D0257D9015ED}">
      <dgm:prSet/>
      <dgm:spPr/>
      <dgm:t>
        <a:bodyPr/>
        <a:lstStyle/>
        <a:p>
          <a:endParaRPr lang="es-CO" sz="1800">
            <a:latin typeface="Montserrat"/>
          </a:endParaRPr>
        </a:p>
      </dgm:t>
    </dgm:pt>
    <dgm:pt modelId="{7A496CFE-8386-47AD-9A09-234DE4D1A89D}" type="sibTrans" cxnId="{D0D0AF99-546C-4F54-9575-D0257D9015ED}">
      <dgm:prSet custT="1"/>
      <dgm:spPr/>
      <dgm:t>
        <a:bodyPr/>
        <a:lstStyle/>
        <a:p>
          <a:endParaRPr lang="es-CO" sz="1800">
            <a:latin typeface="Montserrat"/>
          </a:endParaRPr>
        </a:p>
      </dgm:t>
    </dgm:pt>
    <dgm:pt modelId="{796E2CD5-90EB-4539-98BB-D574D213FD4C}">
      <dgm:prSet phldrT="[Texto]" custT="1"/>
      <dgm:spPr/>
      <dgm:t>
        <a:bodyPr/>
        <a:lstStyle/>
        <a:p>
          <a:r>
            <a:rPr lang="es-ES_tradnl" sz="1800" dirty="0">
              <a:latin typeface="Montserrat"/>
            </a:rPr>
            <a:t>Por lo anterior, responden mejor a los mayores de 2 años.</a:t>
          </a:r>
          <a:endParaRPr lang="es-CO" sz="1800" dirty="0">
            <a:latin typeface="Montserrat"/>
          </a:endParaRPr>
        </a:p>
      </dgm:t>
    </dgm:pt>
    <dgm:pt modelId="{9A9BE75A-5732-4916-8D62-EE2D321F33B5}" type="parTrans" cxnId="{6A05582B-45D6-4198-AE4A-89CFE86DD238}">
      <dgm:prSet/>
      <dgm:spPr/>
      <dgm:t>
        <a:bodyPr/>
        <a:lstStyle/>
        <a:p>
          <a:endParaRPr lang="es-CO" sz="1800">
            <a:latin typeface="Montserrat"/>
          </a:endParaRPr>
        </a:p>
      </dgm:t>
    </dgm:pt>
    <dgm:pt modelId="{0E432489-024D-450F-86F9-6E5E845B48B6}" type="sibTrans" cxnId="{6A05582B-45D6-4198-AE4A-89CFE86DD238}">
      <dgm:prSet custT="1"/>
      <dgm:spPr/>
      <dgm:t>
        <a:bodyPr/>
        <a:lstStyle/>
        <a:p>
          <a:endParaRPr lang="es-CO" sz="1800">
            <a:latin typeface="Montserrat"/>
          </a:endParaRPr>
        </a:p>
      </dgm:t>
    </dgm:pt>
    <dgm:pt modelId="{9DB73137-30D4-4A4D-A26F-F1B7FCB74E8B}">
      <dgm:prSet phldrT="[Texto]" custT="1"/>
      <dgm:spPr>
        <a:solidFill>
          <a:schemeClr val="accent5">
            <a:lumMod val="75000"/>
          </a:schemeClr>
        </a:solidFill>
      </dgm:spPr>
      <dgm:t>
        <a:bodyPr/>
        <a:lstStyle/>
        <a:p>
          <a:r>
            <a:rPr lang="es-ES_tradnl" sz="1800" dirty="0">
              <a:latin typeface="Montserrat"/>
            </a:rPr>
            <a:t>Las vacunas actuales están conjugadas y se obtiene respuesta en menores de 2 años. </a:t>
          </a:r>
          <a:endParaRPr lang="es-CO" sz="1800" dirty="0">
            <a:latin typeface="Montserrat"/>
          </a:endParaRPr>
        </a:p>
      </dgm:t>
    </dgm:pt>
    <dgm:pt modelId="{00CE4096-9FD9-4E0E-B1F0-3E22488ABF6F}" type="parTrans" cxnId="{37839CB1-6E9F-4AC3-839B-FE2167E4ED51}">
      <dgm:prSet/>
      <dgm:spPr/>
      <dgm:t>
        <a:bodyPr/>
        <a:lstStyle/>
        <a:p>
          <a:endParaRPr lang="es-CO" sz="1800">
            <a:latin typeface="Montserrat"/>
          </a:endParaRPr>
        </a:p>
      </dgm:t>
    </dgm:pt>
    <dgm:pt modelId="{574B151B-FC39-4251-9631-C97B737EED2A}" type="sibTrans" cxnId="{37839CB1-6E9F-4AC3-839B-FE2167E4ED51}">
      <dgm:prSet/>
      <dgm:spPr/>
      <dgm:t>
        <a:bodyPr/>
        <a:lstStyle/>
        <a:p>
          <a:endParaRPr lang="es-CO" sz="1800">
            <a:latin typeface="Montserrat"/>
          </a:endParaRPr>
        </a:p>
      </dgm:t>
    </dgm:pt>
    <dgm:pt modelId="{B24969B5-0708-46B0-8D5A-8B5859243F47}" type="pres">
      <dgm:prSet presAssocID="{6DC341D3-6204-4ED3-9BA3-9CD863AB8FE9}" presName="linearFlow" presStyleCnt="0">
        <dgm:presLayoutVars>
          <dgm:resizeHandles val="exact"/>
        </dgm:presLayoutVars>
      </dgm:prSet>
      <dgm:spPr/>
    </dgm:pt>
    <dgm:pt modelId="{0D728B33-04EC-4A7F-AA00-5EEB4E1FC1DD}" type="pres">
      <dgm:prSet presAssocID="{EEBA26BA-BDC3-481A-8E81-4C803AD2E03F}" presName="node" presStyleLbl="node1" presStyleIdx="0" presStyleCnt="3">
        <dgm:presLayoutVars>
          <dgm:bulletEnabled val="1"/>
        </dgm:presLayoutVars>
      </dgm:prSet>
      <dgm:spPr/>
    </dgm:pt>
    <dgm:pt modelId="{8BEB7AFC-D66E-45E6-9E48-37272F45A036}" type="pres">
      <dgm:prSet presAssocID="{7A496CFE-8386-47AD-9A09-234DE4D1A89D}" presName="sibTrans" presStyleLbl="sibTrans2D1" presStyleIdx="0" presStyleCnt="2"/>
      <dgm:spPr/>
    </dgm:pt>
    <dgm:pt modelId="{FB67573D-9E7C-4C6F-B9B0-A83B0CD7BBB0}" type="pres">
      <dgm:prSet presAssocID="{7A496CFE-8386-47AD-9A09-234DE4D1A89D}" presName="connectorText" presStyleLbl="sibTrans2D1" presStyleIdx="0" presStyleCnt="2"/>
      <dgm:spPr/>
    </dgm:pt>
    <dgm:pt modelId="{D07E27CE-0233-4CAE-A384-96EBE3096FD7}" type="pres">
      <dgm:prSet presAssocID="{796E2CD5-90EB-4539-98BB-D574D213FD4C}" presName="node" presStyleLbl="node1" presStyleIdx="1" presStyleCnt="3">
        <dgm:presLayoutVars>
          <dgm:bulletEnabled val="1"/>
        </dgm:presLayoutVars>
      </dgm:prSet>
      <dgm:spPr/>
    </dgm:pt>
    <dgm:pt modelId="{29BE92A8-52FE-4E93-8CEF-84BA3F90743B}" type="pres">
      <dgm:prSet presAssocID="{0E432489-024D-450F-86F9-6E5E845B48B6}" presName="sibTrans" presStyleLbl="sibTrans2D1" presStyleIdx="1" presStyleCnt="2"/>
      <dgm:spPr/>
    </dgm:pt>
    <dgm:pt modelId="{D767EC7A-7182-456E-87C5-1A095BC6CEBF}" type="pres">
      <dgm:prSet presAssocID="{0E432489-024D-450F-86F9-6E5E845B48B6}" presName="connectorText" presStyleLbl="sibTrans2D1" presStyleIdx="1" presStyleCnt="2"/>
      <dgm:spPr/>
    </dgm:pt>
    <dgm:pt modelId="{7CCEBDAD-73D4-4A38-8685-2EDA66E8AD70}" type="pres">
      <dgm:prSet presAssocID="{9DB73137-30D4-4A4D-A26F-F1B7FCB74E8B}" presName="node" presStyleLbl="node1" presStyleIdx="2" presStyleCnt="3">
        <dgm:presLayoutVars>
          <dgm:bulletEnabled val="1"/>
        </dgm:presLayoutVars>
      </dgm:prSet>
      <dgm:spPr/>
    </dgm:pt>
  </dgm:ptLst>
  <dgm:cxnLst>
    <dgm:cxn modelId="{0B3A3007-E49D-44D8-8419-C87CDE195A03}" type="presOf" srcId="{0E432489-024D-450F-86F9-6E5E845B48B6}" destId="{29BE92A8-52FE-4E93-8CEF-84BA3F90743B}" srcOrd="0" destOrd="0" presId="urn:microsoft.com/office/officeart/2005/8/layout/process2"/>
    <dgm:cxn modelId="{5C310D12-C699-4636-9C73-5D838BE02E3C}" type="presOf" srcId="{7A496CFE-8386-47AD-9A09-234DE4D1A89D}" destId="{8BEB7AFC-D66E-45E6-9E48-37272F45A036}" srcOrd="0" destOrd="0" presId="urn:microsoft.com/office/officeart/2005/8/layout/process2"/>
    <dgm:cxn modelId="{94241B29-D7F1-4F66-93CF-AB1E52A22296}" type="presOf" srcId="{796E2CD5-90EB-4539-98BB-D574D213FD4C}" destId="{D07E27CE-0233-4CAE-A384-96EBE3096FD7}" srcOrd="0" destOrd="0" presId="urn:microsoft.com/office/officeart/2005/8/layout/process2"/>
    <dgm:cxn modelId="{6A05582B-45D6-4198-AE4A-89CFE86DD238}" srcId="{6DC341D3-6204-4ED3-9BA3-9CD863AB8FE9}" destId="{796E2CD5-90EB-4539-98BB-D574D213FD4C}" srcOrd="1" destOrd="0" parTransId="{9A9BE75A-5732-4916-8D62-EE2D321F33B5}" sibTransId="{0E432489-024D-450F-86F9-6E5E845B48B6}"/>
    <dgm:cxn modelId="{CD08793A-E9FD-4EBB-8266-548670F176C0}" type="presOf" srcId="{0E432489-024D-450F-86F9-6E5E845B48B6}" destId="{D767EC7A-7182-456E-87C5-1A095BC6CEBF}" srcOrd="1" destOrd="0" presId="urn:microsoft.com/office/officeart/2005/8/layout/process2"/>
    <dgm:cxn modelId="{D0D0AF99-546C-4F54-9575-D0257D9015ED}" srcId="{6DC341D3-6204-4ED3-9BA3-9CD863AB8FE9}" destId="{EEBA26BA-BDC3-481A-8E81-4C803AD2E03F}" srcOrd="0" destOrd="0" parTransId="{872B9DAB-04E3-4229-B96A-4B78CD3396AC}" sibTransId="{7A496CFE-8386-47AD-9A09-234DE4D1A89D}"/>
    <dgm:cxn modelId="{C2D712A1-9A9B-410E-AD30-F05304DC3237}" type="presOf" srcId="{7A496CFE-8386-47AD-9A09-234DE4D1A89D}" destId="{FB67573D-9E7C-4C6F-B9B0-A83B0CD7BBB0}" srcOrd="1" destOrd="0" presId="urn:microsoft.com/office/officeart/2005/8/layout/process2"/>
    <dgm:cxn modelId="{37839CB1-6E9F-4AC3-839B-FE2167E4ED51}" srcId="{6DC341D3-6204-4ED3-9BA3-9CD863AB8FE9}" destId="{9DB73137-30D4-4A4D-A26F-F1B7FCB74E8B}" srcOrd="2" destOrd="0" parTransId="{00CE4096-9FD9-4E0E-B1F0-3E22488ABF6F}" sibTransId="{574B151B-FC39-4251-9631-C97B737EED2A}"/>
    <dgm:cxn modelId="{B2B398D0-7060-425B-9175-39406B8B6A5F}" type="presOf" srcId="{EEBA26BA-BDC3-481A-8E81-4C803AD2E03F}" destId="{0D728B33-04EC-4A7F-AA00-5EEB4E1FC1DD}" srcOrd="0" destOrd="0" presId="urn:microsoft.com/office/officeart/2005/8/layout/process2"/>
    <dgm:cxn modelId="{7E6952DF-F7FD-4F89-9B20-165A25C2ED0F}" type="presOf" srcId="{9DB73137-30D4-4A4D-A26F-F1B7FCB74E8B}" destId="{7CCEBDAD-73D4-4A38-8685-2EDA66E8AD70}" srcOrd="0" destOrd="0" presId="urn:microsoft.com/office/officeart/2005/8/layout/process2"/>
    <dgm:cxn modelId="{2258E8EF-489D-47CC-B45D-23CE19339B76}" type="presOf" srcId="{6DC341D3-6204-4ED3-9BA3-9CD863AB8FE9}" destId="{B24969B5-0708-46B0-8D5A-8B5859243F47}" srcOrd="0" destOrd="0" presId="urn:microsoft.com/office/officeart/2005/8/layout/process2"/>
    <dgm:cxn modelId="{C254BA05-BD32-419C-8A23-22C2212DB6B2}" type="presParOf" srcId="{B24969B5-0708-46B0-8D5A-8B5859243F47}" destId="{0D728B33-04EC-4A7F-AA00-5EEB4E1FC1DD}" srcOrd="0" destOrd="0" presId="urn:microsoft.com/office/officeart/2005/8/layout/process2"/>
    <dgm:cxn modelId="{DA6A8995-B2AB-48DB-8E0B-68476370259A}" type="presParOf" srcId="{B24969B5-0708-46B0-8D5A-8B5859243F47}" destId="{8BEB7AFC-D66E-45E6-9E48-37272F45A036}" srcOrd="1" destOrd="0" presId="urn:microsoft.com/office/officeart/2005/8/layout/process2"/>
    <dgm:cxn modelId="{01DDC337-791C-4721-BEE9-B0548A8820E6}" type="presParOf" srcId="{8BEB7AFC-D66E-45E6-9E48-37272F45A036}" destId="{FB67573D-9E7C-4C6F-B9B0-A83B0CD7BBB0}" srcOrd="0" destOrd="0" presId="urn:microsoft.com/office/officeart/2005/8/layout/process2"/>
    <dgm:cxn modelId="{A56DD00A-F7C8-4809-987E-9E5E816708F8}" type="presParOf" srcId="{B24969B5-0708-46B0-8D5A-8B5859243F47}" destId="{D07E27CE-0233-4CAE-A384-96EBE3096FD7}" srcOrd="2" destOrd="0" presId="urn:microsoft.com/office/officeart/2005/8/layout/process2"/>
    <dgm:cxn modelId="{E6A7AB0D-52CE-4383-82E6-F32640B34316}" type="presParOf" srcId="{B24969B5-0708-46B0-8D5A-8B5859243F47}" destId="{29BE92A8-52FE-4E93-8CEF-84BA3F90743B}" srcOrd="3" destOrd="0" presId="urn:microsoft.com/office/officeart/2005/8/layout/process2"/>
    <dgm:cxn modelId="{2084DF1B-C260-40DD-A63F-7D3CA3043085}" type="presParOf" srcId="{29BE92A8-52FE-4E93-8CEF-84BA3F90743B}" destId="{D767EC7A-7182-456E-87C5-1A095BC6CEBF}" srcOrd="0" destOrd="0" presId="urn:microsoft.com/office/officeart/2005/8/layout/process2"/>
    <dgm:cxn modelId="{45C7D333-A025-4B34-B217-CF043ADABCBD}" type="presParOf" srcId="{B24969B5-0708-46B0-8D5A-8B5859243F47}" destId="{7CCEBDAD-73D4-4A38-8685-2EDA66E8AD70}" srcOrd="4" destOrd="0" presId="urn:microsoft.com/office/officeart/2005/8/layout/process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215B972C-E985-47E8-9D06-23E86B9BB1F8}" type="doc">
      <dgm:prSet loTypeId="urn:microsoft.com/office/officeart/2005/8/layout/lProcess2" loCatId="list" qsTypeId="urn:microsoft.com/office/officeart/2005/8/quickstyle/simple1" qsCatId="simple" csTypeId="urn:microsoft.com/office/officeart/2005/8/colors/accent1_4" csCatId="accent1" phldr="1"/>
      <dgm:spPr/>
      <dgm:t>
        <a:bodyPr/>
        <a:lstStyle/>
        <a:p>
          <a:endParaRPr lang="es-CO"/>
        </a:p>
      </dgm:t>
    </dgm:pt>
    <dgm:pt modelId="{F223C712-610D-44CD-88E0-83E2C1FFA808}">
      <dgm:prSet phldrT="[Texto]" custT="1"/>
      <dgm:spPr>
        <a:solidFill>
          <a:schemeClr val="accent5">
            <a:lumMod val="20000"/>
            <a:lumOff val="80000"/>
          </a:schemeClr>
        </a:solidFill>
      </dgm:spPr>
      <dgm:t>
        <a:bodyPr/>
        <a:lstStyle/>
        <a:p>
          <a:r>
            <a:rPr lang="es-CO" sz="2400" u="sng" dirty="0">
              <a:latin typeface="Montserrat" panose="00000500000000000000"/>
            </a:rPr>
            <a:t>Según el antígeno que las compone</a:t>
          </a:r>
          <a:endParaRPr lang="es-CO" sz="2400" dirty="0">
            <a:latin typeface="Montserrat" panose="00000500000000000000"/>
          </a:endParaRPr>
        </a:p>
      </dgm:t>
    </dgm:pt>
    <dgm:pt modelId="{A53F1C3B-C2C8-4420-80EF-8348B3076DD7}" type="parTrans" cxnId="{B88B4371-11BD-4337-B423-D8CA1E9236B1}">
      <dgm:prSet/>
      <dgm:spPr/>
      <dgm:t>
        <a:bodyPr/>
        <a:lstStyle/>
        <a:p>
          <a:endParaRPr lang="es-CO" sz="1800">
            <a:latin typeface="Montserrat" panose="00000500000000000000"/>
          </a:endParaRPr>
        </a:p>
      </dgm:t>
    </dgm:pt>
    <dgm:pt modelId="{1A9ACC49-BE90-4CB4-A01F-42FF81D31BEA}" type="sibTrans" cxnId="{B88B4371-11BD-4337-B423-D8CA1E9236B1}">
      <dgm:prSet/>
      <dgm:spPr/>
      <dgm:t>
        <a:bodyPr/>
        <a:lstStyle/>
        <a:p>
          <a:endParaRPr lang="es-CO" sz="1800">
            <a:latin typeface="Montserrat" panose="00000500000000000000"/>
          </a:endParaRPr>
        </a:p>
      </dgm:t>
    </dgm:pt>
    <dgm:pt modelId="{A4D885ED-A230-4477-A39C-A294C6721A79}">
      <dgm:prSet phldrT="[Texto]" custT="1"/>
      <dgm:spPr/>
      <dgm:t>
        <a:bodyPr/>
        <a:lstStyle/>
        <a:p>
          <a:r>
            <a:rPr lang="es-CO" sz="1600" u="sng" dirty="0">
              <a:latin typeface="Montserrat" panose="00000500000000000000"/>
            </a:rPr>
            <a:t>Inactivas (no replicativas):</a:t>
          </a:r>
          <a:r>
            <a:rPr lang="es-CO" sz="1600" dirty="0">
              <a:latin typeface="Montserrat" panose="00000500000000000000"/>
            </a:rPr>
            <a:t> los microorganismos mueren por calor o por químicos. Pueden ser enteras (virus </a:t>
          </a:r>
          <a:r>
            <a:rPr lang="es-CO" sz="1600" dirty="0" err="1">
              <a:latin typeface="Montserrat" panose="00000500000000000000"/>
            </a:rPr>
            <a:t>HepA</a:t>
          </a:r>
          <a:r>
            <a:rPr lang="es-CO" sz="1600" dirty="0">
              <a:latin typeface="Montserrat" panose="00000500000000000000"/>
            </a:rPr>
            <a:t>, virus de la rabia) o subunidades (</a:t>
          </a:r>
          <a:r>
            <a:rPr lang="es-CO" sz="1600" dirty="0" err="1">
              <a:latin typeface="Montserrat" panose="00000500000000000000"/>
            </a:rPr>
            <a:t>HepB</a:t>
          </a:r>
          <a:r>
            <a:rPr lang="es-CO" sz="1600" dirty="0">
              <a:latin typeface="Montserrat" panose="00000500000000000000"/>
            </a:rPr>
            <a:t>, Neumococo 13 y 23, difteria, meningococo). La respuesta de estas vacunas es menor y se requieren más dosis para lograr la inmunidad adecuada.</a:t>
          </a:r>
        </a:p>
      </dgm:t>
    </dgm:pt>
    <dgm:pt modelId="{6EE9E65D-0CD7-47FF-AFB7-B68286A9C45F}" type="parTrans" cxnId="{FA64743A-5968-4CC2-B1FD-01FD1B69FF7A}">
      <dgm:prSet/>
      <dgm:spPr/>
      <dgm:t>
        <a:bodyPr/>
        <a:lstStyle/>
        <a:p>
          <a:endParaRPr lang="es-CO" sz="1800">
            <a:latin typeface="Montserrat" panose="00000500000000000000"/>
          </a:endParaRPr>
        </a:p>
      </dgm:t>
    </dgm:pt>
    <dgm:pt modelId="{990EA046-9821-4EA9-9C88-8341F35E7914}" type="sibTrans" cxnId="{FA64743A-5968-4CC2-B1FD-01FD1B69FF7A}">
      <dgm:prSet/>
      <dgm:spPr/>
      <dgm:t>
        <a:bodyPr/>
        <a:lstStyle/>
        <a:p>
          <a:endParaRPr lang="es-CO" sz="1800">
            <a:latin typeface="Montserrat" panose="00000500000000000000"/>
          </a:endParaRPr>
        </a:p>
      </dgm:t>
    </dgm:pt>
    <dgm:pt modelId="{27947404-8942-412C-B659-69C607BF833C}">
      <dgm:prSet phldrT="[Texto]" custT="1"/>
      <dgm:spPr>
        <a:solidFill>
          <a:schemeClr val="accent5">
            <a:lumMod val="75000"/>
          </a:schemeClr>
        </a:solidFill>
      </dgm:spPr>
      <dgm:t>
        <a:bodyPr/>
        <a:lstStyle/>
        <a:p>
          <a:r>
            <a:rPr lang="es-CO" sz="1800" u="sng" dirty="0">
              <a:latin typeface="Montserrat" panose="00000500000000000000"/>
            </a:rPr>
            <a:t>Vivas atenuadas (replicativas):</a:t>
          </a:r>
          <a:r>
            <a:rPr lang="es-CO" sz="1800" dirty="0">
              <a:latin typeface="Montserrat" panose="00000500000000000000"/>
            </a:rPr>
            <a:t> los microorganismos son debilitados, pero tienen la capacidad de replicarse en el huésped para producir la respuesta inmune sin causar enfermedad. </a:t>
          </a:r>
        </a:p>
      </dgm:t>
    </dgm:pt>
    <dgm:pt modelId="{67E9F695-85DC-43AD-8FF6-373DBFACE032}" type="parTrans" cxnId="{A9CC0ABF-9C75-4D94-BD9E-9559B6BEC86F}">
      <dgm:prSet/>
      <dgm:spPr/>
      <dgm:t>
        <a:bodyPr/>
        <a:lstStyle/>
        <a:p>
          <a:endParaRPr lang="es-CO" sz="1800">
            <a:latin typeface="Montserrat" panose="00000500000000000000"/>
          </a:endParaRPr>
        </a:p>
      </dgm:t>
    </dgm:pt>
    <dgm:pt modelId="{E2B4C06F-0C91-4864-B92C-71D220FF6CBF}" type="sibTrans" cxnId="{A9CC0ABF-9C75-4D94-BD9E-9559B6BEC86F}">
      <dgm:prSet/>
      <dgm:spPr/>
      <dgm:t>
        <a:bodyPr/>
        <a:lstStyle/>
        <a:p>
          <a:endParaRPr lang="es-CO" sz="1800">
            <a:latin typeface="Montserrat" panose="00000500000000000000"/>
          </a:endParaRPr>
        </a:p>
      </dgm:t>
    </dgm:pt>
    <dgm:pt modelId="{6FA1A507-AC45-4EE5-B50B-73BD33E79F1E}" type="pres">
      <dgm:prSet presAssocID="{215B972C-E985-47E8-9D06-23E86B9BB1F8}" presName="theList" presStyleCnt="0">
        <dgm:presLayoutVars>
          <dgm:dir/>
          <dgm:animLvl val="lvl"/>
          <dgm:resizeHandles val="exact"/>
        </dgm:presLayoutVars>
      </dgm:prSet>
      <dgm:spPr/>
    </dgm:pt>
    <dgm:pt modelId="{EE37FC74-0300-4CCF-9C1C-9CB6D863A290}" type="pres">
      <dgm:prSet presAssocID="{F223C712-610D-44CD-88E0-83E2C1FFA808}" presName="compNode" presStyleCnt="0"/>
      <dgm:spPr/>
    </dgm:pt>
    <dgm:pt modelId="{4878223C-8C76-4056-9221-CDF84CB90053}" type="pres">
      <dgm:prSet presAssocID="{F223C712-610D-44CD-88E0-83E2C1FFA808}" presName="aNode" presStyleLbl="bgShp" presStyleIdx="0" presStyleCnt="1" custLinFactNeighborX="-368"/>
      <dgm:spPr/>
    </dgm:pt>
    <dgm:pt modelId="{055BDBFC-CA6F-4B0E-8383-3C75DA397428}" type="pres">
      <dgm:prSet presAssocID="{F223C712-610D-44CD-88E0-83E2C1FFA808}" presName="textNode" presStyleLbl="bgShp" presStyleIdx="0" presStyleCnt="1"/>
      <dgm:spPr/>
    </dgm:pt>
    <dgm:pt modelId="{7A83CEF9-ECC4-4741-AF33-C105AE2B6968}" type="pres">
      <dgm:prSet presAssocID="{F223C712-610D-44CD-88E0-83E2C1FFA808}" presName="compChildNode" presStyleCnt="0"/>
      <dgm:spPr/>
    </dgm:pt>
    <dgm:pt modelId="{E9407A45-F7D5-4F7A-9BA4-DE0A4AD06F41}" type="pres">
      <dgm:prSet presAssocID="{F223C712-610D-44CD-88E0-83E2C1FFA808}" presName="theInnerList" presStyleCnt="0"/>
      <dgm:spPr/>
    </dgm:pt>
    <dgm:pt modelId="{5910DFE3-0C54-4F75-9FE6-2E22E8270752}" type="pres">
      <dgm:prSet presAssocID="{A4D885ED-A230-4477-A39C-A294C6721A79}" presName="childNode" presStyleLbl="node1" presStyleIdx="0" presStyleCnt="2">
        <dgm:presLayoutVars>
          <dgm:bulletEnabled val="1"/>
        </dgm:presLayoutVars>
      </dgm:prSet>
      <dgm:spPr/>
    </dgm:pt>
    <dgm:pt modelId="{7EA662FE-8EB2-4AAC-8DCC-3F38BF11233D}" type="pres">
      <dgm:prSet presAssocID="{A4D885ED-A230-4477-A39C-A294C6721A79}" presName="aSpace2" presStyleCnt="0"/>
      <dgm:spPr/>
    </dgm:pt>
    <dgm:pt modelId="{5CB0D13E-2A52-4233-A270-D12869523943}" type="pres">
      <dgm:prSet presAssocID="{27947404-8942-412C-B659-69C607BF833C}" presName="childNode" presStyleLbl="node1" presStyleIdx="1" presStyleCnt="2">
        <dgm:presLayoutVars>
          <dgm:bulletEnabled val="1"/>
        </dgm:presLayoutVars>
      </dgm:prSet>
      <dgm:spPr/>
    </dgm:pt>
  </dgm:ptLst>
  <dgm:cxnLst>
    <dgm:cxn modelId="{DED58800-02EE-4265-ADCA-70BD9D98C979}" type="presOf" srcId="{F223C712-610D-44CD-88E0-83E2C1FFA808}" destId="{4878223C-8C76-4056-9221-CDF84CB90053}" srcOrd="0" destOrd="0" presId="urn:microsoft.com/office/officeart/2005/8/layout/lProcess2"/>
    <dgm:cxn modelId="{955FF42A-9A26-430D-B0F0-EE8B075CE754}" type="presOf" srcId="{215B972C-E985-47E8-9D06-23E86B9BB1F8}" destId="{6FA1A507-AC45-4EE5-B50B-73BD33E79F1E}" srcOrd="0" destOrd="0" presId="urn:microsoft.com/office/officeart/2005/8/layout/lProcess2"/>
    <dgm:cxn modelId="{FA64743A-5968-4CC2-B1FD-01FD1B69FF7A}" srcId="{F223C712-610D-44CD-88E0-83E2C1FFA808}" destId="{A4D885ED-A230-4477-A39C-A294C6721A79}" srcOrd="0" destOrd="0" parTransId="{6EE9E65D-0CD7-47FF-AFB7-B68286A9C45F}" sibTransId="{990EA046-9821-4EA9-9C88-8341F35E7914}"/>
    <dgm:cxn modelId="{B88B4371-11BD-4337-B423-D8CA1E9236B1}" srcId="{215B972C-E985-47E8-9D06-23E86B9BB1F8}" destId="{F223C712-610D-44CD-88E0-83E2C1FFA808}" srcOrd="0" destOrd="0" parTransId="{A53F1C3B-C2C8-4420-80EF-8348B3076DD7}" sibTransId="{1A9ACC49-BE90-4CB4-A01F-42FF81D31BEA}"/>
    <dgm:cxn modelId="{23A0A283-52AB-4729-86A4-0994E06E0F71}" type="presOf" srcId="{F223C712-610D-44CD-88E0-83E2C1FFA808}" destId="{055BDBFC-CA6F-4B0E-8383-3C75DA397428}" srcOrd="1" destOrd="0" presId="urn:microsoft.com/office/officeart/2005/8/layout/lProcess2"/>
    <dgm:cxn modelId="{01CA3B8C-7172-4F22-B253-7F00AD821838}" type="presOf" srcId="{27947404-8942-412C-B659-69C607BF833C}" destId="{5CB0D13E-2A52-4233-A270-D12869523943}" srcOrd="0" destOrd="0" presId="urn:microsoft.com/office/officeart/2005/8/layout/lProcess2"/>
    <dgm:cxn modelId="{A9CC0ABF-9C75-4D94-BD9E-9559B6BEC86F}" srcId="{F223C712-610D-44CD-88E0-83E2C1FFA808}" destId="{27947404-8942-412C-B659-69C607BF833C}" srcOrd="1" destOrd="0" parTransId="{67E9F695-85DC-43AD-8FF6-373DBFACE032}" sibTransId="{E2B4C06F-0C91-4864-B92C-71D220FF6CBF}"/>
    <dgm:cxn modelId="{1F4329EB-6CF6-40EA-BA98-68BF3CFCC9DA}" type="presOf" srcId="{A4D885ED-A230-4477-A39C-A294C6721A79}" destId="{5910DFE3-0C54-4F75-9FE6-2E22E8270752}" srcOrd="0" destOrd="0" presId="urn:microsoft.com/office/officeart/2005/8/layout/lProcess2"/>
    <dgm:cxn modelId="{DB02E900-757A-472D-974B-E0B94AE5016A}" type="presParOf" srcId="{6FA1A507-AC45-4EE5-B50B-73BD33E79F1E}" destId="{EE37FC74-0300-4CCF-9C1C-9CB6D863A290}" srcOrd="0" destOrd="0" presId="urn:microsoft.com/office/officeart/2005/8/layout/lProcess2"/>
    <dgm:cxn modelId="{237875D8-9B04-4163-99EC-5FBAFB8009AF}" type="presParOf" srcId="{EE37FC74-0300-4CCF-9C1C-9CB6D863A290}" destId="{4878223C-8C76-4056-9221-CDF84CB90053}" srcOrd="0" destOrd="0" presId="urn:microsoft.com/office/officeart/2005/8/layout/lProcess2"/>
    <dgm:cxn modelId="{2CDB538B-FBFA-4A91-9A44-2A1684B68A42}" type="presParOf" srcId="{EE37FC74-0300-4CCF-9C1C-9CB6D863A290}" destId="{055BDBFC-CA6F-4B0E-8383-3C75DA397428}" srcOrd="1" destOrd="0" presId="urn:microsoft.com/office/officeart/2005/8/layout/lProcess2"/>
    <dgm:cxn modelId="{7593F0B1-B3C1-445E-9348-BF64F918F401}" type="presParOf" srcId="{EE37FC74-0300-4CCF-9C1C-9CB6D863A290}" destId="{7A83CEF9-ECC4-4741-AF33-C105AE2B6968}" srcOrd="2" destOrd="0" presId="urn:microsoft.com/office/officeart/2005/8/layout/lProcess2"/>
    <dgm:cxn modelId="{6E59A087-3548-4732-9284-AF9685AE49CC}" type="presParOf" srcId="{7A83CEF9-ECC4-4741-AF33-C105AE2B6968}" destId="{E9407A45-F7D5-4F7A-9BA4-DE0A4AD06F41}" srcOrd="0" destOrd="0" presId="urn:microsoft.com/office/officeart/2005/8/layout/lProcess2"/>
    <dgm:cxn modelId="{8C094BB3-A97C-470A-A5FE-12A8B1FF42F9}" type="presParOf" srcId="{E9407A45-F7D5-4F7A-9BA4-DE0A4AD06F41}" destId="{5910DFE3-0C54-4F75-9FE6-2E22E8270752}" srcOrd="0" destOrd="0" presId="urn:microsoft.com/office/officeart/2005/8/layout/lProcess2"/>
    <dgm:cxn modelId="{6AB2484C-5D54-468B-8238-7CEFF504223D}" type="presParOf" srcId="{E9407A45-F7D5-4F7A-9BA4-DE0A4AD06F41}" destId="{7EA662FE-8EB2-4AAC-8DCC-3F38BF11233D}" srcOrd="1" destOrd="0" presId="urn:microsoft.com/office/officeart/2005/8/layout/lProcess2"/>
    <dgm:cxn modelId="{2A37149D-4FC6-44E7-A8B7-BC8FDB614377}" type="presParOf" srcId="{E9407A45-F7D5-4F7A-9BA4-DE0A4AD06F41}" destId="{5CB0D13E-2A52-4233-A270-D12869523943}" srcOrd="2" destOrd="0" presId="urn:microsoft.com/office/officeart/2005/8/layout/lProcess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0.xml><?xml version="1.0" encoding="utf-8"?>
<dgm:dataModel xmlns:dgm="http://schemas.openxmlformats.org/drawingml/2006/diagram" xmlns:a="http://schemas.openxmlformats.org/drawingml/2006/main">
  <dgm:ptLst>
    <dgm:pt modelId="{1A5FECAC-AC2C-496B-9B56-1ABFD6D53CE3}" type="doc">
      <dgm:prSet loTypeId="urn:microsoft.com/office/officeart/2005/8/layout/cycle5" loCatId="cycle" qsTypeId="urn:microsoft.com/office/officeart/2005/8/quickstyle/simple1" qsCatId="simple" csTypeId="urn:microsoft.com/office/officeart/2005/8/colors/accent1_4" csCatId="accent1" phldr="1"/>
      <dgm:spPr/>
      <dgm:t>
        <a:bodyPr/>
        <a:lstStyle/>
        <a:p>
          <a:endParaRPr lang="es-CO"/>
        </a:p>
      </dgm:t>
    </dgm:pt>
    <dgm:pt modelId="{234D7414-F51C-47FF-8E62-223863FCB615}">
      <dgm:prSet phldrT="[Texto]" custT="1"/>
      <dgm:spPr/>
      <dgm:t>
        <a:bodyPr/>
        <a:lstStyle/>
        <a:p>
          <a:r>
            <a:rPr lang="es-ES_tradnl" sz="1600" dirty="0">
              <a:latin typeface="Montserrat"/>
            </a:rPr>
            <a:t>Protección solo para </a:t>
          </a:r>
          <a:r>
            <a:rPr lang="es-ES_tradnl" sz="1600" dirty="0" err="1">
              <a:latin typeface="Montserrat"/>
            </a:rPr>
            <a:t>Plasmodium</a:t>
          </a:r>
          <a:r>
            <a:rPr lang="es-ES_tradnl" sz="1600" dirty="0">
              <a:latin typeface="Montserrat"/>
            </a:rPr>
            <a:t> </a:t>
          </a:r>
          <a:r>
            <a:rPr lang="es-ES_tradnl" sz="1600" dirty="0" err="1">
              <a:latin typeface="Montserrat"/>
            </a:rPr>
            <a:t>falciparum</a:t>
          </a:r>
          <a:r>
            <a:rPr lang="es-ES_tradnl" sz="1600" dirty="0">
              <a:latin typeface="Montserrat"/>
            </a:rPr>
            <a:t>.</a:t>
          </a:r>
          <a:endParaRPr lang="es-CO" sz="1600" dirty="0">
            <a:latin typeface="Montserrat"/>
          </a:endParaRPr>
        </a:p>
      </dgm:t>
    </dgm:pt>
    <dgm:pt modelId="{78A17AF5-60DF-433B-97BB-3C9A3C1E528E}" type="parTrans" cxnId="{E06096FD-9493-4392-B248-03FF5667B73F}">
      <dgm:prSet/>
      <dgm:spPr/>
      <dgm:t>
        <a:bodyPr/>
        <a:lstStyle/>
        <a:p>
          <a:endParaRPr lang="es-CO" sz="1600">
            <a:latin typeface="Montserrat"/>
          </a:endParaRPr>
        </a:p>
      </dgm:t>
    </dgm:pt>
    <dgm:pt modelId="{6453F99D-ACB2-45FB-8E1D-6635B14A2088}" type="sibTrans" cxnId="{E06096FD-9493-4392-B248-03FF5667B73F}">
      <dgm:prSet/>
      <dgm:spPr/>
      <dgm:t>
        <a:bodyPr/>
        <a:lstStyle/>
        <a:p>
          <a:endParaRPr lang="es-CO" sz="1600">
            <a:latin typeface="Montserrat"/>
          </a:endParaRPr>
        </a:p>
      </dgm:t>
    </dgm:pt>
    <dgm:pt modelId="{E86A804E-CAE0-4209-A62A-CEEF827E7961}">
      <dgm:prSet phldrT="[Texto]" custT="1"/>
      <dgm:spPr/>
      <dgm:t>
        <a:bodyPr/>
        <a:lstStyle/>
        <a:p>
          <a:r>
            <a:rPr lang="es-ES_tradnl" sz="1600" dirty="0">
              <a:latin typeface="Montserrat"/>
            </a:rPr>
            <a:t>Ensayos desde 2003: fase ll.</a:t>
          </a:r>
          <a:endParaRPr lang="es-CO" sz="1600" dirty="0">
            <a:latin typeface="Montserrat"/>
          </a:endParaRPr>
        </a:p>
      </dgm:t>
    </dgm:pt>
    <dgm:pt modelId="{24B24A61-5AB0-4687-B7BE-D558D00DF954}" type="parTrans" cxnId="{5B082066-B777-4602-81D1-704868DE0EC4}">
      <dgm:prSet/>
      <dgm:spPr/>
      <dgm:t>
        <a:bodyPr/>
        <a:lstStyle/>
        <a:p>
          <a:endParaRPr lang="es-CO" sz="1600">
            <a:latin typeface="Montserrat"/>
          </a:endParaRPr>
        </a:p>
      </dgm:t>
    </dgm:pt>
    <dgm:pt modelId="{0134A631-C716-4DDB-9E6F-5D86B68019A6}" type="sibTrans" cxnId="{5B082066-B777-4602-81D1-704868DE0EC4}">
      <dgm:prSet/>
      <dgm:spPr/>
      <dgm:t>
        <a:bodyPr/>
        <a:lstStyle/>
        <a:p>
          <a:endParaRPr lang="es-CO" sz="1600">
            <a:latin typeface="Montserrat"/>
          </a:endParaRPr>
        </a:p>
      </dgm:t>
    </dgm:pt>
    <dgm:pt modelId="{64BD9794-4D9A-4E24-A469-BE57A0D0FFFC}">
      <dgm:prSet phldrT="[Texto]" custT="1"/>
      <dgm:spPr>
        <a:solidFill>
          <a:schemeClr val="accent5">
            <a:lumMod val="75000"/>
          </a:schemeClr>
        </a:solidFill>
      </dgm:spPr>
      <dgm:t>
        <a:bodyPr/>
        <a:lstStyle/>
        <a:p>
          <a:r>
            <a:rPr lang="es-ES_tradnl" sz="1600" dirty="0">
              <a:latin typeface="Montserrat"/>
            </a:rPr>
            <a:t>Hay variaciones en proteínas del parásito que condicionan la respuesta protectora.</a:t>
          </a:r>
          <a:endParaRPr lang="es-CO" sz="1600" dirty="0">
            <a:latin typeface="Montserrat"/>
          </a:endParaRPr>
        </a:p>
      </dgm:t>
    </dgm:pt>
    <dgm:pt modelId="{B453DEF9-51DD-4213-838F-FF2B215C9308}" type="parTrans" cxnId="{440DD8FA-E8FC-4574-85B3-B2BB24D3BD8F}">
      <dgm:prSet/>
      <dgm:spPr/>
      <dgm:t>
        <a:bodyPr/>
        <a:lstStyle/>
        <a:p>
          <a:endParaRPr lang="es-CO" sz="1600">
            <a:latin typeface="Montserrat"/>
          </a:endParaRPr>
        </a:p>
      </dgm:t>
    </dgm:pt>
    <dgm:pt modelId="{67B69F13-F251-48FC-AB1A-76505C377CF7}" type="sibTrans" cxnId="{440DD8FA-E8FC-4574-85B3-B2BB24D3BD8F}">
      <dgm:prSet/>
      <dgm:spPr/>
      <dgm:t>
        <a:bodyPr/>
        <a:lstStyle/>
        <a:p>
          <a:endParaRPr lang="es-CO" sz="1600">
            <a:latin typeface="Montserrat"/>
          </a:endParaRPr>
        </a:p>
      </dgm:t>
    </dgm:pt>
    <dgm:pt modelId="{311BE06A-0C9F-4C29-AA06-BBCDA2610A79}">
      <dgm:prSet phldrT="[Texto]" custT="1"/>
      <dgm:spPr/>
      <dgm:t>
        <a:bodyPr/>
        <a:lstStyle/>
        <a:p>
          <a:r>
            <a:rPr lang="es-ES_tradnl" sz="1600" dirty="0">
              <a:latin typeface="Montserrat"/>
            </a:rPr>
            <a:t>El 27 de mayo de 2016, la OMS sugiere mayores estudios a gran escala.</a:t>
          </a:r>
          <a:endParaRPr lang="es-CO" sz="1600" dirty="0">
            <a:latin typeface="Montserrat"/>
          </a:endParaRPr>
        </a:p>
      </dgm:t>
    </dgm:pt>
    <dgm:pt modelId="{62A8A3B7-1C5E-432B-B151-10E1C704A1AA}" type="parTrans" cxnId="{FA39B6A1-1D3A-4727-B44A-21A10B01F2CC}">
      <dgm:prSet/>
      <dgm:spPr/>
      <dgm:t>
        <a:bodyPr/>
        <a:lstStyle/>
        <a:p>
          <a:endParaRPr lang="es-CO" sz="1600">
            <a:latin typeface="Montserrat"/>
          </a:endParaRPr>
        </a:p>
      </dgm:t>
    </dgm:pt>
    <dgm:pt modelId="{4C4ED978-5A8E-4263-B24C-B3BB91DE7F81}" type="sibTrans" cxnId="{FA39B6A1-1D3A-4727-B44A-21A10B01F2CC}">
      <dgm:prSet/>
      <dgm:spPr/>
      <dgm:t>
        <a:bodyPr/>
        <a:lstStyle/>
        <a:p>
          <a:endParaRPr lang="es-CO" sz="1600">
            <a:latin typeface="Montserrat"/>
          </a:endParaRPr>
        </a:p>
      </dgm:t>
    </dgm:pt>
    <dgm:pt modelId="{B0E844C2-22F4-44E5-A15C-A9D985DF2944}" type="pres">
      <dgm:prSet presAssocID="{1A5FECAC-AC2C-496B-9B56-1ABFD6D53CE3}" presName="cycle" presStyleCnt="0">
        <dgm:presLayoutVars>
          <dgm:dir/>
          <dgm:resizeHandles val="exact"/>
        </dgm:presLayoutVars>
      </dgm:prSet>
      <dgm:spPr/>
    </dgm:pt>
    <dgm:pt modelId="{68416715-7A96-47AE-BCBF-0C9040061A22}" type="pres">
      <dgm:prSet presAssocID="{234D7414-F51C-47FF-8E62-223863FCB615}" presName="node" presStyleLbl="node1" presStyleIdx="0" presStyleCnt="4" custScaleX="126012" custScaleY="125869">
        <dgm:presLayoutVars>
          <dgm:bulletEnabled val="1"/>
        </dgm:presLayoutVars>
      </dgm:prSet>
      <dgm:spPr/>
    </dgm:pt>
    <dgm:pt modelId="{F69CE948-E889-4E6F-ACB8-8B63F00E92F7}" type="pres">
      <dgm:prSet presAssocID="{234D7414-F51C-47FF-8E62-223863FCB615}" presName="spNode" presStyleCnt="0"/>
      <dgm:spPr/>
    </dgm:pt>
    <dgm:pt modelId="{94AA9D8A-33A6-43A7-BFF9-C940614AB3A1}" type="pres">
      <dgm:prSet presAssocID="{6453F99D-ACB2-45FB-8E1D-6635B14A2088}" presName="sibTrans" presStyleLbl="sibTrans1D1" presStyleIdx="0" presStyleCnt="4"/>
      <dgm:spPr/>
    </dgm:pt>
    <dgm:pt modelId="{D0CCECD8-033D-4680-BDB0-1EDEF391B70F}" type="pres">
      <dgm:prSet presAssocID="{E86A804E-CAE0-4209-A62A-CEEF827E7961}" presName="node" presStyleLbl="node1" presStyleIdx="1" presStyleCnt="4" custScaleX="126012" custScaleY="125869">
        <dgm:presLayoutVars>
          <dgm:bulletEnabled val="1"/>
        </dgm:presLayoutVars>
      </dgm:prSet>
      <dgm:spPr/>
    </dgm:pt>
    <dgm:pt modelId="{49A0E5C1-D156-4CA7-B68F-368570CD57CF}" type="pres">
      <dgm:prSet presAssocID="{E86A804E-CAE0-4209-A62A-CEEF827E7961}" presName="spNode" presStyleCnt="0"/>
      <dgm:spPr/>
    </dgm:pt>
    <dgm:pt modelId="{C5B75AEA-EF1B-4E38-98D0-B77F2D7CE52B}" type="pres">
      <dgm:prSet presAssocID="{0134A631-C716-4DDB-9E6F-5D86B68019A6}" presName="sibTrans" presStyleLbl="sibTrans1D1" presStyleIdx="1" presStyleCnt="4"/>
      <dgm:spPr/>
    </dgm:pt>
    <dgm:pt modelId="{50D94156-EBD9-4BF8-9E7E-83EAFC274E7F}" type="pres">
      <dgm:prSet presAssocID="{64BD9794-4D9A-4E24-A469-BE57A0D0FFFC}" presName="node" presStyleLbl="node1" presStyleIdx="2" presStyleCnt="4" custScaleX="126012" custScaleY="125869">
        <dgm:presLayoutVars>
          <dgm:bulletEnabled val="1"/>
        </dgm:presLayoutVars>
      </dgm:prSet>
      <dgm:spPr/>
    </dgm:pt>
    <dgm:pt modelId="{6F0D2B31-69E1-4C50-9CA0-3CD1917D0F70}" type="pres">
      <dgm:prSet presAssocID="{64BD9794-4D9A-4E24-A469-BE57A0D0FFFC}" presName="spNode" presStyleCnt="0"/>
      <dgm:spPr/>
    </dgm:pt>
    <dgm:pt modelId="{4F8A06F1-8D0A-4805-A511-E3C285C8F06D}" type="pres">
      <dgm:prSet presAssocID="{67B69F13-F251-48FC-AB1A-76505C377CF7}" presName="sibTrans" presStyleLbl="sibTrans1D1" presStyleIdx="2" presStyleCnt="4"/>
      <dgm:spPr/>
    </dgm:pt>
    <dgm:pt modelId="{B747BF31-B97F-4E44-9ADA-4C14FFB68DC3}" type="pres">
      <dgm:prSet presAssocID="{311BE06A-0C9F-4C29-AA06-BBCDA2610A79}" presName="node" presStyleLbl="node1" presStyleIdx="3" presStyleCnt="4" custScaleX="126012" custScaleY="125869">
        <dgm:presLayoutVars>
          <dgm:bulletEnabled val="1"/>
        </dgm:presLayoutVars>
      </dgm:prSet>
      <dgm:spPr/>
    </dgm:pt>
    <dgm:pt modelId="{B2D35948-A8AB-4EF9-B38F-ACB048B0D885}" type="pres">
      <dgm:prSet presAssocID="{311BE06A-0C9F-4C29-AA06-BBCDA2610A79}" presName="spNode" presStyleCnt="0"/>
      <dgm:spPr/>
    </dgm:pt>
    <dgm:pt modelId="{D58B8F72-BF1A-4981-9FB3-847D8A2B2512}" type="pres">
      <dgm:prSet presAssocID="{4C4ED978-5A8E-4263-B24C-B3BB91DE7F81}" presName="sibTrans" presStyleLbl="sibTrans1D1" presStyleIdx="3" presStyleCnt="4"/>
      <dgm:spPr/>
    </dgm:pt>
  </dgm:ptLst>
  <dgm:cxnLst>
    <dgm:cxn modelId="{53E77202-C6A9-441C-865B-B1C25E7C2E2E}" type="presOf" srcId="{E86A804E-CAE0-4209-A62A-CEEF827E7961}" destId="{D0CCECD8-033D-4680-BDB0-1EDEF391B70F}" srcOrd="0" destOrd="0" presId="urn:microsoft.com/office/officeart/2005/8/layout/cycle5"/>
    <dgm:cxn modelId="{8548F110-5713-4FCA-BDDA-CE2681184C72}" type="presOf" srcId="{4C4ED978-5A8E-4263-B24C-B3BB91DE7F81}" destId="{D58B8F72-BF1A-4981-9FB3-847D8A2B2512}" srcOrd="0" destOrd="0" presId="urn:microsoft.com/office/officeart/2005/8/layout/cycle5"/>
    <dgm:cxn modelId="{45C6D040-A717-46CB-85AD-61E716F07233}" type="presOf" srcId="{64BD9794-4D9A-4E24-A469-BE57A0D0FFFC}" destId="{50D94156-EBD9-4BF8-9E7E-83EAFC274E7F}" srcOrd="0" destOrd="0" presId="urn:microsoft.com/office/officeart/2005/8/layout/cycle5"/>
    <dgm:cxn modelId="{5B082066-B777-4602-81D1-704868DE0EC4}" srcId="{1A5FECAC-AC2C-496B-9B56-1ABFD6D53CE3}" destId="{E86A804E-CAE0-4209-A62A-CEEF827E7961}" srcOrd="1" destOrd="0" parTransId="{24B24A61-5AB0-4687-B7BE-D558D00DF954}" sibTransId="{0134A631-C716-4DDB-9E6F-5D86B68019A6}"/>
    <dgm:cxn modelId="{B8976566-DAB7-4A4D-97D7-DC7B4E81D6D4}" type="presOf" srcId="{0134A631-C716-4DDB-9E6F-5D86B68019A6}" destId="{C5B75AEA-EF1B-4E38-98D0-B77F2D7CE52B}" srcOrd="0" destOrd="0" presId="urn:microsoft.com/office/officeart/2005/8/layout/cycle5"/>
    <dgm:cxn modelId="{BCFC8B66-2A9F-4F85-BDF4-844C4ED5715B}" type="presOf" srcId="{311BE06A-0C9F-4C29-AA06-BBCDA2610A79}" destId="{B747BF31-B97F-4E44-9ADA-4C14FFB68DC3}" srcOrd="0" destOrd="0" presId="urn:microsoft.com/office/officeart/2005/8/layout/cycle5"/>
    <dgm:cxn modelId="{FA39B6A1-1D3A-4727-B44A-21A10B01F2CC}" srcId="{1A5FECAC-AC2C-496B-9B56-1ABFD6D53CE3}" destId="{311BE06A-0C9F-4C29-AA06-BBCDA2610A79}" srcOrd="3" destOrd="0" parTransId="{62A8A3B7-1C5E-432B-B151-10E1C704A1AA}" sibTransId="{4C4ED978-5A8E-4263-B24C-B3BB91DE7F81}"/>
    <dgm:cxn modelId="{980CA5AF-6BE2-4EEA-9812-69C1D7B94789}" type="presOf" srcId="{1A5FECAC-AC2C-496B-9B56-1ABFD6D53CE3}" destId="{B0E844C2-22F4-44E5-A15C-A9D985DF2944}" srcOrd="0" destOrd="0" presId="urn:microsoft.com/office/officeart/2005/8/layout/cycle5"/>
    <dgm:cxn modelId="{52B2E4B4-A7C6-4503-B4EA-1EACE9D7BBA7}" type="presOf" srcId="{67B69F13-F251-48FC-AB1A-76505C377CF7}" destId="{4F8A06F1-8D0A-4805-A511-E3C285C8F06D}" srcOrd="0" destOrd="0" presId="urn:microsoft.com/office/officeart/2005/8/layout/cycle5"/>
    <dgm:cxn modelId="{34B8B5C6-92CF-4F60-B81D-50DE1D447002}" type="presOf" srcId="{234D7414-F51C-47FF-8E62-223863FCB615}" destId="{68416715-7A96-47AE-BCBF-0C9040061A22}" srcOrd="0" destOrd="0" presId="urn:microsoft.com/office/officeart/2005/8/layout/cycle5"/>
    <dgm:cxn modelId="{703006EC-7BA6-4289-9626-D8DDEE3B6BA9}" type="presOf" srcId="{6453F99D-ACB2-45FB-8E1D-6635B14A2088}" destId="{94AA9D8A-33A6-43A7-BFF9-C940614AB3A1}" srcOrd="0" destOrd="0" presId="urn:microsoft.com/office/officeart/2005/8/layout/cycle5"/>
    <dgm:cxn modelId="{440DD8FA-E8FC-4574-85B3-B2BB24D3BD8F}" srcId="{1A5FECAC-AC2C-496B-9B56-1ABFD6D53CE3}" destId="{64BD9794-4D9A-4E24-A469-BE57A0D0FFFC}" srcOrd="2" destOrd="0" parTransId="{B453DEF9-51DD-4213-838F-FF2B215C9308}" sibTransId="{67B69F13-F251-48FC-AB1A-76505C377CF7}"/>
    <dgm:cxn modelId="{E06096FD-9493-4392-B248-03FF5667B73F}" srcId="{1A5FECAC-AC2C-496B-9B56-1ABFD6D53CE3}" destId="{234D7414-F51C-47FF-8E62-223863FCB615}" srcOrd="0" destOrd="0" parTransId="{78A17AF5-60DF-433B-97BB-3C9A3C1E528E}" sibTransId="{6453F99D-ACB2-45FB-8E1D-6635B14A2088}"/>
    <dgm:cxn modelId="{3059BBBC-4C09-4499-A612-18490633B743}" type="presParOf" srcId="{B0E844C2-22F4-44E5-A15C-A9D985DF2944}" destId="{68416715-7A96-47AE-BCBF-0C9040061A22}" srcOrd="0" destOrd="0" presId="urn:microsoft.com/office/officeart/2005/8/layout/cycle5"/>
    <dgm:cxn modelId="{C2CA462C-7417-4AD2-B7DC-E25FA81B3C39}" type="presParOf" srcId="{B0E844C2-22F4-44E5-A15C-A9D985DF2944}" destId="{F69CE948-E889-4E6F-ACB8-8B63F00E92F7}" srcOrd="1" destOrd="0" presId="urn:microsoft.com/office/officeart/2005/8/layout/cycle5"/>
    <dgm:cxn modelId="{124555D5-3A90-47D2-9BEC-10091568E6F2}" type="presParOf" srcId="{B0E844C2-22F4-44E5-A15C-A9D985DF2944}" destId="{94AA9D8A-33A6-43A7-BFF9-C940614AB3A1}" srcOrd="2" destOrd="0" presId="urn:microsoft.com/office/officeart/2005/8/layout/cycle5"/>
    <dgm:cxn modelId="{D7EFFFD7-B84A-461A-9C01-1C3ACCC794F6}" type="presParOf" srcId="{B0E844C2-22F4-44E5-A15C-A9D985DF2944}" destId="{D0CCECD8-033D-4680-BDB0-1EDEF391B70F}" srcOrd="3" destOrd="0" presId="urn:microsoft.com/office/officeart/2005/8/layout/cycle5"/>
    <dgm:cxn modelId="{759CE7A8-9683-469D-9ABF-31A971F8B03E}" type="presParOf" srcId="{B0E844C2-22F4-44E5-A15C-A9D985DF2944}" destId="{49A0E5C1-D156-4CA7-B68F-368570CD57CF}" srcOrd="4" destOrd="0" presId="urn:microsoft.com/office/officeart/2005/8/layout/cycle5"/>
    <dgm:cxn modelId="{CEA923A8-0A76-43C3-8169-B9947DF9BB9D}" type="presParOf" srcId="{B0E844C2-22F4-44E5-A15C-A9D985DF2944}" destId="{C5B75AEA-EF1B-4E38-98D0-B77F2D7CE52B}" srcOrd="5" destOrd="0" presId="urn:microsoft.com/office/officeart/2005/8/layout/cycle5"/>
    <dgm:cxn modelId="{D0F536C8-CD67-4C1E-8B35-D6CB52681DA8}" type="presParOf" srcId="{B0E844C2-22F4-44E5-A15C-A9D985DF2944}" destId="{50D94156-EBD9-4BF8-9E7E-83EAFC274E7F}" srcOrd="6" destOrd="0" presId="urn:microsoft.com/office/officeart/2005/8/layout/cycle5"/>
    <dgm:cxn modelId="{240176A0-414A-49F8-A88E-EA3760D796AD}" type="presParOf" srcId="{B0E844C2-22F4-44E5-A15C-A9D985DF2944}" destId="{6F0D2B31-69E1-4C50-9CA0-3CD1917D0F70}" srcOrd="7" destOrd="0" presId="urn:microsoft.com/office/officeart/2005/8/layout/cycle5"/>
    <dgm:cxn modelId="{D498B524-A209-4877-B7D4-E48163A82C4A}" type="presParOf" srcId="{B0E844C2-22F4-44E5-A15C-A9D985DF2944}" destId="{4F8A06F1-8D0A-4805-A511-E3C285C8F06D}" srcOrd="8" destOrd="0" presId="urn:microsoft.com/office/officeart/2005/8/layout/cycle5"/>
    <dgm:cxn modelId="{70BFE263-31B1-482E-9A0E-C909FA3E2C13}" type="presParOf" srcId="{B0E844C2-22F4-44E5-A15C-A9D985DF2944}" destId="{B747BF31-B97F-4E44-9ADA-4C14FFB68DC3}" srcOrd="9" destOrd="0" presId="urn:microsoft.com/office/officeart/2005/8/layout/cycle5"/>
    <dgm:cxn modelId="{EC0B8E0A-CABF-4F61-B4B6-405E67770DE6}" type="presParOf" srcId="{B0E844C2-22F4-44E5-A15C-A9D985DF2944}" destId="{B2D35948-A8AB-4EF9-B38F-ACB048B0D885}" srcOrd="10" destOrd="0" presId="urn:microsoft.com/office/officeart/2005/8/layout/cycle5"/>
    <dgm:cxn modelId="{259068BA-4603-4A8F-B61E-32D65E145683}" type="presParOf" srcId="{B0E844C2-22F4-44E5-A15C-A9D985DF2944}" destId="{D58B8F72-BF1A-4981-9FB3-847D8A2B2512}" srcOrd="11" destOrd="0" presId="urn:microsoft.com/office/officeart/2005/8/layout/cycle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1.xml><?xml version="1.0" encoding="utf-8"?>
<dgm:dataModel xmlns:dgm="http://schemas.openxmlformats.org/drawingml/2006/diagram" xmlns:a="http://schemas.openxmlformats.org/drawingml/2006/main">
  <dgm:ptLst>
    <dgm:pt modelId="{81D0FCCE-2484-4185-8428-982A8F6DC402}" type="doc">
      <dgm:prSet loTypeId="urn:microsoft.com/office/officeart/2005/8/layout/cycle7" loCatId="cycle" qsTypeId="urn:microsoft.com/office/officeart/2005/8/quickstyle/simple1" qsCatId="simple" csTypeId="urn:microsoft.com/office/officeart/2005/8/colors/accent1_4" csCatId="accent1" phldr="1"/>
      <dgm:spPr/>
      <dgm:t>
        <a:bodyPr/>
        <a:lstStyle/>
        <a:p>
          <a:endParaRPr lang="es-CO"/>
        </a:p>
      </dgm:t>
    </dgm:pt>
    <dgm:pt modelId="{8ED5428D-9D63-48B4-83E5-0401DE802F1A}">
      <dgm:prSet phldrT="[Texto]" custT="1"/>
      <dgm:spPr/>
      <dgm:t>
        <a:bodyPr/>
        <a:lstStyle/>
        <a:p>
          <a:r>
            <a:rPr lang="es-ES_tradnl" sz="1600" dirty="0">
              <a:latin typeface="Montserrat" panose="00000500000000000000"/>
            </a:rPr>
            <a:t>Dosis: 3 dosis en un período 9-12 meses.</a:t>
          </a:r>
          <a:endParaRPr lang="es-CO" sz="1600" dirty="0">
            <a:latin typeface="Montserrat" panose="00000500000000000000"/>
          </a:endParaRPr>
        </a:p>
      </dgm:t>
    </dgm:pt>
    <dgm:pt modelId="{BEB900F8-4EAC-45F0-89B4-77C87848FEF5}" type="parTrans" cxnId="{CCFE9208-B165-48CF-B6D9-75CE4AE1014E}">
      <dgm:prSet/>
      <dgm:spPr/>
      <dgm:t>
        <a:bodyPr/>
        <a:lstStyle/>
        <a:p>
          <a:endParaRPr lang="es-CO" sz="1600">
            <a:latin typeface="Montserrat" panose="00000500000000000000"/>
          </a:endParaRPr>
        </a:p>
      </dgm:t>
    </dgm:pt>
    <dgm:pt modelId="{60D51B69-FA4B-4488-ACD8-67D6D4A0F556}" type="sibTrans" cxnId="{CCFE9208-B165-48CF-B6D9-75CE4AE1014E}">
      <dgm:prSet custT="1"/>
      <dgm:spPr/>
      <dgm:t>
        <a:bodyPr/>
        <a:lstStyle/>
        <a:p>
          <a:endParaRPr lang="es-CO" sz="1600">
            <a:latin typeface="Montserrat" panose="00000500000000000000"/>
          </a:endParaRPr>
        </a:p>
      </dgm:t>
    </dgm:pt>
    <dgm:pt modelId="{DE4F2181-F643-433D-91B3-717104311C98}">
      <dgm:prSet phldrT="[Texto]" custT="1"/>
      <dgm:spPr>
        <a:solidFill>
          <a:schemeClr val="accent5">
            <a:lumMod val="75000"/>
          </a:schemeClr>
        </a:solidFill>
      </dgm:spPr>
      <dgm:t>
        <a:bodyPr/>
        <a:lstStyle/>
        <a:p>
          <a:r>
            <a:rPr lang="es-ES_tradnl" sz="1600" dirty="0">
              <a:latin typeface="Montserrat" panose="00000500000000000000"/>
            </a:rPr>
            <a:t>Posible interferencia de respuesta en los diferentes serotipos, parece responder mejor a den 3 y den 4 (mejor seroconversión), los otros son parciales.</a:t>
          </a:r>
          <a:endParaRPr lang="es-CO" sz="1600" dirty="0">
            <a:latin typeface="Montserrat" panose="00000500000000000000"/>
          </a:endParaRPr>
        </a:p>
      </dgm:t>
    </dgm:pt>
    <dgm:pt modelId="{C1EEE213-F5AC-45C6-A508-066375F46DF8}" type="parTrans" cxnId="{F8DBC121-771C-4546-8D9F-71249BB85F39}">
      <dgm:prSet/>
      <dgm:spPr/>
      <dgm:t>
        <a:bodyPr/>
        <a:lstStyle/>
        <a:p>
          <a:endParaRPr lang="es-CO" sz="1600">
            <a:latin typeface="Montserrat" panose="00000500000000000000"/>
          </a:endParaRPr>
        </a:p>
      </dgm:t>
    </dgm:pt>
    <dgm:pt modelId="{31AEB938-AD66-42FD-919F-338E24A5A619}" type="sibTrans" cxnId="{F8DBC121-771C-4546-8D9F-71249BB85F39}">
      <dgm:prSet custT="1"/>
      <dgm:spPr/>
      <dgm:t>
        <a:bodyPr/>
        <a:lstStyle/>
        <a:p>
          <a:endParaRPr lang="es-CO" sz="1600">
            <a:latin typeface="Montserrat" panose="00000500000000000000"/>
          </a:endParaRPr>
        </a:p>
      </dgm:t>
    </dgm:pt>
    <dgm:pt modelId="{2DC153BD-B69C-4093-A161-061F33A373AF}">
      <dgm:prSet phldrT="[Texto]" custT="1"/>
      <dgm:spPr/>
      <dgm:t>
        <a:bodyPr/>
        <a:lstStyle/>
        <a:p>
          <a:r>
            <a:rPr lang="es-ES_tradnl" sz="1600" dirty="0">
              <a:latin typeface="Montserrat" panose="00000500000000000000"/>
            </a:rPr>
            <a:t>Vacuna con DNA viral o virus vivos – pobre inmunidad y las recombinantes requieren adyuvante especial. </a:t>
          </a:r>
          <a:endParaRPr lang="es-CO" sz="1600" dirty="0">
            <a:latin typeface="Montserrat" panose="00000500000000000000"/>
          </a:endParaRPr>
        </a:p>
      </dgm:t>
    </dgm:pt>
    <dgm:pt modelId="{E693B94E-0F55-4234-A57B-0EA68C4E9D8A}" type="parTrans" cxnId="{1802C52A-2B7C-4377-8CA1-4AF93183307F}">
      <dgm:prSet/>
      <dgm:spPr/>
      <dgm:t>
        <a:bodyPr/>
        <a:lstStyle/>
        <a:p>
          <a:endParaRPr lang="es-CO" sz="1600">
            <a:latin typeface="Montserrat" panose="00000500000000000000"/>
          </a:endParaRPr>
        </a:p>
      </dgm:t>
    </dgm:pt>
    <dgm:pt modelId="{014556DE-DD50-45B6-A228-6FE21FA371D2}" type="sibTrans" cxnId="{1802C52A-2B7C-4377-8CA1-4AF93183307F}">
      <dgm:prSet custT="1"/>
      <dgm:spPr/>
      <dgm:t>
        <a:bodyPr/>
        <a:lstStyle/>
        <a:p>
          <a:endParaRPr lang="es-CO" sz="1600">
            <a:latin typeface="Montserrat" panose="00000500000000000000"/>
          </a:endParaRPr>
        </a:p>
      </dgm:t>
    </dgm:pt>
    <dgm:pt modelId="{938A7FCE-83BE-436C-BE41-2B5BBE59BA18}" type="pres">
      <dgm:prSet presAssocID="{81D0FCCE-2484-4185-8428-982A8F6DC402}" presName="Name0" presStyleCnt="0">
        <dgm:presLayoutVars>
          <dgm:dir/>
          <dgm:resizeHandles val="exact"/>
        </dgm:presLayoutVars>
      </dgm:prSet>
      <dgm:spPr/>
    </dgm:pt>
    <dgm:pt modelId="{4D9B979B-B458-4860-BB92-7C5BD944C63E}" type="pres">
      <dgm:prSet presAssocID="{8ED5428D-9D63-48B4-83E5-0401DE802F1A}" presName="node" presStyleLbl="node1" presStyleIdx="0" presStyleCnt="3">
        <dgm:presLayoutVars>
          <dgm:bulletEnabled val="1"/>
        </dgm:presLayoutVars>
      </dgm:prSet>
      <dgm:spPr/>
    </dgm:pt>
    <dgm:pt modelId="{D5A00A3A-1856-42E4-9D34-291A9F64258A}" type="pres">
      <dgm:prSet presAssocID="{60D51B69-FA4B-4488-ACD8-67D6D4A0F556}" presName="sibTrans" presStyleLbl="sibTrans2D1" presStyleIdx="0" presStyleCnt="3"/>
      <dgm:spPr/>
    </dgm:pt>
    <dgm:pt modelId="{2C5C9578-DD65-4B87-A9B2-05A10FCFFBCF}" type="pres">
      <dgm:prSet presAssocID="{60D51B69-FA4B-4488-ACD8-67D6D4A0F556}" presName="connectorText" presStyleLbl="sibTrans2D1" presStyleIdx="0" presStyleCnt="3"/>
      <dgm:spPr/>
    </dgm:pt>
    <dgm:pt modelId="{1A7C4CD5-A8DB-4959-9BF4-B975FB5EA204}" type="pres">
      <dgm:prSet presAssocID="{DE4F2181-F643-433D-91B3-717104311C98}" presName="node" presStyleLbl="node1" presStyleIdx="1" presStyleCnt="3" custScaleY="151737">
        <dgm:presLayoutVars>
          <dgm:bulletEnabled val="1"/>
        </dgm:presLayoutVars>
      </dgm:prSet>
      <dgm:spPr/>
    </dgm:pt>
    <dgm:pt modelId="{141F6D0B-8C89-47F3-B233-C1C3EAC88849}" type="pres">
      <dgm:prSet presAssocID="{31AEB938-AD66-42FD-919F-338E24A5A619}" presName="sibTrans" presStyleLbl="sibTrans2D1" presStyleIdx="1" presStyleCnt="3"/>
      <dgm:spPr/>
    </dgm:pt>
    <dgm:pt modelId="{8136D544-EF5F-430C-A999-705FB8E1086D}" type="pres">
      <dgm:prSet presAssocID="{31AEB938-AD66-42FD-919F-338E24A5A619}" presName="connectorText" presStyleLbl="sibTrans2D1" presStyleIdx="1" presStyleCnt="3"/>
      <dgm:spPr/>
    </dgm:pt>
    <dgm:pt modelId="{6DB4B910-AE12-41C7-8D59-46D1D0DE142A}" type="pres">
      <dgm:prSet presAssocID="{2DC153BD-B69C-4093-A161-061F33A373AF}" presName="node" presStyleLbl="node1" presStyleIdx="2" presStyleCnt="3" custScaleY="151737">
        <dgm:presLayoutVars>
          <dgm:bulletEnabled val="1"/>
        </dgm:presLayoutVars>
      </dgm:prSet>
      <dgm:spPr/>
    </dgm:pt>
    <dgm:pt modelId="{64D4EB73-A2E3-422B-AC6D-DF8F00D342C6}" type="pres">
      <dgm:prSet presAssocID="{014556DE-DD50-45B6-A228-6FE21FA371D2}" presName="sibTrans" presStyleLbl="sibTrans2D1" presStyleIdx="2" presStyleCnt="3"/>
      <dgm:spPr/>
    </dgm:pt>
    <dgm:pt modelId="{57B29294-748A-4A66-9B15-61CECD6F39C2}" type="pres">
      <dgm:prSet presAssocID="{014556DE-DD50-45B6-A228-6FE21FA371D2}" presName="connectorText" presStyleLbl="sibTrans2D1" presStyleIdx="2" presStyleCnt="3"/>
      <dgm:spPr/>
    </dgm:pt>
  </dgm:ptLst>
  <dgm:cxnLst>
    <dgm:cxn modelId="{CCFE9208-B165-48CF-B6D9-75CE4AE1014E}" srcId="{81D0FCCE-2484-4185-8428-982A8F6DC402}" destId="{8ED5428D-9D63-48B4-83E5-0401DE802F1A}" srcOrd="0" destOrd="0" parTransId="{BEB900F8-4EAC-45F0-89B4-77C87848FEF5}" sibTransId="{60D51B69-FA4B-4488-ACD8-67D6D4A0F556}"/>
    <dgm:cxn modelId="{F8DBC121-771C-4546-8D9F-71249BB85F39}" srcId="{81D0FCCE-2484-4185-8428-982A8F6DC402}" destId="{DE4F2181-F643-433D-91B3-717104311C98}" srcOrd="1" destOrd="0" parTransId="{C1EEE213-F5AC-45C6-A508-066375F46DF8}" sibTransId="{31AEB938-AD66-42FD-919F-338E24A5A619}"/>
    <dgm:cxn modelId="{1802C52A-2B7C-4377-8CA1-4AF93183307F}" srcId="{81D0FCCE-2484-4185-8428-982A8F6DC402}" destId="{2DC153BD-B69C-4093-A161-061F33A373AF}" srcOrd="2" destOrd="0" parTransId="{E693B94E-0F55-4234-A57B-0EA68C4E9D8A}" sibTransId="{014556DE-DD50-45B6-A228-6FE21FA371D2}"/>
    <dgm:cxn modelId="{528CFD30-2579-4935-AC02-4BC825FAA84B}" type="presOf" srcId="{014556DE-DD50-45B6-A228-6FE21FA371D2}" destId="{64D4EB73-A2E3-422B-AC6D-DF8F00D342C6}" srcOrd="0" destOrd="0" presId="urn:microsoft.com/office/officeart/2005/8/layout/cycle7"/>
    <dgm:cxn modelId="{FFFAEE38-FC9D-490D-92CA-0877C1936B18}" type="presOf" srcId="{31AEB938-AD66-42FD-919F-338E24A5A619}" destId="{8136D544-EF5F-430C-A999-705FB8E1086D}" srcOrd="1" destOrd="0" presId="urn:microsoft.com/office/officeart/2005/8/layout/cycle7"/>
    <dgm:cxn modelId="{51E3D361-26B3-46D8-9A12-7D2B246C1039}" type="presOf" srcId="{31AEB938-AD66-42FD-919F-338E24A5A619}" destId="{141F6D0B-8C89-47F3-B233-C1C3EAC88849}" srcOrd="0" destOrd="0" presId="urn:microsoft.com/office/officeart/2005/8/layout/cycle7"/>
    <dgm:cxn modelId="{2D437B67-4D8F-4DA2-8F42-EC797ADFFE30}" type="presOf" srcId="{8ED5428D-9D63-48B4-83E5-0401DE802F1A}" destId="{4D9B979B-B458-4860-BB92-7C5BD944C63E}" srcOrd="0" destOrd="0" presId="urn:microsoft.com/office/officeart/2005/8/layout/cycle7"/>
    <dgm:cxn modelId="{8AB22F7F-0578-4204-8AB3-C014C29625BA}" type="presOf" srcId="{014556DE-DD50-45B6-A228-6FE21FA371D2}" destId="{57B29294-748A-4A66-9B15-61CECD6F39C2}" srcOrd="1" destOrd="0" presId="urn:microsoft.com/office/officeart/2005/8/layout/cycle7"/>
    <dgm:cxn modelId="{A0BCCE95-BC65-4D85-BC48-13313F141B2B}" type="presOf" srcId="{DE4F2181-F643-433D-91B3-717104311C98}" destId="{1A7C4CD5-A8DB-4959-9BF4-B975FB5EA204}" srcOrd="0" destOrd="0" presId="urn:microsoft.com/office/officeart/2005/8/layout/cycle7"/>
    <dgm:cxn modelId="{E4CF1E96-F767-4192-9059-9044E344BCF1}" type="presOf" srcId="{81D0FCCE-2484-4185-8428-982A8F6DC402}" destId="{938A7FCE-83BE-436C-BE41-2B5BBE59BA18}" srcOrd="0" destOrd="0" presId="urn:microsoft.com/office/officeart/2005/8/layout/cycle7"/>
    <dgm:cxn modelId="{BDAC9798-172C-4773-92FF-DA36BD56161C}" type="presOf" srcId="{60D51B69-FA4B-4488-ACD8-67D6D4A0F556}" destId="{2C5C9578-DD65-4B87-A9B2-05A10FCFFBCF}" srcOrd="1" destOrd="0" presId="urn:microsoft.com/office/officeart/2005/8/layout/cycle7"/>
    <dgm:cxn modelId="{0EA474A9-A536-4FE0-AEF7-86A35DCF995D}" type="presOf" srcId="{60D51B69-FA4B-4488-ACD8-67D6D4A0F556}" destId="{D5A00A3A-1856-42E4-9D34-291A9F64258A}" srcOrd="0" destOrd="0" presId="urn:microsoft.com/office/officeart/2005/8/layout/cycle7"/>
    <dgm:cxn modelId="{035E72FD-7F69-4873-A882-9693D68AA373}" type="presOf" srcId="{2DC153BD-B69C-4093-A161-061F33A373AF}" destId="{6DB4B910-AE12-41C7-8D59-46D1D0DE142A}" srcOrd="0" destOrd="0" presId="urn:microsoft.com/office/officeart/2005/8/layout/cycle7"/>
    <dgm:cxn modelId="{EF35FC6D-8E4E-4950-B961-1EB20F8CBCA3}" type="presParOf" srcId="{938A7FCE-83BE-436C-BE41-2B5BBE59BA18}" destId="{4D9B979B-B458-4860-BB92-7C5BD944C63E}" srcOrd="0" destOrd="0" presId="urn:microsoft.com/office/officeart/2005/8/layout/cycle7"/>
    <dgm:cxn modelId="{004B614F-C5A6-450F-AA90-C1EC55B06395}" type="presParOf" srcId="{938A7FCE-83BE-436C-BE41-2B5BBE59BA18}" destId="{D5A00A3A-1856-42E4-9D34-291A9F64258A}" srcOrd="1" destOrd="0" presId="urn:microsoft.com/office/officeart/2005/8/layout/cycle7"/>
    <dgm:cxn modelId="{CFE9F093-89FC-401F-89BD-DEFED639C7C5}" type="presParOf" srcId="{D5A00A3A-1856-42E4-9D34-291A9F64258A}" destId="{2C5C9578-DD65-4B87-A9B2-05A10FCFFBCF}" srcOrd="0" destOrd="0" presId="urn:microsoft.com/office/officeart/2005/8/layout/cycle7"/>
    <dgm:cxn modelId="{A518B769-8511-464A-A5A0-68F9B939F0D0}" type="presParOf" srcId="{938A7FCE-83BE-436C-BE41-2B5BBE59BA18}" destId="{1A7C4CD5-A8DB-4959-9BF4-B975FB5EA204}" srcOrd="2" destOrd="0" presId="urn:microsoft.com/office/officeart/2005/8/layout/cycle7"/>
    <dgm:cxn modelId="{50B738BB-C5BF-40F2-8EE0-5EA0832C5FC1}" type="presParOf" srcId="{938A7FCE-83BE-436C-BE41-2B5BBE59BA18}" destId="{141F6D0B-8C89-47F3-B233-C1C3EAC88849}" srcOrd="3" destOrd="0" presId="urn:microsoft.com/office/officeart/2005/8/layout/cycle7"/>
    <dgm:cxn modelId="{A55EBEBB-A22D-45CA-9FC3-93C4ECD847E5}" type="presParOf" srcId="{141F6D0B-8C89-47F3-B233-C1C3EAC88849}" destId="{8136D544-EF5F-430C-A999-705FB8E1086D}" srcOrd="0" destOrd="0" presId="urn:microsoft.com/office/officeart/2005/8/layout/cycle7"/>
    <dgm:cxn modelId="{65597F02-2340-40F3-BCBF-475863D8C94E}" type="presParOf" srcId="{938A7FCE-83BE-436C-BE41-2B5BBE59BA18}" destId="{6DB4B910-AE12-41C7-8D59-46D1D0DE142A}" srcOrd="4" destOrd="0" presId="urn:microsoft.com/office/officeart/2005/8/layout/cycle7"/>
    <dgm:cxn modelId="{8B5BF87C-E68B-4FE0-B323-F25752C69113}" type="presParOf" srcId="{938A7FCE-83BE-436C-BE41-2B5BBE59BA18}" destId="{64D4EB73-A2E3-422B-AC6D-DF8F00D342C6}" srcOrd="5" destOrd="0" presId="urn:microsoft.com/office/officeart/2005/8/layout/cycle7"/>
    <dgm:cxn modelId="{C86AD097-B63C-44FE-8246-438B5E4463CA}" type="presParOf" srcId="{64D4EB73-A2E3-422B-AC6D-DF8F00D342C6}" destId="{57B29294-748A-4A66-9B15-61CECD6F39C2}" srcOrd="0" destOrd="0" presId="urn:microsoft.com/office/officeart/2005/8/layout/cycle7"/>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2.xml><?xml version="1.0" encoding="utf-8"?>
<dgm:dataModel xmlns:dgm="http://schemas.openxmlformats.org/drawingml/2006/diagram" xmlns:a="http://schemas.openxmlformats.org/drawingml/2006/main">
  <dgm:ptLst>
    <dgm:pt modelId="{5431DD30-96EE-449B-8BD3-250D5E1F50C8}" type="doc">
      <dgm:prSet loTypeId="urn:microsoft.com/office/officeart/2005/8/layout/hierarchy3" loCatId="list" qsTypeId="urn:microsoft.com/office/officeart/2005/8/quickstyle/simple1" qsCatId="simple" csTypeId="urn:microsoft.com/office/officeart/2005/8/colors/accent1_2" csCatId="accent1" phldr="1"/>
      <dgm:spPr/>
      <dgm:t>
        <a:bodyPr/>
        <a:lstStyle/>
        <a:p>
          <a:endParaRPr lang="es-CO"/>
        </a:p>
      </dgm:t>
    </dgm:pt>
    <dgm:pt modelId="{9B6872FD-F3B7-4A9F-82B9-CBD352C5AA91}">
      <dgm:prSet phldrT="[Texto]" custT="1"/>
      <dgm:spPr/>
      <dgm:t>
        <a:bodyPr/>
        <a:lstStyle/>
        <a:p>
          <a:r>
            <a:rPr lang="es-CO" sz="1800" dirty="0">
              <a:latin typeface="Montserrat"/>
            </a:rPr>
            <a:t>¿QUÉ ES UNA CONTRAINDICACIÓN?</a:t>
          </a:r>
        </a:p>
      </dgm:t>
    </dgm:pt>
    <dgm:pt modelId="{AA6918F7-E893-4852-AFA0-E616FB491AB2}" type="parTrans" cxnId="{CF1C83D6-9923-4D59-BF8E-B6CB0CCCA30E}">
      <dgm:prSet/>
      <dgm:spPr/>
      <dgm:t>
        <a:bodyPr/>
        <a:lstStyle/>
        <a:p>
          <a:endParaRPr lang="es-CO" sz="1800">
            <a:latin typeface="Montserrat"/>
          </a:endParaRPr>
        </a:p>
      </dgm:t>
    </dgm:pt>
    <dgm:pt modelId="{B3F338EE-1A1D-4B82-A987-D6BBA0A2F51D}" type="sibTrans" cxnId="{CF1C83D6-9923-4D59-BF8E-B6CB0CCCA30E}">
      <dgm:prSet/>
      <dgm:spPr/>
      <dgm:t>
        <a:bodyPr/>
        <a:lstStyle/>
        <a:p>
          <a:endParaRPr lang="es-CO" sz="1800">
            <a:latin typeface="Montserrat"/>
          </a:endParaRPr>
        </a:p>
      </dgm:t>
    </dgm:pt>
    <dgm:pt modelId="{40C70319-AA95-4873-BA84-9A067ABCCE68}">
      <dgm:prSet phldrT="[Texto]" custT="1"/>
      <dgm:spPr/>
      <dgm:t>
        <a:bodyPr/>
        <a:lstStyle/>
        <a:p>
          <a:r>
            <a:rPr lang="es-CO" sz="1800" dirty="0">
              <a:latin typeface="Montserrat"/>
            </a:rPr>
            <a:t>Condición que aumenta el riesgo de padecer un efecto adverso grave (frecuencia 1/1 millón de dosis aplicadas). </a:t>
          </a:r>
        </a:p>
        <a:p>
          <a:r>
            <a:rPr lang="es-CO" sz="1800" dirty="0">
              <a:latin typeface="Montserrat"/>
            </a:rPr>
            <a:t>La mayoría son transitorias: embarazo y aplicación de vacunas vivas atenuadas, inmunodepresión primaria o secundaria grave (excepto: asplenia, enfermedad granulomatosa crónica, defectos del complemento), enfermedad moderada-grave inestable: crisis asmática hospitalizada, enfermedad neurológica descompensada.</a:t>
          </a:r>
        </a:p>
      </dgm:t>
    </dgm:pt>
    <dgm:pt modelId="{FE45C571-8928-4E66-BABE-1C4968611620}" type="parTrans" cxnId="{29894163-93B8-4BA4-9D26-35180E44D999}">
      <dgm:prSet/>
      <dgm:spPr/>
      <dgm:t>
        <a:bodyPr/>
        <a:lstStyle/>
        <a:p>
          <a:endParaRPr lang="es-CO" sz="1800">
            <a:latin typeface="Montserrat"/>
          </a:endParaRPr>
        </a:p>
      </dgm:t>
    </dgm:pt>
    <dgm:pt modelId="{3F444BDC-8645-48EB-83B7-F459D4A7C69A}" type="sibTrans" cxnId="{29894163-93B8-4BA4-9D26-35180E44D999}">
      <dgm:prSet/>
      <dgm:spPr/>
      <dgm:t>
        <a:bodyPr/>
        <a:lstStyle/>
        <a:p>
          <a:endParaRPr lang="es-CO" sz="1800">
            <a:latin typeface="Montserrat"/>
          </a:endParaRPr>
        </a:p>
      </dgm:t>
    </dgm:pt>
    <dgm:pt modelId="{8ED12ECB-334E-48AC-B0BB-CBB7E39BAAC5}" type="pres">
      <dgm:prSet presAssocID="{5431DD30-96EE-449B-8BD3-250D5E1F50C8}" presName="diagram" presStyleCnt="0">
        <dgm:presLayoutVars>
          <dgm:chPref val="1"/>
          <dgm:dir/>
          <dgm:animOne val="branch"/>
          <dgm:animLvl val="lvl"/>
          <dgm:resizeHandles/>
        </dgm:presLayoutVars>
      </dgm:prSet>
      <dgm:spPr/>
    </dgm:pt>
    <dgm:pt modelId="{A6616EAA-BC45-40A9-A421-DD50E8C5C0ED}" type="pres">
      <dgm:prSet presAssocID="{9B6872FD-F3B7-4A9F-82B9-CBD352C5AA91}" presName="root" presStyleCnt="0"/>
      <dgm:spPr/>
    </dgm:pt>
    <dgm:pt modelId="{BBEEAA96-2C37-45F9-9BA5-9AED0E8D5365}" type="pres">
      <dgm:prSet presAssocID="{9B6872FD-F3B7-4A9F-82B9-CBD352C5AA91}" presName="rootComposite" presStyleCnt="0"/>
      <dgm:spPr/>
    </dgm:pt>
    <dgm:pt modelId="{976C871E-BFEF-47DC-BEB8-47CD345E9939}" type="pres">
      <dgm:prSet presAssocID="{9B6872FD-F3B7-4A9F-82B9-CBD352C5AA91}" presName="rootText" presStyleLbl="node1" presStyleIdx="0" presStyleCnt="1" custScaleX="87112" custScaleY="71972"/>
      <dgm:spPr/>
    </dgm:pt>
    <dgm:pt modelId="{56DE36D6-AEA4-47A2-9DB6-9EF5A327B706}" type="pres">
      <dgm:prSet presAssocID="{9B6872FD-F3B7-4A9F-82B9-CBD352C5AA91}" presName="rootConnector" presStyleLbl="node1" presStyleIdx="0" presStyleCnt="1"/>
      <dgm:spPr/>
    </dgm:pt>
    <dgm:pt modelId="{8D7EBE51-3357-432D-9DF1-E5D981B05841}" type="pres">
      <dgm:prSet presAssocID="{9B6872FD-F3B7-4A9F-82B9-CBD352C5AA91}" presName="childShape" presStyleCnt="0"/>
      <dgm:spPr/>
    </dgm:pt>
    <dgm:pt modelId="{3D4F6A48-B816-4B73-9449-489A9AD224B8}" type="pres">
      <dgm:prSet presAssocID="{FE45C571-8928-4E66-BABE-1C4968611620}" presName="Name13" presStyleLbl="parChTrans1D2" presStyleIdx="0" presStyleCnt="1"/>
      <dgm:spPr/>
    </dgm:pt>
    <dgm:pt modelId="{31F28760-5F74-4733-B0BE-C34FB07DF69F}" type="pres">
      <dgm:prSet presAssocID="{40C70319-AA95-4873-BA84-9A067ABCCE68}" presName="childText" presStyleLbl="bgAcc1" presStyleIdx="0" presStyleCnt="1" custScaleX="237960" custScaleY="177323">
        <dgm:presLayoutVars>
          <dgm:bulletEnabled val="1"/>
        </dgm:presLayoutVars>
      </dgm:prSet>
      <dgm:spPr/>
    </dgm:pt>
  </dgm:ptLst>
  <dgm:cxnLst>
    <dgm:cxn modelId="{30A1AD11-1D9A-454D-860D-34AE1B217516}" type="presOf" srcId="{9B6872FD-F3B7-4A9F-82B9-CBD352C5AA91}" destId="{976C871E-BFEF-47DC-BEB8-47CD345E9939}" srcOrd="0" destOrd="0" presId="urn:microsoft.com/office/officeart/2005/8/layout/hierarchy3"/>
    <dgm:cxn modelId="{E8644630-0616-4D30-B6CA-D76E53501CCD}" type="presOf" srcId="{40C70319-AA95-4873-BA84-9A067ABCCE68}" destId="{31F28760-5F74-4733-B0BE-C34FB07DF69F}" srcOrd="0" destOrd="0" presId="urn:microsoft.com/office/officeart/2005/8/layout/hierarchy3"/>
    <dgm:cxn modelId="{29894163-93B8-4BA4-9D26-35180E44D999}" srcId="{9B6872FD-F3B7-4A9F-82B9-CBD352C5AA91}" destId="{40C70319-AA95-4873-BA84-9A067ABCCE68}" srcOrd="0" destOrd="0" parTransId="{FE45C571-8928-4E66-BABE-1C4968611620}" sibTransId="{3F444BDC-8645-48EB-83B7-F459D4A7C69A}"/>
    <dgm:cxn modelId="{295A028B-2F64-4FF2-B347-93C14ADD0756}" type="presOf" srcId="{5431DD30-96EE-449B-8BD3-250D5E1F50C8}" destId="{8ED12ECB-334E-48AC-B0BB-CBB7E39BAAC5}" srcOrd="0" destOrd="0" presId="urn:microsoft.com/office/officeart/2005/8/layout/hierarchy3"/>
    <dgm:cxn modelId="{EA91C6AB-3F50-4AE4-A4AD-12042E5D044C}" type="presOf" srcId="{FE45C571-8928-4E66-BABE-1C4968611620}" destId="{3D4F6A48-B816-4B73-9449-489A9AD224B8}" srcOrd="0" destOrd="0" presId="urn:microsoft.com/office/officeart/2005/8/layout/hierarchy3"/>
    <dgm:cxn modelId="{CF1C83D6-9923-4D59-BF8E-B6CB0CCCA30E}" srcId="{5431DD30-96EE-449B-8BD3-250D5E1F50C8}" destId="{9B6872FD-F3B7-4A9F-82B9-CBD352C5AA91}" srcOrd="0" destOrd="0" parTransId="{AA6918F7-E893-4852-AFA0-E616FB491AB2}" sibTransId="{B3F338EE-1A1D-4B82-A987-D6BBA0A2F51D}"/>
    <dgm:cxn modelId="{CA58D8FD-84A4-4D1B-926E-5F5679B4FC59}" type="presOf" srcId="{9B6872FD-F3B7-4A9F-82B9-CBD352C5AA91}" destId="{56DE36D6-AEA4-47A2-9DB6-9EF5A327B706}" srcOrd="1" destOrd="0" presId="urn:microsoft.com/office/officeart/2005/8/layout/hierarchy3"/>
    <dgm:cxn modelId="{1D938018-F6B7-44DF-843D-0275E2840C34}" type="presParOf" srcId="{8ED12ECB-334E-48AC-B0BB-CBB7E39BAAC5}" destId="{A6616EAA-BC45-40A9-A421-DD50E8C5C0ED}" srcOrd="0" destOrd="0" presId="urn:microsoft.com/office/officeart/2005/8/layout/hierarchy3"/>
    <dgm:cxn modelId="{5FC833AC-7274-4AE7-9F85-B26594D71743}" type="presParOf" srcId="{A6616EAA-BC45-40A9-A421-DD50E8C5C0ED}" destId="{BBEEAA96-2C37-45F9-9BA5-9AED0E8D5365}" srcOrd="0" destOrd="0" presId="urn:microsoft.com/office/officeart/2005/8/layout/hierarchy3"/>
    <dgm:cxn modelId="{B753C989-1856-4A06-9F64-D0CBE3C52459}" type="presParOf" srcId="{BBEEAA96-2C37-45F9-9BA5-9AED0E8D5365}" destId="{976C871E-BFEF-47DC-BEB8-47CD345E9939}" srcOrd="0" destOrd="0" presId="urn:microsoft.com/office/officeart/2005/8/layout/hierarchy3"/>
    <dgm:cxn modelId="{AD365C88-D9AE-4234-A66A-BF3A02285393}" type="presParOf" srcId="{BBEEAA96-2C37-45F9-9BA5-9AED0E8D5365}" destId="{56DE36D6-AEA4-47A2-9DB6-9EF5A327B706}" srcOrd="1" destOrd="0" presId="urn:microsoft.com/office/officeart/2005/8/layout/hierarchy3"/>
    <dgm:cxn modelId="{0B732C63-2F74-4822-B779-55A5731C9CF8}" type="presParOf" srcId="{A6616EAA-BC45-40A9-A421-DD50E8C5C0ED}" destId="{8D7EBE51-3357-432D-9DF1-E5D981B05841}" srcOrd="1" destOrd="0" presId="urn:microsoft.com/office/officeart/2005/8/layout/hierarchy3"/>
    <dgm:cxn modelId="{F9C0968B-D46E-4908-B61C-9845A18976C6}" type="presParOf" srcId="{8D7EBE51-3357-432D-9DF1-E5D981B05841}" destId="{3D4F6A48-B816-4B73-9449-489A9AD224B8}" srcOrd="0" destOrd="0" presId="urn:microsoft.com/office/officeart/2005/8/layout/hierarchy3"/>
    <dgm:cxn modelId="{15862A5B-F6BB-4210-B33B-09146937F13C}" type="presParOf" srcId="{8D7EBE51-3357-432D-9DF1-E5D981B05841}" destId="{31F28760-5F74-4733-B0BE-C34FB07DF69F}" srcOrd="1" destOrd="0" presId="urn:microsoft.com/office/officeart/2005/8/layout/hierarchy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3.xml><?xml version="1.0" encoding="utf-8"?>
<dgm:dataModel xmlns:dgm="http://schemas.openxmlformats.org/drawingml/2006/diagram" xmlns:a="http://schemas.openxmlformats.org/drawingml/2006/main">
  <dgm:ptLst>
    <dgm:pt modelId="{991B14A5-1080-444A-824B-62CFD2F71EE3}" type="doc">
      <dgm:prSet loTypeId="urn:microsoft.com/office/officeart/2005/8/layout/process5" loCatId="process" qsTypeId="urn:microsoft.com/office/officeart/2005/8/quickstyle/simple1" qsCatId="simple" csTypeId="urn:microsoft.com/office/officeart/2005/8/colors/accent1_4" csCatId="accent1" phldr="1"/>
      <dgm:spPr/>
      <dgm:t>
        <a:bodyPr/>
        <a:lstStyle/>
        <a:p>
          <a:endParaRPr lang="es-CO"/>
        </a:p>
      </dgm:t>
    </dgm:pt>
    <dgm:pt modelId="{CD7683F4-3619-443F-9FF5-A52D43E1FF69}">
      <dgm:prSet phldrT="[Texto]" custT="1"/>
      <dgm:spPr/>
      <dgm:t>
        <a:bodyPr/>
        <a:lstStyle/>
        <a:p>
          <a:r>
            <a:rPr lang="es-CO" sz="1600" dirty="0">
              <a:latin typeface="Montserrat"/>
            </a:rPr>
            <a:t>Anafilaxia</a:t>
          </a:r>
        </a:p>
      </dgm:t>
    </dgm:pt>
    <dgm:pt modelId="{D785E9E7-E64C-4480-B1D6-107E1B54A245}" type="parTrans" cxnId="{E37E9ECD-72D1-4D8F-BDF4-C2833DFC1968}">
      <dgm:prSet/>
      <dgm:spPr/>
      <dgm:t>
        <a:bodyPr/>
        <a:lstStyle/>
        <a:p>
          <a:endParaRPr lang="es-CO" sz="1600">
            <a:latin typeface="Montserrat"/>
          </a:endParaRPr>
        </a:p>
      </dgm:t>
    </dgm:pt>
    <dgm:pt modelId="{C6476374-BDB7-4698-BBDC-23895E81E3A9}" type="sibTrans" cxnId="{E37E9ECD-72D1-4D8F-BDF4-C2833DFC1968}">
      <dgm:prSet custT="1"/>
      <dgm:spPr/>
      <dgm:t>
        <a:bodyPr/>
        <a:lstStyle/>
        <a:p>
          <a:endParaRPr lang="es-CO" sz="1600">
            <a:latin typeface="Montserrat"/>
          </a:endParaRPr>
        </a:p>
      </dgm:t>
    </dgm:pt>
    <dgm:pt modelId="{9A735FFD-EBC8-4DDC-B3DF-5DE0E8E7A4DB}">
      <dgm:prSet phldrT="[Texto]" custT="1"/>
      <dgm:spPr/>
      <dgm:t>
        <a:bodyPr/>
        <a:lstStyle/>
        <a:p>
          <a:r>
            <a:rPr lang="es-CO" sz="1600" dirty="0">
              <a:latin typeface="Montserrat"/>
            </a:rPr>
            <a:t>Encefalopatía dentro de los 7 días de aplicación de vacuna con componente de </a:t>
          </a:r>
          <a:r>
            <a:rPr lang="es-CO" sz="1600" dirty="0" err="1">
              <a:latin typeface="Montserrat"/>
            </a:rPr>
            <a:t>pertussis</a:t>
          </a:r>
          <a:r>
            <a:rPr lang="es-CO" sz="1600" dirty="0">
              <a:latin typeface="Montserrat"/>
            </a:rPr>
            <a:t> (entero o acelular) y que no sea atribuible a otra causa clínica</a:t>
          </a:r>
        </a:p>
      </dgm:t>
    </dgm:pt>
    <dgm:pt modelId="{C5F8911D-07F6-4ED5-971D-1660E827E0B9}" type="parTrans" cxnId="{5492D0FD-4942-43A9-8964-CE3D511C56FD}">
      <dgm:prSet/>
      <dgm:spPr/>
      <dgm:t>
        <a:bodyPr/>
        <a:lstStyle/>
        <a:p>
          <a:endParaRPr lang="es-CO" sz="1600">
            <a:latin typeface="Montserrat"/>
          </a:endParaRPr>
        </a:p>
      </dgm:t>
    </dgm:pt>
    <dgm:pt modelId="{B8127133-E5BC-4EAE-B4CE-95D28AFEA1D9}" type="sibTrans" cxnId="{5492D0FD-4942-43A9-8964-CE3D511C56FD}">
      <dgm:prSet custT="1"/>
      <dgm:spPr/>
      <dgm:t>
        <a:bodyPr/>
        <a:lstStyle/>
        <a:p>
          <a:endParaRPr lang="es-CO" sz="1600">
            <a:latin typeface="Montserrat"/>
          </a:endParaRPr>
        </a:p>
      </dgm:t>
    </dgm:pt>
    <dgm:pt modelId="{09323CEE-9A10-4A24-98B3-47E3E748C06C}">
      <dgm:prSet phldrT="[Texto]" custT="1"/>
      <dgm:spPr>
        <a:solidFill>
          <a:schemeClr val="accent5">
            <a:lumMod val="75000"/>
          </a:schemeClr>
        </a:solidFill>
      </dgm:spPr>
      <dgm:t>
        <a:bodyPr/>
        <a:lstStyle/>
        <a:p>
          <a:r>
            <a:rPr lang="es-CO" sz="1600" dirty="0">
              <a:latin typeface="Montserrat"/>
            </a:rPr>
            <a:t>Inmunodeficiencia humana (vivas atenuadas)</a:t>
          </a:r>
        </a:p>
      </dgm:t>
    </dgm:pt>
    <dgm:pt modelId="{2E7B3655-9A44-4A32-9558-2E28EAEF59F5}" type="parTrans" cxnId="{BD1D6121-3E94-4A14-B9FA-077F96EF9D44}">
      <dgm:prSet/>
      <dgm:spPr/>
      <dgm:t>
        <a:bodyPr/>
        <a:lstStyle/>
        <a:p>
          <a:endParaRPr lang="es-CO" sz="1600">
            <a:latin typeface="Montserrat"/>
          </a:endParaRPr>
        </a:p>
      </dgm:t>
    </dgm:pt>
    <dgm:pt modelId="{0E3AF710-0332-4C6E-9FE7-FC0BC849646B}" type="sibTrans" cxnId="{BD1D6121-3E94-4A14-B9FA-077F96EF9D44}">
      <dgm:prSet custT="1"/>
      <dgm:spPr/>
      <dgm:t>
        <a:bodyPr/>
        <a:lstStyle/>
        <a:p>
          <a:endParaRPr lang="es-CO" sz="1600">
            <a:latin typeface="Montserrat"/>
          </a:endParaRPr>
        </a:p>
      </dgm:t>
    </dgm:pt>
    <dgm:pt modelId="{FE5D69FA-050C-44EE-8632-8116C6486273}">
      <dgm:prSet phldrT="[Texto]" custT="1"/>
      <dgm:spPr/>
      <dgm:t>
        <a:bodyPr/>
        <a:lstStyle/>
        <a:p>
          <a:r>
            <a:rPr lang="es-CO" sz="1600" dirty="0">
              <a:latin typeface="Montserrat"/>
            </a:rPr>
            <a:t>Intususcepción (en lactante menor para rotavirus)</a:t>
          </a:r>
        </a:p>
      </dgm:t>
    </dgm:pt>
    <dgm:pt modelId="{5DBD7464-4A09-4DF0-B520-AF8578DE3BBE}" type="parTrans" cxnId="{77642BE5-440F-45D5-828C-2185750974EC}">
      <dgm:prSet/>
      <dgm:spPr/>
      <dgm:t>
        <a:bodyPr/>
        <a:lstStyle/>
        <a:p>
          <a:endParaRPr lang="es-CO" sz="1600">
            <a:latin typeface="Montserrat"/>
          </a:endParaRPr>
        </a:p>
      </dgm:t>
    </dgm:pt>
    <dgm:pt modelId="{82758ED6-FE03-4AF8-8E15-CAAFAFAF751A}" type="sibTrans" cxnId="{77642BE5-440F-45D5-828C-2185750974EC}">
      <dgm:prSet custT="1"/>
      <dgm:spPr/>
      <dgm:t>
        <a:bodyPr/>
        <a:lstStyle/>
        <a:p>
          <a:endParaRPr lang="es-CO" sz="1600">
            <a:latin typeface="Montserrat"/>
          </a:endParaRPr>
        </a:p>
      </dgm:t>
    </dgm:pt>
    <dgm:pt modelId="{A772347A-45AE-412A-B76B-589742932ED6}">
      <dgm:prSet phldrT="[Texto]" custT="1"/>
      <dgm:spPr/>
      <dgm:t>
        <a:bodyPr/>
        <a:lstStyle/>
        <a:p>
          <a:r>
            <a:rPr lang="es-CO" sz="1600" dirty="0">
              <a:latin typeface="Montserrat"/>
            </a:rPr>
            <a:t>La muerte por anafilaxia es muy infrecuente (1/50 millones de dosis)</a:t>
          </a:r>
        </a:p>
      </dgm:t>
    </dgm:pt>
    <dgm:pt modelId="{0A027009-F699-4F78-8575-2BDE78D4ADA2}" type="parTrans" cxnId="{4A81C672-0591-4A4E-A737-E48D8197EDAA}">
      <dgm:prSet/>
      <dgm:spPr/>
      <dgm:t>
        <a:bodyPr/>
        <a:lstStyle/>
        <a:p>
          <a:endParaRPr lang="es-CO" sz="1600">
            <a:latin typeface="Montserrat"/>
          </a:endParaRPr>
        </a:p>
      </dgm:t>
    </dgm:pt>
    <dgm:pt modelId="{CC101FA9-1EA6-4FE5-9871-847A59D88CF2}" type="sibTrans" cxnId="{4A81C672-0591-4A4E-A737-E48D8197EDAA}">
      <dgm:prSet/>
      <dgm:spPr/>
      <dgm:t>
        <a:bodyPr/>
        <a:lstStyle/>
        <a:p>
          <a:endParaRPr lang="es-CO" sz="1600">
            <a:latin typeface="Montserrat"/>
          </a:endParaRPr>
        </a:p>
      </dgm:t>
    </dgm:pt>
    <dgm:pt modelId="{A43FD505-2DE6-4E37-A5E4-6B0E57061CF9}" type="pres">
      <dgm:prSet presAssocID="{991B14A5-1080-444A-824B-62CFD2F71EE3}" presName="diagram" presStyleCnt="0">
        <dgm:presLayoutVars>
          <dgm:dir/>
          <dgm:resizeHandles val="exact"/>
        </dgm:presLayoutVars>
      </dgm:prSet>
      <dgm:spPr/>
    </dgm:pt>
    <dgm:pt modelId="{8BFC953C-BBE0-4C8A-946F-2AA2F2B05DAC}" type="pres">
      <dgm:prSet presAssocID="{CD7683F4-3619-443F-9FF5-A52D43E1FF69}" presName="node" presStyleLbl="node1" presStyleIdx="0" presStyleCnt="5">
        <dgm:presLayoutVars>
          <dgm:bulletEnabled val="1"/>
        </dgm:presLayoutVars>
      </dgm:prSet>
      <dgm:spPr/>
    </dgm:pt>
    <dgm:pt modelId="{B0BADCCD-B1D6-40AA-B50B-CCDA46504F0C}" type="pres">
      <dgm:prSet presAssocID="{C6476374-BDB7-4698-BBDC-23895E81E3A9}" presName="sibTrans" presStyleLbl="sibTrans2D1" presStyleIdx="0" presStyleCnt="4"/>
      <dgm:spPr/>
    </dgm:pt>
    <dgm:pt modelId="{C864F498-D330-4E94-8525-4FB1A897566F}" type="pres">
      <dgm:prSet presAssocID="{C6476374-BDB7-4698-BBDC-23895E81E3A9}" presName="connectorText" presStyleLbl="sibTrans2D1" presStyleIdx="0" presStyleCnt="4"/>
      <dgm:spPr/>
    </dgm:pt>
    <dgm:pt modelId="{61DD37C7-4893-41C4-A8AC-0ABA11309E79}" type="pres">
      <dgm:prSet presAssocID="{9A735FFD-EBC8-4DDC-B3DF-5DE0E8E7A4DB}" presName="node" presStyleLbl="node1" presStyleIdx="1" presStyleCnt="5" custScaleY="106050">
        <dgm:presLayoutVars>
          <dgm:bulletEnabled val="1"/>
        </dgm:presLayoutVars>
      </dgm:prSet>
      <dgm:spPr/>
    </dgm:pt>
    <dgm:pt modelId="{AECC176A-0AC5-433E-9C23-686F96DA80DC}" type="pres">
      <dgm:prSet presAssocID="{B8127133-E5BC-4EAE-B4CE-95D28AFEA1D9}" presName="sibTrans" presStyleLbl="sibTrans2D1" presStyleIdx="1" presStyleCnt="4"/>
      <dgm:spPr/>
    </dgm:pt>
    <dgm:pt modelId="{8B0ACC2F-8932-4360-A0A2-7B50EB38328D}" type="pres">
      <dgm:prSet presAssocID="{B8127133-E5BC-4EAE-B4CE-95D28AFEA1D9}" presName="connectorText" presStyleLbl="sibTrans2D1" presStyleIdx="1" presStyleCnt="4"/>
      <dgm:spPr/>
    </dgm:pt>
    <dgm:pt modelId="{39AB13B1-2B03-416B-B915-C8AE8B8DBDE8}" type="pres">
      <dgm:prSet presAssocID="{09323CEE-9A10-4A24-98B3-47E3E748C06C}" presName="node" presStyleLbl="node1" presStyleIdx="2" presStyleCnt="5">
        <dgm:presLayoutVars>
          <dgm:bulletEnabled val="1"/>
        </dgm:presLayoutVars>
      </dgm:prSet>
      <dgm:spPr/>
    </dgm:pt>
    <dgm:pt modelId="{0BEC8E83-4C6F-4E60-B8EF-E687D80FF95C}" type="pres">
      <dgm:prSet presAssocID="{0E3AF710-0332-4C6E-9FE7-FC0BC849646B}" presName="sibTrans" presStyleLbl="sibTrans2D1" presStyleIdx="2" presStyleCnt="4"/>
      <dgm:spPr/>
    </dgm:pt>
    <dgm:pt modelId="{4A8A2309-BDB9-4AE6-BBA7-C64FA1D84868}" type="pres">
      <dgm:prSet presAssocID="{0E3AF710-0332-4C6E-9FE7-FC0BC849646B}" presName="connectorText" presStyleLbl="sibTrans2D1" presStyleIdx="2" presStyleCnt="4"/>
      <dgm:spPr/>
    </dgm:pt>
    <dgm:pt modelId="{9D27490E-F6C0-4B3F-A984-D588BF74D103}" type="pres">
      <dgm:prSet presAssocID="{FE5D69FA-050C-44EE-8632-8116C6486273}" presName="node" presStyleLbl="node1" presStyleIdx="3" presStyleCnt="5">
        <dgm:presLayoutVars>
          <dgm:bulletEnabled val="1"/>
        </dgm:presLayoutVars>
      </dgm:prSet>
      <dgm:spPr/>
    </dgm:pt>
    <dgm:pt modelId="{81EC1398-68D7-4ED0-90BD-2FB5CB4977BE}" type="pres">
      <dgm:prSet presAssocID="{82758ED6-FE03-4AF8-8E15-CAAFAFAF751A}" presName="sibTrans" presStyleLbl="sibTrans2D1" presStyleIdx="3" presStyleCnt="4"/>
      <dgm:spPr/>
    </dgm:pt>
    <dgm:pt modelId="{D2ABAAC4-3077-4311-8259-DA4DAD3D9B40}" type="pres">
      <dgm:prSet presAssocID="{82758ED6-FE03-4AF8-8E15-CAAFAFAF751A}" presName="connectorText" presStyleLbl="sibTrans2D1" presStyleIdx="3" presStyleCnt="4"/>
      <dgm:spPr/>
    </dgm:pt>
    <dgm:pt modelId="{A4062271-3479-4B28-AE92-E1CDF44F84D5}" type="pres">
      <dgm:prSet presAssocID="{A772347A-45AE-412A-B76B-589742932ED6}" presName="node" presStyleLbl="node1" presStyleIdx="4" presStyleCnt="5">
        <dgm:presLayoutVars>
          <dgm:bulletEnabled val="1"/>
        </dgm:presLayoutVars>
      </dgm:prSet>
      <dgm:spPr/>
    </dgm:pt>
  </dgm:ptLst>
  <dgm:cxnLst>
    <dgm:cxn modelId="{C7CD911B-4E53-4775-BBC9-3D76E1E8A884}" type="presOf" srcId="{991B14A5-1080-444A-824B-62CFD2F71EE3}" destId="{A43FD505-2DE6-4E37-A5E4-6B0E57061CF9}" srcOrd="0" destOrd="0" presId="urn:microsoft.com/office/officeart/2005/8/layout/process5"/>
    <dgm:cxn modelId="{2823861C-A0A0-4228-BFE0-035784638680}" type="presOf" srcId="{B8127133-E5BC-4EAE-B4CE-95D28AFEA1D9}" destId="{8B0ACC2F-8932-4360-A0A2-7B50EB38328D}" srcOrd="1" destOrd="0" presId="urn:microsoft.com/office/officeart/2005/8/layout/process5"/>
    <dgm:cxn modelId="{626F4C20-5B80-4B7D-944F-7686440A9036}" type="presOf" srcId="{C6476374-BDB7-4698-BBDC-23895E81E3A9}" destId="{C864F498-D330-4E94-8525-4FB1A897566F}" srcOrd="1" destOrd="0" presId="urn:microsoft.com/office/officeart/2005/8/layout/process5"/>
    <dgm:cxn modelId="{BD1D6121-3E94-4A14-B9FA-077F96EF9D44}" srcId="{991B14A5-1080-444A-824B-62CFD2F71EE3}" destId="{09323CEE-9A10-4A24-98B3-47E3E748C06C}" srcOrd="2" destOrd="0" parTransId="{2E7B3655-9A44-4A32-9558-2E28EAEF59F5}" sibTransId="{0E3AF710-0332-4C6E-9FE7-FC0BC849646B}"/>
    <dgm:cxn modelId="{ABEE455E-79BF-4D69-B155-C570FEF674EF}" type="presOf" srcId="{82758ED6-FE03-4AF8-8E15-CAAFAFAF751A}" destId="{81EC1398-68D7-4ED0-90BD-2FB5CB4977BE}" srcOrd="0" destOrd="0" presId="urn:microsoft.com/office/officeart/2005/8/layout/process5"/>
    <dgm:cxn modelId="{71CDC565-36DF-4A4F-973E-2756C2F5333A}" type="presOf" srcId="{A772347A-45AE-412A-B76B-589742932ED6}" destId="{A4062271-3479-4B28-AE92-E1CDF44F84D5}" srcOrd="0" destOrd="0" presId="urn:microsoft.com/office/officeart/2005/8/layout/process5"/>
    <dgm:cxn modelId="{4A81C672-0591-4A4E-A737-E48D8197EDAA}" srcId="{991B14A5-1080-444A-824B-62CFD2F71EE3}" destId="{A772347A-45AE-412A-B76B-589742932ED6}" srcOrd="4" destOrd="0" parTransId="{0A027009-F699-4F78-8575-2BDE78D4ADA2}" sibTransId="{CC101FA9-1EA6-4FE5-9871-847A59D88CF2}"/>
    <dgm:cxn modelId="{4EF6ED73-6248-4B56-B3F6-AF1CE5C7B151}" type="presOf" srcId="{9A735FFD-EBC8-4DDC-B3DF-5DE0E8E7A4DB}" destId="{61DD37C7-4893-41C4-A8AC-0ABA11309E79}" srcOrd="0" destOrd="0" presId="urn:microsoft.com/office/officeart/2005/8/layout/process5"/>
    <dgm:cxn modelId="{98303E8F-ECC4-4E31-BAA4-1F89E54C2791}" type="presOf" srcId="{CD7683F4-3619-443F-9FF5-A52D43E1FF69}" destId="{8BFC953C-BBE0-4C8A-946F-2AA2F2B05DAC}" srcOrd="0" destOrd="0" presId="urn:microsoft.com/office/officeart/2005/8/layout/process5"/>
    <dgm:cxn modelId="{65344BA1-25FF-468A-B0BD-87990E2BD1C2}" type="presOf" srcId="{B8127133-E5BC-4EAE-B4CE-95D28AFEA1D9}" destId="{AECC176A-0AC5-433E-9C23-686F96DA80DC}" srcOrd="0" destOrd="0" presId="urn:microsoft.com/office/officeart/2005/8/layout/process5"/>
    <dgm:cxn modelId="{76DBBDA7-5D7F-497F-80D5-07A3F023007E}" type="presOf" srcId="{09323CEE-9A10-4A24-98B3-47E3E748C06C}" destId="{39AB13B1-2B03-416B-B915-C8AE8B8DBDE8}" srcOrd="0" destOrd="0" presId="urn:microsoft.com/office/officeart/2005/8/layout/process5"/>
    <dgm:cxn modelId="{962FD0A7-A714-4307-B6BC-4F3A551353BA}" type="presOf" srcId="{82758ED6-FE03-4AF8-8E15-CAAFAFAF751A}" destId="{D2ABAAC4-3077-4311-8259-DA4DAD3D9B40}" srcOrd="1" destOrd="0" presId="urn:microsoft.com/office/officeart/2005/8/layout/process5"/>
    <dgm:cxn modelId="{2D7372C1-F61D-493D-AA17-C50F65171BAF}" type="presOf" srcId="{FE5D69FA-050C-44EE-8632-8116C6486273}" destId="{9D27490E-F6C0-4B3F-A984-D588BF74D103}" srcOrd="0" destOrd="0" presId="urn:microsoft.com/office/officeart/2005/8/layout/process5"/>
    <dgm:cxn modelId="{799358C3-502F-4212-8AD7-30A2F016736C}" type="presOf" srcId="{0E3AF710-0332-4C6E-9FE7-FC0BC849646B}" destId="{0BEC8E83-4C6F-4E60-B8EF-E687D80FF95C}" srcOrd="0" destOrd="0" presId="urn:microsoft.com/office/officeart/2005/8/layout/process5"/>
    <dgm:cxn modelId="{91F4ECC9-AD27-4E31-A175-B84D19CB62C7}" type="presOf" srcId="{0E3AF710-0332-4C6E-9FE7-FC0BC849646B}" destId="{4A8A2309-BDB9-4AE6-BBA7-C64FA1D84868}" srcOrd="1" destOrd="0" presId="urn:microsoft.com/office/officeart/2005/8/layout/process5"/>
    <dgm:cxn modelId="{E37E9ECD-72D1-4D8F-BDF4-C2833DFC1968}" srcId="{991B14A5-1080-444A-824B-62CFD2F71EE3}" destId="{CD7683F4-3619-443F-9FF5-A52D43E1FF69}" srcOrd="0" destOrd="0" parTransId="{D785E9E7-E64C-4480-B1D6-107E1B54A245}" sibTransId="{C6476374-BDB7-4698-BBDC-23895E81E3A9}"/>
    <dgm:cxn modelId="{77642BE5-440F-45D5-828C-2185750974EC}" srcId="{991B14A5-1080-444A-824B-62CFD2F71EE3}" destId="{FE5D69FA-050C-44EE-8632-8116C6486273}" srcOrd="3" destOrd="0" parTransId="{5DBD7464-4A09-4DF0-B520-AF8578DE3BBE}" sibTransId="{82758ED6-FE03-4AF8-8E15-CAAFAFAF751A}"/>
    <dgm:cxn modelId="{9B56E5FA-9037-4EC8-95ED-6C7092BC3CFC}" type="presOf" srcId="{C6476374-BDB7-4698-BBDC-23895E81E3A9}" destId="{B0BADCCD-B1D6-40AA-B50B-CCDA46504F0C}" srcOrd="0" destOrd="0" presId="urn:microsoft.com/office/officeart/2005/8/layout/process5"/>
    <dgm:cxn modelId="{5492D0FD-4942-43A9-8964-CE3D511C56FD}" srcId="{991B14A5-1080-444A-824B-62CFD2F71EE3}" destId="{9A735FFD-EBC8-4DDC-B3DF-5DE0E8E7A4DB}" srcOrd="1" destOrd="0" parTransId="{C5F8911D-07F6-4ED5-971D-1660E827E0B9}" sibTransId="{B8127133-E5BC-4EAE-B4CE-95D28AFEA1D9}"/>
    <dgm:cxn modelId="{A941C74C-303C-497C-B188-614E6853D8F2}" type="presParOf" srcId="{A43FD505-2DE6-4E37-A5E4-6B0E57061CF9}" destId="{8BFC953C-BBE0-4C8A-946F-2AA2F2B05DAC}" srcOrd="0" destOrd="0" presId="urn:microsoft.com/office/officeart/2005/8/layout/process5"/>
    <dgm:cxn modelId="{B44F15C2-E8C6-4AC4-AA44-D69E30B85E56}" type="presParOf" srcId="{A43FD505-2DE6-4E37-A5E4-6B0E57061CF9}" destId="{B0BADCCD-B1D6-40AA-B50B-CCDA46504F0C}" srcOrd="1" destOrd="0" presId="urn:microsoft.com/office/officeart/2005/8/layout/process5"/>
    <dgm:cxn modelId="{47A7C072-9A3F-4C9E-A86F-5EEA5E7A3C74}" type="presParOf" srcId="{B0BADCCD-B1D6-40AA-B50B-CCDA46504F0C}" destId="{C864F498-D330-4E94-8525-4FB1A897566F}" srcOrd="0" destOrd="0" presId="urn:microsoft.com/office/officeart/2005/8/layout/process5"/>
    <dgm:cxn modelId="{F39E5D3B-6252-4F54-950B-434B8105AA7A}" type="presParOf" srcId="{A43FD505-2DE6-4E37-A5E4-6B0E57061CF9}" destId="{61DD37C7-4893-41C4-A8AC-0ABA11309E79}" srcOrd="2" destOrd="0" presId="urn:microsoft.com/office/officeart/2005/8/layout/process5"/>
    <dgm:cxn modelId="{221FDFB8-AF28-42C3-BE51-2C9F1A4C6F62}" type="presParOf" srcId="{A43FD505-2DE6-4E37-A5E4-6B0E57061CF9}" destId="{AECC176A-0AC5-433E-9C23-686F96DA80DC}" srcOrd="3" destOrd="0" presId="urn:microsoft.com/office/officeart/2005/8/layout/process5"/>
    <dgm:cxn modelId="{1AF65414-5117-4744-B751-CEFC880B7159}" type="presParOf" srcId="{AECC176A-0AC5-433E-9C23-686F96DA80DC}" destId="{8B0ACC2F-8932-4360-A0A2-7B50EB38328D}" srcOrd="0" destOrd="0" presId="urn:microsoft.com/office/officeart/2005/8/layout/process5"/>
    <dgm:cxn modelId="{D547050C-0419-4D7E-BADB-A2B28462151C}" type="presParOf" srcId="{A43FD505-2DE6-4E37-A5E4-6B0E57061CF9}" destId="{39AB13B1-2B03-416B-B915-C8AE8B8DBDE8}" srcOrd="4" destOrd="0" presId="urn:microsoft.com/office/officeart/2005/8/layout/process5"/>
    <dgm:cxn modelId="{1C3AD3FC-42BD-4058-844E-D2B677FAF8A0}" type="presParOf" srcId="{A43FD505-2DE6-4E37-A5E4-6B0E57061CF9}" destId="{0BEC8E83-4C6F-4E60-B8EF-E687D80FF95C}" srcOrd="5" destOrd="0" presId="urn:microsoft.com/office/officeart/2005/8/layout/process5"/>
    <dgm:cxn modelId="{9924104B-700E-423D-9880-8677F716A5AC}" type="presParOf" srcId="{0BEC8E83-4C6F-4E60-B8EF-E687D80FF95C}" destId="{4A8A2309-BDB9-4AE6-BBA7-C64FA1D84868}" srcOrd="0" destOrd="0" presId="urn:microsoft.com/office/officeart/2005/8/layout/process5"/>
    <dgm:cxn modelId="{72A75981-0168-4E70-9DC9-F4A4FA69D5E7}" type="presParOf" srcId="{A43FD505-2DE6-4E37-A5E4-6B0E57061CF9}" destId="{9D27490E-F6C0-4B3F-A984-D588BF74D103}" srcOrd="6" destOrd="0" presId="urn:microsoft.com/office/officeart/2005/8/layout/process5"/>
    <dgm:cxn modelId="{800F1044-F94C-49D3-B24E-21CAD8B4F0A7}" type="presParOf" srcId="{A43FD505-2DE6-4E37-A5E4-6B0E57061CF9}" destId="{81EC1398-68D7-4ED0-90BD-2FB5CB4977BE}" srcOrd="7" destOrd="0" presId="urn:microsoft.com/office/officeart/2005/8/layout/process5"/>
    <dgm:cxn modelId="{B6471EA7-2131-40EA-9B5D-004EC6A6229A}" type="presParOf" srcId="{81EC1398-68D7-4ED0-90BD-2FB5CB4977BE}" destId="{D2ABAAC4-3077-4311-8259-DA4DAD3D9B40}" srcOrd="0" destOrd="0" presId="urn:microsoft.com/office/officeart/2005/8/layout/process5"/>
    <dgm:cxn modelId="{50E84631-F128-4AB2-8600-9F691FF2D35E}" type="presParOf" srcId="{A43FD505-2DE6-4E37-A5E4-6B0E57061CF9}" destId="{A4062271-3479-4B28-AE92-E1CDF44F84D5}" srcOrd="8" destOrd="0" presId="urn:microsoft.com/office/officeart/2005/8/layout/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4.xml><?xml version="1.0" encoding="utf-8"?>
<dgm:dataModel xmlns:dgm="http://schemas.openxmlformats.org/drawingml/2006/diagram" xmlns:a="http://schemas.openxmlformats.org/drawingml/2006/main">
  <dgm:ptLst>
    <dgm:pt modelId="{5431DD30-96EE-449B-8BD3-250D5E1F50C8}" type="doc">
      <dgm:prSet loTypeId="urn:microsoft.com/office/officeart/2005/8/layout/hierarchy3" loCatId="list" qsTypeId="urn:microsoft.com/office/officeart/2005/8/quickstyle/simple1" qsCatId="simple" csTypeId="urn:microsoft.com/office/officeart/2005/8/colors/accent1_2" csCatId="accent1" phldr="1"/>
      <dgm:spPr/>
      <dgm:t>
        <a:bodyPr/>
        <a:lstStyle/>
        <a:p>
          <a:endParaRPr lang="es-CO"/>
        </a:p>
      </dgm:t>
    </dgm:pt>
    <dgm:pt modelId="{9B6872FD-F3B7-4A9F-82B9-CBD352C5AA91}">
      <dgm:prSet phldrT="[Texto]" custT="1"/>
      <dgm:spPr/>
      <dgm:t>
        <a:bodyPr/>
        <a:lstStyle/>
        <a:p>
          <a:r>
            <a:rPr lang="es-CO" sz="1800" dirty="0">
              <a:latin typeface="Montserrat"/>
            </a:rPr>
            <a:t>¿QUÉ ES UNA PRECAUCIÓN?</a:t>
          </a:r>
        </a:p>
      </dgm:t>
    </dgm:pt>
    <dgm:pt modelId="{AA6918F7-E893-4852-AFA0-E616FB491AB2}" type="parTrans" cxnId="{CF1C83D6-9923-4D59-BF8E-B6CB0CCCA30E}">
      <dgm:prSet/>
      <dgm:spPr/>
      <dgm:t>
        <a:bodyPr/>
        <a:lstStyle/>
        <a:p>
          <a:endParaRPr lang="es-CO" sz="1800">
            <a:latin typeface="Montserrat"/>
          </a:endParaRPr>
        </a:p>
      </dgm:t>
    </dgm:pt>
    <dgm:pt modelId="{B3F338EE-1A1D-4B82-A987-D6BBA0A2F51D}" type="sibTrans" cxnId="{CF1C83D6-9923-4D59-BF8E-B6CB0CCCA30E}">
      <dgm:prSet/>
      <dgm:spPr/>
      <dgm:t>
        <a:bodyPr/>
        <a:lstStyle/>
        <a:p>
          <a:endParaRPr lang="es-CO" sz="1800">
            <a:latin typeface="Montserrat"/>
          </a:endParaRPr>
        </a:p>
      </dgm:t>
    </dgm:pt>
    <dgm:pt modelId="{40C70319-AA95-4873-BA84-9A067ABCCE68}">
      <dgm:prSet phldrT="[Texto]" custT="1"/>
      <dgm:spPr/>
      <dgm:t>
        <a:bodyPr/>
        <a:lstStyle/>
        <a:p>
          <a:r>
            <a:rPr lang="es-CO" sz="1800" dirty="0">
              <a:latin typeface="Montserrat"/>
            </a:rPr>
            <a:t>Situación en la que la administración de la vacuna condiciona a algún riesgo o que la respuesta a la vacuna no genere adecuada protección. Siempre valorar el riesgo-beneficio. </a:t>
          </a:r>
        </a:p>
        <a:p>
          <a:r>
            <a:rPr lang="es-CO" sz="1800" dirty="0">
              <a:latin typeface="Montserrat"/>
            </a:rPr>
            <a:t>En general, se prefiere vacunar porque casi siempre es más grave la enfermedad. </a:t>
          </a:r>
        </a:p>
      </dgm:t>
    </dgm:pt>
    <dgm:pt modelId="{FE45C571-8928-4E66-BABE-1C4968611620}" type="parTrans" cxnId="{29894163-93B8-4BA4-9D26-35180E44D999}">
      <dgm:prSet/>
      <dgm:spPr/>
      <dgm:t>
        <a:bodyPr/>
        <a:lstStyle/>
        <a:p>
          <a:endParaRPr lang="es-CO" sz="1800">
            <a:latin typeface="Montserrat"/>
          </a:endParaRPr>
        </a:p>
      </dgm:t>
    </dgm:pt>
    <dgm:pt modelId="{3F444BDC-8645-48EB-83B7-F459D4A7C69A}" type="sibTrans" cxnId="{29894163-93B8-4BA4-9D26-35180E44D999}">
      <dgm:prSet/>
      <dgm:spPr/>
      <dgm:t>
        <a:bodyPr/>
        <a:lstStyle/>
        <a:p>
          <a:endParaRPr lang="es-CO" sz="1800">
            <a:latin typeface="Montserrat"/>
          </a:endParaRPr>
        </a:p>
      </dgm:t>
    </dgm:pt>
    <dgm:pt modelId="{8ED12ECB-334E-48AC-B0BB-CBB7E39BAAC5}" type="pres">
      <dgm:prSet presAssocID="{5431DD30-96EE-449B-8BD3-250D5E1F50C8}" presName="diagram" presStyleCnt="0">
        <dgm:presLayoutVars>
          <dgm:chPref val="1"/>
          <dgm:dir/>
          <dgm:animOne val="branch"/>
          <dgm:animLvl val="lvl"/>
          <dgm:resizeHandles/>
        </dgm:presLayoutVars>
      </dgm:prSet>
      <dgm:spPr/>
    </dgm:pt>
    <dgm:pt modelId="{A6616EAA-BC45-40A9-A421-DD50E8C5C0ED}" type="pres">
      <dgm:prSet presAssocID="{9B6872FD-F3B7-4A9F-82B9-CBD352C5AA91}" presName="root" presStyleCnt="0"/>
      <dgm:spPr/>
    </dgm:pt>
    <dgm:pt modelId="{BBEEAA96-2C37-45F9-9BA5-9AED0E8D5365}" type="pres">
      <dgm:prSet presAssocID="{9B6872FD-F3B7-4A9F-82B9-CBD352C5AA91}" presName="rootComposite" presStyleCnt="0"/>
      <dgm:spPr/>
    </dgm:pt>
    <dgm:pt modelId="{976C871E-BFEF-47DC-BEB8-47CD345E9939}" type="pres">
      <dgm:prSet presAssocID="{9B6872FD-F3B7-4A9F-82B9-CBD352C5AA91}" presName="rootText" presStyleLbl="node1" presStyleIdx="0" presStyleCnt="1" custScaleX="87112" custScaleY="71972"/>
      <dgm:spPr/>
    </dgm:pt>
    <dgm:pt modelId="{56DE36D6-AEA4-47A2-9DB6-9EF5A327B706}" type="pres">
      <dgm:prSet presAssocID="{9B6872FD-F3B7-4A9F-82B9-CBD352C5AA91}" presName="rootConnector" presStyleLbl="node1" presStyleIdx="0" presStyleCnt="1"/>
      <dgm:spPr/>
    </dgm:pt>
    <dgm:pt modelId="{8D7EBE51-3357-432D-9DF1-E5D981B05841}" type="pres">
      <dgm:prSet presAssocID="{9B6872FD-F3B7-4A9F-82B9-CBD352C5AA91}" presName="childShape" presStyleCnt="0"/>
      <dgm:spPr/>
    </dgm:pt>
    <dgm:pt modelId="{3D4F6A48-B816-4B73-9449-489A9AD224B8}" type="pres">
      <dgm:prSet presAssocID="{FE45C571-8928-4E66-BABE-1C4968611620}" presName="Name13" presStyleLbl="parChTrans1D2" presStyleIdx="0" presStyleCnt="1"/>
      <dgm:spPr/>
    </dgm:pt>
    <dgm:pt modelId="{31F28760-5F74-4733-B0BE-C34FB07DF69F}" type="pres">
      <dgm:prSet presAssocID="{40C70319-AA95-4873-BA84-9A067ABCCE68}" presName="childText" presStyleLbl="bgAcc1" presStyleIdx="0" presStyleCnt="1" custScaleX="198234" custScaleY="104918">
        <dgm:presLayoutVars>
          <dgm:bulletEnabled val="1"/>
        </dgm:presLayoutVars>
      </dgm:prSet>
      <dgm:spPr/>
    </dgm:pt>
  </dgm:ptLst>
  <dgm:cxnLst>
    <dgm:cxn modelId="{EB72040B-8CA3-42C3-8261-71936034A9D3}" type="presOf" srcId="{9B6872FD-F3B7-4A9F-82B9-CBD352C5AA91}" destId="{976C871E-BFEF-47DC-BEB8-47CD345E9939}" srcOrd="0" destOrd="0" presId="urn:microsoft.com/office/officeart/2005/8/layout/hierarchy3"/>
    <dgm:cxn modelId="{0647E626-EDD5-4704-9425-5E271D30A510}" type="presOf" srcId="{5431DD30-96EE-449B-8BD3-250D5E1F50C8}" destId="{8ED12ECB-334E-48AC-B0BB-CBB7E39BAAC5}" srcOrd="0" destOrd="0" presId="urn:microsoft.com/office/officeart/2005/8/layout/hierarchy3"/>
    <dgm:cxn modelId="{C42FF22C-06F5-4F4B-8DAF-2627D07E114E}" type="presOf" srcId="{FE45C571-8928-4E66-BABE-1C4968611620}" destId="{3D4F6A48-B816-4B73-9449-489A9AD224B8}" srcOrd="0" destOrd="0" presId="urn:microsoft.com/office/officeart/2005/8/layout/hierarchy3"/>
    <dgm:cxn modelId="{29894163-93B8-4BA4-9D26-35180E44D999}" srcId="{9B6872FD-F3B7-4A9F-82B9-CBD352C5AA91}" destId="{40C70319-AA95-4873-BA84-9A067ABCCE68}" srcOrd="0" destOrd="0" parTransId="{FE45C571-8928-4E66-BABE-1C4968611620}" sibTransId="{3F444BDC-8645-48EB-83B7-F459D4A7C69A}"/>
    <dgm:cxn modelId="{101DDE8C-DD14-4132-92E5-1CC0E5065FD0}" type="presOf" srcId="{9B6872FD-F3B7-4A9F-82B9-CBD352C5AA91}" destId="{56DE36D6-AEA4-47A2-9DB6-9EF5A327B706}" srcOrd="1" destOrd="0" presId="urn:microsoft.com/office/officeart/2005/8/layout/hierarchy3"/>
    <dgm:cxn modelId="{C9CA73C4-6027-4FE2-8362-6152021F1270}" type="presOf" srcId="{40C70319-AA95-4873-BA84-9A067ABCCE68}" destId="{31F28760-5F74-4733-B0BE-C34FB07DF69F}" srcOrd="0" destOrd="0" presId="urn:microsoft.com/office/officeart/2005/8/layout/hierarchy3"/>
    <dgm:cxn modelId="{CF1C83D6-9923-4D59-BF8E-B6CB0CCCA30E}" srcId="{5431DD30-96EE-449B-8BD3-250D5E1F50C8}" destId="{9B6872FD-F3B7-4A9F-82B9-CBD352C5AA91}" srcOrd="0" destOrd="0" parTransId="{AA6918F7-E893-4852-AFA0-E616FB491AB2}" sibTransId="{B3F338EE-1A1D-4B82-A987-D6BBA0A2F51D}"/>
    <dgm:cxn modelId="{E26B531E-EB53-4052-A5FB-D0E0D45129D1}" type="presParOf" srcId="{8ED12ECB-334E-48AC-B0BB-CBB7E39BAAC5}" destId="{A6616EAA-BC45-40A9-A421-DD50E8C5C0ED}" srcOrd="0" destOrd="0" presId="urn:microsoft.com/office/officeart/2005/8/layout/hierarchy3"/>
    <dgm:cxn modelId="{47BD3428-6BF7-4825-960B-0E4474066CC5}" type="presParOf" srcId="{A6616EAA-BC45-40A9-A421-DD50E8C5C0ED}" destId="{BBEEAA96-2C37-45F9-9BA5-9AED0E8D5365}" srcOrd="0" destOrd="0" presId="urn:microsoft.com/office/officeart/2005/8/layout/hierarchy3"/>
    <dgm:cxn modelId="{297B4161-B20C-423E-A4AB-F9C98FC33F70}" type="presParOf" srcId="{BBEEAA96-2C37-45F9-9BA5-9AED0E8D5365}" destId="{976C871E-BFEF-47DC-BEB8-47CD345E9939}" srcOrd="0" destOrd="0" presId="urn:microsoft.com/office/officeart/2005/8/layout/hierarchy3"/>
    <dgm:cxn modelId="{DFF6A5B3-76F5-45C8-BEC8-F722A99626A1}" type="presParOf" srcId="{BBEEAA96-2C37-45F9-9BA5-9AED0E8D5365}" destId="{56DE36D6-AEA4-47A2-9DB6-9EF5A327B706}" srcOrd="1" destOrd="0" presId="urn:microsoft.com/office/officeart/2005/8/layout/hierarchy3"/>
    <dgm:cxn modelId="{8D00D0ED-0F12-41FC-89C5-FEB965050FD9}" type="presParOf" srcId="{A6616EAA-BC45-40A9-A421-DD50E8C5C0ED}" destId="{8D7EBE51-3357-432D-9DF1-E5D981B05841}" srcOrd="1" destOrd="0" presId="urn:microsoft.com/office/officeart/2005/8/layout/hierarchy3"/>
    <dgm:cxn modelId="{94CC0B14-8CB8-4BC5-A888-3F1BC591BBD1}" type="presParOf" srcId="{8D7EBE51-3357-432D-9DF1-E5D981B05841}" destId="{3D4F6A48-B816-4B73-9449-489A9AD224B8}" srcOrd="0" destOrd="0" presId="urn:microsoft.com/office/officeart/2005/8/layout/hierarchy3"/>
    <dgm:cxn modelId="{844FA240-0966-4FA8-8CF7-5B7D8B3EB981}" type="presParOf" srcId="{8D7EBE51-3357-432D-9DF1-E5D981B05841}" destId="{31F28760-5F74-4733-B0BE-C34FB07DF69F}" srcOrd="1" destOrd="0" presId="urn:microsoft.com/office/officeart/2005/8/layout/hierarchy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5.xml><?xml version="1.0" encoding="utf-8"?>
<dgm:dataModel xmlns:dgm="http://schemas.openxmlformats.org/drawingml/2006/diagram" xmlns:a="http://schemas.openxmlformats.org/drawingml/2006/main">
  <dgm:ptLst>
    <dgm:pt modelId="{0909DEF9-AEAA-4F43-B7D8-78FFF1DB7615}"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es-CO"/>
        </a:p>
      </dgm:t>
    </dgm:pt>
    <dgm:pt modelId="{E5CA8EC1-1C79-4519-8615-526B955BFE88}">
      <dgm:prSet phldrT="[Texto]" custT="1"/>
      <dgm:spPr/>
      <dgm:t>
        <a:bodyPr/>
        <a:lstStyle/>
        <a:p>
          <a:r>
            <a:rPr lang="es-CO" sz="1600" dirty="0">
              <a:latin typeface="Montserrat"/>
            </a:rPr>
            <a:t>Tuberculina </a:t>
          </a:r>
        </a:p>
      </dgm:t>
    </dgm:pt>
    <dgm:pt modelId="{978727BD-59F7-469B-9985-92782F513B92}" type="parTrans" cxnId="{3765756C-73A3-4880-8EC2-31FE9B3FFA28}">
      <dgm:prSet/>
      <dgm:spPr/>
      <dgm:t>
        <a:bodyPr/>
        <a:lstStyle/>
        <a:p>
          <a:endParaRPr lang="es-CO" sz="1600">
            <a:latin typeface="Montserrat"/>
          </a:endParaRPr>
        </a:p>
      </dgm:t>
    </dgm:pt>
    <dgm:pt modelId="{30C94D47-C3A9-42BE-BC50-F55879AFBF1F}" type="sibTrans" cxnId="{3765756C-73A3-4880-8EC2-31FE9B3FFA28}">
      <dgm:prSet/>
      <dgm:spPr/>
      <dgm:t>
        <a:bodyPr/>
        <a:lstStyle/>
        <a:p>
          <a:endParaRPr lang="es-CO" sz="1600">
            <a:latin typeface="Montserrat"/>
          </a:endParaRPr>
        </a:p>
      </dgm:t>
    </dgm:pt>
    <dgm:pt modelId="{B107094D-ECFA-4CFB-8670-0B77D8FC9ED4}">
      <dgm:prSet phldrT="[Texto]" custT="1"/>
      <dgm:spPr/>
      <dgm:t>
        <a:bodyPr/>
        <a:lstStyle/>
        <a:p>
          <a:r>
            <a:rPr lang="es-CO" sz="1600" dirty="0">
              <a:latin typeface="Montserrat"/>
            </a:rPr>
            <a:t>Se recomienda aplicar de forma simultánea la tuberculina y la vacuna triple viral (sobre todo por el sarampión) y varicela e incluso la influenza y fiebre amarilla, porque los antígenos de las vacunas pueden inhibir la respuesta de la tuberculina. </a:t>
          </a:r>
        </a:p>
      </dgm:t>
    </dgm:pt>
    <dgm:pt modelId="{53B84B14-411E-4FE0-9083-80A2EDC6D3A5}" type="parTrans" cxnId="{86445F60-8CDC-453A-A875-D9E817995E45}">
      <dgm:prSet/>
      <dgm:spPr/>
      <dgm:t>
        <a:bodyPr/>
        <a:lstStyle/>
        <a:p>
          <a:endParaRPr lang="es-CO" sz="1600">
            <a:latin typeface="Montserrat"/>
          </a:endParaRPr>
        </a:p>
      </dgm:t>
    </dgm:pt>
    <dgm:pt modelId="{8846A499-9212-48FE-8F70-77A491186A26}" type="sibTrans" cxnId="{86445F60-8CDC-453A-A875-D9E817995E45}">
      <dgm:prSet/>
      <dgm:spPr/>
      <dgm:t>
        <a:bodyPr/>
        <a:lstStyle/>
        <a:p>
          <a:endParaRPr lang="es-CO" sz="1600">
            <a:latin typeface="Montserrat"/>
          </a:endParaRPr>
        </a:p>
      </dgm:t>
    </dgm:pt>
    <dgm:pt modelId="{81082B3C-07F4-40B4-A295-8E8852B8B25E}">
      <dgm:prSet custT="1"/>
      <dgm:spPr/>
      <dgm:t>
        <a:bodyPr/>
        <a:lstStyle/>
        <a:p>
          <a:r>
            <a:rPr lang="es-CO" sz="1600" dirty="0">
              <a:latin typeface="Montserrat"/>
            </a:rPr>
            <a:t>Si se aplica primero la vacuna, se debe esperar 6 semanas para aplicar la tuberculina (sobre todo por los antígenos del sarampión).</a:t>
          </a:r>
        </a:p>
      </dgm:t>
    </dgm:pt>
    <dgm:pt modelId="{EEDCFA57-9BF5-42AF-A172-A890515CA3FD}" type="parTrans" cxnId="{4A35B9C2-D1AB-4181-9CCE-38A580C48E34}">
      <dgm:prSet/>
      <dgm:spPr/>
      <dgm:t>
        <a:bodyPr/>
        <a:lstStyle/>
        <a:p>
          <a:endParaRPr lang="es-CO" sz="1600">
            <a:latin typeface="Montserrat"/>
          </a:endParaRPr>
        </a:p>
      </dgm:t>
    </dgm:pt>
    <dgm:pt modelId="{C2A429F1-2E6E-4BEC-B74E-7F820608CD42}" type="sibTrans" cxnId="{4A35B9C2-D1AB-4181-9CCE-38A580C48E34}">
      <dgm:prSet/>
      <dgm:spPr/>
      <dgm:t>
        <a:bodyPr/>
        <a:lstStyle/>
        <a:p>
          <a:endParaRPr lang="es-CO" sz="1600">
            <a:latin typeface="Montserrat"/>
          </a:endParaRPr>
        </a:p>
      </dgm:t>
    </dgm:pt>
    <dgm:pt modelId="{CBA4D8F7-4D97-4473-84EF-EF438CE8EE29}">
      <dgm:prSet custT="1"/>
      <dgm:spPr/>
      <dgm:t>
        <a:bodyPr/>
        <a:lstStyle/>
        <a:p>
          <a:r>
            <a:rPr lang="es-CO" sz="1600" dirty="0">
              <a:latin typeface="Montserrat"/>
            </a:rPr>
            <a:t>IGRA no en menores de 5 años. El método de elección para </a:t>
          </a:r>
          <a:r>
            <a:rPr lang="es-CO" sz="1600" dirty="0" err="1">
              <a:latin typeface="Montserrat"/>
            </a:rPr>
            <a:t>Dx</a:t>
          </a:r>
          <a:r>
            <a:rPr lang="es-CO" sz="1600" dirty="0">
              <a:latin typeface="Montserrat"/>
            </a:rPr>
            <a:t> de tuberculosis en menores de 2 años es la tuberculina.</a:t>
          </a:r>
        </a:p>
      </dgm:t>
    </dgm:pt>
    <dgm:pt modelId="{989BDF48-B1C3-4931-A04D-C84B07E16B26}" type="parTrans" cxnId="{0A3A5AD8-CF65-4CFA-BEBF-6FC7652EFBB0}">
      <dgm:prSet/>
      <dgm:spPr/>
      <dgm:t>
        <a:bodyPr/>
        <a:lstStyle/>
        <a:p>
          <a:endParaRPr lang="es-CO" sz="1600">
            <a:latin typeface="Montserrat"/>
          </a:endParaRPr>
        </a:p>
      </dgm:t>
    </dgm:pt>
    <dgm:pt modelId="{12BE3733-AEF6-4D3F-AD42-EB776E60AB47}" type="sibTrans" cxnId="{0A3A5AD8-CF65-4CFA-BEBF-6FC7652EFBB0}">
      <dgm:prSet/>
      <dgm:spPr/>
      <dgm:t>
        <a:bodyPr/>
        <a:lstStyle/>
        <a:p>
          <a:endParaRPr lang="es-CO" sz="1600">
            <a:latin typeface="Montserrat"/>
          </a:endParaRPr>
        </a:p>
      </dgm:t>
    </dgm:pt>
    <dgm:pt modelId="{F52EC44C-723D-4172-9164-316D5BDD35EC}">
      <dgm:prSet phldrT="[Texto]" custT="1"/>
      <dgm:spPr/>
      <dgm:t>
        <a:bodyPr/>
        <a:lstStyle/>
        <a:p>
          <a:endParaRPr lang="es-CO" sz="1600" dirty="0">
            <a:latin typeface="Montserrat"/>
          </a:endParaRPr>
        </a:p>
      </dgm:t>
    </dgm:pt>
    <dgm:pt modelId="{F70BD382-CBEE-43DD-8EAB-5E99222A39C8}" type="parTrans" cxnId="{25D568E7-4181-4D1E-83E4-584AD1AD9441}">
      <dgm:prSet/>
      <dgm:spPr/>
      <dgm:t>
        <a:bodyPr/>
        <a:lstStyle/>
        <a:p>
          <a:endParaRPr lang="es-CO" sz="1600"/>
        </a:p>
      </dgm:t>
    </dgm:pt>
    <dgm:pt modelId="{575C28F1-DE6F-4808-BED8-0828C1B4F2DA}" type="sibTrans" cxnId="{25D568E7-4181-4D1E-83E4-584AD1AD9441}">
      <dgm:prSet/>
      <dgm:spPr/>
      <dgm:t>
        <a:bodyPr/>
        <a:lstStyle/>
        <a:p>
          <a:endParaRPr lang="es-CO" sz="1600"/>
        </a:p>
      </dgm:t>
    </dgm:pt>
    <dgm:pt modelId="{BB19859D-804A-43E5-9AF6-AC56F8489BF6}">
      <dgm:prSet custT="1"/>
      <dgm:spPr/>
      <dgm:t>
        <a:bodyPr/>
        <a:lstStyle/>
        <a:p>
          <a:endParaRPr lang="es-CO" sz="1600" dirty="0">
            <a:latin typeface="Montserrat"/>
          </a:endParaRPr>
        </a:p>
      </dgm:t>
    </dgm:pt>
    <dgm:pt modelId="{83F19021-9902-4840-8320-C9E370CE4A8C}" type="parTrans" cxnId="{24317F3C-6A37-49E2-837C-916E2AEDDBBC}">
      <dgm:prSet/>
      <dgm:spPr/>
      <dgm:t>
        <a:bodyPr/>
        <a:lstStyle/>
        <a:p>
          <a:endParaRPr lang="es-CO" sz="1600"/>
        </a:p>
      </dgm:t>
    </dgm:pt>
    <dgm:pt modelId="{2304466D-AD10-46B8-A565-54C1D617500F}" type="sibTrans" cxnId="{24317F3C-6A37-49E2-837C-916E2AEDDBBC}">
      <dgm:prSet/>
      <dgm:spPr/>
      <dgm:t>
        <a:bodyPr/>
        <a:lstStyle/>
        <a:p>
          <a:endParaRPr lang="es-CO" sz="1600"/>
        </a:p>
      </dgm:t>
    </dgm:pt>
    <dgm:pt modelId="{038A4158-7B12-4238-BB51-00B2068788D0}" type="pres">
      <dgm:prSet presAssocID="{0909DEF9-AEAA-4F43-B7D8-78FFF1DB7615}" presName="Name0" presStyleCnt="0">
        <dgm:presLayoutVars>
          <dgm:dir/>
          <dgm:animLvl val="lvl"/>
          <dgm:resizeHandles val="exact"/>
        </dgm:presLayoutVars>
      </dgm:prSet>
      <dgm:spPr/>
    </dgm:pt>
    <dgm:pt modelId="{D6CCCD2F-0020-4BD6-9FFE-A55166DB05E6}" type="pres">
      <dgm:prSet presAssocID="{E5CA8EC1-1C79-4519-8615-526B955BFE88}" presName="composite" presStyleCnt="0"/>
      <dgm:spPr/>
    </dgm:pt>
    <dgm:pt modelId="{C1FFCA9D-57AC-49DF-8AA9-90EA691BE0BE}" type="pres">
      <dgm:prSet presAssocID="{E5CA8EC1-1C79-4519-8615-526B955BFE88}" presName="parTx" presStyleLbl="alignNode1" presStyleIdx="0" presStyleCnt="1" custLinFactY="-9068" custLinFactNeighborX="-39328" custLinFactNeighborY="-100000">
        <dgm:presLayoutVars>
          <dgm:chMax val="0"/>
          <dgm:chPref val="0"/>
          <dgm:bulletEnabled val="1"/>
        </dgm:presLayoutVars>
      </dgm:prSet>
      <dgm:spPr/>
    </dgm:pt>
    <dgm:pt modelId="{0FF33CF0-0D59-46D3-A9E3-84565148F106}" type="pres">
      <dgm:prSet presAssocID="{E5CA8EC1-1C79-4519-8615-526B955BFE88}" presName="desTx" presStyleLbl="alignAccFollowNode1" presStyleIdx="0" presStyleCnt="1">
        <dgm:presLayoutVars>
          <dgm:bulletEnabled val="1"/>
        </dgm:presLayoutVars>
      </dgm:prSet>
      <dgm:spPr/>
    </dgm:pt>
  </dgm:ptLst>
  <dgm:cxnLst>
    <dgm:cxn modelId="{A81F842A-4647-47A3-B04D-A0597B5688F5}" type="presOf" srcId="{CBA4D8F7-4D97-4473-84EF-EF438CE8EE29}" destId="{0FF33CF0-0D59-46D3-A9E3-84565148F106}" srcOrd="0" destOrd="4" presId="urn:microsoft.com/office/officeart/2005/8/layout/hList1"/>
    <dgm:cxn modelId="{60C9BA2D-98C1-4CE3-AEDD-3248512197D1}" type="presOf" srcId="{0909DEF9-AEAA-4F43-B7D8-78FFF1DB7615}" destId="{038A4158-7B12-4238-BB51-00B2068788D0}" srcOrd="0" destOrd="0" presId="urn:microsoft.com/office/officeart/2005/8/layout/hList1"/>
    <dgm:cxn modelId="{24317F3C-6A37-49E2-837C-916E2AEDDBBC}" srcId="{E5CA8EC1-1C79-4519-8615-526B955BFE88}" destId="{BB19859D-804A-43E5-9AF6-AC56F8489BF6}" srcOrd="3" destOrd="0" parTransId="{83F19021-9902-4840-8320-C9E370CE4A8C}" sibTransId="{2304466D-AD10-46B8-A565-54C1D617500F}"/>
    <dgm:cxn modelId="{86445F60-8CDC-453A-A875-D9E817995E45}" srcId="{E5CA8EC1-1C79-4519-8615-526B955BFE88}" destId="{B107094D-ECFA-4CFB-8670-0B77D8FC9ED4}" srcOrd="0" destOrd="0" parTransId="{53B84B14-411E-4FE0-9083-80A2EDC6D3A5}" sibTransId="{8846A499-9212-48FE-8F70-77A491186A26}"/>
    <dgm:cxn modelId="{F11F0745-961C-4F7F-9CC8-F324B51755EB}" type="presOf" srcId="{F52EC44C-723D-4172-9164-316D5BDD35EC}" destId="{0FF33CF0-0D59-46D3-A9E3-84565148F106}" srcOrd="0" destOrd="1" presId="urn:microsoft.com/office/officeart/2005/8/layout/hList1"/>
    <dgm:cxn modelId="{3765756C-73A3-4880-8EC2-31FE9B3FFA28}" srcId="{0909DEF9-AEAA-4F43-B7D8-78FFF1DB7615}" destId="{E5CA8EC1-1C79-4519-8615-526B955BFE88}" srcOrd="0" destOrd="0" parTransId="{978727BD-59F7-469B-9985-92782F513B92}" sibTransId="{30C94D47-C3A9-42BE-BC50-F55879AFBF1F}"/>
    <dgm:cxn modelId="{34CB4B80-924C-44AC-8010-358109444146}" type="presOf" srcId="{E5CA8EC1-1C79-4519-8615-526B955BFE88}" destId="{C1FFCA9D-57AC-49DF-8AA9-90EA691BE0BE}" srcOrd="0" destOrd="0" presId="urn:microsoft.com/office/officeart/2005/8/layout/hList1"/>
    <dgm:cxn modelId="{45A8699F-B17E-4070-9071-5FA3C72F4BD4}" type="presOf" srcId="{81082B3C-07F4-40B4-A295-8E8852B8B25E}" destId="{0FF33CF0-0D59-46D3-A9E3-84565148F106}" srcOrd="0" destOrd="2" presId="urn:microsoft.com/office/officeart/2005/8/layout/hList1"/>
    <dgm:cxn modelId="{4A35B9C2-D1AB-4181-9CCE-38A580C48E34}" srcId="{E5CA8EC1-1C79-4519-8615-526B955BFE88}" destId="{81082B3C-07F4-40B4-A295-8E8852B8B25E}" srcOrd="2" destOrd="0" parTransId="{EEDCFA57-9BF5-42AF-A172-A890515CA3FD}" sibTransId="{C2A429F1-2E6E-4BEC-B74E-7F820608CD42}"/>
    <dgm:cxn modelId="{45BF6AC3-6332-4F58-9E64-DCFCA2FC52C2}" type="presOf" srcId="{BB19859D-804A-43E5-9AF6-AC56F8489BF6}" destId="{0FF33CF0-0D59-46D3-A9E3-84565148F106}" srcOrd="0" destOrd="3" presId="urn:microsoft.com/office/officeart/2005/8/layout/hList1"/>
    <dgm:cxn modelId="{544694CF-A72D-4AB0-9E65-D5E1149225A3}" type="presOf" srcId="{B107094D-ECFA-4CFB-8670-0B77D8FC9ED4}" destId="{0FF33CF0-0D59-46D3-A9E3-84565148F106}" srcOrd="0" destOrd="0" presId="urn:microsoft.com/office/officeart/2005/8/layout/hList1"/>
    <dgm:cxn modelId="{0A3A5AD8-CF65-4CFA-BEBF-6FC7652EFBB0}" srcId="{E5CA8EC1-1C79-4519-8615-526B955BFE88}" destId="{CBA4D8F7-4D97-4473-84EF-EF438CE8EE29}" srcOrd="4" destOrd="0" parTransId="{989BDF48-B1C3-4931-A04D-C84B07E16B26}" sibTransId="{12BE3733-AEF6-4D3F-AD42-EB776E60AB47}"/>
    <dgm:cxn modelId="{25D568E7-4181-4D1E-83E4-584AD1AD9441}" srcId="{E5CA8EC1-1C79-4519-8615-526B955BFE88}" destId="{F52EC44C-723D-4172-9164-316D5BDD35EC}" srcOrd="1" destOrd="0" parTransId="{F70BD382-CBEE-43DD-8EAB-5E99222A39C8}" sibTransId="{575C28F1-DE6F-4808-BED8-0828C1B4F2DA}"/>
    <dgm:cxn modelId="{5F3C1C4E-6F6E-47F8-89BF-075A8DBB461B}" type="presParOf" srcId="{038A4158-7B12-4238-BB51-00B2068788D0}" destId="{D6CCCD2F-0020-4BD6-9FFE-A55166DB05E6}" srcOrd="0" destOrd="0" presId="urn:microsoft.com/office/officeart/2005/8/layout/hList1"/>
    <dgm:cxn modelId="{6B850643-0FD0-4BD4-BB7A-C4F1BDEC6696}" type="presParOf" srcId="{D6CCCD2F-0020-4BD6-9FFE-A55166DB05E6}" destId="{C1FFCA9D-57AC-49DF-8AA9-90EA691BE0BE}" srcOrd="0" destOrd="0" presId="urn:microsoft.com/office/officeart/2005/8/layout/hList1"/>
    <dgm:cxn modelId="{0B6D1D98-4584-4AC4-A328-3B50922DFAAB}" type="presParOf" srcId="{D6CCCD2F-0020-4BD6-9FFE-A55166DB05E6}" destId="{0FF33CF0-0D59-46D3-A9E3-84565148F106}"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6.xml><?xml version="1.0" encoding="utf-8"?>
<dgm:dataModel xmlns:dgm="http://schemas.openxmlformats.org/drawingml/2006/diagram" xmlns:a="http://schemas.openxmlformats.org/drawingml/2006/main">
  <dgm:ptLst>
    <dgm:pt modelId="{65D6C447-7F21-4D6B-BEA9-D4D4C8E4A9AA}" type="doc">
      <dgm:prSet loTypeId="urn:microsoft.com/office/officeart/2005/8/layout/vList2" loCatId="list" qsTypeId="urn:microsoft.com/office/officeart/2005/8/quickstyle/simple1" qsCatId="simple" csTypeId="urn:microsoft.com/office/officeart/2005/8/colors/accent1_4" csCatId="accent1" phldr="1"/>
      <dgm:spPr/>
      <dgm:t>
        <a:bodyPr/>
        <a:lstStyle/>
        <a:p>
          <a:endParaRPr lang="es-CO"/>
        </a:p>
      </dgm:t>
    </dgm:pt>
    <dgm:pt modelId="{22769D81-276F-4C7C-836A-07A894E6560B}">
      <dgm:prSet phldrT="[Texto]" custT="1"/>
      <dgm:spPr/>
      <dgm:t>
        <a:bodyPr/>
        <a:lstStyle/>
        <a:p>
          <a:r>
            <a:rPr lang="es-CO" sz="1800" u="sng" dirty="0">
              <a:latin typeface="Montserrat"/>
            </a:rPr>
            <a:t>Uso crónico de ASA y varicela:</a:t>
          </a:r>
          <a:r>
            <a:rPr lang="es-CO" sz="1800" dirty="0">
              <a:latin typeface="Montserrat"/>
            </a:rPr>
            <a:t> </a:t>
          </a:r>
          <a:r>
            <a:rPr lang="es-CO" sz="1800" dirty="0" err="1">
              <a:latin typeface="Montserrat"/>
            </a:rPr>
            <a:t>Sx</a:t>
          </a:r>
          <a:r>
            <a:rPr lang="es-CO" sz="1800" dirty="0">
              <a:latin typeface="Montserrat"/>
            </a:rPr>
            <a:t>. Reye (el virus que se usa para la vacuna no se asocia a este síndrome). </a:t>
          </a:r>
        </a:p>
        <a:p>
          <a:r>
            <a:rPr lang="es-CO" sz="1800" dirty="0">
              <a:latin typeface="Montserrat"/>
            </a:rPr>
            <a:t>Mientras tenga ASA puede recibir influenza sin problema. </a:t>
          </a:r>
        </a:p>
      </dgm:t>
    </dgm:pt>
    <dgm:pt modelId="{490E1538-8C7B-41A4-A365-741B99165DAC}" type="parTrans" cxnId="{5AF41434-C924-4CB1-9D6A-9EA38F7E792B}">
      <dgm:prSet/>
      <dgm:spPr/>
      <dgm:t>
        <a:bodyPr/>
        <a:lstStyle/>
        <a:p>
          <a:endParaRPr lang="es-CO" sz="1800">
            <a:latin typeface="Montserrat"/>
          </a:endParaRPr>
        </a:p>
      </dgm:t>
    </dgm:pt>
    <dgm:pt modelId="{466E5293-E494-42AE-9E8A-384682DCE12F}" type="sibTrans" cxnId="{5AF41434-C924-4CB1-9D6A-9EA38F7E792B}">
      <dgm:prSet/>
      <dgm:spPr/>
      <dgm:t>
        <a:bodyPr/>
        <a:lstStyle/>
        <a:p>
          <a:endParaRPr lang="es-CO" sz="1800">
            <a:latin typeface="Montserrat"/>
          </a:endParaRPr>
        </a:p>
      </dgm:t>
    </dgm:pt>
    <dgm:pt modelId="{02C35A21-FDFF-4713-92AD-AED478A05104}">
      <dgm:prSet phldrT="[Texto]" custT="1"/>
      <dgm:spPr>
        <a:solidFill>
          <a:schemeClr val="accent5">
            <a:lumMod val="75000"/>
          </a:schemeClr>
        </a:solidFill>
      </dgm:spPr>
      <dgm:t>
        <a:bodyPr/>
        <a:lstStyle/>
        <a:p>
          <a:r>
            <a:rPr lang="es-CO" sz="1800" u="sng" dirty="0">
              <a:latin typeface="Montserrat"/>
            </a:rPr>
            <a:t>Tuberculosis: </a:t>
          </a:r>
          <a:r>
            <a:rPr lang="es-CO" sz="1800" dirty="0">
              <a:latin typeface="Montserrat"/>
            </a:rPr>
            <a:t>cuando están recibiendo tratamiento para esta, se pueden aplicar sin problema las vacunas a menos de que esté recibiendo dosis altas de esteroide como en tuberculosis del sistema nervioso central o esté gravemente enfermo. </a:t>
          </a:r>
        </a:p>
      </dgm:t>
    </dgm:pt>
    <dgm:pt modelId="{47D9FF75-3408-4AC3-86A8-4CE67CF70AD4}" type="sibTrans" cxnId="{20EA03B2-4E9A-4700-979F-5F776AC27ACB}">
      <dgm:prSet/>
      <dgm:spPr/>
      <dgm:t>
        <a:bodyPr/>
        <a:lstStyle/>
        <a:p>
          <a:endParaRPr lang="es-CO" sz="1800">
            <a:latin typeface="Montserrat"/>
          </a:endParaRPr>
        </a:p>
      </dgm:t>
    </dgm:pt>
    <dgm:pt modelId="{C1AE74D9-B038-4F6B-85BF-9D7FD5282AAD}" type="parTrans" cxnId="{20EA03B2-4E9A-4700-979F-5F776AC27ACB}">
      <dgm:prSet/>
      <dgm:spPr/>
      <dgm:t>
        <a:bodyPr/>
        <a:lstStyle/>
        <a:p>
          <a:endParaRPr lang="es-CO" sz="1800">
            <a:latin typeface="Montserrat"/>
          </a:endParaRPr>
        </a:p>
      </dgm:t>
    </dgm:pt>
    <dgm:pt modelId="{C89F27B8-5FF4-4D1D-BE7F-0F91E02DEB21}" type="pres">
      <dgm:prSet presAssocID="{65D6C447-7F21-4D6B-BEA9-D4D4C8E4A9AA}" presName="linear" presStyleCnt="0">
        <dgm:presLayoutVars>
          <dgm:animLvl val="lvl"/>
          <dgm:resizeHandles val="exact"/>
        </dgm:presLayoutVars>
      </dgm:prSet>
      <dgm:spPr/>
    </dgm:pt>
    <dgm:pt modelId="{7C68FEC5-F31C-400D-B597-A28788ED591C}" type="pres">
      <dgm:prSet presAssocID="{22769D81-276F-4C7C-836A-07A894E6560B}" presName="parentText" presStyleLbl="node1" presStyleIdx="0" presStyleCnt="2" custScaleY="143467" custLinFactY="-21794" custLinFactNeighborX="-131" custLinFactNeighborY="-100000">
        <dgm:presLayoutVars>
          <dgm:chMax val="0"/>
          <dgm:bulletEnabled val="1"/>
        </dgm:presLayoutVars>
      </dgm:prSet>
      <dgm:spPr/>
    </dgm:pt>
    <dgm:pt modelId="{C2418EE8-BDBA-4ED2-8D78-96E7A239B111}" type="pres">
      <dgm:prSet presAssocID="{466E5293-E494-42AE-9E8A-384682DCE12F}" presName="spacer" presStyleCnt="0"/>
      <dgm:spPr/>
    </dgm:pt>
    <dgm:pt modelId="{8139B08A-B436-44EB-AEA0-2FF3EA271DBB}" type="pres">
      <dgm:prSet presAssocID="{02C35A21-FDFF-4713-92AD-AED478A05104}" presName="parentText" presStyleLbl="node1" presStyleIdx="1" presStyleCnt="2" custScaleY="143467" custLinFactY="20887" custLinFactNeighborX="-131" custLinFactNeighborY="100000">
        <dgm:presLayoutVars>
          <dgm:chMax val="0"/>
          <dgm:bulletEnabled val="1"/>
        </dgm:presLayoutVars>
      </dgm:prSet>
      <dgm:spPr/>
    </dgm:pt>
  </dgm:ptLst>
  <dgm:cxnLst>
    <dgm:cxn modelId="{1DC25C1A-AEAF-43F5-8A6B-96654158451B}" type="presOf" srcId="{02C35A21-FDFF-4713-92AD-AED478A05104}" destId="{8139B08A-B436-44EB-AEA0-2FF3EA271DBB}" srcOrd="0" destOrd="0" presId="urn:microsoft.com/office/officeart/2005/8/layout/vList2"/>
    <dgm:cxn modelId="{5AF41434-C924-4CB1-9D6A-9EA38F7E792B}" srcId="{65D6C447-7F21-4D6B-BEA9-D4D4C8E4A9AA}" destId="{22769D81-276F-4C7C-836A-07A894E6560B}" srcOrd="0" destOrd="0" parTransId="{490E1538-8C7B-41A4-A365-741B99165DAC}" sibTransId="{466E5293-E494-42AE-9E8A-384682DCE12F}"/>
    <dgm:cxn modelId="{EC697B6E-7636-4D24-B887-D93A4692089C}" type="presOf" srcId="{65D6C447-7F21-4D6B-BEA9-D4D4C8E4A9AA}" destId="{C89F27B8-5FF4-4D1D-BE7F-0F91E02DEB21}" srcOrd="0" destOrd="0" presId="urn:microsoft.com/office/officeart/2005/8/layout/vList2"/>
    <dgm:cxn modelId="{6642EF7A-29F4-47D3-A7D0-0D6095141FEF}" type="presOf" srcId="{22769D81-276F-4C7C-836A-07A894E6560B}" destId="{7C68FEC5-F31C-400D-B597-A28788ED591C}" srcOrd="0" destOrd="0" presId="urn:microsoft.com/office/officeart/2005/8/layout/vList2"/>
    <dgm:cxn modelId="{20EA03B2-4E9A-4700-979F-5F776AC27ACB}" srcId="{65D6C447-7F21-4D6B-BEA9-D4D4C8E4A9AA}" destId="{02C35A21-FDFF-4713-92AD-AED478A05104}" srcOrd="1" destOrd="0" parTransId="{C1AE74D9-B038-4F6B-85BF-9D7FD5282AAD}" sibTransId="{47D9FF75-3408-4AC3-86A8-4CE67CF70AD4}"/>
    <dgm:cxn modelId="{7D55FDEA-CA87-4CDB-8630-FFD45DB99197}" type="presParOf" srcId="{C89F27B8-5FF4-4D1D-BE7F-0F91E02DEB21}" destId="{7C68FEC5-F31C-400D-B597-A28788ED591C}" srcOrd="0" destOrd="0" presId="urn:microsoft.com/office/officeart/2005/8/layout/vList2"/>
    <dgm:cxn modelId="{B3AA7B97-594E-4F2B-B696-E8318D06D1A6}" type="presParOf" srcId="{C89F27B8-5FF4-4D1D-BE7F-0F91E02DEB21}" destId="{C2418EE8-BDBA-4ED2-8D78-96E7A239B111}" srcOrd="1" destOrd="0" presId="urn:microsoft.com/office/officeart/2005/8/layout/vList2"/>
    <dgm:cxn modelId="{01E0B1EE-EB97-4C59-A62F-1A3232F54D0B}" type="presParOf" srcId="{C89F27B8-5FF4-4D1D-BE7F-0F91E02DEB21}" destId="{8139B08A-B436-44EB-AEA0-2FF3EA271DBB}"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7.xml><?xml version="1.0" encoding="utf-8"?>
<dgm:dataModel xmlns:dgm="http://schemas.openxmlformats.org/drawingml/2006/diagram" xmlns:a="http://schemas.openxmlformats.org/drawingml/2006/main">
  <dgm:ptLst>
    <dgm:pt modelId="{337FB74E-8EB2-43A6-A3DB-FA0FD911C08D}" type="doc">
      <dgm:prSet loTypeId="urn:microsoft.com/office/officeart/2008/layout/PictureStrips" loCatId="list" qsTypeId="urn:microsoft.com/office/officeart/2005/8/quickstyle/simple1" qsCatId="simple" csTypeId="urn:microsoft.com/office/officeart/2005/8/colors/accent1_2" csCatId="accent1" phldr="1"/>
      <dgm:spPr/>
      <dgm:t>
        <a:bodyPr/>
        <a:lstStyle/>
        <a:p>
          <a:endParaRPr lang="es-CO"/>
        </a:p>
      </dgm:t>
    </dgm:pt>
    <dgm:pt modelId="{6FE72857-4417-4443-917D-50C631F987ED}">
      <dgm:prSet phldrT="[Texto]" custT="1"/>
      <dgm:spPr/>
      <dgm:t>
        <a:bodyPr/>
        <a:lstStyle/>
        <a:p>
          <a:r>
            <a:rPr lang="es-CO" sz="1600" dirty="0">
              <a:latin typeface="Montserrat" panose="00000500000000000000"/>
            </a:rPr>
            <a:t>Los virus de la vacuna de la fiebre amarilla y algunos de influenza son cultivados por huevos de embriones de pollo.</a:t>
          </a:r>
        </a:p>
      </dgm:t>
    </dgm:pt>
    <dgm:pt modelId="{CB62BA6C-F73A-4B53-8F17-07B6DEF67185}" type="parTrans" cxnId="{77C77B14-4849-4075-999B-BA5C6CEC105F}">
      <dgm:prSet/>
      <dgm:spPr/>
      <dgm:t>
        <a:bodyPr/>
        <a:lstStyle/>
        <a:p>
          <a:endParaRPr lang="es-CO" sz="1600">
            <a:latin typeface="Montserrat" panose="00000500000000000000"/>
          </a:endParaRPr>
        </a:p>
      </dgm:t>
    </dgm:pt>
    <dgm:pt modelId="{D6674147-3251-4FC9-9583-E091A44C91C9}" type="sibTrans" cxnId="{77C77B14-4849-4075-999B-BA5C6CEC105F}">
      <dgm:prSet/>
      <dgm:spPr/>
      <dgm:t>
        <a:bodyPr/>
        <a:lstStyle/>
        <a:p>
          <a:endParaRPr lang="es-CO" sz="1600">
            <a:latin typeface="Montserrat" panose="00000500000000000000"/>
          </a:endParaRPr>
        </a:p>
      </dgm:t>
    </dgm:pt>
    <dgm:pt modelId="{C2B22022-3331-45CC-A330-EA2A7F5C8797}">
      <dgm:prSet phldrT="[Texto]" custT="1"/>
      <dgm:spPr/>
      <dgm:t>
        <a:bodyPr/>
        <a:lstStyle/>
        <a:p>
          <a:r>
            <a:rPr lang="es-CO" sz="1600" dirty="0">
              <a:latin typeface="Montserrat" panose="00000500000000000000"/>
            </a:rPr>
            <a:t>Sarampión y rubeola son cultivados en fibroblastos de embriones de pollo. </a:t>
          </a:r>
        </a:p>
      </dgm:t>
    </dgm:pt>
    <dgm:pt modelId="{0357ED02-0474-461F-9DF3-36AF49A98FEA}" type="parTrans" cxnId="{B0DBAB48-385C-4674-B483-B65ED7CE76B1}">
      <dgm:prSet/>
      <dgm:spPr/>
      <dgm:t>
        <a:bodyPr/>
        <a:lstStyle/>
        <a:p>
          <a:endParaRPr lang="es-CO" sz="1600">
            <a:latin typeface="Montserrat" panose="00000500000000000000"/>
          </a:endParaRPr>
        </a:p>
      </dgm:t>
    </dgm:pt>
    <dgm:pt modelId="{E1D6E779-F1D8-48C5-86F7-E202967193B1}" type="sibTrans" cxnId="{B0DBAB48-385C-4674-B483-B65ED7CE76B1}">
      <dgm:prSet/>
      <dgm:spPr/>
      <dgm:t>
        <a:bodyPr/>
        <a:lstStyle/>
        <a:p>
          <a:endParaRPr lang="es-CO" sz="1600">
            <a:latin typeface="Montserrat" panose="00000500000000000000"/>
          </a:endParaRPr>
        </a:p>
      </dgm:t>
    </dgm:pt>
    <dgm:pt modelId="{5BF38307-E113-46F7-A8A8-BE73BA10E2F4}">
      <dgm:prSet phldrT="[Texto]" custT="1"/>
      <dgm:spPr/>
      <dgm:t>
        <a:bodyPr/>
        <a:lstStyle/>
        <a:p>
          <a:r>
            <a:rPr lang="es-CO" sz="1600" dirty="0">
              <a:latin typeface="Montserrat" panose="00000500000000000000"/>
            </a:rPr>
            <a:t>Solo la alergia grave (anafilaxia, choque, angioedema) a este es una contraindicación para aplicar fiebre amarilla, no influenza (siempre aplicar la influenza así haya alergia grave al huevo, en estos casos se deja en observación mínimo 2 horas luego de la aplicación).</a:t>
          </a:r>
        </a:p>
      </dgm:t>
    </dgm:pt>
    <dgm:pt modelId="{939DDC0B-DE0F-4F26-9841-8404A59F294B}" type="parTrans" cxnId="{94598143-79CB-41EB-9C07-447CABE5A13D}">
      <dgm:prSet/>
      <dgm:spPr/>
      <dgm:t>
        <a:bodyPr/>
        <a:lstStyle/>
        <a:p>
          <a:endParaRPr lang="es-CO" sz="1600">
            <a:latin typeface="Montserrat" panose="00000500000000000000"/>
          </a:endParaRPr>
        </a:p>
      </dgm:t>
    </dgm:pt>
    <dgm:pt modelId="{992CD7E5-C4E6-4C09-99FE-AB994DD51EAE}" type="sibTrans" cxnId="{94598143-79CB-41EB-9C07-447CABE5A13D}">
      <dgm:prSet/>
      <dgm:spPr/>
      <dgm:t>
        <a:bodyPr/>
        <a:lstStyle/>
        <a:p>
          <a:endParaRPr lang="es-CO" sz="1600">
            <a:latin typeface="Montserrat" panose="00000500000000000000"/>
          </a:endParaRPr>
        </a:p>
      </dgm:t>
    </dgm:pt>
    <dgm:pt modelId="{92717234-378A-48FD-8DB5-4B74DFE80B3E}" type="pres">
      <dgm:prSet presAssocID="{337FB74E-8EB2-43A6-A3DB-FA0FD911C08D}" presName="Name0" presStyleCnt="0">
        <dgm:presLayoutVars>
          <dgm:dir/>
          <dgm:resizeHandles val="exact"/>
        </dgm:presLayoutVars>
      </dgm:prSet>
      <dgm:spPr/>
    </dgm:pt>
    <dgm:pt modelId="{3DA8546D-8AB8-4117-82DE-C14185FF317F}" type="pres">
      <dgm:prSet presAssocID="{6FE72857-4417-4443-917D-50C631F987ED}" presName="composite" presStyleCnt="0"/>
      <dgm:spPr/>
    </dgm:pt>
    <dgm:pt modelId="{AC4091A8-160C-4780-8D95-0DCEEDD0ADF7}" type="pres">
      <dgm:prSet presAssocID="{6FE72857-4417-4443-917D-50C631F987ED}" presName="rect1" presStyleLbl="trAlignAcc1" presStyleIdx="0" presStyleCnt="3" custScaleX="141257" custScaleY="73125" custLinFactNeighborX="13035" custLinFactNeighborY="-3449">
        <dgm:presLayoutVars>
          <dgm:bulletEnabled val="1"/>
        </dgm:presLayoutVars>
      </dgm:prSet>
      <dgm:spPr/>
    </dgm:pt>
    <dgm:pt modelId="{820CD0F9-D852-45E2-A7DC-A5F868D091C3}" type="pres">
      <dgm:prSet presAssocID="{6FE72857-4417-4443-917D-50C631F987ED}" presName="rect2" presStyleLbl="fgImgPlace1" presStyleIdx="0" presStyleCnt="3" custLinFactNeighborX="-38434" custLinFactNeighborY="-3750"/>
      <dgm:spPr/>
    </dgm:pt>
    <dgm:pt modelId="{DF49BF46-C726-4E5A-87B6-5D0674395AC0}" type="pres">
      <dgm:prSet presAssocID="{D6674147-3251-4FC9-9583-E091A44C91C9}" presName="sibTrans" presStyleCnt="0"/>
      <dgm:spPr/>
    </dgm:pt>
    <dgm:pt modelId="{E6D80EB7-7148-4A78-8C89-6FC093B5B015}" type="pres">
      <dgm:prSet presAssocID="{C2B22022-3331-45CC-A330-EA2A7F5C8797}" presName="composite" presStyleCnt="0"/>
      <dgm:spPr/>
    </dgm:pt>
    <dgm:pt modelId="{B39021FE-7A72-4B11-A0D2-B2C963F8F597}" type="pres">
      <dgm:prSet presAssocID="{C2B22022-3331-45CC-A330-EA2A7F5C8797}" presName="rect1" presStyleLbl="trAlignAcc1" presStyleIdx="1" presStyleCnt="3" custScaleX="141257" custScaleY="73125" custLinFactNeighborX="13035" custLinFactNeighborY="-3449">
        <dgm:presLayoutVars>
          <dgm:bulletEnabled val="1"/>
        </dgm:presLayoutVars>
      </dgm:prSet>
      <dgm:spPr/>
    </dgm:pt>
    <dgm:pt modelId="{6E25142D-A060-4FC5-AA6C-B4F5B154E79B}" type="pres">
      <dgm:prSet presAssocID="{C2B22022-3331-45CC-A330-EA2A7F5C8797}" presName="rect2" presStyleLbl="fgImgPlace1" presStyleIdx="1" presStyleCnt="3" custLinFactNeighborX="-38434" custLinFactNeighborY="-3750"/>
      <dgm:spPr/>
    </dgm:pt>
    <dgm:pt modelId="{9271C2FC-F222-4624-B591-CD6518B42A9C}" type="pres">
      <dgm:prSet presAssocID="{E1D6E779-F1D8-48C5-86F7-E202967193B1}" presName="sibTrans" presStyleCnt="0"/>
      <dgm:spPr/>
    </dgm:pt>
    <dgm:pt modelId="{628650D7-3759-4303-A1B7-31E3BB4B6F9F}" type="pres">
      <dgm:prSet presAssocID="{5BF38307-E113-46F7-A8A8-BE73BA10E2F4}" presName="composite" presStyleCnt="0"/>
      <dgm:spPr/>
    </dgm:pt>
    <dgm:pt modelId="{245E86EB-42E0-45EB-A17B-025F6EE6004E}" type="pres">
      <dgm:prSet presAssocID="{5BF38307-E113-46F7-A8A8-BE73BA10E2F4}" presName="rect1" presStyleLbl="trAlignAcc1" presStyleIdx="2" presStyleCnt="3" custScaleX="141257" custLinFactNeighborX="13035" custLinFactNeighborY="-3449">
        <dgm:presLayoutVars>
          <dgm:bulletEnabled val="1"/>
        </dgm:presLayoutVars>
      </dgm:prSet>
      <dgm:spPr/>
    </dgm:pt>
    <dgm:pt modelId="{D3D8E2EB-CDF4-4D13-8EAE-B78A0BB6E158}" type="pres">
      <dgm:prSet presAssocID="{5BF38307-E113-46F7-A8A8-BE73BA10E2F4}" presName="rect2" presStyleLbl="fgImgPlace1" presStyleIdx="2" presStyleCnt="3" custLinFactNeighborX="-38434" custLinFactNeighborY="-3750"/>
      <dgm:spPr/>
    </dgm:pt>
  </dgm:ptLst>
  <dgm:cxnLst>
    <dgm:cxn modelId="{77C77B14-4849-4075-999B-BA5C6CEC105F}" srcId="{337FB74E-8EB2-43A6-A3DB-FA0FD911C08D}" destId="{6FE72857-4417-4443-917D-50C631F987ED}" srcOrd="0" destOrd="0" parTransId="{CB62BA6C-F73A-4B53-8F17-07B6DEF67185}" sibTransId="{D6674147-3251-4FC9-9583-E091A44C91C9}"/>
    <dgm:cxn modelId="{DFD5F131-CD61-44DD-B75D-01771156513D}" type="presOf" srcId="{6FE72857-4417-4443-917D-50C631F987ED}" destId="{AC4091A8-160C-4780-8D95-0DCEEDD0ADF7}" srcOrd="0" destOrd="0" presId="urn:microsoft.com/office/officeart/2008/layout/PictureStrips"/>
    <dgm:cxn modelId="{94598143-79CB-41EB-9C07-447CABE5A13D}" srcId="{337FB74E-8EB2-43A6-A3DB-FA0FD911C08D}" destId="{5BF38307-E113-46F7-A8A8-BE73BA10E2F4}" srcOrd="2" destOrd="0" parTransId="{939DDC0B-DE0F-4F26-9841-8404A59F294B}" sibTransId="{992CD7E5-C4E6-4C09-99FE-AB994DD51EAE}"/>
    <dgm:cxn modelId="{B0DBAB48-385C-4674-B483-B65ED7CE76B1}" srcId="{337FB74E-8EB2-43A6-A3DB-FA0FD911C08D}" destId="{C2B22022-3331-45CC-A330-EA2A7F5C8797}" srcOrd="1" destOrd="0" parTransId="{0357ED02-0474-461F-9DF3-36AF49A98FEA}" sibTransId="{E1D6E779-F1D8-48C5-86F7-E202967193B1}"/>
    <dgm:cxn modelId="{502C6C7C-B722-4B92-810F-0E545FF55AF0}" type="presOf" srcId="{5BF38307-E113-46F7-A8A8-BE73BA10E2F4}" destId="{245E86EB-42E0-45EB-A17B-025F6EE6004E}" srcOrd="0" destOrd="0" presId="urn:microsoft.com/office/officeart/2008/layout/PictureStrips"/>
    <dgm:cxn modelId="{8DC7B3A2-0507-4185-A324-05155B7B79BB}" type="presOf" srcId="{337FB74E-8EB2-43A6-A3DB-FA0FD911C08D}" destId="{92717234-378A-48FD-8DB5-4B74DFE80B3E}" srcOrd="0" destOrd="0" presId="urn:microsoft.com/office/officeart/2008/layout/PictureStrips"/>
    <dgm:cxn modelId="{69D409D3-EBCB-4022-8F5B-EE20A1F22D61}" type="presOf" srcId="{C2B22022-3331-45CC-A330-EA2A7F5C8797}" destId="{B39021FE-7A72-4B11-A0D2-B2C963F8F597}" srcOrd="0" destOrd="0" presId="urn:microsoft.com/office/officeart/2008/layout/PictureStrips"/>
    <dgm:cxn modelId="{22FE29BB-5B3B-4A89-9B6F-EB362C60E044}" type="presParOf" srcId="{92717234-378A-48FD-8DB5-4B74DFE80B3E}" destId="{3DA8546D-8AB8-4117-82DE-C14185FF317F}" srcOrd="0" destOrd="0" presId="urn:microsoft.com/office/officeart/2008/layout/PictureStrips"/>
    <dgm:cxn modelId="{8ED9864C-665E-476C-958F-677A8AB1682C}" type="presParOf" srcId="{3DA8546D-8AB8-4117-82DE-C14185FF317F}" destId="{AC4091A8-160C-4780-8D95-0DCEEDD0ADF7}" srcOrd="0" destOrd="0" presId="urn:microsoft.com/office/officeart/2008/layout/PictureStrips"/>
    <dgm:cxn modelId="{143FA2A5-244E-43C1-A195-804CD30C78A6}" type="presParOf" srcId="{3DA8546D-8AB8-4117-82DE-C14185FF317F}" destId="{820CD0F9-D852-45E2-A7DC-A5F868D091C3}" srcOrd="1" destOrd="0" presId="urn:microsoft.com/office/officeart/2008/layout/PictureStrips"/>
    <dgm:cxn modelId="{66783485-3A46-4A5D-8572-C64D052AE0F2}" type="presParOf" srcId="{92717234-378A-48FD-8DB5-4B74DFE80B3E}" destId="{DF49BF46-C726-4E5A-87B6-5D0674395AC0}" srcOrd="1" destOrd="0" presId="urn:microsoft.com/office/officeart/2008/layout/PictureStrips"/>
    <dgm:cxn modelId="{2626C4EA-96D2-410D-B8A9-A77198F43B42}" type="presParOf" srcId="{92717234-378A-48FD-8DB5-4B74DFE80B3E}" destId="{E6D80EB7-7148-4A78-8C89-6FC093B5B015}" srcOrd="2" destOrd="0" presId="urn:microsoft.com/office/officeart/2008/layout/PictureStrips"/>
    <dgm:cxn modelId="{09A3CE20-56DD-42CC-8D74-A67410D57F11}" type="presParOf" srcId="{E6D80EB7-7148-4A78-8C89-6FC093B5B015}" destId="{B39021FE-7A72-4B11-A0D2-B2C963F8F597}" srcOrd="0" destOrd="0" presId="urn:microsoft.com/office/officeart/2008/layout/PictureStrips"/>
    <dgm:cxn modelId="{2ED3CC81-8704-48CB-B326-5FBE5F14B105}" type="presParOf" srcId="{E6D80EB7-7148-4A78-8C89-6FC093B5B015}" destId="{6E25142D-A060-4FC5-AA6C-B4F5B154E79B}" srcOrd="1" destOrd="0" presId="urn:microsoft.com/office/officeart/2008/layout/PictureStrips"/>
    <dgm:cxn modelId="{8026AC1F-46DF-4997-A045-C37120AA8A40}" type="presParOf" srcId="{92717234-378A-48FD-8DB5-4B74DFE80B3E}" destId="{9271C2FC-F222-4624-B591-CD6518B42A9C}" srcOrd="3" destOrd="0" presId="urn:microsoft.com/office/officeart/2008/layout/PictureStrips"/>
    <dgm:cxn modelId="{4229CC8C-9684-4F09-A95F-9B34C40CE0F9}" type="presParOf" srcId="{92717234-378A-48FD-8DB5-4B74DFE80B3E}" destId="{628650D7-3759-4303-A1B7-31E3BB4B6F9F}" srcOrd="4" destOrd="0" presId="urn:microsoft.com/office/officeart/2008/layout/PictureStrips"/>
    <dgm:cxn modelId="{2F237EDC-FBFC-46C2-A745-DBC66C5B9278}" type="presParOf" srcId="{628650D7-3759-4303-A1B7-31E3BB4B6F9F}" destId="{245E86EB-42E0-45EB-A17B-025F6EE6004E}" srcOrd="0" destOrd="0" presId="urn:microsoft.com/office/officeart/2008/layout/PictureStrips"/>
    <dgm:cxn modelId="{A3D2A0EF-8EFF-4EE4-97F2-5CB557439A3D}" type="presParOf" srcId="{628650D7-3759-4303-A1B7-31E3BB4B6F9F}" destId="{D3D8E2EB-CDF4-4D13-8EAE-B78A0BB6E158}" srcOrd="1" destOrd="0" presId="urn:microsoft.com/office/officeart/2008/layout/PictureStrip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8.xml><?xml version="1.0" encoding="utf-8"?>
<dgm:dataModel xmlns:dgm="http://schemas.openxmlformats.org/drawingml/2006/diagram" xmlns:a="http://schemas.openxmlformats.org/drawingml/2006/main">
  <dgm:ptLst>
    <dgm:pt modelId="{184D047B-9FCB-4E51-B0DB-CE938845415A}" type="doc">
      <dgm:prSet loTypeId="urn:microsoft.com/office/officeart/2005/8/layout/list1" loCatId="list" qsTypeId="urn:microsoft.com/office/officeart/2005/8/quickstyle/simple1" qsCatId="simple" csTypeId="urn:microsoft.com/office/officeart/2005/8/colors/accent1_4" csCatId="accent1" phldr="1"/>
      <dgm:spPr/>
      <dgm:t>
        <a:bodyPr/>
        <a:lstStyle/>
        <a:p>
          <a:endParaRPr lang="es-CO"/>
        </a:p>
      </dgm:t>
    </dgm:pt>
    <dgm:pt modelId="{47AF6E42-80AB-46AD-A47C-79BC205A4046}">
      <dgm:prSet phldrT="[Texto]" custT="1"/>
      <dgm:spPr/>
      <dgm:t>
        <a:bodyPr/>
        <a:lstStyle/>
        <a:p>
          <a:r>
            <a:rPr lang="es-CO" sz="1600" dirty="0">
              <a:latin typeface="Montserrat"/>
            </a:rPr>
            <a:t>Componentes que pueden generar alergia: proteínas residuales de la fabricación, gelatina, la levadura, látex. El antígeno </a:t>
          </a:r>
          <a:r>
            <a:rPr lang="es-CO" sz="1600" dirty="0" err="1">
              <a:latin typeface="Montserrat"/>
            </a:rPr>
            <a:t>vacunal</a:t>
          </a:r>
          <a:r>
            <a:rPr lang="es-CO" sz="1600" dirty="0">
              <a:latin typeface="Montserrat"/>
            </a:rPr>
            <a:t> es el menos implicado en la alergia por vacunas. </a:t>
          </a:r>
        </a:p>
      </dgm:t>
    </dgm:pt>
    <dgm:pt modelId="{35B0E8E3-379D-489B-93F6-0F0BF080A175}" type="parTrans" cxnId="{25B4005C-9C7C-4E68-85AB-E28762A48B2F}">
      <dgm:prSet/>
      <dgm:spPr/>
      <dgm:t>
        <a:bodyPr/>
        <a:lstStyle/>
        <a:p>
          <a:endParaRPr lang="es-CO" sz="1600">
            <a:latin typeface="Montserrat"/>
          </a:endParaRPr>
        </a:p>
      </dgm:t>
    </dgm:pt>
    <dgm:pt modelId="{FD993A5F-CCBD-4838-98BD-E1F8475C4332}" type="sibTrans" cxnId="{25B4005C-9C7C-4E68-85AB-E28762A48B2F}">
      <dgm:prSet/>
      <dgm:spPr/>
      <dgm:t>
        <a:bodyPr/>
        <a:lstStyle/>
        <a:p>
          <a:endParaRPr lang="es-CO" sz="1600">
            <a:latin typeface="Montserrat"/>
          </a:endParaRPr>
        </a:p>
      </dgm:t>
    </dgm:pt>
    <dgm:pt modelId="{CE100ED6-78AD-4F39-A5A5-6BBA1ED10248}">
      <dgm:prSet phldrT="[Texto]" custT="1"/>
      <dgm:spPr/>
      <dgm:t>
        <a:bodyPr/>
        <a:lstStyle/>
        <a:p>
          <a:r>
            <a:rPr lang="es-CO" sz="1600" dirty="0">
              <a:latin typeface="Montserrat"/>
            </a:rPr>
            <a:t>La única vacuna de influenza libre de huevo es la trivalente recombinante, pero no es aprobada en menores de 18 años. </a:t>
          </a:r>
        </a:p>
      </dgm:t>
    </dgm:pt>
    <dgm:pt modelId="{C6155760-C4E0-427B-B26F-3A9A9E9A0515}" type="parTrans" cxnId="{22D56123-65A0-4FA8-80AB-4E8AF83DD9BC}">
      <dgm:prSet/>
      <dgm:spPr/>
      <dgm:t>
        <a:bodyPr/>
        <a:lstStyle/>
        <a:p>
          <a:endParaRPr lang="es-CO" sz="1600">
            <a:latin typeface="Montserrat"/>
          </a:endParaRPr>
        </a:p>
      </dgm:t>
    </dgm:pt>
    <dgm:pt modelId="{007027F8-9327-42D5-BC93-B39695A4DDF0}" type="sibTrans" cxnId="{22D56123-65A0-4FA8-80AB-4E8AF83DD9BC}">
      <dgm:prSet/>
      <dgm:spPr/>
      <dgm:t>
        <a:bodyPr/>
        <a:lstStyle/>
        <a:p>
          <a:endParaRPr lang="es-CO" sz="1600">
            <a:latin typeface="Montserrat"/>
          </a:endParaRPr>
        </a:p>
      </dgm:t>
    </dgm:pt>
    <dgm:pt modelId="{3A7287F4-A2D5-48E8-884E-17E34DC635FC}">
      <dgm:prSet phldrT="[Texto]" custT="1"/>
      <dgm:spPr>
        <a:solidFill>
          <a:schemeClr val="accent5">
            <a:lumMod val="75000"/>
          </a:schemeClr>
        </a:solidFill>
      </dgm:spPr>
      <dgm:t>
        <a:bodyPr/>
        <a:lstStyle/>
        <a:p>
          <a:r>
            <a:rPr lang="es-CO" sz="1600" dirty="0">
              <a:latin typeface="Montserrat"/>
            </a:rPr>
            <a:t>No se le debe exigir a los papás dar huevo a los bebés antes de la aplicación de la triple viral. </a:t>
          </a:r>
        </a:p>
      </dgm:t>
    </dgm:pt>
    <dgm:pt modelId="{5235DBAD-4F07-472F-A96A-5A4CCDECFD09}" type="parTrans" cxnId="{60800534-2CD7-4DC4-B953-E31C825D775C}">
      <dgm:prSet/>
      <dgm:spPr/>
      <dgm:t>
        <a:bodyPr/>
        <a:lstStyle/>
        <a:p>
          <a:endParaRPr lang="es-CO" sz="1600">
            <a:latin typeface="Montserrat"/>
          </a:endParaRPr>
        </a:p>
      </dgm:t>
    </dgm:pt>
    <dgm:pt modelId="{1474AB97-7B5E-461B-ADC4-1194C528D9BD}" type="sibTrans" cxnId="{60800534-2CD7-4DC4-B953-E31C825D775C}">
      <dgm:prSet/>
      <dgm:spPr/>
      <dgm:t>
        <a:bodyPr/>
        <a:lstStyle/>
        <a:p>
          <a:endParaRPr lang="es-CO" sz="1600">
            <a:latin typeface="Montserrat"/>
          </a:endParaRPr>
        </a:p>
      </dgm:t>
    </dgm:pt>
    <dgm:pt modelId="{A0D04AD0-E056-4BEB-8BDD-B13B988DD4F6}" type="pres">
      <dgm:prSet presAssocID="{184D047B-9FCB-4E51-B0DB-CE938845415A}" presName="linear" presStyleCnt="0">
        <dgm:presLayoutVars>
          <dgm:dir/>
          <dgm:animLvl val="lvl"/>
          <dgm:resizeHandles val="exact"/>
        </dgm:presLayoutVars>
      </dgm:prSet>
      <dgm:spPr/>
    </dgm:pt>
    <dgm:pt modelId="{453956D2-E925-4F9F-A20D-049E92E0298F}" type="pres">
      <dgm:prSet presAssocID="{47AF6E42-80AB-46AD-A47C-79BC205A4046}" presName="parentLin" presStyleCnt="0"/>
      <dgm:spPr/>
    </dgm:pt>
    <dgm:pt modelId="{686F0085-76F7-4AD1-A3F7-E18C023182B9}" type="pres">
      <dgm:prSet presAssocID="{47AF6E42-80AB-46AD-A47C-79BC205A4046}" presName="parentLeftMargin" presStyleLbl="node1" presStyleIdx="0" presStyleCnt="3"/>
      <dgm:spPr/>
    </dgm:pt>
    <dgm:pt modelId="{1A579EE8-C9B8-475B-8E66-9A6B03F9B97E}" type="pres">
      <dgm:prSet presAssocID="{47AF6E42-80AB-46AD-A47C-79BC205A4046}" presName="parentText" presStyleLbl="node1" presStyleIdx="0" presStyleCnt="3" custScaleX="120493">
        <dgm:presLayoutVars>
          <dgm:chMax val="0"/>
          <dgm:bulletEnabled val="1"/>
        </dgm:presLayoutVars>
      </dgm:prSet>
      <dgm:spPr/>
    </dgm:pt>
    <dgm:pt modelId="{EBCFAB9C-040D-449F-A6D4-A5813E6092D0}" type="pres">
      <dgm:prSet presAssocID="{47AF6E42-80AB-46AD-A47C-79BC205A4046}" presName="negativeSpace" presStyleCnt="0"/>
      <dgm:spPr/>
    </dgm:pt>
    <dgm:pt modelId="{1247B3A3-5E66-48E8-B7ED-9D93B7EC14B4}" type="pres">
      <dgm:prSet presAssocID="{47AF6E42-80AB-46AD-A47C-79BC205A4046}" presName="childText" presStyleLbl="conFgAcc1" presStyleIdx="0" presStyleCnt="3">
        <dgm:presLayoutVars>
          <dgm:bulletEnabled val="1"/>
        </dgm:presLayoutVars>
      </dgm:prSet>
      <dgm:spPr/>
    </dgm:pt>
    <dgm:pt modelId="{53C5A3CD-38BE-4EE6-9960-22B6E792F25A}" type="pres">
      <dgm:prSet presAssocID="{FD993A5F-CCBD-4838-98BD-E1F8475C4332}" presName="spaceBetweenRectangles" presStyleCnt="0"/>
      <dgm:spPr/>
    </dgm:pt>
    <dgm:pt modelId="{8A1A2F7B-F9A6-4CB2-BAEE-D44B1310B7CA}" type="pres">
      <dgm:prSet presAssocID="{CE100ED6-78AD-4F39-A5A5-6BBA1ED10248}" presName="parentLin" presStyleCnt="0"/>
      <dgm:spPr/>
    </dgm:pt>
    <dgm:pt modelId="{1747D757-C9C7-429F-83A6-EEB882C7D379}" type="pres">
      <dgm:prSet presAssocID="{CE100ED6-78AD-4F39-A5A5-6BBA1ED10248}" presName="parentLeftMargin" presStyleLbl="node1" presStyleIdx="0" presStyleCnt="3"/>
      <dgm:spPr/>
    </dgm:pt>
    <dgm:pt modelId="{479A9B0A-6078-44CB-BBA1-E5B3402C1363}" type="pres">
      <dgm:prSet presAssocID="{CE100ED6-78AD-4F39-A5A5-6BBA1ED10248}" presName="parentText" presStyleLbl="node1" presStyleIdx="1" presStyleCnt="3" custScaleX="120493">
        <dgm:presLayoutVars>
          <dgm:chMax val="0"/>
          <dgm:bulletEnabled val="1"/>
        </dgm:presLayoutVars>
      </dgm:prSet>
      <dgm:spPr/>
    </dgm:pt>
    <dgm:pt modelId="{F440DC02-DDD0-4F21-9DC8-96C79F2939E6}" type="pres">
      <dgm:prSet presAssocID="{CE100ED6-78AD-4F39-A5A5-6BBA1ED10248}" presName="negativeSpace" presStyleCnt="0"/>
      <dgm:spPr/>
    </dgm:pt>
    <dgm:pt modelId="{3DCDE9E6-83AE-4080-8AD9-DA29A0650756}" type="pres">
      <dgm:prSet presAssocID="{CE100ED6-78AD-4F39-A5A5-6BBA1ED10248}" presName="childText" presStyleLbl="conFgAcc1" presStyleIdx="1" presStyleCnt="3">
        <dgm:presLayoutVars>
          <dgm:bulletEnabled val="1"/>
        </dgm:presLayoutVars>
      </dgm:prSet>
      <dgm:spPr/>
    </dgm:pt>
    <dgm:pt modelId="{0BC00239-08EE-4E7C-9FC8-D3CED19B564E}" type="pres">
      <dgm:prSet presAssocID="{007027F8-9327-42D5-BC93-B39695A4DDF0}" presName="spaceBetweenRectangles" presStyleCnt="0"/>
      <dgm:spPr/>
    </dgm:pt>
    <dgm:pt modelId="{1D1BE1F4-94CF-4D89-9E0E-DF84099589A1}" type="pres">
      <dgm:prSet presAssocID="{3A7287F4-A2D5-48E8-884E-17E34DC635FC}" presName="parentLin" presStyleCnt="0"/>
      <dgm:spPr/>
    </dgm:pt>
    <dgm:pt modelId="{B06D2C84-8E77-4BC6-ACE2-962B67536029}" type="pres">
      <dgm:prSet presAssocID="{3A7287F4-A2D5-48E8-884E-17E34DC635FC}" presName="parentLeftMargin" presStyleLbl="node1" presStyleIdx="1" presStyleCnt="3"/>
      <dgm:spPr/>
    </dgm:pt>
    <dgm:pt modelId="{86C32F31-C35D-462D-BEB1-00802B97E28E}" type="pres">
      <dgm:prSet presAssocID="{3A7287F4-A2D5-48E8-884E-17E34DC635FC}" presName="parentText" presStyleLbl="node1" presStyleIdx="2" presStyleCnt="3" custScaleX="120493">
        <dgm:presLayoutVars>
          <dgm:chMax val="0"/>
          <dgm:bulletEnabled val="1"/>
        </dgm:presLayoutVars>
      </dgm:prSet>
      <dgm:spPr/>
    </dgm:pt>
    <dgm:pt modelId="{DE669288-F4D8-470C-9E50-7FCB6847D248}" type="pres">
      <dgm:prSet presAssocID="{3A7287F4-A2D5-48E8-884E-17E34DC635FC}" presName="negativeSpace" presStyleCnt="0"/>
      <dgm:spPr/>
    </dgm:pt>
    <dgm:pt modelId="{0C20351E-0E82-4BA6-A06C-54874978FF25}" type="pres">
      <dgm:prSet presAssocID="{3A7287F4-A2D5-48E8-884E-17E34DC635FC}" presName="childText" presStyleLbl="conFgAcc1" presStyleIdx="2" presStyleCnt="3">
        <dgm:presLayoutVars>
          <dgm:bulletEnabled val="1"/>
        </dgm:presLayoutVars>
      </dgm:prSet>
      <dgm:spPr/>
    </dgm:pt>
  </dgm:ptLst>
  <dgm:cxnLst>
    <dgm:cxn modelId="{3BAD730C-3D72-4CC2-A255-E4F38A4D73FB}" type="presOf" srcId="{3A7287F4-A2D5-48E8-884E-17E34DC635FC}" destId="{B06D2C84-8E77-4BC6-ACE2-962B67536029}" srcOrd="0" destOrd="0" presId="urn:microsoft.com/office/officeart/2005/8/layout/list1"/>
    <dgm:cxn modelId="{2872081D-D2DA-4C4D-BD83-9F7238C98504}" type="presOf" srcId="{CE100ED6-78AD-4F39-A5A5-6BBA1ED10248}" destId="{479A9B0A-6078-44CB-BBA1-E5B3402C1363}" srcOrd="1" destOrd="0" presId="urn:microsoft.com/office/officeart/2005/8/layout/list1"/>
    <dgm:cxn modelId="{22D56123-65A0-4FA8-80AB-4E8AF83DD9BC}" srcId="{184D047B-9FCB-4E51-B0DB-CE938845415A}" destId="{CE100ED6-78AD-4F39-A5A5-6BBA1ED10248}" srcOrd="1" destOrd="0" parTransId="{C6155760-C4E0-427B-B26F-3A9A9E9A0515}" sibTransId="{007027F8-9327-42D5-BC93-B39695A4DDF0}"/>
    <dgm:cxn modelId="{60800534-2CD7-4DC4-B953-E31C825D775C}" srcId="{184D047B-9FCB-4E51-B0DB-CE938845415A}" destId="{3A7287F4-A2D5-48E8-884E-17E34DC635FC}" srcOrd="2" destOrd="0" parTransId="{5235DBAD-4F07-472F-A96A-5A4CCDECFD09}" sibTransId="{1474AB97-7B5E-461B-ADC4-1194C528D9BD}"/>
    <dgm:cxn modelId="{66746738-2A40-462B-8750-034A7E13DD8C}" type="presOf" srcId="{CE100ED6-78AD-4F39-A5A5-6BBA1ED10248}" destId="{1747D757-C9C7-429F-83A6-EEB882C7D379}" srcOrd="0" destOrd="0" presId="urn:microsoft.com/office/officeart/2005/8/layout/list1"/>
    <dgm:cxn modelId="{CF851A40-3C80-4545-B037-8C224CF0C813}" type="presOf" srcId="{184D047B-9FCB-4E51-B0DB-CE938845415A}" destId="{A0D04AD0-E056-4BEB-8BDD-B13B988DD4F6}" srcOrd="0" destOrd="0" presId="urn:microsoft.com/office/officeart/2005/8/layout/list1"/>
    <dgm:cxn modelId="{25B4005C-9C7C-4E68-85AB-E28762A48B2F}" srcId="{184D047B-9FCB-4E51-B0DB-CE938845415A}" destId="{47AF6E42-80AB-46AD-A47C-79BC205A4046}" srcOrd="0" destOrd="0" parTransId="{35B0E8E3-379D-489B-93F6-0F0BF080A175}" sibTransId="{FD993A5F-CCBD-4838-98BD-E1F8475C4332}"/>
    <dgm:cxn modelId="{E0978A7E-7970-4FED-B6B2-F96044B46596}" type="presOf" srcId="{3A7287F4-A2D5-48E8-884E-17E34DC635FC}" destId="{86C32F31-C35D-462D-BEB1-00802B97E28E}" srcOrd="1" destOrd="0" presId="urn:microsoft.com/office/officeart/2005/8/layout/list1"/>
    <dgm:cxn modelId="{F0F159A6-C0BE-4DB0-962A-D006C172EF2C}" type="presOf" srcId="{47AF6E42-80AB-46AD-A47C-79BC205A4046}" destId="{1A579EE8-C9B8-475B-8E66-9A6B03F9B97E}" srcOrd="1" destOrd="0" presId="urn:microsoft.com/office/officeart/2005/8/layout/list1"/>
    <dgm:cxn modelId="{A79FB8C5-835C-406C-9981-0222C6688C2F}" type="presOf" srcId="{47AF6E42-80AB-46AD-A47C-79BC205A4046}" destId="{686F0085-76F7-4AD1-A3F7-E18C023182B9}" srcOrd="0" destOrd="0" presId="urn:microsoft.com/office/officeart/2005/8/layout/list1"/>
    <dgm:cxn modelId="{6D943F7C-8571-4B13-9A8E-6C8C83A7FFC6}" type="presParOf" srcId="{A0D04AD0-E056-4BEB-8BDD-B13B988DD4F6}" destId="{453956D2-E925-4F9F-A20D-049E92E0298F}" srcOrd="0" destOrd="0" presId="urn:microsoft.com/office/officeart/2005/8/layout/list1"/>
    <dgm:cxn modelId="{1431E781-7DF4-4A84-BE66-48E24852340F}" type="presParOf" srcId="{453956D2-E925-4F9F-A20D-049E92E0298F}" destId="{686F0085-76F7-4AD1-A3F7-E18C023182B9}" srcOrd="0" destOrd="0" presId="urn:microsoft.com/office/officeart/2005/8/layout/list1"/>
    <dgm:cxn modelId="{10323031-F28D-4CB9-8C27-C51CB0B23810}" type="presParOf" srcId="{453956D2-E925-4F9F-A20D-049E92E0298F}" destId="{1A579EE8-C9B8-475B-8E66-9A6B03F9B97E}" srcOrd="1" destOrd="0" presId="urn:microsoft.com/office/officeart/2005/8/layout/list1"/>
    <dgm:cxn modelId="{871F31D8-3A70-4AF5-94D9-633549F2F911}" type="presParOf" srcId="{A0D04AD0-E056-4BEB-8BDD-B13B988DD4F6}" destId="{EBCFAB9C-040D-449F-A6D4-A5813E6092D0}" srcOrd="1" destOrd="0" presId="urn:microsoft.com/office/officeart/2005/8/layout/list1"/>
    <dgm:cxn modelId="{BDA456BF-749C-4185-8774-92A9086BA080}" type="presParOf" srcId="{A0D04AD0-E056-4BEB-8BDD-B13B988DD4F6}" destId="{1247B3A3-5E66-48E8-B7ED-9D93B7EC14B4}" srcOrd="2" destOrd="0" presId="urn:microsoft.com/office/officeart/2005/8/layout/list1"/>
    <dgm:cxn modelId="{3C3C0AD5-A51E-42C1-AEF4-5104C9067977}" type="presParOf" srcId="{A0D04AD0-E056-4BEB-8BDD-B13B988DD4F6}" destId="{53C5A3CD-38BE-4EE6-9960-22B6E792F25A}" srcOrd="3" destOrd="0" presId="urn:microsoft.com/office/officeart/2005/8/layout/list1"/>
    <dgm:cxn modelId="{1C8370CA-C713-475C-A0FD-B1AC959A0260}" type="presParOf" srcId="{A0D04AD0-E056-4BEB-8BDD-B13B988DD4F6}" destId="{8A1A2F7B-F9A6-4CB2-BAEE-D44B1310B7CA}" srcOrd="4" destOrd="0" presId="urn:microsoft.com/office/officeart/2005/8/layout/list1"/>
    <dgm:cxn modelId="{AC5A506C-B9A1-4550-937D-B3BB5DDF2E0D}" type="presParOf" srcId="{8A1A2F7B-F9A6-4CB2-BAEE-D44B1310B7CA}" destId="{1747D757-C9C7-429F-83A6-EEB882C7D379}" srcOrd="0" destOrd="0" presId="urn:microsoft.com/office/officeart/2005/8/layout/list1"/>
    <dgm:cxn modelId="{62A1F8BF-6AB7-4928-B22D-4492ACA08016}" type="presParOf" srcId="{8A1A2F7B-F9A6-4CB2-BAEE-D44B1310B7CA}" destId="{479A9B0A-6078-44CB-BBA1-E5B3402C1363}" srcOrd="1" destOrd="0" presId="urn:microsoft.com/office/officeart/2005/8/layout/list1"/>
    <dgm:cxn modelId="{CEEDE45D-B85E-4B8D-BEBD-1E42D3FFC248}" type="presParOf" srcId="{A0D04AD0-E056-4BEB-8BDD-B13B988DD4F6}" destId="{F440DC02-DDD0-4F21-9DC8-96C79F2939E6}" srcOrd="5" destOrd="0" presId="urn:microsoft.com/office/officeart/2005/8/layout/list1"/>
    <dgm:cxn modelId="{DD6A0AE9-174D-4574-9E3A-2A3E90DC1CD0}" type="presParOf" srcId="{A0D04AD0-E056-4BEB-8BDD-B13B988DD4F6}" destId="{3DCDE9E6-83AE-4080-8AD9-DA29A0650756}" srcOrd="6" destOrd="0" presId="urn:microsoft.com/office/officeart/2005/8/layout/list1"/>
    <dgm:cxn modelId="{6623F295-91A5-4E57-90F7-3BF78EDCD258}" type="presParOf" srcId="{A0D04AD0-E056-4BEB-8BDD-B13B988DD4F6}" destId="{0BC00239-08EE-4E7C-9FC8-D3CED19B564E}" srcOrd="7" destOrd="0" presId="urn:microsoft.com/office/officeart/2005/8/layout/list1"/>
    <dgm:cxn modelId="{9C1F96B4-B601-495E-AE6E-DBA5BE480FAD}" type="presParOf" srcId="{A0D04AD0-E056-4BEB-8BDD-B13B988DD4F6}" destId="{1D1BE1F4-94CF-4D89-9E0E-DF84099589A1}" srcOrd="8" destOrd="0" presId="urn:microsoft.com/office/officeart/2005/8/layout/list1"/>
    <dgm:cxn modelId="{69F899A7-E02C-479F-B53F-C41AB095FCBC}" type="presParOf" srcId="{1D1BE1F4-94CF-4D89-9E0E-DF84099589A1}" destId="{B06D2C84-8E77-4BC6-ACE2-962B67536029}" srcOrd="0" destOrd="0" presId="urn:microsoft.com/office/officeart/2005/8/layout/list1"/>
    <dgm:cxn modelId="{D695D1C3-36F3-4DF8-892C-3704799B9136}" type="presParOf" srcId="{1D1BE1F4-94CF-4D89-9E0E-DF84099589A1}" destId="{86C32F31-C35D-462D-BEB1-00802B97E28E}" srcOrd="1" destOrd="0" presId="urn:microsoft.com/office/officeart/2005/8/layout/list1"/>
    <dgm:cxn modelId="{7FD965FA-2EB8-42F7-9266-BEEEC2541F9A}" type="presParOf" srcId="{A0D04AD0-E056-4BEB-8BDD-B13B988DD4F6}" destId="{DE669288-F4D8-470C-9E50-7FCB6847D248}" srcOrd="9" destOrd="0" presId="urn:microsoft.com/office/officeart/2005/8/layout/list1"/>
    <dgm:cxn modelId="{9FC33C7B-DEEE-4313-A065-C5568A8FA77C}" type="presParOf" srcId="{A0D04AD0-E056-4BEB-8BDD-B13B988DD4F6}" destId="{0C20351E-0E82-4BA6-A06C-54874978FF25}" srcOrd="10"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9.xml><?xml version="1.0" encoding="utf-8"?>
<dgm:dataModel xmlns:dgm="http://schemas.openxmlformats.org/drawingml/2006/diagram" xmlns:a="http://schemas.openxmlformats.org/drawingml/2006/main">
  <dgm:ptLst>
    <dgm:pt modelId="{A895FC63-E5AB-4805-8BD4-812A7FE11425}" type="doc">
      <dgm:prSet loTypeId="urn:microsoft.com/office/officeart/2005/8/layout/default" loCatId="list" qsTypeId="urn:microsoft.com/office/officeart/2005/8/quickstyle/simple1" qsCatId="simple" csTypeId="urn:microsoft.com/office/officeart/2005/8/colors/accent1_4" csCatId="accent1" phldr="1"/>
      <dgm:spPr/>
      <dgm:t>
        <a:bodyPr/>
        <a:lstStyle/>
        <a:p>
          <a:endParaRPr lang="es-CO"/>
        </a:p>
      </dgm:t>
    </dgm:pt>
    <dgm:pt modelId="{F81094E8-AD41-422C-ABC5-4F04F50AA11C}">
      <dgm:prSet phldrT="[Texto]" custT="1"/>
      <dgm:spPr/>
      <dgm:t>
        <a:bodyPr/>
        <a:lstStyle/>
        <a:p>
          <a:r>
            <a:rPr lang="es-CO" sz="1600" dirty="0">
              <a:latin typeface="Montserrat" panose="00000500000000000000"/>
            </a:rPr>
            <a:t>Contraindicación: polio oral (viva atenuada y se puede eliminar por materia fecal y este virus al ser eliminado sí puede causar enfermedad en el inmunosuprimido). Si le corresponde polio debe ser IM que es la inactiva. La otra contraindicación es la vacuna Salmonella </a:t>
          </a:r>
          <a:r>
            <a:rPr lang="es-CO" sz="1600" dirty="0" err="1">
              <a:latin typeface="Montserrat" panose="00000500000000000000"/>
            </a:rPr>
            <a:t>typhi</a:t>
          </a:r>
          <a:r>
            <a:rPr lang="es-CO" sz="1600" dirty="0">
              <a:latin typeface="Montserrat" panose="00000500000000000000"/>
            </a:rPr>
            <a:t> Ty21a (viva atenuada).</a:t>
          </a:r>
        </a:p>
      </dgm:t>
    </dgm:pt>
    <dgm:pt modelId="{8358B257-52C4-4524-BC81-61BFF3FEBF61}" type="parTrans" cxnId="{0CD1C08B-5E7A-4334-81E6-512DB271AF98}">
      <dgm:prSet/>
      <dgm:spPr/>
      <dgm:t>
        <a:bodyPr/>
        <a:lstStyle/>
        <a:p>
          <a:endParaRPr lang="es-CO" sz="1600">
            <a:latin typeface="Montserrat" panose="00000500000000000000"/>
          </a:endParaRPr>
        </a:p>
      </dgm:t>
    </dgm:pt>
    <dgm:pt modelId="{AC39F4D1-8AA2-4996-AF1A-B0779FB4416C}" type="sibTrans" cxnId="{0CD1C08B-5E7A-4334-81E6-512DB271AF98}">
      <dgm:prSet/>
      <dgm:spPr/>
      <dgm:t>
        <a:bodyPr/>
        <a:lstStyle/>
        <a:p>
          <a:endParaRPr lang="es-CO" sz="1600">
            <a:latin typeface="Montserrat" panose="00000500000000000000"/>
          </a:endParaRPr>
        </a:p>
      </dgm:t>
    </dgm:pt>
    <dgm:pt modelId="{94ECCF62-1FB1-4BE9-BD9B-63B46282F8BA}">
      <dgm:prSet phldrT="[Texto]" custT="1"/>
      <dgm:spPr>
        <a:solidFill>
          <a:schemeClr val="accent5">
            <a:lumMod val="75000"/>
          </a:schemeClr>
        </a:solidFill>
      </dgm:spPr>
      <dgm:t>
        <a:bodyPr/>
        <a:lstStyle/>
        <a:p>
          <a:r>
            <a:rPr lang="es-CO" sz="1600" dirty="0">
              <a:latin typeface="Montserrat" panose="00000500000000000000"/>
            </a:rPr>
            <a:t>El resto sí pueden ser administradas sin problema (sarampión, rubeola, varicela, así sean vivas atenuadas se deben aplicar. Con la varicela puede salir el brote característico, pero con menos de 25 lesiones, lo que se recomienda es aislamiento preventivo inicial hasta que desaparezcan las lesiones). </a:t>
          </a:r>
        </a:p>
      </dgm:t>
    </dgm:pt>
    <dgm:pt modelId="{69B368E0-4146-4728-95C9-7B2987C701E0}" type="parTrans" cxnId="{40CFB508-E772-4BD2-83EA-F0BDAFE5E898}">
      <dgm:prSet/>
      <dgm:spPr/>
      <dgm:t>
        <a:bodyPr/>
        <a:lstStyle/>
        <a:p>
          <a:endParaRPr lang="es-CO" sz="1600">
            <a:latin typeface="Montserrat" panose="00000500000000000000"/>
          </a:endParaRPr>
        </a:p>
      </dgm:t>
    </dgm:pt>
    <dgm:pt modelId="{3AD8E46F-AC47-411A-8B35-4301E0FB7749}" type="sibTrans" cxnId="{40CFB508-E772-4BD2-83EA-F0BDAFE5E898}">
      <dgm:prSet/>
      <dgm:spPr/>
      <dgm:t>
        <a:bodyPr/>
        <a:lstStyle/>
        <a:p>
          <a:endParaRPr lang="es-CO" sz="1600">
            <a:latin typeface="Montserrat" panose="00000500000000000000"/>
          </a:endParaRPr>
        </a:p>
      </dgm:t>
    </dgm:pt>
    <dgm:pt modelId="{CD8E76BA-0005-42C2-84C1-2FC293423113}" type="pres">
      <dgm:prSet presAssocID="{A895FC63-E5AB-4805-8BD4-812A7FE11425}" presName="diagram" presStyleCnt="0">
        <dgm:presLayoutVars>
          <dgm:dir/>
          <dgm:resizeHandles val="exact"/>
        </dgm:presLayoutVars>
      </dgm:prSet>
      <dgm:spPr/>
    </dgm:pt>
    <dgm:pt modelId="{AC860148-38F7-4964-B201-F864FE790468}" type="pres">
      <dgm:prSet presAssocID="{F81094E8-AD41-422C-ABC5-4F04F50AA11C}" presName="node" presStyleLbl="node1" presStyleIdx="0" presStyleCnt="2" custScaleX="110344" custScaleY="154120">
        <dgm:presLayoutVars>
          <dgm:bulletEnabled val="1"/>
        </dgm:presLayoutVars>
      </dgm:prSet>
      <dgm:spPr/>
    </dgm:pt>
    <dgm:pt modelId="{43D86637-6637-4D3C-A401-4463A45634E0}" type="pres">
      <dgm:prSet presAssocID="{AC39F4D1-8AA2-4996-AF1A-B0779FB4416C}" presName="sibTrans" presStyleCnt="0"/>
      <dgm:spPr/>
    </dgm:pt>
    <dgm:pt modelId="{C718546E-F7C2-4E4D-88AE-C3F5D345D8A2}" type="pres">
      <dgm:prSet presAssocID="{94ECCF62-1FB1-4BE9-BD9B-63B46282F8BA}" presName="node" presStyleLbl="node1" presStyleIdx="1" presStyleCnt="2" custScaleX="110344" custScaleY="154120" custLinFactNeighborX="-6838" custLinFactNeighborY="782">
        <dgm:presLayoutVars>
          <dgm:bulletEnabled val="1"/>
        </dgm:presLayoutVars>
      </dgm:prSet>
      <dgm:spPr/>
    </dgm:pt>
  </dgm:ptLst>
  <dgm:cxnLst>
    <dgm:cxn modelId="{40CFB508-E772-4BD2-83EA-F0BDAFE5E898}" srcId="{A895FC63-E5AB-4805-8BD4-812A7FE11425}" destId="{94ECCF62-1FB1-4BE9-BD9B-63B46282F8BA}" srcOrd="1" destOrd="0" parTransId="{69B368E0-4146-4728-95C9-7B2987C701E0}" sibTransId="{3AD8E46F-AC47-411A-8B35-4301E0FB7749}"/>
    <dgm:cxn modelId="{0B819C58-EB2E-4283-871F-2C204111C402}" type="presOf" srcId="{F81094E8-AD41-422C-ABC5-4F04F50AA11C}" destId="{AC860148-38F7-4964-B201-F864FE790468}" srcOrd="0" destOrd="0" presId="urn:microsoft.com/office/officeart/2005/8/layout/default"/>
    <dgm:cxn modelId="{0CD1C08B-5E7A-4334-81E6-512DB271AF98}" srcId="{A895FC63-E5AB-4805-8BD4-812A7FE11425}" destId="{F81094E8-AD41-422C-ABC5-4F04F50AA11C}" srcOrd="0" destOrd="0" parTransId="{8358B257-52C4-4524-BC81-61BFF3FEBF61}" sibTransId="{AC39F4D1-8AA2-4996-AF1A-B0779FB4416C}"/>
    <dgm:cxn modelId="{00FF5590-34E9-4B05-9903-3D485FA5FB53}" type="presOf" srcId="{A895FC63-E5AB-4805-8BD4-812A7FE11425}" destId="{CD8E76BA-0005-42C2-84C1-2FC293423113}" srcOrd="0" destOrd="0" presId="urn:microsoft.com/office/officeart/2005/8/layout/default"/>
    <dgm:cxn modelId="{C5719C9C-F232-4764-8717-9B0D5283E53C}" type="presOf" srcId="{94ECCF62-1FB1-4BE9-BD9B-63B46282F8BA}" destId="{C718546E-F7C2-4E4D-88AE-C3F5D345D8A2}" srcOrd="0" destOrd="0" presId="urn:microsoft.com/office/officeart/2005/8/layout/default"/>
    <dgm:cxn modelId="{50C8A9BD-8FEC-4CEA-BA7A-DB611E053B82}" type="presParOf" srcId="{CD8E76BA-0005-42C2-84C1-2FC293423113}" destId="{AC860148-38F7-4964-B201-F864FE790468}" srcOrd="0" destOrd="0" presId="urn:microsoft.com/office/officeart/2005/8/layout/default"/>
    <dgm:cxn modelId="{4CB930B3-EFE8-4789-98DB-3C2C18DD74E8}" type="presParOf" srcId="{CD8E76BA-0005-42C2-84C1-2FC293423113}" destId="{43D86637-6637-4D3C-A401-4463A45634E0}" srcOrd="1" destOrd="0" presId="urn:microsoft.com/office/officeart/2005/8/layout/default"/>
    <dgm:cxn modelId="{722CE963-9CCD-47DF-A534-BF7E6A4FC60E}" type="presParOf" srcId="{CD8E76BA-0005-42C2-84C1-2FC293423113}" destId="{C718546E-F7C2-4E4D-88AE-C3F5D345D8A2}" srcOrd="2"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53441A0B-2431-4C68-AF52-E89F1A88A504}" type="doc">
      <dgm:prSet loTypeId="urn:microsoft.com/office/officeart/2005/8/layout/process2" loCatId="process" qsTypeId="urn:microsoft.com/office/officeart/2005/8/quickstyle/simple1" qsCatId="simple" csTypeId="urn:microsoft.com/office/officeart/2005/8/colors/accent1_4" csCatId="accent1" phldr="1"/>
      <dgm:spPr/>
    </dgm:pt>
    <dgm:pt modelId="{B2D8496B-9CFB-4196-AFCA-936BB8230542}">
      <dgm:prSet phldrT="[Texto]" custT="1"/>
      <dgm:spPr/>
      <dgm:t>
        <a:bodyPr/>
        <a:lstStyle/>
        <a:p>
          <a:r>
            <a:rPr lang="es-CO" sz="1800" u="sng" dirty="0">
              <a:effectLst/>
              <a:latin typeface="Montserrat" panose="00000500000000000000"/>
            </a:rPr>
            <a:t>Subcutánea: </a:t>
          </a:r>
          <a:r>
            <a:rPr lang="es-CO" sz="1800" dirty="0">
              <a:effectLst/>
              <a:latin typeface="Montserrat" panose="00000500000000000000"/>
            </a:rPr>
            <a:t>en hemofilia siempre usar la vía subcutánea y si definitivamente la vacuna debe ser IM aplicar antes una dosis del factor</a:t>
          </a:r>
          <a:r>
            <a:rPr lang="es-CO" sz="1800" dirty="0">
              <a:latin typeface="Montserrat" panose="00000500000000000000"/>
            </a:rPr>
            <a:t>. </a:t>
          </a:r>
        </a:p>
      </dgm:t>
    </dgm:pt>
    <dgm:pt modelId="{66B63A08-BE96-420C-8D85-2EE7AA6E1244}" type="parTrans" cxnId="{202ADD6F-3E22-4B11-9651-CA61D90F3A40}">
      <dgm:prSet/>
      <dgm:spPr/>
      <dgm:t>
        <a:bodyPr/>
        <a:lstStyle/>
        <a:p>
          <a:endParaRPr lang="es-CO" sz="1800">
            <a:latin typeface="Montserrat" panose="00000500000000000000"/>
          </a:endParaRPr>
        </a:p>
      </dgm:t>
    </dgm:pt>
    <dgm:pt modelId="{E40EBE7B-AA73-4D8F-861D-55BADBD06716}" type="sibTrans" cxnId="{202ADD6F-3E22-4B11-9651-CA61D90F3A40}">
      <dgm:prSet custT="1"/>
      <dgm:spPr/>
      <dgm:t>
        <a:bodyPr/>
        <a:lstStyle/>
        <a:p>
          <a:endParaRPr lang="es-CO" sz="1800">
            <a:latin typeface="Montserrat" panose="00000500000000000000"/>
          </a:endParaRPr>
        </a:p>
      </dgm:t>
    </dgm:pt>
    <dgm:pt modelId="{55A60DDD-D200-4B07-8B67-24AAA8E5F927}">
      <dgm:prSet phldrT="[Texto]" custT="1"/>
      <dgm:spPr/>
      <dgm:t>
        <a:bodyPr/>
        <a:lstStyle/>
        <a:p>
          <a:r>
            <a:rPr lang="es-CO" sz="1800" u="sng" dirty="0">
              <a:latin typeface="Montserrat" panose="00000500000000000000"/>
            </a:rPr>
            <a:t>IM:</a:t>
          </a:r>
          <a:r>
            <a:rPr lang="es-CO" sz="1800" dirty="0">
              <a:latin typeface="Montserrat" panose="00000500000000000000"/>
            </a:rPr>
            <a:t> de elección para vacunas que contienen aluminio como coadyuvante. En menores de 3 años en la cara anterior del muslo y en mayores de 3 años en el </a:t>
          </a:r>
          <a:r>
            <a:rPr lang="es-CO" sz="1800" dirty="0" err="1">
              <a:latin typeface="Montserrat" panose="00000500000000000000"/>
            </a:rPr>
            <a:t>deltoide</a:t>
          </a:r>
          <a:r>
            <a:rPr lang="es-CO" sz="1800" dirty="0">
              <a:latin typeface="Montserrat" panose="00000500000000000000"/>
            </a:rPr>
            <a:t> (no en menores porque se pueden producir lesiones nerviosas).</a:t>
          </a:r>
        </a:p>
      </dgm:t>
    </dgm:pt>
    <dgm:pt modelId="{4ABFE564-3F0A-4BF1-921C-B79C08D3ABDA}" type="parTrans" cxnId="{2007762E-C004-4EB6-8953-03C1357033E2}">
      <dgm:prSet/>
      <dgm:spPr/>
      <dgm:t>
        <a:bodyPr/>
        <a:lstStyle/>
        <a:p>
          <a:endParaRPr lang="es-CO" sz="1800">
            <a:latin typeface="Montserrat" panose="00000500000000000000"/>
          </a:endParaRPr>
        </a:p>
      </dgm:t>
    </dgm:pt>
    <dgm:pt modelId="{A051539F-EB4F-4B86-9358-7B172EDB6BC5}" type="sibTrans" cxnId="{2007762E-C004-4EB6-8953-03C1357033E2}">
      <dgm:prSet custT="1"/>
      <dgm:spPr/>
      <dgm:t>
        <a:bodyPr/>
        <a:lstStyle/>
        <a:p>
          <a:endParaRPr lang="es-CO" sz="1800">
            <a:latin typeface="Montserrat" panose="00000500000000000000"/>
          </a:endParaRPr>
        </a:p>
      </dgm:t>
    </dgm:pt>
    <dgm:pt modelId="{70F40F3C-5EB1-4667-AB7A-DF7AECC896DD}">
      <dgm:prSet phldrT="[Texto]" custT="1"/>
      <dgm:spPr>
        <a:solidFill>
          <a:srgbClr val="0070C0"/>
        </a:solidFill>
      </dgm:spPr>
      <dgm:t>
        <a:bodyPr/>
        <a:lstStyle/>
        <a:p>
          <a:r>
            <a:rPr lang="es-ES_tradnl" sz="1800" dirty="0">
              <a:latin typeface="Montserrat" panose="00000500000000000000"/>
            </a:rPr>
            <a:t>Lo ideal sería que la vacuna hiciese el mismo recorrido por la infección (polio oral). </a:t>
          </a:r>
          <a:endParaRPr lang="es-CO" sz="1800" dirty="0">
            <a:latin typeface="Montserrat" panose="00000500000000000000"/>
          </a:endParaRPr>
        </a:p>
      </dgm:t>
    </dgm:pt>
    <dgm:pt modelId="{F580C7CB-0B98-4462-8FAD-A6310FEA6801}" type="parTrans" cxnId="{313E05C2-A2B1-42F0-B898-37D7DA0EB109}">
      <dgm:prSet/>
      <dgm:spPr/>
      <dgm:t>
        <a:bodyPr/>
        <a:lstStyle/>
        <a:p>
          <a:endParaRPr lang="es-CO" sz="1800">
            <a:latin typeface="Montserrat" panose="00000500000000000000"/>
          </a:endParaRPr>
        </a:p>
      </dgm:t>
    </dgm:pt>
    <dgm:pt modelId="{7A171E7F-CE41-44D7-BA33-633BF2537116}" type="sibTrans" cxnId="{313E05C2-A2B1-42F0-B898-37D7DA0EB109}">
      <dgm:prSet/>
      <dgm:spPr/>
      <dgm:t>
        <a:bodyPr/>
        <a:lstStyle/>
        <a:p>
          <a:endParaRPr lang="es-CO" sz="1800">
            <a:latin typeface="Montserrat" panose="00000500000000000000"/>
          </a:endParaRPr>
        </a:p>
      </dgm:t>
    </dgm:pt>
    <dgm:pt modelId="{9AE8F493-3BDC-4324-8BBD-669BD1A89B28}" type="pres">
      <dgm:prSet presAssocID="{53441A0B-2431-4C68-AF52-E89F1A88A504}" presName="linearFlow" presStyleCnt="0">
        <dgm:presLayoutVars>
          <dgm:resizeHandles val="exact"/>
        </dgm:presLayoutVars>
      </dgm:prSet>
      <dgm:spPr/>
    </dgm:pt>
    <dgm:pt modelId="{6E0EA092-9F15-4004-9E18-7E4A05341337}" type="pres">
      <dgm:prSet presAssocID="{B2D8496B-9CFB-4196-AFCA-936BB8230542}" presName="node" presStyleLbl="node1" presStyleIdx="0" presStyleCnt="3">
        <dgm:presLayoutVars>
          <dgm:bulletEnabled val="1"/>
        </dgm:presLayoutVars>
      </dgm:prSet>
      <dgm:spPr/>
    </dgm:pt>
    <dgm:pt modelId="{A93097F5-9EEF-4DD3-8F1B-F1F36EA43971}" type="pres">
      <dgm:prSet presAssocID="{E40EBE7B-AA73-4D8F-861D-55BADBD06716}" presName="sibTrans" presStyleLbl="sibTrans2D1" presStyleIdx="0" presStyleCnt="2"/>
      <dgm:spPr/>
    </dgm:pt>
    <dgm:pt modelId="{B31C1F58-F7A4-48DF-9E90-D1F2759E845C}" type="pres">
      <dgm:prSet presAssocID="{E40EBE7B-AA73-4D8F-861D-55BADBD06716}" presName="connectorText" presStyleLbl="sibTrans2D1" presStyleIdx="0" presStyleCnt="2"/>
      <dgm:spPr/>
    </dgm:pt>
    <dgm:pt modelId="{A61BA7C3-2279-469C-AFC0-2474DE265840}" type="pres">
      <dgm:prSet presAssocID="{55A60DDD-D200-4B07-8B67-24AAA8E5F927}" presName="node" presStyleLbl="node1" presStyleIdx="1" presStyleCnt="3" custScaleY="122290">
        <dgm:presLayoutVars>
          <dgm:bulletEnabled val="1"/>
        </dgm:presLayoutVars>
      </dgm:prSet>
      <dgm:spPr/>
    </dgm:pt>
    <dgm:pt modelId="{C1BAE44D-3321-487F-99CC-720C2BAA362D}" type="pres">
      <dgm:prSet presAssocID="{A051539F-EB4F-4B86-9358-7B172EDB6BC5}" presName="sibTrans" presStyleLbl="sibTrans2D1" presStyleIdx="1" presStyleCnt="2"/>
      <dgm:spPr/>
    </dgm:pt>
    <dgm:pt modelId="{0BB76626-62B2-43D8-BE39-89CC52D5FC53}" type="pres">
      <dgm:prSet presAssocID="{A051539F-EB4F-4B86-9358-7B172EDB6BC5}" presName="connectorText" presStyleLbl="sibTrans2D1" presStyleIdx="1" presStyleCnt="2"/>
      <dgm:spPr/>
    </dgm:pt>
    <dgm:pt modelId="{03718A0F-4C17-4248-9226-152A64AB33FD}" type="pres">
      <dgm:prSet presAssocID="{70F40F3C-5EB1-4667-AB7A-DF7AECC896DD}" presName="node" presStyleLbl="node1" presStyleIdx="2" presStyleCnt="3">
        <dgm:presLayoutVars>
          <dgm:bulletEnabled val="1"/>
        </dgm:presLayoutVars>
      </dgm:prSet>
      <dgm:spPr/>
    </dgm:pt>
  </dgm:ptLst>
  <dgm:cxnLst>
    <dgm:cxn modelId="{2007762E-C004-4EB6-8953-03C1357033E2}" srcId="{53441A0B-2431-4C68-AF52-E89F1A88A504}" destId="{55A60DDD-D200-4B07-8B67-24AAA8E5F927}" srcOrd="1" destOrd="0" parTransId="{4ABFE564-3F0A-4BF1-921C-B79C08D3ABDA}" sibTransId="{A051539F-EB4F-4B86-9358-7B172EDB6BC5}"/>
    <dgm:cxn modelId="{7216053B-E310-4F19-ADC3-45EDF65484CC}" type="presOf" srcId="{A051539F-EB4F-4B86-9358-7B172EDB6BC5}" destId="{C1BAE44D-3321-487F-99CC-720C2BAA362D}" srcOrd="0" destOrd="0" presId="urn:microsoft.com/office/officeart/2005/8/layout/process2"/>
    <dgm:cxn modelId="{058C065C-24D6-4CD7-9F0C-3DFF24DB4F1D}" type="presOf" srcId="{E40EBE7B-AA73-4D8F-861D-55BADBD06716}" destId="{A93097F5-9EEF-4DD3-8F1B-F1F36EA43971}" srcOrd="0" destOrd="0" presId="urn:microsoft.com/office/officeart/2005/8/layout/process2"/>
    <dgm:cxn modelId="{202ADD6F-3E22-4B11-9651-CA61D90F3A40}" srcId="{53441A0B-2431-4C68-AF52-E89F1A88A504}" destId="{B2D8496B-9CFB-4196-AFCA-936BB8230542}" srcOrd="0" destOrd="0" parTransId="{66B63A08-BE96-420C-8D85-2EE7AA6E1244}" sibTransId="{E40EBE7B-AA73-4D8F-861D-55BADBD06716}"/>
    <dgm:cxn modelId="{874ACD98-DE52-4393-AC83-31E782B2B62A}" type="presOf" srcId="{70F40F3C-5EB1-4667-AB7A-DF7AECC896DD}" destId="{03718A0F-4C17-4248-9226-152A64AB33FD}" srcOrd="0" destOrd="0" presId="urn:microsoft.com/office/officeart/2005/8/layout/process2"/>
    <dgm:cxn modelId="{C1DF8EA5-F6C8-4815-AA27-242AE8B73435}" type="presOf" srcId="{E40EBE7B-AA73-4D8F-861D-55BADBD06716}" destId="{B31C1F58-F7A4-48DF-9E90-D1F2759E845C}" srcOrd="1" destOrd="0" presId="urn:microsoft.com/office/officeart/2005/8/layout/process2"/>
    <dgm:cxn modelId="{00FC49BE-9300-4028-970D-0A14BDBB03C8}" type="presOf" srcId="{B2D8496B-9CFB-4196-AFCA-936BB8230542}" destId="{6E0EA092-9F15-4004-9E18-7E4A05341337}" srcOrd="0" destOrd="0" presId="urn:microsoft.com/office/officeart/2005/8/layout/process2"/>
    <dgm:cxn modelId="{313E05C2-A2B1-42F0-B898-37D7DA0EB109}" srcId="{53441A0B-2431-4C68-AF52-E89F1A88A504}" destId="{70F40F3C-5EB1-4667-AB7A-DF7AECC896DD}" srcOrd="2" destOrd="0" parTransId="{F580C7CB-0B98-4462-8FAD-A6310FEA6801}" sibTransId="{7A171E7F-CE41-44D7-BA33-633BF2537116}"/>
    <dgm:cxn modelId="{3F95E8C9-735C-43E8-8A25-BBA7D6699764}" type="presOf" srcId="{A051539F-EB4F-4B86-9358-7B172EDB6BC5}" destId="{0BB76626-62B2-43D8-BE39-89CC52D5FC53}" srcOrd="1" destOrd="0" presId="urn:microsoft.com/office/officeart/2005/8/layout/process2"/>
    <dgm:cxn modelId="{F491F6EA-2EB5-4811-A8FE-D6FAD1BE19EB}" type="presOf" srcId="{53441A0B-2431-4C68-AF52-E89F1A88A504}" destId="{9AE8F493-3BDC-4324-8BBD-669BD1A89B28}" srcOrd="0" destOrd="0" presId="urn:microsoft.com/office/officeart/2005/8/layout/process2"/>
    <dgm:cxn modelId="{3A06B7FF-9C3E-4735-91E6-473C80A26F17}" type="presOf" srcId="{55A60DDD-D200-4B07-8B67-24AAA8E5F927}" destId="{A61BA7C3-2279-469C-AFC0-2474DE265840}" srcOrd="0" destOrd="0" presId="urn:microsoft.com/office/officeart/2005/8/layout/process2"/>
    <dgm:cxn modelId="{5836F967-6CFB-4382-A5A2-DD967E3E345D}" type="presParOf" srcId="{9AE8F493-3BDC-4324-8BBD-669BD1A89B28}" destId="{6E0EA092-9F15-4004-9E18-7E4A05341337}" srcOrd="0" destOrd="0" presId="urn:microsoft.com/office/officeart/2005/8/layout/process2"/>
    <dgm:cxn modelId="{EE13DFDF-9565-4925-97E7-629BADA81AD7}" type="presParOf" srcId="{9AE8F493-3BDC-4324-8BBD-669BD1A89B28}" destId="{A93097F5-9EEF-4DD3-8F1B-F1F36EA43971}" srcOrd="1" destOrd="0" presId="urn:microsoft.com/office/officeart/2005/8/layout/process2"/>
    <dgm:cxn modelId="{8E400CAC-3ABC-421D-8204-C7369C3ADC18}" type="presParOf" srcId="{A93097F5-9EEF-4DD3-8F1B-F1F36EA43971}" destId="{B31C1F58-F7A4-48DF-9E90-D1F2759E845C}" srcOrd="0" destOrd="0" presId="urn:microsoft.com/office/officeart/2005/8/layout/process2"/>
    <dgm:cxn modelId="{B7139B4F-0FD0-43AA-85DA-A850085F4F4B}" type="presParOf" srcId="{9AE8F493-3BDC-4324-8BBD-669BD1A89B28}" destId="{A61BA7C3-2279-469C-AFC0-2474DE265840}" srcOrd="2" destOrd="0" presId="urn:microsoft.com/office/officeart/2005/8/layout/process2"/>
    <dgm:cxn modelId="{F1F14402-8F40-45BA-AE9F-EECD988D9A02}" type="presParOf" srcId="{9AE8F493-3BDC-4324-8BBD-669BD1A89B28}" destId="{C1BAE44D-3321-487F-99CC-720C2BAA362D}" srcOrd="3" destOrd="0" presId="urn:microsoft.com/office/officeart/2005/8/layout/process2"/>
    <dgm:cxn modelId="{DE8BB780-A3AC-435A-980B-660C43280B97}" type="presParOf" srcId="{C1BAE44D-3321-487F-99CC-720C2BAA362D}" destId="{0BB76626-62B2-43D8-BE39-89CC52D5FC53}" srcOrd="0" destOrd="0" presId="urn:microsoft.com/office/officeart/2005/8/layout/process2"/>
    <dgm:cxn modelId="{6BF3056D-D041-46B1-8718-32DDCFF2C745}" type="presParOf" srcId="{9AE8F493-3BDC-4324-8BBD-669BD1A89B28}" destId="{03718A0F-4C17-4248-9226-152A64AB33FD}" srcOrd="4" destOrd="0" presId="urn:microsoft.com/office/officeart/2005/8/layout/process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0.xml><?xml version="1.0" encoding="utf-8"?>
<dgm:dataModel xmlns:dgm="http://schemas.openxmlformats.org/drawingml/2006/diagram" xmlns:a="http://schemas.openxmlformats.org/drawingml/2006/main">
  <dgm:ptLst>
    <dgm:pt modelId="{D4F5D269-9842-4CFA-86DB-D43D332C58F1}" type="doc">
      <dgm:prSet loTypeId="urn:microsoft.com/office/officeart/2005/8/layout/process2" loCatId="process" qsTypeId="urn:microsoft.com/office/officeart/2005/8/quickstyle/simple1" qsCatId="simple" csTypeId="urn:microsoft.com/office/officeart/2005/8/colors/accent1_4" csCatId="accent1" phldr="1"/>
      <dgm:spPr/>
    </dgm:pt>
    <dgm:pt modelId="{71886984-F980-488A-B83B-BED8B905E4F3}">
      <dgm:prSet phldrT="[Texto]" custT="1"/>
      <dgm:spPr/>
      <dgm:t>
        <a:bodyPr/>
        <a:lstStyle/>
        <a:p>
          <a:r>
            <a:rPr lang="es-CO" sz="1600" dirty="0">
              <a:latin typeface="Montserrat" panose="00000500000000000000"/>
            </a:rPr>
            <a:t>En general no se vacunan mientras estén en el tratamiento, pero una vez terminada la terapia biológica se espera por lo menos 1-6 meses, dependiendo del biológico para aplicar vacunas vivas. </a:t>
          </a:r>
        </a:p>
      </dgm:t>
    </dgm:pt>
    <dgm:pt modelId="{7D262776-1170-4850-9D30-9D355FB352B0}" type="parTrans" cxnId="{CBF873AF-9257-4162-9BE9-4177798DCC68}">
      <dgm:prSet/>
      <dgm:spPr/>
      <dgm:t>
        <a:bodyPr/>
        <a:lstStyle/>
        <a:p>
          <a:endParaRPr lang="es-CO" sz="1600">
            <a:latin typeface="Montserrat" panose="00000500000000000000"/>
          </a:endParaRPr>
        </a:p>
      </dgm:t>
    </dgm:pt>
    <dgm:pt modelId="{2B1A05E7-0EFD-456C-8A0F-23446DE5D815}" type="sibTrans" cxnId="{CBF873AF-9257-4162-9BE9-4177798DCC68}">
      <dgm:prSet custT="1"/>
      <dgm:spPr/>
      <dgm:t>
        <a:bodyPr/>
        <a:lstStyle/>
        <a:p>
          <a:endParaRPr lang="es-CO" sz="1600">
            <a:latin typeface="Montserrat" panose="00000500000000000000"/>
          </a:endParaRPr>
        </a:p>
      </dgm:t>
    </dgm:pt>
    <dgm:pt modelId="{9BEA2489-F5B7-476F-9FFA-ADD9C08415D6}">
      <dgm:prSet phldrT="[Texto]" custT="1"/>
      <dgm:spPr/>
      <dgm:t>
        <a:bodyPr/>
        <a:lstStyle/>
        <a:p>
          <a:r>
            <a:rPr lang="es-CO" sz="1600" dirty="0">
              <a:latin typeface="Montserrat" panose="00000500000000000000"/>
            </a:rPr>
            <a:t>Hay contraindicación para las vacunas vivas atenuadas y precaución para las inactivas. </a:t>
          </a:r>
        </a:p>
        <a:p>
          <a:r>
            <a:rPr lang="es-CO" sz="1600" dirty="0">
              <a:latin typeface="Montserrat" panose="00000500000000000000"/>
            </a:rPr>
            <a:t>La idea es tenerlos lo más vacunados posible antes de la terapia, incluso con el esquema de vacunas adicionales. </a:t>
          </a:r>
        </a:p>
      </dgm:t>
    </dgm:pt>
    <dgm:pt modelId="{5E956FB2-4AF6-4050-8042-9AEAF84F8EA2}" type="parTrans" cxnId="{1F8424E1-C49F-4ACA-AEA7-6097A455937E}">
      <dgm:prSet/>
      <dgm:spPr/>
      <dgm:t>
        <a:bodyPr/>
        <a:lstStyle/>
        <a:p>
          <a:endParaRPr lang="es-CO" sz="1600">
            <a:latin typeface="Montserrat" panose="00000500000000000000"/>
          </a:endParaRPr>
        </a:p>
      </dgm:t>
    </dgm:pt>
    <dgm:pt modelId="{B252DA90-1D43-42F7-9EE5-3C92B71B19E1}" type="sibTrans" cxnId="{1F8424E1-C49F-4ACA-AEA7-6097A455937E}">
      <dgm:prSet custT="1"/>
      <dgm:spPr/>
      <dgm:t>
        <a:bodyPr/>
        <a:lstStyle/>
        <a:p>
          <a:endParaRPr lang="es-CO" sz="1600">
            <a:latin typeface="Montserrat" panose="00000500000000000000"/>
          </a:endParaRPr>
        </a:p>
      </dgm:t>
    </dgm:pt>
    <dgm:pt modelId="{D364F029-2628-427C-9200-B4BA38B582CD}">
      <dgm:prSet phldrT="[Texto]" custT="1"/>
      <dgm:spPr>
        <a:solidFill>
          <a:schemeClr val="accent5">
            <a:lumMod val="75000"/>
          </a:schemeClr>
        </a:solidFill>
      </dgm:spPr>
      <dgm:t>
        <a:bodyPr/>
        <a:lstStyle/>
        <a:p>
          <a:r>
            <a:rPr lang="es-CO" sz="1600" dirty="0">
              <a:latin typeface="Montserrat" panose="00000500000000000000"/>
            </a:rPr>
            <a:t>* </a:t>
          </a:r>
          <a:r>
            <a:rPr lang="es-CO" sz="1600" dirty="0" err="1">
              <a:latin typeface="Montserrat" panose="00000500000000000000"/>
            </a:rPr>
            <a:t>Etarnecept</a:t>
          </a:r>
          <a:r>
            <a:rPr lang="es-CO" sz="1600" dirty="0">
              <a:latin typeface="Montserrat" panose="00000500000000000000"/>
            </a:rPr>
            <a:t> (Anti TNF) : 1 mes. </a:t>
          </a:r>
        </a:p>
        <a:p>
          <a:r>
            <a:rPr lang="es-CO" sz="1600" dirty="0">
              <a:latin typeface="Montserrat" panose="00000500000000000000"/>
            </a:rPr>
            <a:t>* </a:t>
          </a:r>
          <a:r>
            <a:rPr lang="es-CO" sz="1600" dirty="0" err="1">
              <a:latin typeface="Montserrat" panose="00000500000000000000"/>
            </a:rPr>
            <a:t>Infliximab</a:t>
          </a:r>
          <a:r>
            <a:rPr lang="es-CO" sz="1600" dirty="0">
              <a:latin typeface="Montserrat" panose="00000500000000000000"/>
            </a:rPr>
            <a:t> y </a:t>
          </a:r>
          <a:r>
            <a:rPr lang="es-CO" sz="1600" dirty="0" err="1">
              <a:latin typeface="Montserrat" panose="00000500000000000000"/>
            </a:rPr>
            <a:t>adalimumab</a:t>
          </a:r>
          <a:r>
            <a:rPr lang="es-CO" sz="1600" dirty="0">
              <a:latin typeface="Montserrat" panose="00000500000000000000"/>
            </a:rPr>
            <a:t> (</a:t>
          </a:r>
          <a:r>
            <a:rPr lang="es-CO" sz="1600" dirty="0" err="1">
              <a:latin typeface="Montserrat" panose="00000500000000000000"/>
            </a:rPr>
            <a:t>AntiTNF</a:t>
          </a:r>
          <a:r>
            <a:rPr lang="es-CO" sz="1600" dirty="0">
              <a:latin typeface="Montserrat" panose="00000500000000000000"/>
            </a:rPr>
            <a:t>): 3 meses. </a:t>
          </a:r>
        </a:p>
        <a:p>
          <a:r>
            <a:rPr lang="es-CO" sz="1600" dirty="0">
              <a:latin typeface="Montserrat" panose="00000500000000000000"/>
            </a:rPr>
            <a:t>* </a:t>
          </a:r>
          <a:r>
            <a:rPr lang="es-CO" sz="1600" dirty="0" err="1">
              <a:latin typeface="Montserrat" panose="00000500000000000000"/>
            </a:rPr>
            <a:t>Rituximab</a:t>
          </a:r>
          <a:r>
            <a:rPr lang="es-CO" sz="1600" dirty="0">
              <a:latin typeface="Montserrat" panose="00000500000000000000"/>
            </a:rPr>
            <a:t> (anti linfocitos B): 6 meses.</a:t>
          </a:r>
        </a:p>
      </dgm:t>
    </dgm:pt>
    <dgm:pt modelId="{0B9D97E7-AC44-4E1E-AEBE-60EDE9F5CA2B}" type="parTrans" cxnId="{B40F4136-D805-4CB9-A558-B4FF46F7C286}">
      <dgm:prSet/>
      <dgm:spPr/>
      <dgm:t>
        <a:bodyPr/>
        <a:lstStyle/>
        <a:p>
          <a:endParaRPr lang="es-CO" sz="1600">
            <a:latin typeface="Montserrat" panose="00000500000000000000"/>
          </a:endParaRPr>
        </a:p>
      </dgm:t>
    </dgm:pt>
    <dgm:pt modelId="{CBC3134B-4DE8-40AC-9651-75AF9123FC2D}" type="sibTrans" cxnId="{B40F4136-D805-4CB9-A558-B4FF46F7C286}">
      <dgm:prSet/>
      <dgm:spPr/>
      <dgm:t>
        <a:bodyPr/>
        <a:lstStyle/>
        <a:p>
          <a:endParaRPr lang="es-CO" sz="1600">
            <a:latin typeface="Montserrat" panose="00000500000000000000"/>
          </a:endParaRPr>
        </a:p>
      </dgm:t>
    </dgm:pt>
    <dgm:pt modelId="{95700FD2-EB07-43AE-A248-1C666AFFC7D8}" type="pres">
      <dgm:prSet presAssocID="{D4F5D269-9842-4CFA-86DB-D43D332C58F1}" presName="linearFlow" presStyleCnt="0">
        <dgm:presLayoutVars>
          <dgm:resizeHandles val="exact"/>
        </dgm:presLayoutVars>
      </dgm:prSet>
      <dgm:spPr/>
    </dgm:pt>
    <dgm:pt modelId="{BFB4E86F-4E82-4F97-AC09-F0C39CADD9FE}" type="pres">
      <dgm:prSet presAssocID="{71886984-F980-488A-B83B-BED8B905E4F3}" presName="node" presStyleLbl="node1" presStyleIdx="0" presStyleCnt="3">
        <dgm:presLayoutVars>
          <dgm:bulletEnabled val="1"/>
        </dgm:presLayoutVars>
      </dgm:prSet>
      <dgm:spPr/>
    </dgm:pt>
    <dgm:pt modelId="{D254A5E5-5F36-4555-8DF7-DF14E5BF1922}" type="pres">
      <dgm:prSet presAssocID="{2B1A05E7-0EFD-456C-8A0F-23446DE5D815}" presName="sibTrans" presStyleLbl="sibTrans2D1" presStyleIdx="0" presStyleCnt="2"/>
      <dgm:spPr/>
    </dgm:pt>
    <dgm:pt modelId="{68417A93-E80F-43AF-B21F-CE7D4368B897}" type="pres">
      <dgm:prSet presAssocID="{2B1A05E7-0EFD-456C-8A0F-23446DE5D815}" presName="connectorText" presStyleLbl="sibTrans2D1" presStyleIdx="0" presStyleCnt="2"/>
      <dgm:spPr/>
    </dgm:pt>
    <dgm:pt modelId="{6DA58DA7-84E5-4AD4-B1E1-97A8EA521DAA}" type="pres">
      <dgm:prSet presAssocID="{9BEA2489-F5B7-476F-9FFA-ADD9C08415D6}" presName="node" presStyleLbl="node1" presStyleIdx="1" presStyleCnt="3">
        <dgm:presLayoutVars>
          <dgm:bulletEnabled val="1"/>
        </dgm:presLayoutVars>
      </dgm:prSet>
      <dgm:spPr/>
    </dgm:pt>
    <dgm:pt modelId="{A0A4CBDF-397F-4CE8-80FB-850CB4EB28FB}" type="pres">
      <dgm:prSet presAssocID="{B252DA90-1D43-42F7-9EE5-3C92B71B19E1}" presName="sibTrans" presStyleLbl="sibTrans2D1" presStyleIdx="1" presStyleCnt="2"/>
      <dgm:spPr/>
    </dgm:pt>
    <dgm:pt modelId="{96918B64-7BEF-4E57-B98E-E114DC2DB2E7}" type="pres">
      <dgm:prSet presAssocID="{B252DA90-1D43-42F7-9EE5-3C92B71B19E1}" presName="connectorText" presStyleLbl="sibTrans2D1" presStyleIdx="1" presStyleCnt="2"/>
      <dgm:spPr/>
    </dgm:pt>
    <dgm:pt modelId="{ED14CF0D-7023-4422-B5A6-5B18220D5FCC}" type="pres">
      <dgm:prSet presAssocID="{D364F029-2628-427C-9200-B4BA38B582CD}" presName="node" presStyleLbl="node1" presStyleIdx="2" presStyleCnt="3">
        <dgm:presLayoutVars>
          <dgm:bulletEnabled val="1"/>
        </dgm:presLayoutVars>
      </dgm:prSet>
      <dgm:spPr/>
    </dgm:pt>
  </dgm:ptLst>
  <dgm:cxnLst>
    <dgm:cxn modelId="{A1C2132B-62F5-4C13-AA18-57503FC1B872}" type="presOf" srcId="{71886984-F980-488A-B83B-BED8B905E4F3}" destId="{BFB4E86F-4E82-4F97-AC09-F0C39CADD9FE}" srcOrd="0" destOrd="0" presId="urn:microsoft.com/office/officeart/2005/8/layout/process2"/>
    <dgm:cxn modelId="{B40F4136-D805-4CB9-A558-B4FF46F7C286}" srcId="{D4F5D269-9842-4CFA-86DB-D43D332C58F1}" destId="{D364F029-2628-427C-9200-B4BA38B582CD}" srcOrd="2" destOrd="0" parTransId="{0B9D97E7-AC44-4E1E-AEBE-60EDE9F5CA2B}" sibTransId="{CBC3134B-4DE8-40AC-9651-75AF9123FC2D}"/>
    <dgm:cxn modelId="{933A8C3C-DA8A-4875-82FE-E322ECCD19C7}" type="presOf" srcId="{2B1A05E7-0EFD-456C-8A0F-23446DE5D815}" destId="{D254A5E5-5F36-4555-8DF7-DF14E5BF1922}" srcOrd="0" destOrd="0" presId="urn:microsoft.com/office/officeart/2005/8/layout/process2"/>
    <dgm:cxn modelId="{33C08E8A-C7F1-432F-91F9-48FE7A3B8455}" type="presOf" srcId="{B252DA90-1D43-42F7-9EE5-3C92B71B19E1}" destId="{96918B64-7BEF-4E57-B98E-E114DC2DB2E7}" srcOrd="1" destOrd="0" presId="urn:microsoft.com/office/officeart/2005/8/layout/process2"/>
    <dgm:cxn modelId="{932AB590-3AFF-4126-B69E-1CB556E69744}" type="presOf" srcId="{D364F029-2628-427C-9200-B4BA38B582CD}" destId="{ED14CF0D-7023-4422-B5A6-5B18220D5FCC}" srcOrd="0" destOrd="0" presId="urn:microsoft.com/office/officeart/2005/8/layout/process2"/>
    <dgm:cxn modelId="{CBF873AF-9257-4162-9BE9-4177798DCC68}" srcId="{D4F5D269-9842-4CFA-86DB-D43D332C58F1}" destId="{71886984-F980-488A-B83B-BED8B905E4F3}" srcOrd="0" destOrd="0" parTransId="{7D262776-1170-4850-9D30-9D355FB352B0}" sibTransId="{2B1A05E7-0EFD-456C-8A0F-23446DE5D815}"/>
    <dgm:cxn modelId="{1DAA3CB9-CCC4-4789-A8CF-F5176E78DA5D}" type="presOf" srcId="{9BEA2489-F5B7-476F-9FFA-ADD9C08415D6}" destId="{6DA58DA7-84E5-4AD4-B1E1-97A8EA521DAA}" srcOrd="0" destOrd="0" presId="urn:microsoft.com/office/officeart/2005/8/layout/process2"/>
    <dgm:cxn modelId="{7B3B05C5-1404-4D0B-8FC0-1C45DA1EFD04}" type="presOf" srcId="{2B1A05E7-0EFD-456C-8A0F-23446DE5D815}" destId="{68417A93-E80F-43AF-B21F-CE7D4368B897}" srcOrd="1" destOrd="0" presId="urn:microsoft.com/office/officeart/2005/8/layout/process2"/>
    <dgm:cxn modelId="{DB85D8DA-310D-400D-876B-BF2FDD440DEC}" type="presOf" srcId="{B252DA90-1D43-42F7-9EE5-3C92B71B19E1}" destId="{A0A4CBDF-397F-4CE8-80FB-850CB4EB28FB}" srcOrd="0" destOrd="0" presId="urn:microsoft.com/office/officeart/2005/8/layout/process2"/>
    <dgm:cxn modelId="{FE8F7ADC-989C-4D3F-A062-ADA9C9840C03}" type="presOf" srcId="{D4F5D269-9842-4CFA-86DB-D43D332C58F1}" destId="{95700FD2-EB07-43AE-A248-1C666AFFC7D8}" srcOrd="0" destOrd="0" presId="urn:microsoft.com/office/officeart/2005/8/layout/process2"/>
    <dgm:cxn modelId="{1F8424E1-C49F-4ACA-AEA7-6097A455937E}" srcId="{D4F5D269-9842-4CFA-86DB-D43D332C58F1}" destId="{9BEA2489-F5B7-476F-9FFA-ADD9C08415D6}" srcOrd="1" destOrd="0" parTransId="{5E956FB2-4AF6-4050-8042-9AEAF84F8EA2}" sibTransId="{B252DA90-1D43-42F7-9EE5-3C92B71B19E1}"/>
    <dgm:cxn modelId="{00A7424B-A6AF-4227-B0D1-629D57892CC1}" type="presParOf" srcId="{95700FD2-EB07-43AE-A248-1C666AFFC7D8}" destId="{BFB4E86F-4E82-4F97-AC09-F0C39CADD9FE}" srcOrd="0" destOrd="0" presId="urn:microsoft.com/office/officeart/2005/8/layout/process2"/>
    <dgm:cxn modelId="{7D8AED6E-6885-4E9E-9E7C-7013CC953080}" type="presParOf" srcId="{95700FD2-EB07-43AE-A248-1C666AFFC7D8}" destId="{D254A5E5-5F36-4555-8DF7-DF14E5BF1922}" srcOrd="1" destOrd="0" presId="urn:microsoft.com/office/officeart/2005/8/layout/process2"/>
    <dgm:cxn modelId="{D8CD182D-8A6C-450E-8BF8-DA9EEA149AD6}" type="presParOf" srcId="{D254A5E5-5F36-4555-8DF7-DF14E5BF1922}" destId="{68417A93-E80F-43AF-B21F-CE7D4368B897}" srcOrd="0" destOrd="0" presId="urn:microsoft.com/office/officeart/2005/8/layout/process2"/>
    <dgm:cxn modelId="{CFF16606-CA56-4823-8706-74DDBAC51D26}" type="presParOf" srcId="{95700FD2-EB07-43AE-A248-1C666AFFC7D8}" destId="{6DA58DA7-84E5-4AD4-B1E1-97A8EA521DAA}" srcOrd="2" destOrd="0" presId="urn:microsoft.com/office/officeart/2005/8/layout/process2"/>
    <dgm:cxn modelId="{76F9EAAE-4012-41A3-AC9A-8401166FFA0E}" type="presParOf" srcId="{95700FD2-EB07-43AE-A248-1C666AFFC7D8}" destId="{A0A4CBDF-397F-4CE8-80FB-850CB4EB28FB}" srcOrd="3" destOrd="0" presId="urn:microsoft.com/office/officeart/2005/8/layout/process2"/>
    <dgm:cxn modelId="{F0B46D95-AA4D-4212-BCC1-4ABB9DE9C484}" type="presParOf" srcId="{A0A4CBDF-397F-4CE8-80FB-850CB4EB28FB}" destId="{96918B64-7BEF-4E57-B98E-E114DC2DB2E7}" srcOrd="0" destOrd="0" presId="urn:microsoft.com/office/officeart/2005/8/layout/process2"/>
    <dgm:cxn modelId="{A3470F41-812D-4DA8-898F-8EF9AA3C8681}" type="presParOf" srcId="{95700FD2-EB07-43AE-A248-1C666AFFC7D8}" destId="{ED14CF0D-7023-4422-B5A6-5B18220D5FCC}" srcOrd="4" destOrd="0" presId="urn:microsoft.com/office/officeart/2005/8/layout/process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1.xml><?xml version="1.0" encoding="utf-8"?>
<dgm:dataModel xmlns:dgm="http://schemas.openxmlformats.org/drawingml/2006/diagram" xmlns:a="http://schemas.openxmlformats.org/drawingml/2006/main">
  <dgm:ptLst>
    <dgm:pt modelId="{6858AC1D-43ED-435A-9173-CC524A3782EF}" type="doc">
      <dgm:prSet loTypeId="urn:microsoft.com/office/officeart/2005/8/layout/process4" loCatId="list" qsTypeId="urn:microsoft.com/office/officeart/2005/8/quickstyle/simple1" qsCatId="simple" csTypeId="urn:microsoft.com/office/officeart/2005/8/colors/accent1_2" csCatId="accent1" phldr="1"/>
      <dgm:spPr/>
      <dgm:t>
        <a:bodyPr/>
        <a:lstStyle/>
        <a:p>
          <a:endParaRPr lang="es-CO"/>
        </a:p>
      </dgm:t>
    </dgm:pt>
    <dgm:pt modelId="{8F5BD3BF-9EB5-4E2C-8865-B9EE511B7940}">
      <dgm:prSet phldrT="[Texto]" custT="1"/>
      <dgm:spPr/>
      <dgm:t>
        <a:bodyPr/>
        <a:lstStyle/>
        <a:p>
          <a:r>
            <a:rPr lang="es-CO" sz="1800" u="sng" dirty="0">
              <a:latin typeface="Montserrat"/>
            </a:rPr>
            <a:t>Hijo de madre que recibió biológicos en el embarazo (principalmente manejo con </a:t>
          </a:r>
          <a:r>
            <a:rPr lang="es-CO" sz="1800" u="sng" dirty="0" err="1">
              <a:latin typeface="Montserrat"/>
            </a:rPr>
            <a:t>antiTNF</a:t>
          </a:r>
          <a:r>
            <a:rPr lang="es-CO" sz="1800" u="sng" dirty="0">
              <a:latin typeface="Montserrat"/>
            </a:rPr>
            <a:t>):</a:t>
          </a:r>
          <a:endParaRPr lang="es-CO" sz="1800" dirty="0">
            <a:latin typeface="Montserrat"/>
          </a:endParaRPr>
        </a:p>
      </dgm:t>
    </dgm:pt>
    <dgm:pt modelId="{D19BAA09-718E-4969-9ADA-844A8F49EB8C}" type="parTrans" cxnId="{9041E018-1BBB-4A47-AF79-0D33AEE70142}">
      <dgm:prSet/>
      <dgm:spPr/>
      <dgm:t>
        <a:bodyPr/>
        <a:lstStyle/>
        <a:p>
          <a:endParaRPr lang="es-CO" sz="1800">
            <a:latin typeface="Montserrat"/>
          </a:endParaRPr>
        </a:p>
      </dgm:t>
    </dgm:pt>
    <dgm:pt modelId="{3978DB2F-EB38-4300-95E0-57A93B232F6A}" type="sibTrans" cxnId="{9041E018-1BBB-4A47-AF79-0D33AEE70142}">
      <dgm:prSet/>
      <dgm:spPr/>
      <dgm:t>
        <a:bodyPr/>
        <a:lstStyle/>
        <a:p>
          <a:endParaRPr lang="es-CO" sz="1800">
            <a:latin typeface="Montserrat"/>
          </a:endParaRPr>
        </a:p>
      </dgm:t>
    </dgm:pt>
    <dgm:pt modelId="{9E12CF46-8CF2-416B-B20A-CD68ACF98420}">
      <dgm:prSet phldrT="[Texto]" custT="1"/>
      <dgm:spPr/>
      <dgm:t>
        <a:bodyPr/>
        <a:lstStyle/>
        <a:p>
          <a:r>
            <a:rPr lang="es-CO" sz="1800" dirty="0">
              <a:latin typeface="Montserrat"/>
            </a:rPr>
            <a:t>Los lactantes menores pueden tener concentraciones de estos varios meses posteriores al parto, por eso no se recomienda aplicar vacunas vivas atenuadas sobre todo BCG (otras: polio, rotavirus) antes de 6 meses de edad. </a:t>
          </a:r>
        </a:p>
      </dgm:t>
    </dgm:pt>
    <dgm:pt modelId="{242966D9-4240-4549-8182-A4CFD72F6CD3}" type="parTrans" cxnId="{ADA0D087-0CEE-462B-A12A-4BFA4CE7FF7A}">
      <dgm:prSet/>
      <dgm:spPr/>
      <dgm:t>
        <a:bodyPr/>
        <a:lstStyle/>
        <a:p>
          <a:endParaRPr lang="es-CO" sz="1800">
            <a:latin typeface="Montserrat"/>
          </a:endParaRPr>
        </a:p>
      </dgm:t>
    </dgm:pt>
    <dgm:pt modelId="{8DD52134-4A4D-4217-931D-9DE98B923FD8}" type="sibTrans" cxnId="{ADA0D087-0CEE-462B-A12A-4BFA4CE7FF7A}">
      <dgm:prSet/>
      <dgm:spPr/>
      <dgm:t>
        <a:bodyPr/>
        <a:lstStyle/>
        <a:p>
          <a:endParaRPr lang="es-CO" sz="1800">
            <a:latin typeface="Montserrat"/>
          </a:endParaRPr>
        </a:p>
      </dgm:t>
    </dgm:pt>
    <dgm:pt modelId="{F60BEE27-C2A3-4903-8814-1E70CF63F371}" type="pres">
      <dgm:prSet presAssocID="{6858AC1D-43ED-435A-9173-CC524A3782EF}" presName="Name0" presStyleCnt="0">
        <dgm:presLayoutVars>
          <dgm:dir/>
          <dgm:animLvl val="lvl"/>
          <dgm:resizeHandles val="exact"/>
        </dgm:presLayoutVars>
      </dgm:prSet>
      <dgm:spPr/>
    </dgm:pt>
    <dgm:pt modelId="{1B61A7DD-F00F-4FB7-8E12-CE2F93252A49}" type="pres">
      <dgm:prSet presAssocID="{8F5BD3BF-9EB5-4E2C-8865-B9EE511B7940}" presName="boxAndChildren" presStyleCnt="0"/>
      <dgm:spPr/>
    </dgm:pt>
    <dgm:pt modelId="{F744A804-012C-4364-9907-A37CBA2706EC}" type="pres">
      <dgm:prSet presAssocID="{8F5BD3BF-9EB5-4E2C-8865-B9EE511B7940}" presName="parentTextBox" presStyleLbl="node1" presStyleIdx="0" presStyleCnt="1"/>
      <dgm:spPr/>
    </dgm:pt>
    <dgm:pt modelId="{0F02D998-9A56-4D87-BE8B-ACC647B16998}" type="pres">
      <dgm:prSet presAssocID="{8F5BD3BF-9EB5-4E2C-8865-B9EE511B7940}" presName="entireBox" presStyleLbl="node1" presStyleIdx="0" presStyleCnt="1"/>
      <dgm:spPr/>
    </dgm:pt>
    <dgm:pt modelId="{51C257D9-36D0-48F0-A10B-F3E576492301}" type="pres">
      <dgm:prSet presAssocID="{8F5BD3BF-9EB5-4E2C-8865-B9EE511B7940}" presName="descendantBox" presStyleCnt="0"/>
      <dgm:spPr/>
    </dgm:pt>
    <dgm:pt modelId="{90CC69BA-EAE4-48E6-A65D-2FF663FD9621}" type="pres">
      <dgm:prSet presAssocID="{9E12CF46-8CF2-416B-B20A-CD68ACF98420}" presName="childTextBox" presStyleLbl="fgAccFollowNode1" presStyleIdx="0" presStyleCnt="1">
        <dgm:presLayoutVars>
          <dgm:bulletEnabled val="1"/>
        </dgm:presLayoutVars>
      </dgm:prSet>
      <dgm:spPr/>
    </dgm:pt>
  </dgm:ptLst>
  <dgm:cxnLst>
    <dgm:cxn modelId="{9041E018-1BBB-4A47-AF79-0D33AEE70142}" srcId="{6858AC1D-43ED-435A-9173-CC524A3782EF}" destId="{8F5BD3BF-9EB5-4E2C-8865-B9EE511B7940}" srcOrd="0" destOrd="0" parTransId="{D19BAA09-718E-4969-9ADA-844A8F49EB8C}" sibTransId="{3978DB2F-EB38-4300-95E0-57A93B232F6A}"/>
    <dgm:cxn modelId="{606C437C-B568-4D40-908E-21500ABC62BA}" type="presOf" srcId="{6858AC1D-43ED-435A-9173-CC524A3782EF}" destId="{F60BEE27-C2A3-4903-8814-1E70CF63F371}" srcOrd="0" destOrd="0" presId="urn:microsoft.com/office/officeart/2005/8/layout/process4"/>
    <dgm:cxn modelId="{A40C837F-4D9D-4A1D-8B47-E3571FB1D5A7}" type="presOf" srcId="{9E12CF46-8CF2-416B-B20A-CD68ACF98420}" destId="{90CC69BA-EAE4-48E6-A65D-2FF663FD9621}" srcOrd="0" destOrd="0" presId="urn:microsoft.com/office/officeart/2005/8/layout/process4"/>
    <dgm:cxn modelId="{ADA0D087-0CEE-462B-A12A-4BFA4CE7FF7A}" srcId="{8F5BD3BF-9EB5-4E2C-8865-B9EE511B7940}" destId="{9E12CF46-8CF2-416B-B20A-CD68ACF98420}" srcOrd="0" destOrd="0" parTransId="{242966D9-4240-4549-8182-A4CFD72F6CD3}" sibTransId="{8DD52134-4A4D-4217-931D-9DE98B923FD8}"/>
    <dgm:cxn modelId="{EBCAAECC-C3CE-4778-B429-80AB7A8A1637}" type="presOf" srcId="{8F5BD3BF-9EB5-4E2C-8865-B9EE511B7940}" destId="{F744A804-012C-4364-9907-A37CBA2706EC}" srcOrd="0" destOrd="0" presId="urn:microsoft.com/office/officeart/2005/8/layout/process4"/>
    <dgm:cxn modelId="{B0C87BCF-3517-49D5-9BA3-CDE70E15C30C}" type="presOf" srcId="{8F5BD3BF-9EB5-4E2C-8865-B9EE511B7940}" destId="{0F02D998-9A56-4D87-BE8B-ACC647B16998}" srcOrd="1" destOrd="0" presId="urn:microsoft.com/office/officeart/2005/8/layout/process4"/>
    <dgm:cxn modelId="{ABDF1422-2E8D-44D7-B72B-865A7B86074C}" type="presParOf" srcId="{F60BEE27-C2A3-4903-8814-1E70CF63F371}" destId="{1B61A7DD-F00F-4FB7-8E12-CE2F93252A49}" srcOrd="0" destOrd="0" presId="urn:microsoft.com/office/officeart/2005/8/layout/process4"/>
    <dgm:cxn modelId="{765A13C4-35E4-4DEE-B80C-688AF8EA187D}" type="presParOf" srcId="{1B61A7DD-F00F-4FB7-8E12-CE2F93252A49}" destId="{F744A804-012C-4364-9907-A37CBA2706EC}" srcOrd="0" destOrd="0" presId="urn:microsoft.com/office/officeart/2005/8/layout/process4"/>
    <dgm:cxn modelId="{DC674EFD-6F6C-4388-888E-46611C8C197C}" type="presParOf" srcId="{1B61A7DD-F00F-4FB7-8E12-CE2F93252A49}" destId="{0F02D998-9A56-4D87-BE8B-ACC647B16998}" srcOrd="1" destOrd="0" presId="urn:microsoft.com/office/officeart/2005/8/layout/process4"/>
    <dgm:cxn modelId="{63F22A0C-90EB-4581-AFA0-34114DCCA0C5}" type="presParOf" srcId="{1B61A7DD-F00F-4FB7-8E12-CE2F93252A49}" destId="{51C257D9-36D0-48F0-A10B-F3E576492301}" srcOrd="2" destOrd="0" presId="urn:microsoft.com/office/officeart/2005/8/layout/process4"/>
    <dgm:cxn modelId="{CA59A478-D8BE-409A-858D-2F07C1785ADC}" type="presParOf" srcId="{51C257D9-36D0-48F0-A10B-F3E576492301}" destId="{90CC69BA-EAE4-48E6-A65D-2FF663FD9621}" srcOrd="0"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2.xml><?xml version="1.0" encoding="utf-8"?>
<dgm:dataModel xmlns:dgm="http://schemas.openxmlformats.org/drawingml/2006/diagram" xmlns:a="http://schemas.openxmlformats.org/drawingml/2006/main">
  <dgm:ptLst>
    <dgm:pt modelId="{74953B8B-71B5-46D4-80E2-69A269431F4F}" type="doc">
      <dgm:prSet loTypeId="urn:microsoft.com/office/officeart/2005/8/layout/vList3" loCatId="list" qsTypeId="urn:microsoft.com/office/officeart/2005/8/quickstyle/simple1" qsCatId="simple" csTypeId="urn:microsoft.com/office/officeart/2005/8/colors/accent1_4" csCatId="accent1" phldr="1"/>
      <dgm:spPr/>
    </dgm:pt>
    <dgm:pt modelId="{75D8F38B-C74D-4801-9C03-035753957BFB}">
      <dgm:prSet phldrT="[Texto]" custT="1"/>
      <dgm:spPr/>
      <dgm:t>
        <a:bodyPr/>
        <a:lstStyle/>
        <a:p>
          <a:r>
            <a:rPr lang="es-CO" sz="1600" dirty="0">
              <a:latin typeface="Montserrat"/>
            </a:rPr>
            <a:t>Las vacunas inactivas son seguras, las vivas atenuadas pueden ser precaución o contraindicación. </a:t>
          </a:r>
        </a:p>
      </dgm:t>
    </dgm:pt>
    <dgm:pt modelId="{411E3E85-DDCC-4060-9FEA-3490292B058F}" type="parTrans" cxnId="{537111EA-1A5A-4D97-9346-FAB17C1C5C56}">
      <dgm:prSet/>
      <dgm:spPr/>
      <dgm:t>
        <a:bodyPr/>
        <a:lstStyle/>
        <a:p>
          <a:endParaRPr lang="es-CO" sz="1600">
            <a:latin typeface="Montserrat"/>
          </a:endParaRPr>
        </a:p>
      </dgm:t>
    </dgm:pt>
    <dgm:pt modelId="{A9B6A8E4-DBF6-4ABE-8A16-8CFF08DE3464}" type="sibTrans" cxnId="{537111EA-1A5A-4D97-9346-FAB17C1C5C56}">
      <dgm:prSet/>
      <dgm:spPr/>
      <dgm:t>
        <a:bodyPr/>
        <a:lstStyle/>
        <a:p>
          <a:endParaRPr lang="es-CO" sz="1600">
            <a:latin typeface="Montserrat"/>
          </a:endParaRPr>
        </a:p>
      </dgm:t>
    </dgm:pt>
    <dgm:pt modelId="{F94721CD-ECD3-4435-8BB1-996DAC22F1F3}">
      <dgm:prSet phldrT="[Texto]" custT="1"/>
      <dgm:spPr/>
      <dgm:t>
        <a:bodyPr/>
        <a:lstStyle/>
        <a:p>
          <a:r>
            <a:rPr lang="es-CO" sz="1600" dirty="0">
              <a:latin typeface="Montserrat"/>
            </a:rPr>
            <a:t>Tratamiento con gammaglobulina IV o subcutánea: tienen niveles protectores contra la mayoría de enfermedades con excepción de influenza, por eso siempre aplicarla anual. </a:t>
          </a:r>
        </a:p>
      </dgm:t>
    </dgm:pt>
    <dgm:pt modelId="{CEB60903-0C47-47CF-9763-4F36DD0905E8}" type="parTrans" cxnId="{97E49043-0CEC-4755-9C15-68426FBC6A78}">
      <dgm:prSet/>
      <dgm:spPr/>
      <dgm:t>
        <a:bodyPr/>
        <a:lstStyle/>
        <a:p>
          <a:endParaRPr lang="es-CO" sz="1600">
            <a:latin typeface="Montserrat"/>
          </a:endParaRPr>
        </a:p>
      </dgm:t>
    </dgm:pt>
    <dgm:pt modelId="{F67A9DB1-5FB4-43BC-9CFF-ABB3D440FC50}" type="sibTrans" cxnId="{97E49043-0CEC-4755-9C15-68426FBC6A78}">
      <dgm:prSet/>
      <dgm:spPr/>
      <dgm:t>
        <a:bodyPr/>
        <a:lstStyle/>
        <a:p>
          <a:endParaRPr lang="es-CO" sz="1600">
            <a:latin typeface="Montserrat"/>
          </a:endParaRPr>
        </a:p>
      </dgm:t>
    </dgm:pt>
    <dgm:pt modelId="{D30D05D2-F1DE-41F0-A272-81311A183599}">
      <dgm:prSet phldrT="[Texto]" custT="1"/>
      <dgm:spPr>
        <a:solidFill>
          <a:schemeClr val="accent5">
            <a:lumMod val="75000"/>
          </a:schemeClr>
        </a:solidFill>
        <a:ln>
          <a:solidFill>
            <a:schemeClr val="accent1"/>
          </a:solidFill>
        </a:ln>
      </dgm:spPr>
      <dgm:t>
        <a:bodyPr/>
        <a:lstStyle/>
        <a:p>
          <a:r>
            <a:rPr lang="es-CO" sz="1600" dirty="0">
              <a:latin typeface="Montserrat"/>
            </a:rPr>
            <a:t>Todas las vacunas de virus vivos atenuados e inactivas se pueden administrar en niños con deficiencia aislada de </a:t>
          </a:r>
          <a:r>
            <a:rPr lang="es-CO" sz="1600" dirty="0" err="1">
              <a:latin typeface="Montserrat"/>
            </a:rPr>
            <a:t>IgA</a:t>
          </a:r>
          <a:r>
            <a:rPr lang="es-CO" sz="1600" dirty="0">
              <a:latin typeface="Montserrat"/>
            </a:rPr>
            <a:t>. </a:t>
          </a:r>
        </a:p>
      </dgm:t>
    </dgm:pt>
    <dgm:pt modelId="{9BBECD33-3F49-48AA-AA95-98EDB4728366}" type="parTrans" cxnId="{10FBF909-E7F3-481A-9D6C-074ED13B587F}">
      <dgm:prSet/>
      <dgm:spPr/>
      <dgm:t>
        <a:bodyPr/>
        <a:lstStyle/>
        <a:p>
          <a:endParaRPr lang="es-CO" sz="1600">
            <a:latin typeface="Montserrat"/>
          </a:endParaRPr>
        </a:p>
      </dgm:t>
    </dgm:pt>
    <dgm:pt modelId="{4A0674EF-8DD5-4AD4-9CDD-60644178B7C6}" type="sibTrans" cxnId="{10FBF909-E7F3-481A-9D6C-074ED13B587F}">
      <dgm:prSet/>
      <dgm:spPr/>
      <dgm:t>
        <a:bodyPr/>
        <a:lstStyle/>
        <a:p>
          <a:endParaRPr lang="es-CO" sz="1600">
            <a:latin typeface="Montserrat"/>
          </a:endParaRPr>
        </a:p>
      </dgm:t>
    </dgm:pt>
    <dgm:pt modelId="{1907C040-EE9E-4C7A-BF9A-103A45E88F87}" type="pres">
      <dgm:prSet presAssocID="{74953B8B-71B5-46D4-80E2-69A269431F4F}" presName="linearFlow" presStyleCnt="0">
        <dgm:presLayoutVars>
          <dgm:dir/>
          <dgm:resizeHandles val="exact"/>
        </dgm:presLayoutVars>
      </dgm:prSet>
      <dgm:spPr/>
    </dgm:pt>
    <dgm:pt modelId="{19E8EEF5-CB70-4CD4-9785-24307EA30CAA}" type="pres">
      <dgm:prSet presAssocID="{75D8F38B-C74D-4801-9C03-035753957BFB}" presName="composite" presStyleCnt="0"/>
      <dgm:spPr/>
    </dgm:pt>
    <dgm:pt modelId="{A12803E2-94C7-4C3A-B33A-7FF2CC4BB219}" type="pres">
      <dgm:prSet presAssocID="{75D8F38B-C74D-4801-9C03-035753957BFB}" presName="imgShp" presStyleLbl="fgImgPlace1" presStyleIdx="0" presStyleCnt="3"/>
      <dgm:spPr/>
    </dgm:pt>
    <dgm:pt modelId="{55089D3E-31C5-4B2D-9916-B0E6D4A31AD3}" type="pres">
      <dgm:prSet presAssocID="{75D8F38B-C74D-4801-9C03-035753957BFB}" presName="txShp" presStyleLbl="node1" presStyleIdx="0" presStyleCnt="3">
        <dgm:presLayoutVars>
          <dgm:bulletEnabled val="1"/>
        </dgm:presLayoutVars>
      </dgm:prSet>
      <dgm:spPr/>
    </dgm:pt>
    <dgm:pt modelId="{3DFFEA6D-414D-450B-B636-0D0894AEA42A}" type="pres">
      <dgm:prSet presAssocID="{A9B6A8E4-DBF6-4ABE-8A16-8CFF08DE3464}" presName="spacing" presStyleCnt="0"/>
      <dgm:spPr/>
    </dgm:pt>
    <dgm:pt modelId="{ECEDF1BD-CC53-4FF0-831C-324E8360696E}" type="pres">
      <dgm:prSet presAssocID="{F94721CD-ECD3-4435-8BB1-996DAC22F1F3}" presName="composite" presStyleCnt="0"/>
      <dgm:spPr/>
    </dgm:pt>
    <dgm:pt modelId="{49F7DF31-1BE2-4BAA-93EA-91FA16516A17}" type="pres">
      <dgm:prSet presAssocID="{F94721CD-ECD3-4435-8BB1-996DAC22F1F3}" presName="imgShp" presStyleLbl="fgImgPlace1" presStyleIdx="1" presStyleCnt="3"/>
      <dgm:spPr/>
    </dgm:pt>
    <dgm:pt modelId="{2B40A3FE-69C3-4335-9E50-1C4C816A43CD}" type="pres">
      <dgm:prSet presAssocID="{F94721CD-ECD3-4435-8BB1-996DAC22F1F3}" presName="txShp" presStyleLbl="node1" presStyleIdx="1" presStyleCnt="3">
        <dgm:presLayoutVars>
          <dgm:bulletEnabled val="1"/>
        </dgm:presLayoutVars>
      </dgm:prSet>
      <dgm:spPr/>
    </dgm:pt>
    <dgm:pt modelId="{1D6858DD-175C-4612-94A6-288612E9829F}" type="pres">
      <dgm:prSet presAssocID="{F67A9DB1-5FB4-43BC-9CFF-ABB3D440FC50}" presName="spacing" presStyleCnt="0"/>
      <dgm:spPr/>
    </dgm:pt>
    <dgm:pt modelId="{0E8CD173-543A-4622-9200-2C35031B62A0}" type="pres">
      <dgm:prSet presAssocID="{D30D05D2-F1DE-41F0-A272-81311A183599}" presName="composite" presStyleCnt="0"/>
      <dgm:spPr/>
    </dgm:pt>
    <dgm:pt modelId="{3F9D3CF9-369C-4711-AB67-B309C83447C4}" type="pres">
      <dgm:prSet presAssocID="{D30D05D2-F1DE-41F0-A272-81311A183599}" presName="imgShp" presStyleLbl="fgImgPlace1" presStyleIdx="2" presStyleCnt="3"/>
      <dgm:spPr/>
    </dgm:pt>
    <dgm:pt modelId="{98671BC0-41E5-4B66-B356-924070CBA883}" type="pres">
      <dgm:prSet presAssocID="{D30D05D2-F1DE-41F0-A272-81311A183599}" presName="txShp" presStyleLbl="node1" presStyleIdx="2" presStyleCnt="3">
        <dgm:presLayoutVars>
          <dgm:bulletEnabled val="1"/>
        </dgm:presLayoutVars>
      </dgm:prSet>
      <dgm:spPr/>
    </dgm:pt>
  </dgm:ptLst>
  <dgm:cxnLst>
    <dgm:cxn modelId="{10FBF909-E7F3-481A-9D6C-074ED13B587F}" srcId="{74953B8B-71B5-46D4-80E2-69A269431F4F}" destId="{D30D05D2-F1DE-41F0-A272-81311A183599}" srcOrd="2" destOrd="0" parTransId="{9BBECD33-3F49-48AA-AA95-98EDB4728366}" sibTransId="{4A0674EF-8DD5-4AD4-9CDD-60644178B7C6}"/>
    <dgm:cxn modelId="{27031D10-33E0-40F0-BD2B-88D1E1ECD944}" type="presOf" srcId="{F94721CD-ECD3-4435-8BB1-996DAC22F1F3}" destId="{2B40A3FE-69C3-4335-9E50-1C4C816A43CD}" srcOrd="0" destOrd="0" presId="urn:microsoft.com/office/officeart/2005/8/layout/vList3"/>
    <dgm:cxn modelId="{76545119-C557-4F39-AECA-7C65D7D3FCE7}" type="presOf" srcId="{75D8F38B-C74D-4801-9C03-035753957BFB}" destId="{55089D3E-31C5-4B2D-9916-B0E6D4A31AD3}" srcOrd="0" destOrd="0" presId="urn:microsoft.com/office/officeart/2005/8/layout/vList3"/>
    <dgm:cxn modelId="{97E49043-0CEC-4755-9C15-68426FBC6A78}" srcId="{74953B8B-71B5-46D4-80E2-69A269431F4F}" destId="{F94721CD-ECD3-4435-8BB1-996DAC22F1F3}" srcOrd="1" destOrd="0" parTransId="{CEB60903-0C47-47CF-9763-4F36DD0905E8}" sibTransId="{F67A9DB1-5FB4-43BC-9CFF-ABB3D440FC50}"/>
    <dgm:cxn modelId="{B76E9047-509F-469A-8E6A-8B0818963C7A}" type="presOf" srcId="{74953B8B-71B5-46D4-80E2-69A269431F4F}" destId="{1907C040-EE9E-4C7A-BF9A-103A45E88F87}" srcOrd="0" destOrd="0" presId="urn:microsoft.com/office/officeart/2005/8/layout/vList3"/>
    <dgm:cxn modelId="{27268599-F9A9-4422-8858-F5494AF80030}" type="presOf" srcId="{D30D05D2-F1DE-41F0-A272-81311A183599}" destId="{98671BC0-41E5-4B66-B356-924070CBA883}" srcOrd="0" destOrd="0" presId="urn:microsoft.com/office/officeart/2005/8/layout/vList3"/>
    <dgm:cxn modelId="{537111EA-1A5A-4D97-9346-FAB17C1C5C56}" srcId="{74953B8B-71B5-46D4-80E2-69A269431F4F}" destId="{75D8F38B-C74D-4801-9C03-035753957BFB}" srcOrd="0" destOrd="0" parTransId="{411E3E85-DDCC-4060-9FEA-3490292B058F}" sibTransId="{A9B6A8E4-DBF6-4ABE-8A16-8CFF08DE3464}"/>
    <dgm:cxn modelId="{F12E3084-E3C5-4590-A770-459261E22A2A}" type="presParOf" srcId="{1907C040-EE9E-4C7A-BF9A-103A45E88F87}" destId="{19E8EEF5-CB70-4CD4-9785-24307EA30CAA}" srcOrd="0" destOrd="0" presId="urn:microsoft.com/office/officeart/2005/8/layout/vList3"/>
    <dgm:cxn modelId="{0F703CAF-C05F-4C75-980C-BC658D4289AB}" type="presParOf" srcId="{19E8EEF5-CB70-4CD4-9785-24307EA30CAA}" destId="{A12803E2-94C7-4C3A-B33A-7FF2CC4BB219}" srcOrd="0" destOrd="0" presId="urn:microsoft.com/office/officeart/2005/8/layout/vList3"/>
    <dgm:cxn modelId="{C1B0EF90-E4ED-463C-B996-7D8989EA3646}" type="presParOf" srcId="{19E8EEF5-CB70-4CD4-9785-24307EA30CAA}" destId="{55089D3E-31C5-4B2D-9916-B0E6D4A31AD3}" srcOrd="1" destOrd="0" presId="urn:microsoft.com/office/officeart/2005/8/layout/vList3"/>
    <dgm:cxn modelId="{45E9D7A3-AE28-4F0D-97A6-D0A2B78720A1}" type="presParOf" srcId="{1907C040-EE9E-4C7A-BF9A-103A45E88F87}" destId="{3DFFEA6D-414D-450B-B636-0D0894AEA42A}" srcOrd="1" destOrd="0" presId="urn:microsoft.com/office/officeart/2005/8/layout/vList3"/>
    <dgm:cxn modelId="{FACA4469-67B2-4BFF-B992-A6DBF3F31619}" type="presParOf" srcId="{1907C040-EE9E-4C7A-BF9A-103A45E88F87}" destId="{ECEDF1BD-CC53-4FF0-831C-324E8360696E}" srcOrd="2" destOrd="0" presId="urn:microsoft.com/office/officeart/2005/8/layout/vList3"/>
    <dgm:cxn modelId="{EBFB1A37-195E-47C0-A801-04F1D78C2AC2}" type="presParOf" srcId="{ECEDF1BD-CC53-4FF0-831C-324E8360696E}" destId="{49F7DF31-1BE2-4BAA-93EA-91FA16516A17}" srcOrd="0" destOrd="0" presId="urn:microsoft.com/office/officeart/2005/8/layout/vList3"/>
    <dgm:cxn modelId="{E08AF38D-B7FC-408C-A023-778DBF3B2281}" type="presParOf" srcId="{ECEDF1BD-CC53-4FF0-831C-324E8360696E}" destId="{2B40A3FE-69C3-4335-9E50-1C4C816A43CD}" srcOrd="1" destOrd="0" presId="urn:microsoft.com/office/officeart/2005/8/layout/vList3"/>
    <dgm:cxn modelId="{64663752-9759-4DDC-94A5-F539E1309F90}" type="presParOf" srcId="{1907C040-EE9E-4C7A-BF9A-103A45E88F87}" destId="{1D6858DD-175C-4612-94A6-288612E9829F}" srcOrd="3" destOrd="0" presId="urn:microsoft.com/office/officeart/2005/8/layout/vList3"/>
    <dgm:cxn modelId="{6C96AF75-F52D-4D3C-BA79-DF0D8612AF46}" type="presParOf" srcId="{1907C040-EE9E-4C7A-BF9A-103A45E88F87}" destId="{0E8CD173-543A-4622-9200-2C35031B62A0}" srcOrd="4" destOrd="0" presId="urn:microsoft.com/office/officeart/2005/8/layout/vList3"/>
    <dgm:cxn modelId="{52E9D6E3-79F0-44EB-A89C-557D94FE261E}" type="presParOf" srcId="{0E8CD173-543A-4622-9200-2C35031B62A0}" destId="{3F9D3CF9-369C-4711-AB67-B309C83447C4}" srcOrd="0" destOrd="0" presId="urn:microsoft.com/office/officeart/2005/8/layout/vList3"/>
    <dgm:cxn modelId="{3C09B7B4-B163-4B92-84E3-C7CEEF58A857}" type="presParOf" srcId="{0E8CD173-543A-4622-9200-2C35031B62A0}" destId="{98671BC0-41E5-4B66-B356-924070CBA883}" srcOrd="1" destOrd="0" presId="urn:microsoft.com/office/officeart/2005/8/layout/v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3.xml><?xml version="1.0" encoding="utf-8"?>
<dgm:dataModel xmlns:dgm="http://schemas.openxmlformats.org/drawingml/2006/diagram" xmlns:a="http://schemas.openxmlformats.org/drawingml/2006/main">
  <dgm:ptLst>
    <dgm:pt modelId="{74953B8B-71B5-46D4-80E2-69A269431F4F}" type="doc">
      <dgm:prSet loTypeId="urn:microsoft.com/office/officeart/2005/8/layout/vList3" loCatId="list" qsTypeId="urn:microsoft.com/office/officeart/2005/8/quickstyle/simple1" qsCatId="simple" csTypeId="urn:microsoft.com/office/officeart/2005/8/colors/accent1_4" csCatId="accent1" phldr="1"/>
      <dgm:spPr/>
    </dgm:pt>
    <dgm:pt modelId="{75D8F38B-C74D-4801-9C03-035753957BFB}">
      <dgm:prSet phldrT="[Texto]" custT="1"/>
      <dgm:spPr/>
      <dgm:t>
        <a:bodyPr/>
        <a:lstStyle/>
        <a:p>
          <a:r>
            <a:rPr lang="es-CO" sz="1600" dirty="0">
              <a:latin typeface="Montserrat" panose="00000500000000000000"/>
            </a:rPr>
            <a:t>No aplicar vacunas vivas en: </a:t>
          </a:r>
          <a:r>
            <a:rPr lang="es-CO" sz="1600" dirty="0" err="1">
              <a:latin typeface="Montserrat" panose="00000500000000000000"/>
            </a:rPr>
            <a:t>Sx</a:t>
          </a:r>
          <a:r>
            <a:rPr lang="es-CO" sz="1600" dirty="0">
              <a:latin typeface="Montserrat" panose="00000500000000000000"/>
            </a:rPr>
            <a:t> </a:t>
          </a:r>
          <a:r>
            <a:rPr lang="es-CO" sz="1600" dirty="0" err="1">
              <a:latin typeface="Montserrat" panose="00000500000000000000"/>
            </a:rPr>
            <a:t>DiGeorge</a:t>
          </a:r>
          <a:r>
            <a:rPr lang="es-CO" sz="1600" dirty="0">
              <a:latin typeface="Montserrat" panose="00000500000000000000"/>
            </a:rPr>
            <a:t> con Linfocitos T CD3 menores de 500, </a:t>
          </a:r>
          <a:r>
            <a:rPr lang="es-CO" sz="1600" dirty="0" err="1">
              <a:latin typeface="Montserrat" panose="00000500000000000000"/>
            </a:rPr>
            <a:t>Sx</a:t>
          </a:r>
          <a:r>
            <a:rPr lang="es-CO" sz="1600" dirty="0">
              <a:latin typeface="Montserrat" panose="00000500000000000000"/>
            </a:rPr>
            <a:t> </a:t>
          </a:r>
          <a:r>
            <a:rPr lang="es-CO" sz="1600" dirty="0" err="1">
              <a:latin typeface="Montserrat" panose="00000500000000000000"/>
            </a:rPr>
            <a:t>Wiskott-Aldrich</a:t>
          </a:r>
          <a:r>
            <a:rPr lang="es-CO" sz="1600" dirty="0">
              <a:latin typeface="Montserrat" panose="00000500000000000000"/>
            </a:rPr>
            <a:t>, enfermedad </a:t>
          </a:r>
          <a:r>
            <a:rPr lang="es-CO" sz="1600" dirty="0" err="1">
              <a:latin typeface="Montserrat" panose="00000500000000000000"/>
            </a:rPr>
            <a:t>linfoproliferativa</a:t>
          </a:r>
          <a:r>
            <a:rPr lang="es-CO" sz="1600" dirty="0">
              <a:latin typeface="Montserrat" panose="00000500000000000000"/>
            </a:rPr>
            <a:t> ligada al X, predisposición a </a:t>
          </a:r>
          <a:r>
            <a:rPr lang="es-CO" sz="1600" dirty="0" err="1">
              <a:latin typeface="Montserrat" panose="00000500000000000000"/>
            </a:rPr>
            <a:t>linfohistiocitosis</a:t>
          </a:r>
          <a:r>
            <a:rPr lang="es-CO" sz="1600" dirty="0">
              <a:latin typeface="Montserrat" panose="00000500000000000000"/>
            </a:rPr>
            <a:t> </a:t>
          </a:r>
          <a:r>
            <a:rPr lang="es-CO" sz="1600" dirty="0" err="1">
              <a:latin typeface="Montserrat" panose="00000500000000000000"/>
            </a:rPr>
            <a:t>hemofagocítica</a:t>
          </a:r>
          <a:r>
            <a:rPr lang="es-CO" sz="1600" dirty="0">
              <a:latin typeface="Montserrat" panose="00000500000000000000"/>
            </a:rPr>
            <a:t>, </a:t>
          </a:r>
          <a:r>
            <a:rPr lang="es-CO" sz="1600" dirty="0" err="1">
              <a:latin typeface="Montserrat" panose="00000500000000000000"/>
            </a:rPr>
            <a:t>Sx</a:t>
          </a:r>
          <a:r>
            <a:rPr lang="es-CO" sz="1600" dirty="0">
              <a:latin typeface="Montserrat" panose="00000500000000000000"/>
            </a:rPr>
            <a:t> </a:t>
          </a:r>
          <a:r>
            <a:rPr lang="es-CO" sz="1600" dirty="0" err="1">
              <a:latin typeface="Montserrat" panose="00000500000000000000"/>
            </a:rPr>
            <a:t>Chediak-Higashi</a:t>
          </a:r>
          <a:r>
            <a:rPr lang="es-CO" sz="1600" dirty="0">
              <a:latin typeface="Montserrat"/>
            </a:rPr>
            <a:t>. </a:t>
          </a:r>
        </a:p>
      </dgm:t>
    </dgm:pt>
    <dgm:pt modelId="{411E3E85-DDCC-4060-9FEA-3490292B058F}" type="parTrans" cxnId="{537111EA-1A5A-4D97-9346-FAB17C1C5C56}">
      <dgm:prSet/>
      <dgm:spPr/>
      <dgm:t>
        <a:bodyPr/>
        <a:lstStyle/>
        <a:p>
          <a:endParaRPr lang="es-CO" sz="1600">
            <a:latin typeface="Montserrat"/>
          </a:endParaRPr>
        </a:p>
      </dgm:t>
    </dgm:pt>
    <dgm:pt modelId="{A9B6A8E4-DBF6-4ABE-8A16-8CFF08DE3464}" type="sibTrans" cxnId="{537111EA-1A5A-4D97-9346-FAB17C1C5C56}">
      <dgm:prSet/>
      <dgm:spPr/>
      <dgm:t>
        <a:bodyPr/>
        <a:lstStyle/>
        <a:p>
          <a:endParaRPr lang="es-CO" sz="1600">
            <a:latin typeface="Montserrat"/>
          </a:endParaRPr>
        </a:p>
      </dgm:t>
    </dgm:pt>
    <dgm:pt modelId="{F94721CD-ECD3-4435-8BB1-996DAC22F1F3}">
      <dgm:prSet phldrT="[Texto]" custT="1"/>
      <dgm:spPr/>
      <dgm:t>
        <a:bodyPr/>
        <a:lstStyle/>
        <a:p>
          <a:r>
            <a:rPr lang="es-CO" sz="1600" dirty="0">
              <a:latin typeface="Montserrat" panose="00000500000000000000"/>
            </a:rPr>
            <a:t>Los pacientes con deficiencias primarias del complemento deben recibir todas las vacunas vivas o inactivas. </a:t>
          </a:r>
        </a:p>
      </dgm:t>
    </dgm:pt>
    <dgm:pt modelId="{CEB60903-0C47-47CF-9763-4F36DD0905E8}" type="parTrans" cxnId="{97E49043-0CEC-4755-9C15-68426FBC6A78}">
      <dgm:prSet/>
      <dgm:spPr/>
      <dgm:t>
        <a:bodyPr/>
        <a:lstStyle/>
        <a:p>
          <a:endParaRPr lang="es-CO" sz="1600">
            <a:latin typeface="Montserrat"/>
          </a:endParaRPr>
        </a:p>
      </dgm:t>
    </dgm:pt>
    <dgm:pt modelId="{F67A9DB1-5FB4-43BC-9CFF-ABB3D440FC50}" type="sibTrans" cxnId="{97E49043-0CEC-4755-9C15-68426FBC6A78}">
      <dgm:prSet/>
      <dgm:spPr/>
      <dgm:t>
        <a:bodyPr/>
        <a:lstStyle/>
        <a:p>
          <a:endParaRPr lang="es-CO" sz="1600">
            <a:latin typeface="Montserrat"/>
          </a:endParaRPr>
        </a:p>
      </dgm:t>
    </dgm:pt>
    <dgm:pt modelId="{D30D05D2-F1DE-41F0-A272-81311A183599}">
      <dgm:prSet phldrT="[Texto]" custT="1"/>
      <dgm:spPr>
        <a:solidFill>
          <a:schemeClr val="accent5">
            <a:lumMod val="75000"/>
          </a:schemeClr>
        </a:solidFill>
        <a:ln>
          <a:solidFill>
            <a:schemeClr val="accent1"/>
          </a:solidFill>
        </a:ln>
      </dgm:spPr>
      <dgm:t>
        <a:bodyPr/>
        <a:lstStyle/>
        <a:p>
          <a:r>
            <a:rPr lang="es-CO" sz="1600" dirty="0">
              <a:latin typeface="Montserrat" panose="00000500000000000000"/>
            </a:rPr>
            <a:t>Las enfermedades granulomatosas crónicas y la neutropenia clínica pueden recibir todas las vacunas de virus vivos, pero no las de bacterias vivas.</a:t>
          </a:r>
        </a:p>
      </dgm:t>
    </dgm:pt>
    <dgm:pt modelId="{9BBECD33-3F49-48AA-AA95-98EDB4728366}" type="parTrans" cxnId="{10FBF909-E7F3-481A-9D6C-074ED13B587F}">
      <dgm:prSet/>
      <dgm:spPr/>
      <dgm:t>
        <a:bodyPr/>
        <a:lstStyle/>
        <a:p>
          <a:endParaRPr lang="es-CO" sz="1600">
            <a:latin typeface="Montserrat"/>
          </a:endParaRPr>
        </a:p>
      </dgm:t>
    </dgm:pt>
    <dgm:pt modelId="{4A0674EF-8DD5-4AD4-9CDD-60644178B7C6}" type="sibTrans" cxnId="{10FBF909-E7F3-481A-9D6C-074ED13B587F}">
      <dgm:prSet/>
      <dgm:spPr/>
      <dgm:t>
        <a:bodyPr/>
        <a:lstStyle/>
        <a:p>
          <a:endParaRPr lang="es-CO" sz="1600">
            <a:latin typeface="Montserrat"/>
          </a:endParaRPr>
        </a:p>
      </dgm:t>
    </dgm:pt>
    <dgm:pt modelId="{1907C040-EE9E-4C7A-BF9A-103A45E88F87}" type="pres">
      <dgm:prSet presAssocID="{74953B8B-71B5-46D4-80E2-69A269431F4F}" presName="linearFlow" presStyleCnt="0">
        <dgm:presLayoutVars>
          <dgm:dir/>
          <dgm:resizeHandles val="exact"/>
        </dgm:presLayoutVars>
      </dgm:prSet>
      <dgm:spPr/>
    </dgm:pt>
    <dgm:pt modelId="{19E8EEF5-CB70-4CD4-9785-24307EA30CAA}" type="pres">
      <dgm:prSet presAssocID="{75D8F38B-C74D-4801-9C03-035753957BFB}" presName="composite" presStyleCnt="0"/>
      <dgm:spPr/>
    </dgm:pt>
    <dgm:pt modelId="{A12803E2-94C7-4C3A-B33A-7FF2CC4BB219}" type="pres">
      <dgm:prSet presAssocID="{75D8F38B-C74D-4801-9C03-035753957BFB}" presName="imgShp" presStyleLbl="fgImgPlace1" presStyleIdx="0" presStyleCnt="3"/>
      <dgm:spPr/>
    </dgm:pt>
    <dgm:pt modelId="{55089D3E-31C5-4B2D-9916-B0E6D4A31AD3}" type="pres">
      <dgm:prSet presAssocID="{75D8F38B-C74D-4801-9C03-035753957BFB}" presName="txShp" presStyleLbl="node1" presStyleIdx="0" presStyleCnt="3" custScaleY="112500">
        <dgm:presLayoutVars>
          <dgm:bulletEnabled val="1"/>
        </dgm:presLayoutVars>
      </dgm:prSet>
      <dgm:spPr/>
    </dgm:pt>
    <dgm:pt modelId="{3DFFEA6D-414D-450B-B636-0D0894AEA42A}" type="pres">
      <dgm:prSet presAssocID="{A9B6A8E4-DBF6-4ABE-8A16-8CFF08DE3464}" presName="spacing" presStyleCnt="0"/>
      <dgm:spPr/>
    </dgm:pt>
    <dgm:pt modelId="{ECEDF1BD-CC53-4FF0-831C-324E8360696E}" type="pres">
      <dgm:prSet presAssocID="{F94721CD-ECD3-4435-8BB1-996DAC22F1F3}" presName="composite" presStyleCnt="0"/>
      <dgm:spPr/>
    </dgm:pt>
    <dgm:pt modelId="{49F7DF31-1BE2-4BAA-93EA-91FA16516A17}" type="pres">
      <dgm:prSet presAssocID="{F94721CD-ECD3-4435-8BB1-996DAC22F1F3}" presName="imgShp" presStyleLbl="fgImgPlace1" presStyleIdx="1" presStyleCnt="3"/>
      <dgm:spPr/>
    </dgm:pt>
    <dgm:pt modelId="{2B40A3FE-69C3-4335-9E50-1C4C816A43CD}" type="pres">
      <dgm:prSet presAssocID="{F94721CD-ECD3-4435-8BB1-996DAC22F1F3}" presName="txShp" presStyleLbl="node1" presStyleIdx="1" presStyleCnt="3">
        <dgm:presLayoutVars>
          <dgm:bulletEnabled val="1"/>
        </dgm:presLayoutVars>
      </dgm:prSet>
      <dgm:spPr/>
    </dgm:pt>
    <dgm:pt modelId="{1D6858DD-175C-4612-94A6-288612E9829F}" type="pres">
      <dgm:prSet presAssocID="{F67A9DB1-5FB4-43BC-9CFF-ABB3D440FC50}" presName="spacing" presStyleCnt="0"/>
      <dgm:spPr/>
    </dgm:pt>
    <dgm:pt modelId="{0E8CD173-543A-4622-9200-2C35031B62A0}" type="pres">
      <dgm:prSet presAssocID="{D30D05D2-F1DE-41F0-A272-81311A183599}" presName="composite" presStyleCnt="0"/>
      <dgm:spPr/>
    </dgm:pt>
    <dgm:pt modelId="{3F9D3CF9-369C-4711-AB67-B309C83447C4}" type="pres">
      <dgm:prSet presAssocID="{D30D05D2-F1DE-41F0-A272-81311A183599}" presName="imgShp" presStyleLbl="fgImgPlace1" presStyleIdx="2" presStyleCnt="3"/>
      <dgm:spPr/>
    </dgm:pt>
    <dgm:pt modelId="{98671BC0-41E5-4B66-B356-924070CBA883}" type="pres">
      <dgm:prSet presAssocID="{D30D05D2-F1DE-41F0-A272-81311A183599}" presName="txShp" presStyleLbl="node1" presStyleIdx="2" presStyleCnt="3">
        <dgm:presLayoutVars>
          <dgm:bulletEnabled val="1"/>
        </dgm:presLayoutVars>
      </dgm:prSet>
      <dgm:spPr/>
    </dgm:pt>
  </dgm:ptLst>
  <dgm:cxnLst>
    <dgm:cxn modelId="{10FBF909-E7F3-481A-9D6C-074ED13B587F}" srcId="{74953B8B-71B5-46D4-80E2-69A269431F4F}" destId="{D30D05D2-F1DE-41F0-A272-81311A183599}" srcOrd="2" destOrd="0" parTransId="{9BBECD33-3F49-48AA-AA95-98EDB4728366}" sibTransId="{4A0674EF-8DD5-4AD4-9CDD-60644178B7C6}"/>
    <dgm:cxn modelId="{89FD1913-5DFD-4D64-90E6-C1F16B922BA9}" type="presOf" srcId="{D30D05D2-F1DE-41F0-A272-81311A183599}" destId="{98671BC0-41E5-4B66-B356-924070CBA883}" srcOrd="0" destOrd="0" presId="urn:microsoft.com/office/officeart/2005/8/layout/vList3"/>
    <dgm:cxn modelId="{D3838C1E-2D8D-4827-A141-88F0F805A82D}" type="presOf" srcId="{74953B8B-71B5-46D4-80E2-69A269431F4F}" destId="{1907C040-EE9E-4C7A-BF9A-103A45E88F87}" srcOrd="0" destOrd="0" presId="urn:microsoft.com/office/officeart/2005/8/layout/vList3"/>
    <dgm:cxn modelId="{DAC66C30-CD0C-4134-BA85-1A47EF74943D}" type="presOf" srcId="{75D8F38B-C74D-4801-9C03-035753957BFB}" destId="{55089D3E-31C5-4B2D-9916-B0E6D4A31AD3}" srcOrd="0" destOrd="0" presId="urn:microsoft.com/office/officeart/2005/8/layout/vList3"/>
    <dgm:cxn modelId="{97E49043-0CEC-4755-9C15-68426FBC6A78}" srcId="{74953B8B-71B5-46D4-80E2-69A269431F4F}" destId="{F94721CD-ECD3-4435-8BB1-996DAC22F1F3}" srcOrd="1" destOrd="0" parTransId="{CEB60903-0C47-47CF-9763-4F36DD0905E8}" sibTransId="{F67A9DB1-5FB4-43BC-9CFF-ABB3D440FC50}"/>
    <dgm:cxn modelId="{32A368CC-2868-4C5C-9020-3768A8454860}" type="presOf" srcId="{F94721CD-ECD3-4435-8BB1-996DAC22F1F3}" destId="{2B40A3FE-69C3-4335-9E50-1C4C816A43CD}" srcOrd="0" destOrd="0" presId="urn:microsoft.com/office/officeart/2005/8/layout/vList3"/>
    <dgm:cxn modelId="{537111EA-1A5A-4D97-9346-FAB17C1C5C56}" srcId="{74953B8B-71B5-46D4-80E2-69A269431F4F}" destId="{75D8F38B-C74D-4801-9C03-035753957BFB}" srcOrd="0" destOrd="0" parTransId="{411E3E85-DDCC-4060-9FEA-3490292B058F}" sibTransId="{A9B6A8E4-DBF6-4ABE-8A16-8CFF08DE3464}"/>
    <dgm:cxn modelId="{4FB19B28-841A-44FE-98F0-187E32A15190}" type="presParOf" srcId="{1907C040-EE9E-4C7A-BF9A-103A45E88F87}" destId="{19E8EEF5-CB70-4CD4-9785-24307EA30CAA}" srcOrd="0" destOrd="0" presId="urn:microsoft.com/office/officeart/2005/8/layout/vList3"/>
    <dgm:cxn modelId="{B3CAAF48-54E3-4130-9E9B-6AEED70497BF}" type="presParOf" srcId="{19E8EEF5-CB70-4CD4-9785-24307EA30CAA}" destId="{A12803E2-94C7-4C3A-B33A-7FF2CC4BB219}" srcOrd="0" destOrd="0" presId="urn:microsoft.com/office/officeart/2005/8/layout/vList3"/>
    <dgm:cxn modelId="{CA0C3733-0696-4BD7-95BA-9B06AA52A370}" type="presParOf" srcId="{19E8EEF5-CB70-4CD4-9785-24307EA30CAA}" destId="{55089D3E-31C5-4B2D-9916-B0E6D4A31AD3}" srcOrd="1" destOrd="0" presId="urn:microsoft.com/office/officeart/2005/8/layout/vList3"/>
    <dgm:cxn modelId="{6ED4528E-7BA7-49B4-8E43-3EB2F397F0DB}" type="presParOf" srcId="{1907C040-EE9E-4C7A-BF9A-103A45E88F87}" destId="{3DFFEA6D-414D-450B-B636-0D0894AEA42A}" srcOrd="1" destOrd="0" presId="urn:microsoft.com/office/officeart/2005/8/layout/vList3"/>
    <dgm:cxn modelId="{70786AEE-B46E-429D-8341-1BF93F5D858C}" type="presParOf" srcId="{1907C040-EE9E-4C7A-BF9A-103A45E88F87}" destId="{ECEDF1BD-CC53-4FF0-831C-324E8360696E}" srcOrd="2" destOrd="0" presId="urn:microsoft.com/office/officeart/2005/8/layout/vList3"/>
    <dgm:cxn modelId="{B7AABEFC-18BC-44F0-8044-140A44276746}" type="presParOf" srcId="{ECEDF1BD-CC53-4FF0-831C-324E8360696E}" destId="{49F7DF31-1BE2-4BAA-93EA-91FA16516A17}" srcOrd="0" destOrd="0" presId="urn:microsoft.com/office/officeart/2005/8/layout/vList3"/>
    <dgm:cxn modelId="{CB100238-425C-4993-86FF-AE2770C20DF8}" type="presParOf" srcId="{ECEDF1BD-CC53-4FF0-831C-324E8360696E}" destId="{2B40A3FE-69C3-4335-9E50-1C4C816A43CD}" srcOrd="1" destOrd="0" presId="urn:microsoft.com/office/officeart/2005/8/layout/vList3"/>
    <dgm:cxn modelId="{96505612-DC3D-472E-9ECD-063A81748A27}" type="presParOf" srcId="{1907C040-EE9E-4C7A-BF9A-103A45E88F87}" destId="{1D6858DD-175C-4612-94A6-288612E9829F}" srcOrd="3" destOrd="0" presId="urn:microsoft.com/office/officeart/2005/8/layout/vList3"/>
    <dgm:cxn modelId="{C0919DF7-032C-42C8-94BB-1DDB568E080A}" type="presParOf" srcId="{1907C040-EE9E-4C7A-BF9A-103A45E88F87}" destId="{0E8CD173-543A-4622-9200-2C35031B62A0}" srcOrd="4" destOrd="0" presId="urn:microsoft.com/office/officeart/2005/8/layout/vList3"/>
    <dgm:cxn modelId="{BCEE545A-2841-4D5D-8183-914A9F72CD4F}" type="presParOf" srcId="{0E8CD173-543A-4622-9200-2C35031B62A0}" destId="{3F9D3CF9-369C-4711-AB67-B309C83447C4}" srcOrd="0" destOrd="0" presId="urn:microsoft.com/office/officeart/2005/8/layout/vList3"/>
    <dgm:cxn modelId="{0317A66E-2004-4E68-9B35-54DB684C1152}" type="presParOf" srcId="{0E8CD173-543A-4622-9200-2C35031B62A0}" destId="{98671BC0-41E5-4B66-B356-924070CBA883}" srcOrd="1" destOrd="0" presId="urn:microsoft.com/office/officeart/2005/8/layout/v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A8E2659B-1CA4-4B9D-A12B-C9270645B1B4}" type="doc">
      <dgm:prSet loTypeId="urn:microsoft.com/office/officeart/2008/layout/PictureStrips" loCatId="list" qsTypeId="urn:microsoft.com/office/officeart/2005/8/quickstyle/simple1" qsCatId="simple" csTypeId="urn:microsoft.com/office/officeart/2005/8/colors/accent1_2" csCatId="accent1" phldr="1"/>
      <dgm:spPr/>
      <dgm:t>
        <a:bodyPr/>
        <a:lstStyle/>
        <a:p>
          <a:endParaRPr lang="es-CO"/>
        </a:p>
      </dgm:t>
    </dgm:pt>
    <dgm:pt modelId="{FA616495-50A5-4C1E-9D9D-B85EDDE54E3A}">
      <dgm:prSet phldrT="[Texto]" custT="1"/>
      <dgm:spPr/>
      <dgm:t>
        <a:bodyPr/>
        <a:lstStyle/>
        <a:p>
          <a:r>
            <a:rPr lang="es-CO" sz="1600" dirty="0">
              <a:latin typeface="Montserrat"/>
            </a:rPr>
            <a:t>Algunas vacunas se pueden poner juntas en la misma visita, pero no todas pueden ser envasadas juntas. </a:t>
          </a:r>
        </a:p>
      </dgm:t>
    </dgm:pt>
    <dgm:pt modelId="{34213A28-572F-4BB8-9C45-ECF1592FC40B}" type="parTrans" cxnId="{7EEC5782-B86C-4D0D-9154-1419863F5852}">
      <dgm:prSet/>
      <dgm:spPr/>
      <dgm:t>
        <a:bodyPr/>
        <a:lstStyle/>
        <a:p>
          <a:endParaRPr lang="es-CO" sz="1600">
            <a:latin typeface="Montserrat"/>
          </a:endParaRPr>
        </a:p>
      </dgm:t>
    </dgm:pt>
    <dgm:pt modelId="{CD5213BA-90A0-442E-B8C4-0017AED601F9}" type="sibTrans" cxnId="{7EEC5782-B86C-4D0D-9154-1419863F5852}">
      <dgm:prSet/>
      <dgm:spPr/>
      <dgm:t>
        <a:bodyPr/>
        <a:lstStyle/>
        <a:p>
          <a:endParaRPr lang="es-CO" sz="1600">
            <a:latin typeface="Montserrat"/>
          </a:endParaRPr>
        </a:p>
      </dgm:t>
    </dgm:pt>
    <dgm:pt modelId="{630DEF37-DE90-460D-B30C-15EBFFCFEC6A}">
      <dgm:prSet phldrT="[Texto]" custT="1"/>
      <dgm:spPr/>
      <dgm:t>
        <a:bodyPr/>
        <a:lstStyle/>
        <a:p>
          <a:r>
            <a:rPr lang="es-CO" sz="1600" dirty="0">
              <a:latin typeface="Montserrat"/>
            </a:rPr>
            <a:t>Las vivas parenterales (SRP, varicela, fiebre amarilla) y la influenza </a:t>
          </a:r>
          <a:r>
            <a:rPr lang="es-CO" sz="1600" dirty="0" err="1">
              <a:latin typeface="Montserrat"/>
            </a:rPr>
            <a:t>intranasal</a:t>
          </a:r>
          <a:r>
            <a:rPr lang="es-CO" sz="1600" dirty="0">
              <a:latin typeface="Montserrat"/>
            </a:rPr>
            <a:t> no se aplican en la misma visita, se aplican con diferencia de 4 semanas. Si se dan dos vivas parenterales juntas o una de estas junto a una viva intranasal, se debe repetir la dosis en 4 semanas o confirmar la efectividad con serología. </a:t>
          </a:r>
        </a:p>
      </dgm:t>
    </dgm:pt>
    <dgm:pt modelId="{3B6BBBB7-0CCD-4373-B08F-136FBFFD3E31}" type="parTrans" cxnId="{54B201FC-0708-435C-A049-A932438F7763}">
      <dgm:prSet/>
      <dgm:spPr/>
      <dgm:t>
        <a:bodyPr/>
        <a:lstStyle/>
        <a:p>
          <a:endParaRPr lang="es-CO" sz="1600">
            <a:latin typeface="Montserrat"/>
          </a:endParaRPr>
        </a:p>
      </dgm:t>
    </dgm:pt>
    <dgm:pt modelId="{FBF65802-585F-41E7-9EB2-944E76BB6C04}" type="sibTrans" cxnId="{54B201FC-0708-435C-A049-A932438F7763}">
      <dgm:prSet/>
      <dgm:spPr/>
      <dgm:t>
        <a:bodyPr/>
        <a:lstStyle/>
        <a:p>
          <a:endParaRPr lang="es-CO" sz="1600">
            <a:latin typeface="Montserrat"/>
          </a:endParaRPr>
        </a:p>
      </dgm:t>
    </dgm:pt>
    <dgm:pt modelId="{786D6BC2-6E50-4D8F-951C-7B56E53E1977}">
      <dgm:prSet phldrT="[Texto]" custT="1"/>
      <dgm:spPr/>
      <dgm:t>
        <a:bodyPr/>
        <a:lstStyle/>
        <a:p>
          <a:r>
            <a:rPr lang="es-CO" sz="1600" dirty="0">
              <a:latin typeface="Montserrat"/>
            </a:rPr>
            <a:t>No poner en la misma visita neumococo 13 (</a:t>
          </a:r>
          <a:r>
            <a:rPr lang="es-CO" sz="1600" dirty="0" err="1">
              <a:latin typeface="Montserrat"/>
            </a:rPr>
            <a:t>prevenar</a:t>
          </a:r>
          <a:r>
            <a:rPr lang="es-CO" sz="1600" dirty="0">
              <a:latin typeface="Montserrat"/>
            </a:rPr>
            <a:t> que es no PAI) y meningococo (</a:t>
          </a:r>
          <a:r>
            <a:rPr lang="es-CO" sz="1600" dirty="0" err="1">
              <a:latin typeface="Montserrat"/>
            </a:rPr>
            <a:t>menactra</a:t>
          </a:r>
          <a:r>
            <a:rPr lang="es-CO" sz="1600" dirty="0">
              <a:latin typeface="Montserrat"/>
            </a:rPr>
            <a:t>), se deben poner con al menos 4 semanas de diferencia. </a:t>
          </a:r>
        </a:p>
      </dgm:t>
    </dgm:pt>
    <dgm:pt modelId="{87176443-4C66-4B79-8392-F79E3888A0EC}" type="parTrans" cxnId="{CD8F2FF4-8AC7-4099-AD9F-DDD7800B1756}">
      <dgm:prSet/>
      <dgm:spPr/>
      <dgm:t>
        <a:bodyPr/>
        <a:lstStyle/>
        <a:p>
          <a:endParaRPr lang="es-CO" sz="1600">
            <a:latin typeface="Montserrat"/>
          </a:endParaRPr>
        </a:p>
      </dgm:t>
    </dgm:pt>
    <dgm:pt modelId="{FC7B4640-E9BC-4EB6-9E34-A1A016D60217}" type="sibTrans" cxnId="{CD8F2FF4-8AC7-4099-AD9F-DDD7800B1756}">
      <dgm:prSet/>
      <dgm:spPr/>
      <dgm:t>
        <a:bodyPr/>
        <a:lstStyle/>
        <a:p>
          <a:endParaRPr lang="es-CO" sz="1600">
            <a:latin typeface="Montserrat"/>
          </a:endParaRPr>
        </a:p>
      </dgm:t>
    </dgm:pt>
    <dgm:pt modelId="{F909C04E-725B-4B70-A799-6957B80DE64E}" type="pres">
      <dgm:prSet presAssocID="{A8E2659B-1CA4-4B9D-A12B-C9270645B1B4}" presName="Name0" presStyleCnt="0">
        <dgm:presLayoutVars>
          <dgm:dir/>
          <dgm:resizeHandles val="exact"/>
        </dgm:presLayoutVars>
      </dgm:prSet>
      <dgm:spPr/>
    </dgm:pt>
    <dgm:pt modelId="{908FF9F9-840B-4140-B392-DC15A3B16436}" type="pres">
      <dgm:prSet presAssocID="{FA616495-50A5-4C1E-9D9D-B85EDDE54E3A}" presName="composite" presStyleCnt="0"/>
      <dgm:spPr/>
    </dgm:pt>
    <dgm:pt modelId="{B0820095-2CDC-4CDD-A5E9-AE4E0FA34F60}" type="pres">
      <dgm:prSet presAssocID="{FA616495-50A5-4C1E-9D9D-B85EDDE54E3A}" presName="rect1" presStyleLbl="trAlignAcc1" presStyleIdx="0" presStyleCnt="3" custScaleX="152680" custLinFactNeighborX="20261" custLinFactNeighborY="-7497">
        <dgm:presLayoutVars>
          <dgm:bulletEnabled val="1"/>
        </dgm:presLayoutVars>
      </dgm:prSet>
      <dgm:spPr/>
    </dgm:pt>
    <dgm:pt modelId="{A57C5305-B04E-44D2-BD59-EAC09E0EEF96}" type="pres">
      <dgm:prSet presAssocID="{FA616495-50A5-4C1E-9D9D-B85EDDE54E3A}" presName="rect2" presStyleLbl="fgImgPlace1" presStyleIdx="0" presStyleCnt="3" custLinFactNeighborX="-27262" custLinFactNeighborY="-7789"/>
      <dgm:spPr/>
    </dgm:pt>
    <dgm:pt modelId="{69F37611-90AF-41D5-8153-BF44679CFC17}" type="pres">
      <dgm:prSet presAssocID="{CD5213BA-90A0-442E-B8C4-0017AED601F9}" presName="sibTrans" presStyleCnt="0"/>
      <dgm:spPr/>
    </dgm:pt>
    <dgm:pt modelId="{7F346D20-8C47-496E-BBA1-3191DED9D0FD}" type="pres">
      <dgm:prSet presAssocID="{630DEF37-DE90-460D-B30C-15EBFFCFEC6A}" presName="composite" presStyleCnt="0"/>
      <dgm:spPr/>
    </dgm:pt>
    <dgm:pt modelId="{14CEB87E-03B0-4DAD-88EB-0B7D7FE380C3}" type="pres">
      <dgm:prSet presAssocID="{630DEF37-DE90-460D-B30C-15EBFFCFEC6A}" presName="rect1" presStyleLbl="trAlignAcc1" presStyleIdx="1" presStyleCnt="3" custScaleX="152680" custScaleY="107108" custLinFactNeighborX="20261" custLinFactNeighborY="-7497">
        <dgm:presLayoutVars>
          <dgm:bulletEnabled val="1"/>
        </dgm:presLayoutVars>
      </dgm:prSet>
      <dgm:spPr/>
    </dgm:pt>
    <dgm:pt modelId="{B059079B-4DCD-4718-B27A-52EB63BE134C}" type="pres">
      <dgm:prSet presAssocID="{630DEF37-DE90-460D-B30C-15EBFFCFEC6A}" presName="rect2" presStyleLbl="fgImgPlace1" presStyleIdx="1" presStyleCnt="3" custLinFactNeighborX="-27262" custLinFactNeighborY="-7789"/>
      <dgm:spPr/>
    </dgm:pt>
    <dgm:pt modelId="{D41B161E-92DC-42E8-B279-B1EE5587F79C}" type="pres">
      <dgm:prSet presAssocID="{FBF65802-585F-41E7-9EB2-944E76BB6C04}" presName="sibTrans" presStyleCnt="0"/>
      <dgm:spPr/>
    </dgm:pt>
    <dgm:pt modelId="{F35AADA3-96DC-4D88-BA10-7F7BD6FD6524}" type="pres">
      <dgm:prSet presAssocID="{786D6BC2-6E50-4D8F-951C-7B56E53E1977}" presName="composite" presStyleCnt="0"/>
      <dgm:spPr/>
    </dgm:pt>
    <dgm:pt modelId="{8767E57D-2201-4683-9B5F-6CCE42848D59}" type="pres">
      <dgm:prSet presAssocID="{786D6BC2-6E50-4D8F-951C-7B56E53E1977}" presName="rect1" presStyleLbl="trAlignAcc1" presStyleIdx="2" presStyleCnt="3" custScaleX="152680" custLinFactNeighborX="20261" custLinFactNeighborY="-7497">
        <dgm:presLayoutVars>
          <dgm:bulletEnabled val="1"/>
        </dgm:presLayoutVars>
      </dgm:prSet>
      <dgm:spPr/>
    </dgm:pt>
    <dgm:pt modelId="{2513839C-2E88-464D-835D-2CC5422D58DA}" type="pres">
      <dgm:prSet presAssocID="{786D6BC2-6E50-4D8F-951C-7B56E53E1977}" presName="rect2" presStyleLbl="fgImgPlace1" presStyleIdx="2" presStyleCnt="3" custLinFactNeighborX="-27262" custLinFactNeighborY="-7789"/>
      <dgm:spPr/>
    </dgm:pt>
  </dgm:ptLst>
  <dgm:cxnLst>
    <dgm:cxn modelId="{4897183C-0863-44C0-8FBA-9B4783D2F760}" type="presOf" srcId="{630DEF37-DE90-460D-B30C-15EBFFCFEC6A}" destId="{14CEB87E-03B0-4DAD-88EB-0B7D7FE380C3}" srcOrd="0" destOrd="0" presId="urn:microsoft.com/office/officeart/2008/layout/PictureStrips"/>
    <dgm:cxn modelId="{7EEC5782-B86C-4D0D-9154-1419863F5852}" srcId="{A8E2659B-1CA4-4B9D-A12B-C9270645B1B4}" destId="{FA616495-50A5-4C1E-9D9D-B85EDDE54E3A}" srcOrd="0" destOrd="0" parTransId="{34213A28-572F-4BB8-9C45-ECF1592FC40B}" sibTransId="{CD5213BA-90A0-442E-B8C4-0017AED601F9}"/>
    <dgm:cxn modelId="{A546169C-4857-4E2D-ADDA-BBC862918D29}" type="presOf" srcId="{786D6BC2-6E50-4D8F-951C-7B56E53E1977}" destId="{8767E57D-2201-4683-9B5F-6CCE42848D59}" srcOrd="0" destOrd="0" presId="urn:microsoft.com/office/officeart/2008/layout/PictureStrips"/>
    <dgm:cxn modelId="{FA1198BF-2F5A-415C-81D0-9BB8B459608E}" type="presOf" srcId="{FA616495-50A5-4C1E-9D9D-B85EDDE54E3A}" destId="{B0820095-2CDC-4CDD-A5E9-AE4E0FA34F60}" srcOrd="0" destOrd="0" presId="urn:microsoft.com/office/officeart/2008/layout/PictureStrips"/>
    <dgm:cxn modelId="{CD8F2FF4-8AC7-4099-AD9F-DDD7800B1756}" srcId="{A8E2659B-1CA4-4B9D-A12B-C9270645B1B4}" destId="{786D6BC2-6E50-4D8F-951C-7B56E53E1977}" srcOrd="2" destOrd="0" parTransId="{87176443-4C66-4B79-8392-F79E3888A0EC}" sibTransId="{FC7B4640-E9BC-4EB6-9E34-A1A016D60217}"/>
    <dgm:cxn modelId="{D7A89AF8-598C-4D76-8C72-EA6F9362D825}" type="presOf" srcId="{A8E2659B-1CA4-4B9D-A12B-C9270645B1B4}" destId="{F909C04E-725B-4B70-A799-6957B80DE64E}" srcOrd="0" destOrd="0" presId="urn:microsoft.com/office/officeart/2008/layout/PictureStrips"/>
    <dgm:cxn modelId="{54B201FC-0708-435C-A049-A932438F7763}" srcId="{A8E2659B-1CA4-4B9D-A12B-C9270645B1B4}" destId="{630DEF37-DE90-460D-B30C-15EBFFCFEC6A}" srcOrd="1" destOrd="0" parTransId="{3B6BBBB7-0CCD-4373-B08F-136FBFFD3E31}" sibTransId="{FBF65802-585F-41E7-9EB2-944E76BB6C04}"/>
    <dgm:cxn modelId="{13B72CA6-8E0E-49F5-A7EB-B087FD31BDA1}" type="presParOf" srcId="{F909C04E-725B-4B70-A799-6957B80DE64E}" destId="{908FF9F9-840B-4140-B392-DC15A3B16436}" srcOrd="0" destOrd="0" presId="urn:microsoft.com/office/officeart/2008/layout/PictureStrips"/>
    <dgm:cxn modelId="{2A17D821-47AB-4202-9EB8-9C704F26178B}" type="presParOf" srcId="{908FF9F9-840B-4140-B392-DC15A3B16436}" destId="{B0820095-2CDC-4CDD-A5E9-AE4E0FA34F60}" srcOrd="0" destOrd="0" presId="urn:microsoft.com/office/officeart/2008/layout/PictureStrips"/>
    <dgm:cxn modelId="{F70A2BAC-D598-4C1D-9065-67B0CEC58581}" type="presParOf" srcId="{908FF9F9-840B-4140-B392-DC15A3B16436}" destId="{A57C5305-B04E-44D2-BD59-EAC09E0EEF96}" srcOrd="1" destOrd="0" presId="urn:microsoft.com/office/officeart/2008/layout/PictureStrips"/>
    <dgm:cxn modelId="{908F8DCC-8419-4363-82C9-4241E86F540B}" type="presParOf" srcId="{F909C04E-725B-4B70-A799-6957B80DE64E}" destId="{69F37611-90AF-41D5-8153-BF44679CFC17}" srcOrd="1" destOrd="0" presId="urn:microsoft.com/office/officeart/2008/layout/PictureStrips"/>
    <dgm:cxn modelId="{4CAA720D-72AA-443E-BD2C-9AFB9DEE3A33}" type="presParOf" srcId="{F909C04E-725B-4B70-A799-6957B80DE64E}" destId="{7F346D20-8C47-496E-BBA1-3191DED9D0FD}" srcOrd="2" destOrd="0" presId="urn:microsoft.com/office/officeart/2008/layout/PictureStrips"/>
    <dgm:cxn modelId="{7D980763-F1D3-44E5-AEDE-DD4809C539CC}" type="presParOf" srcId="{7F346D20-8C47-496E-BBA1-3191DED9D0FD}" destId="{14CEB87E-03B0-4DAD-88EB-0B7D7FE380C3}" srcOrd="0" destOrd="0" presId="urn:microsoft.com/office/officeart/2008/layout/PictureStrips"/>
    <dgm:cxn modelId="{BCE9C287-E718-4E24-ADB2-A224207102F8}" type="presParOf" srcId="{7F346D20-8C47-496E-BBA1-3191DED9D0FD}" destId="{B059079B-4DCD-4718-B27A-52EB63BE134C}" srcOrd="1" destOrd="0" presId="urn:microsoft.com/office/officeart/2008/layout/PictureStrips"/>
    <dgm:cxn modelId="{1AB0A560-782E-4147-B4FD-62F7E71237CD}" type="presParOf" srcId="{F909C04E-725B-4B70-A799-6957B80DE64E}" destId="{D41B161E-92DC-42E8-B279-B1EE5587F79C}" srcOrd="3" destOrd="0" presId="urn:microsoft.com/office/officeart/2008/layout/PictureStrips"/>
    <dgm:cxn modelId="{E5712B78-B575-41F2-902B-4ED412D3964A}" type="presParOf" srcId="{F909C04E-725B-4B70-A799-6957B80DE64E}" destId="{F35AADA3-96DC-4D88-BA10-7F7BD6FD6524}" srcOrd="4" destOrd="0" presId="urn:microsoft.com/office/officeart/2008/layout/PictureStrips"/>
    <dgm:cxn modelId="{21D7213D-56F2-419E-B421-8CCC5DAFC0D1}" type="presParOf" srcId="{F35AADA3-96DC-4D88-BA10-7F7BD6FD6524}" destId="{8767E57D-2201-4683-9B5F-6CCE42848D59}" srcOrd="0" destOrd="0" presId="urn:microsoft.com/office/officeart/2008/layout/PictureStrips"/>
    <dgm:cxn modelId="{C4F989EC-5D4D-4D65-A39B-F48AEEC8A7FD}" type="presParOf" srcId="{F35AADA3-96DC-4D88-BA10-7F7BD6FD6524}" destId="{2513839C-2E88-464D-835D-2CC5422D58DA}" srcOrd="1" destOrd="0" presId="urn:microsoft.com/office/officeart/2008/layout/PictureStrip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FCDF53CD-48CE-4F74-A6B9-2C20EEB0006F}" type="doc">
      <dgm:prSet loTypeId="urn:microsoft.com/office/officeart/2005/8/layout/bProcess3" loCatId="process" qsTypeId="urn:microsoft.com/office/officeart/2005/8/quickstyle/simple1" qsCatId="simple" csTypeId="urn:microsoft.com/office/officeart/2005/8/colors/accent1_4" csCatId="accent1" phldr="1"/>
      <dgm:spPr/>
      <dgm:t>
        <a:bodyPr/>
        <a:lstStyle/>
        <a:p>
          <a:endParaRPr lang="es-CO"/>
        </a:p>
      </dgm:t>
    </dgm:pt>
    <dgm:pt modelId="{A2E04B59-2506-4D37-800C-BE554AAAFB00}">
      <dgm:prSet phldrT="[Texto]" custT="1"/>
      <dgm:spPr/>
      <dgm:t>
        <a:bodyPr/>
        <a:lstStyle/>
        <a:p>
          <a:r>
            <a:rPr lang="es-CO" sz="1400" dirty="0">
              <a:latin typeface="Montserrat"/>
            </a:rPr>
            <a:t>Las vivas orales como polio y rotavirus no interfieren entre ellas. </a:t>
          </a:r>
        </a:p>
      </dgm:t>
    </dgm:pt>
    <dgm:pt modelId="{6DCE8ED6-71CE-43FD-A2D0-AC7E2BF85428}" type="parTrans" cxnId="{E0CB3EA6-C5CF-4846-AA10-9068AA1B3C6C}">
      <dgm:prSet/>
      <dgm:spPr/>
      <dgm:t>
        <a:bodyPr/>
        <a:lstStyle/>
        <a:p>
          <a:endParaRPr lang="es-CO" sz="1400">
            <a:latin typeface="Montserrat"/>
          </a:endParaRPr>
        </a:p>
      </dgm:t>
    </dgm:pt>
    <dgm:pt modelId="{B664DD5A-0003-4EC8-B1FB-E53B8DD80B86}" type="sibTrans" cxnId="{E0CB3EA6-C5CF-4846-AA10-9068AA1B3C6C}">
      <dgm:prSet custT="1"/>
      <dgm:spPr/>
      <dgm:t>
        <a:bodyPr/>
        <a:lstStyle/>
        <a:p>
          <a:endParaRPr lang="es-CO" sz="1400">
            <a:latin typeface="Montserrat"/>
          </a:endParaRPr>
        </a:p>
      </dgm:t>
    </dgm:pt>
    <dgm:pt modelId="{80947F1E-3DCD-4DCD-A293-2BBFFF3AC650}">
      <dgm:prSet phldrT="[Texto]" custT="1"/>
      <dgm:spPr/>
      <dgm:t>
        <a:bodyPr/>
        <a:lstStyle/>
        <a:p>
          <a:r>
            <a:rPr lang="es-ES_tradnl" sz="1400" dirty="0">
              <a:latin typeface="Montserrat"/>
            </a:rPr>
            <a:t>Entre dosis del mismo antígeno.</a:t>
          </a:r>
          <a:endParaRPr lang="es-CO" sz="1400" dirty="0">
            <a:latin typeface="Montserrat"/>
          </a:endParaRPr>
        </a:p>
        <a:p>
          <a:r>
            <a:rPr lang="es-ES_tradnl" sz="1400" dirty="0">
              <a:latin typeface="Montserrat"/>
            </a:rPr>
            <a:t>4-8 semanas.</a:t>
          </a:r>
          <a:endParaRPr lang="es-CO" sz="1400" dirty="0">
            <a:latin typeface="Montserrat"/>
          </a:endParaRPr>
        </a:p>
      </dgm:t>
    </dgm:pt>
    <dgm:pt modelId="{743FE445-D1D8-442A-B464-891F30EA5F73}" type="parTrans" cxnId="{30820AE5-4F0B-4BE6-88DB-ADDEB83380E8}">
      <dgm:prSet/>
      <dgm:spPr/>
      <dgm:t>
        <a:bodyPr/>
        <a:lstStyle/>
        <a:p>
          <a:endParaRPr lang="es-CO" sz="1400">
            <a:latin typeface="Montserrat"/>
          </a:endParaRPr>
        </a:p>
      </dgm:t>
    </dgm:pt>
    <dgm:pt modelId="{E79CFAE1-5D56-4BA5-9211-52E7A86B0082}" type="sibTrans" cxnId="{30820AE5-4F0B-4BE6-88DB-ADDEB83380E8}">
      <dgm:prSet custT="1"/>
      <dgm:spPr/>
      <dgm:t>
        <a:bodyPr/>
        <a:lstStyle/>
        <a:p>
          <a:endParaRPr lang="es-CO" sz="1400">
            <a:latin typeface="Montserrat"/>
          </a:endParaRPr>
        </a:p>
      </dgm:t>
    </dgm:pt>
    <dgm:pt modelId="{B44DAED5-427C-49A8-82DB-183DF035C0D4}">
      <dgm:prSet phldrT="[Texto]" custT="1"/>
      <dgm:spPr>
        <a:solidFill>
          <a:srgbClr val="0070C0"/>
        </a:solidFill>
      </dgm:spPr>
      <dgm:t>
        <a:bodyPr/>
        <a:lstStyle/>
        <a:p>
          <a:r>
            <a:rPr lang="es-ES_tradnl" sz="1400" dirty="0">
              <a:latin typeface="Montserrat"/>
            </a:rPr>
            <a:t>Aplicación simultánea de diferentes antígenos: no tiene problema. Si no se tiene un vial donde vienen todas, se deben intercalar los lados de aplicación.</a:t>
          </a:r>
          <a:endParaRPr lang="es-CO" sz="1400" dirty="0">
            <a:latin typeface="Montserrat"/>
          </a:endParaRPr>
        </a:p>
      </dgm:t>
    </dgm:pt>
    <dgm:pt modelId="{BEB6314C-200A-4892-926D-5213C19E9203}" type="parTrans" cxnId="{6A1F7B55-4D65-4F00-97CE-3EF7A4AD9DE0}">
      <dgm:prSet/>
      <dgm:spPr/>
      <dgm:t>
        <a:bodyPr/>
        <a:lstStyle/>
        <a:p>
          <a:endParaRPr lang="es-CO" sz="1400">
            <a:latin typeface="Montserrat"/>
          </a:endParaRPr>
        </a:p>
      </dgm:t>
    </dgm:pt>
    <dgm:pt modelId="{E2E16AD3-2C0A-422B-8015-B654D3D3FB71}" type="sibTrans" cxnId="{6A1F7B55-4D65-4F00-97CE-3EF7A4AD9DE0}">
      <dgm:prSet custT="1"/>
      <dgm:spPr/>
      <dgm:t>
        <a:bodyPr/>
        <a:lstStyle/>
        <a:p>
          <a:endParaRPr lang="es-CO" sz="1400">
            <a:latin typeface="Montserrat"/>
          </a:endParaRPr>
        </a:p>
      </dgm:t>
    </dgm:pt>
    <dgm:pt modelId="{1A9F0C2F-6A63-4D75-B6EC-148CB22702CA}">
      <dgm:prSet phldrT="[Texto]" custT="1"/>
      <dgm:spPr/>
      <dgm:t>
        <a:bodyPr/>
        <a:lstStyle/>
        <a:p>
          <a:r>
            <a:rPr lang="es-CO" sz="1400" dirty="0">
              <a:latin typeface="Montserrat"/>
            </a:rPr>
            <a:t>Alargar el intervalo no disminuye la inmunogenicidad, pero disminuirlo sí la disminuye, aunque se ha aceptado dar la siguiente dosis 4 días antes de las 4 semanas. </a:t>
          </a:r>
        </a:p>
      </dgm:t>
    </dgm:pt>
    <dgm:pt modelId="{ED4D724E-D009-40CD-92FF-ADA4F51FAA7E}" type="parTrans" cxnId="{B006E188-3091-4FB5-80E7-9CEDEA60C77F}">
      <dgm:prSet/>
      <dgm:spPr/>
      <dgm:t>
        <a:bodyPr/>
        <a:lstStyle/>
        <a:p>
          <a:endParaRPr lang="es-CO" sz="1400">
            <a:latin typeface="Montserrat"/>
          </a:endParaRPr>
        </a:p>
      </dgm:t>
    </dgm:pt>
    <dgm:pt modelId="{CC42628E-DFAE-4F1C-B7A6-B6FBC6B92A4E}" type="sibTrans" cxnId="{B006E188-3091-4FB5-80E7-9CEDEA60C77F}">
      <dgm:prSet/>
      <dgm:spPr/>
      <dgm:t>
        <a:bodyPr/>
        <a:lstStyle/>
        <a:p>
          <a:endParaRPr lang="es-CO" sz="1400">
            <a:latin typeface="Montserrat"/>
          </a:endParaRPr>
        </a:p>
      </dgm:t>
    </dgm:pt>
    <dgm:pt modelId="{C1818E54-0742-4EA8-A8CA-67ABBD112871}">
      <dgm:prSet phldrT="[Texto]" custT="1"/>
      <dgm:spPr/>
      <dgm:t>
        <a:bodyPr/>
        <a:lstStyle/>
        <a:p>
          <a:r>
            <a:rPr lang="es-ES_tradnl" sz="1400" dirty="0">
              <a:latin typeface="Montserrat"/>
            </a:rPr>
            <a:t>Entre dosis de diferente antígeno: Viva: se deben esperar 4 semanas para evitar un daño de la respuesta. No </a:t>
          </a:r>
          <a:r>
            <a:rPr lang="es-ES_tradnl" sz="1400" dirty="0" err="1">
              <a:latin typeface="Montserrat"/>
            </a:rPr>
            <a:t>replicativa</a:t>
          </a:r>
          <a:r>
            <a:rPr lang="es-ES_tradnl" sz="1400" dirty="0">
              <a:latin typeface="Montserrat"/>
            </a:rPr>
            <a:t>: no es necesario esperar.</a:t>
          </a:r>
          <a:endParaRPr lang="es-CO" sz="1400" dirty="0">
            <a:latin typeface="Montserrat"/>
          </a:endParaRPr>
        </a:p>
      </dgm:t>
    </dgm:pt>
    <dgm:pt modelId="{D78EE021-8466-4BB7-A09A-53249F64AA29}" type="parTrans" cxnId="{1BA8D275-81FF-4C1A-9B27-7D01ED0177B9}">
      <dgm:prSet/>
      <dgm:spPr/>
      <dgm:t>
        <a:bodyPr/>
        <a:lstStyle/>
        <a:p>
          <a:endParaRPr lang="es-CO" sz="1400">
            <a:latin typeface="Montserrat"/>
          </a:endParaRPr>
        </a:p>
      </dgm:t>
    </dgm:pt>
    <dgm:pt modelId="{FB3DCAF4-0358-4935-8B89-D6D37300037B}" type="sibTrans" cxnId="{1BA8D275-81FF-4C1A-9B27-7D01ED0177B9}">
      <dgm:prSet custT="1"/>
      <dgm:spPr/>
      <dgm:t>
        <a:bodyPr/>
        <a:lstStyle/>
        <a:p>
          <a:endParaRPr lang="es-CO" sz="1400">
            <a:latin typeface="Montserrat"/>
          </a:endParaRPr>
        </a:p>
      </dgm:t>
    </dgm:pt>
    <dgm:pt modelId="{D24CDB06-8DD9-4462-8D2D-E7900B45E5FE}" type="pres">
      <dgm:prSet presAssocID="{FCDF53CD-48CE-4F74-A6B9-2C20EEB0006F}" presName="Name0" presStyleCnt="0">
        <dgm:presLayoutVars>
          <dgm:dir/>
          <dgm:resizeHandles val="exact"/>
        </dgm:presLayoutVars>
      </dgm:prSet>
      <dgm:spPr/>
    </dgm:pt>
    <dgm:pt modelId="{DE6F3EE0-AB16-466F-AD05-3C56E7877BCE}" type="pres">
      <dgm:prSet presAssocID="{A2E04B59-2506-4D37-800C-BE554AAAFB00}" presName="node" presStyleLbl="node1" presStyleIdx="0" presStyleCnt="5">
        <dgm:presLayoutVars>
          <dgm:bulletEnabled val="1"/>
        </dgm:presLayoutVars>
      </dgm:prSet>
      <dgm:spPr/>
    </dgm:pt>
    <dgm:pt modelId="{00B19751-B9EB-45F3-B471-957390106D63}" type="pres">
      <dgm:prSet presAssocID="{B664DD5A-0003-4EC8-B1FB-E53B8DD80B86}" presName="sibTrans" presStyleLbl="sibTrans1D1" presStyleIdx="0" presStyleCnt="4"/>
      <dgm:spPr/>
    </dgm:pt>
    <dgm:pt modelId="{E99BFA0C-9268-4C91-BA52-83592019D399}" type="pres">
      <dgm:prSet presAssocID="{B664DD5A-0003-4EC8-B1FB-E53B8DD80B86}" presName="connectorText" presStyleLbl="sibTrans1D1" presStyleIdx="0" presStyleCnt="4"/>
      <dgm:spPr/>
    </dgm:pt>
    <dgm:pt modelId="{B5B80623-EFBE-4CAC-996D-CA6E76C3413E}" type="pres">
      <dgm:prSet presAssocID="{80947F1E-3DCD-4DCD-A293-2BBFFF3AC650}" presName="node" presStyleLbl="node1" presStyleIdx="1" presStyleCnt="5">
        <dgm:presLayoutVars>
          <dgm:bulletEnabled val="1"/>
        </dgm:presLayoutVars>
      </dgm:prSet>
      <dgm:spPr/>
    </dgm:pt>
    <dgm:pt modelId="{3DEACC46-533A-4977-98A5-D21E42BCBC1E}" type="pres">
      <dgm:prSet presAssocID="{E79CFAE1-5D56-4BA5-9211-52E7A86B0082}" presName="sibTrans" presStyleLbl="sibTrans1D1" presStyleIdx="1" presStyleCnt="4"/>
      <dgm:spPr/>
    </dgm:pt>
    <dgm:pt modelId="{D8B86683-784E-47BC-BD2B-9844046D00F6}" type="pres">
      <dgm:prSet presAssocID="{E79CFAE1-5D56-4BA5-9211-52E7A86B0082}" presName="connectorText" presStyleLbl="sibTrans1D1" presStyleIdx="1" presStyleCnt="4"/>
      <dgm:spPr/>
    </dgm:pt>
    <dgm:pt modelId="{98968C84-D66C-4483-868E-708829236F0F}" type="pres">
      <dgm:prSet presAssocID="{C1818E54-0742-4EA8-A8CA-67ABBD112871}" presName="node" presStyleLbl="node1" presStyleIdx="2" presStyleCnt="5" custScaleX="104475" custScaleY="106781">
        <dgm:presLayoutVars>
          <dgm:bulletEnabled val="1"/>
        </dgm:presLayoutVars>
      </dgm:prSet>
      <dgm:spPr/>
    </dgm:pt>
    <dgm:pt modelId="{25A67033-E0FF-41AB-ACDA-BB283FC82882}" type="pres">
      <dgm:prSet presAssocID="{FB3DCAF4-0358-4935-8B89-D6D37300037B}" presName="sibTrans" presStyleLbl="sibTrans1D1" presStyleIdx="2" presStyleCnt="4"/>
      <dgm:spPr/>
    </dgm:pt>
    <dgm:pt modelId="{C1BD4DE6-8B3E-4F83-9A96-D6411154DB27}" type="pres">
      <dgm:prSet presAssocID="{FB3DCAF4-0358-4935-8B89-D6D37300037B}" presName="connectorText" presStyleLbl="sibTrans1D1" presStyleIdx="2" presStyleCnt="4"/>
      <dgm:spPr/>
    </dgm:pt>
    <dgm:pt modelId="{E15A6BAC-B707-4D76-AB75-747986148282}" type="pres">
      <dgm:prSet presAssocID="{B44DAED5-427C-49A8-82DB-183DF035C0D4}" presName="node" presStyleLbl="node1" presStyleIdx="3" presStyleCnt="5" custScaleX="109176" custScaleY="106781">
        <dgm:presLayoutVars>
          <dgm:bulletEnabled val="1"/>
        </dgm:presLayoutVars>
      </dgm:prSet>
      <dgm:spPr/>
    </dgm:pt>
    <dgm:pt modelId="{4DED474E-4612-4706-B3CE-154133B55EE2}" type="pres">
      <dgm:prSet presAssocID="{E2E16AD3-2C0A-422B-8015-B654D3D3FB71}" presName="sibTrans" presStyleLbl="sibTrans1D1" presStyleIdx="3" presStyleCnt="4"/>
      <dgm:spPr/>
    </dgm:pt>
    <dgm:pt modelId="{DDA50117-931F-4A36-802B-570EA36BDF4F}" type="pres">
      <dgm:prSet presAssocID="{E2E16AD3-2C0A-422B-8015-B654D3D3FB71}" presName="connectorText" presStyleLbl="sibTrans1D1" presStyleIdx="3" presStyleCnt="4"/>
      <dgm:spPr/>
    </dgm:pt>
    <dgm:pt modelId="{723B3DD7-1233-4126-8B71-17549398A829}" type="pres">
      <dgm:prSet presAssocID="{1A9F0C2F-6A63-4D75-B6EC-148CB22702CA}" presName="node" presStyleLbl="node1" presStyleIdx="4" presStyleCnt="5" custScaleX="121212" custScaleY="110616">
        <dgm:presLayoutVars>
          <dgm:bulletEnabled val="1"/>
        </dgm:presLayoutVars>
      </dgm:prSet>
      <dgm:spPr/>
    </dgm:pt>
  </dgm:ptLst>
  <dgm:cxnLst>
    <dgm:cxn modelId="{420D040D-9F05-4B10-8E65-542A88A6513A}" type="presOf" srcId="{B664DD5A-0003-4EC8-B1FB-E53B8DD80B86}" destId="{E99BFA0C-9268-4C91-BA52-83592019D399}" srcOrd="1" destOrd="0" presId="urn:microsoft.com/office/officeart/2005/8/layout/bProcess3"/>
    <dgm:cxn modelId="{ECE23C0D-D04C-4E01-8F0D-0E0C7C27D6C2}" type="presOf" srcId="{E79CFAE1-5D56-4BA5-9211-52E7A86B0082}" destId="{D8B86683-784E-47BC-BD2B-9844046D00F6}" srcOrd="1" destOrd="0" presId="urn:microsoft.com/office/officeart/2005/8/layout/bProcess3"/>
    <dgm:cxn modelId="{CAC6F337-DA42-4329-9251-24111068FD56}" type="presOf" srcId="{80947F1E-3DCD-4DCD-A293-2BBFFF3AC650}" destId="{B5B80623-EFBE-4CAC-996D-CA6E76C3413E}" srcOrd="0" destOrd="0" presId="urn:microsoft.com/office/officeart/2005/8/layout/bProcess3"/>
    <dgm:cxn modelId="{AC77BA3C-6791-42B6-9F5E-A80955D8CB8B}" type="presOf" srcId="{B44DAED5-427C-49A8-82DB-183DF035C0D4}" destId="{E15A6BAC-B707-4D76-AB75-747986148282}" srcOrd="0" destOrd="0" presId="urn:microsoft.com/office/officeart/2005/8/layout/bProcess3"/>
    <dgm:cxn modelId="{D42F7B61-800D-4A97-B4A6-6CB2325C8C17}" type="presOf" srcId="{E2E16AD3-2C0A-422B-8015-B654D3D3FB71}" destId="{4DED474E-4612-4706-B3CE-154133B55EE2}" srcOrd="0" destOrd="0" presId="urn:microsoft.com/office/officeart/2005/8/layout/bProcess3"/>
    <dgm:cxn modelId="{3628A16A-CDF0-49A6-A988-CF2D10FEBDC6}" type="presOf" srcId="{E79CFAE1-5D56-4BA5-9211-52E7A86B0082}" destId="{3DEACC46-533A-4977-98A5-D21E42BCBC1E}" srcOrd="0" destOrd="0" presId="urn:microsoft.com/office/officeart/2005/8/layout/bProcess3"/>
    <dgm:cxn modelId="{2C49926D-9255-4FD6-B6F8-02E28DCEBB55}" type="presOf" srcId="{B664DD5A-0003-4EC8-B1FB-E53B8DD80B86}" destId="{00B19751-B9EB-45F3-B471-957390106D63}" srcOrd="0" destOrd="0" presId="urn:microsoft.com/office/officeart/2005/8/layout/bProcess3"/>
    <dgm:cxn modelId="{EFF83B75-3ECE-44E0-9A10-586E56FD0C43}" type="presOf" srcId="{FB3DCAF4-0358-4935-8B89-D6D37300037B}" destId="{25A67033-E0FF-41AB-ACDA-BB283FC82882}" srcOrd="0" destOrd="0" presId="urn:microsoft.com/office/officeart/2005/8/layout/bProcess3"/>
    <dgm:cxn modelId="{6A1F7B55-4D65-4F00-97CE-3EF7A4AD9DE0}" srcId="{FCDF53CD-48CE-4F74-A6B9-2C20EEB0006F}" destId="{B44DAED5-427C-49A8-82DB-183DF035C0D4}" srcOrd="3" destOrd="0" parTransId="{BEB6314C-200A-4892-926D-5213C19E9203}" sibTransId="{E2E16AD3-2C0A-422B-8015-B654D3D3FB71}"/>
    <dgm:cxn modelId="{1BA8D275-81FF-4C1A-9B27-7D01ED0177B9}" srcId="{FCDF53CD-48CE-4F74-A6B9-2C20EEB0006F}" destId="{C1818E54-0742-4EA8-A8CA-67ABBD112871}" srcOrd="2" destOrd="0" parTransId="{D78EE021-8466-4BB7-A09A-53249F64AA29}" sibTransId="{FB3DCAF4-0358-4935-8B89-D6D37300037B}"/>
    <dgm:cxn modelId="{B006E188-3091-4FB5-80E7-9CEDEA60C77F}" srcId="{FCDF53CD-48CE-4F74-A6B9-2C20EEB0006F}" destId="{1A9F0C2F-6A63-4D75-B6EC-148CB22702CA}" srcOrd="4" destOrd="0" parTransId="{ED4D724E-D009-40CD-92FF-ADA4F51FAA7E}" sibTransId="{CC42628E-DFAE-4F1C-B7A6-B6FBC6B92A4E}"/>
    <dgm:cxn modelId="{97D89898-7D0E-4F19-8F1B-F2986A082062}" type="presOf" srcId="{C1818E54-0742-4EA8-A8CA-67ABBD112871}" destId="{98968C84-D66C-4483-868E-708829236F0F}" srcOrd="0" destOrd="0" presId="urn:microsoft.com/office/officeart/2005/8/layout/bProcess3"/>
    <dgm:cxn modelId="{E0CB3EA6-C5CF-4846-AA10-9068AA1B3C6C}" srcId="{FCDF53CD-48CE-4F74-A6B9-2C20EEB0006F}" destId="{A2E04B59-2506-4D37-800C-BE554AAAFB00}" srcOrd="0" destOrd="0" parTransId="{6DCE8ED6-71CE-43FD-A2D0-AC7E2BF85428}" sibTransId="{B664DD5A-0003-4EC8-B1FB-E53B8DD80B86}"/>
    <dgm:cxn modelId="{E76A78B0-1256-447D-A4BE-8CD9C77486EE}" type="presOf" srcId="{FB3DCAF4-0358-4935-8B89-D6D37300037B}" destId="{C1BD4DE6-8B3E-4F83-9A96-D6411154DB27}" srcOrd="1" destOrd="0" presId="urn:microsoft.com/office/officeart/2005/8/layout/bProcess3"/>
    <dgm:cxn modelId="{51F036B4-22BB-4111-904B-0967962142DE}" type="presOf" srcId="{FCDF53CD-48CE-4F74-A6B9-2C20EEB0006F}" destId="{D24CDB06-8DD9-4462-8D2D-E7900B45E5FE}" srcOrd="0" destOrd="0" presId="urn:microsoft.com/office/officeart/2005/8/layout/bProcess3"/>
    <dgm:cxn modelId="{1786FBB9-9036-4F1E-9765-BBBBD7CD5E7A}" type="presOf" srcId="{1A9F0C2F-6A63-4D75-B6EC-148CB22702CA}" destId="{723B3DD7-1233-4126-8B71-17549398A829}" srcOrd="0" destOrd="0" presId="urn:microsoft.com/office/officeart/2005/8/layout/bProcess3"/>
    <dgm:cxn modelId="{7783F1BC-BE6F-42AD-8297-5A3198A0D08D}" type="presOf" srcId="{E2E16AD3-2C0A-422B-8015-B654D3D3FB71}" destId="{DDA50117-931F-4A36-802B-570EA36BDF4F}" srcOrd="1" destOrd="0" presId="urn:microsoft.com/office/officeart/2005/8/layout/bProcess3"/>
    <dgm:cxn modelId="{30820AE5-4F0B-4BE6-88DB-ADDEB83380E8}" srcId="{FCDF53CD-48CE-4F74-A6B9-2C20EEB0006F}" destId="{80947F1E-3DCD-4DCD-A293-2BBFFF3AC650}" srcOrd="1" destOrd="0" parTransId="{743FE445-D1D8-442A-B464-891F30EA5F73}" sibTransId="{E79CFAE1-5D56-4BA5-9211-52E7A86B0082}"/>
    <dgm:cxn modelId="{032009E8-3FC9-496A-8BB9-0EE1B97CD0E1}" type="presOf" srcId="{A2E04B59-2506-4D37-800C-BE554AAAFB00}" destId="{DE6F3EE0-AB16-466F-AD05-3C56E7877BCE}" srcOrd="0" destOrd="0" presId="urn:microsoft.com/office/officeart/2005/8/layout/bProcess3"/>
    <dgm:cxn modelId="{86048EE3-21BC-46E5-A8CD-88D469216D9C}" type="presParOf" srcId="{D24CDB06-8DD9-4462-8D2D-E7900B45E5FE}" destId="{DE6F3EE0-AB16-466F-AD05-3C56E7877BCE}" srcOrd="0" destOrd="0" presId="urn:microsoft.com/office/officeart/2005/8/layout/bProcess3"/>
    <dgm:cxn modelId="{2121B421-C39E-40ED-92EC-A42C8CEC32F5}" type="presParOf" srcId="{D24CDB06-8DD9-4462-8D2D-E7900B45E5FE}" destId="{00B19751-B9EB-45F3-B471-957390106D63}" srcOrd="1" destOrd="0" presId="urn:microsoft.com/office/officeart/2005/8/layout/bProcess3"/>
    <dgm:cxn modelId="{0ED5A556-DA11-493B-B69B-371AB423D15D}" type="presParOf" srcId="{00B19751-B9EB-45F3-B471-957390106D63}" destId="{E99BFA0C-9268-4C91-BA52-83592019D399}" srcOrd="0" destOrd="0" presId="urn:microsoft.com/office/officeart/2005/8/layout/bProcess3"/>
    <dgm:cxn modelId="{4474118C-DF18-4088-8B16-870285837EA9}" type="presParOf" srcId="{D24CDB06-8DD9-4462-8D2D-E7900B45E5FE}" destId="{B5B80623-EFBE-4CAC-996D-CA6E76C3413E}" srcOrd="2" destOrd="0" presId="urn:microsoft.com/office/officeart/2005/8/layout/bProcess3"/>
    <dgm:cxn modelId="{7C8292BE-0253-477D-9DCF-B3E33EF01999}" type="presParOf" srcId="{D24CDB06-8DD9-4462-8D2D-E7900B45E5FE}" destId="{3DEACC46-533A-4977-98A5-D21E42BCBC1E}" srcOrd="3" destOrd="0" presId="urn:microsoft.com/office/officeart/2005/8/layout/bProcess3"/>
    <dgm:cxn modelId="{9010C120-95C9-471C-8BF0-7F6E0CD30460}" type="presParOf" srcId="{3DEACC46-533A-4977-98A5-D21E42BCBC1E}" destId="{D8B86683-784E-47BC-BD2B-9844046D00F6}" srcOrd="0" destOrd="0" presId="urn:microsoft.com/office/officeart/2005/8/layout/bProcess3"/>
    <dgm:cxn modelId="{85E77E4E-8DE5-4B65-9D1C-B4855BE089A8}" type="presParOf" srcId="{D24CDB06-8DD9-4462-8D2D-E7900B45E5FE}" destId="{98968C84-D66C-4483-868E-708829236F0F}" srcOrd="4" destOrd="0" presId="urn:microsoft.com/office/officeart/2005/8/layout/bProcess3"/>
    <dgm:cxn modelId="{6A0E96C8-FEE1-4264-8858-3F9AC6E343ED}" type="presParOf" srcId="{D24CDB06-8DD9-4462-8D2D-E7900B45E5FE}" destId="{25A67033-E0FF-41AB-ACDA-BB283FC82882}" srcOrd="5" destOrd="0" presId="urn:microsoft.com/office/officeart/2005/8/layout/bProcess3"/>
    <dgm:cxn modelId="{23C06F7E-932E-4506-811D-E9C90C9A1CC8}" type="presParOf" srcId="{25A67033-E0FF-41AB-ACDA-BB283FC82882}" destId="{C1BD4DE6-8B3E-4F83-9A96-D6411154DB27}" srcOrd="0" destOrd="0" presId="urn:microsoft.com/office/officeart/2005/8/layout/bProcess3"/>
    <dgm:cxn modelId="{D905B89A-7410-458A-8F7E-54E3E3A7D967}" type="presParOf" srcId="{D24CDB06-8DD9-4462-8D2D-E7900B45E5FE}" destId="{E15A6BAC-B707-4D76-AB75-747986148282}" srcOrd="6" destOrd="0" presId="urn:microsoft.com/office/officeart/2005/8/layout/bProcess3"/>
    <dgm:cxn modelId="{5F1F1DAF-4646-4B75-BF2C-9F46767A0DE5}" type="presParOf" srcId="{D24CDB06-8DD9-4462-8D2D-E7900B45E5FE}" destId="{4DED474E-4612-4706-B3CE-154133B55EE2}" srcOrd="7" destOrd="0" presId="urn:microsoft.com/office/officeart/2005/8/layout/bProcess3"/>
    <dgm:cxn modelId="{50441C3A-0280-40E4-B4A5-27EFBDC91491}" type="presParOf" srcId="{4DED474E-4612-4706-B3CE-154133B55EE2}" destId="{DDA50117-931F-4A36-802B-570EA36BDF4F}" srcOrd="0" destOrd="0" presId="urn:microsoft.com/office/officeart/2005/8/layout/bProcess3"/>
    <dgm:cxn modelId="{AA4FDA56-A71E-49F5-9067-3498895CBA7A}" type="presParOf" srcId="{D24CDB06-8DD9-4462-8D2D-E7900B45E5FE}" destId="{723B3DD7-1233-4126-8B71-17549398A829}" srcOrd="8" destOrd="0" presId="urn:microsoft.com/office/officeart/2005/8/layout/bProcess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7D809302-7D88-4D32-BBF8-4CB4AFB92856}" type="doc">
      <dgm:prSet loTypeId="urn:microsoft.com/office/officeart/2008/layout/VerticalCurvedList" loCatId="list" qsTypeId="urn:microsoft.com/office/officeart/2005/8/quickstyle/simple1" qsCatId="simple" csTypeId="urn:microsoft.com/office/officeart/2005/8/colors/accent1_4" csCatId="accent1" phldr="1"/>
      <dgm:spPr/>
      <dgm:t>
        <a:bodyPr/>
        <a:lstStyle/>
        <a:p>
          <a:endParaRPr lang="es-CO"/>
        </a:p>
      </dgm:t>
    </dgm:pt>
    <dgm:pt modelId="{B5E602A6-3152-4496-AE18-A4D92E597364}">
      <dgm:prSet phldrT="[Texto]"/>
      <dgm:spPr/>
      <dgm:t>
        <a:bodyPr/>
        <a:lstStyle/>
        <a:p>
          <a:r>
            <a:rPr lang="es-CO" dirty="0">
              <a:latin typeface="Montserrat"/>
            </a:rPr>
            <a:t>Según la OMS no se debe aplicar en mayores de 12 meses, pero en Colombia por la alta incidencia de TBC se aplica hasta los 5 años.</a:t>
          </a:r>
        </a:p>
      </dgm:t>
    </dgm:pt>
    <dgm:pt modelId="{C43FBF5E-9D42-4270-9C91-AD8C8300A0B7}" type="parTrans" cxnId="{9508A697-73F3-461F-B4E7-F7DB0E9A96EA}">
      <dgm:prSet/>
      <dgm:spPr/>
      <dgm:t>
        <a:bodyPr/>
        <a:lstStyle/>
        <a:p>
          <a:endParaRPr lang="es-CO">
            <a:latin typeface="Montserrat"/>
          </a:endParaRPr>
        </a:p>
      </dgm:t>
    </dgm:pt>
    <dgm:pt modelId="{6C39136C-8872-4F12-BB5B-593E7718A120}" type="sibTrans" cxnId="{9508A697-73F3-461F-B4E7-F7DB0E9A96EA}">
      <dgm:prSet/>
      <dgm:spPr/>
      <dgm:t>
        <a:bodyPr/>
        <a:lstStyle/>
        <a:p>
          <a:endParaRPr lang="es-CO">
            <a:latin typeface="Montserrat"/>
          </a:endParaRPr>
        </a:p>
      </dgm:t>
    </dgm:pt>
    <dgm:pt modelId="{C1C7BFA9-5233-4A83-A4C5-4A8BB4A9BB79}">
      <dgm:prSet phldrT="[Texto]"/>
      <dgm:spPr>
        <a:solidFill>
          <a:schemeClr val="accent5">
            <a:lumMod val="75000"/>
          </a:schemeClr>
        </a:solidFill>
      </dgm:spPr>
      <dgm:t>
        <a:bodyPr/>
        <a:lstStyle/>
        <a:p>
          <a:r>
            <a:rPr lang="es-ES_tradnl" dirty="0">
              <a:latin typeface="Montserrat"/>
            </a:rPr>
            <a:t>El que haya generado una tuberculina (+), no es sinónimo de protección.</a:t>
          </a:r>
          <a:endParaRPr lang="es-CO" dirty="0">
            <a:latin typeface="Montserrat"/>
          </a:endParaRPr>
        </a:p>
      </dgm:t>
    </dgm:pt>
    <dgm:pt modelId="{E5824775-5B82-47B6-857B-0B0A574E3E05}" type="parTrans" cxnId="{638C1422-474C-4271-8307-47E3A0C28AAC}">
      <dgm:prSet/>
      <dgm:spPr/>
      <dgm:t>
        <a:bodyPr/>
        <a:lstStyle/>
        <a:p>
          <a:endParaRPr lang="es-CO">
            <a:latin typeface="Montserrat"/>
          </a:endParaRPr>
        </a:p>
      </dgm:t>
    </dgm:pt>
    <dgm:pt modelId="{97E9FA15-623F-4E2E-A72C-0D157CC4F8D3}" type="sibTrans" cxnId="{638C1422-474C-4271-8307-47E3A0C28AAC}">
      <dgm:prSet/>
      <dgm:spPr/>
      <dgm:t>
        <a:bodyPr/>
        <a:lstStyle/>
        <a:p>
          <a:endParaRPr lang="es-CO">
            <a:latin typeface="Montserrat"/>
          </a:endParaRPr>
        </a:p>
      </dgm:t>
    </dgm:pt>
    <dgm:pt modelId="{0913B6D3-06B4-4626-93E6-82F2A3DAE1BD}">
      <dgm:prSet/>
      <dgm:spPr/>
      <dgm:t>
        <a:bodyPr/>
        <a:lstStyle/>
        <a:p>
          <a:r>
            <a:rPr lang="es-CO">
              <a:latin typeface="Montserrat"/>
            </a:rPr>
            <a:t>Es derivada de la cepa de Micobacterium Bovis, no protege contra TBC, sino contra formas graves de esta (TBC miliar – Compromiso de más de 2 órganos, TBC meníngea). </a:t>
          </a:r>
        </a:p>
      </dgm:t>
    </dgm:pt>
    <dgm:pt modelId="{37DCE17C-A23F-4B8B-AB69-ADE02BBC668C}" type="parTrans" cxnId="{4AFFDD61-383D-4DF0-A22B-8C9AD960248B}">
      <dgm:prSet/>
      <dgm:spPr/>
      <dgm:t>
        <a:bodyPr/>
        <a:lstStyle/>
        <a:p>
          <a:endParaRPr lang="es-CO">
            <a:latin typeface="Montserrat"/>
          </a:endParaRPr>
        </a:p>
      </dgm:t>
    </dgm:pt>
    <dgm:pt modelId="{EDECC208-E39D-4B7C-A2E6-C9F06433A48D}" type="sibTrans" cxnId="{4AFFDD61-383D-4DF0-A22B-8C9AD960248B}">
      <dgm:prSet/>
      <dgm:spPr/>
      <dgm:t>
        <a:bodyPr/>
        <a:lstStyle/>
        <a:p>
          <a:endParaRPr lang="es-CO">
            <a:latin typeface="Montserrat"/>
          </a:endParaRPr>
        </a:p>
      </dgm:t>
    </dgm:pt>
    <dgm:pt modelId="{74040E2B-D6BC-486F-8945-AD7305033DA0}" type="pres">
      <dgm:prSet presAssocID="{7D809302-7D88-4D32-BBF8-4CB4AFB92856}" presName="Name0" presStyleCnt="0">
        <dgm:presLayoutVars>
          <dgm:chMax val="7"/>
          <dgm:chPref val="7"/>
          <dgm:dir/>
        </dgm:presLayoutVars>
      </dgm:prSet>
      <dgm:spPr/>
    </dgm:pt>
    <dgm:pt modelId="{DCA10371-4CA5-4D2C-AD43-2B57C70FF436}" type="pres">
      <dgm:prSet presAssocID="{7D809302-7D88-4D32-BBF8-4CB4AFB92856}" presName="Name1" presStyleCnt="0"/>
      <dgm:spPr/>
    </dgm:pt>
    <dgm:pt modelId="{BE1DA097-EBB3-4652-876A-04BB65426A43}" type="pres">
      <dgm:prSet presAssocID="{7D809302-7D88-4D32-BBF8-4CB4AFB92856}" presName="cycle" presStyleCnt="0"/>
      <dgm:spPr/>
    </dgm:pt>
    <dgm:pt modelId="{A4221972-CE98-4C06-B3E7-A2A96A3BD75E}" type="pres">
      <dgm:prSet presAssocID="{7D809302-7D88-4D32-BBF8-4CB4AFB92856}" presName="srcNode" presStyleLbl="node1" presStyleIdx="0" presStyleCnt="3"/>
      <dgm:spPr/>
    </dgm:pt>
    <dgm:pt modelId="{8765491C-34AD-4476-8D53-E7523AEF55A8}" type="pres">
      <dgm:prSet presAssocID="{7D809302-7D88-4D32-BBF8-4CB4AFB92856}" presName="conn" presStyleLbl="parChTrans1D2" presStyleIdx="0" presStyleCnt="1"/>
      <dgm:spPr/>
    </dgm:pt>
    <dgm:pt modelId="{6AEB1D09-1A86-4A06-8EB2-DDE15F4D255E}" type="pres">
      <dgm:prSet presAssocID="{7D809302-7D88-4D32-BBF8-4CB4AFB92856}" presName="extraNode" presStyleLbl="node1" presStyleIdx="0" presStyleCnt="3"/>
      <dgm:spPr/>
    </dgm:pt>
    <dgm:pt modelId="{B78351F5-3656-419F-8965-4EA9CB33CD48}" type="pres">
      <dgm:prSet presAssocID="{7D809302-7D88-4D32-BBF8-4CB4AFB92856}" presName="dstNode" presStyleLbl="node1" presStyleIdx="0" presStyleCnt="3"/>
      <dgm:spPr/>
    </dgm:pt>
    <dgm:pt modelId="{EEFF0DB8-C885-46F6-965D-9A6766EE1C55}" type="pres">
      <dgm:prSet presAssocID="{0913B6D3-06B4-4626-93E6-82F2A3DAE1BD}" presName="text_1" presStyleLbl="node1" presStyleIdx="0" presStyleCnt="3">
        <dgm:presLayoutVars>
          <dgm:bulletEnabled val="1"/>
        </dgm:presLayoutVars>
      </dgm:prSet>
      <dgm:spPr/>
    </dgm:pt>
    <dgm:pt modelId="{493ABB92-7AEF-4C60-B3B8-10846E813B7E}" type="pres">
      <dgm:prSet presAssocID="{0913B6D3-06B4-4626-93E6-82F2A3DAE1BD}" presName="accent_1" presStyleCnt="0"/>
      <dgm:spPr/>
    </dgm:pt>
    <dgm:pt modelId="{A7A68A4C-E6C7-4DEA-9A72-353B1EA77ED0}" type="pres">
      <dgm:prSet presAssocID="{0913B6D3-06B4-4626-93E6-82F2A3DAE1BD}" presName="accentRepeatNode" presStyleLbl="solidFgAcc1" presStyleIdx="0" presStyleCnt="3"/>
      <dgm:spPr/>
    </dgm:pt>
    <dgm:pt modelId="{9837D572-BD91-4B91-B00C-2EC3F874E4AF}" type="pres">
      <dgm:prSet presAssocID="{B5E602A6-3152-4496-AE18-A4D92E597364}" presName="text_2" presStyleLbl="node1" presStyleIdx="1" presStyleCnt="3">
        <dgm:presLayoutVars>
          <dgm:bulletEnabled val="1"/>
        </dgm:presLayoutVars>
      </dgm:prSet>
      <dgm:spPr/>
    </dgm:pt>
    <dgm:pt modelId="{9B3D3486-389B-47BB-BEB9-9856027AC212}" type="pres">
      <dgm:prSet presAssocID="{B5E602A6-3152-4496-AE18-A4D92E597364}" presName="accent_2" presStyleCnt="0"/>
      <dgm:spPr/>
    </dgm:pt>
    <dgm:pt modelId="{90C1A68E-95F7-489D-A4F9-BEF9D8E1BB83}" type="pres">
      <dgm:prSet presAssocID="{B5E602A6-3152-4496-AE18-A4D92E597364}" presName="accentRepeatNode" presStyleLbl="solidFgAcc1" presStyleIdx="1" presStyleCnt="3"/>
      <dgm:spPr/>
    </dgm:pt>
    <dgm:pt modelId="{11B4D142-1338-442E-8011-D58C266FEB8A}" type="pres">
      <dgm:prSet presAssocID="{C1C7BFA9-5233-4A83-A4C5-4A8BB4A9BB79}" presName="text_3" presStyleLbl="node1" presStyleIdx="2" presStyleCnt="3">
        <dgm:presLayoutVars>
          <dgm:bulletEnabled val="1"/>
        </dgm:presLayoutVars>
      </dgm:prSet>
      <dgm:spPr/>
    </dgm:pt>
    <dgm:pt modelId="{45E478AB-E3E1-4BEE-9212-CCDE25D1E4A8}" type="pres">
      <dgm:prSet presAssocID="{C1C7BFA9-5233-4A83-A4C5-4A8BB4A9BB79}" presName="accent_3" presStyleCnt="0"/>
      <dgm:spPr/>
    </dgm:pt>
    <dgm:pt modelId="{EBDF11CA-DB09-46CE-9984-FB46F60B524B}" type="pres">
      <dgm:prSet presAssocID="{C1C7BFA9-5233-4A83-A4C5-4A8BB4A9BB79}" presName="accentRepeatNode" presStyleLbl="solidFgAcc1" presStyleIdx="2" presStyleCnt="3"/>
      <dgm:spPr/>
    </dgm:pt>
  </dgm:ptLst>
  <dgm:cxnLst>
    <dgm:cxn modelId="{638C1422-474C-4271-8307-47E3A0C28AAC}" srcId="{7D809302-7D88-4D32-BBF8-4CB4AFB92856}" destId="{C1C7BFA9-5233-4A83-A4C5-4A8BB4A9BB79}" srcOrd="2" destOrd="0" parTransId="{E5824775-5B82-47B6-857B-0B0A574E3E05}" sibTransId="{97E9FA15-623F-4E2E-A72C-0D157CC4F8D3}"/>
    <dgm:cxn modelId="{A2110D5C-808C-4FE7-85B8-DFDF8D59196F}" type="presOf" srcId="{C1C7BFA9-5233-4A83-A4C5-4A8BB4A9BB79}" destId="{11B4D142-1338-442E-8011-D58C266FEB8A}" srcOrd="0" destOrd="0" presId="urn:microsoft.com/office/officeart/2008/layout/VerticalCurvedList"/>
    <dgm:cxn modelId="{4AFFDD61-383D-4DF0-A22B-8C9AD960248B}" srcId="{7D809302-7D88-4D32-BBF8-4CB4AFB92856}" destId="{0913B6D3-06B4-4626-93E6-82F2A3DAE1BD}" srcOrd="0" destOrd="0" parTransId="{37DCE17C-A23F-4B8B-AB69-ADE02BBC668C}" sibTransId="{EDECC208-E39D-4B7C-A2E6-C9F06433A48D}"/>
    <dgm:cxn modelId="{B72C2247-3D05-4280-AB05-663218ECE255}" type="presOf" srcId="{0913B6D3-06B4-4626-93E6-82F2A3DAE1BD}" destId="{EEFF0DB8-C885-46F6-965D-9A6766EE1C55}" srcOrd="0" destOrd="0" presId="urn:microsoft.com/office/officeart/2008/layout/VerticalCurvedList"/>
    <dgm:cxn modelId="{E2D9F887-8024-48A6-94EB-3E225C0F0429}" type="presOf" srcId="{7D809302-7D88-4D32-BBF8-4CB4AFB92856}" destId="{74040E2B-D6BC-486F-8945-AD7305033DA0}" srcOrd="0" destOrd="0" presId="urn:microsoft.com/office/officeart/2008/layout/VerticalCurvedList"/>
    <dgm:cxn modelId="{9508A697-73F3-461F-B4E7-F7DB0E9A96EA}" srcId="{7D809302-7D88-4D32-BBF8-4CB4AFB92856}" destId="{B5E602A6-3152-4496-AE18-A4D92E597364}" srcOrd="1" destOrd="0" parTransId="{C43FBF5E-9D42-4270-9C91-AD8C8300A0B7}" sibTransId="{6C39136C-8872-4F12-BB5B-593E7718A120}"/>
    <dgm:cxn modelId="{08A996CA-4F6A-4FA9-BD83-1350888803EB}" type="presOf" srcId="{EDECC208-E39D-4B7C-A2E6-C9F06433A48D}" destId="{8765491C-34AD-4476-8D53-E7523AEF55A8}" srcOrd="0" destOrd="0" presId="urn:microsoft.com/office/officeart/2008/layout/VerticalCurvedList"/>
    <dgm:cxn modelId="{52D72BE5-4BCE-428B-AC55-CC60398743E2}" type="presOf" srcId="{B5E602A6-3152-4496-AE18-A4D92E597364}" destId="{9837D572-BD91-4B91-B00C-2EC3F874E4AF}" srcOrd="0" destOrd="0" presId="urn:microsoft.com/office/officeart/2008/layout/VerticalCurvedList"/>
    <dgm:cxn modelId="{AB0CF2D4-26D9-4447-8B16-4F1D2705CF7B}" type="presParOf" srcId="{74040E2B-D6BC-486F-8945-AD7305033DA0}" destId="{DCA10371-4CA5-4D2C-AD43-2B57C70FF436}" srcOrd="0" destOrd="0" presId="urn:microsoft.com/office/officeart/2008/layout/VerticalCurvedList"/>
    <dgm:cxn modelId="{FD2ADC13-61A0-44B0-BFEE-400AE711FCA6}" type="presParOf" srcId="{DCA10371-4CA5-4D2C-AD43-2B57C70FF436}" destId="{BE1DA097-EBB3-4652-876A-04BB65426A43}" srcOrd="0" destOrd="0" presId="urn:microsoft.com/office/officeart/2008/layout/VerticalCurvedList"/>
    <dgm:cxn modelId="{835B10C8-549A-4255-A4B8-9AD8FACC6AFE}" type="presParOf" srcId="{BE1DA097-EBB3-4652-876A-04BB65426A43}" destId="{A4221972-CE98-4C06-B3E7-A2A96A3BD75E}" srcOrd="0" destOrd="0" presId="urn:microsoft.com/office/officeart/2008/layout/VerticalCurvedList"/>
    <dgm:cxn modelId="{4DC40981-9318-40E6-839E-BAC183BE94E3}" type="presParOf" srcId="{BE1DA097-EBB3-4652-876A-04BB65426A43}" destId="{8765491C-34AD-4476-8D53-E7523AEF55A8}" srcOrd="1" destOrd="0" presId="urn:microsoft.com/office/officeart/2008/layout/VerticalCurvedList"/>
    <dgm:cxn modelId="{64B349FD-7702-4F66-A524-17DC44FE490D}" type="presParOf" srcId="{BE1DA097-EBB3-4652-876A-04BB65426A43}" destId="{6AEB1D09-1A86-4A06-8EB2-DDE15F4D255E}" srcOrd="2" destOrd="0" presId="urn:microsoft.com/office/officeart/2008/layout/VerticalCurvedList"/>
    <dgm:cxn modelId="{A4F51F9B-80AE-45CB-9A6A-0B2C67B75CB3}" type="presParOf" srcId="{BE1DA097-EBB3-4652-876A-04BB65426A43}" destId="{B78351F5-3656-419F-8965-4EA9CB33CD48}" srcOrd="3" destOrd="0" presId="urn:microsoft.com/office/officeart/2008/layout/VerticalCurvedList"/>
    <dgm:cxn modelId="{FBBC29D8-BA22-4B28-A726-92213BA00725}" type="presParOf" srcId="{DCA10371-4CA5-4D2C-AD43-2B57C70FF436}" destId="{EEFF0DB8-C885-46F6-965D-9A6766EE1C55}" srcOrd="1" destOrd="0" presId="urn:microsoft.com/office/officeart/2008/layout/VerticalCurvedList"/>
    <dgm:cxn modelId="{8740607F-3806-4099-B0B1-BFA126E42C73}" type="presParOf" srcId="{DCA10371-4CA5-4D2C-AD43-2B57C70FF436}" destId="{493ABB92-7AEF-4C60-B3B8-10846E813B7E}" srcOrd="2" destOrd="0" presId="urn:microsoft.com/office/officeart/2008/layout/VerticalCurvedList"/>
    <dgm:cxn modelId="{C4A7798A-CF15-40FA-B834-FB418C79581A}" type="presParOf" srcId="{493ABB92-7AEF-4C60-B3B8-10846E813B7E}" destId="{A7A68A4C-E6C7-4DEA-9A72-353B1EA77ED0}" srcOrd="0" destOrd="0" presId="urn:microsoft.com/office/officeart/2008/layout/VerticalCurvedList"/>
    <dgm:cxn modelId="{FE78D985-E157-421B-A454-D1D4D4DCB23C}" type="presParOf" srcId="{DCA10371-4CA5-4D2C-AD43-2B57C70FF436}" destId="{9837D572-BD91-4B91-B00C-2EC3F874E4AF}" srcOrd="3" destOrd="0" presId="urn:microsoft.com/office/officeart/2008/layout/VerticalCurvedList"/>
    <dgm:cxn modelId="{DC6F8693-6067-4152-8CAC-1CDD1A8725CF}" type="presParOf" srcId="{DCA10371-4CA5-4D2C-AD43-2B57C70FF436}" destId="{9B3D3486-389B-47BB-BEB9-9856027AC212}" srcOrd="4" destOrd="0" presId="urn:microsoft.com/office/officeart/2008/layout/VerticalCurvedList"/>
    <dgm:cxn modelId="{E9E3AAE2-750C-4067-B553-CC119DDD38E6}" type="presParOf" srcId="{9B3D3486-389B-47BB-BEB9-9856027AC212}" destId="{90C1A68E-95F7-489D-A4F9-BEF9D8E1BB83}" srcOrd="0" destOrd="0" presId="urn:microsoft.com/office/officeart/2008/layout/VerticalCurvedList"/>
    <dgm:cxn modelId="{D0A4D82F-A005-4563-BC2C-83A923F0C710}" type="presParOf" srcId="{DCA10371-4CA5-4D2C-AD43-2B57C70FF436}" destId="{11B4D142-1338-442E-8011-D58C266FEB8A}" srcOrd="5" destOrd="0" presId="urn:microsoft.com/office/officeart/2008/layout/VerticalCurvedList"/>
    <dgm:cxn modelId="{83A68AF6-C5E1-429A-82F2-39BFA45B47CF}" type="presParOf" srcId="{DCA10371-4CA5-4D2C-AD43-2B57C70FF436}" destId="{45E478AB-E3E1-4BEE-9212-CCDE25D1E4A8}" srcOrd="6" destOrd="0" presId="urn:microsoft.com/office/officeart/2008/layout/VerticalCurvedList"/>
    <dgm:cxn modelId="{E0EC142E-5D76-4106-B86C-CE272C058425}" type="presParOf" srcId="{45E478AB-E3E1-4BEE-9212-CCDE25D1E4A8}" destId="{EBDF11CA-DB09-46CE-9984-FB46F60B524B}"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74885D39-22B3-4B1A-B1CF-B55A7BFBB175}" type="doc">
      <dgm:prSet loTypeId="urn:microsoft.com/office/officeart/2005/8/layout/default" loCatId="list" qsTypeId="urn:microsoft.com/office/officeart/2005/8/quickstyle/simple1" qsCatId="simple" csTypeId="urn:microsoft.com/office/officeart/2005/8/colors/accent1_4" csCatId="accent1" phldr="1"/>
      <dgm:spPr/>
      <dgm:t>
        <a:bodyPr/>
        <a:lstStyle/>
        <a:p>
          <a:endParaRPr lang="es-CO"/>
        </a:p>
      </dgm:t>
    </dgm:pt>
    <dgm:pt modelId="{F23BEF71-95FB-4159-B5D6-3EE7B6DE074E}">
      <dgm:prSet phldrT="[Texto]" custT="1"/>
      <dgm:spPr/>
      <dgm:t>
        <a:bodyPr/>
        <a:lstStyle/>
        <a:p>
          <a:r>
            <a:rPr lang="es-ES_tradnl" sz="1600" dirty="0">
              <a:latin typeface="Montserrat"/>
            </a:rPr>
            <a:t>Debe ponerse en niños, porque en adultos hay más riesgo de morbilidad y diseminación.</a:t>
          </a:r>
          <a:endParaRPr lang="es-CO" sz="1600" dirty="0">
            <a:latin typeface="Montserrat"/>
          </a:endParaRPr>
        </a:p>
      </dgm:t>
    </dgm:pt>
    <dgm:pt modelId="{609325F9-F5B1-4945-9C48-F21CA43F3B07}" type="parTrans" cxnId="{1B0CC608-3A6D-4DF5-BBD6-09B373AB9B2E}">
      <dgm:prSet/>
      <dgm:spPr/>
      <dgm:t>
        <a:bodyPr/>
        <a:lstStyle/>
        <a:p>
          <a:endParaRPr lang="es-CO" sz="1600">
            <a:latin typeface="Montserrat"/>
          </a:endParaRPr>
        </a:p>
      </dgm:t>
    </dgm:pt>
    <dgm:pt modelId="{CFE1856C-C68B-453A-ABB8-ACCA26CA39AB}" type="sibTrans" cxnId="{1B0CC608-3A6D-4DF5-BBD6-09B373AB9B2E}">
      <dgm:prSet/>
      <dgm:spPr/>
      <dgm:t>
        <a:bodyPr/>
        <a:lstStyle/>
        <a:p>
          <a:endParaRPr lang="es-CO" sz="1600">
            <a:latin typeface="Montserrat"/>
          </a:endParaRPr>
        </a:p>
      </dgm:t>
    </dgm:pt>
    <dgm:pt modelId="{E8D142E5-155C-413B-9C40-23DE0D3B12A1}">
      <dgm:prSet phldrT="[Texto]" custT="1"/>
      <dgm:spPr/>
      <dgm:t>
        <a:bodyPr/>
        <a:lstStyle/>
        <a:p>
          <a:r>
            <a:rPr lang="es-CO" sz="1600" dirty="0">
              <a:latin typeface="Montserrat"/>
            </a:rPr>
            <a:t>Puede aparecer una induración y posteriormente pústula en el sitio de la aplicación. El efecto adverso más severo es una infección diseminada, pero es muy raro. </a:t>
          </a:r>
        </a:p>
      </dgm:t>
    </dgm:pt>
    <dgm:pt modelId="{92155B59-DA6F-4A88-AC64-BA64122EA22B}" type="parTrans" cxnId="{7A7D18AC-D230-43BA-9A7E-25BC4B124A3B}">
      <dgm:prSet/>
      <dgm:spPr/>
      <dgm:t>
        <a:bodyPr/>
        <a:lstStyle/>
        <a:p>
          <a:endParaRPr lang="es-CO" sz="1600">
            <a:latin typeface="Montserrat"/>
          </a:endParaRPr>
        </a:p>
      </dgm:t>
    </dgm:pt>
    <dgm:pt modelId="{D7D9AE9F-73F6-447C-820D-98707F7DB67A}" type="sibTrans" cxnId="{7A7D18AC-D230-43BA-9A7E-25BC4B124A3B}">
      <dgm:prSet/>
      <dgm:spPr/>
      <dgm:t>
        <a:bodyPr/>
        <a:lstStyle/>
        <a:p>
          <a:endParaRPr lang="es-CO" sz="1600">
            <a:latin typeface="Montserrat"/>
          </a:endParaRPr>
        </a:p>
      </dgm:t>
    </dgm:pt>
    <dgm:pt modelId="{D61972C0-B897-40B8-AF36-097618C9E32D}">
      <dgm:prSet phldrT="[Texto]" custT="1"/>
      <dgm:spPr>
        <a:solidFill>
          <a:schemeClr val="accent5">
            <a:lumMod val="75000"/>
          </a:schemeClr>
        </a:solidFill>
      </dgm:spPr>
      <dgm:t>
        <a:bodyPr/>
        <a:lstStyle/>
        <a:p>
          <a:r>
            <a:rPr lang="es-ES_tradnl" sz="1600" dirty="0">
              <a:latin typeface="Montserrat"/>
            </a:rPr>
            <a:t>Algunos pueden hacer una adenitis BCG, en este momento se debe dar quimioterapia con uno o dos medicamentos. </a:t>
          </a:r>
          <a:endParaRPr lang="es-CO" sz="1600" dirty="0">
            <a:latin typeface="Montserrat"/>
          </a:endParaRPr>
        </a:p>
      </dgm:t>
    </dgm:pt>
    <dgm:pt modelId="{4D95E6EA-5317-41AB-8F56-51F65D75E0BA}" type="parTrans" cxnId="{B6298295-F5A3-48F7-887E-CB84542B99E8}">
      <dgm:prSet/>
      <dgm:spPr/>
      <dgm:t>
        <a:bodyPr/>
        <a:lstStyle/>
        <a:p>
          <a:endParaRPr lang="es-CO" sz="1600">
            <a:latin typeface="Montserrat"/>
          </a:endParaRPr>
        </a:p>
      </dgm:t>
    </dgm:pt>
    <dgm:pt modelId="{BC960C2E-3B06-4608-A1D8-69FF7EEB076E}" type="sibTrans" cxnId="{B6298295-F5A3-48F7-887E-CB84542B99E8}">
      <dgm:prSet/>
      <dgm:spPr/>
      <dgm:t>
        <a:bodyPr/>
        <a:lstStyle/>
        <a:p>
          <a:endParaRPr lang="es-CO" sz="1600">
            <a:latin typeface="Montserrat"/>
          </a:endParaRPr>
        </a:p>
      </dgm:t>
    </dgm:pt>
    <dgm:pt modelId="{4DE18444-0F74-42CA-9851-88CBF6A28B4B}">
      <dgm:prSet phldrT="[Texto]" custT="1"/>
      <dgm:spPr/>
      <dgm:t>
        <a:bodyPr/>
        <a:lstStyle/>
        <a:p>
          <a:r>
            <a:rPr lang="es-CO" sz="1600" dirty="0">
              <a:latin typeface="Montserrat"/>
            </a:rPr>
            <a:t>No se aplica en hijos de madre con VIH, se debe descartar totalmente la infección. </a:t>
          </a:r>
        </a:p>
      </dgm:t>
    </dgm:pt>
    <dgm:pt modelId="{23DE7304-E898-4BD2-B01E-A5CA7DECF141}" type="parTrans" cxnId="{175E0444-B3A7-493E-8BA5-2BA529E63118}">
      <dgm:prSet/>
      <dgm:spPr/>
      <dgm:t>
        <a:bodyPr/>
        <a:lstStyle/>
        <a:p>
          <a:endParaRPr lang="es-CO" sz="1600">
            <a:latin typeface="Montserrat"/>
          </a:endParaRPr>
        </a:p>
      </dgm:t>
    </dgm:pt>
    <dgm:pt modelId="{91A356D9-05B8-4F96-AA4B-DB3100466E43}" type="sibTrans" cxnId="{175E0444-B3A7-493E-8BA5-2BA529E63118}">
      <dgm:prSet/>
      <dgm:spPr/>
      <dgm:t>
        <a:bodyPr/>
        <a:lstStyle/>
        <a:p>
          <a:endParaRPr lang="es-CO" sz="1600">
            <a:latin typeface="Montserrat"/>
          </a:endParaRPr>
        </a:p>
      </dgm:t>
    </dgm:pt>
    <dgm:pt modelId="{ECA4DD62-FBE6-4F6F-8A2A-1324AB985A7E}">
      <dgm:prSet phldrT="[Texto]" custT="1"/>
      <dgm:spPr/>
      <dgm:t>
        <a:bodyPr/>
        <a:lstStyle/>
        <a:p>
          <a:r>
            <a:rPr lang="es-CO" sz="1600" dirty="0">
              <a:latin typeface="Montserrat"/>
            </a:rPr>
            <a:t>No se aplica en menores de 2500 gr. </a:t>
          </a:r>
        </a:p>
      </dgm:t>
    </dgm:pt>
    <dgm:pt modelId="{3D6CF9C3-6EEE-41C3-BE38-BDC10DCCC5D4}" type="parTrans" cxnId="{514DB57B-AD4F-40FE-AACA-E718AEB49C47}">
      <dgm:prSet/>
      <dgm:spPr/>
      <dgm:t>
        <a:bodyPr/>
        <a:lstStyle/>
        <a:p>
          <a:endParaRPr lang="es-CO" sz="1600">
            <a:latin typeface="Montserrat"/>
          </a:endParaRPr>
        </a:p>
      </dgm:t>
    </dgm:pt>
    <dgm:pt modelId="{5082F6ED-403A-4170-8099-93F4FA550734}" type="sibTrans" cxnId="{514DB57B-AD4F-40FE-AACA-E718AEB49C47}">
      <dgm:prSet/>
      <dgm:spPr/>
      <dgm:t>
        <a:bodyPr/>
        <a:lstStyle/>
        <a:p>
          <a:endParaRPr lang="es-CO" sz="1600">
            <a:latin typeface="Montserrat"/>
          </a:endParaRPr>
        </a:p>
      </dgm:t>
    </dgm:pt>
    <dgm:pt modelId="{58E406DD-2800-4EC0-96AC-FB4043868744}" type="pres">
      <dgm:prSet presAssocID="{74885D39-22B3-4B1A-B1CF-B55A7BFBB175}" presName="diagram" presStyleCnt="0">
        <dgm:presLayoutVars>
          <dgm:dir/>
          <dgm:resizeHandles val="exact"/>
        </dgm:presLayoutVars>
      </dgm:prSet>
      <dgm:spPr/>
    </dgm:pt>
    <dgm:pt modelId="{93B6B458-B19A-40A8-8EC7-95531A930D76}" type="pres">
      <dgm:prSet presAssocID="{F23BEF71-95FB-4159-B5D6-3EE7B6DE074E}" presName="node" presStyleLbl="node1" presStyleIdx="0" presStyleCnt="5">
        <dgm:presLayoutVars>
          <dgm:bulletEnabled val="1"/>
        </dgm:presLayoutVars>
      </dgm:prSet>
      <dgm:spPr/>
    </dgm:pt>
    <dgm:pt modelId="{F1A6B3E6-3ED9-479B-90E3-958E9F512AB0}" type="pres">
      <dgm:prSet presAssocID="{CFE1856C-C68B-453A-ABB8-ACCA26CA39AB}" presName="sibTrans" presStyleCnt="0"/>
      <dgm:spPr/>
    </dgm:pt>
    <dgm:pt modelId="{83E21A89-58CD-4518-BAC7-F3CF4053BC21}" type="pres">
      <dgm:prSet presAssocID="{E8D142E5-155C-413B-9C40-23DE0D3B12A1}" presName="node" presStyleLbl="node1" presStyleIdx="1" presStyleCnt="5">
        <dgm:presLayoutVars>
          <dgm:bulletEnabled val="1"/>
        </dgm:presLayoutVars>
      </dgm:prSet>
      <dgm:spPr/>
    </dgm:pt>
    <dgm:pt modelId="{88F092BB-C946-45D8-9297-40B6D95683DE}" type="pres">
      <dgm:prSet presAssocID="{D7D9AE9F-73F6-447C-820D-98707F7DB67A}" presName="sibTrans" presStyleCnt="0"/>
      <dgm:spPr/>
    </dgm:pt>
    <dgm:pt modelId="{D0DA50F3-7116-45A1-9772-3EDDE84932B8}" type="pres">
      <dgm:prSet presAssocID="{D61972C0-B897-40B8-AF36-097618C9E32D}" presName="node" presStyleLbl="node1" presStyleIdx="2" presStyleCnt="5">
        <dgm:presLayoutVars>
          <dgm:bulletEnabled val="1"/>
        </dgm:presLayoutVars>
      </dgm:prSet>
      <dgm:spPr/>
    </dgm:pt>
    <dgm:pt modelId="{AACDA517-FEB9-45ED-ABE6-A4D8ED88D867}" type="pres">
      <dgm:prSet presAssocID="{BC960C2E-3B06-4608-A1D8-69FF7EEB076E}" presName="sibTrans" presStyleCnt="0"/>
      <dgm:spPr/>
    </dgm:pt>
    <dgm:pt modelId="{C14F4866-2083-450F-AF9A-90E35E0F5B46}" type="pres">
      <dgm:prSet presAssocID="{4DE18444-0F74-42CA-9851-88CBF6A28B4B}" presName="node" presStyleLbl="node1" presStyleIdx="3" presStyleCnt="5" custLinFactNeighborX="43655" custLinFactNeighborY="20716">
        <dgm:presLayoutVars>
          <dgm:bulletEnabled val="1"/>
        </dgm:presLayoutVars>
      </dgm:prSet>
      <dgm:spPr/>
    </dgm:pt>
    <dgm:pt modelId="{8A94E10D-AF96-46B0-8AF5-BF3EE48DF91B}" type="pres">
      <dgm:prSet presAssocID="{91A356D9-05B8-4F96-AA4B-DB3100466E43}" presName="sibTrans" presStyleCnt="0"/>
      <dgm:spPr/>
    </dgm:pt>
    <dgm:pt modelId="{AD046A67-7200-4D36-8A7A-BB980ED477FD}" type="pres">
      <dgm:prSet presAssocID="{ECA4DD62-FBE6-4F6F-8A2A-1324AB985A7E}" presName="node" presStyleLbl="node1" presStyleIdx="4" presStyleCnt="5" custLinFactNeighborX="43655" custLinFactNeighborY="20716">
        <dgm:presLayoutVars>
          <dgm:bulletEnabled val="1"/>
        </dgm:presLayoutVars>
      </dgm:prSet>
      <dgm:spPr/>
    </dgm:pt>
  </dgm:ptLst>
  <dgm:cxnLst>
    <dgm:cxn modelId="{1B0CC608-3A6D-4DF5-BBD6-09B373AB9B2E}" srcId="{74885D39-22B3-4B1A-B1CF-B55A7BFBB175}" destId="{F23BEF71-95FB-4159-B5D6-3EE7B6DE074E}" srcOrd="0" destOrd="0" parTransId="{609325F9-F5B1-4945-9C48-F21CA43F3B07}" sibTransId="{CFE1856C-C68B-453A-ABB8-ACCA26CA39AB}"/>
    <dgm:cxn modelId="{1BAAD942-C707-4736-96BA-CA0029595424}" type="presOf" srcId="{ECA4DD62-FBE6-4F6F-8A2A-1324AB985A7E}" destId="{AD046A67-7200-4D36-8A7A-BB980ED477FD}" srcOrd="0" destOrd="0" presId="urn:microsoft.com/office/officeart/2005/8/layout/default"/>
    <dgm:cxn modelId="{175E0444-B3A7-493E-8BA5-2BA529E63118}" srcId="{74885D39-22B3-4B1A-B1CF-B55A7BFBB175}" destId="{4DE18444-0F74-42CA-9851-88CBF6A28B4B}" srcOrd="3" destOrd="0" parTransId="{23DE7304-E898-4BD2-B01E-A5CA7DECF141}" sibTransId="{91A356D9-05B8-4F96-AA4B-DB3100466E43}"/>
    <dgm:cxn modelId="{6F8C7365-111F-474B-85C9-9BF7483D293B}" type="presOf" srcId="{F23BEF71-95FB-4159-B5D6-3EE7B6DE074E}" destId="{93B6B458-B19A-40A8-8EC7-95531A930D76}" srcOrd="0" destOrd="0" presId="urn:microsoft.com/office/officeart/2005/8/layout/default"/>
    <dgm:cxn modelId="{6E5A2F6C-3505-4117-82EE-066B496E6D7C}" type="presOf" srcId="{D61972C0-B897-40B8-AF36-097618C9E32D}" destId="{D0DA50F3-7116-45A1-9772-3EDDE84932B8}" srcOrd="0" destOrd="0" presId="urn:microsoft.com/office/officeart/2005/8/layout/default"/>
    <dgm:cxn modelId="{514DB57B-AD4F-40FE-AACA-E718AEB49C47}" srcId="{74885D39-22B3-4B1A-B1CF-B55A7BFBB175}" destId="{ECA4DD62-FBE6-4F6F-8A2A-1324AB985A7E}" srcOrd="4" destOrd="0" parTransId="{3D6CF9C3-6EEE-41C3-BE38-BDC10DCCC5D4}" sibTransId="{5082F6ED-403A-4170-8099-93F4FA550734}"/>
    <dgm:cxn modelId="{260CA391-3C96-4BF3-837B-32C78E93A24A}" type="presOf" srcId="{4DE18444-0F74-42CA-9851-88CBF6A28B4B}" destId="{C14F4866-2083-450F-AF9A-90E35E0F5B46}" srcOrd="0" destOrd="0" presId="urn:microsoft.com/office/officeart/2005/8/layout/default"/>
    <dgm:cxn modelId="{B6298295-F5A3-48F7-887E-CB84542B99E8}" srcId="{74885D39-22B3-4B1A-B1CF-B55A7BFBB175}" destId="{D61972C0-B897-40B8-AF36-097618C9E32D}" srcOrd="2" destOrd="0" parTransId="{4D95E6EA-5317-41AB-8F56-51F65D75E0BA}" sibTransId="{BC960C2E-3B06-4608-A1D8-69FF7EEB076E}"/>
    <dgm:cxn modelId="{7A7D18AC-D230-43BA-9A7E-25BC4B124A3B}" srcId="{74885D39-22B3-4B1A-B1CF-B55A7BFBB175}" destId="{E8D142E5-155C-413B-9C40-23DE0D3B12A1}" srcOrd="1" destOrd="0" parTransId="{92155B59-DA6F-4A88-AC64-BA64122EA22B}" sibTransId="{D7D9AE9F-73F6-447C-820D-98707F7DB67A}"/>
    <dgm:cxn modelId="{DED36FDD-517F-4E88-B033-B59E81676E2D}" type="presOf" srcId="{74885D39-22B3-4B1A-B1CF-B55A7BFBB175}" destId="{58E406DD-2800-4EC0-96AC-FB4043868744}" srcOrd="0" destOrd="0" presId="urn:microsoft.com/office/officeart/2005/8/layout/default"/>
    <dgm:cxn modelId="{C5B773FB-3181-49A6-9266-CDF5DFD8B206}" type="presOf" srcId="{E8D142E5-155C-413B-9C40-23DE0D3B12A1}" destId="{83E21A89-58CD-4518-BAC7-F3CF4053BC21}" srcOrd="0" destOrd="0" presId="urn:microsoft.com/office/officeart/2005/8/layout/default"/>
    <dgm:cxn modelId="{8525CD4C-2604-4934-9877-6FA4A7A4AB11}" type="presParOf" srcId="{58E406DD-2800-4EC0-96AC-FB4043868744}" destId="{93B6B458-B19A-40A8-8EC7-95531A930D76}" srcOrd="0" destOrd="0" presId="urn:microsoft.com/office/officeart/2005/8/layout/default"/>
    <dgm:cxn modelId="{F51CFAEB-0182-4985-983E-89829AB86C28}" type="presParOf" srcId="{58E406DD-2800-4EC0-96AC-FB4043868744}" destId="{F1A6B3E6-3ED9-479B-90E3-958E9F512AB0}" srcOrd="1" destOrd="0" presId="urn:microsoft.com/office/officeart/2005/8/layout/default"/>
    <dgm:cxn modelId="{0A6EB71B-886A-4B17-98A5-94FA8C1213C6}" type="presParOf" srcId="{58E406DD-2800-4EC0-96AC-FB4043868744}" destId="{83E21A89-58CD-4518-BAC7-F3CF4053BC21}" srcOrd="2" destOrd="0" presId="urn:microsoft.com/office/officeart/2005/8/layout/default"/>
    <dgm:cxn modelId="{57425CBB-66DE-48C7-BAA4-88C7290ADF9C}" type="presParOf" srcId="{58E406DD-2800-4EC0-96AC-FB4043868744}" destId="{88F092BB-C946-45D8-9297-40B6D95683DE}" srcOrd="3" destOrd="0" presId="urn:microsoft.com/office/officeart/2005/8/layout/default"/>
    <dgm:cxn modelId="{601B7220-65D5-4FA1-BC04-5693AB1245CE}" type="presParOf" srcId="{58E406DD-2800-4EC0-96AC-FB4043868744}" destId="{D0DA50F3-7116-45A1-9772-3EDDE84932B8}" srcOrd="4" destOrd="0" presId="urn:microsoft.com/office/officeart/2005/8/layout/default"/>
    <dgm:cxn modelId="{CA0ABDBE-3905-46B6-A953-3CB579D8DDD9}" type="presParOf" srcId="{58E406DD-2800-4EC0-96AC-FB4043868744}" destId="{AACDA517-FEB9-45ED-ABE6-A4D8ED88D867}" srcOrd="5" destOrd="0" presId="urn:microsoft.com/office/officeart/2005/8/layout/default"/>
    <dgm:cxn modelId="{4C7637C4-F0B1-4CBB-B28B-971865151DEC}" type="presParOf" srcId="{58E406DD-2800-4EC0-96AC-FB4043868744}" destId="{C14F4866-2083-450F-AF9A-90E35E0F5B46}" srcOrd="6" destOrd="0" presId="urn:microsoft.com/office/officeart/2005/8/layout/default"/>
    <dgm:cxn modelId="{90AE68B4-87F6-422D-943F-140CBA33735E}" type="presParOf" srcId="{58E406DD-2800-4EC0-96AC-FB4043868744}" destId="{8A94E10D-AF96-46B0-8AF5-BF3EE48DF91B}" srcOrd="7" destOrd="0" presId="urn:microsoft.com/office/officeart/2005/8/layout/default"/>
    <dgm:cxn modelId="{ACF74BEF-4426-474D-A1B4-1906861250F0}" type="presParOf" srcId="{58E406DD-2800-4EC0-96AC-FB4043868744}" destId="{AD046A67-7200-4D36-8A7A-BB980ED477FD}" srcOrd="8"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0811D2B-0430-4082-B1CD-C019E848C8B7}">
      <dsp:nvSpPr>
        <dsp:cNvPr id="0" name=""/>
        <dsp:cNvSpPr/>
      </dsp:nvSpPr>
      <dsp:spPr>
        <a:xfrm>
          <a:off x="2701921" y="2540691"/>
          <a:ext cx="1888794" cy="168642"/>
        </a:xfrm>
        <a:custGeom>
          <a:avLst/>
          <a:gdLst/>
          <a:ahLst/>
          <a:cxnLst/>
          <a:rect l="0" t="0" r="0" b="0"/>
          <a:pathLst>
            <a:path>
              <a:moveTo>
                <a:pt x="0" y="168642"/>
              </a:moveTo>
              <a:lnTo>
                <a:pt x="1888794" y="168642"/>
              </a:lnTo>
              <a:lnTo>
                <a:pt x="1888794" y="0"/>
              </a:lnTo>
            </a:path>
          </a:pathLst>
        </a:custGeom>
        <a:noFill/>
        <a:ln w="12700" cap="flat" cmpd="sng" algn="ctr">
          <a:solidFill>
            <a:schemeClr val="accent1">
              <a:tint val="9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59E31E60-A028-497F-925D-85D00D79E699}">
      <dsp:nvSpPr>
        <dsp:cNvPr id="0" name=""/>
        <dsp:cNvSpPr/>
      </dsp:nvSpPr>
      <dsp:spPr>
        <a:xfrm>
          <a:off x="2701921" y="2709333"/>
          <a:ext cx="3777589" cy="580129"/>
        </a:xfrm>
        <a:custGeom>
          <a:avLst/>
          <a:gdLst/>
          <a:ahLst/>
          <a:cxnLst/>
          <a:rect l="0" t="0" r="0" b="0"/>
          <a:pathLst>
            <a:path>
              <a:moveTo>
                <a:pt x="0" y="0"/>
              </a:moveTo>
              <a:lnTo>
                <a:pt x="3507762" y="0"/>
              </a:lnTo>
              <a:lnTo>
                <a:pt x="3507762" y="580129"/>
              </a:lnTo>
              <a:lnTo>
                <a:pt x="3777589" y="580129"/>
              </a:lnTo>
            </a:path>
          </a:pathLst>
        </a:custGeom>
        <a:noFill/>
        <a:ln w="12700" cap="flat" cmpd="sng" algn="ctr">
          <a:solidFill>
            <a:schemeClr val="accent1">
              <a:tint val="9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D7634C04-2DF1-4B73-8B10-6D0FA3C58E23}">
      <dsp:nvSpPr>
        <dsp:cNvPr id="0" name=""/>
        <dsp:cNvSpPr/>
      </dsp:nvSpPr>
      <dsp:spPr>
        <a:xfrm>
          <a:off x="2701921" y="2129203"/>
          <a:ext cx="3777589" cy="580129"/>
        </a:xfrm>
        <a:custGeom>
          <a:avLst/>
          <a:gdLst/>
          <a:ahLst/>
          <a:cxnLst/>
          <a:rect l="0" t="0" r="0" b="0"/>
          <a:pathLst>
            <a:path>
              <a:moveTo>
                <a:pt x="0" y="580129"/>
              </a:moveTo>
              <a:lnTo>
                <a:pt x="3507762" y="580129"/>
              </a:lnTo>
              <a:lnTo>
                <a:pt x="3507762" y="0"/>
              </a:lnTo>
              <a:lnTo>
                <a:pt x="3777589" y="0"/>
              </a:lnTo>
            </a:path>
          </a:pathLst>
        </a:custGeom>
        <a:noFill/>
        <a:ln w="12700" cap="flat" cmpd="sng" algn="ctr">
          <a:solidFill>
            <a:schemeClr val="accent1">
              <a:tint val="9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51841F1-607C-4B87-B586-0EC8D40B60B6}">
      <dsp:nvSpPr>
        <dsp:cNvPr id="0" name=""/>
        <dsp:cNvSpPr/>
      </dsp:nvSpPr>
      <dsp:spPr>
        <a:xfrm>
          <a:off x="3642" y="2297846"/>
          <a:ext cx="2698278" cy="822974"/>
        </a:xfrm>
        <a:prstGeom prst="rect">
          <a:avLst/>
        </a:prstGeom>
        <a:solidFill>
          <a:srgbClr val="00206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s-CO" sz="1600" kern="1200" dirty="0">
              <a:latin typeface="Montserrat" panose="00000500000000000000"/>
            </a:rPr>
            <a:t>Inmunidad específica </a:t>
          </a:r>
        </a:p>
      </dsp:txBody>
      <dsp:txXfrm>
        <a:off x="3642" y="2297846"/>
        <a:ext cx="2698278" cy="822974"/>
      </dsp:txXfrm>
    </dsp:sp>
    <dsp:sp modelId="{A48FCE21-7E9B-48B5-86B3-DBB632CE4166}">
      <dsp:nvSpPr>
        <dsp:cNvPr id="0" name=""/>
        <dsp:cNvSpPr/>
      </dsp:nvSpPr>
      <dsp:spPr>
        <a:xfrm>
          <a:off x="6479510" y="1717716"/>
          <a:ext cx="2698278" cy="822974"/>
        </a:xfrm>
        <a:prstGeom prst="rect">
          <a:avLst/>
        </a:prstGeom>
        <a:solidFill>
          <a:schemeClr val="accent1">
            <a:shade val="8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s-CO" sz="1600" kern="1200" dirty="0">
              <a:latin typeface="Montserrat" panose="00000500000000000000"/>
            </a:rPr>
            <a:t>Sistema inmune humoral: ayuda más que todo con los virus.</a:t>
          </a:r>
        </a:p>
      </dsp:txBody>
      <dsp:txXfrm>
        <a:off x="6479510" y="1717716"/>
        <a:ext cx="2698278" cy="822974"/>
      </dsp:txXfrm>
    </dsp:sp>
    <dsp:sp modelId="{E179657F-C910-4B61-954D-308B8AA39F4B}">
      <dsp:nvSpPr>
        <dsp:cNvPr id="0" name=""/>
        <dsp:cNvSpPr/>
      </dsp:nvSpPr>
      <dsp:spPr>
        <a:xfrm>
          <a:off x="6479510" y="2877975"/>
          <a:ext cx="2698278" cy="822974"/>
        </a:xfrm>
        <a:prstGeom prst="rect">
          <a:avLst/>
        </a:prstGeom>
        <a:solidFill>
          <a:schemeClr val="accent1">
            <a:shade val="8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s-CO" sz="1600" kern="1200" dirty="0">
              <a:latin typeface="Montserrat" panose="00000500000000000000"/>
            </a:rPr>
            <a:t>Sistema inmune celular: </a:t>
          </a:r>
          <a:r>
            <a:rPr lang="es-ES_tradnl" sz="1600" kern="1200" dirty="0">
              <a:latin typeface="Montserrat" panose="00000500000000000000"/>
            </a:rPr>
            <a:t>ayuda con las bacterias y parásitos. </a:t>
          </a:r>
          <a:endParaRPr lang="es-CO" sz="1600" kern="1200" dirty="0">
            <a:latin typeface="Montserrat" panose="00000500000000000000"/>
          </a:endParaRPr>
        </a:p>
      </dsp:txBody>
      <dsp:txXfrm>
        <a:off x="6479510" y="2877975"/>
        <a:ext cx="2698278" cy="822974"/>
      </dsp:txXfrm>
    </dsp:sp>
    <dsp:sp modelId="{C7C3AA2E-4069-46CC-B01C-72AF2DFC17F3}">
      <dsp:nvSpPr>
        <dsp:cNvPr id="0" name=""/>
        <dsp:cNvSpPr/>
      </dsp:nvSpPr>
      <dsp:spPr>
        <a:xfrm>
          <a:off x="3241576" y="1717716"/>
          <a:ext cx="2698278" cy="822974"/>
        </a:xfrm>
        <a:prstGeom prst="rect">
          <a:avLst/>
        </a:prstGeom>
        <a:solidFill>
          <a:srgbClr val="0070C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s-CO" sz="1600" kern="1200" dirty="0">
              <a:latin typeface="Montserrat" panose="00000500000000000000"/>
            </a:rPr>
            <a:t>Se genera a partir de </a:t>
          </a:r>
        </a:p>
      </dsp:txBody>
      <dsp:txXfrm>
        <a:off x="3241576" y="1717716"/>
        <a:ext cx="2698278" cy="822974"/>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BB66657-78E6-4040-8345-9C62BF234622}">
      <dsp:nvSpPr>
        <dsp:cNvPr id="0" name=""/>
        <dsp:cNvSpPr/>
      </dsp:nvSpPr>
      <dsp:spPr>
        <a:xfrm>
          <a:off x="6648" y="883548"/>
          <a:ext cx="1987129" cy="2701253"/>
        </a:xfrm>
        <a:prstGeom prst="roundRect">
          <a:avLst>
            <a:gd name="adj" fmla="val 10000"/>
          </a:avLst>
        </a:prstGeom>
        <a:solidFill>
          <a:schemeClr val="accent1">
            <a:shade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s-ES_tradnl" sz="1600" kern="1200" dirty="0">
              <a:latin typeface="Montserrat" panose="00000500000000000000"/>
            </a:rPr>
            <a:t>Colombia tiene erradicada la polio. </a:t>
          </a:r>
          <a:endParaRPr lang="es-CO" sz="1600" kern="1200" dirty="0">
            <a:latin typeface="Montserrat" panose="00000500000000000000"/>
          </a:endParaRPr>
        </a:p>
      </dsp:txBody>
      <dsp:txXfrm>
        <a:off x="64849" y="941749"/>
        <a:ext cx="1870727" cy="2584851"/>
      </dsp:txXfrm>
    </dsp:sp>
    <dsp:sp modelId="{BB1657AB-BDAB-44AA-90A4-16140F3DC636}">
      <dsp:nvSpPr>
        <dsp:cNvPr id="0" name=""/>
        <dsp:cNvSpPr/>
      </dsp:nvSpPr>
      <dsp:spPr>
        <a:xfrm>
          <a:off x="2192490" y="1987771"/>
          <a:ext cx="421271" cy="492807"/>
        </a:xfrm>
        <a:prstGeom prst="rightArrow">
          <a:avLst>
            <a:gd name="adj1" fmla="val 60000"/>
            <a:gd name="adj2" fmla="val 50000"/>
          </a:avLst>
        </a:prstGeom>
        <a:solidFill>
          <a:schemeClr val="accent1">
            <a:shade val="9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s-CO" sz="1600" kern="1200">
            <a:latin typeface="Montserrat" panose="00000500000000000000"/>
          </a:endParaRPr>
        </a:p>
      </dsp:txBody>
      <dsp:txXfrm>
        <a:off x="2192490" y="2086332"/>
        <a:ext cx="294890" cy="295685"/>
      </dsp:txXfrm>
    </dsp:sp>
    <dsp:sp modelId="{DEEC9022-D13C-4908-A532-29F15A3A53E4}">
      <dsp:nvSpPr>
        <dsp:cNvPr id="0" name=""/>
        <dsp:cNvSpPr/>
      </dsp:nvSpPr>
      <dsp:spPr>
        <a:xfrm>
          <a:off x="2788628" y="883548"/>
          <a:ext cx="1987129" cy="2701253"/>
        </a:xfrm>
        <a:prstGeom prst="roundRect">
          <a:avLst>
            <a:gd name="adj" fmla="val 10000"/>
          </a:avLst>
        </a:prstGeom>
        <a:solidFill>
          <a:schemeClr val="accent1">
            <a:shade val="50000"/>
            <a:hueOff val="268329"/>
            <a:satOff val="-6535"/>
            <a:lumOff val="28597"/>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s-ES_tradnl" sz="1600" kern="1200" dirty="0">
              <a:latin typeface="Montserrat" panose="00000500000000000000"/>
            </a:rPr>
            <a:t>Es una enfermedad descrita desde tiempos muy antiguos.</a:t>
          </a:r>
          <a:endParaRPr lang="es-CO" sz="1600" kern="1200" dirty="0">
            <a:latin typeface="Montserrat" panose="00000500000000000000"/>
          </a:endParaRPr>
        </a:p>
      </dsp:txBody>
      <dsp:txXfrm>
        <a:off x="2846829" y="941749"/>
        <a:ext cx="1870727" cy="2584851"/>
      </dsp:txXfrm>
    </dsp:sp>
    <dsp:sp modelId="{30BC77CB-0B99-4201-9E20-13BD7E6E1F02}">
      <dsp:nvSpPr>
        <dsp:cNvPr id="0" name=""/>
        <dsp:cNvSpPr/>
      </dsp:nvSpPr>
      <dsp:spPr>
        <a:xfrm>
          <a:off x="4974470" y="1987771"/>
          <a:ext cx="421271" cy="492807"/>
        </a:xfrm>
        <a:prstGeom prst="rightArrow">
          <a:avLst>
            <a:gd name="adj1" fmla="val 60000"/>
            <a:gd name="adj2" fmla="val 50000"/>
          </a:avLst>
        </a:prstGeom>
        <a:solidFill>
          <a:schemeClr val="accent1">
            <a:shade val="90000"/>
            <a:hueOff val="415426"/>
            <a:satOff val="-8871"/>
            <a:lumOff val="33109"/>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s-CO" sz="1600" kern="1200">
            <a:latin typeface="Montserrat" panose="00000500000000000000"/>
          </a:endParaRPr>
        </a:p>
      </dsp:txBody>
      <dsp:txXfrm>
        <a:off x="4974470" y="2086332"/>
        <a:ext cx="294890" cy="295685"/>
      </dsp:txXfrm>
    </dsp:sp>
    <dsp:sp modelId="{2D59C3AF-7C72-4CED-92AD-39B0CB67FFD3}">
      <dsp:nvSpPr>
        <dsp:cNvPr id="0" name=""/>
        <dsp:cNvSpPr/>
      </dsp:nvSpPr>
      <dsp:spPr>
        <a:xfrm>
          <a:off x="5570609" y="883548"/>
          <a:ext cx="1987129" cy="2701253"/>
        </a:xfrm>
        <a:prstGeom prst="roundRect">
          <a:avLst>
            <a:gd name="adj" fmla="val 10000"/>
          </a:avLst>
        </a:prstGeom>
        <a:solidFill>
          <a:schemeClr val="accent5">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s-ES_tradnl" sz="1600" kern="1200" dirty="0">
              <a:latin typeface="Montserrat" panose="00000500000000000000"/>
            </a:rPr>
            <a:t>La mayoría de los países occidentales tienen erradicada la polio. Algunos países del África subsahariana y zonas de Asia no tienen erradicada la polio, por tanto se requiere continuar con la vacunación. </a:t>
          </a:r>
          <a:endParaRPr lang="es-CO" sz="1600" kern="1200" dirty="0">
            <a:latin typeface="Montserrat" panose="00000500000000000000"/>
          </a:endParaRPr>
        </a:p>
      </dsp:txBody>
      <dsp:txXfrm>
        <a:off x="5628810" y="941749"/>
        <a:ext cx="1870727" cy="2584851"/>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9088C09-7294-4340-AE15-2DAAB7CF3E32}">
      <dsp:nvSpPr>
        <dsp:cNvPr id="0" name=""/>
        <dsp:cNvSpPr/>
      </dsp:nvSpPr>
      <dsp:spPr>
        <a:xfrm rot="16200000">
          <a:off x="-1362281" y="1363134"/>
          <a:ext cx="4944800" cy="2218531"/>
        </a:xfrm>
        <a:prstGeom prst="flowChartManualOperation">
          <a:avLst/>
        </a:prstGeom>
        <a:solidFill>
          <a:schemeClr val="accent1">
            <a:shade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0" rIns="114300" bIns="0" numCol="1" spcCol="1270" anchor="t" anchorCtr="0">
          <a:noAutofit/>
        </a:bodyPr>
        <a:lstStyle/>
        <a:p>
          <a:pPr marL="0" lvl="0" indent="0" algn="ctr" defTabSz="800100">
            <a:lnSpc>
              <a:spcPct val="90000"/>
            </a:lnSpc>
            <a:spcBef>
              <a:spcPct val="0"/>
            </a:spcBef>
            <a:spcAft>
              <a:spcPct val="35000"/>
            </a:spcAft>
            <a:buNone/>
          </a:pPr>
          <a:r>
            <a:rPr lang="es-ES_tradnl" sz="1800" kern="1200" dirty="0">
              <a:latin typeface="Montserrat"/>
            </a:rPr>
            <a:t>Polio asociada a vacuna oral.</a:t>
          </a:r>
          <a:endParaRPr lang="es-CO" sz="1800" kern="1200" dirty="0">
            <a:latin typeface="Montserrat"/>
          </a:endParaRPr>
        </a:p>
        <a:p>
          <a:pPr marL="171450" lvl="1" indent="-171450" algn="l" defTabSz="800100">
            <a:lnSpc>
              <a:spcPct val="90000"/>
            </a:lnSpc>
            <a:spcBef>
              <a:spcPct val="0"/>
            </a:spcBef>
            <a:spcAft>
              <a:spcPct val="15000"/>
            </a:spcAft>
            <a:buChar char="•"/>
          </a:pPr>
          <a:r>
            <a:rPr lang="es-ES_tradnl" sz="1800" kern="1200" dirty="0">
              <a:latin typeface="Montserrat"/>
            </a:rPr>
            <a:t>1 caso por 3.600.000 pacientes con primera dosis.</a:t>
          </a:r>
          <a:endParaRPr lang="es-CO" sz="1800" kern="1200" dirty="0">
            <a:latin typeface="Montserrat"/>
          </a:endParaRPr>
        </a:p>
        <a:p>
          <a:pPr marL="171450" lvl="1" indent="-171450" algn="l" defTabSz="800100">
            <a:lnSpc>
              <a:spcPct val="90000"/>
            </a:lnSpc>
            <a:spcBef>
              <a:spcPct val="0"/>
            </a:spcBef>
            <a:spcAft>
              <a:spcPct val="15000"/>
            </a:spcAft>
            <a:buChar char="•"/>
          </a:pPr>
          <a:r>
            <a:rPr lang="es-ES_tradnl" sz="1800" kern="1200" dirty="0">
              <a:latin typeface="Montserrat"/>
            </a:rPr>
            <a:t>1 caso por 11.000.000 pacientes con la tercera dosis.</a:t>
          </a:r>
          <a:endParaRPr lang="es-CO" sz="1800" kern="1200" dirty="0">
            <a:latin typeface="Montserrat"/>
          </a:endParaRPr>
        </a:p>
      </dsp:txBody>
      <dsp:txXfrm rot="5400000">
        <a:off x="853" y="988960"/>
        <a:ext cx="2218531" cy="2966880"/>
      </dsp:txXfrm>
    </dsp:sp>
    <dsp:sp modelId="{EA6A8380-2992-498B-B6C7-5F17A2FD346E}">
      <dsp:nvSpPr>
        <dsp:cNvPr id="0" name=""/>
        <dsp:cNvSpPr/>
      </dsp:nvSpPr>
      <dsp:spPr>
        <a:xfrm rot="16200000">
          <a:off x="1022640" y="1363134"/>
          <a:ext cx="4944800" cy="2218531"/>
        </a:xfrm>
        <a:prstGeom prst="flowChartManualOperation">
          <a:avLst/>
        </a:prstGeom>
        <a:solidFill>
          <a:schemeClr val="accent1">
            <a:shade val="50000"/>
            <a:hueOff val="268329"/>
            <a:satOff val="-6535"/>
            <a:lumOff val="28597"/>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0" tIns="0" rIns="101600" bIns="0" numCol="1" spcCol="1270" anchor="t" anchorCtr="0">
          <a:noAutofit/>
        </a:bodyPr>
        <a:lstStyle/>
        <a:p>
          <a:pPr marL="0" lvl="0" indent="0" algn="l" defTabSz="711200">
            <a:lnSpc>
              <a:spcPct val="90000"/>
            </a:lnSpc>
            <a:spcBef>
              <a:spcPct val="0"/>
            </a:spcBef>
            <a:spcAft>
              <a:spcPct val="35000"/>
            </a:spcAft>
            <a:buNone/>
          </a:pPr>
          <a:endParaRPr lang="es-CO" sz="1600" kern="1200" dirty="0">
            <a:latin typeface="Montserrat"/>
          </a:endParaRPr>
        </a:p>
        <a:p>
          <a:pPr marL="171450" lvl="1" indent="-171450" algn="l" defTabSz="711200">
            <a:lnSpc>
              <a:spcPct val="90000"/>
            </a:lnSpc>
            <a:spcBef>
              <a:spcPct val="0"/>
            </a:spcBef>
            <a:spcAft>
              <a:spcPct val="15000"/>
            </a:spcAft>
            <a:buChar char="•"/>
          </a:pPr>
          <a:r>
            <a:rPr lang="es-ES_tradnl" sz="1600" kern="1200" dirty="0">
              <a:latin typeface="Montserrat"/>
            </a:rPr>
            <a:t>En Colombia el esquema consta de intercalar ambas para disminuir un poco el riesgo de desarrollar polio asociada a la vacunación. </a:t>
          </a:r>
          <a:endParaRPr lang="es-CO" sz="1600" kern="1200" dirty="0">
            <a:latin typeface="Montserrat"/>
          </a:endParaRPr>
        </a:p>
      </dsp:txBody>
      <dsp:txXfrm rot="5400000">
        <a:off x="2385774" y="988960"/>
        <a:ext cx="2218531" cy="2966880"/>
      </dsp:txXfrm>
    </dsp:sp>
    <dsp:sp modelId="{6BCE4AA8-C9B2-4F27-97AD-6EE855359D30}">
      <dsp:nvSpPr>
        <dsp:cNvPr id="0" name=""/>
        <dsp:cNvSpPr/>
      </dsp:nvSpPr>
      <dsp:spPr>
        <a:xfrm rot="16200000">
          <a:off x="3407561" y="1363134"/>
          <a:ext cx="4944800" cy="2218531"/>
        </a:xfrm>
        <a:prstGeom prst="flowChartManualOperation">
          <a:avLst/>
        </a:prstGeom>
        <a:solidFill>
          <a:srgbClr val="0070C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0" rIns="114300" bIns="0" numCol="1" spcCol="1270" anchor="t" anchorCtr="0">
          <a:noAutofit/>
        </a:bodyPr>
        <a:lstStyle/>
        <a:p>
          <a:pPr marL="0" lvl="0" indent="0" algn="l" defTabSz="800100">
            <a:lnSpc>
              <a:spcPct val="90000"/>
            </a:lnSpc>
            <a:spcBef>
              <a:spcPct val="0"/>
            </a:spcBef>
            <a:spcAft>
              <a:spcPct val="35000"/>
            </a:spcAft>
            <a:buNone/>
          </a:pPr>
          <a:endParaRPr lang="es-CO" sz="1800" kern="1200">
            <a:latin typeface="Montserrat"/>
          </a:endParaRPr>
        </a:p>
        <a:p>
          <a:pPr marL="171450" lvl="1" indent="-171450" algn="l" defTabSz="800100">
            <a:lnSpc>
              <a:spcPct val="90000"/>
            </a:lnSpc>
            <a:spcBef>
              <a:spcPct val="0"/>
            </a:spcBef>
            <a:spcAft>
              <a:spcPct val="15000"/>
            </a:spcAft>
            <a:buChar char="•"/>
          </a:pPr>
          <a:r>
            <a:rPr lang="es-ES_tradnl" sz="1800" kern="1200" dirty="0">
              <a:latin typeface="Montserrat"/>
            </a:rPr>
            <a:t>Niños con diarrea leve a moderada pueden vacunarse.</a:t>
          </a:r>
          <a:endParaRPr lang="es-CO" sz="1800" kern="1200" dirty="0">
            <a:latin typeface="Montserrat"/>
          </a:endParaRPr>
        </a:p>
        <a:p>
          <a:pPr marL="171450" lvl="1" indent="-171450" algn="l" defTabSz="800100">
            <a:lnSpc>
              <a:spcPct val="90000"/>
            </a:lnSpc>
            <a:spcBef>
              <a:spcPct val="0"/>
            </a:spcBef>
            <a:spcAft>
              <a:spcPct val="15000"/>
            </a:spcAft>
            <a:buChar char="•"/>
          </a:pPr>
          <a:r>
            <a:rPr lang="es-ES_tradnl" sz="1800" kern="1200" dirty="0">
              <a:latin typeface="Montserrat"/>
            </a:rPr>
            <a:t>No requiere ayuno.</a:t>
          </a:r>
          <a:endParaRPr lang="es-CO" sz="1800" kern="1200" dirty="0">
            <a:latin typeface="Montserrat"/>
          </a:endParaRPr>
        </a:p>
      </dsp:txBody>
      <dsp:txXfrm rot="5400000">
        <a:off x="4770695" y="988960"/>
        <a:ext cx="2218531" cy="2966880"/>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8F82789-162C-4826-B9E5-DFEFD68ED2FC}">
      <dsp:nvSpPr>
        <dsp:cNvPr id="0" name=""/>
        <dsp:cNvSpPr/>
      </dsp:nvSpPr>
      <dsp:spPr>
        <a:xfrm>
          <a:off x="0" y="758790"/>
          <a:ext cx="6900778" cy="1234800"/>
        </a:xfrm>
        <a:prstGeom prst="rect">
          <a:avLst/>
        </a:prstGeom>
        <a:solidFill>
          <a:schemeClr val="lt1">
            <a:alpha val="90000"/>
            <a:hueOff val="0"/>
            <a:satOff val="0"/>
            <a:lumOff val="0"/>
            <a:alphaOff val="0"/>
          </a:schemeClr>
        </a:solidFill>
        <a:ln w="12700" cap="flat" cmpd="sng" algn="ctr">
          <a:solidFill>
            <a:schemeClr val="accent1">
              <a:shade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39561396-518D-4772-8179-56554DA4485E}">
      <dsp:nvSpPr>
        <dsp:cNvPr id="0" name=""/>
        <dsp:cNvSpPr/>
      </dsp:nvSpPr>
      <dsp:spPr>
        <a:xfrm>
          <a:off x="345038" y="35550"/>
          <a:ext cx="4830544" cy="1446480"/>
        </a:xfrm>
        <a:prstGeom prst="roundRect">
          <a:avLst/>
        </a:prstGeom>
        <a:solidFill>
          <a:schemeClr val="accent1">
            <a:shade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82583" tIns="0" rIns="182583" bIns="0" numCol="1" spcCol="1270" anchor="ctr" anchorCtr="0">
          <a:noAutofit/>
        </a:bodyPr>
        <a:lstStyle/>
        <a:p>
          <a:pPr marL="0" lvl="0" indent="0" algn="l" defTabSz="800100">
            <a:lnSpc>
              <a:spcPct val="90000"/>
            </a:lnSpc>
            <a:spcBef>
              <a:spcPct val="0"/>
            </a:spcBef>
            <a:spcAft>
              <a:spcPct val="35000"/>
            </a:spcAft>
            <a:buNone/>
          </a:pPr>
          <a:r>
            <a:rPr lang="es-CO" sz="1800" kern="1200" dirty="0">
              <a:latin typeface="Montserrat"/>
            </a:rPr>
            <a:t>Se debe poner la inactiva en menores de 1 año con VIH o en aquellos que conviven con alguien con VIH/SIDA. </a:t>
          </a:r>
        </a:p>
      </dsp:txBody>
      <dsp:txXfrm>
        <a:off x="415649" y="106161"/>
        <a:ext cx="4689322" cy="1305258"/>
      </dsp:txXfrm>
    </dsp:sp>
    <dsp:sp modelId="{D303A5C8-56A2-4F48-B01E-631CA9D0467F}">
      <dsp:nvSpPr>
        <dsp:cNvPr id="0" name=""/>
        <dsp:cNvSpPr/>
      </dsp:nvSpPr>
      <dsp:spPr>
        <a:xfrm>
          <a:off x="0" y="2981430"/>
          <a:ext cx="6900778" cy="1234800"/>
        </a:xfrm>
        <a:prstGeom prst="rect">
          <a:avLst/>
        </a:prstGeom>
        <a:solidFill>
          <a:schemeClr val="lt1">
            <a:alpha val="90000"/>
            <a:hueOff val="0"/>
            <a:satOff val="0"/>
            <a:lumOff val="0"/>
            <a:alphaOff val="0"/>
          </a:schemeClr>
        </a:solidFill>
        <a:ln w="12700" cap="flat" cmpd="sng" algn="ctr">
          <a:solidFill>
            <a:schemeClr val="accent1">
              <a:shade val="50000"/>
              <a:hueOff val="402493"/>
              <a:satOff val="-9802"/>
              <a:lumOff val="42896"/>
              <a:alphaOff val="0"/>
            </a:schemeClr>
          </a:solidFill>
          <a:prstDash val="solid"/>
          <a:miter lim="800000"/>
        </a:ln>
        <a:effectLst/>
      </dsp:spPr>
      <dsp:style>
        <a:lnRef idx="2">
          <a:scrgbClr r="0" g="0" b="0"/>
        </a:lnRef>
        <a:fillRef idx="1">
          <a:scrgbClr r="0" g="0" b="0"/>
        </a:fillRef>
        <a:effectRef idx="0">
          <a:scrgbClr r="0" g="0" b="0"/>
        </a:effectRef>
        <a:fontRef idx="minor"/>
      </dsp:style>
    </dsp:sp>
    <dsp:sp modelId="{5D3ADDC3-E53D-45A2-AE05-169D188FEA84}">
      <dsp:nvSpPr>
        <dsp:cNvPr id="0" name=""/>
        <dsp:cNvSpPr/>
      </dsp:nvSpPr>
      <dsp:spPr>
        <a:xfrm>
          <a:off x="345038" y="2258190"/>
          <a:ext cx="4830544" cy="1446480"/>
        </a:xfrm>
        <a:prstGeom prst="roundRect">
          <a:avLst/>
        </a:prstGeom>
        <a:solidFill>
          <a:srgbClr val="0070C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82583" tIns="0" rIns="182583" bIns="0" numCol="1" spcCol="1270" anchor="ctr" anchorCtr="0">
          <a:noAutofit/>
        </a:bodyPr>
        <a:lstStyle/>
        <a:p>
          <a:pPr marL="0" lvl="0" indent="0" algn="l" defTabSz="800100">
            <a:lnSpc>
              <a:spcPct val="90000"/>
            </a:lnSpc>
            <a:spcBef>
              <a:spcPct val="0"/>
            </a:spcBef>
            <a:spcAft>
              <a:spcPct val="35000"/>
            </a:spcAft>
            <a:buNone/>
          </a:pPr>
          <a:r>
            <a:rPr lang="es-CO" sz="1800" kern="1200" dirty="0">
              <a:latin typeface="Montserrat"/>
            </a:rPr>
            <a:t>Las dos primeras dosis de polio deben ser IM, el resto orales (para lograr hacer el </a:t>
          </a:r>
          <a:r>
            <a:rPr lang="es-CO" sz="1800" kern="1200" dirty="0" err="1">
              <a:latin typeface="Montserrat"/>
            </a:rPr>
            <a:t>Dx</a:t>
          </a:r>
          <a:r>
            <a:rPr lang="es-CO" sz="1800" kern="1200" dirty="0">
              <a:latin typeface="Montserrat"/>
            </a:rPr>
            <a:t> de VIH congénito y saber si se puede continuar con la oral o si todas deben ser IM). </a:t>
          </a:r>
        </a:p>
      </dsp:txBody>
      <dsp:txXfrm>
        <a:off x="415649" y="2328801"/>
        <a:ext cx="4689322" cy="1305258"/>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D1761DB-6FFF-413D-AEE3-8C5C9F75004E}">
      <dsp:nvSpPr>
        <dsp:cNvPr id="0" name=""/>
        <dsp:cNvSpPr/>
      </dsp:nvSpPr>
      <dsp:spPr>
        <a:xfrm>
          <a:off x="-6125176" y="-937410"/>
          <a:ext cx="7293488" cy="7293488"/>
        </a:xfrm>
        <a:prstGeom prst="blockArc">
          <a:avLst>
            <a:gd name="adj1" fmla="val 18900000"/>
            <a:gd name="adj2" fmla="val 2700000"/>
            <a:gd name="adj3" fmla="val 296"/>
          </a:avLst>
        </a:prstGeom>
        <a:noFill/>
        <a:ln w="12700" cap="flat" cmpd="sng" algn="ctr">
          <a:solidFill>
            <a:schemeClr val="accent1">
              <a:tint val="9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6A9B791B-7568-4A6C-8B76-924614BFDA8D}">
      <dsp:nvSpPr>
        <dsp:cNvPr id="0" name=""/>
        <dsp:cNvSpPr/>
      </dsp:nvSpPr>
      <dsp:spPr>
        <a:xfrm>
          <a:off x="752110" y="541866"/>
          <a:ext cx="6419865" cy="1083733"/>
        </a:xfrm>
        <a:prstGeom prst="rect">
          <a:avLst/>
        </a:prstGeom>
        <a:solidFill>
          <a:schemeClr val="accent1">
            <a:shade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60213" tIns="40640" rIns="40640" bIns="40640" numCol="1" spcCol="1270" anchor="ctr" anchorCtr="0">
          <a:noAutofit/>
        </a:bodyPr>
        <a:lstStyle/>
        <a:p>
          <a:pPr marL="0" lvl="0" indent="0" algn="l" defTabSz="711200">
            <a:lnSpc>
              <a:spcPct val="90000"/>
            </a:lnSpc>
            <a:spcBef>
              <a:spcPct val="0"/>
            </a:spcBef>
            <a:spcAft>
              <a:spcPct val="35000"/>
            </a:spcAft>
            <a:buNone/>
          </a:pPr>
          <a:r>
            <a:rPr lang="es-ES_tradnl" sz="1600" kern="1200" dirty="0">
              <a:latin typeface="Montserrat" panose="00000500000000000000"/>
            </a:rPr>
            <a:t>Se descubrió la transmisión vertical y que los niños que adquirían la enfermedad por este medio tenían un peor pronóstico (cirrosis, </a:t>
          </a:r>
          <a:r>
            <a:rPr lang="es-ES_tradnl" sz="1600" kern="1200" dirty="0" err="1">
              <a:latin typeface="Montserrat" panose="00000500000000000000"/>
            </a:rPr>
            <a:t>hepatocarcinoma</a:t>
          </a:r>
          <a:r>
            <a:rPr lang="es-ES_tradnl" sz="1600" kern="1200" dirty="0">
              <a:latin typeface="Montserrat" panose="00000500000000000000"/>
            </a:rPr>
            <a:t>, muerte). </a:t>
          </a:r>
          <a:endParaRPr lang="es-CO" sz="1600" kern="1200" dirty="0">
            <a:latin typeface="Montserrat" panose="00000500000000000000"/>
          </a:endParaRPr>
        </a:p>
      </dsp:txBody>
      <dsp:txXfrm>
        <a:off x="752110" y="541866"/>
        <a:ext cx="6419865" cy="1083733"/>
      </dsp:txXfrm>
    </dsp:sp>
    <dsp:sp modelId="{0510FB59-45DC-4A02-865C-6D61903E2605}">
      <dsp:nvSpPr>
        <dsp:cNvPr id="0" name=""/>
        <dsp:cNvSpPr/>
      </dsp:nvSpPr>
      <dsp:spPr>
        <a:xfrm>
          <a:off x="74777" y="406400"/>
          <a:ext cx="1354666" cy="1354666"/>
        </a:xfrm>
        <a:prstGeom prst="ellipse">
          <a:avLst/>
        </a:prstGeom>
        <a:solidFill>
          <a:schemeClr val="lt1">
            <a:hueOff val="0"/>
            <a:satOff val="0"/>
            <a:lumOff val="0"/>
            <a:alphaOff val="0"/>
          </a:schemeClr>
        </a:solidFill>
        <a:ln w="12700" cap="flat" cmpd="sng" algn="ctr">
          <a:solidFill>
            <a:schemeClr val="accent1">
              <a:shade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3CCC6E5F-6DD2-42FE-8205-DC433963EC9B}">
      <dsp:nvSpPr>
        <dsp:cNvPr id="0" name=""/>
        <dsp:cNvSpPr/>
      </dsp:nvSpPr>
      <dsp:spPr>
        <a:xfrm>
          <a:off x="1146048" y="2167466"/>
          <a:ext cx="6025928" cy="1083733"/>
        </a:xfrm>
        <a:prstGeom prst="rect">
          <a:avLst/>
        </a:prstGeom>
        <a:solidFill>
          <a:schemeClr val="accent1">
            <a:shade val="50000"/>
            <a:hueOff val="268329"/>
            <a:satOff val="-6535"/>
            <a:lumOff val="28597"/>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60213" tIns="40640" rIns="40640" bIns="40640" numCol="1" spcCol="1270" anchor="ctr" anchorCtr="0">
          <a:noAutofit/>
        </a:bodyPr>
        <a:lstStyle/>
        <a:p>
          <a:pPr marL="0" lvl="0" indent="0" algn="l" defTabSz="711200">
            <a:lnSpc>
              <a:spcPct val="90000"/>
            </a:lnSpc>
            <a:spcBef>
              <a:spcPct val="0"/>
            </a:spcBef>
            <a:spcAft>
              <a:spcPct val="35000"/>
            </a:spcAft>
            <a:buNone/>
          </a:pPr>
          <a:r>
            <a:rPr lang="es-ES_tradnl" sz="1600" kern="1200" dirty="0">
              <a:latin typeface="Montserrat" panose="00000500000000000000"/>
            </a:rPr>
            <a:t>La peor parte del virus es el antígeno de superficie, porque si este no sirve no puede producir infección en nadie.</a:t>
          </a:r>
          <a:endParaRPr lang="es-CO" sz="1600" kern="1200" dirty="0">
            <a:latin typeface="Montserrat" panose="00000500000000000000"/>
          </a:endParaRPr>
        </a:p>
      </dsp:txBody>
      <dsp:txXfrm>
        <a:off x="1146048" y="2167466"/>
        <a:ext cx="6025928" cy="1083733"/>
      </dsp:txXfrm>
    </dsp:sp>
    <dsp:sp modelId="{CA4E342B-78FC-4DD0-A267-26973E45A681}">
      <dsp:nvSpPr>
        <dsp:cNvPr id="0" name=""/>
        <dsp:cNvSpPr/>
      </dsp:nvSpPr>
      <dsp:spPr>
        <a:xfrm>
          <a:off x="468714" y="2032000"/>
          <a:ext cx="1354666" cy="1354666"/>
        </a:xfrm>
        <a:prstGeom prst="ellipse">
          <a:avLst/>
        </a:prstGeom>
        <a:solidFill>
          <a:schemeClr val="lt1">
            <a:hueOff val="0"/>
            <a:satOff val="0"/>
            <a:lumOff val="0"/>
            <a:alphaOff val="0"/>
          </a:schemeClr>
        </a:solidFill>
        <a:ln w="12700" cap="flat" cmpd="sng" algn="ctr">
          <a:solidFill>
            <a:schemeClr val="accent1">
              <a:shade val="50000"/>
              <a:hueOff val="268329"/>
              <a:satOff val="-6535"/>
              <a:lumOff val="28597"/>
              <a:alphaOff val="0"/>
            </a:schemeClr>
          </a:solidFill>
          <a:prstDash val="solid"/>
          <a:miter lim="800000"/>
        </a:ln>
        <a:effectLst/>
      </dsp:spPr>
      <dsp:style>
        <a:lnRef idx="2">
          <a:scrgbClr r="0" g="0" b="0"/>
        </a:lnRef>
        <a:fillRef idx="1">
          <a:scrgbClr r="0" g="0" b="0"/>
        </a:fillRef>
        <a:effectRef idx="0">
          <a:scrgbClr r="0" g="0" b="0"/>
        </a:effectRef>
        <a:fontRef idx="minor"/>
      </dsp:style>
    </dsp:sp>
    <dsp:sp modelId="{797C30BB-70B9-4C6C-9640-CDBF2140C5A0}">
      <dsp:nvSpPr>
        <dsp:cNvPr id="0" name=""/>
        <dsp:cNvSpPr/>
      </dsp:nvSpPr>
      <dsp:spPr>
        <a:xfrm>
          <a:off x="752110" y="3793066"/>
          <a:ext cx="6419865" cy="1083733"/>
        </a:xfrm>
        <a:prstGeom prst="rect">
          <a:avLst/>
        </a:prstGeom>
        <a:solidFill>
          <a:srgbClr val="0070C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60213" tIns="40640" rIns="40640" bIns="40640" numCol="1" spcCol="1270" anchor="ctr" anchorCtr="0">
          <a:noAutofit/>
        </a:bodyPr>
        <a:lstStyle/>
        <a:p>
          <a:pPr marL="0" lvl="0" indent="0" algn="l" defTabSz="711200">
            <a:lnSpc>
              <a:spcPct val="90000"/>
            </a:lnSpc>
            <a:spcBef>
              <a:spcPct val="0"/>
            </a:spcBef>
            <a:spcAft>
              <a:spcPct val="35000"/>
            </a:spcAft>
            <a:buNone/>
          </a:pPr>
          <a:r>
            <a:rPr lang="es-ES_tradnl" sz="1600" kern="1200" dirty="0">
              <a:latin typeface="Montserrat" panose="00000500000000000000"/>
            </a:rPr>
            <a:t>Es por esto que para evaluar la seroconversión se evalúan los anticuerpos contra el antígeno de superficie.</a:t>
          </a:r>
          <a:endParaRPr lang="es-CO" sz="1600" kern="1200" dirty="0">
            <a:latin typeface="Montserrat" panose="00000500000000000000"/>
          </a:endParaRPr>
        </a:p>
      </dsp:txBody>
      <dsp:txXfrm>
        <a:off x="752110" y="3793066"/>
        <a:ext cx="6419865" cy="1083733"/>
      </dsp:txXfrm>
    </dsp:sp>
    <dsp:sp modelId="{D7A6E1E1-B3BF-4B6F-9627-4A2D8FE4168A}">
      <dsp:nvSpPr>
        <dsp:cNvPr id="0" name=""/>
        <dsp:cNvSpPr/>
      </dsp:nvSpPr>
      <dsp:spPr>
        <a:xfrm>
          <a:off x="74777" y="3657600"/>
          <a:ext cx="1354666" cy="1354666"/>
        </a:xfrm>
        <a:prstGeom prst="ellipse">
          <a:avLst/>
        </a:prstGeom>
        <a:solidFill>
          <a:schemeClr val="lt1">
            <a:hueOff val="0"/>
            <a:satOff val="0"/>
            <a:lumOff val="0"/>
            <a:alphaOff val="0"/>
          </a:schemeClr>
        </a:solidFill>
        <a:ln w="12700" cap="flat" cmpd="sng" algn="ctr">
          <a:solidFill>
            <a:schemeClr val="accent1">
              <a:shade val="50000"/>
              <a:hueOff val="268329"/>
              <a:satOff val="-6535"/>
              <a:lumOff val="28597"/>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F54925A-19B9-4764-AF63-CFD649D97CDC}">
      <dsp:nvSpPr>
        <dsp:cNvPr id="0" name=""/>
        <dsp:cNvSpPr/>
      </dsp:nvSpPr>
      <dsp:spPr>
        <a:xfrm>
          <a:off x="2118515" y="364344"/>
          <a:ext cx="5122612" cy="1384645"/>
        </a:xfrm>
        <a:prstGeom prst="rect">
          <a:avLst/>
        </a:prstGeom>
        <a:solidFill>
          <a:schemeClr val="lt1">
            <a:alpha val="40000"/>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937867" tIns="60960" rIns="60960" bIns="60960" numCol="1" spcCol="1270" anchor="ctr" anchorCtr="0">
          <a:noAutofit/>
        </a:bodyPr>
        <a:lstStyle/>
        <a:p>
          <a:pPr marL="0" lvl="0" indent="0" algn="l" defTabSz="711200">
            <a:lnSpc>
              <a:spcPct val="90000"/>
            </a:lnSpc>
            <a:spcBef>
              <a:spcPct val="0"/>
            </a:spcBef>
            <a:spcAft>
              <a:spcPct val="35000"/>
            </a:spcAft>
            <a:buNone/>
          </a:pPr>
          <a:r>
            <a:rPr lang="es-ES_tradnl" sz="1600" kern="1200" dirty="0">
              <a:latin typeface="Montserrat" panose="00000500000000000000"/>
            </a:rPr>
            <a:t>Pacientes prioritarios para vacunación: RN (90% estado de portadores, 25% </a:t>
          </a:r>
          <a:r>
            <a:rPr lang="es-ES_tradnl" sz="1600" kern="1200" dirty="0" err="1">
              <a:latin typeface="Montserrat" panose="00000500000000000000"/>
            </a:rPr>
            <a:t>hepatocarcinoma</a:t>
          </a:r>
          <a:r>
            <a:rPr lang="es-ES_tradnl" sz="1600" kern="1200" dirty="0">
              <a:latin typeface="Montserrat" panose="00000500000000000000"/>
            </a:rPr>
            <a:t>) y los adolescentes entre 20-30 años por ser el grupo de mayor contagio. </a:t>
          </a:r>
          <a:endParaRPr lang="es-CO" sz="1600" kern="1200" dirty="0">
            <a:latin typeface="Montserrat" panose="00000500000000000000"/>
          </a:endParaRPr>
        </a:p>
      </dsp:txBody>
      <dsp:txXfrm>
        <a:off x="2118515" y="364344"/>
        <a:ext cx="5122612" cy="1384645"/>
      </dsp:txXfrm>
    </dsp:sp>
    <dsp:sp modelId="{164C7D5F-8EA4-4055-8028-0D5C9D9097DC}">
      <dsp:nvSpPr>
        <dsp:cNvPr id="0" name=""/>
        <dsp:cNvSpPr/>
      </dsp:nvSpPr>
      <dsp:spPr>
        <a:xfrm>
          <a:off x="1773582" y="173893"/>
          <a:ext cx="969251" cy="1453877"/>
        </a:xfrm>
        <a:prstGeom prst="rect">
          <a:avLst/>
        </a:prstGeom>
        <a:solidFill>
          <a:schemeClr val="accent1">
            <a:tint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C817AB89-3192-41FD-A9F7-3E4E934C93F3}">
      <dsp:nvSpPr>
        <dsp:cNvPr id="0" name=""/>
        <dsp:cNvSpPr/>
      </dsp:nvSpPr>
      <dsp:spPr>
        <a:xfrm>
          <a:off x="2118515" y="2107458"/>
          <a:ext cx="5122612" cy="1384645"/>
        </a:xfrm>
        <a:prstGeom prst="rect">
          <a:avLst/>
        </a:prstGeom>
        <a:solidFill>
          <a:schemeClr val="lt1">
            <a:alpha val="40000"/>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937867" tIns="60960" rIns="60960" bIns="60960" numCol="1" spcCol="1270" anchor="ctr" anchorCtr="0">
          <a:noAutofit/>
        </a:bodyPr>
        <a:lstStyle/>
        <a:p>
          <a:pPr marL="0" lvl="0" indent="0" algn="l" defTabSz="711200">
            <a:lnSpc>
              <a:spcPct val="90000"/>
            </a:lnSpc>
            <a:spcBef>
              <a:spcPct val="0"/>
            </a:spcBef>
            <a:spcAft>
              <a:spcPct val="35000"/>
            </a:spcAft>
            <a:buNone/>
          </a:pPr>
          <a:r>
            <a:rPr lang="es-CO" sz="1600" kern="1200" dirty="0">
              <a:latin typeface="Montserrat" panose="00000500000000000000"/>
            </a:rPr>
            <a:t>La que es sola es la que se aplica al nacer, idealmente en las primeras 12 horas, sobre todo si la madre tiene serología positiva para Hepatitis B. </a:t>
          </a:r>
        </a:p>
      </dsp:txBody>
      <dsp:txXfrm>
        <a:off x="2118515" y="2107458"/>
        <a:ext cx="5122612" cy="1384645"/>
      </dsp:txXfrm>
    </dsp:sp>
    <dsp:sp modelId="{36D52792-C9C1-449B-97D2-A5B01C26FD13}">
      <dsp:nvSpPr>
        <dsp:cNvPr id="0" name=""/>
        <dsp:cNvSpPr/>
      </dsp:nvSpPr>
      <dsp:spPr>
        <a:xfrm>
          <a:off x="1773582" y="1917008"/>
          <a:ext cx="969251" cy="1453877"/>
        </a:xfrm>
        <a:prstGeom prst="rect">
          <a:avLst/>
        </a:prstGeom>
        <a:solidFill>
          <a:schemeClr val="accent1">
            <a:tint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7002A549-AD69-4B92-84E5-EF78FAC9FFA5}">
      <dsp:nvSpPr>
        <dsp:cNvPr id="0" name=""/>
        <dsp:cNvSpPr/>
      </dsp:nvSpPr>
      <dsp:spPr>
        <a:xfrm>
          <a:off x="2118515" y="3850573"/>
          <a:ext cx="5122612" cy="1384645"/>
        </a:xfrm>
        <a:prstGeom prst="rect">
          <a:avLst/>
        </a:prstGeom>
        <a:solidFill>
          <a:schemeClr val="lt1">
            <a:alpha val="40000"/>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937867" tIns="60960" rIns="60960" bIns="60960" numCol="1" spcCol="1270" anchor="ctr" anchorCtr="0">
          <a:noAutofit/>
        </a:bodyPr>
        <a:lstStyle/>
        <a:p>
          <a:pPr marL="0" lvl="0" indent="0" algn="l" defTabSz="711200">
            <a:lnSpc>
              <a:spcPct val="90000"/>
            </a:lnSpc>
            <a:spcBef>
              <a:spcPct val="0"/>
            </a:spcBef>
            <a:spcAft>
              <a:spcPct val="35000"/>
            </a:spcAft>
            <a:buNone/>
          </a:pPr>
          <a:r>
            <a:rPr lang="es-CO" sz="1600" kern="1200" dirty="0">
              <a:latin typeface="Montserrat" panose="00000500000000000000"/>
            </a:rPr>
            <a:t>En los menores de 2000 gr esperar hasta el primer mes de vida, pero el peso no es una contraindicación para aplicarla, se espera hasta el primer mes así no tengan más de 2000 gr. </a:t>
          </a:r>
        </a:p>
      </dsp:txBody>
      <dsp:txXfrm>
        <a:off x="2118515" y="3850573"/>
        <a:ext cx="5122612" cy="1384645"/>
      </dsp:txXfrm>
    </dsp:sp>
    <dsp:sp modelId="{849AFC5D-B23F-4308-B4FA-C5F6DC8CA44F}">
      <dsp:nvSpPr>
        <dsp:cNvPr id="0" name=""/>
        <dsp:cNvSpPr/>
      </dsp:nvSpPr>
      <dsp:spPr>
        <a:xfrm>
          <a:off x="1773582" y="3660123"/>
          <a:ext cx="969251" cy="1453877"/>
        </a:xfrm>
        <a:prstGeom prst="rect">
          <a:avLst/>
        </a:prstGeom>
        <a:solidFill>
          <a:schemeClr val="accent1">
            <a:tint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8B8F71E-FBC6-4C21-812B-97C79FE6A6AA}">
      <dsp:nvSpPr>
        <dsp:cNvPr id="0" name=""/>
        <dsp:cNvSpPr/>
      </dsp:nvSpPr>
      <dsp:spPr>
        <a:xfrm rot="10800000">
          <a:off x="1339286" y="197078"/>
          <a:ext cx="5745444" cy="1963365"/>
        </a:xfrm>
        <a:prstGeom prst="homePlate">
          <a:avLst/>
        </a:prstGeom>
        <a:solidFill>
          <a:schemeClr val="accent1">
            <a:shade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39563" tIns="60960" rIns="113792" bIns="60960" numCol="1" spcCol="1270" anchor="ctr" anchorCtr="0">
          <a:noAutofit/>
        </a:bodyPr>
        <a:lstStyle/>
        <a:p>
          <a:pPr marL="0" lvl="0" indent="0" algn="ctr" defTabSz="711200">
            <a:lnSpc>
              <a:spcPct val="90000"/>
            </a:lnSpc>
            <a:spcBef>
              <a:spcPct val="0"/>
            </a:spcBef>
            <a:spcAft>
              <a:spcPct val="35000"/>
            </a:spcAft>
            <a:buNone/>
          </a:pPr>
          <a:r>
            <a:rPr lang="es-ES_tradnl" sz="1600" kern="1200" dirty="0">
              <a:latin typeface="Montserrat"/>
            </a:rPr>
            <a:t>Anteriormente era un microorganismo muy agresivo, que causaba meningitis graves, infecciones </a:t>
          </a:r>
          <a:r>
            <a:rPr lang="es-ES_tradnl" sz="1600" kern="1200" dirty="0" err="1">
              <a:latin typeface="Montserrat"/>
            </a:rPr>
            <a:t>osteoarticulares</a:t>
          </a:r>
          <a:r>
            <a:rPr lang="es-ES_tradnl" sz="1600" kern="1200" dirty="0">
              <a:latin typeface="Montserrat"/>
            </a:rPr>
            <a:t>, </a:t>
          </a:r>
          <a:r>
            <a:rPr lang="es-ES_tradnl" sz="1600" kern="1200" dirty="0" err="1">
              <a:latin typeface="Montserrat"/>
            </a:rPr>
            <a:t>epiglotitis</a:t>
          </a:r>
          <a:r>
            <a:rPr lang="es-ES_tradnl" sz="1600" kern="1200" dirty="0">
              <a:latin typeface="Montserrat"/>
            </a:rPr>
            <a:t>, primera causa de </a:t>
          </a:r>
          <a:r>
            <a:rPr lang="es-ES_tradnl" sz="1600" kern="1200" dirty="0" err="1">
              <a:latin typeface="Montserrat"/>
            </a:rPr>
            <a:t>bacterIemia</a:t>
          </a:r>
          <a:r>
            <a:rPr lang="es-ES_tradnl" sz="1600" kern="1200" dirty="0">
              <a:latin typeface="Montserrat"/>
            </a:rPr>
            <a:t>. </a:t>
          </a:r>
          <a:endParaRPr lang="es-CO" sz="1600" kern="1200" dirty="0">
            <a:latin typeface="Montserrat"/>
          </a:endParaRPr>
        </a:p>
      </dsp:txBody>
      <dsp:txXfrm rot="10800000">
        <a:off x="1830127" y="197078"/>
        <a:ext cx="5254603" cy="1963365"/>
      </dsp:txXfrm>
    </dsp:sp>
    <dsp:sp modelId="{80843DB1-4F5B-4A7F-9F05-C516A9C85D73}">
      <dsp:nvSpPr>
        <dsp:cNvPr id="0" name=""/>
        <dsp:cNvSpPr/>
      </dsp:nvSpPr>
      <dsp:spPr>
        <a:xfrm>
          <a:off x="508531" y="43"/>
          <a:ext cx="2357433" cy="2357433"/>
        </a:xfrm>
        <a:prstGeom prst="ellipse">
          <a:avLst/>
        </a:prstGeom>
        <a:solidFill>
          <a:schemeClr val="accent1">
            <a:tint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435A23B3-935D-4B14-BC6E-4A52ED1163AC}">
      <dsp:nvSpPr>
        <dsp:cNvPr id="0" name=""/>
        <dsp:cNvSpPr/>
      </dsp:nvSpPr>
      <dsp:spPr>
        <a:xfrm rot="10800000">
          <a:off x="1339286" y="3061189"/>
          <a:ext cx="5745444" cy="2357433"/>
        </a:xfrm>
        <a:prstGeom prst="homePlate">
          <a:avLst/>
        </a:prstGeom>
        <a:solidFill>
          <a:srgbClr val="0070C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39563" tIns="60960" rIns="113792" bIns="60960" numCol="1" spcCol="1270" anchor="ctr" anchorCtr="0">
          <a:noAutofit/>
        </a:bodyPr>
        <a:lstStyle/>
        <a:p>
          <a:pPr marL="0" lvl="0" indent="0" algn="ctr" defTabSz="711200">
            <a:lnSpc>
              <a:spcPct val="90000"/>
            </a:lnSpc>
            <a:spcBef>
              <a:spcPct val="0"/>
            </a:spcBef>
            <a:spcAft>
              <a:spcPct val="35000"/>
            </a:spcAft>
            <a:buNone/>
          </a:pPr>
          <a:r>
            <a:rPr lang="es-ES_tradnl" sz="1600" kern="1200" dirty="0">
              <a:latin typeface="Montserrat"/>
            </a:rPr>
            <a:t>Vacuna con base en oligosacáridos del microorganismo: respuesta inmune deficiente, requería una edad específica (respondía mejor a los &gt;18m), respuesta inmune timo independiente, los anticuerpos tienen corta persistencia, producía muy poca inmunidad frente al tamaño de la enfermedad. </a:t>
          </a:r>
          <a:endParaRPr lang="es-CO" sz="1600" kern="1200" dirty="0">
            <a:latin typeface="Montserrat"/>
          </a:endParaRPr>
        </a:p>
      </dsp:txBody>
      <dsp:txXfrm rot="10800000">
        <a:off x="1928644" y="3061189"/>
        <a:ext cx="5156086" cy="2357433"/>
      </dsp:txXfrm>
    </dsp:sp>
    <dsp:sp modelId="{EC0F9EAE-FAA3-4A9B-ADBD-293D0E4AE4A3}">
      <dsp:nvSpPr>
        <dsp:cNvPr id="0" name=""/>
        <dsp:cNvSpPr/>
      </dsp:nvSpPr>
      <dsp:spPr>
        <a:xfrm>
          <a:off x="508531" y="3061189"/>
          <a:ext cx="2357433" cy="2357433"/>
        </a:xfrm>
        <a:prstGeom prst="ellipse">
          <a:avLst/>
        </a:prstGeom>
        <a:solidFill>
          <a:schemeClr val="accent1">
            <a:tint val="50000"/>
            <a:hueOff val="-12975"/>
            <a:satOff val="622"/>
            <a:lumOff val="-211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0498656-EB62-4A99-B99A-7B3420CE0576}">
      <dsp:nvSpPr>
        <dsp:cNvPr id="0" name=""/>
        <dsp:cNvSpPr/>
      </dsp:nvSpPr>
      <dsp:spPr>
        <a:xfrm>
          <a:off x="0" y="28606"/>
          <a:ext cx="6544109" cy="1843200"/>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65024" rIns="113792" bIns="65024" numCol="1" spcCol="1270" anchor="ctr" anchorCtr="0">
          <a:noAutofit/>
        </a:bodyPr>
        <a:lstStyle/>
        <a:p>
          <a:pPr marL="0" lvl="0" indent="0" algn="ctr" defTabSz="711200">
            <a:lnSpc>
              <a:spcPct val="90000"/>
            </a:lnSpc>
            <a:spcBef>
              <a:spcPct val="0"/>
            </a:spcBef>
            <a:spcAft>
              <a:spcPct val="35000"/>
            </a:spcAft>
            <a:buNone/>
          </a:pPr>
          <a:r>
            <a:rPr lang="es-ES_tradnl" sz="1600" kern="1200" dirty="0">
              <a:latin typeface="Montserrat" panose="00000500000000000000"/>
            </a:rPr>
            <a:t>Posteriormente se diseñó la PRP conjugada.</a:t>
          </a:r>
          <a:endParaRPr lang="es-CO" sz="1600" kern="1200" dirty="0">
            <a:latin typeface="Montserrat" panose="00000500000000000000"/>
          </a:endParaRPr>
        </a:p>
      </dsp:txBody>
      <dsp:txXfrm>
        <a:off x="0" y="28606"/>
        <a:ext cx="6544109" cy="1843200"/>
      </dsp:txXfrm>
    </dsp:sp>
    <dsp:sp modelId="{FB79EAD5-BD8A-42F7-B042-80DEEAAB8E5B}">
      <dsp:nvSpPr>
        <dsp:cNvPr id="0" name=""/>
        <dsp:cNvSpPr/>
      </dsp:nvSpPr>
      <dsp:spPr>
        <a:xfrm>
          <a:off x="0" y="1871806"/>
          <a:ext cx="6544109" cy="2810880"/>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5344" tIns="85344" rIns="113792" bIns="128016" numCol="1" spcCol="1270" anchor="t" anchorCtr="0">
          <a:noAutofit/>
        </a:bodyPr>
        <a:lstStyle/>
        <a:p>
          <a:pPr marL="171450" lvl="1" indent="-171450" algn="l" defTabSz="711200">
            <a:lnSpc>
              <a:spcPct val="90000"/>
            </a:lnSpc>
            <a:spcBef>
              <a:spcPct val="0"/>
            </a:spcBef>
            <a:spcAft>
              <a:spcPct val="15000"/>
            </a:spcAft>
            <a:buChar char="•"/>
          </a:pPr>
          <a:r>
            <a:rPr lang="es-ES_tradnl" sz="1600" kern="1200" dirty="0">
              <a:latin typeface="Montserrat" panose="00000500000000000000"/>
            </a:rPr>
            <a:t>Con base en el </a:t>
          </a:r>
          <a:r>
            <a:rPr lang="es-ES_tradnl" sz="1600" kern="1200" dirty="0" err="1">
              <a:latin typeface="Montserrat" panose="00000500000000000000"/>
            </a:rPr>
            <a:t>poliglicol</a:t>
          </a:r>
          <a:r>
            <a:rPr lang="es-ES_tradnl" sz="1600" kern="1200" dirty="0">
              <a:latin typeface="Montserrat" panose="00000500000000000000"/>
            </a:rPr>
            <a:t> fosfato, que es un componente de la cápsula. </a:t>
          </a:r>
          <a:endParaRPr lang="es-CO" sz="1600" kern="1200" dirty="0">
            <a:latin typeface="Montserrat" panose="00000500000000000000"/>
          </a:endParaRPr>
        </a:p>
        <a:p>
          <a:pPr marL="171450" lvl="1" indent="-171450" algn="l" defTabSz="711200">
            <a:lnSpc>
              <a:spcPct val="90000"/>
            </a:lnSpc>
            <a:spcBef>
              <a:spcPct val="0"/>
            </a:spcBef>
            <a:spcAft>
              <a:spcPct val="15000"/>
            </a:spcAft>
            <a:buChar char="•"/>
          </a:pPr>
          <a:r>
            <a:rPr lang="es-ES_tradnl" sz="1600" kern="1200">
              <a:latin typeface="Montserrat" panose="00000500000000000000"/>
            </a:rPr>
            <a:t>Buena seroconversión por ser antígeno timodependiente.</a:t>
          </a:r>
          <a:endParaRPr lang="es-CO" sz="1600" kern="1200">
            <a:latin typeface="Montserrat" panose="00000500000000000000"/>
          </a:endParaRPr>
        </a:p>
        <a:p>
          <a:pPr marL="171450" lvl="1" indent="-171450" algn="l" defTabSz="711200">
            <a:lnSpc>
              <a:spcPct val="90000"/>
            </a:lnSpc>
            <a:spcBef>
              <a:spcPct val="0"/>
            </a:spcBef>
            <a:spcAft>
              <a:spcPct val="15000"/>
            </a:spcAft>
            <a:buChar char="•"/>
          </a:pPr>
          <a:r>
            <a:rPr lang="es-ES_tradnl" sz="1600" kern="1200">
              <a:latin typeface="Montserrat" panose="00000500000000000000"/>
            </a:rPr>
            <a:t>Las conjugadas disminuyen la tasa de enfermedad invasiva.</a:t>
          </a:r>
          <a:endParaRPr lang="es-CO" sz="1600" kern="1200">
            <a:latin typeface="Montserrat" panose="00000500000000000000"/>
          </a:endParaRPr>
        </a:p>
        <a:p>
          <a:pPr marL="171450" lvl="1" indent="-171450" algn="l" defTabSz="711200">
            <a:lnSpc>
              <a:spcPct val="90000"/>
            </a:lnSpc>
            <a:spcBef>
              <a:spcPct val="0"/>
            </a:spcBef>
            <a:spcAft>
              <a:spcPct val="15000"/>
            </a:spcAft>
            <a:buChar char="•"/>
          </a:pPr>
          <a:r>
            <a:rPr lang="es-ES_tradnl" sz="1600" kern="1200">
              <a:latin typeface="Montserrat" panose="00000500000000000000"/>
            </a:rPr>
            <a:t>Se puede usar durante todo el primer año de vida. </a:t>
          </a:r>
          <a:endParaRPr lang="es-CO" sz="1600" kern="1200">
            <a:latin typeface="Montserrat" panose="00000500000000000000"/>
          </a:endParaRPr>
        </a:p>
        <a:p>
          <a:pPr marL="171450" lvl="1" indent="-171450" algn="l" defTabSz="711200">
            <a:lnSpc>
              <a:spcPct val="90000"/>
            </a:lnSpc>
            <a:spcBef>
              <a:spcPct val="0"/>
            </a:spcBef>
            <a:spcAft>
              <a:spcPct val="15000"/>
            </a:spcAft>
            <a:buChar char="•"/>
          </a:pPr>
          <a:r>
            <a:rPr lang="es-ES_tradnl" sz="1600" kern="1200">
              <a:latin typeface="Montserrat" panose="00000500000000000000"/>
            </a:rPr>
            <a:t>No se consigue sola, sino dentro de la pentavalente. </a:t>
          </a:r>
          <a:endParaRPr lang="es-CO" sz="1600" kern="1200">
            <a:latin typeface="Montserrat" panose="00000500000000000000"/>
          </a:endParaRPr>
        </a:p>
        <a:p>
          <a:pPr marL="171450" lvl="1" indent="-171450" algn="l" defTabSz="711200">
            <a:lnSpc>
              <a:spcPct val="90000"/>
            </a:lnSpc>
            <a:spcBef>
              <a:spcPct val="0"/>
            </a:spcBef>
            <a:spcAft>
              <a:spcPct val="15000"/>
            </a:spcAft>
            <a:buChar char="•"/>
          </a:pPr>
          <a:r>
            <a:rPr lang="es-ES_tradnl" sz="1600" kern="1200">
              <a:latin typeface="Montserrat" panose="00000500000000000000"/>
            </a:rPr>
            <a:t>Mejor protección durante el primer año de vida.</a:t>
          </a:r>
          <a:endParaRPr lang="es-CO" sz="1600" kern="1200">
            <a:latin typeface="Montserrat" panose="00000500000000000000"/>
          </a:endParaRPr>
        </a:p>
        <a:p>
          <a:pPr marL="171450" lvl="1" indent="-171450" algn="l" defTabSz="711200">
            <a:lnSpc>
              <a:spcPct val="90000"/>
            </a:lnSpc>
            <a:spcBef>
              <a:spcPct val="0"/>
            </a:spcBef>
            <a:spcAft>
              <a:spcPct val="15000"/>
            </a:spcAft>
            <a:buChar char="•"/>
          </a:pPr>
          <a:r>
            <a:rPr lang="es-ES_tradnl" sz="1600" kern="1200">
              <a:latin typeface="Montserrat" panose="00000500000000000000"/>
            </a:rPr>
            <a:t>La efectividad de la vacuna disminuye a los 2-3 años de la última dosis.</a:t>
          </a:r>
          <a:endParaRPr lang="es-CO" sz="1600" kern="1200">
            <a:latin typeface="Montserrat" panose="00000500000000000000"/>
          </a:endParaRPr>
        </a:p>
        <a:p>
          <a:pPr marL="171450" lvl="1" indent="-171450" algn="l" defTabSz="711200">
            <a:lnSpc>
              <a:spcPct val="90000"/>
            </a:lnSpc>
            <a:spcBef>
              <a:spcPct val="0"/>
            </a:spcBef>
            <a:spcAft>
              <a:spcPct val="15000"/>
            </a:spcAft>
            <a:buChar char="•"/>
          </a:pPr>
          <a:r>
            <a:rPr lang="es-ES_tradnl" sz="1600" kern="1200" dirty="0">
              <a:latin typeface="Montserrat" panose="00000500000000000000"/>
            </a:rPr>
            <a:t>No se tiene </a:t>
          </a:r>
          <a:r>
            <a:rPr lang="es-ES_tradnl" sz="1600" kern="1200" dirty="0" err="1">
              <a:latin typeface="Montserrat" panose="00000500000000000000"/>
            </a:rPr>
            <a:t>HiB</a:t>
          </a:r>
          <a:r>
            <a:rPr lang="es-ES_tradnl" sz="1600" kern="1200" dirty="0">
              <a:latin typeface="Montserrat" panose="00000500000000000000"/>
            </a:rPr>
            <a:t> como agente patógeno importante en nuestro medio. Por esto los </a:t>
          </a:r>
          <a:r>
            <a:rPr lang="es-ES_tradnl" sz="1600" kern="1200" dirty="0" err="1">
              <a:latin typeface="Montserrat" panose="00000500000000000000"/>
            </a:rPr>
            <a:t>haemophilus</a:t>
          </a:r>
          <a:r>
            <a:rPr lang="es-ES_tradnl" sz="1600" kern="1200" dirty="0">
              <a:latin typeface="Montserrat" panose="00000500000000000000"/>
            </a:rPr>
            <a:t> no tipificables (A,C,D) han subido como causas de infección respiratoria, sin embargo estos no son tan graves. </a:t>
          </a:r>
          <a:endParaRPr lang="es-CO" sz="1600" kern="1200" dirty="0">
            <a:latin typeface="Montserrat" panose="00000500000000000000"/>
          </a:endParaRPr>
        </a:p>
      </dsp:txBody>
      <dsp:txXfrm>
        <a:off x="0" y="1871806"/>
        <a:ext cx="6544109" cy="2810880"/>
      </dsp:txXfrm>
    </dsp:sp>
  </dsp:spTree>
</dsp:drawing>
</file>

<file path=ppt/diagrams/drawing1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A240270-A919-4187-B2C9-9CB77FDB0A17}">
      <dsp:nvSpPr>
        <dsp:cNvPr id="0" name=""/>
        <dsp:cNvSpPr/>
      </dsp:nvSpPr>
      <dsp:spPr>
        <a:xfrm>
          <a:off x="1241073" y="0"/>
          <a:ext cx="4359275" cy="1354666"/>
        </a:xfrm>
        <a:prstGeom prst="roundRect">
          <a:avLst>
            <a:gd name="adj" fmla="val 10000"/>
          </a:avLst>
        </a:prstGeom>
        <a:solidFill>
          <a:schemeClr val="accent1">
            <a:shade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s-ES_tradnl" sz="1800" kern="1200" dirty="0">
              <a:latin typeface="Montserrat" panose="00000500000000000000"/>
            </a:rPr>
            <a:t>Como difteria y tétano actúan con base en toxina, lo que se hizo fue modificar la toxina para producir un toxoide.  </a:t>
          </a:r>
          <a:endParaRPr lang="es-CO" sz="1800" kern="1200" dirty="0">
            <a:latin typeface="Montserrat" panose="00000500000000000000"/>
          </a:endParaRPr>
        </a:p>
      </dsp:txBody>
      <dsp:txXfrm>
        <a:off x="1280750" y="39677"/>
        <a:ext cx="4279921" cy="1275312"/>
      </dsp:txXfrm>
    </dsp:sp>
    <dsp:sp modelId="{76FC1058-A864-4E7C-98A7-CF1F92CD81B3}">
      <dsp:nvSpPr>
        <dsp:cNvPr id="0" name=""/>
        <dsp:cNvSpPr/>
      </dsp:nvSpPr>
      <dsp:spPr>
        <a:xfrm rot="5400000">
          <a:off x="3166711" y="1388533"/>
          <a:ext cx="508000" cy="609600"/>
        </a:xfrm>
        <a:prstGeom prst="rightArrow">
          <a:avLst>
            <a:gd name="adj1" fmla="val 60000"/>
            <a:gd name="adj2" fmla="val 50000"/>
          </a:avLst>
        </a:prstGeom>
        <a:solidFill>
          <a:schemeClr val="accent1">
            <a:shade val="9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00100">
            <a:lnSpc>
              <a:spcPct val="90000"/>
            </a:lnSpc>
            <a:spcBef>
              <a:spcPct val="0"/>
            </a:spcBef>
            <a:spcAft>
              <a:spcPct val="35000"/>
            </a:spcAft>
            <a:buNone/>
          </a:pPr>
          <a:endParaRPr lang="es-CO" sz="1800" kern="1200">
            <a:latin typeface="Montserrat" panose="00000500000000000000"/>
          </a:endParaRPr>
        </a:p>
      </dsp:txBody>
      <dsp:txXfrm rot="-5400000">
        <a:off x="3237831" y="1439333"/>
        <a:ext cx="365760" cy="355600"/>
      </dsp:txXfrm>
    </dsp:sp>
    <dsp:sp modelId="{7F88B9DB-889C-4AD7-9885-FA9883FB2CA7}">
      <dsp:nvSpPr>
        <dsp:cNvPr id="0" name=""/>
        <dsp:cNvSpPr/>
      </dsp:nvSpPr>
      <dsp:spPr>
        <a:xfrm>
          <a:off x="1241073" y="2032000"/>
          <a:ext cx="4359275" cy="1354666"/>
        </a:xfrm>
        <a:prstGeom prst="roundRect">
          <a:avLst>
            <a:gd name="adj" fmla="val 10000"/>
          </a:avLst>
        </a:prstGeom>
        <a:solidFill>
          <a:schemeClr val="accent1">
            <a:shade val="50000"/>
            <a:hueOff val="268329"/>
            <a:satOff val="-6535"/>
            <a:lumOff val="28597"/>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s-ES_tradnl" sz="1800" kern="1200" dirty="0">
              <a:latin typeface="Montserrat" panose="00000500000000000000"/>
            </a:rPr>
            <a:t>La tosferina es una vacuna bacteriana macerada de </a:t>
          </a:r>
          <a:r>
            <a:rPr lang="es-ES_tradnl" sz="1800" kern="1200" dirty="0" err="1">
              <a:latin typeface="Montserrat" panose="00000500000000000000"/>
            </a:rPr>
            <a:t>Bordetella</a:t>
          </a:r>
          <a:r>
            <a:rPr lang="es-ES_tradnl" sz="1800" kern="1200" dirty="0">
              <a:latin typeface="Montserrat" panose="00000500000000000000"/>
            </a:rPr>
            <a:t> </a:t>
          </a:r>
          <a:r>
            <a:rPr lang="es-ES_tradnl" sz="1800" kern="1200" dirty="0" err="1">
              <a:latin typeface="Montserrat" panose="00000500000000000000"/>
            </a:rPr>
            <a:t>pertusis</a:t>
          </a:r>
          <a:r>
            <a:rPr lang="es-ES_tradnl" sz="1800" kern="1200" dirty="0">
              <a:latin typeface="Montserrat" panose="00000500000000000000"/>
            </a:rPr>
            <a:t>. </a:t>
          </a:r>
          <a:endParaRPr lang="es-CO" sz="1800" kern="1200" dirty="0">
            <a:latin typeface="Montserrat" panose="00000500000000000000"/>
          </a:endParaRPr>
        </a:p>
      </dsp:txBody>
      <dsp:txXfrm>
        <a:off x="1280750" y="2071677"/>
        <a:ext cx="4279921" cy="1275312"/>
      </dsp:txXfrm>
    </dsp:sp>
    <dsp:sp modelId="{73DE18E8-95DD-407A-A49B-811D64E0CF31}">
      <dsp:nvSpPr>
        <dsp:cNvPr id="0" name=""/>
        <dsp:cNvSpPr/>
      </dsp:nvSpPr>
      <dsp:spPr>
        <a:xfrm rot="5400000">
          <a:off x="3166711" y="3420533"/>
          <a:ext cx="508000" cy="609600"/>
        </a:xfrm>
        <a:prstGeom prst="rightArrow">
          <a:avLst>
            <a:gd name="adj1" fmla="val 60000"/>
            <a:gd name="adj2" fmla="val 50000"/>
          </a:avLst>
        </a:prstGeom>
        <a:solidFill>
          <a:schemeClr val="accent1">
            <a:shade val="90000"/>
            <a:hueOff val="415426"/>
            <a:satOff val="-8871"/>
            <a:lumOff val="33109"/>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00100">
            <a:lnSpc>
              <a:spcPct val="90000"/>
            </a:lnSpc>
            <a:spcBef>
              <a:spcPct val="0"/>
            </a:spcBef>
            <a:spcAft>
              <a:spcPct val="35000"/>
            </a:spcAft>
            <a:buNone/>
          </a:pPr>
          <a:endParaRPr lang="es-CO" sz="1800" kern="1200">
            <a:latin typeface="Montserrat" panose="00000500000000000000"/>
          </a:endParaRPr>
        </a:p>
      </dsp:txBody>
      <dsp:txXfrm rot="-5400000">
        <a:off x="3237831" y="3471333"/>
        <a:ext cx="365760" cy="355600"/>
      </dsp:txXfrm>
    </dsp:sp>
    <dsp:sp modelId="{73BF5286-F1F0-4ADE-9DFB-8A5735BEF7CA}">
      <dsp:nvSpPr>
        <dsp:cNvPr id="0" name=""/>
        <dsp:cNvSpPr/>
      </dsp:nvSpPr>
      <dsp:spPr>
        <a:xfrm>
          <a:off x="1241073" y="4064000"/>
          <a:ext cx="4359275" cy="1354666"/>
        </a:xfrm>
        <a:prstGeom prst="roundRect">
          <a:avLst>
            <a:gd name="adj" fmla="val 10000"/>
          </a:avLst>
        </a:prstGeom>
        <a:solidFill>
          <a:srgbClr val="0070C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s-ES_tradnl" sz="1800" kern="1200" dirty="0">
              <a:latin typeface="Montserrat" panose="00000500000000000000"/>
            </a:rPr>
            <a:t>La difteria en Antioquia está erradicada. La vacuna no elimina el estado de portador, debido a que esta está dirigida al toxoide, entonces se puede tener el microorganismo.</a:t>
          </a:r>
          <a:endParaRPr lang="es-CO" sz="1800" kern="1200" dirty="0">
            <a:latin typeface="Montserrat" panose="00000500000000000000"/>
          </a:endParaRPr>
        </a:p>
      </dsp:txBody>
      <dsp:txXfrm>
        <a:off x="1280750" y="4103677"/>
        <a:ext cx="4279921" cy="1275312"/>
      </dsp:txXfrm>
    </dsp:sp>
  </dsp:spTree>
</dsp:drawing>
</file>

<file path=ppt/diagrams/drawing1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4BB45FE-D5BB-43D0-BD58-E8DCAA6B98D7}">
      <dsp:nvSpPr>
        <dsp:cNvPr id="0" name=""/>
        <dsp:cNvSpPr/>
      </dsp:nvSpPr>
      <dsp:spPr>
        <a:xfrm rot="5400000">
          <a:off x="-282971" y="404683"/>
          <a:ext cx="1886479" cy="1320535"/>
        </a:xfrm>
        <a:prstGeom prst="chevron">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endParaRPr lang="es-CO" sz="1800" kern="1200">
            <a:solidFill>
              <a:srgbClr val="112C45"/>
            </a:solidFill>
            <a:latin typeface="Montserrat"/>
          </a:endParaRPr>
        </a:p>
      </dsp:txBody>
      <dsp:txXfrm rot="-5400000">
        <a:off x="2" y="781979"/>
        <a:ext cx="1320535" cy="565944"/>
      </dsp:txXfrm>
    </dsp:sp>
    <dsp:sp modelId="{692FD746-3F2A-43AC-9B1D-565F35CF675E}">
      <dsp:nvSpPr>
        <dsp:cNvPr id="0" name=""/>
        <dsp:cNvSpPr/>
      </dsp:nvSpPr>
      <dsp:spPr>
        <a:xfrm rot="5400000">
          <a:off x="3516019" y="-2184978"/>
          <a:ext cx="1448621" cy="5839590"/>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9568" tIns="8890" rIns="8890" bIns="8890" numCol="1" spcCol="1270" anchor="ctr" anchorCtr="0">
          <a:noAutofit/>
        </a:bodyPr>
        <a:lstStyle/>
        <a:p>
          <a:pPr marL="114300" lvl="1" indent="-114300" algn="l" defTabSz="622300">
            <a:lnSpc>
              <a:spcPct val="90000"/>
            </a:lnSpc>
            <a:spcBef>
              <a:spcPct val="0"/>
            </a:spcBef>
            <a:spcAft>
              <a:spcPct val="15000"/>
            </a:spcAft>
            <a:buChar char="•"/>
          </a:pPr>
          <a:r>
            <a:rPr lang="es-ES_tradnl" sz="1400" kern="1200" dirty="0">
              <a:solidFill>
                <a:srgbClr val="112C45"/>
              </a:solidFill>
              <a:latin typeface="Montserrat"/>
            </a:rPr>
            <a:t>Aunque se consigue el toxoide tetánico solo, se prefiere darlo combinado, debido a que solo tiene mayor efecto local, enrojecimiento, calor. Con 2 dosis se logran niveles protectores del 80% y con 3 de 95%. Luego del esquema completo su protección dura 10 años. </a:t>
          </a:r>
          <a:endParaRPr lang="es-CO" sz="1400" kern="1200" dirty="0">
            <a:solidFill>
              <a:srgbClr val="112C45"/>
            </a:solidFill>
            <a:latin typeface="Montserrat"/>
          </a:endParaRPr>
        </a:p>
      </dsp:txBody>
      <dsp:txXfrm rot="-5400000">
        <a:off x="1320535" y="81222"/>
        <a:ext cx="5768874" cy="1307189"/>
      </dsp:txXfrm>
    </dsp:sp>
    <dsp:sp modelId="{34842DE9-7CB4-4BB4-BEAB-ED600C90A3A9}">
      <dsp:nvSpPr>
        <dsp:cNvPr id="0" name=""/>
        <dsp:cNvSpPr/>
      </dsp:nvSpPr>
      <dsp:spPr>
        <a:xfrm rot="5400000">
          <a:off x="-282971" y="2104668"/>
          <a:ext cx="1886479" cy="1320535"/>
        </a:xfrm>
        <a:prstGeom prst="chevron">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endParaRPr lang="es-CO" sz="1800" kern="1200">
            <a:solidFill>
              <a:srgbClr val="112C45"/>
            </a:solidFill>
            <a:latin typeface="Montserrat"/>
          </a:endParaRPr>
        </a:p>
      </dsp:txBody>
      <dsp:txXfrm rot="-5400000">
        <a:off x="2" y="2481964"/>
        <a:ext cx="1320535" cy="565944"/>
      </dsp:txXfrm>
    </dsp:sp>
    <dsp:sp modelId="{679BD438-63E5-4052-A2D2-5811F2FA401A}">
      <dsp:nvSpPr>
        <dsp:cNvPr id="0" name=""/>
        <dsp:cNvSpPr/>
      </dsp:nvSpPr>
      <dsp:spPr>
        <a:xfrm rot="5400000">
          <a:off x="3627224" y="-484993"/>
          <a:ext cx="1226211" cy="5839590"/>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8016" tIns="11430" rIns="11430" bIns="11430" numCol="1" spcCol="1270" anchor="ctr" anchorCtr="0">
          <a:noAutofit/>
        </a:bodyPr>
        <a:lstStyle/>
        <a:p>
          <a:pPr marL="171450" lvl="1" indent="-171450" algn="l" defTabSz="800100">
            <a:lnSpc>
              <a:spcPct val="90000"/>
            </a:lnSpc>
            <a:spcBef>
              <a:spcPct val="0"/>
            </a:spcBef>
            <a:spcAft>
              <a:spcPct val="15000"/>
            </a:spcAft>
            <a:buChar char="•"/>
          </a:pPr>
          <a:r>
            <a:rPr lang="es-CO" sz="1800" kern="1200" dirty="0">
              <a:solidFill>
                <a:srgbClr val="112C45"/>
              </a:solidFill>
              <a:latin typeface="Montserrat"/>
            </a:rPr>
            <a:t>Tosferina: c</a:t>
          </a:r>
          <a:r>
            <a:rPr lang="es-ES_tradnl" sz="1800" kern="1200" dirty="0" err="1">
              <a:solidFill>
                <a:srgbClr val="112C45"/>
              </a:solidFill>
              <a:latin typeface="Montserrat"/>
            </a:rPr>
            <a:t>elular</a:t>
          </a:r>
          <a:r>
            <a:rPr lang="es-ES_tradnl" sz="1800" kern="1200" dirty="0">
              <a:solidFill>
                <a:srgbClr val="112C45"/>
              </a:solidFill>
              <a:latin typeface="Montserrat"/>
            </a:rPr>
            <a:t>: macerado de bacterias muertas completas </a:t>
          </a:r>
          <a:r>
            <a:rPr lang="es-ES_tradnl" sz="1800" kern="1200" dirty="0">
              <a:solidFill>
                <a:srgbClr val="112C45"/>
              </a:solidFill>
              <a:latin typeface="Montserrat"/>
              <a:sym typeface="Wingdings" panose="05000000000000000000" pitchFamily="2" charset="2"/>
            </a:rPr>
            <a:t></a:t>
          </a:r>
          <a:r>
            <a:rPr lang="es-ES_tradnl" sz="1800" kern="1200" dirty="0">
              <a:solidFill>
                <a:srgbClr val="112C45"/>
              </a:solidFill>
              <a:latin typeface="Montserrat"/>
            </a:rPr>
            <a:t> </a:t>
          </a:r>
          <a:r>
            <a:rPr lang="es-ES_tradnl" sz="1800" b="1" kern="1200" dirty="0">
              <a:solidFill>
                <a:srgbClr val="112C45"/>
              </a:solidFill>
              <a:latin typeface="Montserrat"/>
            </a:rPr>
            <a:t>DPT. </a:t>
          </a:r>
          <a:r>
            <a:rPr lang="es-ES_tradnl" sz="1800" kern="1200" dirty="0" err="1">
              <a:solidFill>
                <a:srgbClr val="112C45"/>
              </a:solidFill>
              <a:latin typeface="Montserrat"/>
            </a:rPr>
            <a:t>Acelular</a:t>
          </a:r>
          <a:r>
            <a:rPr lang="es-ES_tradnl" sz="1800" kern="1200" dirty="0">
              <a:solidFill>
                <a:srgbClr val="112C45"/>
              </a:solidFill>
              <a:latin typeface="Montserrat"/>
            </a:rPr>
            <a:t>: PT inactivada, antígenos de la fimbria </a:t>
          </a:r>
          <a:r>
            <a:rPr lang="es-ES_tradnl" sz="1800" kern="1200" dirty="0">
              <a:solidFill>
                <a:srgbClr val="112C45"/>
              </a:solidFill>
              <a:latin typeface="Montserrat"/>
              <a:sym typeface="Wingdings" panose="05000000000000000000" pitchFamily="2" charset="2"/>
            </a:rPr>
            <a:t></a:t>
          </a:r>
          <a:r>
            <a:rPr lang="es-ES_tradnl" sz="1800" kern="1200" dirty="0">
              <a:solidFill>
                <a:srgbClr val="112C45"/>
              </a:solidFill>
              <a:latin typeface="Montserrat"/>
            </a:rPr>
            <a:t> </a:t>
          </a:r>
          <a:r>
            <a:rPr lang="es-ES_tradnl" sz="1800" b="1" kern="1200" dirty="0" err="1">
              <a:solidFill>
                <a:srgbClr val="112C45"/>
              </a:solidFill>
              <a:latin typeface="Montserrat"/>
            </a:rPr>
            <a:t>DPaT</a:t>
          </a:r>
          <a:r>
            <a:rPr lang="es-ES_tradnl" sz="1800" b="1" kern="1200" dirty="0">
              <a:solidFill>
                <a:srgbClr val="112C45"/>
              </a:solidFill>
              <a:latin typeface="Montserrat"/>
            </a:rPr>
            <a:t>.</a:t>
          </a:r>
          <a:endParaRPr lang="es-CO" sz="1800" kern="1200" dirty="0">
            <a:solidFill>
              <a:srgbClr val="112C45"/>
            </a:solidFill>
            <a:latin typeface="Montserrat"/>
          </a:endParaRPr>
        </a:p>
      </dsp:txBody>
      <dsp:txXfrm rot="-5400000">
        <a:off x="1320535" y="1881555"/>
        <a:ext cx="5779731" cy="1106493"/>
      </dsp:txXfrm>
    </dsp:sp>
    <dsp:sp modelId="{8838984C-1E35-47B0-95F7-F270EA2A8A93}">
      <dsp:nvSpPr>
        <dsp:cNvPr id="0" name=""/>
        <dsp:cNvSpPr/>
      </dsp:nvSpPr>
      <dsp:spPr>
        <a:xfrm rot="5400000">
          <a:off x="-282971" y="3804653"/>
          <a:ext cx="1886479" cy="1320535"/>
        </a:xfrm>
        <a:prstGeom prst="chevron">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endParaRPr lang="es-CO" sz="1800" kern="1200" dirty="0">
            <a:solidFill>
              <a:srgbClr val="112C45"/>
            </a:solidFill>
            <a:latin typeface="Montserrat"/>
          </a:endParaRPr>
        </a:p>
      </dsp:txBody>
      <dsp:txXfrm rot="-5400000">
        <a:off x="2" y="4181949"/>
        <a:ext cx="1320535" cy="565944"/>
      </dsp:txXfrm>
    </dsp:sp>
    <dsp:sp modelId="{689765D8-5326-4C14-A90D-27184AAA62E5}">
      <dsp:nvSpPr>
        <dsp:cNvPr id="0" name=""/>
        <dsp:cNvSpPr/>
      </dsp:nvSpPr>
      <dsp:spPr>
        <a:xfrm rot="5400000">
          <a:off x="3627224" y="1214992"/>
          <a:ext cx="1226211" cy="5839590"/>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8016" tIns="11430" rIns="11430" bIns="11430" numCol="1" spcCol="1270" anchor="ctr" anchorCtr="0">
          <a:noAutofit/>
        </a:bodyPr>
        <a:lstStyle/>
        <a:p>
          <a:pPr marL="171450" lvl="1" indent="-171450" algn="l" defTabSz="800100">
            <a:lnSpc>
              <a:spcPct val="90000"/>
            </a:lnSpc>
            <a:spcBef>
              <a:spcPct val="0"/>
            </a:spcBef>
            <a:spcAft>
              <a:spcPct val="15000"/>
            </a:spcAft>
            <a:buChar char="•"/>
          </a:pPr>
          <a:r>
            <a:rPr lang="es-CO" sz="1800" kern="1200" dirty="0">
              <a:solidFill>
                <a:srgbClr val="112C45"/>
              </a:solidFill>
              <a:latin typeface="Montserrat"/>
            </a:rPr>
            <a:t>La que está incluida en el PAI es la celular, es la que más reacción tiene (pone al niño muy maluco). La </a:t>
          </a:r>
          <a:r>
            <a:rPr lang="es-CO" sz="1800" kern="1200" dirty="0" err="1">
              <a:solidFill>
                <a:srgbClr val="112C45"/>
              </a:solidFill>
              <a:latin typeface="Montserrat"/>
            </a:rPr>
            <a:t>acelular</a:t>
          </a:r>
          <a:r>
            <a:rPr lang="es-CO" sz="1800" kern="1200" dirty="0">
              <a:solidFill>
                <a:srgbClr val="112C45"/>
              </a:solidFill>
              <a:latin typeface="Montserrat"/>
            </a:rPr>
            <a:t> tiene menos </a:t>
          </a:r>
          <a:r>
            <a:rPr lang="es-CO" sz="1800" kern="1200" dirty="0" err="1">
              <a:solidFill>
                <a:srgbClr val="112C45"/>
              </a:solidFill>
              <a:latin typeface="Montserrat"/>
            </a:rPr>
            <a:t>inmunogenicidad</a:t>
          </a:r>
          <a:r>
            <a:rPr lang="es-CO" sz="1800" kern="1200" dirty="0">
              <a:solidFill>
                <a:srgbClr val="112C45"/>
              </a:solidFill>
              <a:latin typeface="Montserrat"/>
            </a:rPr>
            <a:t>. </a:t>
          </a:r>
        </a:p>
      </dsp:txBody>
      <dsp:txXfrm rot="-5400000">
        <a:off x="1320535" y="3581541"/>
        <a:ext cx="5779731" cy="1106493"/>
      </dsp:txXfrm>
    </dsp:sp>
  </dsp:spTree>
</dsp:drawing>
</file>

<file path=ppt/diagrams/drawing1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3AAE3F0-75D2-4038-924E-D6A274148721}">
      <dsp:nvSpPr>
        <dsp:cNvPr id="0" name=""/>
        <dsp:cNvSpPr/>
      </dsp:nvSpPr>
      <dsp:spPr>
        <a:xfrm rot="10800000">
          <a:off x="1810156" y="342"/>
          <a:ext cx="5405120" cy="1794867"/>
        </a:xfrm>
        <a:prstGeom prst="homePlate">
          <a:avLst/>
        </a:prstGeom>
        <a:solidFill>
          <a:schemeClr val="accent1">
            <a:shade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91487" tIns="68580" rIns="128016" bIns="68580" numCol="1" spcCol="1270" anchor="ctr" anchorCtr="0">
          <a:noAutofit/>
        </a:bodyPr>
        <a:lstStyle/>
        <a:p>
          <a:pPr marL="0" lvl="0" indent="0" algn="ctr" defTabSz="800100">
            <a:lnSpc>
              <a:spcPct val="90000"/>
            </a:lnSpc>
            <a:spcBef>
              <a:spcPct val="0"/>
            </a:spcBef>
            <a:spcAft>
              <a:spcPct val="35000"/>
            </a:spcAft>
            <a:buNone/>
          </a:pPr>
          <a:r>
            <a:rPr lang="es-CO" sz="1800" kern="1200" dirty="0">
              <a:latin typeface="Montserrat"/>
            </a:rPr>
            <a:t>Los efectos adversos de la celular se producen sobre todo por el componente de </a:t>
          </a:r>
          <a:r>
            <a:rPr lang="es-CO" sz="1800" kern="1200" dirty="0" err="1">
              <a:latin typeface="Montserrat"/>
            </a:rPr>
            <a:t>pertussis</a:t>
          </a:r>
          <a:r>
            <a:rPr lang="es-CO" sz="1800" kern="1200" dirty="0">
              <a:latin typeface="Montserrat"/>
            </a:rPr>
            <a:t>: fiebre, convulsión (en las primeras 48 horas de aplicación), choque o colapso, se puede presentar encefalopatía en los primeros 7 días de la aplicación. </a:t>
          </a:r>
        </a:p>
      </dsp:txBody>
      <dsp:txXfrm rot="10800000">
        <a:off x="2258873" y="342"/>
        <a:ext cx="4956403" cy="1794867"/>
      </dsp:txXfrm>
    </dsp:sp>
    <dsp:sp modelId="{770C1DE7-F3D8-4C77-9829-8B2DEC102AD6}">
      <dsp:nvSpPr>
        <dsp:cNvPr id="0" name=""/>
        <dsp:cNvSpPr/>
      </dsp:nvSpPr>
      <dsp:spPr>
        <a:xfrm>
          <a:off x="912723" y="342"/>
          <a:ext cx="1794867" cy="1794867"/>
        </a:xfrm>
        <a:prstGeom prst="ellipse">
          <a:avLst/>
        </a:prstGeom>
        <a:solidFill>
          <a:schemeClr val="accent1">
            <a:tint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198CADA9-4F64-4FDB-BEB2-05355D71CA63}">
      <dsp:nvSpPr>
        <dsp:cNvPr id="0" name=""/>
        <dsp:cNvSpPr/>
      </dsp:nvSpPr>
      <dsp:spPr>
        <a:xfrm rot="10800000">
          <a:off x="1810156" y="2330991"/>
          <a:ext cx="5405120" cy="1794867"/>
        </a:xfrm>
        <a:prstGeom prst="homePlate">
          <a:avLst/>
        </a:prstGeom>
        <a:solidFill>
          <a:srgbClr val="0070C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91487" tIns="68580" rIns="128016" bIns="68580" numCol="1" spcCol="1270" anchor="ctr" anchorCtr="0">
          <a:noAutofit/>
        </a:bodyPr>
        <a:lstStyle/>
        <a:p>
          <a:pPr marL="0" lvl="0" indent="0" algn="ctr" defTabSz="800100">
            <a:lnSpc>
              <a:spcPct val="90000"/>
            </a:lnSpc>
            <a:spcBef>
              <a:spcPct val="0"/>
            </a:spcBef>
            <a:spcAft>
              <a:spcPct val="35000"/>
            </a:spcAft>
            <a:buNone/>
          </a:pPr>
          <a:r>
            <a:rPr lang="es-CO" sz="1800" kern="1200" dirty="0">
              <a:latin typeface="Montserrat"/>
            </a:rPr>
            <a:t>Lo ideal es seguir las dosis con </a:t>
          </a:r>
          <a:r>
            <a:rPr lang="es-CO" sz="1800" kern="1200" dirty="0" err="1">
              <a:latin typeface="Montserrat"/>
            </a:rPr>
            <a:t>DTaP</a:t>
          </a:r>
          <a:r>
            <a:rPr lang="es-CO" sz="1800" kern="1200" dirty="0">
              <a:latin typeface="Montserrat"/>
            </a:rPr>
            <a:t> cuando el paciente presenta fiebre mayor de 40°c en 48 horas, choque o colapso en 48 horas, llanto persistente incontrolable por más de 3 horas en 48 horas, convulsión con o sin fiebre en 3 días. </a:t>
          </a:r>
        </a:p>
      </dsp:txBody>
      <dsp:txXfrm rot="10800000">
        <a:off x="2258873" y="2330991"/>
        <a:ext cx="4956403" cy="1794867"/>
      </dsp:txXfrm>
    </dsp:sp>
    <dsp:sp modelId="{AA7DC42B-456D-48DE-B8F4-8AC3D0B25FCC}">
      <dsp:nvSpPr>
        <dsp:cNvPr id="0" name=""/>
        <dsp:cNvSpPr/>
      </dsp:nvSpPr>
      <dsp:spPr>
        <a:xfrm>
          <a:off x="912723" y="2330991"/>
          <a:ext cx="1794867" cy="1794867"/>
        </a:xfrm>
        <a:prstGeom prst="ellipse">
          <a:avLst/>
        </a:prstGeom>
        <a:solidFill>
          <a:schemeClr val="accent1">
            <a:tint val="50000"/>
            <a:hueOff val="-12975"/>
            <a:satOff val="622"/>
            <a:lumOff val="-211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D9AA893-94C1-4010-A362-E1A6A88E2AEE}">
      <dsp:nvSpPr>
        <dsp:cNvPr id="0" name=""/>
        <dsp:cNvSpPr/>
      </dsp:nvSpPr>
      <dsp:spPr>
        <a:xfrm>
          <a:off x="637352" y="0"/>
          <a:ext cx="7223332" cy="4530914"/>
        </a:xfrm>
        <a:prstGeom prst="rightArrow">
          <a:avLst/>
        </a:prstGeom>
        <a:solidFill>
          <a:schemeClr val="accent1">
            <a:tint val="5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172C32D1-5647-4664-B279-46439CD29C5F}">
      <dsp:nvSpPr>
        <dsp:cNvPr id="0" name=""/>
        <dsp:cNvSpPr/>
      </dsp:nvSpPr>
      <dsp:spPr>
        <a:xfrm>
          <a:off x="1301262" y="1359274"/>
          <a:ext cx="2735305" cy="1812365"/>
        </a:xfrm>
        <a:prstGeom prst="roundRect">
          <a:avLst/>
        </a:prstGeom>
        <a:solidFill>
          <a:schemeClr val="accent1">
            <a:shade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s-CO" sz="1400" u="sng" kern="1200" dirty="0">
              <a:latin typeface="Montserrat"/>
            </a:rPr>
            <a:t>Antígenos T dependientes:</a:t>
          </a:r>
          <a:r>
            <a:rPr lang="es-CO" sz="1400" kern="1200" dirty="0">
              <a:latin typeface="Montserrat"/>
            </a:rPr>
            <a:t> se necesitan de las Th-2, se produce una memoria inmunológica (neumococo serotipo 13 conjugada con proteína diftérica). </a:t>
          </a:r>
        </a:p>
      </dsp:txBody>
      <dsp:txXfrm>
        <a:off x="1389734" y="1447746"/>
        <a:ext cx="2558361" cy="1635421"/>
      </dsp:txXfrm>
    </dsp:sp>
    <dsp:sp modelId="{5795A14D-E65C-41E4-94E1-6941004398B1}">
      <dsp:nvSpPr>
        <dsp:cNvPr id="0" name=""/>
        <dsp:cNvSpPr/>
      </dsp:nvSpPr>
      <dsp:spPr>
        <a:xfrm>
          <a:off x="4461469" y="1359274"/>
          <a:ext cx="2735305" cy="1812365"/>
        </a:xfrm>
        <a:prstGeom prst="roundRect">
          <a:avLst/>
        </a:prstGeom>
        <a:solidFill>
          <a:srgbClr val="0070C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s-CO" sz="1400" u="sng" kern="1200" dirty="0">
              <a:latin typeface="Montserrat"/>
            </a:rPr>
            <a:t>Antígenos T independientes:</a:t>
          </a:r>
          <a:r>
            <a:rPr lang="es-CO" sz="1400" kern="1200" dirty="0">
              <a:latin typeface="Montserrat"/>
            </a:rPr>
            <a:t> se produce una respuesta sin la presencia de Th-2. Tiene poca capacidad </a:t>
          </a:r>
          <a:r>
            <a:rPr lang="es-CO" sz="1400" kern="1200" dirty="0" err="1">
              <a:latin typeface="Montserrat"/>
            </a:rPr>
            <a:t>inmunógena</a:t>
          </a:r>
          <a:r>
            <a:rPr lang="es-CO" sz="1400" kern="1200" dirty="0">
              <a:latin typeface="Montserrat"/>
            </a:rPr>
            <a:t> en niños menores de 24 meses y no generan memoria inmunológica (neumococo serotipo 23).</a:t>
          </a:r>
        </a:p>
      </dsp:txBody>
      <dsp:txXfrm>
        <a:off x="4549941" y="1447746"/>
        <a:ext cx="2558361" cy="1635421"/>
      </dsp:txXfrm>
    </dsp:sp>
  </dsp:spTree>
</dsp:drawing>
</file>

<file path=ppt/diagrams/drawing2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CE8FED0-7B8D-414F-B6F9-55C37BDDA7B0}">
      <dsp:nvSpPr>
        <dsp:cNvPr id="0" name=""/>
        <dsp:cNvSpPr/>
      </dsp:nvSpPr>
      <dsp:spPr>
        <a:xfrm>
          <a:off x="9414" y="458171"/>
          <a:ext cx="2813952" cy="1688371"/>
        </a:xfrm>
        <a:prstGeom prst="roundRect">
          <a:avLst>
            <a:gd name="adj" fmla="val 10000"/>
          </a:avLst>
        </a:prstGeom>
        <a:solidFill>
          <a:schemeClr val="accent1">
            <a:shade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s-CO" sz="1400" kern="1200" dirty="0">
              <a:latin typeface="Montserrat"/>
            </a:rPr>
            <a:t>Se renueva constantemente porque es un virus que muta sus antígenos todo el tiempo. </a:t>
          </a:r>
        </a:p>
      </dsp:txBody>
      <dsp:txXfrm>
        <a:off x="58865" y="507622"/>
        <a:ext cx="2715050" cy="1589469"/>
      </dsp:txXfrm>
    </dsp:sp>
    <dsp:sp modelId="{0EBD2AC7-E977-4DA8-A4F0-6B80B697BCD8}">
      <dsp:nvSpPr>
        <dsp:cNvPr id="0" name=""/>
        <dsp:cNvSpPr/>
      </dsp:nvSpPr>
      <dsp:spPr>
        <a:xfrm>
          <a:off x="3070994" y="953427"/>
          <a:ext cx="596557" cy="697860"/>
        </a:xfrm>
        <a:prstGeom prst="rightArrow">
          <a:avLst>
            <a:gd name="adj1" fmla="val 60000"/>
            <a:gd name="adj2" fmla="val 50000"/>
          </a:avLst>
        </a:prstGeom>
        <a:solidFill>
          <a:schemeClr val="accent1">
            <a:shade val="9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es-CO" sz="1400" kern="1200">
            <a:latin typeface="Montserrat"/>
          </a:endParaRPr>
        </a:p>
      </dsp:txBody>
      <dsp:txXfrm>
        <a:off x="3070994" y="1092999"/>
        <a:ext cx="417590" cy="418716"/>
      </dsp:txXfrm>
    </dsp:sp>
    <dsp:sp modelId="{AC863741-81B4-4055-BDA8-BBEE655157E6}">
      <dsp:nvSpPr>
        <dsp:cNvPr id="0" name=""/>
        <dsp:cNvSpPr/>
      </dsp:nvSpPr>
      <dsp:spPr>
        <a:xfrm>
          <a:off x="3948947" y="458171"/>
          <a:ext cx="2813952" cy="1688371"/>
        </a:xfrm>
        <a:prstGeom prst="roundRect">
          <a:avLst>
            <a:gd name="adj" fmla="val 10000"/>
          </a:avLst>
        </a:prstGeom>
        <a:solidFill>
          <a:schemeClr val="accent1">
            <a:shade val="50000"/>
            <a:hueOff val="160997"/>
            <a:satOff val="-3921"/>
            <a:lumOff val="1715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s-CO" sz="1400" kern="1200" dirty="0">
              <a:latin typeface="Montserrat"/>
            </a:rPr>
            <a:t>Tiene posible asociación con </a:t>
          </a:r>
          <a:r>
            <a:rPr lang="es-CO" sz="1400" kern="1200" dirty="0" err="1">
              <a:latin typeface="Montserrat"/>
            </a:rPr>
            <a:t>Guillain</a:t>
          </a:r>
          <a:r>
            <a:rPr lang="es-CO" sz="1400" kern="1200" dirty="0">
              <a:latin typeface="Montserrat"/>
            </a:rPr>
            <a:t> Barré, pero el beneficio supera el riesgo. </a:t>
          </a:r>
        </a:p>
      </dsp:txBody>
      <dsp:txXfrm>
        <a:off x="3998398" y="507622"/>
        <a:ext cx="2715050" cy="1589469"/>
      </dsp:txXfrm>
    </dsp:sp>
    <dsp:sp modelId="{BE04B848-B731-4696-8831-8B2138531D12}">
      <dsp:nvSpPr>
        <dsp:cNvPr id="0" name=""/>
        <dsp:cNvSpPr/>
      </dsp:nvSpPr>
      <dsp:spPr>
        <a:xfrm>
          <a:off x="7010527" y="953427"/>
          <a:ext cx="596557" cy="697860"/>
        </a:xfrm>
        <a:prstGeom prst="rightArrow">
          <a:avLst>
            <a:gd name="adj1" fmla="val 60000"/>
            <a:gd name="adj2" fmla="val 50000"/>
          </a:avLst>
        </a:prstGeom>
        <a:solidFill>
          <a:schemeClr val="accent1">
            <a:shade val="90000"/>
            <a:hueOff val="207713"/>
            <a:satOff val="-4436"/>
            <a:lumOff val="16555"/>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es-CO" sz="1400" kern="1200">
            <a:latin typeface="Montserrat"/>
          </a:endParaRPr>
        </a:p>
      </dsp:txBody>
      <dsp:txXfrm>
        <a:off x="7010527" y="1092999"/>
        <a:ext cx="417590" cy="418716"/>
      </dsp:txXfrm>
    </dsp:sp>
    <dsp:sp modelId="{4CEE99C7-2016-48BD-A790-9EF5DF418DCF}">
      <dsp:nvSpPr>
        <dsp:cNvPr id="0" name=""/>
        <dsp:cNvSpPr/>
      </dsp:nvSpPr>
      <dsp:spPr>
        <a:xfrm>
          <a:off x="7888481" y="458171"/>
          <a:ext cx="2813952" cy="1688371"/>
        </a:xfrm>
        <a:prstGeom prst="roundRect">
          <a:avLst>
            <a:gd name="adj" fmla="val 10000"/>
          </a:avLst>
        </a:prstGeom>
        <a:solidFill>
          <a:schemeClr val="accent1">
            <a:shade val="50000"/>
            <a:hueOff val="321995"/>
            <a:satOff val="-7842"/>
            <a:lumOff val="34317"/>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s-ES_tradnl" sz="1400" kern="1200" dirty="0">
              <a:latin typeface="Montserrat"/>
            </a:rPr>
            <a:t>Países en zonas tropicales, circula en cualquier época del año, especialmente en épocas de lluvias.</a:t>
          </a:r>
          <a:endParaRPr lang="es-CO" sz="1400" kern="1200" dirty="0">
            <a:latin typeface="Montserrat"/>
          </a:endParaRPr>
        </a:p>
      </dsp:txBody>
      <dsp:txXfrm>
        <a:off x="7937932" y="507622"/>
        <a:ext cx="2715050" cy="1589469"/>
      </dsp:txXfrm>
    </dsp:sp>
    <dsp:sp modelId="{83532BED-72D5-4A57-A035-675E6846B577}">
      <dsp:nvSpPr>
        <dsp:cNvPr id="0" name=""/>
        <dsp:cNvSpPr/>
      </dsp:nvSpPr>
      <dsp:spPr>
        <a:xfrm rot="5400000">
          <a:off x="8857824" y="2343519"/>
          <a:ext cx="599485" cy="697860"/>
        </a:xfrm>
        <a:prstGeom prst="rightArrow">
          <a:avLst>
            <a:gd name="adj1" fmla="val 60000"/>
            <a:gd name="adj2" fmla="val 50000"/>
          </a:avLst>
        </a:prstGeom>
        <a:solidFill>
          <a:schemeClr val="accent1">
            <a:shade val="90000"/>
            <a:hueOff val="415426"/>
            <a:satOff val="-8871"/>
            <a:lumOff val="33109"/>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es-CO" sz="1400" kern="1200">
            <a:latin typeface="Montserrat"/>
          </a:endParaRPr>
        </a:p>
      </dsp:txBody>
      <dsp:txXfrm rot="-5400000">
        <a:off x="8948209" y="2392707"/>
        <a:ext cx="418716" cy="419640"/>
      </dsp:txXfrm>
    </dsp:sp>
    <dsp:sp modelId="{90FB36C3-4DAE-4055-92C3-6BFD9B4BE38D}">
      <dsp:nvSpPr>
        <dsp:cNvPr id="0" name=""/>
        <dsp:cNvSpPr/>
      </dsp:nvSpPr>
      <dsp:spPr>
        <a:xfrm>
          <a:off x="7330221" y="3272123"/>
          <a:ext cx="3372212" cy="1688371"/>
        </a:xfrm>
        <a:prstGeom prst="roundRect">
          <a:avLst>
            <a:gd name="adj" fmla="val 10000"/>
          </a:avLst>
        </a:prstGeom>
        <a:solidFill>
          <a:srgbClr val="0070C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s-ES_tradnl" sz="1400" kern="1200" dirty="0">
              <a:latin typeface="Montserrat"/>
            </a:rPr>
            <a:t>Las tasas de infección son más elevadas en niños y la gravedad en relación a complicaciones y muerte, es más frecuente en los extremos de la vida con condiciones subyacentes.</a:t>
          </a:r>
          <a:endParaRPr lang="es-CO" sz="1400" kern="1200" dirty="0">
            <a:latin typeface="Montserrat"/>
          </a:endParaRPr>
        </a:p>
      </dsp:txBody>
      <dsp:txXfrm>
        <a:off x="7379672" y="3321574"/>
        <a:ext cx="3273310" cy="1589469"/>
      </dsp:txXfrm>
    </dsp:sp>
    <dsp:sp modelId="{6A802EEC-6C3F-4034-A9FA-610BD5202D20}">
      <dsp:nvSpPr>
        <dsp:cNvPr id="0" name=""/>
        <dsp:cNvSpPr/>
      </dsp:nvSpPr>
      <dsp:spPr>
        <a:xfrm rot="10808717">
          <a:off x="6803680" y="3762240"/>
          <a:ext cx="372089" cy="697860"/>
        </a:xfrm>
        <a:prstGeom prst="rightArrow">
          <a:avLst>
            <a:gd name="adj1" fmla="val 60000"/>
            <a:gd name="adj2" fmla="val 50000"/>
          </a:avLst>
        </a:prstGeom>
        <a:solidFill>
          <a:schemeClr val="accent1">
            <a:shade val="90000"/>
            <a:hueOff val="207713"/>
            <a:satOff val="-4436"/>
            <a:lumOff val="16555"/>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es-CO" sz="1400" kern="1200">
            <a:latin typeface="Montserrat"/>
          </a:endParaRPr>
        </a:p>
      </dsp:txBody>
      <dsp:txXfrm rot="10800000">
        <a:off x="6915307" y="3901954"/>
        <a:ext cx="260462" cy="418716"/>
      </dsp:txXfrm>
    </dsp:sp>
    <dsp:sp modelId="{9FC81F7C-F7C6-481C-B385-97562D41CBA3}">
      <dsp:nvSpPr>
        <dsp:cNvPr id="0" name=""/>
        <dsp:cNvSpPr/>
      </dsp:nvSpPr>
      <dsp:spPr>
        <a:xfrm>
          <a:off x="3814215" y="3262500"/>
          <a:ext cx="2813952" cy="1688371"/>
        </a:xfrm>
        <a:prstGeom prst="roundRect">
          <a:avLst>
            <a:gd name="adj" fmla="val 10000"/>
          </a:avLst>
        </a:prstGeom>
        <a:solidFill>
          <a:schemeClr val="accent1">
            <a:shade val="50000"/>
            <a:hueOff val="160997"/>
            <a:satOff val="-3921"/>
            <a:lumOff val="1715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s-ES_tradnl" sz="1400" kern="1200" dirty="0">
              <a:latin typeface="Montserrat"/>
            </a:rPr>
            <a:t>Vacuna no replicativa. Se recomienda de uso rutinario anual para niños entre 6 y 23 meses.</a:t>
          </a:r>
          <a:endParaRPr lang="es-CO" sz="1400" kern="1200" dirty="0">
            <a:latin typeface="Montserrat"/>
          </a:endParaRPr>
        </a:p>
      </dsp:txBody>
      <dsp:txXfrm>
        <a:off x="3863666" y="3311951"/>
        <a:ext cx="2715050" cy="1589469"/>
      </dsp:txXfrm>
    </dsp:sp>
  </dsp:spTree>
</dsp:drawing>
</file>

<file path=ppt/diagrams/drawing2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524D299-F99F-4236-980C-0EEB28A2FE46}">
      <dsp:nvSpPr>
        <dsp:cNvPr id="0" name=""/>
        <dsp:cNvSpPr/>
      </dsp:nvSpPr>
      <dsp:spPr>
        <a:xfrm>
          <a:off x="0" y="312570"/>
          <a:ext cx="8128000" cy="1216800"/>
        </a:xfrm>
        <a:prstGeom prst="roundRect">
          <a:avLst/>
        </a:prstGeom>
        <a:solidFill>
          <a:schemeClr val="accent1">
            <a:shade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s-CO" sz="1800" kern="1200" dirty="0">
              <a:latin typeface="Montserrat" panose="00000500000000000000"/>
            </a:rPr>
            <a:t>Cuando se aplica a los 12 meses la eficacia es del 95%, por eso se aplica una segunda dosis a los 5 años para lograr una eficacia del 5% faltante. </a:t>
          </a:r>
        </a:p>
      </dsp:txBody>
      <dsp:txXfrm>
        <a:off x="59399" y="371969"/>
        <a:ext cx="8009202" cy="1098002"/>
      </dsp:txXfrm>
    </dsp:sp>
    <dsp:sp modelId="{07D92D59-3A8F-4BFA-B710-61884199C86A}">
      <dsp:nvSpPr>
        <dsp:cNvPr id="0" name=""/>
        <dsp:cNvSpPr/>
      </dsp:nvSpPr>
      <dsp:spPr>
        <a:xfrm>
          <a:off x="0" y="1620999"/>
          <a:ext cx="8128000" cy="1216800"/>
        </a:xfrm>
        <a:prstGeom prst="roundRect">
          <a:avLst/>
        </a:prstGeom>
        <a:solidFill>
          <a:srgbClr val="0070C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s-CO" sz="1800" kern="1200" dirty="0">
              <a:latin typeface="Montserrat" panose="00000500000000000000"/>
            </a:rPr>
            <a:t>Los efectos adversos son principalmente por el sarampión: fiebre, exantema, encefalopatía (muy rara). </a:t>
          </a:r>
        </a:p>
      </dsp:txBody>
      <dsp:txXfrm>
        <a:off x="59399" y="1680398"/>
        <a:ext cx="8009202" cy="1098002"/>
      </dsp:txXfrm>
    </dsp:sp>
  </dsp:spTree>
</dsp:drawing>
</file>

<file path=ppt/diagrams/drawing2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989465F-463B-4CDB-B4DD-1AB30580DAB8}">
      <dsp:nvSpPr>
        <dsp:cNvPr id="0" name=""/>
        <dsp:cNvSpPr/>
      </dsp:nvSpPr>
      <dsp:spPr>
        <a:xfrm>
          <a:off x="3139490" y="-157529"/>
          <a:ext cx="2228683" cy="1551719"/>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s-ES_tradnl" sz="1600" kern="1200" dirty="0">
              <a:latin typeface="Montserrat"/>
            </a:rPr>
            <a:t>En nuestro medio todas las vacunas están cultivadas en células diploides humanas.</a:t>
          </a:r>
          <a:endParaRPr lang="es-CO" sz="1600" kern="1200" dirty="0">
            <a:latin typeface="Montserrat"/>
          </a:endParaRPr>
        </a:p>
      </dsp:txBody>
      <dsp:txXfrm>
        <a:off x="3215239" y="-81780"/>
        <a:ext cx="2077185" cy="1400221"/>
      </dsp:txXfrm>
    </dsp:sp>
    <dsp:sp modelId="{8BEEBFB0-6973-4CF6-8AF9-E83EF479813D}">
      <dsp:nvSpPr>
        <dsp:cNvPr id="0" name=""/>
        <dsp:cNvSpPr/>
      </dsp:nvSpPr>
      <dsp:spPr>
        <a:xfrm>
          <a:off x="1942076" y="618330"/>
          <a:ext cx="4623511" cy="4623511"/>
        </a:xfrm>
        <a:custGeom>
          <a:avLst/>
          <a:gdLst/>
          <a:ahLst/>
          <a:cxnLst/>
          <a:rect l="0" t="0" r="0" b="0"/>
          <a:pathLst>
            <a:path>
              <a:moveTo>
                <a:pt x="3570942" y="373028"/>
              </a:moveTo>
              <a:arcTo wR="2311755" hR="2311755" stAng="18180202" swAng="760406"/>
            </a:path>
          </a:pathLst>
        </a:custGeom>
        <a:noFill/>
        <a:ln w="6350" cap="flat" cmpd="sng" algn="ctr">
          <a:solidFill>
            <a:schemeClr val="accent1">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sp>
    <dsp:sp modelId="{BF5912F1-5DDE-4D15-970D-87FFD5693184}">
      <dsp:nvSpPr>
        <dsp:cNvPr id="0" name=""/>
        <dsp:cNvSpPr/>
      </dsp:nvSpPr>
      <dsp:spPr>
        <a:xfrm>
          <a:off x="5338100" y="1439854"/>
          <a:ext cx="2228683" cy="1551719"/>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s-ES_tradnl" sz="1600" kern="1200" dirty="0">
              <a:latin typeface="Montserrat"/>
            </a:rPr>
            <a:t>Unas pocas en células de pollo, no en huevo, entonces no hay problema con alergia.</a:t>
          </a:r>
          <a:endParaRPr lang="es-CO" sz="1600" kern="1200" dirty="0">
            <a:latin typeface="Montserrat"/>
          </a:endParaRPr>
        </a:p>
      </dsp:txBody>
      <dsp:txXfrm>
        <a:off x="5413849" y="1515603"/>
        <a:ext cx="2077185" cy="1400221"/>
      </dsp:txXfrm>
    </dsp:sp>
    <dsp:sp modelId="{71103029-CB43-4138-AC50-F6E0E38F5D54}">
      <dsp:nvSpPr>
        <dsp:cNvPr id="0" name=""/>
        <dsp:cNvSpPr/>
      </dsp:nvSpPr>
      <dsp:spPr>
        <a:xfrm>
          <a:off x="1942076" y="618330"/>
          <a:ext cx="4623511" cy="4623511"/>
        </a:xfrm>
        <a:custGeom>
          <a:avLst/>
          <a:gdLst/>
          <a:ahLst/>
          <a:cxnLst/>
          <a:rect l="0" t="0" r="0" b="0"/>
          <a:pathLst>
            <a:path>
              <a:moveTo>
                <a:pt x="4607144" y="2586359"/>
              </a:moveTo>
              <a:arcTo wR="2311755" hR="2311755" stAng="409321" swAng="968127"/>
            </a:path>
          </a:pathLst>
        </a:custGeom>
        <a:noFill/>
        <a:ln w="6350" cap="flat" cmpd="sng" algn="ctr">
          <a:solidFill>
            <a:schemeClr val="accent1">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sp>
    <dsp:sp modelId="{1B77C2CF-B184-41F4-A5CA-48A6A7ED7D6A}">
      <dsp:nvSpPr>
        <dsp:cNvPr id="0" name=""/>
        <dsp:cNvSpPr/>
      </dsp:nvSpPr>
      <dsp:spPr>
        <a:xfrm>
          <a:off x="4498306" y="4024476"/>
          <a:ext cx="2228683" cy="1551719"/>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s-ES_tradnl" sz="1600" kern="1200" dirty="0">
              <a:latin typeface="Montserrat"/>
            </a:rPr>
            <a:t>Es excelente </a:t>
          </a:r>
          <a:r>
            <a:rPr lang="es-ES_tradnl" sz="1600" kern="1200" dirty="0" err="1">
              <a:latin typeface="Montserrat"/>
            </a:rPr>
            <a:t>inmunógeno</a:t>
          </a:r>
          <a:r>
            <a:rPr lang="es-ES_tradnl" sz="1600" kern="1200" dirty="0">
              <a:latin typeface="Montserrat"/>
            </a:rPr>
            <a:t> sola o conjugada.</a:t>
          </a:r>
          <a:endParaRPr lang="es-CO" sz="1600" kern="1200" dirty="0">
            <a:latin typeface="Montserrat"/>
          </a:endParaRPr>
        </a:p>
      </dsp:txBody>
      <dsp:txXfrm>
        <a:off x="4574055" y="4100225"/>
        <a:ext cx="2077185" cy="1400221"/>
      </dsp:txXfrm>
    </dsp:sp>
    <dsp:sp modelId="{079E4242-B0C4-4B2F-BB9F-86524B749081}">
      <dsp:nvSpPr>
        <dsp:cNvPr id="0" name=""/>
        <dsp:cNvSpPr/>
      </dsp:nvSpPr>
      <dsp:spPr>
        <a:xfrm>
          <a:off x="1942076" y="618330"/>
          <a:ext cx="4623511" cy="4623511"/>
        </a:xfrm>
        <a:custGeom>
          <a:avLst/>
          <a:gdLst/>
          <a:ahLst/>
          <a:cxnLst/>
          <a:rect l="0" t="0" r="0" b="0"/>
          <a:pathLst>
            <a:path>
              <a:moveTo>
                <a:pt x="2458798" y="4618830"/>
              </a:moveTo>
              <a:arcTo wR="2311755" hR="2311755" stAng="5181189" swAng="437623"/>
            </a:path>
          </a:pathLst>
        </a:custGeom>
        <a:noFill/>
        <a:ln w="6350" cap="flat" cmpd="sng" algn="ctr">
          <a:solidFill>
            <a:schemeClr val="accent1">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sp>
    <dsp:sp modelId="{7A6582ED-0236-4372-9E2B-EAE10009C751}">
      <dsp:nvSpPr>
        <dsp:cNvPr id="0" name=""/>
        <dsp:cNvSpPr/>
      </dsp:nvSpPr>
      <dsp:spPr>
        <a:xfrm>
          <a:off x="1780674" y="4024476"/>
          <a:ext cx="2228683" cy="1551719"/>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s-ES_tradnl" sz="1600" kern="1200" dirty="0">
              <a:latin typeface="Montserrat"/>
            </a:rPr>
            <a:t>Evita portadores porque es viva y hace el proceso completo.</a:t>
          </a:r>
          <a:endParaRPr lang="es-CO" sz="1600" kern="1200" dirty="0">
            <a:latin typeface="Montserrat"/>
          </a:endParaRPr>
        </a:p>
      </dsp:txBody>
      <dsp:txXfrm>
        <a:off x="1856423" y="4100225"/>
        <a:ext cx="2077185" cy="1400221"/>
      </dsp:txXfrm>
    </dsp:sp>
    <dsp:sp modelId="{7B30B73E-B9CC-440E-A93B-225ED319462D}">
      <dsp:nvSpPr>
        <dsp:cNvPr id="0" name=""/>
        <dsp:cNvSpPr/>
      </dsp:nvSpPr>
      <dsp:spPr>
        <a:xfrm>
          <a:off x="1942076" y="618330"/>
          <a:ext cx="4623511" cy="4623511"/>
        </a:xfrm>
        <a:custGeom>
          <a:avLst/>
          <a:gdLst/>
          <a:ahLst/>
          <a:cxnLst/>
          <a:rect l="0" t="0" r="0" b="0"/>
          <a:pathLst>
            <a:path>
              <a:moveTo>
                <a:pt x="183103" y="3213450"/>
              </a:moveTo>
              <a:arcTo wR="2311755" hR="2311755" stAng="9422552" swAng="968127"/>
            </a:path>
          </a:pathLst>
        </a:custGeom>
        <a:noFill/>
        <a:ln w="6350" cap="flat" cmpd="sng" algn="ctr">
          <a:solidFill>
            <a:schemeClr val="accent1">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sp>
    <dsp:sp modelId="{513F0D38-D16F-4A58-9E7B-8A604B1C48F1}">
      <dsp:nvSpPr>
        <dsp:cNvPr id="0" name=""/>
        <dsp:cNvSpPr/>
      </dsp:nvSpPr>
      <dsp:spPr>
        <a:xfrm>
          <a:off x="940879" y="1439854"/>
          <a:ext cx="2228683" cy="1551719"/>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s-ES_tradnl" sz="1600" kern="1200" dirty="0">
              <a:latin typeface="Montserrat"/>
            </a:rPr>
            <a:t>Tiene eficacia del 95% y la inmunidad es duradera.</a:t>
          </a:r>
          <a:endParaRPr lang="es-CO" sz="1600" kern="1200" dirty="0">
            <a:latin typeface="Montserrat"/>
          </a:endParaRPr>
        </a:p>
      </dsp:txBody>
      <dsp:txXfrm>
        <a:off x="1016628" y="1515603"/>
        <a:ext cx="2077185" cy="1400221"/>
      </dsp:txXfrm>
    </dsp:sp>
    <dsp:sp modelId="{3F97D2A2-DBCB-4846-8FCE-00353D20A677}">
      <dsp:nvSpPr>
        <dsp:cNvPr id="0" name=""/>
        <dsp:cNvSpPr/>
      </dsp:nvSpPr>
      <dsp:spPr>
        <a:xfrm>
          <a:off x="1942076" y="618330"/>
          <a:ext cx="4623511" cy="4623511"/>
        </a:xfrm>
        <a:custGeom>
          <a:avLst/>
          <a:gdLst/>
          <a:ahLst/>
          <a:cxnLst/>
          <a:rect l="0" t="0" r="0" b="0"/>
          <a:pathLst>
            <a:path>
              <a:moveTo>
                <a:pt x="657902" y="696520"/>
              </a:moveTo>
              <a:arcTo wR="2311755" hR="2311755" stAng="13459392" swAng="760406"/>
            </a:path>
          </a:pathLst>
        </a:custGeom>
        <a:noFill/>
        <a:ln w="6350" cap="flat" cmpd="sng" algn="ctr">
          <a:solidFill>
            <a:schemeClr val="accent1">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sp>
  </dsp:spTree>
</dsp:drawing>
</file>

<file path=ppt/diagrams/drawing2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32470D4-C92D-4DA9-8691-71D173F8E3FC}">
      <dsp:nvSpPr>
        <dsp:cNvPr id="0" name=""/>
        <dsp:cNvSpPr/>
      </dsp:nvSpPr>
      <dsp:spPr>
        <a:xfrm>
          <a:off x="150007" y="856326"/>
          <a:ext cx="3525545" cy="1101732"/>
        </a:xfrm>
        <a:prstGeom prst="rect">
          <a:avLst/>
        </a:prstGeom>
        <a:solidFill>
          <a:schemeClr val="lt1">
            <a:alpha val="40000"/>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746240" tIns="60960" rIns="60960" bIns="60960" numCol="1" spcCol="1270" anchor="ctr" anchorCtr="0">
          <a:noAutofit/>
        </a:bodyPr>
        <a:lstStyle/>
        <a:p>
          <a:pPr marL="0" lvl="0" indent="0" algn="l" defTabSz="711200">
            <a:lnSpc>
              <a:spcPct val="90000"/>
            </a:lnSpc>
            <a:spcBef>
              <a:spcPct val="0"/>
            </a:spcBef>
            <a:spcAft>
              <a:spcPct val="35000"/>
            </a:spcAft>
            <a:buNone/>
          </a:pPr>
          <a:r>
            <a:rPr lang="es-ES_tradnl" sz="1600" kern="1200" dirty="0">
              <a:latin typeface="Montserrat"/>
            </a:rPr>
            <a:t>Menor respuesta en desnutridos severos.</a:t>
          </a:r>
          <a:endParaRPr lang="es-CO" sz="1600" kern="1200" dirty="0">
            <a:latin typeface="Montserrat"/>
          </a:endParaRPr>
        </a:p>
      </dsp:txBody>
      <dsp:txXfrm>
        <a:off x="150007" y="856326"/>
        <a:ext cx="3525545" cy="1101732"/>
      </dsp:txXfrm>
    </dsp:sp>
    <dsp:sp modelId="{8FD8E159-81E6-4861-BF10-E8C2AF3AC9BC}">
      <dsp:nvSpPr>
        <dsp:cNvPr id="0" name=""/>
        <dsp:cNvSpPr/>
      </dsp:nvSpPr>
      <dsp:spPr>
        <a:xfrm>
          <a:off x="3109" y="697187"/>
          <a:ext cx="771213" cy="1156819"/>
        </a:xfrm>
        <a:prstGeom prst="rect">
          <a:avLst/>
        </a:prstGeom>
        <a:solidFill>
          <a:schemeClr val="accent1">
            <a:tint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19C22E54-0BA2-4543-976E-445EF3871E80}">
      <dsp:nvSpPr>
        <dsp:cNvPr id="0" name=""/>
        <dsp:cNvSpPr/>
      </dsp:nvSpPr>
      <dsp:spPr>
        <a:xfrm>
          <a:off x="4083858" y="856326"/>
          <a:ext cx="3525545" cy="1101732"/>
        </a:xfrm>
        <a:prstGeom prst="rect">
          <a:avLst/>
        </a:prstGeom>
        <a:solidFill>
          <a:schemeClr val="lt1">
            <a:alpha val="40000"/>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746240" tIns="60960" rIns="60960" bIns="60960" numCol="1" spcCol="1270" anchor="ctr" anchorCtr="0">
          <a:noAutofit/>
        </a:bodyPr>
        <a:lstStyle/>
        <a:p>
          <a:pPr marL="0" lvl="0" indent="0" algn="l" defTabSz="711200">
            <a:lnSpc>
              <a:spcPct val="90000"/>
            </a:lnSpc>
            <a:spcBef>
              <a:spcPct val="0"/>
            </a:spcBef>
            <a:spcAft>
              <a:spcPct val="35000"/>
            </a:spcAft>
            <a:buNone/>
          </a:pPr>
          <a:r>
            <a:rPr lang="es-ES_tradnl" sz="1600" kern="1200" dirty="0">
              <a:latin typeface="Montserrat"/>
            </a:rPr>
            <a:t>Puede producir inmunosupresión transitoria.</a:t>
          </a:r>
          <a:endParaRPr lang="es-CO" sz="1600" kern="1200" dirty="0">
            <a:latin typeface="Montserrat"/>
          </a:endParaRPr>
        </a:p>
      </dsp:txBody>
      <dsp:txXfrm>
        <a:off x="4083858" y="856326"/>
        <a:ext cx="3525545" cy="1101732"/>
      </dsp:txXfrm>
    </dsp:sp>
    <dsp:sp modelId="{F669FB7F-B485-4EA4-AB53-0E80EA299616}">
      <dsp:nvSpPr>
        <dsp:cNvPr id="0" name=""/>
        <dsp:cNvSpPr/>
      </dsp:nvSpPr>
      <dsp:spPr>
        <a:xfrm>
          <a:off x="3936961" y="697187"/>
          <a:ext cx="771213" cy="1156819"/>
        </a:xfrm>
        <a:prstGeom prst="rect">
          <a:avLst/>
        </a:prstGeom>
        <a:solidFill>
          <a:schemeClr val="accent1">
            <a:tint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57112413-FC56-4DFB-8DD4-47106DE1F5F0}">
      <dsp:nvSpPr>
        <dsp:cNvPr id="0" name=""/>
        <dsp:cNvSpPr/>
      </dsp:nvSpPr>
      <dsp:spPr>
        <a:xfrm>
          <a:off x="150007" y="2243286"/>
          <a:ext cx="3525545" cy="1101732"/>
        </a:xfrm>
        <a:prstGeom prst="rect">
          <a:avLst/>
        </a:prstGeom>
        <a:solidFill>
          <a:schemeClr val="lt1">
            <a:alpha val="40000"/>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746240" tIns="60960" rIns="60960" bIns="60960" numCol="1" spcCol="1270" anchor="ctr" anchorCtr="0">
          <a:noAutofit/>
        </a:bodyPr>
        <a:lstStyle/>
        <a:p>
          <a:pPr marL="0" lvl="0" indent="0" algn="l" defTabSz="711200">
            <a:lnSpc>
              <a:spcPct val="90000"/>
            </a:lnSpc>
            <a:spcBef>
              <a:spcPct val="0"/>
            </a:spcBef>
            <a:spcAft>
              <a:spcPct val="35000"/>
            </a:spcAft>
            <a:buNone/>
          </a:pPr>
          <a:r>
            <a:rPr lang="es-ES_tradnl" sz="1600" kern="1200" dirty="0">
              <a:latin typeface="Montserrat"/>
            </a:rPr>
            <a:t>En último quinquenio, en Colombia no se han reportado casos autóctonos.</a:t>
          </a:r>
          <a:endParaRPr lang="es-CO" sz="1600" kern="1200" dirty="0">
            <a:latin typeface="Montserrat"/>
          </a:endParaRPr>
        </a:p>
      </dsp:txBody>
      <dsp:txXfrm>
        <a:off x="150007" y="2243286"/>
        <a:ext cx="3525545" cy="1101732"/>
      </dsp:txXfrm>
    </dsp:sp>
    <dsp:sp modelId="{0069BD7A-B2BD-4AFB-9FEF-02E1C5B3E9E8}">
      <dsp:nvSpPr>
        <dsp:cNvPr id="0" name=""/>
        <dsp:cNvSpPr/>
      </dsp:nvSpPr>
      <dsp:spPr>
        <a:xfrm>
          <a:off x="3109" y="2084147"/>
          <a:ext cx="771213" cy="1156819"/>
        </a:xfrm>
        <a:prstGeom prst="rect">
          <a:avLst/>
        </a:prstGeom>
        <a:solidFill>
          <a:schemeClr val="accent1">
            <a:tint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22E98397-4D1D-4C81-8280-06EBFBDB4271}">
      <dsp:nvSpPr>
        <dsp:cNvPr id="0" name=""/>
        <dsp:cNvSpPr/>
      </dsp:nvSpPr>
      <dsp:spPr>
        <a:xfrm>
          <a:off x="4083858" y="2243286"/>
          <a:ext cx="3525545" cy="1101732"/>
        </a:xfrm>
        <a:prstGeom prst="rect">
          <a:avLst/>
        </a:prstGeom>
        <a:solidFill>
          <a:schemeClr val="lt1">
            <a:alpha val="40000"/>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746240" tIns="60960" rIns="60960" bIns="60960" numCol="1" spcCol="1270" anchor="ctr" anchorCtr="0">
          <a:noAutofit/>
        </a:bodyPr>
        <a:lstStyle/>
        <a:p>
          <a:pPr marL="0" lvl="0" indent="0" algn="l" defTabSz="711200">
            <a:lnSpc>
              <a:spcPct val="90000"/>
            </a:lnSpc>
            <a:spcBef>
              <a:spcPct val="0"/>
            </a:spcBef>
            <a:spcAft>
              <a:spcPct val="35000"/>
            </a:spcAft>
            <a:buNone/>
          </a:pPr>
          <a:r>
            <a:rPr lang="es-ES_tradnl" sz="1600" kern="1200" dirty="0">
              <a:latin typeface="Montserrat"/>
            </a:rPr>
            <a:t>Se pone junto con rubeola y paperas. SRP. </a:t>
          </a:r>
          <a:endParaRPr lang="es-CO" sz="1600" kern="1200" dirty="0">
            <a:latin typeface="Montserrat"/>
          </a:endParaRPr>
        </a:p>
      </dsp:txBody>
      <dsp:txXfrm>
        <a:off x="4083858" y="2243286"/>
        <a:ext cx="3525545" cy="1101732"/>
      </dsp:txXfrm>
    </dsp:sp>
    <dsp:sp modelId="{551BD96E-3E77-4829-BA5A-31A42C83B66A}">
      <dsp:nvSpPr>
        <dsp:cNvPr id="0" name=""/>
        <dsp:cNvSpPr/>
      </dsp:nvSpPr>
      <dsp:spPr>
        <a:xfrm>
          <a:off x="3936961" y="2084147"/>
          <a:ext cx="771213" cy="1156819"/>
        </a:xfrm>
        <a:prstGeom prst="rect">
          <a:avLst/>
        </a:prstGeom>
        <a:solidFill>
          <a:schemeClr val="accent1">
            <a:tint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6992859D-9107-48FE-91BD-400DAC285031}">
      <dsp:nvSpPr>
        <dsp:cNvPr id="0" name=""/>
        <dsp:cNvSpPr/>
      </dsp:nvSpPr>
      <dsp:spPr>
        <a:xfrm>
          <a:off x="1739106" y="3640745"/>
          <a:ext cx="4134301" cy="1080733"/>
        </a:xfrm>
        <a:prstGeom prst="rect">
          <a:avLst/>
        </a:prstGeom>
        <a:solidFill>
          <a:schemeClr val="lt1">
            <a:alpha val="40000"/>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746240" tIns="60960" rIns="60960" bIns="60960" numCol="1" spcCol="1270" anchor="ctr" anchorCtr="0">
          <a:noAutofit/>
        </a:bodyPr>
        <a:lstStyle/>
        <a:p>
          <a:pPr marL="0" lvl="0" indent="0" algn="l" defTabSz="711200">
            <a:lnSpc>
              <a:spcPct val="90000"/>
            </a:lnSpc>
            <a:spcBef>
              <a:spcPct val="0"/>
            </a:spcBef>
            <a:spcAft>
              <a:spcPct val="35000"/>
            </a:spcAft>
            <a:buNone/>
          </a:pPr>
          <a:r>
            <a:rPr lang="es-ES_tradnl" sz="1600" kern="1200" dirty="0">
              <a:latin typeface="Montserrat"/>
            </a:rPr>
            <a:t>Algunos niños pueden tener fiebre leve y </a:t>
          </a:r>
          <a:r>
            <a:rPr lang="es-ES_tradnl" sz="1600" kern="1200" dirty="0" err="1">
              <a:latin typeface="Montserrat"/>
            </a:rPr>
            <a:t>rash</a:t>
          </a:r>
          <a:r>
            <a:rPr lang="es-ES_tradnl" sz="1600" kern="1200" dirty="0">
              <a:latin typeface="Montserrat"/>
            </a:rPr>
            <a:t> suave una semana después de la aplicación de la vacuna.</a:t>
          </a:r>
          <a:endParaRPr lang="es-CO" sz="1600" kern="1200" dirty="0">
            <a:latin typeface="Montserrat"/>
          </a:endParaRPr>
        </a:p>
      </dsp:txBody>
      <dsp:txXfrm>
        <a:off x="1739106" y="3640745"/>
        <a:ext cx="4134301" cy="1080733"/>
      </dsp:txXfrm>
    </dsp:sp>
    <dsp:sp modelId="{C7CD774F-6D13-4E4B-8CC5-FE5EB9E6D144}">
      <dsp:nvSpPr>
        <dsp:cNvPr id="0" name=""/>
        <dsp:cNvSpPr/>
      </dsp:nvSpPr>
      <dsp:spPr>
        <a:xfrm>
          <a:off x="1540448" y="3491339"/>
          <a:ext cx="771213" cy="1156819"/>
        </a:xfrm>
        <a:prstGeom prst="rect">
          <a:avLst/>
        </a:prstGeom>
        <a:solidFill>
          <a:schemeClr val="accent1">
            <a:tint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2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3EB2AEC-1C0D-46E7-BCE5-EE965413FB55}">
      <dsp:nvSpPr>
        <dsp:cNvPr id="0" name=""/>
        <dsp:cNvSpPr/>
      </dsp:nvSpPr>
      <dsp:spPr>
        <a:xfrm>
          <a:off x="2516187" y="661"/>
          <a:ext cx="3095624" cy="1547812"/>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20320" rIns="30480" bIns="20320" numCol="1" spcCol="1270" anchor="ctr" anchorCtr="0">
          <a:noAutofit/>
        </a:bodyPr>
        <a:lstStyle/>
        <a:p>
          <a:pPr marL="0" lvl="0" indent="0" algn="ctr" defTabSz="711200">
            <a:lnSpc>
              <a:spcPct val="90000"/>
            </a:lnSpc>
            <a:spcBef>
              <a:spcPct val="0"/>
            </a:spcBef>
            <a:spcAft>
              <a:spcPct val="35000"/>
            </a:spcAft>
            <a:buNone/>
          </a:pPr>
          <a:r>
            <a:rPr lang="es-CO" sz="1600" kern="1200" dirty="0">
              <a:latin typeface="Montserrat" panose="00000500000000000000"/>
            </a:rPr>
            <a:t>Rubeola </a:t>
          </a:r>
        </a:p>
      </dsp:txBody>
      <dsp:txXfrm>
        <a:off x="2561521" y="45995"/>
        <a:ext cx="3004956" cy="1457144"/>
      </dsp:txXfrm>
    </dsp:sp>
    <dsp:sp modelId="{F030542A-F480-4DF2-ACFA-0167616C1E28}">
      <dsp:nvSpPr>
        <dsp:cNvPr id="0" name=""/>
        <dsp:cNvSpPr/>
      </dsp:nvSpPr>
      <dsp:spPr>
        <a:xfrm>
          <a:off x="2825750" y="1548474"/>
          <a:ext cx="309562" cy="1160859"/>
        </a:xfrm>
        <a:custGeom>
          <a:avLst/>
          <a:gdLst/>
          <a:ahLst/>
          <a:cxnLst/>
          <a:rect l="0" t="0" r="0" b="0"/>
          <a:pathLst>
            <a:path>
              <a:moveTo>
                <a:pt x="0" y="0"/>
              </a:moveTo>
              <a:lnTo>
                <a:pt x="0" y="1160859"/>
              </a:lnTo>
              <a:lnTo>
                <a:pt x="309562" y="1160859"/>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85517B0D-F079-4F88-AF7F-121E7FC326BC}">
      <dsp:nvSpPr>
        <dsp:cNvPr id="0" name=""/>
        <dsp:cNvSpPr/>
      </dsp:nvSpPr>
      <dsp:spPr>
        <a:xfrm>
          <a:off x="3135312" y="1935427"/>
          <a:ext cx="2476499" cy="1547812"/>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0480" tIns="20320" rIns="30480" bIns="20320" numCol="1" spcCol="1270" anchor="ctr" anchorCtr="0">
          <a:noAutofit/>
        </a:bodyPr>
        <a:lstStyle/>
        <a:p>
          <a:pPr marL="0" lvl="0" indent="0" algn="ctr" defTabSz="711200">
            <a:lnSpc>
              <a:spcPct val="90000"/>
            </a:lnSpc>
            <a:spcBef>
              <a:spcPct val="0"/>
            </a:spcBef>
            <a:spcAft>
              <a:spcPct val="35000"/>
            </a:spcAft>
            <a:buNone/>
          </a:pPr>
          <a:r>
            <a:rPr lang="es-ES_tradnl" sz="1600" kern="1200" dirty="0">
              <a:latin typeface="Montserrat" panose="00000500000000000000"/>
            </a:rPr>
            <a:t>En nuestro medio todas tienen cepas humanas.</a:t>
          </a:r>
        </a:p>
        <a:p>
          <a:pPr marL="0" lvl="0" indent="0" algn="ctr" defTabSz="711200">
            <a:lnSpc>
              <a:spcPct val="90000"/>
            </a:lnSpc>
            <a:spcBef>
              <a:spcPct val="0"/>
            </a:spcBef>
            <a:spcAft>
              <a:spcPct val="35000"/>
            </a:spcAft>
            <a:buNone/>
          </a:pPr>
          <a:r>
            <a:rPr lang="es-ES_tradnl" sz="1600" kern="1200" dirty="0">
              <a:latin typeface="Montserrat" panose="00000500000000000000"/>
            </a:rPr>
            <a:t>Tiene tasa de seroconversión del 95%.</a:t>
          </a:r>
          <a:endParaRPr lang="es-CO" sz="1600" kern="1200" dirty="0">
            <a:latin typeface="Montserrat" panose="00000500000000000000"/>
          </a:endParaRPr>
        </a:p>
      </dsp:txBody>
      <dsp:txXfrm>
        <a:off x="3180646" y="1980761"/>
        <a:ext cx="2385831" cy="1457144"/>
      </dsp:txXfrm>
    </dsp:sp>
    <dsp:sp modelId="{0F380A5D-BEBA-4D06-9ABD-2AEB35CFCA53}">
      <dsp:nvSpPr>
        <dsp:cNvPr id="0" name=""/>
        <dsp:cNvSpPr/>
      </dsp:nvSpPr>
      <dsp:spPr>
        <a:xfrm>
          <a:off x="2825750" y="1548474"/>
          <a:ext cx="309562" cy="3095624"/>
        </a:xfrm>
        <a:custGeom>
          <a:avLst/>
          <a:gdLst/>
          <a:ahLst/>
          <a:cxnLst/>
          <a:rect l="0" t="0" r="0" b="0"/>
          <a:pathLst>
            <a:path>
              <a:moveTo>
                <a:pt x="0" y="0"/>
              </a:moveTo>
              <a:lnTo>
                <a:pt x="0" y="3095624"/>
              </a:lnTo>
              <a:lnTo>
                <a:pt x="309562" y="3095624"/>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6D94B2E-B810-421F-A392-AB3BC30AC7CB}">
      <dsp:nvSpPr>
        <dsp:cNvPr id="0" name=""/>
        <dsp:cNvSpPr/>
      </dsp:nvSpPr>
      <dsp:spPr>
        <a:xfrm>
          <a:off x="3135312" y="3870192"/>
          <a:ext cx="2476499" cy="1547812"/>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0480" tIns="20320" rIns="30480" bIns="20320" numCol="1" spcCol="1270" anchor="ctr" anchorCtr="0">
          <a:noAutofit/>
        </a:bodyPr>
        <a:lstStyle/>
        <a:p>
          <a:pPr marL="0" lvl="0" indent="0" algn="ctr" defTabSz="711200">
            <a:lnSpc>
              <a:spcPct val="90000"/>
            </a:lnSpc>
            <a:spcBef>
              <a:spcPct val="0"/>
            </a:spcBef>
            <a:spcAft>
              <a:spcPct val="35000"/>
            </a:spcAft>
            <a:buNone/>
          </a:pPr>
          <a:r>
            <a:rPr lang="es-ES_tradnl" sz="1600" kern="1200" dirty="0">
              <a:latin typeface="Montserrat" panose="00000500000000000000"/>
            </a:rPr>
            <a:t>El objetivo primordial es la erradicación de la rubeola congénita.</a:t>
          </a:r>
          <a:endParaRPr lang="es-CO" sz="1600" kern="1200" dirty="0">
            <a:latin typeface="Montserrat" panose="00000500000000000000"/>
          </a:endParaRPr>
        </a:p>
      </dsp:txBody>
      <dsp:txXfrm>
        <a:off x="3180646" y="3915526"/>
        <a:ext cx="2385831" cy="1457144"/>
      </dsp:txXfrm>
    </dsp:sp>
  </dsp:spTree>
</dsp:drawing>
</file>

<file path=ppt/diagrams/drawing2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EEFCC4C-8FDC-44C0-9CEC-FB39BD6344BD}">
      <dsp:nvSpPr>
        <dsp:cNvPr id="0" name=""/>
        <dsp:cNvSpPr/>
      </dsp:nvSpPr>
      <dsp:spPr>
        <a:xfrm>
          <a:off x="960517" y="3306"/>
          <a:ext cx="3923912" cy="2929117"/>
        </a:xfrm>
        <a:prstGeom prst="round2SameRect">
          <a:avLst>
            <a:gd name="adj1" fmla="val 8000"/>
            <a:gd name="adj2" fmla="val 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7780" tIns="53340" rIns="17780" bIns="17780" numCol="1" spcCol="1270" anchor="t" anchorCtr="0">
          <a:noAutofit/>
        </a:bodyPr>
        <a:lstStyle/>
        <a:p>
          <a:pPr marL="114300" lvl="1" indent="-114300" algn="l" defTabSz="622300">
            <a:lnSpc>
              <a:spcPct val="90000"/>
            </a:lnSpc>
            <a:spcBef>
              <a:spcPct val="0"/>
            </a:spcBef>
            <a:spcAft>
              <a:spcPct val="15000"/>
            </a:spcAft>
            <a:buChar char="•"/>
          </a:pPr>
          <a:r>
            <a:rPr lang="es-ES_tradnl" sz="1400" kern="1200" dirty="0">
              <a:latin typeface="Montserrat" panose="00000500000000000000"/>
            </a:rPr>
            <a:t>Produce títulos menores que la infección natural pero protectores.</a:t>
          </a:r>
          <a:endParaRPr lang="es-CO" sz="1400" kern="1200" dirty="0">
            <a:latin typeface="Montserrat" panose="00000500000000000000"/>
          </a:endParaRPr>
        </a:p>
        <a:p>
          <a:pPr marL="114300" lvl="1" indent="-114300" algn="l" defTabSz="622300">
            <a:lnSpc>
              <a:spcPct val="90000"/>
            </a:lnSpc>
            <a:spcBef>
              <a:spcPct val="0"/>
            </a:spcBef>
            <a:spcAft>
              <a:spcPct val="15000"/>
            </a:spcAft>
            <a:buChar char="•"/>
          </a:pPr>
          <a:r>
            <a:rPr lang="es-ES_tradnl" sz="1400" kern="1200">
              <a:latin typeface="Montserrat" panose="00000500000000000000"/>
            </a:rPr>
            <a:t>Raramente se ha relacionado con tumefacción parotídea.</a:t>
          </a:r>
          <a:endParaRPr lang="es-CO" sz="1400" kern="1200">
            <a:latin typeface="Montserrat" panose="00000500000000000000"/>
          </a:endParaRPr>
        </a:p>
        <a:p>
          <a:pPr marL="114300" lvl="1" indent="-114300" algn="l" defTabSz="622300">
            <a:lnSpc>
              <a:spcPct val="90000"/>
            </a:lnSpc>
            <a:spcBef>
              <a:spcPct val="0"/>
            </a:spcBef>
            <a:spcAft>
              <a:spcPct val="15000"/>
            </a:spcAft>
            <a:buChar char="•"/>
          </a:pPr>
          <a:r>
            <a:rPr lang="es-ES_tradnl" sz="1400" kern="1200">
              <a:latin typeface="Montserrat" panose="00000500000000000000"/>
            </a:rPr>
            <a:t>No se recomienda el uso de la monovalente.</a:t>
          </a:r>
          <a:endParaRPr lang="es-CO" sz="1400" kern="1200">
            <a:latin typeface="Montserrat" panose="00000500000000000000"/>
          </a:endParaRPr>
        </a:p>
        <a:p>
          <a:pPr marL="114300" lvl="1" indent="-114300" algn="l" defTabSz="622300">
            <a:lnSpc>
              <a:spcPct val="90000"/>
            </a:lnSpc>
            <a:spcBef>
              <a:spcPct val="0"/>
            </a:spcBef>
            <a:spcAft>
              <a:spcPct val="15000"/>
            </a:spcAft>
            <a:buChar char="•"/>
          </a:pPr>
          <a:r>
            <a:rPr lang="es-ES_tradnl" sz="1400" kern="1200" dirty="0">
              <a:latin typeface="Montserrat" panose="00000500000000000000"/>
            </a:rPr>
            <a:t>Hay otros virus que pueden producir parotiditis, la vacuna solo previene la </a:t>
          </a:r>
          <a:r>
            <a:rPr lang="es-ES_tradnl" sz="1400" kern="1200" dirty="0" err="1">
              <a:latin typeface="Montserrat" panose="00000500000000000000"/>
            </a:rPr>
            <a:t>urliana</a:t>
          </a:r>
          <a:r>
            <a:rPr lang="es-ES_tradnl" sz="1400" kern="1200" dirty="0">
              <a:latin typeface="Montserrat" panose="00000500000000000000"/>
            </a:rPr>
            <a:t> que migra a testículos y produce también encefalitis.</a:t>
          </a:r>
          <a:endParaRPr lang="es-CO" sz="1400" kern="1200" dirty="0">
            <a:latin typeface="Montserrat" panose="00000500000000000000"/>
          </a:endParaRPr>
        </a:p>
      </dsp:txBody>
      <dsp:txXfrm>
        <a:off x="1029150" y="71939"/>
        <a:ext cx="3786646" cy="2860484"/>
      </dsp:txXfrm>
    </dsp:sp>
    <dsp:sp modelId="{E229B02C-FAD0-4B10-B67D-8CC7FC06739A}">
      <dsp:nvSpPr>
        <dsp:cNvPr id="0" name=""/>
        <dsp:cNvSpPr/>
      </dsp:nvSpPr>
      <dsp:spPr>
        <a:xfrm>
          <a:off x="960517" y="2932424"/>
          <a:ext cx="3923912" cy="1259520"/>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0" rIns="17780" bIns="0" numCol="1" spcCol="1270" anchor="ctr" anchorCtr="0">
          <a:noAutofit/>
        </a:bodyPr>
        <a:lstStyle/>
        <a:p>
          <a:pPr marL="0" lvl="0" indent="0" algn="ctr" defTabSz="622300">
            <a:lnSpc>
              <a:spcPct val="90000"/>
            </a:lnSpc>
            <a:spcBef>
              <a:spcPct val="0"/>
            </a:spcBef>
            <a:spcAft>
              <a:spcPct val="35000"/>
            </a:spcAft>
            <a:buNone/>
          </a:pPr>
          <a:r>
            <a:rPr lang="es-CO" sz="1400" kern="1200" dirty="0">
              <a:latin typeface="Montserrat" panose="00000500000000000000"/>
            </a:rPr>
            <a:t>Parotiditis </a:t>
          </a:r>
        </a:p>
      </dsp:txBody>
      <dsp:txXfrm>
        <a:off x="960517" y="2932424"/>
        <a:ext cx="2763318" cy="1259520"/>
      </dsp:txXfrm>
    </dsp:sp>
    <dsp:sp modelId="{9E0473C7-8F43-45DC-83FF-9F0F32F3CA99}">
      <dsp:nvSpPr>
        <dsp:cNvPr id="0" name=""/>
        <dsp:cNvSpPr/>
      </dsp:nvSpPr>
      <dsp:spPr>
        <a:xfrm>
          <a:off x="3834837" y="3132487"/>
          <a:ext cx="1373369" cy="1373369"/>
        </a:xfrm>
        <a:prstGeom prst="ellipse">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2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6BDAEA4-E2E0-4E1B-A017-BD158715AD83}">
      <dsp:nvSpPr>
        <dsp:cNvPr id="0" name=""/>
        <dsp:cNvSpPr/>
      </dsp:nvSpPr>
      <dsp:spPr>
        <a:xfrm>
          <a:off x="605678" y="1280"/>
          <a:ext cx="5843587" cy="53123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b" anchorCtr="0">
          <a:noAutofit/>
        </a:bodyPr>
        <a:lstStyle/>
        <a:p>
          <a:pPr marL="0" lvl="0" indent="0" algn="ctr" defTabSz="711200">
            <a:lnSpc>
              <a:spcPct val="90000"/>
            </a:lnSpc>
            <a:spcBef>
              <a:spcPct val="0"/>
            </a:spcBef>
            <a:spcAft>
              <a:spcPct val="35000"/>
            </a:spcAft>
            <a:buNone/>
          </a:pPr>
          <a:endParaRPr lang="es-CO" sz="1600" kern="1200">
            <a:latin typeface="Montserrat" panose="00000500000000000000"/>
          </a:endParaRPr>
        </a:p>
      </dsp:txBody>
      <dsp:txXfrm>
        <a:off x="605678" y="1280"/>
        <a:ext cx="5843587" cy="531235"/>
      </dsp:txXfrm>
    </dsp:sp>
    <dsp:sp modelId="{0CA02D46-3B96-488A-B6F2-2540E3AB77C6}">
      <dsp:nvSpPr>
        <dsp:cNvPr id="0" name=""/>
        <dsp:cNvSpPr/>
      </dsp:nvSpPr>
      <dsp:spPr>
        <a:xfrm>
          <a:off x="1104222" y="532516"/>
          <a:ext cx="1367399" cy="1082145"/>
        </a:xfrm>
        <a:prstGeom prst="chevron">
          <a:avLst>
            <a:gd name="adj" fmla="val 70610"/>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1F29DAB-28FF-40FF-9040-3527CD63E7D9}">
      <dsp:nvSpPr>
        <dsp:cNvPr id="0" name=""/>
        <dsp:cNvSpPr/>
      </dsp:nvSpPr>
      <dsp:spPr>
        <a:xfrm>
          <a:off x="1925571" y="532516"/>
          <a:ext cx="1367399" cy="1082145"/>
        </a:xfrm>
        <a:prstGeom prst="chevron">
          <a:avLst>
            <a:gd name="adj" fmla="val 70610"/>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022680A-2617-4C10-B0A8-CF087E60B335}">
      <dsp:nvSpPr>
        <dsp:cNvPr id="0" name=""/>
        <dsp:cNvSpPr/>
      </dsp:nvSpPr>
      <dsp:spPr>
        <a:xfrm>
          <a:off x="2747569" y="532516"/>
          <a:ext cx="1367399" cy="1082145"/>
        </a:xfrm>
        <a:prstGeom prst="chevron">
          <a:avLst>
            <a:gd name="adj" fmla="val 70610"/>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2C3FA51-6A62-447A-B9D6-ADFCC284EB3A}">
      <dsp:nvSpPr>
        <dsp:cNvPr id="0" name=""/>
        <dsp:cNvSpPr/>
      </dsp:nvSpPr>
      <dsp:spPr>
        <a:xfrm>
          <a:off x="3568918" y="532516"/>
          <a:ext cx="1367399" cy="1082145"/>
        </a:xfrm>
        <a:prstGeom prst="chevron">
          <a:avLst>
            <a:gd name="adj" fmla="val 70610"/>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6D65B58-366E-4A2F-812D-73DF756947A0}">
      <dsp:nvSpPr>
        <dsp:cNvPr id="0" name=""/>
        <dsp:cNvSpPr/>
      </dsp:nvSpPr>
      <dsp:spPr>
        <a:xfrm>
          <a:off x="4390916" y="532516"/>
          <a:ext cx="1367399" cy="1082145"/>
        </a:xfrm>
        <a:prstGeom prst="chevron">
          <a:avLst>
            <a:gd name="adj" fmla="val 70610"/>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2F16EFB-DFCB-45AD-AB40-5FE25775A4A0}">
      <dsp:nvSpPr>
        <dsp:cNvPr id="0" name=""/>
        <dsp:cNvSpPr/>
      </dsp:nvSpPr>
      <dsp:spPr>
        <a:xfrm>
          <a:off x="5212264" y="532516"/>
          <a:ext cx="1367399" cy="1082145"/>
        </a:xfrm>
        <a:prstGeom prst="chevron">
          <a:avLst>
            <a:gd name="adj" fmla="val 70610"/>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93EDC08-1547-4428-9A75-A17A06A6FEA8}">
      <dsp:nvSpPr>
        <dsp:cNvPr id="0" name=""/>
        <dsp:cNvSpPr/>
      </dsp:nvSpPr>
      <dsp:spPr>
        <a:xfrm>
          <a:off x="6034262" y="532516"/>
          <a:ext cx="1367399" cy="1082145"/>
        </a:xfrm>
        <a:prstGeom prst="chevron">
          <a:avLst>
            <a:gd name="adj" fmla="val 70610"/>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8543B06-7F85-4105-84C8-64DD0FEA8AC6}">
      <dsp:nvSpPr>
        <dsp:cNvPr id="0" name=""/>
        <dsp:cNvSpPr/>
      </dsp:nvSpPr>
      <dsp:spPr>
        <a:xfrm>
          <a:off x="605678" y="640730"/>
          <a:ext cx="6916643" cy="865716"/>
        </a:xfrm>
        <a:prstGeom prst="rect">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0640" tIns="40640" rIns="40640" bIns="40640" numCol="1" spcCol="1270" anchor="ctr" anchorCtr="0">
          <a:noAutofit/>
        </a:bodyPr>
        <a:lstStyle/>
        <a:p>
          <a:pPr marL="0" lvl="0" indent="0" algn="ctr" defTabSz="711200">
            <a:lnSpc>
              <a:spcPct val="90000"/>
            </a:lnSpc>
            <a:spcBef>
              <a:spcPct val="0"/>
            </a:spcBef>
            <a:spcAft>
              <a:spcPct val="35000"/>
            </a:spcAft>
            <a:buNone/>
          </a:pPr>
          <a:r>
            <a:rPr lang="es-ES_tradnl" sz="1600" kern="1200" dirty="0">
              <a:latin typeface="Montserrat" panose="00000500000000000000"/>
            </a:rPr>
            <a:t>Por los cambios, migraciones, tala de árboles, se ha hecho migrar al vector a las regiones urbanas. </a:t>
          </a:r>
          <a:endParaRPr lang="es-CO" sz="1600" kern="1200" dirty="0">
            <a:latin typeface="Montserrat" panose="00000500000000000000"/>
          </a:endParaRPr>
        </a:p>
      </dsp:txBody>
      <dsp:txXfrm>
        <a:off x="605678" y="640730"/>
        <a:ext cx="6916643" cy="865716"/>
      </dsp:txXfrm>
    </dsp:sp>
    <dsp:sp modelId="{24B77832-8E31-43B1-8197-CCE7CEB188FE}">
      <dsp:nvSpPr>
        <dsp:cNvPr id="0" name=""/>
        <dsp:cNvSpPr/>
      </dsp:nvSpPr>
      <dsp:spPr>
        <a:xfrm>
          <a:off x="605678" y="1694585"/>
          <a:ext cx="5843587" cy="53123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b" anchorCtr="0">
          <a:noAutofit/>
        </a:bodyPr>
        <a:lstStyle/>
        <a:p>
          <a:pPr marL="0" lvl="0" indent="0" algn="ctr" defTabSz="711200">
            <a:lnSpc>
              <a:spcPct val="90000"/>
            </a:lnSpc>
            <a:spcBef>
              <a:spcPct val="0"/>
            </a:spcBef>
            <a:spcAft>
              <a:spcPct val="35000"/>
            </a:spcAft>
            <a:buNone/>
          </a:pPr>
          <a:endParaRPr lang="es-CO" sz="1600" kern="1200">
            <a:latin typeface="Montserrat" panose="00000500000000000000"/>
          </a:endParaRPr>
        </a:p>
      </dsp:txBody>
      <dsp:txXfrm>
        <a:off x="605678" y="1694585"/>
        <a:ext cx="5843587" cy="531235"/>
      </dsp:txXfrm>
    </dsp:sp>
    <dsp:sp modelId="{AF7C5952-2588-4AEE-98F3-86040E8D4A50}">
      <dsp:nvSpPr>
        <dsp:cNvPr id="0" name=""/>
        <dsp:cNvSpPr/>
      </dsp:nvSpPr>
      <dsp:spPr>
        <a:xfrm>
          <a:off x="1104222" y="2225820"/>
          <a:ext cx="1367399" cy="1082145"/>
        </a:xfrm>
        <a:prstGeom prst="chevron">
          <a:avLst>
            <a:gd name="adj" fmla="val 70610"/>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940E780-DD02-4F56-85EA-856C62F97C51}">
      <dsp:nvSpPr>
        <dsp:cNvPr id="0" name=""/>
        <dsp:cNvSpPr/>
      </dsp:nvSpPr>
      <dsp:spPr>
        <a:xfrm>
          <a:off x="1925571" y="2225820"/>
          <a:ext cx="1367399" cy="1082145"/>
        </a:xfrm>
        <a:prstGeom prst="chevron">
          <a:avLst>
            <a:gd name="adj" fmla="val 70610"/>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9EEEA2D-C6D7-4E68-9427-F7A4B59AFE17}">
      <dsp:nvSpPr>
        <dsp:cNvPr id="0" name=""/>
        <dsp:cNvSpPr/>
      </dsp:nvSpPr>
      <dsp:spPr>
        <a:xfrm>
          <a:off x="2747569" y="2225820"/>
          <a:ext cx="1367399" cy="1082145"/>
        </a:xfrm>
        <a:prstGeom prst="chevron">
          <a:avLst>
            <a:gd name="adj" fmla="val 70610"/>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8C75DF3-DB24-457A-A2C4-F021E21A12F8}">
      <dsp:nvSpPr>
        <dsp:cNvPr id="0" name=""/>
        <dsp:cNvSpPr/>
      </dsp:nvSpPr>
      <dsp:spPr>
        <a:xfrm>
          <a:off x="3568918" y="2225820"/>
          <a:ext cx="1367399" cy="1082145"/>
        </a:xfrm>
        <a:prstGeom prst="chevron">
          <a:avLst>
            <a:gd name="adj" fmla="val 70610"/>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A5C59A7-0F44-4635-9575-A14AB87F8B7D}">
      <dsp:nvSpPr>
        <dsp:cNvPr id="0" name=""/>
        <dsp:cNvSpPr/>
      </dsp:nvSpPr>
      <dsp:spPr>
        <a:xfrm>
          <a:off x="4390916" y="2225820"/>
          <a:ext cx="1367399" cy="1082145"/>
        </a:xfrm>
        <a:prstGeom prst="chevron">
          <a:avLst>
            <a:gd name="adj" fmla="val 70610"/>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2F12F0F-AD94-422C-9E0B-D036F67C7390}">
      <dsp:nvSpPr>
        <dsp:cNvPr id="0" name=""/>
        <dsp:cNvSpPr/>
      </dsp:nvSpPr>
      <dsp:spPr>
        <a:xfrm>
          <a:off x="5212264" y="2225820"/>
          <a:ext cx="1367399" cy="1082145"/>
        </a:xfrm>
        <a:prstGeom prst="chevron">
          <a:avLst>
            <a:gd name="adj" fmla="val 70610"/>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FBBACEA-ED88-468A-8A61-C3D5239BB87F}">
      <dsp:nvSpPr>
        <dsp:cNvPr id="0" name=""/>
        <dsp:cNvSpPr/>
      </dsp:nvSpPr>
      <dsp:spPr>
        <a:xfrm>
          <a:off x="6034262" y="2225820"/>
          <a:ext cx="1367399" cy="1082145"/>
        </a:xfrm>
        <a:prstGeom prst="chevron">
          <a:avLst>
            <a:gd name="adj" fmla="val 70610"/>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98176F7-C66A-4951-BEF3-82F1AE52B0A0}">
      <dsp:nvSpPr>
        <dsp:cNvPr id="0" name=""/>
        <dsp:cNvSpPr/>
      </dsp:nvSpPr>
      <dsp:spPr>
        <a:xfrm>
          <a:off x="605678" y="2281187"/>
          <a:ext cx="6916643" cy="971412"/>
        </a:xfrm>
        <a:prstGeom prst="rect">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0640" tIns="40640" rIns="40640" bIns="40640" numCol="1" spcCol="1270" anchor="ctr" anchorCtr="0">
          <a:noAutofit/>
        </a:bodyPr>
        <a:lstStyle/>
        <a:p>
          <a:pPr marL="0" lvl="0" indent="0" algn="ctr" defTabSz="711200">
            <a:lnSpc>
              <a:spcPct val="90000"/>
            </a:lnSpc>
            <a:spcBef>
              <a:spcPct val="0"/>
            </a:spcBef>
            <a:spcAft>
              <a:spcPct val="35000"/>
            </a:spcAft>
            <a:buNone/>
          </a:pPr>
          <a:r>
            <a:rPr lang="es-ES_tradnl" sz="1600" kern="1200" dirty="0">
              <a:latin typeface="Montserrat" panose="00000500000000000000"/>
            </a:rPr>
            <a:t>Colombia posee varias zonas aptas para el desarrollo de la enfermedad, los principales brotes han sido en la zona del Catatumbo y en la Sierra Nevada. La letalidad durante los brotes fue de 27.5%.</a:t>
          </a:r>
          <a:endParaRPr lang="es-CO" sz="1600" kern="1200" dirty="0">
            <a:latin typeface="Montserrat" panose="00000500000000000000"/>
          </a:endParaRPr>
        </a:p>
      </dsp:txBody>
      <dsp:txXfrm>
        <a:off x="605678" y="2281187"/>
        <a:ext cx="6916643" cy="971412"/>
      </dsp:txXfrm>
    </dsp:sp>
    <dsp:sp modelId="{CDB3DE0F-BB6C-4465-BBBD-75E6763F7A59}">
      <dsp:nvSpPr>
        <dsp:cNvPr id="0" name=""/>
        <dsp:cNvSpPr/>
      </dsp:nvSpPr>
      <dsp:spPr>
        <a:xfrm>
          <a:off x="605678" y="3387890"/>
          <a:ext cx="5843587" cy="53123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b" anchorCtr="0">
          <a:noAutofit/>
        </a:bodyPr>
        <a:lstStyle/>
        <a:p>
          <a:pPr marL="0" lvl="0" indent="0" algn="ctr" defTabSz="711200">
            <a:lnSpc>
              <a:spcPct val="90000"/>
            </a:lnSpc>
            <a:spcBef>
              <a:spcPct val="0"/>
            </a:spcBef>
            <a:spcAft>
              <a:spcPct val="35000"/>
            </a:spcAft>
            <a:buNone/>
          </a:pPr>
          <a:endParaRPr lang="es-CO" sz="1600" kern="1200">
            <a:latin typeface="Montserrat" panose="00000500000000000000"/>
          </a:endParaRPr>
        </a:p>
      </dsp:txBody>
      <dsp:txXfrm>
        <a:off x="605678" y="3387890"/>
        <a:ext cx="5843587" cy="531235"/>
      </dsp:txXfrm>
    </dsp:sp>
    <dsp:sp modelId="{70053E7A-EC96-4C77-9F6F-FBEA94707939}">
      <dsp:nvSpPr>
        <dsp:cNvPr id="0" name=""/>
        <dsp:cNvSpPr/>
      </dsp:nvSpPr>
      <dsp:spPr>
        <a:xfrm>
          <a:off x="1104222" y="3919125"/>
          <a:ext cx="1367399" cy="1082145"/>
        </a:xfrm>
        <a:prstGeom prst="chevron">
          <a:avLst>
            <a:gd name="adj" fmla="val 70610"/>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A13683D-A3EC-49CB-95D1-645722464A08}">
      <dsp:nvSpPr>
        <dsp:cNvPr id="0" name=""/>
        <dsp:cNvSpPr/>
      </dsp:nvSpPr>
      <dsp:spPr>
        <a:xfrm>
          <a:off x="1925571" y="3919125"/>
          <a:ext cx="1367399" cy="1082145"/>
        </a:xfrm>
        <a:prstGeom prst="chevron">
          <a:avLst>
            <a:gd name="adj" fmla="val 70610"/>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40114B5-7C4D-4B5A-AA43-008BD84770B1}">
      <dsp:nvSpPr>
        <dsp:cNvPr id="0" name=""/>
        <dsp:cNvSpPr/>
      </dsp:nvSpPr>
      <dsp:spPr>
        <a:xfrm>
          <a:off x="2747569" y="3919125"/>
          <a:ext cx="1367399" cy="1082145"/>
        </a:xfrm>
        <a:prstGeom prst="chevron">
          <a:avLst>
            <a:gd name="adj" fmla="val 70610"/>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BFC6881-71EB-40D7-B12E-381F0654E640}">
      <dsp:nvSpPr>
        <dsp:cNvPr id="0" name=""/>
        <dsp:cNvSpPr/>
      </dsp:nvSpPr>
      <dsp:spPr>
        <a:xfrm>
          <a:off x="3568918" y="3919125"/>
          <a:ext cx="1367399" cy="1082145"/>
        </a:xfrm>
        <a:prstGeom prst="chevron">
          <a:avLst>
            <a:gd name="adj" fmla="val 70610"/>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AAAA28A-1460-4B8C-AA66-49FE4BED380C}">
      <dsp:nvSpPr>
        <dsp:cNvPr id="0" name=""/>
        <dsp:cNvSpPr/>
      </dsp:nvSpPr>
      <dsp:spPr>
        <a:xfrm>
          <a:off x="4390916" y="3919125"/>
          <a:ext cx="1367399" cy="1082145"/>
        </a:xfrm>
        <a:prstGeom prst="chevron">
          <a:avLst>
            <a:gd name="adj" fmla="val 70610"/>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B0B25E8-06EC-4CDA-AD6B-E7E13F021459}">
      <dsp:nvSpPr>
        <dsp:cNvPr id="0" name=""/>
        <dsp:cNvSpPr/>
      </dsp:nvSpPr>
      <dsp:spPr>
        <a:xfrm>
          <a:off x="5212264" y="3919125"/>
          <a:ext cx="1367399" cy="1082145"/>
        </a:xfrm>
        <a:prstGeom prst="chevron">
          <a:avLst>
            <a:gd name="adj" fmla="val 70610"/>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D6DAD78-B469-4490-BB94-CF2D55E6703F}">
      <dsp:nvSpPr>
        <dsp:cNvPr id="0" name=""/>
        <dsp:cNvSpPr/>
      </dsp:nvSpPr>
      <dsp:spPr>
        <a:xfrm>
          <a:off x="6034262" y="3919125"/>
          <a:ext cx="1367399" cy="1082145"/>
        </a:xfrm>
        <a:prstGeom prst="chevron">
          <a:avLst>
            <a:gd name="adj" fmla="val 70610"/>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AEA7228-1384-4F42-A028-8913356B6352}">
      <dsp:nvSpPr>
        <dsp:cNvPr id="0" name=""/>
        <dsp:cNvSpPr/>
      </dsp:nvSpPr>
      <dsp:spPr>
        <a:xfrm>
          <a:off x="605678" y="4027339"/>
          <a:ext cx="6916643" cy="865716"/>
        </a:xfrm>
        <a:prstGeom prst="rect">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0640" tIns="40640" rIns="40640" bIns="40640" numCol="1" spcCol="1270" anchor="ctr" anchorCtr="0">
          <a:noAutofit/>
        </a:bodyPr>
        <a:lstStyle/>
        <a:p>
          <a:pPr marL="0" lvl="0" indent="0" algn="ctr" defTabSz="711200">
            <a:lnSpc>
              <a:spcPct val="90000"/>
            </a:lnSpc>
            <a:spcBef>
              <a:spcPct val="0"/>
            </a:spcBef>
            <a:spcAft>
              <a:spcPct val="35000"/>
            </a:spcAft>
            <a:buNone/>
          </a:pPr>
          <a:r>
            <a:rPr lang="es-ES_tradnl" sz="1600" kern="1200" dirty="0">
              <a:latin typeface="Montserrat" panose="00000500000000000000"/>
            </a:rPr>
            <a:t>Se decidió plan de vacunación en 3 etapas: vacunar todos los &gt;1 año en zonas endémicas que han tenido casos de FA, a los &gt;1 año en zonas con Aedes </a:t>
          </a:r>
          <a:r>
            <a:rPr lang="es-ES_tradnl" sz="1600" kern="1200" dirty="0" err="1">
              <a:latin typeface="Montserrat" panose="00000500000000000000"/>
            </a:rPr>
            <a:t>aegypti</a:t>
          </a:r>
          <a:r>
            <a:rPr lang="es-ES_tradnl" sz="1600" kern="1200" dirty="0">
              <a:latin typeface="Montserrat" panose="00000500000000000000"/>
            </a:rPr>
            <a:t>, a todos los niños que cumplan 1 año.</a:t>
          </a:r>
          <a:endParaRPr lang="es-CO" sz="1600" kern="1200" dirty="0">
            <a:latin typeface="Montserrat" panose="00000500000000000000"/>
          </a:endParaRPr>
        </a:p>
      </dsp:txBody>
      <dsp:txXfrm>
        <a:off x="605678" y="4027339"/>
        <a:ext cx="6916643" cy="865716"/>
      </dsp:txXfrm>
    </dsp:sp>
  </dsp:spTree>
</dsp:drawing>
</file>

<file path=ppt/diagrams/drawing2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668882B-FA21-4162-BFF5-8663A1A66CBA}">
      <dsp:nvSpPr>
        <dsp:cNvPr id="0" name=""/>
        <dsp:cNvSpPr/>
      </dsp:nvSpPr>
      <dsp:spPr>
        <a:xfrm>
          <a:off x="0" y="372728"/>
          <a:ext cx="8128000" cy="1216800"/>
        </a:xfrm>
        <a:prstGeom prst="roundRect">
          <a:avLst/>
        </a:prstGeom>
        <a:solidFill>
          <a:schemeClr val="accent1">
            <a:shade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s-CO" sz="1800" kern="1200" dirty="0">
              <a:latin typeface="Montserrat"/>
            </a:rPr>
            <a:t>La eficacia con una sola dosis es cercana al 99%. </a:t>
          </a:r>
        </a:p>
      </dsp:txBody>
      <dsp:txXfrm>
        <a:off x="59399" y="432127"/>
        <a:ext cx="8009202" cy="1098002"/>
      </dsp:txXfrm>
    </dsp:sp>
    <dsp:sp modelId="{6BC1DD02-6DCA-4180-8528-BABF60147FFB}">
      <dsp:nvSpPr>
        <dsp:cNvPr id="0" name=""/>
        <dsp:cNvSpPr/>
      </dsp:nvSpPr>
      <dsp:spPr>
        <a:xfrm>
          <a:off x="0" y="1776728"/>
          <a:ext cx="8128000" cy="1216800"/>
        </a:xfrm>
        <a:prstGeom prst="roundRect">
          <a:avLst/>
        </a:prstGeom>
        <a:solidFill>
          <a:srgbClr val="0070C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s-CO" sz="1800" kern="1200" dirty="0">
              <a:latin typeface="Montserrat"/>
            </a:rPr>
            <a:t>No aplicar en menores de 6 meses por riesgo de encefalitis ni luego de haber recibido vacunación contra cólera o fiebre tifoidea. </a:t>
          </a:r>
        </a:p>
      </dsp:txBody>
      <dsp:txXfrm>
        <a:off x="59399" y="1836127"/>
        <a:ext cx="8009202" cy="1098002"/>
      </dsp:txXfrm>
    </dsp:sp>
  </dsp:spTree>
</dsp:drawing>
</file>

<file path=ppt/diagrams/drawing2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6537BC2-59AD-4567-A0AE-F5B360CCC8E3}">
      <dsp:nvSpPr>
        <dsp:cNvPr id="0" name=""/>
        <dsp:cNvSpPr/>
      </dsp:nvSpPr>
      <dsp:spPr>
        <a:xfrm>
          <a:off x="3786530" y="673999"/>
          <a:ext cx="520738" cy="91440"/>
        </a:xfrm>
        <a:custGeom>
          <a:avLst/>
          <a:gdLst/>
          <a:ahLst/>
          <a:cxnLst/>
          <a:rect l="0" t="0" r="0" b="0"/>
          <a:pathLst>
            <a:path>
              <a:moveTo>
                <a:pt x="0" y="45720"/>
              </a:moveTo>
              <a:lnTo>
                <a:pt x="520738" y="45720"/>
              </a:lnTo>
            </a:path>
          </a:pathLst>
        </a:custGeom>
        <a:noFill/>
        <a:ln w="6350" cap="flat" cmpd="sng" algn="ctr">
          <a:solidFill>
            <a:schemeClr val="accent1">
              <a:shade val="90000"/>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711200">
            <a:lnSpc>
              <a:spcPct val="90000"/>
            </a:lnSpc>
            <a:spcBef>
              <a:spcPct val="0"/>
            </a:spcBef>
            <a:spcAft>
              <a:spcPct val="35000"/>
            </a:spcAft>
            <a:buNone/>
          </a:pPr>
          <a:endParaRPr lang="es-CO" sz="1600" kern="1200">
            <a:latin typeface="Montserrat"/>
          </a:endParaRPr>
        </a:p>
      </dsp:txBody>
      <dsp:txXfrm>
        <a:off x="4033116" y="716963"/>
        <a:ext cx="27566" cy="5513"/>
      </dsp:txXfrm>
    </dsp:sp>
    <dsp:sp modelId="{EF9B04B8-AE11-4937-A79B-93CA63E4289C}">
      <dsp:nvSpPr>
        <dsp:cNvPr id="0" name=""/>
        <dsp:cNvSpPr/>
      </dsp:nvSpPr>
      <dsp:spPr>
        <a:xfrm>
          <a:off x="1391205" y="582"/>
          <a:ext cx="2397125" cy="1438275"/>
        </a:xfrm>
        <a:prstGeom prst="rect">
          <a:avLst/>
        </a:prstGeom>
        <a:solidFill>
          <a:schemeClr val="accent1">
            <a:shade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marL="0" lvl="0" indent="0" algn="ctr" defTabSz="711200">
            <a:lnSpc>
              <a:spcPct val="90000"/>
            </a:lnSpc>
            <a:spcBef>
              <a:spcPct val="0"/>
            </a:spcBef>
            <a:spcAft>
              <a:spcPct val="35000"/>
            </a:spcAft>
            <a:buNone/>
          </a:pPr>
          <a:r>
            <a:rPr lang="es-CO" sz="1600" kern="1200" dirty="0">
              <a:latin typeface="Montserrat"/>
            </a:rPr>
            <a:t>La que se encuentra disponible en el PAI es la </a:t>
          </a:r>
          <a:r>
            <a:rPr lang="es-CO" sz="1600" kern="1200" dirty="0" err="1">
              <a:latin typeface="Montserrat"/>
            </a:rPr>
            <a:t>Rotarix</a:t>
          </a:r>
          <a:r>
            <a:rPr lang="es-CO" sz="1600" kern="1200" dirty="0">
              <a:latin typeface="Montserrat"/>
            </a:rPr>
            <a:t> (monovalente). </a:t>
          </a:r>
        </a:p>
      </dsp:txBody>
      <dsp:txXfrm>
        <a:off x="1391205" y="582"/>
        <a:ext cx="2397125" cy="1438275"/>
      </dsp:txXfrm>
    </dsp:sp>
    <dsp:sp modelId="{1E716F89-5B62-49CB-B11B-8F44B9E91D73}">
      <dsp:nvSpPr>
        <dsp:cNvPr id="0" name=""/>
        <dsp:cNvSpPr/>
      </dsp:nvSpPr>
      <dsp:spPr>
        <a:xfrm>
          <a:off x="2589768" y="1437057"/>
          <a:ext cx="2948463" cy="520738"/>
        </a:xfrm>
        <a:custGeom>
          <a:avLst/>
          <a:gdLst/>
          <a:ahLst/>
          <a:cxnLst/>
          <a:rect l="0" t="0" r="0" b="0"/>
          <a:pathLst>
            <a:path>
              <a:moveTo>
                <a:pt x="2948463" y="0"/>
              </a:moveTo>
              <a:lnTo>
                <a:pt x="2948463" y="277469"/>
              </a:lnTo>
              <a:lnTo>
                <a:pt x="0" y="277469"/>
              </a:lnTo>
              <a:lnTo>
                <a:pt x="0" y="520738"/>
              </a:lnTo>
            </a:path>
          </a:pathLst>
        </a:custGeom>
        <a:noFill/>
        <a:ln w="6350" cap="flat" cmpd="sng" algn="ctr">
          <a:solidFill>
            <a:schemeClr val="accent1">
              <a:shade val="90000"/>
              <a:hueOff val="166170"/>
              <a:satOff val="-3548"/>
              <a:lumOff val="13244"/>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711200">
            <a:lnSpc>
              <a:spcPct val="90000"/>
            </a:lnSpc>
            <a:spcBef>
              <a:spcPct val="0"/>
            </a:spcBef>
            <a:spcAft>
              <a:spcPct val="35000"/>
            </a:spcAft>
            <a:buNone/>
          </a:pPr>
          <a:endParaRPr lang="es-CO" sz="1600" kern="1200">
            <a:latin typeface="Montserrat"/>
          </a:endParaRPr>
        </a:p>
      </dsp:txBody>
      <dsp:txXfrm>
        <a:off x="3989010" y="1694669"/>
        <a:ext cx="149978" cy="5513"/>
      </dsp:txXfrm>
    </dsp:sp>
    <dsp:sp modelId="{BC1BA5BC-359A-4822-91E1-1620747CD9D9}">
      <dsp:nvSpPr>
        <dsp:cNvPr id="0" name=""/>
        <dsp:cNvSpPr/>
      </dsp:nvSpPr>
      <dsp:spPr>
        <a:xfrm>
          <a:off x="4339669" y="582"/>
          <a:ext cx="2397125" cy="1438275"/>
        </a:xfrm>
        <a:prstGeom prst="rect">
          <a:avLst/>
        </a:prstGeom>
        <a:solidFill>
          <a:schemeClr val="accent1">
            <a:shade val="50000"/>
            <a:hueOff val="134164"/>
            <a:satOff val="-3267"/>
            <a:lumOff val="14299"/>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marL="0" lvl="0" indent="0" algn="ctr" defTabSz="711200">
            <a:lnSpc>
              <a:spcPct val="90000"/>
            </a:lnSpc>
            <a:spcBef>
              <a:spcPct val="0"/>
            </a:spcBef>
            <a:spcAft>
              <a:spcPct val="35000"/>
            </a:spcAft>
            <a:buNone/>
          </a:pPr>
          <a:r>
            <a:rPr lang="es-ES_tradnl" sz="1600" kern="1200" dirty="0">
              <a:latin typeface="Montserrat"/>
            </a:rPr>
            <a:t>Diarrea aguda, de alto débito, explosiva.</a:t>
          </a:r>
          <a:endParaRPr lang="es-CO" sz="1600" kern="1200" dirty="0">
            <a:latin typeface="Montserrat"/>
          </a:endParaRPr>
        </a:p>
      </dsp:txBody>
      <dsp:txXfrm>
        <a:off x="4339669" y="582"/>
        <a:ext cx="2397125" cy="1438275"/>
      </dsp:txXfrm>
    </dsp:sp>
    <dsp:sp modelId="{2A19CAF4-6827-4F1A-90CE-64ABB96CA66A}">
      <dsp:nvSpPr>
        <dsp:cNvPr id="0" name=""/>
        <dsp:cNvSpPr/>
      </dsp:nvSpPr>
      <dsp:spPr>
        <a:xfrm>
          <a:off x="3786530" y="2663613"/>
          <a:ext cx="520738" cy="91440"/>
        </a:xfrm>
        <a:custGeom>
          <a:avLst/>
          <a:gdLst/>
          <a:ahLst/>
          <a:cxnLst/>
          <a:rect l="0" t="0" r="0" b="0"/>
          <a:pathLst>
            <a:path>
              <a:moveTo>
                <a:pt x="0" y="45720"/>
              </a:moveTo>
              <a:lnTo>
                <a:pt x="520738" y="45720"/>
              </a:lnTo>
            </a:path>
          </a:pathLst>
        </a:custGeom>
        <a:noFill/>
        <a:ln w="6350" cap="flat" cmpd="sng" algn="ctr">
          <a:solidFill>
            <a:schemeClr val="accent1">
              <a:shade val="90000"/>
              <a:hueOff val="332341"/>
              <a:satOff val="-7097"/>
              <a:lumOff val="26487"/>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711200">
            <a:lnSpc>
              <a:spcPct val="90000"/>
            </a:lnSpc>
            <a:spcBef>
              <a:spcPct val="0"/>
            </a:spcBef>
            <a:spcAft>
              <a:spcPct val="35000"/>
            </a:spcAft>
            <a:buNone/>
          </a:pPr>
          <a:endParaRPr lang="es-CO" sz="1600" kern="1200">
            <a:latin typeface="Montserrat"/>
          </a:endParaRPr>
        </a:p>
      </dsp:txBody>
      <dsp:txXfrm>
        <a:off x="4033116" y="2706576"/>
        <a:ext cx="27566" cy="5513"/>
      </dsp:txXfrm>
    </dsp:sp>
    <dsp:sp modelId="{6A75E4C0-2D51-4419-8C0C-AD07C2049DF1}">
      <dsp:nvSpPr>
        <dsp:cNvPr id="0" name=""/>
        <dsp:cNvSpPr/>
      </dsp:nvSpPr>
      <dsp:spPr>
        <a:xfrm>
          <a:off x="1391205" y="1990196"/>
          <a:ext cx="2397125" cy="1438275"/>
        </a:xfrm>
        <a:prstGeom prst="rect">
          <a:avLst/>
        </a:prstGeom>
        <a:solidFill>
          <a:schemeClr val="accent1">
            <a:shade val="50000"/>
            <a:hueOff val="268329"/>
            <a:satOff val="-6535"/>
            <a:lumOff val="28597"/>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marL="0" lvl="0" indent="0" algn="ctr" defTabSz="711200">
            <a:lnSpc>
              <a:spcPct val="90000"/>
            </a:lnSpc>
            <a:spcBef>
              <a:spcPct val="0"/>
            </a:spcBef>
            <a:spcAft>
              <a:spcPct val="35000"/>
            </a:spcAft>
            <a:buNone/>
          </a:pPr>
          <a:r>
            <a:rPr lang="es-ES_tradnl" sz="1600" kern="1200" dirty="0">
              <a:latin typeface="Montserrat"/>
            </a:rPr>
            <a:t>El año (1) de vida es el pico de rotavirus. </a:t>
          </a:r>
          <a:endParaRPr lang="es-CO" sz="1600" kern="1200" dirty="0">
            <a:latin typeface="Montserrat"/>
          </a:endParaRPr>
        </a:p>
      </dsp:txBody>
      <dsp:txXfrm>
        <a:off x="1391205" y="1990196"/>
        <a:ext cx="2397125" cy="1438275"/>
      </dsp:txXfrm>
    </dsp:sp>
    <dsp:sp modelId="{74437DE3-55CC-4A88-966A-13171ABFA9DD}">
      <dsp:nvSpPr>
        <dsp:cNvPr id="0" name=""/>
        <dsp:cNvSpPr/>
      </dsp:nvSpPr>
      <dsp:spPr>
        <a:xfrm>
          <a:off x="2589768" y="3426671"/>
          <a:ext cx="2948463" cy="520738"/>
        </a:xfrm>
        <a:custGeom>
          <a:avLst/>
          <a:gdLst/>
          <a:ahLst/>
          <a:cxnLst/>
          <a:rect l="0" t="0" r="0" b="0"/>
          <a:pathLst>
            <a:path>
              <a:moveTo>
                <a:pt x="2948463" y="0"/>
              </a:moveTo>
              <a:lnTo>
                <a:pt x="2948463" y="277469"/>
              </a:lnTo>
              <a:lnTo>
                <a:pt x="0" y="277469"/>
              </a:lnTo>
              <a:lnTo>
                <a:pt x="0" y="520738"/>
              </a:lnTo>
            </a:path>
          </a:pathLst>
        </a:custGeom>
        <a:noFill/>
        <a:ln w="6350" cap="flat" cmpd="sng" algn="ctr">
          <a:solidFill>
            <a:schemeClr val="accent1">
              <a:shade val="90000"/>
              <a:hueOff val="332341"/>
              <a:satOff val="-7097"/>
              <a:lumOff val="26487"/>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711200">
            <a:lnSpc>
              <a:spcPct val="90000"/>
            </a:lnSpc>
            <a:spcBef>
              <a:spcPct val="0"/>
            </a:spcBef>
            <a:spcAft>
              <a:spcPct val="35000"/>
            </a:spcAft>
            <a:buNone/>
          </a:pPr>
          <a:endParaRPr lang="es-CO" sz="1600" kern="1200">
            <a:latin typeface="Montserrat"/>
          </a:endParaRPr>
        </a:p>
      </dsp:txBody>
      <dsp:txXfrm>
        <a:off x="3989010" y="3684283"/>
        <a:ext cx="149978" cy="5513"/>
      </dsp:txXfrm>
    </dsp:sp>
    <dsp:sp modelId="{B1C37C53-14F9-449E-B7F4-6CA1CC9DE0FF}">
      <dsp:nvSpPr>
        <dsp:cNvPr id="0" name=""/>
        <dsp:cNvSpPr/>
      </dsp:nvSpPr>
      <dsp:spPr>
        <a:xfrm>
          <a:off x="4339669" y="1990196"/>
          <a:ext cx="2397125" cy="1438275"/>
        </a:xfrm>
        <a:prstGeom prst="rect">
          <a:avLst/>
        </a:prstGeom>
        <a:solidFill>
          <a:srgbClr val="0070C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marL="0" lvl="0" indent="0" algn="ctr" defTabSz="711200">
            <a:lnSpc>
              <a:spcPct val="90000"/>
            </a:lnSpc>
            <a:spcBef>
              <a:spcPct val="0"/>
            </a:spcBef>
            <a:spcAft>
              <a:spcPct val="35000"/>
            </a:spcAft>
            <a:buNone/>
          </a:pPr>
          <a:r>
            <a:rPr lang="es-ES_tradnl" sz="1600" kern="1200" dirty="0">
              <a:latin typeface="Montserrat"/>
            </a:rPr>
            <a:t>Las principales cepas G1-G4-G9 quedan cubiertas.</a:t>
          </a:r>
          <a:endParaRPr lang="es-CO" sz="1600" kern="1200" dirty="0">
            <a:latin typeface="Montserrat"/>
          </a:endParaRPr>
        </a:p>
      </dsp:txBody>
      <dsp:txXfrm>
        <a:off x="4339669" y="1990196"/>
        <a:ext cx="2397125" cy="1438275"/>
      </dsp:txXfrm>
    </dsp:sp>
    <dsp:sp modelId="{BB6AB917-3E98-4FA5-8DFC-85E06AD9F240}">
      <dsp:nvSpPr>
        <dsp:cNvPr id="0" name=""/>
        <dsp:cNvSpPr/>
      </dsp:nvSpPr>
      <dsp:spPr>
        <a:xfrm>
          <a:off x="3786530" y="4653227"/>
          <a:ext cx="520738" cy="91440"/>
        </a:xfrm>
        <a:custGeom>
          <a:avLst/>
          <a:gdLst/>
          <a:ahLst/>
          <a:cxnLst/>
          <a:rect l="0" t="0" r="0" b="0"/>
          <a:pathLst>
            <a:path>
              <a:moveTo>
                <a:pt x="0" y="45720"/>
              </a:moveTo>
              <a:lnTo>
                <a:pt x="520738" y="45720"/>
              </a:lnTo>
            </a:path>
          </a:pathLst>
        </a:custGeom>
        <a:noFill/>
        <a:ln w="6350" cap="flat" cmpd="sng" algn="ctr">
          <a:solidFill>
            <a:schemeClr val="accent1">
              <a:shade val="90000"/>
              <a:hueOff val="166170"/>
              <a:satOff val="-3548"/>
              <a:lumOff val="13244"/>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711200">
            <a:lnSpc>
              <a:spcPct val="90000"/>
            </a:lnSpc>
            <a:spcBef>
              <a:spcPct val="0"/>
            </a:spcBef>
            <a:spcAft>
              <a:spcPct val="35000"/>
            </a:spcAft>
            <a:buNone/>
          </a:pPr>
          <a:endParaRPr lang="es-CO" sz="1600" kern="1200">
            <a:latin typeface="Montserrat"/>
          </a:endParaRPr>
        </a:p>
      </dsp:txBody>
      <dsp:txXfrm>
        <a:off x="4033116" y="4696190"/>
        <a:ext cx="27566" cy="5513"/>
      </dsp:txXfrm>
    </dsp:sp>
    <dsp:sp modelId="{E3331566-0C68-4EDB-BE06-4AAC0D56481B}">
      <dsp:nvSpPr>
        <dsp:cNvPr id="0" name=""/>
        <dsp:cNvSpPr/>
      </dsp:nvSpPr>
      <dsp:spPr>
        <a:xfrm>
          <a:off x="1391205" y="3979809"/>
          <a:ext cx="2397125" cy="1438275"/>
        </a:xfrm>
        <a:prstGeom prst="rect">
          <a:avLst/>
        </a:prstGeom>
        <a:solidFill>
          <a:srgbClr val="0070C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marL="0" lvl="0" indent="0" algn="ctr" defTabSz="711200">
            <a:lnSpc>
              <a:spcPct val="90000"/>
            </a:lnSpc>
            <a:spcBef>
              <a:spcPct val="0"/>
            </a:spcBef>
            <a:spcAft>
              <a:spcPct val="35000"/>
            </a:spcAft>
            <a:buNone/>
          </a:pPr>
          <a:r>
            <a:rPr lang="es-ES_tradnl" sz="1600" kern="1200" dirty="0">
              <a:latin typeface="Montserrat"/>
            </a:rPr>
            <a:t>Están la </a:t>
          </a:r>
          <a:r>
            <a:rPr lang="es-ES_tradnl" sz="1600" kern="1200" dirty="0" err="1">
              <a:latin typeface="Montserrat"/>
            </a:rPr>
            <a:t>rotarix</a:t>
          </a:r>
          <a:r>
            <a:rPr lang="es-ES_tradnl" sz="1600" kern="1200" dirty="0">
              <a:latin typeface="Montserrat"/>
            </a:rPr>
            <a:t> y </a:t>
          </a:r>
          <a:r>
            <a:rPr lang="es-ES_tradnl" sz="1600" kern="1200" dirty="0" err="1">
              <a:latin typeface="Montserrat"/>
            </a:rPr>
            <a:t>rotateq</a:t>
          </a:r>
          <a:r>
            <a:rPr lang="es-ES_tradnl" sz="1600" kern="1200" dirty="0">
              <a:latin typeface="Montserrat"/>
            </a:rPr>
            <a:t>. </a:t>
          </a:r>
          <a:endParaRPr lang="es-CO" sz="1600" kern="1200" dirty="0">
            <a:latin typeface="Montserrat"/>
          </a:endParaRPr>
        </a:p>
        <a:p>
          <a:pPr marL="0" lvl="0" indent="0" algn="ctr" defTabSz="711200">
            <a:lnSpc>
              <a:spcPct val="90000"/>
            </a:lnSpc>
            <a:spcBef>
              <a:spcPct val="0"/>
            </a:spcBef>
            <a:spcAft>
              <a:spcPct val="35000"/>
            </a:spcAft>
            <a:buNone/>
          </a:pPr>
          <a:r>
            <a:rPr lang="es-ES_tradnl" sz="1600" kern="1200" dirty="0" err="1">
              <a:latin typeface="Montserrat"/>
            </a:rPr>
            <a:t>Rotateq</a:t>
          </a:r>
          <a:r>
            <a:rPr lang="es-ES_tradnl" sz="1600" kern="1200" dirty="0">
              <a:latin typeface="Montserrat"/>
            </a:rPr>
            <a:t>, más dosis, más cara, no es oral. </a:t>
          </a:r>
          <a:endParaRPr lang="es-CO" sz="1600" kern="1200" dirty="0">
            <a:latin typeface="Montserrat"/>
          </a:endParaRPr>
        </a:p>
      </dsp:txBody>
      <dsp:txXfrm>
        <a:off x="1391205" y="3979809"/>
        <a:ext cx="2397125" cy="1438275"/>
      </dsp:txXfrm>
    </dsp:sp>
    <dsp:sp modelId="{D86C2D0E-5846-468D-9961-7D7E23756469}">
      <dsp:nvSpPr>
        <dsp:cNvPr id="0" name=""/>
        <dsp:cNvSpPr/>
      </dsp:nvSpPr>
      <dsp:spPr>
        <a:xfrm>
          <a:off x="4339669" y="3979809"/>
          <a:ext cx="2397125" cy="1438275"/>
        </a:xfrm>
        <a:prstGeom prst="rect">
          <a:avLst/>
        </a:prstGeom>
        <a:solidFill>
          <a:schemeClr val="accent1">
            <a:shade val="50000"/>
            <a:hueOff val="134164"/>
            <a:satOff val="-3267"/>
            <a:lumOff val="14299"/>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marL="0" lvl="0" indent="0" algn="ctr" defTabSz="711200">
            <a:lnSpc>
              <a:spcPct val="90000"/>
            </a:lnSpc>
            <a:spcBef>
              <a:spcPct val="0"/>
            </a:spcBef>
            <a:spcAft>
              <a:spcPct val="35000"/>
            </a:spcAft>
            <a:buNone/>
          </a:pPr>
          <a:r>
            <a:rPr lang="es-ES_tradnl" sz="1600" kern="1200" dirty="0">
              <a:latin typeface="Montserrat"/>
            </a:rPr>
            <a:t>No se interfieren con la alimentación materna.</a:t>
          </a:r>
          <a:endParaRPr lang="es-CO" sz="1600" kern="1200" dirty="0">
            <a:latin typeface="Montserrat"/>
          </a:endParaRPr>
        </a:p>
      </dsp:txBody>
      <dsp:txXfrm>
        <a:off x="4339669" y="3979809"/>
        <a:ext cx="2397125" cy="1438275"/>
      </dsp:txXfrm>
    </dsp:sp>
  </dsp:spTree>
</dsp:drawing>
</file>

<file path=ppt/diagrams/drawing2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BB9A6EE-37C9-45C5-A2D2-AA293DDB33EE}">
      <dsp:nvSpPr>
        <dsp:cNvPr id="0" name=""/>
        <dsp:cNvSpPr/>
      </dsp:nvSpPr>
      <dsp:spPr>
        <a:xfrm rot="10800000">
          <a:off x="1737697" y="2526"/>
          <a:ext cx="5405120" cy="1505029"/>
        </a:xfrm>
        <a:prstGeom prst="homePlate">
          <a:avLst/>
        </a:prstGeom>
        <a:solidFill>
          <a:schemeClr val="accent1">
            <a:shade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63676" tIns="53340" rIns="99568" bIns="53340" numCol="1" spcCol="1270" anchor="ctr" anchorCtr="0">
          <a:noAutofit/>
        </a:bodyPr>
        <a:lstStyle/>
        <a:p>
          <a:pPr marL="0" lvl="0" indent="0" algn="ctr" defTabSz="622300">
            <a:lnSpc>
              <a:spcPct val="90000"/>
            </a:lnSpc>
            <a:spcBef>
              <a:spcPct val="0"/>
            </a:spcBef>
            <a:spcAft>
              <a:spcPct val="35000"/>
            </a:spcAft>
            <a:buNone/>
          </a:pPr>
          <a:r>
            <a:rPr lang="es-CO" sz="1400" kern="1200" dirty="0">
              <a:latin typeface="Montserrat"/>
            </a:rPr>
            <a:t>Luego de la primera dosis se puede generar hipertrofia de las placas de </a:t>
          </a:r>
          <a:r>
            <a:rPr lang="es-CO" sz="1400" kern="1200" dirty="0" err="1">
              <a:latin typeface="Montserrat"/>
            </a:rPr>
            <a:t>peyer</a:t>
          </a:r>
          <a:r>
            <a:rPr lang="es-CO" sz="1400" kern="1200" dirty="0">
              <a:latin typeface="Montserrat"/>
            </a:rPr>
            <a:t> y secundario a esto una invaginación grave, lo que hace que sea una contraindicación absoluta para aplicarla de nuevo. </a:t>
          </a:r>
        </a:p>
      </dsp:txBody>
      <dsp:txXfrm rot="10800000">
        <a:off x="2113954" y="2526"/>
        <a:ext cx="5028863" cy="1505029"/>
      </dsp:txXfrm>
    </dsp:sp>
    <dsp:sp modelId="{A1140DEA-E913-4AB2-9190-3BC507AEF00A}">
      <dsp:nvSpPr>
        <dsp:cNvPr id="0" name=""/>
        <dsp:cNvSpPr/>
      </dsp:nvSpPr>
      <dsp:spPr>
        <a:xfrm>
          <a:off x="985182" y="2526"/>
          <a:ext cx="1505029" cy="1505029"/>
        </a:xfrm>
        <a:prstGeom prst="ellipse">
          <a:avLst/>
        </a:prstGeom>
        <a:solidFill>
          <a:schemeClr val="accent1">
            <a:tint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A634709A-8B8F-4289-B52E-271F649DC4AB}">
      <dsp:nvSpPr>
        <dsp:cNvPr id="0" name=""/>
        <dsp:cNvSpPr/>
      </dsp:nvSpPr>
      <dsp:spPr>
        <a:xfrm rot="10800000">
          <a:off x="1737697" y="1956818"/>
          <a:ext cx="5405120" cy="1505029"/>
        </a:xfrm>
        <a:prstGeom prst="homePlate">
          <a:avLst/>
        </a:prstGeom>
        <a:solidFill>
          <a:schemeClr val="accent1">
            <a:shade val="50000"/>
            <a:hueOff val="268329"/>
            <a:satOff val="-6535"/>
            <a:lumOff val="28597"/>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63676" tIns="53340" rIns="99568" bIns="53340" numCol="1" spcCol="1270" anchor="ctr" anchorCtr="0">
          <a:noAutofit/>
        </a:bodyPr>
        <a:lstStyle/>
        <a:p>
          <a:pPr marL="0" lvl="0" indent="0" algn="ctr" defTabSz="622300">
            <a:lnSpc>
              <a:spcPct val="90000"/>
            </a:lnSpc>
            <a:spcBef>
              <a:spcPct val="0"/>
            </a:spcBef>
            <a:spcAft>
              <a:spcPct val="35000"/>
            </a:spcAft>
            <a:buNone/>
          </a:pPr>
          <a:r>
            <a:rPr lang="es-ES_tradnl" sz="1400" kern="1200" dirty="0">
              <a:latin typeface="Montserrat"/>
            </a:rPr>
            <a:t>Producen excelente conversión para </a:t>
          </a:r>
          <a:r>
            <a:rPr lang="es-ES_tradnl" sz="1400" kern="1200" dirty="0" err="1">
              <a:latin typeface="Montserrat"/>
            </a:rPr>
            <a:t>Acs</a:t>
          </a:r>
          <a:r>
            <a:rPr lang="es-ES_tradnl" sz="1400" kern="1200" dirty="0">
              <a:latin typeface="Montserrat"/>
            </a:rPr>
            <a:t> tipo </a:t>
          </a:r>
          <a:r>
            <a:rPr lang="es-ES_tradnl" sz="1400" kern="1200" dirty="0" err="1">
              <a:latin typeface="Montserrat"/>
            </a:rPr>
            <a:t>IgA</a:t>
          </a:r>
          <a:endParaRPr lang="es-CO" sz="1400" kern="1200" dirty="0">
            <a:latin typeface="Montserrat"/>
          </a:endParaRPr>
        </a:p>
      </dsp:txBody>
      <dsp:txXfrm rot="10800000">
        <a:off x="2113954" y="1956818"/>
        <a:ext cx="5028863" cy="1505029"/>
      </dsp:txXfrm>
    </dsp:sp>
    <dsp:sp modelId="{BD7F16F7-D9F5-4703-883E-84BED7388C5D}">
      <dsp:nvSpPr>
        <dsp:cNvPr id="0" name=""/>
        <dsp:cNvSpPr/>
      </dsp:nvSpPr>
      <dsp:spPr>
        <a:xfrm>
          <a:off x="985182" y="1956818"/>
          <a:ext cx="1505029" cy="1505029"/>
        </a:xfrm>
        <a:prstGeom prst="ellipse">
          <a:avLst/>
        </a:prstGeom>
        <a:solidFill>
          <a:schemeClr val="accent1">
            <a:tint val="50000"/>
            <a:hueOff val="-6487"/>
            <a:satOff val="311"/>
            <a:lumOff val="-1059"/>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BAC84292-F713-4A2D-BF30-C3AA3FA2C93D}">
      <dsp:nvSpPr>
        <dsp:cNvPr id="0" name=""/>
        <dsp:cNvSpPr/>
      </dsp:nvSpPr>
      <dsp:spPr>
        <a:xfrm rot="10800000">
          <a:off x="1737697" y="3911110"/>
          <a:ext cx="5405120" cy="1505029"/>
        </a:xfrm>
        <a:prstGeom prst="homePlate">
          <a:avLst/>
        </a:prstGeom>
        <a:solidFill>
          <a:srgbClr val="0070C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63676" tIns="53340" rIns="99568" bIns="53340" numCol="1" spcCol="1270" anchor="ctr" anchorCtr="0">
          <a:noAutofit/>
        </a:bodyPr>
        <a:lstStyle/>
        <a:p>
          <a:pPr marL="0" lvl="0" indent="0" algn="ctr" defTabSz="622300">
            <a:lnSpc>
              <a:spcPct val="90000"/>
            </a:lnSpc>
            <a:spcBef>
              <a:spcPct val="0"/>
            </a:spcBef>
            <a:spcAft>
              <a:spcPct val="35000"/>
            </a:spcAft>
            <a:buNone/>
          </a:pPr>
          <a:r>
            <a:rPr lang="es-ES_tradnl" sz="1400" kern="1200" dirty="0">
              <a:latin typeface="Montserrat"/>
            </a:rPr>
            <a:t>Poseen eficacia de 73% frente a cualquier gastroenteritis por serotipos diferentes y 90% eficacia para severas.</a:t>
          </a:r>
          <a:endParaRPr lang="es-CO" sz="1400" kern="1200" dirty="0">
            <a:latin typeface="Montserrat"/>
          </a:endParaRPr>
        </a:p>
      </dsp:txBody>
      <dsp:txXfrm rot="10800000">
        <a:off x="2113954" y="3911110"/>
        <a:ext cx="5028863" cy="1505029"/>
      </dsp:txXfrm>
    </dsp:sp>
    <dsp:sp modelId="{F546C621-0907-46B1-99C6-6161D382F764}">
      <dsp:nvSpPr>
        <dsp:cNvPr id="0" name=""/>
        <dsp:cNvSpPr/>
      </dsp:nvSpPr>
      <dsp:spPr>
        <a:xfrm>
          <a:off x="985182" y="3911110"/>
          <a:ext cx="1505029" cy="1505029"/>
        </a:xfrm>
        <a:prstGeom prst="ellipse">
          <a:avLst/>
        </a:prstGeom>
        <a:solidFill>
          <a:schemeClr val="accent1">
            <a:tint val="50000"/>
            <a:hueOff val="-12975"/>
            <a:satOff val="622"/>
            <a:lumOff val="-211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2306DBC-9FAF-4297-AF53-7CC35A50105D}">
      <dsp:nvSpPr>
        <dsp:cNvPr id="0" name=""/>
        <dsp:cNvSpPr/>
      </dsp:nvSpPr>
      <dsp:spPr>
        <a:xfrm>
          <a:off x="0" y="645583"/>
          <a:ext cx="3174999" cy="1904999"/>
        </a:xfrm>
        <a:prstGeom prst="rect">
          <a:avLst/>
        </a:prstGeom>
        <a:solidFill>
          <a:schemeClr val="accent1">
            <a:shade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s-ES_tradnl" sz="1600" kern="1200" dirty="0">
              <a:latin typeface="Montserrat"/>
            </a:rPr>
            <a:t>El antígeno genera activación de células B, se producen anticuerpos, en esta respuesta primaria el pico inicial es de </a:t>
          </a:r>
          <a:r>
            <a:rPr lang="es-ES_tradnl" sz="1600" kern="1200" dirty="0" err="1">
              <a:latin typeface="Montserrat"/>
            </a:rPr>
            <a:t>IgM</a:t>
          </a:r>
          <a:r>
            <a:rPr lang="es-ES_tradnl" sz="1600" kern="1200" dirty="0">
              <a:latin typeface="Montserrat"/>
            </a:rPr>
            <a:t> mayor que </a:t>
          </a:r>
          <a:r>
            <a:rPr lang="es-ES_tradnl" sz="1600" kern="1200" dirty="0" err="1">
              <a:latin typeface="Montserrat"/>
            </a:rPr>
            <a:t>IgG</a:t>
          </a:r>
          <a:r>
            <a:rPr lang="es-ES_tradnl" sz="1600" kern="1200" dirty="0">
              <a:latin typeface="Montserrat"/>
            </a:rPr>
            <a:t>. </a:t>
          </a:r>
          <a:endParaRPr lang="es-CO" sz="1600" kern="1200" dirty="0">
            <a:latin typeface="Montserrat"/>
          </a:endParaRPr>
        </a:p>
      </dsp:txBody>
      <dsp:txXfrm>
        <a:off x="0" y="645583"/>
        <a:ext cx="3174999" cy="1904999"/>
      </dsp:txXfrm>
    </dsp:sp>
    <dsp:sp modelId="{B5B247E9-4109-4131-BDBB-1D6749EBD6A1}">
      <dsp:nvSpPr>
        <dsp:cNvPr id="0" name=""/>
        <dsp:cNvSpPr/>
      </dsp:nvSpPr>
      <dsp:spPr>
        <a:xfrm>
          <a:off x="3492500" y="645583"/>
          <a:ext cx="3174999" cy="1904999"/>
        </a:xfrm>
        <a:prstGeom prst="rect">
          <a:avLst/>
        </a:prstGeom>
        <a:solidFill>
          <a:schemeClr val="accent1">
            <a:shade val="50000"/>
            <a:hueOff val="160997"/>
            <a:satOff val="-3921"/>
            <a:lumOff val="1715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s-ES_tradnl" sz="1600" kern="1200" dirty="0">
              <a:latin typeface="Montserrat"/>
            </a:rPr>
            <a:t>Se hace memoria en las células B. </a:t>
          </a:r>
          <a:endParaRPr lang="es-CO" sz="1600" kern="1200" dirty="0">
            <a:latin typeface="Montserrat"/>
          </a:endParaRPr>
        </a:p>
      </dsp:txBody>
      <dsp:txXfrm>
        <a:off x="3492500" y="645583"/>
        <a:ext cx="3174999" cy="1904999"/>
      </dsp:txXfrm>
    </dsp:sp>
    <dsp:sp modelId="{17F399FF-653F-4D95-8C91-110B573EB5A9}">
      <dsp:nvSpPr>
        <dsp:cNvPr id="0" name=""/>
        <dsp:cNvSpPr/>
      </dsp:nvSpPr>
      <dsp:spPr>
        <a:xfrm>
          <a:off x="6985000" y="645583"/>
          <a:ext cx="3174999" cy="1904999"/>
        </a:xfrm>
        <a:prstGeom prst="rect">
          <a:avLst/>
        </a:prstGeom>
        <a:solidFill>
          <a:schemeClr val="accent1">
            <a:shade val="50000"/>
            <a:hueOff val="321995"/>
            <a:satOff val="-7842"/>
            <a:lumOff val="34317"/>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s-ES_tradnl" sz="1600" kern="1200" dirty="0">
              <a:latin typeface="Montserrat"/>
            </a:rPr>
            <a:t>Un segundo contacto futuro con el antígeno que contacta con las células B induce una mayor respuesta debido a que estas ya tienen memoria y se produce en mayor cantidad </a:t>
          </a:r>
          <a:r>
            <a:rPr lang="es-ES_tradnl" sz="1600" kern="1200" dirty="0" err="1">
              <a:latin typeface="Montserrat"/>
            </a:rPr>
            <a:t>IgG</a:t>
          </a:r>
          <a:r>
            <a:rPr lang="es-ES_tradnl" sz="1600" kern="1200" dirty="0">
              <a:latin typeface="Montserrat"/>
            </a:rPr>
            <a:t>. </a:t>
          </a:r>
          <a:endParaRPr lang="es-CO" sz="1600" kern="1200" dirty="0">
            <a:latin typeface="Montserrat"/>
          </a:endParaRPr>
        </a:p>
      </dsp:txBody>
      <dsp:txXfrm>
        <a:off x="6985000" y="645583"/>
        <a:ext cx="3174999" cy="1904999"/>
      </dsp:txXfrm>
    </dsp:sp>
    <dsp:sp modelId="{9FCBAD72-63DE-42C1-92A7-0E7B46A98025}">
      <dsp:nvSpPr>
        <dsp:cNvPr id="0" name=""/>
        <dsp:cNvSpPr/>
      </dsp:nvSpPr>
      <dsp:spPr>
        <a:xfrm>
          <a:off x="3311493" y="2887324"/>
          <a:ext cx="3174999" cy="1904999"/>
        </a:xfrm>
        <a:prstGeom prst="rect">
          <a:avLst/>
        </a:prstGeom>
        <a:solidFill>
          <a:srgbClr val="0070C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s-ES_tradnl" sz="1600" kern="1200" dirty="0">
              <a:latin typeface="Montserrat"/>
            </a:rPr>
            <a:t>Esto es útil para conocer la inmunidad del paciente (medición de IgG).</a:t>
          </a:r>
          <a:endParaRPr lang="es-CO" sz="1600" kern="1200" dirty="0">
            <a:latin typeface="Montserrat"/>
          </a:endParaRPr>
        </a:p>
      </dsp:txBody>
      <dsp:txXfrm>
        <a:off x="3311493" y="2887324"/>
        <a:ext cx="3174999" cy="1904999"/>
      </dsp:txXfrm>
    </dsp:sp>
    <dsp:sp modelId="{CD205015-A892-4B82-AE5B-29AE9BC332DC}">
      <dsp:nvSpPr>
        <dsp:cNvPr id="0" name=""/>
        <dsp:cNvSpPr/>
      </dsp:nvSpPr>
      <dsp:spPr>
        <a:xfrm>
          <a:off x="6765925" y="2887323"/>
          <a:ext cx="3394074" cy="1904999"/>
        </a:xfrm>
        <a:prstGeom prst="rect">
          <a:avLst/>
        </a:prstGeom>
        <a:solidFill>
          <a:schemeClr val="accent1">
            <a:shade val="50000"/>
            <a:hueOff val="160997"/>
            <a:satOff val="-3921"/>
            <a:lumOff val="1715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s-ES_tradnl" sz="1600" kern="1200" dirty="0">
              <a:latin typeface="Montserrat"/>
            </a:rPr>
            <a:t>Cuando coinciden dos vacunas no pasa nada porque se da la respuesta independiente frente a cada uno de los antígenos, por tanto se pueden emplear “cocteles de vacunas” (</a:t>
          </a:r>
          <a:r>
            <a:rPr lang="es-ES_tradnl" sz="1600" kern="1200" dirty="0" err="1">
              <a:latin typeface="Montserrat"/>
            </a:rPr>
            <a:t>penta</a:t>
          </a:r>
          <a:r>
            <a:rPr lang="es-ES_tradnl" sz="1600" kern="1200" dirty="0">
              <a:latin typeface="Montserrat"/>
            </a:rPr>
            <a:t>, hexavalentes, </a:t>
          </a:r>
          <a:r>
            <a:rPr lang="es-ES_tradnl" sz="1600" kern="1200" dirty="0" err="1">
              <a:latin typeface="Montserrat"/>
            </a:rPr>
            <a:t>etc</a:t>
          </a:r>
          <a:r>
            <a:rPr lang="es-ES_tradnl" sz="1600" kern="1200" dirty="0">
              <a:latin typeface="Montserrat"/>
            </a:rPr>
            <a:t>).</a:t>
          </a:r>
          <a:endParaRPr lang="es-CO" sz="1600" kern="1200" dirty="0">
            <a:latin typeface="Montserrat"/>
          </a:endParaRPr>
        </a:p>
      </dsp:txBody>
      <dsp:txXfrm>
        <a:off x="6765925" y="2887323"/>
        <a:ext cx="3394074" cy="1904999"/>
      </dsp:txXfrm>
    </dsp:sp>
  </dsp:spTree>
</dsp:drawing>
</file>

<file path=ppt/diagrams/drawing3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E0D5822-795F-4F27-AEBD-0DB5108ADD50}">
      <dsp:nvSpPr>
        <dsp:cNvPr id="0" name=""/>
        <dsp:cNvSpPr/>
      </dsp:nvSpPr>
      <dsp:spPr>
        <a:xfrm>
          <a:off x="7629" y="436555"/>
          <a:ext cx="2280436" cy="1817222"/>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s-CO" sz="1400" kern="1200" dirty="0" err="1">
              <a:latin typeface="Montserrat"/>
            </a:rPr>
            <a:t>Synflorix</a:t>
          </a:r>
          <a:r>
            <a:rPr lang="es-CO" sz="1400" kern="1200" dirty="0">
              <a:latin typeface="Montserrat"/>
            </a:rPr>
            <a:t> (cubre 10 serotipos), no cubre el serotipo 19A que es el que más se asocia con enfermedad invasiva a diferencia del </a:t>
          </a:r>
          <a:r>
            <a:rPr lang="es-CO" sz="1400" kern="1200" dirty="0" err="1">
              <a:latin typeface="Montserrat"/>
            </a:rPr>
            <a:t>prevenar</a:t>
          </a:r>
          <a:r>
            <a:rPr lang="es-CO" sz="1400" kern="1200" dirty="0">
              <a:latin typeface="Montserrat"/>
            </a:rPr>
            <a:t>, que cubre 13 serotipos incluyendo el 19A. </a:t>
          </a:r>
        </a:p>
      </dsp:txBody>
      <dsp:txXfrm>
        <a:off x="60854" y="489780"/>
        <a:ext cx="2173986" cy="1710772"/>
      </dsp:txXfrm>
    </dsp:sp>
    <dsp:sp modelId="{C9E13926-F2FB-43FF-8646-6378B86D5E2E}">
      <dsp:nvSpPr>
        <dsp:cNvPr id="0" name=""/>
        <dsp:cNvSpPr/>
      </dsp:nvSpPr>
      <dsp:spPr>
        <a:xfrm>
          <a:off x="2516109" y="1062392"/>
          <a:ext cx="483452" cy="565548"/>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es-CO" sz="1400" kern="1200">
            <a:latin typeface="Montserrat"/>
          </a:endParaRPr>
        </a:p>
      </dsp:txBody>
      <dsp:txXfrm>
        <a:off x="2516109" y="1175502"/>
        <a:ext cx="338416" cy="339328"/>
      </dsp:txXfrm>
    </dsp:sp>
    <dsp:sp modelId="{9B089F51-F6B9-4F4E-9C24-84F2036CEC92}">
      <dsp:nvSpPr>
        <dsp:cNvPr id="0" name=""/>
        <dsp:cNvSpPr/>
      </dsp:nvSpPr>
      <dsp:spPr>
        <a:xfrm>
          <a:off x="3200240" y="436555"/>
          <a:ext cx="2280436" cy="1817222"/>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s-ES_tradnl" sz="1400" kern="1200" dirty="0">
              <a:latin typeface="Montserrat"/>
            </a:rPr>
            <a:t>El neumococo coloniza la nasofaringe y puede aislarse en 5-7% de adultos y 20-20% de niños sanos.</a:t>
          </a:r>
          <a:endParaRPr lang="es-CO" sz="1400" kern="1200" dirty="0">
            <a:latin typeface="Montserrat"/>
          </a:endParaRPr>
        </a:p>
      </dsp:txBody>
      <dsp:txXfrm>
        <a:off x="3253465" y="489780"/>
        <a:ext cx="2173986" cy="1710772"/>
      </dsp:txXfrm>
    </dsp:sp>
    <dsp:sp modelId="{CF37A195-7E05-45A1-9DF1-8871428F559D}">
      <dsp:nvSpPr>
        <dsp:cNvPr id="0" name=""/>
        <dsp:cNvSpPr/>
      </dsp:nvSpPr>
      <dsp:spPr>
        <a:xfrm>
          <a:off x="5708720" y="1062392"/>
          <a:ext cx="483452" cy="565548"/>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es-CO" sz="1400" kern="1200">
            <a:latin typeface="Montserrat"/>
          </a:endParaRPr>
        </a:p>
      </dsp:txBody>
      <dsp:txXfrm>
        <a:off x="5708720" y="1175502"/>
        <a:ext cx="338416" cy="339328"/>
      </dsp:txXfrm>
    </dsp:sp>
    <dsp:sp modelId="{9156654C-F8FF-49A6-B019-B312F27F9C5D}">
      <dsp:nvSpPr>
        <dsp:cNvPr id="0" name=""/>
        <dsp:cNvSpPr/>
      </dsp:nvSpPr>
      <dsp:spPr>
        <a:xfrm>
          <a:off x="6392851" y="436555"/>
          <a:ext cx="2280436" cy="1817222"/>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s-ES_tradnl" sz="1400" kern="1200" dirty="0">
              <a:latin typeface="Montserrat"/>
            </a:rPr>
            <a:t>En menores de 2 años puede aislarse en 45%, pero si asiste a guarderías aumenta hasta 60-80%.</a:t>
          </a:r>
          <a:endParaRPr lang="es-CO" sz="1400" kern="1200" dirty="0">
            <a:latin typeface="Montserrat"/>
          </a:endParaRPr>
        </a:p>
      </dsp:txBody>
      <dsp:txXfrm>
        <a:off x="6446076" y="489780"/>
        <a:ext cx="2173986" cy="1710772"/>
      </dsp:txXfrm>
    </dsp:sp>
  </dsp:spTree>
</dsp:drawing>
</file>

<file path=ppt/diagrams/drawing3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32387A5-CD7B-46D9-86CA-726AEBEA66AE}">
      <dsp:nvSpPr>
        <dsp:cNvPr id="0" name=""/>
        <dsp:cNvSpPr/>
      </dsp:nvSpPr>
      <dsp:spPr>
        <a:xfrm>
          <a:off x="-5481291" y="-839350"/>
          <a:ext cx="6527248" cy="6527248"/>
        </a:xfrm>
        <a:prstGeom prst="blockArc">
          <a:avLst>
            <a:gd name="adj1" fmla="val 18900000"/>
            <a:gd name="adj2" fmla="val 2700000"/>
            <a:gd name="adj3" fmla="val 331"/>
          </a:avLst>
        </a:prstGeom>
        <a:noFill/>
        <a:ln w="12700" cap="flat" cmpd="sng" algn="ctr">
          <a:solidFill>
            <a:schemeClr val="accent1">
              <a:tint val="9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8A6FCA35-54D1-43DC-BFC1-1D3A7E95160E}">
      <dsp:nvSpPr>
        <dsp:cNvPr id="0" name=""/>
        <dsp:cNvSpPr/>
      </dsp:nvSpPr>
      <dsp:spPr>
        <a:xfrm>
          <a:off x="672978" y="484854"/>
          <a:ext cx="6342904" cy="969709"/>
        </a:xfrm>
        <a:prstGeom prst="rect">
          <a:avLst/>
        </a:prstGeom>
        <a:solidFill>
          <a:schemeClr val="accent1">
            <a:shade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9707" tIns="40640" rIns="40640" bIns="40640" numCol="1" spcCol="1270" anchor="ctr" anchorCtr="0">
          <a:noAutofit/>
        </a:bodyPr>
        <a:lstStyle/>
        <a:p>
          <a:pPr marL="0" lvl="0" indent="0" algn="l" defTabSz="711200">
            <a:lnSpc>
              <a:spcPct val="90000"/>
            </a:lnSpc>
            <a:spcBef>
              <a:spcPct val="0"/>
            </a:spcBef>
            <a:spcAft>
              <a:spcPct val="35000"/>
            </a:spcAft>
            <a:buNone/>
          </a:pPr>
          <a:r>
            <a:rPr lang="es-ES_tradnl" sz="1600" kern="1200" dirty="0">
              <a:latin typeface="Montserrat"/>
            </a:rPr>
            <a:t>Casi la mitad de los niños sanos están colonizados por neumococo. De estos, una cuarta parte tiene al menos infección por ese neumococo. </a:t>
          </a:r>
          <a:endParaRPr lang="es-CO" sz="1600" kern="1200" dirty="0">
            <a:latin typeface="Montserrat"/>
          </a:endParaRPr>
        </a:p>
      </dsp:txBody>
      <dsp:txXfrm>
        <a:off x="672978" y="484854"/>
        <a:ext cx="6342904" cy="969709"/>
      </dsp:txXfrm>
    </dsp:sp>
    <dsp:sp modelId="{2F79C72E-BCCB-490E-961E-667D7E501E7B}">
      <dsp:nvSpPr>
        <dsp:cNvPr id="0" name=""/>
        <dsp:cNvSpPr/>
      </dsp:nvSpPr>
      <dsp:spPr>
        <a:xfrm>
          <a:off x="66909" y="363641"/>
          <a:ext cx="1212137" cy="1212137"/>
        </a:xfrm>
        <a:prstGeom prst="ellipse">
          <a:avLst/>
        </a:prstGeom>
        <a:solidFill>
          <a:schemeClr val="lt1">
            <a:hueOff val="0"/>
            <a:satOff val="0"/>
            <a:lumOff val="0"/>
            <a:alphaOff val="0"/>
          </a:schemeClr>
        </a:solidFill>
        <a:ln w="12700" cap="flat" cmpd="sng" algn="ctr">
          <a:solidFill>
            <a:schemeClr val="accent1">
              <a:shade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DA675F45-A42C-4E80-8D82-6CAED5234AB4}">
      <dsp:nvSpPr>
        <dsp:cNvPr id="0" name=""/>
        <dsp:cNvSpPr/>
      </dsp:nvSpPr>
      <dsp:spPr>
        <a:xfrm>
          <a:off x="1025467" y="1939419"/>
          <a:ext cx="5990415" cy="969709"/>
        </a:xfrm>
        <a:prstGeom prst="rect">
          <a:avLst/>
        </a:prstGeom>
        <a:solidFill>
          <a:schemeClr val="accent1">
            <a:shade val="50000"/>
            <a:hueOff val="268329"/>
            <a:satOff val="-6535"/>
            <a:lumOff val="28597"/>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9707" tIns="40640" rIns="40640" bIns="40640" numCol="1" spcCol="1270" anchor="ctr" anchorCtr="0">
          <a:noAutofit/>
        </a:bodyPr>
        <a:lstStyle/>
        <a:p>
          <a:pPr marL="0" lvl="0" indent="0" algn="l" defTabSz="711200">
            <a:lnSpc>
              <a:spcPct val="90000"/>
            </a:lnSpc>
            <a:spcBef>
              <a:spcPct val="0"/>
            </a:spcBef>
            <a:spcAft>
              <a:spcPct val="35000"/>
            </a:spcAft>
            <a:buNone/>
          </a:pPr>
          <a:r>
            <a:rPr lang="es-ES_tradnl" sz="1600" kern="1200" dirty="0">
              <a:latin typeface="Montserrat"/>
            </a:rPr>
            <a:t>La población más grande de colonizados compartidores de cepas es en la guardería. </a:t>
          </a:r>
          <a:endParaRPr lang="es-CO" sz="1600" kern="1200" dirty="0">
            <a:latin typeface="Montserrat"/>
          </a:endParaRPr>
        </a:p>
      </dsp:txBody>
      <dsp:txXfrm>
        <a:off x="1025467" y="1939419"/>
        <a:ext cx="5990415" cy="969709"/>
      </dsp:txXfrm>
    </dsp:sp>
    <dsp:sp modelId="{04E68026-FF91-4102-B856-9CE02C2F2091}">
      <dsp:nvSpPr>
        <dsp:cNvPr id="0" name=""/>
        <dsp:cNvSpPr/>
      </dsp:nvSpPr>
      <dsp:spPr>
        <a:xfrm>
          <a:off x="419399" y="1818205"/>
          <a:ext cx="1212137" cy="1212137"/>
        </a:xfrm>
        <a:prstGeom prst="ellipse">
          <a:avLst/>
        </a:prstGeom>
        <a:solidFill>
          <a:schemeClr val="lt1">
            <a:hueOff val="0"/>
            <a:satOff val="0"/>
            <a:lumOff val="0"/>
            <a:alphaOff val="0"/>
          </a:schemeClr>
        </a:solidFill>
        <a:ln w="12700" cap="flat" cmpd="sng" algn="ctr">
          <a:solidFill>
            <a:schemeClr val="accent1">
              <a:shade val="50000"/>
              <a:hueOff val="268329"/>
              <a:satOff val="-6535"/>
              <a:lumOff val="28597"/>
              <a:alphaOff val="0"/>
            </a:schemeClr>
          </a:solidFill>
          <a:prstDash val="solid"/>
          <a:miter lim="800000"/>
        </a:ln>
        <a:effectLst/>
      </dsp:spPr>
      <dsp:style>
        <a:lnRef idx="2">
          <a:scrgbClr r="0" g="0" b="0"/>
        </a:lnRef>
        <a:fillRef idx="1">
          <a:scrgbClr r="0" g="0" b="0"/>
        </a:fillRef>
        <a:effectRef idx="0">
          <a:scrgbClr r="0" g="0" b="0"/>
        </a:effectRef>
        <a:fontRef idx="minor"/>
      </dsp:style>
    </dsp:sp>
    <dsp:sp modelId="{DAA60DF5-5A40-4A66-A104-A490B1E440F5}">
      <dsp:nvSpPr>
        <dsp:cNvPr id="0" name=""/>
        <dsp:cNvSpPr/>
      </dsp:nvSpPr>
      <dsp:spPr>
        <a:xfrm>
          <a:off x="672978" y="3393983"/>
          <a:ext cx="6342904" cy="969709"/>
        </a:xfrm>
        <a:prstGeom prst="rect">
          <a:avLst/>
        </a:prstGeom>
        <a:solidFill>
          <a:srgbClr val="0070C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9707" tIns="40640" rIns="40640" bIns="40640" numCol="1" spcCol="1270" anchor="ctr" anchorCtr="0">
          <a:noAutofit/>
        </a:bodyPr>
        <a:lstStyle/>
        <a:p>
          <a:pPr marL="0" lvl="0" indent="0" algn="l" defTabSz="711200">
            <a:lnSpc>
              <a:spcPct val="90000"/>
            </a:lnSpc>
            <a:spcBef>
              <a:spcPct val="0"/>
            </a:spcBef>
            <a:spcAft>
              <a:spcPct val="35000"/>
            </a:spcAft>
            <a:buNone/>
          </a:pPr>
          <a:r>
            <a:rPr lang="es-ES_tradnl" sz="1600" kern="1200" dirty="0">
              <a:latin typeface="Montserrat"/>
            </a:rPr>
            <a:t>Suplantó al </a:t>
          </a:r>
          <a:r>
            <a:rPr lang="es-ES_tradnl" sz="1600" kern="1200" dirty="0" err="1">
              <a:latin typeface="Montserrat"/>
            </a:rPr>
            <a:t>Haemophilus</a:t>
          </a:r>
          <a:r>
            <a:rPr lang="es-ES_tradnl" sz="1600" kern="1200" dirty="0">
              <a:latin typeface="Montserrat"/>
            </a:rPr>
            <a:t>: causa de </a:t>
          </a:r>
          <a:r>
            <a:rPr lang="es-ES_tradnl" sz="1600" kern="1200" dirty="0" err="1">
              <a:latin typeface="Montserrat"/>
            </a:rPr>
            <a:t>bacteremia</a:t>
          </a:r>
          <a:r>
            <a:rPr lang="es-ES_tradnl" sz="1600" kern="1200" dirty="0">
              <a:latin typeface="Montserrat"/>
            </a:rPr>
            <a:t>, meningitis. Además, algunos ya son resistentes a la terapia usual. </a:t>
          </a:r>
          <a:endParaRPr lang="es-CO" sz="1600" kern="1200" dirty="0">
            <a:latin typeface="Montserrat"/>
          </a:endParaRPr>
        </a:p>
      </dsp:txBody>
      <dsp:txXfrm>
        <a:off x="672978" y="3393983"/>
        <a:ext cx="6342904" cy="969709"/>
      </dsp:txXfrm>
    </dsp:sp>
    <dsp:sp modelId="{DB9DBDF4-A0F0-4539-81C2-676FECF25DDF}">
      <dsp:nvSpPr>
        <dsp:cNvPr id="0" name=""/>
        <dsp:cNvSpPr/>
      </dsp:nvSpPr>
      <dsp:spPr>
        <a:xfrm>
          <a:off x="66909" y="3272769"/>
          <a:ext cx="1212137" cy="1212137"/>
        </a:xfrm>
        <a:prstGeom prst="ellipse">
          <a:avLst/>
        </a:prstGeom>
        <a:solidFill>
          <a:schemeClr val="lt1">
            <a:hueOff val="0"/>
            <a:satOff val="0"/>
            <a:lumOff val="0"/>
            <a:alphaOff val="0"/>
          </a:schemeClr>
        </a:solidFill>
        <a:ln w="12700" cap="flat" cmpd="sng" algn="ctr">
          <a:solidFill>
            <a:schemeClr val="accent1">
              <a:shade val="50000"/>
              <a:hueOff val="268329"/>
              <a:satOff val="-6535"/>
              <a:lumOff val="28597"/>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3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40C6B39-7AEC-4DB9-BB8B-A8C3ED40C805}">
      <dsp:nvSpPr>
        <dsp:cNvPr id="0" name=""/>
        <dsp:cNvSpPr/>
      </dsp:nvSpPr>
      <dsp:spPr>
        <a:xfrm>
          <a:off x="1544275" y="0"/>
          <a:ext cx="2531533" cy="1354666"/>
        </a:xfrm>
        <a:prstGeom prst="roundRect">
          <a:avLst>
            <a:gd name="adj" fmla="val 10000"/>
          </a:avLst>
        </a:prstGeom>
        <a:solidFill>
          <a:schemeClr val="accent1">
            <a:shade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s-ES_tradnl" sz="1800" kern="1200" dirty="0">
              <a:latin typeface="Montserrat"/>
            </a:rPr>
            <a:t>Objetivos: reducción de Ca cérvix, vulva y vagina, lesiones precancerosas y verrugas genitales.</a:t>
          </a:r>
          <a:endParaRPr lang="es-CO" sz="1800" kern="1200" dirty="0">
            <a:latin typeface="Montserrat"/>
          </a:endParaRPr>
        </a:p>
      </dsp:txBody>
      <dsp:txXfrm>
        <a:off x="1583952" y="39677"/>
        <a:ext cx="2452179" cy="1275312"/>
      </dsp:txXfrm>
    </dsp:sp>
    <dsp:sp modelId="{76A14551-D724-4670-B599-BC591CDE0AAA}">
      <dsp:nvSpPr>
        <dsp:cNvPr id="0" name=""/>
        <dsp:cNvSpPr/>
      </dsp:nvSpPr>
      <dsp:spPr>
        <a:xfrm rot="5400000">
          <a:off x="2556041" y="1388533"/>
          <a:ext cx="508000" cy="609600"/>
        </a:xfrm>
        <a:prstGeom prst="rightArrow">
          <a:avLst>
            <a:gd name="adj1" fmla="val 60000"/>
            <a:gd name="adj2" fmla="val 50000"/>
          </a:avLst>
        </a:prstGeom>
        <a:solidFill>
          <a:schemeClr val="accent1">
            <a:shade val="9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00100">
            <a:lnSpc>
              <a:spcPct val="90000"/>
            </a:lnSpc>
            <a:spcBef>
              <a:spcPct val="0"/>
            </a:spcBef>
            <a:spcAft>
              <a:spcPct val="35000"/>
            </a:spcAft>
            <a:buNone/>
          </a:pPr>
          <a:endParaRPr lang="es-CO" sz="1800" kern="1200">
            <a:latin typeface="Montserrat"/>
          </a:endParaRPr>
        </a:p>
      </dsp:txBody>
      <dsp:txXfrm rot="-5400000">
        <a:off x="2627161" y="1439333"/>
        <a:ext cx="365760" cy="355600"/>
      </dsp:txXfrm>
    </dsp:sp>
    <dsp:sp modelId="{6B6315C9-3760-4C9D-901A-A86D99947D9F}">
      <dsp:nvSpPr>
        <dsp:cNvPr id="0" name=""/>
        <dsp:cNvSpPr/>
      </dsp:nvSpPr>
      <dsp:spPr>
        <a:xfrm>
          <a:off x="1544275" y="2032000"/>
          <a:ext cx="2531533" cy="1354666"/>
        </a:xfrm>
        <a:prstGeom prst="roundRect">
          <a:avLst>
            <a:gd name="adj" fmla="val 10000"/>
          </a:avLst>
        </a:prstGeom>
        <a:solidFill>
          <a:schemeClr val="accent1">
            <a:shade val="50000"/>
            <a:hueOff val="268329"/>
            <a:satOff val="-6535"/>
            <a:lumOff val="28597"/>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s-ES_tradnl" sz="1800" kern="1200" dirty="0">
              <a:latin typeface="Montserrat"/>
            </a:rPr>
            <a:t>Población objeto: niñas entre 9 y 26. Se aplican 3 dosis día 0, 30 y 180. </a:t>
          </a:r>
          <a:endParaRPr lang="es-CO" sz="1800" kern="1200" dirty="0">
            <a:latin typeface="Montserrat"/>
          </a:endParaRPr>
        </a:p>
      </dsp:txBody>
      <dsp:txXfrm>
        <a:off x="1583952" y="2071677"/>
        <a:ext cx="2452179" cy="1275312"/>
      </dsp:txXfrm>
    </dsp:sp>
    <dsp:sp modelId="{91503393-8486-40D3-86A7-24A21CD10698}">
      <dsp:nvSpPr>
        <dsp:cNvPr id="0" name=""/>
        <dsp:cNvSpPr/>
      </dsp:nvSpPr>
      <dsp:spPr>
        <a:xfrm rot="5400000">
          <a:off x="2556041" y="3420533"/>
          <a:ext cx="508000" cy="609600"/>
        </a:xfrm>
        <a:prstGeom prst="rightArrow">
          <a:avLst>
            <a:gd name="adj1" fmla="val 60000"/>
            <a:gd name="adj2" fmla="val 50000"/>
          </a:avLst>
        </a:prstGeom>
        <a:solidFill>
          <a:schemeClr val="accent1">
            <a:shade val="90000"/>
            <a:hueOff val="415426"/>
            <a:satOff val="-8871"/>
            <a:lumOff val="33109"/>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00100">
            <a:lnSpc>
              <a:spcPct val="90000"/>
            </a:lnSpc>
            <a:spcBef>
              <a:spcPct val="0"/>
            </a:spcBef>
            <a:spcAft>
              <a:spcPct val="35000"/>
            </a:spcAft>
            <a:buNone/>
          </a:pPr>
          <a:endParaRPr lang="es-CO" sz="1800" kern="1200">
            <a:latin typeface="Montserrat"/>
          </a:endParaRPr>
        </a:p>
      </dsp:txBody>
      <dsp:txXfrm rot="-5400000">
        <a:off x="2627161" y="3471333"/>
        <a:ext cx="365760" cy="355600"/>
      </dsp:txXfrm>
    </dsp:sp>
    <dsp:sp modelId="{C5192CCB-938F-4618-B1C0-11503C329EC1}">
      <dsp:nvSpPr>
        <dsp:cNvPr id="0" name=""/>
        <dsp:cNvSpPr/>
      </dsp:nvSpPr>
      <dsp:spPr>
        <a:xfrm>
          <a:off x="1544275" y="4064000"/>
          <a:ext cx="2531533" cy="1354666"/>
        </a:xfrm>
        <a:prstGeom prst="roundRect">
          <a:avLst>
            <a:gd name="adj" fmla="val 10000"/>
          </a:avLst>
        </a:prstGeom>
        <a:solidFill>
          <a:srgbClr val="0070C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s-ES_tradnl" sz="1800" kern="1200" dirty="0">
              <a:latin typeface="Montserrat"/>
            </a:rPr>
            <a:t>Nada concluyente se puede decir acerca de la vacuna. </a:t>
          </a:r>
          <a:endParaRPr lang="es-CO" sz="1800" kern="1200" dirty="0">
            <a:latin typeface="Montserrat"/>
          </a:endParaRPr>
        </a:p>
      </dsp:txBody>
      <dsp:txXfrm>
        <a:off x="1583952" y="4103677"/>
        <a:ext cx="2452179" cy="1275312"/>
      </dsp:txXfrm>
    </dsp:sp>
  </dsp:spTree>
</dsp:drawing>
</file>

<file path=ppt/diagrams/drawing3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99CDED9-C6F2-4E12-B2B3-6EFE5C9E7B35}">
      <dsp:nvSpPr>
        <dsp:cNvPr id="0" name=""/>
        <dsp:cNvSpPr/>
      </dsp:nvSpPr>
      <dsp:spPr>
        <a:xfrm>
          <a:off x="0" y="837677"/>
          <a:ext cx="7217878" cy="1159200"/>
        </a:xfrm>
        <a:prstGeom prst="rect">
          <a:avLst/>
        </a:prstGeom>
        <a:solidFill>
          <a:schemeClr val="lt1">
            <a:alpha val="90000"/>
            <a:hueOff val="0"/>
            <a:satOff val="0"/>
            <a:lumOff val="0"/>
            <a:alphaOff val="0"/>
          </a:schemeClr>
        </a:solidFill>
        <a:ln w="12700" cap="flat" cmpd="sng" algn="ctr">
          <a:solidFill>
            <a:schemeClr val="accent1">
              <a:shade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04534612-E730-4054-BD46-2FEA1D80CC93}">
      <dsp:nvSpPr>
        <dsp:cNvPr id="0" name=""/>
        <dsp:cNvSpPr/>
      </dsp:nvSpPr>
      <dsp:spPr>
        <a:xfrm>
          <a:off x="360893" y="36817"/>
          <a:ext cx="6573321" cy="1479820"/>
        </a:xfrm>
        <a:prstGeom prst="roundRect">
          <a:avLst/>
        </a:prstGeom>
        <a:solidFill>
          <a:schemeClr val="accent1">
            <a:shade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0973" tIns="0" rIns="190973" bIns="0" numCol="1" spcCol="1270" anchor="ctr" anchorCtr="0">
          <a:noAutofit/>
        </a:bodyPr>
        <a:lstStyle/>
        <a:p>
          <a:pPr marL="0" lvl="0" indent="0" algn="l" defTabSz="622300">
            <a:lnSpc>
              <a:spcPct val="90000"/>
            </a:lnSpc>
            <a:spcBef>
              <a:spcPct val="0"/>
            </a:spcBef>
            <a:spcAft>
              <a:spcPct val="35000"/>
            </a:spcAft>
            <a:buNone/>
          </a:pPr>
          <a:r>
            <a:rPr lang="es-ES_tradnl" sz="1400" kern="1200" dirty="0">
              <a:latin typeface="Montserrat"/>
            </a:rPr>
            <a:t>No hay evidencia de que las vacunas que contienen aluminio causen daño, ni que la presencia de aluminio en el sitio de la inyección esté relacionado con cualquier síndrome autoinmune, así mismo, no hay evidencia de que los fragmentos de PVH produzcan vasculitis, encefalitis u otras enfermedades.</a:t>
          </a:r>
          <a:endParaRPr lang="es-CO" sz="1400" kern="1200" dirty="0">
            <a:latin typeface="Montserrat"/>
          </a:endParaRPr>
        </a:p>
      </dsp:txBody>
      <dsp:txXfrm>
        <a:off x="433132" y="109056"/>
        <a:ext cx="6428843" cy="1335342"/>
      </dsp:txXfrm>
    </dsp:sp>
    <dsp:sp modelId="{25F0A151-181F-4863-BFA8-440FBFE6C059}">
      <dsp:nvSpPr>
        <dsp:cNvPr id="0" name=""/>
        <dsp:cNvSpPr/>
      </dsp:nvSpPr>
      <dsp:spPr>
        <a:xfrm>
          <a:off x="0" y="3046138"/>
          <a:ext cx="7217878" cy="1159200"/>
        </a:xfrm>
        <a:prstGeom prst="rect">
          <a:avLst/>
        </a:prstGeom>
        <a:solidFill>
          <a:schemeClr val="lt1">
            <a:alpha val="90000"/>
            <a:hueOff val="0"/>
            <a:satOff val="0"/>
            <a:lumOff val="0"/>
            <a:alphaOff val="0"/>
          </a:schemeClr>
        </a:solidFill>
        <a:ln w="12700" cap="flat" cmpd="sng" algn="ctr">
          <a:solidFill>
            <a:schemeClr val="accent1">
              <a:shade val="50000"/>
              <a:hueOff val="402493"/>
              <a:satOff val="-9802"/>
              <a:lumOff val="42896"/>
              <a:alphaOff val="0"/>
            </a:schemeClr>
          </a:solidFill>
          <a:prstDash val="solid"/>
          <a:miter lim="800000"/>
        </a:ln>
        <a:effectLst/>
      </dsp:spPr>
      <dsp:style>
        <a:lnRef idx="2">
          <a:scrgbClr r="0" g="0" b="0"/>
        </a:lnRef>
        <a:fillRef idx="1">
          <a:scrgbClr r="0" g="0" b="0"/>
        </a:fillRef>
        <a:effectRef idx="0">
          <a:scrgbClr r="0" g="0" b="0"/>
        </a:effectRef>
        <a:fontRef idx="minor"/>
      </dsp:style>
    </dsp:sp>
    <dsp:sp modelId="{53ADC5DB-106B-4C29-A627-8D0F5A0BF3A4}">
      <dsp:nvSpPr>
        <dsp:cNvPr id="0" name=""/>
        <dsp:cNvSpPr/>
      </dsp:nvSpPr>
      <dsp:spPr>
        <a:xfrm>
          <a:off x="360893" y="2245277"/>
          <a:ext cx="6573321" cy="1479820"/>
        </a:xfrm>
        <a:prstGeom prst="roundRect">
          <a:avLst/>
        </a:prstGeom>
        <a:solidFill>
          <a:schemeClr val="accent5">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0973" tIns="0" rIns="190973" bIns="0" numCol="1" spcCol="1270" anchor="ctr" anchorCtr="0">
          <a:noAutofit/>
        </a:bodyPr>
        <a:lstStyle/>
        <a:p>
          <a:pPr marL="0" lvl="0" indent="0" algn="l" defTabSz="622300">
            <a:lnSpc>
              <a:spcPct val="90000"/>
            </a:lnSpc>
            <a:spcBef>
              <a:spcPct val="0"/>
            </a:spcBef>
            <a:spcAft>
              <a:spcPct val="35000"/>
            </a:spcAft>
            <a:buNone/>
          </a:pPr>
          <a:r>
            <a:rPr lang="es-ES_tradnl" sz="1400" kern="1200" dirty="0">
              <a:latin typeface="Montserrat"/>
            </a:rPr>
            <a:t>En un estudio en Francia con 2 millones de mujeres solo encontró un pequeño incremento de </a:t>
          </a:r>
          <a:r>
            <a:rPr lang="es-ES_tradnl" sz="1400" kern="1200" dirty="0" err="1">
              <a:latin typeface="Montserrat"/>
            </a:rPr>
            <a:t>Guillain</a:t>
          </a:r>
          <a:r>
            <a:rPr lang="es-ES_tradnl" sz="1400" kern="1200" dirty="0">
              <a:latin typeface="Montserrat"/>
            </a:rPr>
            <a:t> Barré en los 3 meses siguientes a la aplicación de la vacuna, de 1 en 100.000 vacunadas, sin embargo este hallazgo no se ha reproducido en otros estudios. </a:t>
          </a:r>
          <a:endParaRPr lang="es-CO" sz="1400" kern="1200" dirty="0">
            <a:latin typeface="Montserrat"/>
          </a:endParaRPr>
        </a:p>
      </dsp:txBody>
      <dsp:txXfrm>
        <a:off x="433132" y="2317516"/>
        <a:ext cx="6428843" cy="1335342"/>
      </dsp:txXfrm>
    </dsp:sp>
  </dsp:spTree>
</dsp:drawing>
</file>

<file path=ppt/diagrams/drawing3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FFE605C-75E4-4DD3-A982-9665A6B87A10}">
      <dsp:nvSpPr>
        <dsp:cNvPr id="0" name=""/>
        <dsp:cNvSpPr/>
      </dsp:nvSpPr>
      <dsp:spPr>
        <a:xfrm>
          <a:off x="362834" y="796"/>
          <a:ext cx="5048683" cy="140910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20320" rIns="30480" bIns="20320" numCol="1" spcCol="1270" anchor="ctr" anchorCtr="0">
          <a:noAutofit/>
        </a:bodyPr>
        <a:lstStyle/>
        <a:p>
          <a:pPr marL="0" lvl="0" indent="0" algn="ctr" defTabSz="711200">
            <a:lnSpc>
              <a:spcPct val="90000"/>
            </a:lnSpc>
            <a:spcBef>
              <a:spcPct val="0"/>
            </a:spcBef>
            <a:spcAft>
              <a:spcPct val="35000"/>
            </a:spcAft>
            <a:buNone/>
          </a:pPr>
          <a:r>
            <a:rPr lang="es-ES_tradnl" sz="1600" kern="1200" dirty="0">
              <a:latin typeface="Montserrat"/>
            </a:rPr>
            <a:t>Se recomienda aplicarla a todos los susceptibles desde el año de edad, se consideran prioritarias.</a:t>
          </a:r>
          <a:endParaRPr lang="es-CO" sz="1600" kern="1200" dirty="0">
            <a:latin typeface="Montserrat"/>
          </a:endParaRPr>
        </a:p>
      </dsp:txBody>
      <dsp:txXfrm>
        <a:off x="404105" y="42067"/>
        <a:ext cx="4966141" cy="1326561"/>
      </dsp:txXfrm>
    </dsp:sp>
    <dsp:sp modelId="{B0383E0B-BA46-4530-A07A-C4FD2F68268B}">
      <dsp:nvSpPr>
        <dsp:cNvPr id="0" name=""/>
        <dsp:cNvSpPr/>
      </dsp:nvSpPr>
      <dsp:spPr>
        <a:xfrm>
          <a:off x="867703" y="1409900"/>
          <a:ext cx="504868" cy="2437876"/>
        </a:xfrm>
        <a:custGeom>
          <a:avLst/>
          <a:gdLst/>
          <a:ahLst/>
          <a:cxnLst/>
          <a:rect l="0" t="0" r="0" b="0"/>
          <a:pathLst>
            <a:path>
              <a:moveTo>
                <a:pt x="0" y="0"/>
              </a:moveTo>
              <a:lnTo>
                <a:pt x="0" y="2437876"/>
              </a:lnTo>
              <a:lnTo>
                <a:pt x="504868" y="2437876"/>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540B2D15-E7B0-4D2D-A171-5EE83A288F6C}">
      <dsp:nvSpPr>
        <dsp:cNvPr id="0" name=""/>
        <dsp:cNvSpPr/>
      </dsp:nvSpPr>
      <dsp:spPr>
        <a:xfrm>
          <a:off x="1372571" y="2277681"/>
          <a:ext cx="5338092" cy="3140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0480" tIns="20320" rIns="30480" bIns="20320" numCol="1" spcCol="1270" anchor="ctr" anchorCtr="0">
          <a:noAutofit/>
        </a:bodyPr>
        <a:lstStyle/>
        <a:p>
          <a:pPr marL="0" lvl="0" indent="0" algn="ctr" defTabSz="711200">
            <a:lnSpc>
              <a:spcPct val="90000"/>
            </a:lnSpc>
            <a:spcBef>
              <a:spcPct val="0"/>
            </a:spcBef>
            <a:spcAft>
              <a:spcPct val="35000"/>
            </a:spcAft>
            <a:buNone/>
          </a:pPr>
          <a:r>
            <a:rPr lang="es-ES_tradnl" sz="1600" kern="1200" dirty="0">
              <a:latin typeface="Montserrat"/>
            </a:rPr>
            <a:t>Mayores de 12 meses, residentes en áreas de riesgo.</a:t>
          </a:r>
          <a:endParaRPr lang="es-CO" sz="1600" kern="1200" dirty="0">
            <a:latin typeface="Montserrat"/>
          </a:endParaRPr>
        </a:p>
        <a:p>
          <a:pPr marL="0" lvl="0" indent="0" algn="ctr" defTabSz="711200">
            <a:lnSpc>
              <a:spcPct val="90000"/>
            </a:lnSpc>
            <a:spcBef>
              <a:spcPct val="0"/>
            </a:spcBef>
            <a:spcAft>
              <a:spcPct val="35000"/>
            </a:spcAft>
            <a:buNone/>
          </a:pPr>
          <a:r>
            <a:rPr lang="es-ES_tradnl" sz="1600" kern="1200" dirty="0">
              <a:latin typeface="Montserrat"/>
            </a:rPr>
            <a:t>Viajeros a zonas endémicas.</a:t>
          </a:r>
          <a:endParaRPr lang="es-CO" sz="1600" kern="1200" dirty="0">
            <a:latin typeface="Montserrat"/>
          </a:endParaRPr>
        </a:p>
        <a:p>
          <a:pPr marL="0" lvl="0" indent="0" algn="ctr" defTabSz="711200">
            <a:lnSpc>
              <a:spcPct val="90000"/>
            </a:lnSpc>
            <a:spcBef>
              <a:spcPct val="0"/>
            </a:spcBef>
            <a:spcAft>
              <a:spcPct val="35000"/>
            </a:spcAft>
            <a:buNone/>
          </a:pPr>
          <a:r>
            <a:rPr lang="es-ES_tradnl" sz="1600" kern="1200" dirty="0">
              <a:latin typeface="Montserrat"/>
            </a:rPr>
            <a:t>Manipuladores de alimentos.</a:t>
          </a:r>
          <a:endParaRPr lang="es-CO" sz="1600" kern="1200" dirty="0">
            <a:latin typeface="Montserrat"/>
          </a:endParaRPr>
        </a:p>
        <a:p>
          <a:pPr marL="0" lvl="0" indent="0" algn="ctr" defTabSz="711200">
            <a:lnSpc>
              <a:spcPct val="90000"/>
            </a:lnSpc>
            <a:spcBef>
              <a:spcPct val="0"/>
            </a:spcBef>
            <a:spcAft>
              <a:spcPct val="35000"/>
            </a:spcAft>
            <a:buNone/>
          </a:pPr>
          <a:r>
            <a:rPr lang="es-ES_tradnl" sz="1600" kern="1200" dirty="0">
              <a:latin typeface="Montserrat"/>
            </a:rPr>
            <a:t>Personas con enfermedad crónica del hígado.</a:t>
          </a:r>
          <a:endParaRPr lang="es-CO" sz="1600" kern="1200" dirty="0">
            <a:latin typeface="Montserrat"/>
          </a:endParaRPr>
        </a:p>
        <a:p>
          <a:pPr marL="0" lvl="0" indent="0" algn="ctr" defTabSz="711200">
            <a:lnSpc>
              <a:spcPct val="90000"/>
            </a:lnSpc>
            <a:spcBef>
              <a:spcPct val="0"/>
            </a:spcBef>
            <a:spcAft>
              <a:spcPct val="35000"/>
            </a:spcAft>
            <a:buNone/>
          </a:pPr>
          <a:r>
            <a:rPr lang="es-ES_tradnl" sz="1600" kern="1200" dirty="0">
              <a:latin typeface="Montserrat"/>
            </a:rPr>
            <a:t>Personas que reciben factores de coagulación.</a:t>
          </a:r>
          <a:endParaRPr lang="es-CO" sz="1600" kern="1200" dirty="0">
            <a:latin typeface="Montserrat"/>
          </a:endParaRPr>
        </a:p>
        <a:p>
          <a:pPr marL="0" lvl="0" indent="0" algn="ctr" defTabSz="711200">
            <a:lnSpc>
              <a:spcPct val="90000"/>
            </a:lnSpc>
            <a:spcBef>
              <a:spcPct val="0"/>
            </a:spcBef>
            <a:spcAft>
              <a:spcPct val="35000"/>
            </a:spcAft>
            <a:buNone/>
          </a:pPr>
          <a:r>
            <a:rPr lang="es-ES_tradnl" sz="1600" kern="1200" dirty="0">
              <a:latin typeface="Montserrat"/>
            </a:rPr>
            <a:t>Homosexuales.</a:t>
          </a:r>
          <a:endParaRPr lang="es-CO" sz="1600" kern="1200" dirty="0">
            <a:latin typeface="Montserrat"/>
          </a:endParaRPr>
        </a:p>
        <a:p>
          <a:pPr marL="0" lvl="0" indent="0" algn="ctr" defTabSz="711200">
            <a:lnSpc>
              <a:spcPct val="90000"/>
            </a:lnSpc>
            <a:spcBef>
              <a:spcPct val="0"/>
            </a:spcBef>
            <a:spcAft>
              <a:spcPct val="35000"/>
            </a:spcAft>
            <a:buNone/>
          </a:pPr>
          <a:r>
            <a:rPr lang="es-ES_tradnl" sz="1600" kern="1200" dirty="0">
              <a:latin typeface="Montserrat"/>
            </a:rPr>
            <a:t>Usuarios de drogas IV.</a:t>
          </a:r>
          <a:endParaRPr lang="es-CO" sz="1600" kern="1200" dirty="0">
            <a:latin typeface="Montserrat"/>
          </a:endParaRPr>
        </a:p>
      </dsp:txBody>
      <dsp:txXfrm>
        <a:off x="1464544" y="2369654"/>
        <a:ext cx="5154146" cy="2956243"/>
      </dsp:txXfrm>
    </dsp:sp>
  </dsp:spTree>
</dsp:drawing>
</file>

<file path=ppt/diagrams/drawing3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8A8645E-4670-434A-BA14-954E3765E98D}">
      <dsp:nvSpPr>
        <dsp:cNvPr id="0" name=""/>
        <dsp:cNvSpPr/>
      </dsp:nvSpPr>
      <dsp:spPr>
        <a:xfrm>
          <a:off x="85542" y="461332"/>
          <a:ext cx="3331132" cy="1600595"/>
        </a:xfrm>
        <a:prstGeom prst="roundRect">
          <a:avLst>
            <a:gd name="adj" fmla="val 10000"/>
          </a:avLst>
        </a:prstGeom>
        <a:solidFill>
          <a:schemeClr val="accent1">
            <a:shade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s-ES_tradnl" sz="1600" kern="1200" dirty="0">
              <a:latin typeface="Montserrat"/>
            </a:rPr>
            <a:t>En 1-4% de los vacunados se observa un exantema maculopapular con pocas lesiones y el 1-3% desarrollan las lesiones en el sitio de la inyección.</a:t>
          </a:r>
          <a:endParaRPr lang="es-CO" sz="1600" kern="1200" dirty="0">
            <a:latin typeface="Montserrat"/>
          </a:endParaRPr>
        </a:p>
      </dsp:txBody>
      <dsp:txXfrm>
        <a:off x="132422" y="508212"/>
        <a:ext cx="3237372" cy="1506835"/>
      </dsp:txXfrm>
    </dsp:sp>
    <dsp:sp modelId="{B30D8B33-46CA-4AF1-A57A-3C250AD04162}">
      <dsp:nvSpPr>
        <dsp:cNvPr id="0" name=""/>
        <dsp:cNvSpPr/>
      </dsp:nvSpPr>
      <dsp:spPr>
        <a:xfrm>
          <a:off x="3605889" y="995010"/>
          <a:ext cx="455833" cy="533239"/>
        </a:xfrm>
        <a:prstGeom prst="rightArrow">
          <a:avLst>
            <a:gd name="adj1" fmla="val 60000"/>
            <a:gd name="adj2" fmla="val 50000"/>
          </a:avLst>
        </a:prstGeom>
        <a:solidFill>
          <a:schemeClr val="accent1">
            <a:shade val="9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s-CO" sz="1600" kern="1200">
            <a:latin typeface="Montserrat"/>
          </a:endParaRPr>
        </a:p>
      </dsp:txBody>
      <dsp:txXfrm>
        <a:off x="3605889" y="1101658"/>
        <a:ext cx="319083" cy="319943"/>
      </dsp:txXfrm>
    </dsp:sp>
    <dsp:sp modelId="{5612336C-E74D-4DBF-8B70-9BCDB8976FF3}">
      <dsp:nvSpPr>
        <dsp:cNvPr id="0" name=""/>
        <dsp:cNvSpPr/>
      </dsp:nvSpPr>
      <dsp:spPr>
        <a:xfrm>
          <a:off x="4276738" y="461332"/>
          <a:ext cx="3013468" cy="1600595"/>
        </a:xfrm>
        <a:prstGeom prst="roundRect">
          <a:avLst>
            <a:gd name="adj" fmla="val 10000"/>
          </a:avLst>
        </a:prstGeom>
        <a:solidFill>
          <a:schemeClr val="accent1">
            <a:shade val="50000"/>
            <a:hueOff val="201247"/>
            <a:satOff val="-4901"/>
            <a:lumOff val="2144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s-ES_tradnl" sz="1600" kern="1200" dirty="0">
              <a:latin typeface="Montserrat"/>
            </a:rPr>
            <a:t>Ocasionalmente, se documenta la transmisión a contactos sanos, inmunosuprimidos o embarazadas.</a:t>
          </a:r>
          <a:endParaRPr lang="es-CO" sz="1600" kern="1200" dirty="0">
            <a:latin typeface="Montserrat"/>
          </a:endParaRPr>
        </a:p>
      </dsp:txBody>
      <dsp:txXfrm>
        <a:off x="4323618" y="508212"/>
        <a:ext cx="2919708" cy="1506835"/>
      </dsp:txXfrm>
    </dsp:sp>
    <dsp:sp modelId="{6EAE0D83-671B-40C4-BBE0-47BDD51989F5}">
      <dsp:nvSpPr>
        <dsp:cNvPr id="0" name=""/>
        <dsp:cNvSpPr/>
      </dsp:nvSpPr>
      <dsp:spPr>
        <a:xfrm rot="5400000">
          <a:off x="5509615" y="2212438"/>
          <a:ext cx="456155" cy="533239"/>
        </a:xfrm>
        <a:prstGeom prst="rightArrow">
          <a:avLst>
            <a:gd name="adj1" fmla="val 60000"/>
            <a:gd name="adj2" fmla="val 50000"/>
          </a:avLst>
        </a:prstGeom>
        <a:solidFill>
          <a:schemeClr val="accent1">
            <a:shade val="90000"/>
            <a:hueOff val="276951"/>
            <a:satOff val="-5914"/>
            <a:lumOff val="22073"/>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s-CO" sz="1600" kern="1200">
            <a:latin typeface="Montserrat"/>
          </a:endParaRPr>
        </a:p>
      </dsp:txBody>
      <dsp:txXfrm rot="-5400000">
        <a:off x="5577721" y="2250980"/>
        <a:ext cx="319943" cy="319309"/>
      </dsp:txXfrm>
    </dsp:sp>
    <dsp:sp modelId="{85C02130-471E-40E4-AD20-CD84A47F537C}">
      <dsp:nvSpPr>
        <dsp:cNvPr id="0" name=""/>
        <dsp:cNvSpPr/>
      </dsp:nvSpPr>
      <dsp:spPr>
        <a:xfrm>
          <a:off x="4075333" y="2921990"/>
          <a:ext cx="3214873" cy="2035344"/>
        </a:xfrm>
        <a:prstGeom prst="roundRect">
          <a:avLst>
            <a:gd name="adj" fmla="val 10000"/>
          </a:avLst>
        </a:prstGeom>
        <a:solidFill>
          <a:schemeClr val="accent5">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s-ES_tradnl" sz="1600" kern="1200" dirty="0">
              <a:latin typeface="Montserrat"/>
            </a:rPr>
            <a:t>El virus </a:t>
          </a:r>
          <a:r>
            <a:rPr lang="es-ES_tradnl" sz="1600" kern="1200" dirty="0" err="1">
              <a:latin typeface="Montserrat"/>
            </a:rPr>
            <a:t>vacunal</a:t>
          </a:r>
          <a:r>
            <a:rPr lang="es-ES_tradnl" sz="1600" kern="1200" dirty="0">
              <a:latin typeface="Montserrat"/>
            </a:rPr>
            <a:t> establece latencia, por lo que existe la posibilidad de presentar zoster, pero no es mayor que cuando se tiene la infección natural.</a:t>
          </a:r>
          <a:endParaRPr lang="es-CO" sz="1600" kern="1200" dirty="0">
            <a:latin typeface="Montserrat"/>
          </a:endParaRPr>
        </a:p>
      </dsp:txBody>
      <dsp:txXfrm>
        <a:off x="4134946" y="2981603"/>
        <a:ext cx="3095647" cy="1916118"/>
      </dsp:txXfrm>
    </dsp:sp>
    <dsp:sp modelId="{36640AE5-5BC4-463A-A660-3445C7065200}">
      <dsp:nvSpPr>
        <dsp:cNvPr id="0" name=""/>
        <dsp:cNvSpPr/>
      </dsp:nvSpPr>
      <dsp:spPr>
        <a:xfrm rot="10800000">
          <a:off x="3430285" y="3673043"/>
          <a:ext cx="455833" cy="533239"/>
        </a:xfrm>
        <a:prstGeom prst="rightArrow">
          <a:avLst>
            <a:gd name="adj1" fmla="val 60000"/>
            <a:gd name="adj2" fmla="val 50000"/>
          </a:avLst>
        </a:prstGeom>
        <a:solidFill>
          <a:schemeClr val="accent1">
            <a:shade val="90000"/>
            <a:hueOff val="276951"/>
            <a:satOff val="-5914"/>
            <a:lumOff val="22073"/>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s-CO" sz="1600" kern="1200">
            <a:latin typeface="Montserrat"/>
          </a:endParaRPr>
        </a:p>
      </dsp:txBody>
      <dsp:txXfrm rot="10800000">
        <a:off x="3567035" y="3779691"/>
        <a:ext cx="319083" cy="319943"/>
      </dsp:txXfrm>
    </dsp:sp>
    <dsp:sp modelId="{34E7CCD3-8008-4893-B7F6-32950663B96A}">
      <dsp:nvSpPr>
        <dsp:cNvPr id="0" name=""/>
        <dsp:cNvSpPr/>
      </dsp:nvSpPr>
      <dsp:spPr>
        <a:xfrm>
          <a:off x="396" y="2921990"/>
          <a:ext cx="3214873" cy="2035344"/>
        </a:xfrm>
        <a:prstGeom prst="roundRect">
          <a:avLst>
            <a:gd name="adj" fmla="val 10000"/>
          </a:avLst>
        </a:prstGeom>
        <a:solidFill>
          <a:schemeClr val="accent1">
            <a:shade val="50000"/>
            <a:hueOff val="201247"/>
            <a:satOff val="-4901"/>
            <a:lumOff val="2144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s-ES_tradnl" sz="1600" kern="1200" dirty="0">
              <a:latin typeface="Montserrat"/>
            </a:rPr>
            <a:t>No hay evidencia de presentación de síndrome de Reye con la administración de salicilatos luego de la vacunación, sin embargo se recomienda no usarlos en las 8 semanas siguientes a la vacuna.</a:t>
          </a:r>
          <a:endParaRPr lang="es-CO" sz="1600" kern="1200" dirty="0">
            <a:latin typeface="Montserrat"/>
          </a:endParaRPr>
        </a:p>
      </dsp:txBody>
      <dsp:txXfrm>
        <a:off x="60009" y="2981603"/>
        <a:ext cx="3095647" cy="1916118"/>
      </dsp:txXfrm>
    </dsp:sp>
  </dsp:spTree>
</dsp:drawing>
</file>

<file path=ppt/diagrams/drawing3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E6D64BC-3594-4CC5-AC8A-86057E496E0D}">
      <dsp:nvSpPr>
        <dsp:cNvPr id="0" name=""/>
        <dsp:cNvSpPr/>
      </dsp:nvSpPr>
      <dsp:spPr>
        <a:xfrm rot="5400000">
          <a:off x="-403519" y="403519"/>
          <a:ext cx="2690129" cy="1883091"/>
        </a:xfrm>
        <a:prstGeom prst="chevron">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s-CO" sz="1600" kern="1200" dirty="0">
              <a:latin typeface="Montserrat" panose="00000500000000000000"/>
            </a:rPr>
            <a:t>Neumococo 23 </a:t>
          </a:r>
        </a:p>
      </dsp:txBody>
      <dsp:txXfrm rot="-5400000">
        <a:off x="1" y="941546"/>
        <a:ext cx="1883091" cy="807038"/>
      </dsp:txXfrm>
    </dsp:sp>
    <dsp:sp modelId="{84FDC442-533F-46F4-8E92-1EC058BDE61E}">
      <dsp:nvSpPr>
        <dsp:cNvPr id="0" name=""/>
        <dsp:cNvSpPr/>
      </dsp:nvSpPr>
      <dsp:spPr>
        <a:xfrm rot="5400000">
          <a:off x="3507750" y="-1624659"/>
          <a:ext cx="1748584" cy="4997902"/>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3792" tIns="10160" rIns="10160" bIns="10160" numCol="1" spcCol="1270" anchor="ctr" anchorCtr="0">
          <a:noAutofit/>
        </a:bodyPr>
        <a:lstStyle/>
        <a:p>
          <a:pPr marL="171450" lvl="1" indent="-171450" algn="l" defTabSz="711200">
            <a:lnSpc>
              <a:spcPct val="90000"/>
            </a:lnSpc>
            <a:spcBef>
              <a:spcPct val="0"/>
            </a:spcBef>
            <a:spcAft>
              <a:spcPct val="15000"/>
            </a:spcAft>
            <a:buChar char="•"/>
          </a:pPr>
          <a:r>
            <a:rPr lang="es-CO" sz="1600" kern="1200" dirty="0">
              <a:latin typeface="Montserrat" panose="00000500000000000000"/>
            </a:rPr>
            <a:t>En mayores de 2 años que no han recibido dosis de neumococo o con factores de riesgo importantes (neumopatía crónica, cardiopatía congénita de alto flujo pulmonar, hepatopatía crónica, ERC, VIH, asplenia – anemia de células falciformes). </a:t>
          </a:r>
        </a:p>
      </dsp:txBody>
      <dsp:txXfrm rot="-5400000">
        <a:off x="1883092" y="85358"/>
        <a:ext cx="4912543" cy="1577866"/>
      </dsp:txXfrm>
    </dsp:sp>
  </dsp:spTree>
</dsp:drawing>
</file>

<file path=ppt/diagrams/drawing3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2702904-A30F-4E78-A5BB-C884D13D0FCC}">
      <dsp:nvSpPr>
        <dsp:cNvPr id="0" name=""/>
        <dsp:cNvSpPr/>
      </dsp:nvSpPr>
      <dsp:spPr>
        <a:xfrm>
          <a:off x="0" y="540924"/>
          <a:ext cx="7092750" cy="856800"/>
        </a:xfrm>
        <a:prstGeom prst="rect">
          <a:avLst/>
        </a:prstGeom>
        <a:solidFill>
          <a:schemeClr val="lt1">
            <a:alpha val="90000"/>
            <a:hueOff val="0"/>
            <a:satOff val="0"/>
            <a:lumOff val="0"/>
            <a:alphaOff val="0"/>
          </a:schemeClr>
        </a:solidFill>
        <a:ln w="12700" cap="flat" cmpd="sng" algn="ctr">
          <a:solidFill>
            <a:schemeClr val="accent1">
              <a:shade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36A176B4-0E97-4824-AB5A-4389C3C97FA3}">
      <dsp:nvSpPr>
        <dsp:cNvPr id="0" name=""/>
        <dsp:cNvSpPr/>
      </dsp:nvSpPr>
      <dsp:spPr>
        <a:xfrm>
          <a:off x="354637" y="39084"/>
          <a:ext cx="6581951" cy="1003680"/>
        </a:xfrm>
        <a:prstGeom prst="roundRect">
          <a:avLst/>
        </a:prstGeom>
        <a:solidFill>
          <a:schemeClr val="accent1">
            <a:shade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87662" tIns="0" rIns="187662" bIns="0" numCol="1" spcCol="1270" anchor="ctr" anchorCtr="0">
          <a:noAutofit/>
        </a:bodyPr>
        <a:lstStyle/>
        <a:p>
          <a:pPr marL="0" lvl="0" indent="0" algn="l" defTabSz="622300">
            <a:lnSpc>
              <a:spcPct val="90000"/>
            </a:lnSpc>
            <a:spcBef>
              <a:spcPct val="0"/>
            </a:spcBef>
            <a:spcAft>
              <a:spcPct val="35000"/>
            </a:spcAft>
            <a:buNone/>
          </a:pPr>
          <a:r>
            <a:rPr lang="es-CO" sz="1400" kern="1200" dirty="0">
              <a:latin typeface="Montserrat"/>
            </a:rPr>
            <a:t>En Colombia, la meningitis por meningococo es de 0.3/100.000. </a:t>
          </a:r>
        </a:p>
      </dsp:txBody>
      <dsp:txXfrm>
        <a:off x="403633" y="88080"/>
        <a:ext cx="6483959" cy="905688"/>
      </dsp:txXfrm>
    </dsp:sp>
    <dsp:sp modelId="{3B2942F2-5CA7-4D10-8130-9FB2500D4151}">
      <dsp:nvSpPr>
        <dsp:cNvPr id="0" name=""/>
        <dsp:cNvSpPr/>
      </dsp:nvSpPr>
      <dsp:spPr>
        <a:xfrm>
          <a:off x="0" y="2083164"/>
          <a:ext cx="7092750" cy="856800"/>
        </a:xfrm>
        <a:prstGeom prst="rect">
          <a:avLst/>
        </a:prstGeom>
        <a:solidFill>
          <a:schemeClr val="lt1">
            <a:alpha val="90000"/>
            <a:hueOff val="0"/>
            <a:satOff val="0"/>
            <a:lumOff val="0"/>
            <a:alphaOff val="0"/>
          </a:schemeClr>
        </a:solidFill>
        <a:ln w="12700" cap="flat" cmpd="sng" algn="ctr">
          <a:solidFill>
            <a:schemeClr val="accent1">
              <a:shade val="50000"/>
              <a:hueOff val="268329"/>
              <a:satOff val="-6535"/>
              <a:lumOff val="28597"/>
              <a:alphaOff val="0"/>
            </a:schemeClr>
          </a:solidFill>
          <a:prstDash val="solid"/>
          <a:miter lim="800000"/>
        </a:ln>
        <a:effectLst/>
      </dsp:spPr>
      <dsp:style>
        <a:lnRef idx="2">
          <a:scrgbClr r="0" g="0" b="0"/>
        </a:lnRef>
        <a:fillRef idx="1">
          <a:scrgbClr r="0" g="0" b="0"/>
        </a:fillRef>
        <a:effectRef idx="0">
          <a:scrgbClr r="0" g="0" b="0"/>
        </a:effectRef>
        <a:fontRef idx="minor"/>
      </dsp:style>
    </dsp:sp>
    <dsp:sp modelId="{1C3AEBE6-E3B3-46F4-800F-1C45C4B42375}">
      <dsp:nvSpPr>
        <dsp:cNvPr id="0" name=""/>
        <dsp:cNvSpPr/>
      </dsp:nvSpPr>
      <dsp:spPr>
        <a:xfrm>
          <a:off x="354637" y="1581324"/>
          <a:ext cx="6581951" cy="1003680"/>
        </a:xfrm>
        <a:prstGeom prst="roundRect">
          <a:avLst/>
        </a:prstGeom>
        <a:solidFill>
          <a:schemeClr val="accent1">
            <a:shade val="50000"/>
            <a:hueOff val="268329"/>
            <a:satOff val="-6535"/>
            <a:lumOff val="28597"/>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87662" tIns="0" rIns="187662" bIns="0" numCol="1" spcCol="1270" anchor="ctr" anchorCtr="0">
          <a:noAutofit/>
        </a:bodyPr>
        <a:lstStyle/>
        <a:p>
          <a:pPr marL="0" lvl="0" indent="0" algn="l" defTabSz="622300">
            <a:lnSpc>
              <a:spcPct val="90000"/>
            </a:lnSpc>
            <a:spcBef>
              <a:spcPct val="0"/>
            </a:spcBef>
            <a:spcAft>
              <a:spcPct val="35000"/>
            </a:spcAft>
            <a:buNone/>
          </a:pPr>
          <a:r>
            <a:rPr lang="es-CO" sz="1400" kern="1200" dirty="0">
              <a:latin typeface="Montserrat"/>
            </a:rPr>
            <a:t>Los serotipos más importantes son A, B (es el que produce la mayoría de infecciones en menores de 5 años), C, Y, W135 (estos últimos 3 son los que producen la mayoría de infecciones en adolescentes y adultos), X. </a:t>
          </a:r>
        </a:p>
      </dsp:txBody>
      <dsp:txXfrm>
        <a:off x="403633" y="1630320"/>
        <a:ext cx="6483959" cy="905688"/>
      </dsp:txXfrm>
    </dsp:sp>
    <dsp:sp modelId="{67B8903F-A0B6-4925-98CA-0B194BD79656}">
      <dsp:nvSpPr>
        <dsp:cNvPr id="0" name=""/>
        <dsp:cNvSpPr/>
      </dsp:nvSpPr>
      <dsp:spPr>
        <a:xfrm>
          <a:off x="0" y="3625404"/>
          <a:ext cx="7092750" cy="856800"/>
        </a:xfrm>
        <a:prstGeom prst="rect">
          <a:avLst/>
        </a:prstGeom>
        <a:solidFill>
          <a:schemeClr val="lt1">
            <a:alpha val="90000"/>
            <a:hueOff val="0"/>
            <a:satOff val="0"/>
            <a:lumOff val="0"/>
            <a:alphaOff val="0"/>
          </a:schemeClr>
        </a:solidFill>
        <a:ln w="12700" cap="flat" cmpd="sng" algn="ctr">
          <a:solidFill>
            <a:schemeClr val="accent1">
              <a:shade val="50000"/>
              <a:hueOff val="268329"/>
              <a:satOff val="-6535"/>
              <a:lumOff val="28597"/>
              <a:alphaOff val="0"/>
            </a:schemeClr>
          </a:solidFill>
          <a:prstDash val="solid"/>
          <a:miter lim="800000"/>
        </a:ln>
        <a:effectLst/>
      </dsp:spPr>
      <dsp:style>
        <a:lnRef idx="2">
          <a:scrgbClr r="0" g="0" b="0"/>
        </a:lnRef>
        <a:fillRef idx="1">
          <a:scrgbClr r="0" g="0" b="0"/>
        </a:fillRef>
        <a:effectRef idx="0">
          <a:scrgbClr r="0" g="0" b="0"/>
        </a:effectRef>
        <a:fontRef idx="minor"/>
      </dsp:style>
    </dsp:sp>
    <dsp:sp modelId="{C7991420-C8BD-4EEA-B61A-A5A280851C20}">
      <dsp:nvSpPr>
        <dsp:cNvPr id="0" name=""/>
        <dsp:cNvSpPr/>
      </dsp:nvSpPr>
      <dsp:spPr>
        <a:xfrm>
          <a:off x="354637" y="3123564"/>
          <a:ext cx="6581951" cy="1003680"/>
        </a:xfrm>
        <a:prstGeom prst="roundRect">
          <a:avLst/>
        </a:prstGeom>
        <a:solidFill>
          <a:schemeClr val="accent5">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87662" tIns="0" rIns="187662" bIns="0" numCol="1" spcCol="1270" anchor="ctr" anchorCtr="0">
          <a:noAutofit/>
        </a:bodyPr>
        <a:lstStyle/>
        <a:p>
          <a:pPr marL="0" lvl="0" indent="0" algn="l" defTabSz="622300">
            <a:lnSpc>
              <a:spcPct val="90000"/>
            </a:lnSpc>
            <a:spcBef>
              <a:spcPct val="0"/>
            </a:spcBef>
            <a:spcAft>
              <a:spcPct val="35000"/>
            </a:spcAft>
            <a:buNone/>
          </a:pPr>
          <a:r>
            <a:rPr lang="es-CO" sz="1400" kern="1200" dirty="0">
              <a:latin typeface="Montserrat"/>
            </a:rPr>
            <a:t>Tienen mayor riesgo de </a:t>
          </a:r>
          <a:r>
            <a:rPr lang="es-CO" sz="1400" kern="1200" dirty="0" err="1">
              <a:latin typeface="Montserrat"/>
            </a:rPr>
            <a:t>menigococo</a:t>
          </a:r>
          <a:r>
            <a:rPr lang="es-CO" sz="1400" kern="1200" dirty="0">
              <a:latin typeface="Montserrat"/>
            </a:rPr>
            <a:t>: VIH, asplenia, deficiencia del complemento, defectos parciales de linfocitos T. </a:t>
          </a:r>
        </a:p>
      </dsp:txBody>
      <dsp:txXfrm>
        <a:off x="403633" y="3172560"/>
        <a:ext cx="6483959" cy="905688"/>
      </dsp:txXfrm>
    </dsp:sp>
  </dsp:spTree>
</dsp:drawing>
</file>

<file path=ppt/diagrams/drawing3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295B3D6-E63D-40FA-BA9A-B99C30709E38}">
      <dsp:nvSpPr>
        <dsp:cNvPr id="0" name=""/>
        <dsp:cNvSpPr/>
      </dsp:nvSpPr>
      <dsp:spPr>
        <a:xfrm>
          <a:off x="-5068144" y="-776439"/>
          <a:ext cx="6035667" cy="6035667"/>
        </a:xfrm>
        <a:prstGeom prst="blockArc">
          <a:avLst>
            <a:gd name="adj1" fmla="val 18900000"/>
            <a:gd name="adj2" fmla="val 2700000"/>
            <a:gd name="adj3" fmla="val 358"/>
          </a:avLst>
        </a:prstGeom>
        <a:noFill/>
        <a:ln w="12700" cap="flat" cmpd="sng" algn="ctr">
          <a:solidFill>
            <a:schemeClr val="accent1">
              <a:tint val="9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29768652-3069-4837-BCB9-CD7011E41328}">
      <dsp:nvSpPr>
        <dsp:cNvPr id="0" name=""/>
        <dsp:cNvSpPr/>
      </dsp:nvSpPr>
      <dsp:spPr>
        <a:xfrm>
          <a:off x="622272" y="375003"/>
          <a:ext cx="6571973" cy="1043108"/>
        </a:xfrm>
        <a:prstGeom prst="rect">
          <a:avLst/>
        </a:prstGeom>
        <a:solidFill>
          <a:schemeClr val="accent1">
            <a:shade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11643" tIns="40640" rIns="40640" bIns="40640" numCol="1" spcCol="1270" anchor="ctr" anchorCtr="0">
          <a:noAutofit/>
        </a:bodyPr>
        <a:lstStyle/>
        <a:p>
          <a:pPr marL="0" lvl="0" indent="0" algn="l" defTabSz="711200">
            <a:lnSpc>
              <a:spcPct val="90000"/>
            </a:lnSpc>
            <a:spcBef>
              <a:spcPct val="0"/>
            </a:spcBef>
            <a:spcAft>
              <a:spcPct val="35000"/>
            </a:spcAft>
            <a:buNone/>
          </a:pPr>
          <a:r>
            <a:rPr lang="es-CO" sz="1600" kern="1200" dirty="0">
              <a:latin typeface="Montserrat"/>
            </a:rPr>
            <a:t>Aún no se ha logrado desarrollar una vacuna que sea lo suficientemente </a:t>
          </a:r>
          <a:r>
            <a:rPr lang="es-CO" sz="1600" kern="1200" dirty="0" err="1">
              <a:latin typeface="Montserrat"/>
            </a:rPr>
            <a:t>inmunogénica</a:t>
          </a:r>
          <a:r>
            <a:rPr lang="es-CO" sz="1600" kern="1200" dirty="0">
              <a:latin typeface="Montserrat"/>
            </a:rPr>
            <a:t> para el serotipo B. </a:t>
          </a:r>
          <a:r>
            <a:rPr lang="es-ES_tradnl" sz="1600" kern="1200" dirty="0">
              <a:latin typeface="Montserrat"/>
            </a:rPr>
            <a:t>La </a:t>
          </a:r>
          <a:r>
            <a:rPr lang="es-ES_tradnl" sz="1600" kern="1200" dirty="0" err="1">
              <a:latin typeface="Montserrat"/>
            </a:rPr>
            <a:t>Menatra</a:t>
          </a:r>
          <a:r>
            <a:rPr lang="es-ES_tradnl" sz="1600" kern="1200" dirty="0">
              <a:latin typeface="Montserrat"/>
            </a:rPr>
            <a:t>, una de las más comunes marcas, tenía varios serotipos pero no contra el B. </a:t>
          </a:r>
          <a:endParaRPr lang="es-CO" sz="1600" kern="1200" dirty="0">
            <a:latin typeface="Montserrat"/>
          </a:endParaRPr>
        </a:p>
      </dsp:txBody>
      <dsp:txXfrm>
        <a:off x="622272" y="375003"/>
        <a:ext cx="6571973" cy="1043108"/>
      </dsp:txXfrm>
    </dsp:sp>
    <dsp:sp modelId="{49C1A372-37B0-4A8F-B974-0B00BF9CEB54}">
      <dsp:nvSpPr>
        <dsp:cNvPr id="0" name=""/>
        <dsp:cNvSpPr/>
      </dsp:nvSpPr>
      <dsp:spPr>
        <a:xfrm>
          <a:off x="61924" y="336209"/>
          <a:ext cx="1120697" cy="1120697"/>
        </a:xfrm>
        <a:prstGeom prst="ellipse">
          <a:avLst/>
        </a:prstGeom>
        <a:solidFill>
          <a:schemeClr val="lt1">
            <a:hueOff val="0"/>
            <a:satOff val="0"/>
            <a:lumOff val="0"/>
            <a:alphaOff val="0"/>
          </a:schemeClr>
        </a:solidFill>
        <a:ln w="12700" cap="flat" cmpd="sng" algn="ctr">
          <a:solidFill>
            <a:schemeClr val="accent1">
              <a:shade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1EE1A26A-118F-4570-84FE-DB57E761E3D4}">
      <dsp:nvSpPr>
        <dsp:cNvPr id="0" name=""/>
        <dsp:cNvSpPr/>
      </dsp:nvSpPr>
      <dsp:spPr>
        <a:xfrm>
          <a:off x="948171" y="1719839"/>
          <a:ext cx="6246074" cy="1043108"/>
        </a:xfrm>
        <a:prstGeom prst="rect">
          <a:avLst/>
        </a:prstGeom>
        <a:solidFill>
          <a:schemeClr val="accent1">
            <a:shade val="50000"/>
            <a:hueOff val="268329"/>
            <a:satOff val="-6535"/>
            <a:lumOff val="28597"/>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11643" tIns="40640" rIns="40640" bIns="40640" numCol="1" spcCol="1270" anchor="ctr" anchorCtr="0">
          <a:noAutofit/>
        </a:bodyPr>
        <a:lstStyle/>
        <a:p>
          <a:pPr marL="0" lvl="0" indent="0" algn="l" defTabSz="711200">
            <a:lnSpc>
              <a:spcPct val="90000"/>
            </a:lnSpc>
            <a:spcBef>
              <a:spcPct val="0"/>
            </a:spcBef>
            <a:spcAft>
              <a:spcPct val="35000"/>
            </a:spcAft>
            <a:buNone/>
          </a:pPr>
          <a:r>
            <a:rPr lang="es-ES_tradnl" sz="1600" kern="1200" dirty="0">
              <a:latin typeface="Montserrat"/>
            </a:rPr>
            <a:t>En general son biológicos preparados con polisacáridos bacterianos que son antígenos T independientes que no inducen respuesta inmune de memoria.</a:t>
          </a:r>
          <a:endParaRPr lang="es-CO" sz="1600" kern="1200" dirty="0">
            <a:latin typeface="Montserrat"/>
          </a:endParaRPr>
        </a:p>
      </dsp:txBody>
      <dsp:txXfrm>
        <a:off x="948171" y="1719839"/>
        <a:ext cx="6246074" cy="1043108"/>
      </dsp:txXfrm>
    </dsp:sp>
    <dsp:sp modelId="{F24F8518-3706-4449-8BD6-D83FEF1513DC}">
      <dsp:nvSpPr>
        <dsp:cNvPr id="0" name=""/>
        <dsp:cNvSpPr/>
      </dsp:nvSpPr>
      <dsp:spPr>
        <a:xfrm>
          <a:off x="387822" y="1681045"/>
          <a:ext cx="1120697" cy="1120697"/>
        </a:xfrm>
        <a:prstGeom prst="ellipse">
          <a:avLst/>
        </a:prstGeom>
        <a:solidFill>
          <a:schemeClr val="lt1">
            <a:hueOff val="0"/>
            <a:satOff val="0"/>
            <a:lumOff val="0"/>
            <a:alphaOff val="0"/>
          </a:schemeClr>
        </a:solidFill>
        <a:ln w="12700" cap="flat" cmpd="sng" algn="ctr">
          <a:solidFill>
            <a:schemeClr val="accent1">
              <a:shade val="50000"/>
              <a:hueOff val="268329"/>
              <a:satOff val="-6535"/>
              <a:lumOff val="28597"/>
              <a:alphaOff val="0"/>
            </a:schemeClr>
          </a:solidFill>
          <a:prstDash val="solid"/>
          <a:miter lim="800000"/>
        </a:ln>
        <a:effectLst/>
      </dsp:spPr>
      <dsp:style>
        <a:lnRef idx="2">
          <a:scrgbClr r="0" g="0" b="0"/>
        </a:lnRef>
        <a:fillRef idx="1">
          <a:scrgbClr r="0" g="0" b="0"/>
        </a:fillRef>
        <a:effectRef idx="0">
          <a:scrgbClr r="0" g="0" b="0"/>
        </a:effectRef>
        <a:fontRef idx="minor"/>
      </dsp:style>
    </dsp:sp>
    <dsp:sp modelId="{EEF8FE9F-067E-408B-8B13-7C0C7B60F6C8}">
      <dsp:nvSpPr>
        <dsp:cNvPr id="0" name=""/>
        <dsp:cNvSpPr/>
      </dsp:nvSpPr>
      <dsp:spPr>
        <a:xfrm>
          <a:off x="622272" y="3064675"/>
          <a:ext cx="6571973" cy="1043108"/>
        </a:xfrm>
        <a:prstGeom prst="rect">
          <a:avLst/>
        </a:prstGeom>
        <a:solidFill>
          <a:schemeClr val="accent5">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11643" tIns="40640" rIns="40640" bIns="40640" numCol="1" spcCol="1270" anchor="ctr" anchorCtr="0">
          <a:noAutofit/>
        </a:bodyPr>
        <a:lstStyle/>
        <a:p>
          <a:pPr marL="0" lvl="0" indent="0" algn="l" defTabSz="711200">
            <a:lnSpc>
              <a:spcPct val="90000"/>
            </a:lnSpc>
            <a:spcBef>
              <a:spcPct val="0"/>
            </a:spcBef>
            <a:spcAft>
              <a:spcPct val="35000"/>
            </a:spcAft>
            <a:buNone/>
          </a:pPr>
          <a:r>
            <a:rPr lang="es-ES_tradnl" sz="1600" kern="1200" dirty="0">
              <a:latin typeface="Montserrat"/>
            </a:rPr>
            <a:t>Estimulas los LB maduros pero no los LT, por lo que la respuesta inmune es de corta duración y sin respuesta </a:t>
          </a:r>
          <a:r>
            <a:rPr lang="es-ES_tradnl" sz="1600" kern="1200" dirty="0" err="1">
              <a:latin typeface="Montserrat"/>
            </a:rPr>
            <a:t>anamnésica</a:t>
          </a:r>
          <a:r>
            <a:rPr lang="es-ES_tradnl" sz="1600" kern="1200" dirty="0">
              <a:latin typeface="Montserrat"/>
            </a:rPr>
            <a:t> posterior.</a:t>
          </a:r>
          <a:endParaRPr lang="es-CO" sz="1600" kern="1200" dirty="0">
            <a:latin typeface="Montserrat"/>
          </a:endParaRPr>
        </a:p>
      </dsp:txBody>
      <dsp:txXfrm>
        <a:off x="622272" y="3064675"/>
        <a:ext cx="6571973" cy="1043108"/>
      </dsp:txXfrm>
    </dsp:sp>
    <dsp:sp modelId="{A4D64513-8C90-4F65-BE0B-E1050FF57B25}">
      <dsp:nvSpPr>
        <dsp:cNvPr id="0" name=""/>
        <dsp:cNvSpPr/>
      </dsp:nvSpPr>
      <dsp:spPr>
        <a:xfrm>
          <a:off x="61924" y="3025881"/>
          <a:ext cx="1120697" cy="1120697"/>
        </a:xfrm>
        <a:prstGeom prst="ellipse">
          <a:avLst/>
        </a:prstGeom>
        <a:solidFill>
          <a:schemeClr val="lt1">
            <a:hueOff val="0"/>
            <a:satOff val="0"/>
            <a:lumOff val="0"/>
            <a:alphaOff val="0"/>
          </a:schemeClr>
        </a:solidFill>
        <a:ln w="12700" cap="flat" cmpd="sng" algn="ctr">
          <a:solidFill>
            <a:schemeClr val="accent1">
              <a:shade val="50000"/>
              <a:hueOff val="268329"/>
              <a:satOff val="-6535"/>
              <a:lumOff val="28597"/>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3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D728B33-04EC-4A7F-AA00-5EEB4E1FC1DD}">
      <dsp:nvSpPr>
        <dsp:cNvPr id="0" name=""/>
        <dsp:cNvSpPr/>
      </dsp:nvSpPr>
      <dsp:spPr>
        <a:xfrm>
          <a:off x="1619717" y="0"/>
          <a:ext cx="2438400" cy="1354666"/>
        </a:xfrm>
        <a:prstGeom prst="roundRect">
          <a:avLst>
            <a:gd name="adj" fmla="val 10000"/>
          </a:avLst>
        </a:prstGeom>
        <a:solidFill>
          <a:schemeClr val="accent1">
            <a:shade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s-ES_tradnl" sz="1800" kern="1200" dirty="0">
              <a:latin typeface="Montserrat"/>
            </a:rPr>
            <a:t>Su eficacia se reduce notablemente durante los 3 años siguientes a la vacunación.</a:t>
          </a:r>
          <a:endParaRPr lang="es-CO" sz="1800" kern="1200" dirty="0">
            <a:latin typeface="Montserrat"/>
          </a:endParaRPr>
        </a:p>
      </dsp:txBody>
      <dsp:txXfrm>
        <a:off x="1659394" y="39677"/>
        <a:ext cx="2359046" cy="1275312"/>
      </dsp:txXfrm>
    </dsp:sp>
    <dsp:sp modelId="{8BEB7AFC-D66E-45E6-9E48-37272F45A036}">
      <dsp:nvSpPr>
        <dsp:cNvPr id="0" name=""/>
        <dsp:cNvSpPr/>
      </dsp:nvSpPr>
      <dsp:spPr>
        <a:xfrm rot="5400000">
          <a:off x="2584917" y="1388533"/>
          <a:ext cx="508000" cy="609600"/>
        </a:xfrm>
        <a:prstGeom prst="rightArrow">
          <a:avLst>
            <a:gd name="adj1" fmla="val 60000"/>
            <a:gd name="adj2" fmla="val 50000"/>
          </a:avLst>
        </a:prstGeom>
        <a:solidFill>
          <a:schemeClr val="accent1">
            <a:shade val="9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00100">
            <a:lnSpc>
              <a:spcPct val="90000"/>
            </a:lnSpc>
            <a:spcBef>
              <a:spcPct val="0"/>
            </a:spcBef>
            <a:spcAft>
              <a:spcPct val="35000"/>
            </a:spcAft>
            <a:buNone/>
          </a:pPr>
          <a:endParaRPr lang="es-CO" sz="1800" kern="1200">
            <a:latin typeface="Montserrat"/>
          </a:endParaRPr>
        </a:p>
      </dsp:txBody>
      <dsp:txXfrm rot="-5400000">
        <a:off x="2656037" y="1439333"/>
        <a:ext cx="365760" cy="355600"/>
      </dsp:txXfrm>
    </dsp:sp>
    <dsp:sp modelId="{D07E27CE-0233-4CAE-A384-96EBE3096FD7}">
      <dsp:nvSpPr>
        <dsp:cNvPr id="0" name=""/>
        <dsp:cNvSpPr/>
      </dsp:nvSpPr>
      <dsp:spPr>
        <a:xfrm>
          <a:off x="1619717" y="2032000"/>
          <a:ext cx="2438400" cy="1354666"/>
        </a:xfrm>
        <a:prstGeom prst="roundRect">
          <a:avLst>
            <a:gd name="adj" fmla="val 10000"/>
          </a:avLst>
        </a:prstGeom>
        <a:solidFill>
          <a:schemeClr val="accent1">
            <a:shade val="50000"/>
            <a:hueOff val="268329"/>
            <a:satOff val="-6535"/>
            <a:lumOff val="28597"/>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s-ES_tradnl" sz="1800" kern="1200" dirty="0">
              <a:latin typeface="Montserrat"/>
            </a:rPr>
            <a:t>Por lo anterior, responden mejor a los mayores de 2 años.</a:t>
          </a:r>
          <a:endParaRPr lang="es-CO" sz="1800" kern="1200" dirty="0">
            <a:latin typeface="Montserrat"/>
          </a:endParaRPr>
        </a:p>
      </dsp:txBody>
      <dsp:txXfrm>
        <a:off x="1659394" y="2071677"/>
        <a:ext cx="2359046" cy="1275312"/>
      </dsp:txXfrm>
    </dsp:sp>
    <dsp:sp modelId="{29BE92A8-52FE-4E93-8CEF-84BA3F90743B}">
      <dsp:nvSpPr>
        <dsp:cNvPr id="0" name=""/>
        <dsp:cNvSpPr/>
      </dsp:nvSpPr>
      <dsp:spPr>
        <a:xfrm rot="5400000">
          <a:off x="2584917" y="3420533"/>
          <a:ext cx="508000" cy="609600"/>
        </a:xfrm>
        <a:prstGeom prst="rightArrow">
          <a:avLst>
            <a:gd name="adj1" fmla="val 60000"/>
            <a:gd name="adj2" fmla="val 50000"/>
          </a:avLst>
        </a:prstGeom>
        <a:solidFill>
          <a:schemeClr val="accent1">
            <a:shade val="90000"/>
            <a:hueOff val="415426"/>
            <a:satOff val="-8871"/>
            <a:lumOff val="33109"/>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00100">
            <a:lnSpc>
              <a:spcPct val="90000"/>
            </a:lnSpc>
            <a:spcBef>
              <a:spcPct val="0"/>
            </a:spcBef>
            <a:spcAft>
              <a:spcPct val="35000"/>
            </a:spcAft>
            <a:buNone/>
          </a:pPr>
          <a:endParaRPr lang="es-CO" sz="1800" kern="1200">
            <a:latin typeface="Montserrat"/>
          </a:endParaRPr>
        </a:p>
      </dsp:txBody>
      <dsp:txXfrm rot="-5400000">
        <a:off x="2656037" y="3471333"/>
        <a:ext cx="365760" cy="355600"/>
      </dsp:txXfrm>
    </dsp:sp>
    <dsp:sp modelId="{7CCEBDAD-73D4-4A38-8685-2EDA66E8AD70}">
      <dsp:nvSpPr>
        <dsp:cNvPr id="0" name=""/>
        <dsp:cNvSpPr/>
      </dsp:nvSpPr>
      <dsp:spPr>
        <a:xfrm>
          <a:off x="1619717" y="4064000"/>
          <a:ext cx="2438400" cy="1354666"/>
        </a:xfrm>
        <a:prstGeom prst="roundRect">
          <a:avLst>
            <a:gd name="adj" fmla="val 10000"/>
          </a:avLst>
        </a:prstGeom>
        <a:solidFill>
          <a:schemeClr val="accent5">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s-ES_tradnl" sz="1800" kern="1200" dirty="0">
              <a:latin typeface="Montserrat"/>
            </a:rPr>
            <a:t>Las vacunas actuales están conjugadas y se obtiene respuesta en menores de 2 años. </a:t>
          </a:r>
          <a:endParaRPr lang="es-CO" sz="1800" kern="1200" dirty="0">
            <a:latin typeface="Montserrat"/>
          </a:endParaRPr>
        </a:p>
      </dsp:txBody>
      <dsp:txXfrm>
        <a:off x="1659394" y="4103677"/>
        <a:ext cx="2359046" cy="1275312"/>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878223C-8C76-4056-9221-CDF84CB90053}">
      <dsp:nvSpPr>
        <dsp:cNvPr id="0" name=""/>
        <dsp:cNvSpPr/>
      </dsp:nvSpPr>
      <dsp:spPr>
        <a:xfrm>
          <a:off x="0" y="0"/>
          <a:ext cx="7323756" cy="5418667"/>
        </a:xfrm>
        <a:prstGeom prst="roundRect">
          <a:avLst>
            <a:gd name="adj" fmla="val 10000"/>
          </a:avLst>
        </a:prstGeom>
        <a:solidFill>
          <a:schemeClr val="accent5">
            <a:lumMod val="20000"/>
            <a:lumOff val="8000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s-CO" sz="2400" u="sng" kern="1200" dirty="0">
              <a:latin typeface="Montserrat" panose="00000500000000000000"/>
            </a:rPr>
            <a:t>Según el antígeno que las compone</a:t>
          </a:r>
          <a:endParaRPr lang="es-CO" sz="2400" kern="1200" dirty="0">
            <a:latin typeface="Montserrat" panose="00000500000000000000"/>
          </a:endParaRPr>
        </a:p>
      </dsp:txBody>
      <dsp:txXfrm>
        <a:off x="0" y="0"/>
        <a:ext cx="7323756" cy="1625600"/>
      </dsp:txXfrm>
    </dsp:sp>
    <dsp:sp modelId="{5910DFE3-0C54-4F75-9FE6-2E22E8270752}">
      <dsp:nvSpPr>
        <dsp:cNvPr id="0" name=""/>
        <dsp:cNvSpPr/>
      </dsp:nvSpPr>
      <dsp:spPr>
        <a:xfrm>
          <a:off x="732375" y="1627187"/>
          <a:ext cx="5859004" cy="1633802"/>
        </a:xfrm>
        <a:prstGeom prst="roundRect">
          <a:avLst>
            <a:gd name="adj" fmla="val 10000"/>
          </a:avLst>
        </a:prstGeom>
        <a:solidFill>
          <a:schemeClr val="accent1">
            <a:shade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0640" tIns="30480" rIns="40640" bIns="30480" numCol="1" spcCol="1270" anchor="ctr" anchorCtr="0">
          <a:noAutofit/>
        </a:bodyPr>
        <a:lstStyle/>
        <a:p>
          <a:pPr marL="0" lvl="0" indent="0" algn="ctr" defTabSz="711200">
            <a:lnSpc>
              <a:spcPct val="90000"/>
            </a:lnSpc>
            <a:spcBef>
              <a:spcPct val="0"/>
            </a:spcBef>
            <a:spcAft>
              <a:spcPct val="35000"/>
            </a:spcAft>
            <a:buNone/>
          </a:pPr>
          <a:r>
            <a:rPr lang="es-CO" sz="1600" u="sng" kern="1200" dirty="0">
              <a:latin typeface="Montserrat" panose="00000500000000000000"/>
            </a:rPr>
            <a:t>Inactivas (no replicativas):</a:t>
          </a:r>
          <a:r>
            <a:rPr lang="es-CO" sz="1600" kern="1200" dirty="0">
              <a:latin typeface="Montserrat" panose="00000500000000000000"/>
            </a:rPr>
            <a:t> los microorganismos mueren por calor o por químicos. Pueden ser enteras (virus </a:t>
          </a:r>
          <a:r>
            <a:rPr lang="es-CO" sz="1600" kern="1200" dirty="0" err="1">
              <a:latin typeface="Montserrat" panose="00000500000000000000"/>
            </a:rPr>
            <a:t>HepA</a:t>
          </a:r>
          <a:r>
            <a:rPr lang="es-CO" sz="1600" kern="1200" dirty="0">
              <a:latin typeface="Montserrat" panose="00000500000000000000"/>
            </a:rPr>
            <a:t>, virus de la rabia) o subunidades (</a:t>
          </a:r>
          <a:r>
            <a:rPr lang="es-CO" sz="1600" kern="1200" dirty="0" err="1">
              <a:latin typeface="Montserrat" panose="00000500000000000000"/>
            </a:rPr>
            <a:t>HepB</a:t>
          </a:r>
          <a:r>
            <a:rPr lang="es-CO" sz="1600" kern="1200" dirty="0">
              <a:latin typeface="Montserrat" panose="00000500000000000000"/>
            </a:rPr>
            <a:t>, Neumococo 13 y 23, difteria, meningococo). La respuesta de estas vacunas es menor y se requieren más dosis para lograr la inmunidad adecuada.</a:t>
          </a:r>
        </a:p>
      </dsp:txBody>
      <dsp:txXfrm>
        <a:off x="780227" y="1675039"/>
        <a:ext cx="5763300" cy="1538098"/>
      </dsp:txXfrm>
    </dsp:sp>
    <dsp:sp modelId="{5CB0D13E-2A52-4233-A270-D12869523943}">
      <dsp:nvSpPr>
        <dsp:cNvPr id="0" name=""/>
        <dsp:cNvSpPr/>
      </dsp:nvSpPr>
      <dsp:spPr>
        <a:xfrm>
          <a:off x="732375" y="3512343"/>
          <a:ext cx="5859004" cy="1633802"/>
        </a:xfrm>
        <a:prstGeom prst="roundRect">
          <a:avLst>
            <a:gd name="adj" fmla="val 10000"/>
          </a:avLst>
        </a:prstGeom>
        <a:solidFill>
          <a:schemeClr val="accent5">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34290" rIns="45720" bIns="34290" numCol="1" spcCol="1270" anchor="ctr" anchorCtr="0">
          <a:noAutofit/>
        </a:bodyPr>
        <a:lstStyle/>
        <a:p>
          <a:pPr marL="0" lvl="0" indent="0" algn="ctr" defTabSz="800100">
            <a:lnSpc>
              <a:spcPct val="90000"/>
            </a:lnSpc>
            <a:spcBef>
              <a:spcPct val="0"/>
            </a:spcBef>
            <a:spcAft>
              <a:spcPct val="35000"/>
            </a:spcAft>
            <a:buNone/>
          </a:pPr>
          <a:r>
            <a:rPr lang="es-CO" sz="1800" u="sng" kern="1200" dirty="0">
              <a:latin typeface="Montserrat" panose="00000500000000000000"/>
            </a:rPr>
            <a:t>Vivas atenuadas (replicativas):</a:t>
          </a:r>
          <a:r>
            <a:rPr lang="es-CO" sz="1800" kern="1200" dirty="0">
              <a:latin typeface="Montserrat" panose="00000500000000000000"/>
            </a:rPr>
            <a:t> los microorganismos son debilitados, pero tienen la capacidad de replicarse en el huésped para producir la respuesta inmune sin causar enfermedad. </a:t>
          </a:r>
        </a:p>
      </dsp:txBody>
      <dsp:txXfrm>
        <a:off x="780227" y="3560195"/>
        <a:ext cx="5763300" cy="1538098"/>
      </dsp:txXfrm>
    </dsp:sp>
  </dsp:spTree>
</dsp:drawing>
</file>

<file path=ppt/diagrams/drawing4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8416715-7A96-47AE-BCBF-0C9040061A22}">
      <dsp:nvSpPr>
        <dsp:cNvPr id="0" name=""/>
        <dsp:cNvSpPr/>
      </dsp:nvSpPr>
      <dsp:spPr>
        <a:xfrm>
          <a:off x="2843731" y="-162598"/>
          <a:ext cx="2440537" cy="1584549"/>
        </a:xfrm>
        <a:prstGeom prst="roundRect">
          <a:avLst/>
        </a:prstGeom>
        <a:solidFill>
          <a:schemeClr val="accent1">
            <a:shade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s-ES_tradnl" sz="1600" kern="1200" dirty="0">
              <a:latin typeface="Montserrat"/>
            </a:rPr>
            <a:t>Protección solo para </a:t>
          </a:r>
          <a:r>
            <a:rPr lang="es-ES_tradnl" sz="1600" kern="1200" dirty="0" err="1">
              <a:latin typeface="Montserrat"/>
            </a:rPr>
            <a:t>Plasmodium</a:t>
          </a:r>
          <a:r>
            <a:rPr lang="es-ES_tradnl" sz="1600" kern="1200" dirty="0">
              <a:latin typeface="Montserrat"/>
            </a:rPr>
            <a:t> </a:t>
          </a:r>
          <a:r>
            <a:rPr lang="es-ES_tradnl" sz="1600" kern="1200" dirty="0" err="1">
              <a:latin typeface="Montserrat"/>
            </a:rPr>
            <a:t>falciparum</a:t>
          </a:r>
          <a:r>
            <a:rPr lang="es-ES_tradnl" sz="1600" kern="1200" dirty="0">
              <a:latin typeface="Montserrat"/>
            </a:rPr>
            <a:t>.</a:t>
          </a:r>
          <a:endParaRPr lang="es-CO" sz="1600" kern="1200" dirty="0">
            <a:latin typeface="Montserrat"/>
          </a:endParaRPr>
        </a:p>
      </dsp:txBody>
      <dsp:txXfrm>
        <a:off x="2921082" y="-85247"/>
        <a:ext cx="2285835" cy="1429847"/>
      </dsp:txXfrm>
    </dsp:sp>
    <dsp:sp modelId="{94AA9D8A-33A6-43A7-BFF9-C940614AB3A1}">
      <dsp:nvSpPr>
        <dsp:cNvPr id="0" name=""/>
        <dsp:cNvSpPr/>
      </dsp:nvSpPr>
      <dsp:spPr>
        <a:xfrm>
          <a:off x="1984342" y="629676"/>
          <a:ext cx="4159314" cy="4159314"/>
        </a:xfrm>
        <a:custGeom>
          <a:avLst/>
          <a:gdLst/>
          <a:ahLst/>
          <a:cxnLst/>
          <a:rect l="0" t="0" r="0" b="0"/>
          <a:pathLst>
            <a:path>
              <a:moveTo>
                <a:pt x="3476151" y="538625"/>
              </a:moveTo>
              <a:arcTo wR="2079657" hR="2079657" stAng="18730987" swAng="1150086"/>
            </a:path>
          </a:pathLst>
        </a:custGeom>
        <a:noFill/>
        <a:ln w="6350" cap="flat" cmpd="sng" algn="ctr">
          <a:solidFill>
            <a:schemeClr val="accent1">
              <a:shade val="90000"/>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sp>
    <dsp:sp modelId="{D0CCECD8-033D-4680-BDB0-1EDEF391B70F}">
      <dsp:nvSpPr>
        <dsp:cNvPr id="0" name=""/>
        <dsp:cNvSpPr/>
      </dsp:nvSpPr>
      <dsp:spPr>
        <a:xfrm>
          <a:off x="4923388" y="1917058"/>
          <a:ext cx="2440537" cy="1584549"/>
        </a:xfrm>
        <a:prstGeom prst="roundRect">
          <a:avLst/>
        </a:prstGeom>
        <a:solidFill>
          <a:schemeClr val="accent1">
            <a:shade val="50000"/>
            <a:hueOff val="201247"/>
            <a:satOff val="-4901"/>
            <a:lumOff val="2144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s-ES_tradnl" sz="1600" kern="1200" dirty="0">
              <a:latin typeface="Montserrat"/>
            </a:rPr>
            <a:t>Ensayos desde 2003: fase ll.</a:t>
          </a:r>
          <a:endParaRPr lang="es-CO" sz="1600" kern="1200" dirty="0">
            <a:latin typeface="Montserrat"/>
          </a:endParaRPr>
        </a:p>
      </dsp:txBody>
      <dsp:txXfrm>
        <a:off x="5000739" y="1994409"/>
        <a:ext cx="2285835" cy="1429847"/>
      </dsp:txXfrm>
    </dsp:sp>
    <dsp:sp modelId="{C5B75AEA-EF1B-4E38-98D0-B77F2D7CE52B}">
      <dsp:nvSpPr>
        <dsp:cNvPr id="0" name=""/>
        <dsp:cNvSpPr/>
      </dsp:nvSpPr>
      <dsp:spPr>
        <a:xfrm>
          <a:off x="1984342" y="629676"/>
          <a:ext cx="4159314" cy="4159314"/>
        </a:xfrm>
        <a:custGeom>
          <a:avLst/>
          <a:gdLst/>
          <a:ahLst/>
          <a:cxnLst/>
          <a:rect l="0" t="0" r="0" b="0"/>
          <a:pathLst>
            <a:path>
              <a:moveTo>
                <a:pt x="3904712" y="3076726"/>
              </a:moveTo>
              <a:arcTo wR="2079657" hR="2079657" stAng="1718927" swAng="1150086"/>
            </a:path>
          </a:pathLst>
        </a:custGeom>
        <a:noFill/>
        <a:ln w="6350" cap="flat" cmpd="sng" algn="ctr">
          <a:solidFill>
            <a:schemeClr val="accent1">
              <a:shade val="90000"/>
              <a:hueOff val="207713"/>
              <a:satOff val="-4436"/>
              <a:lumOff val="16555"/>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sp>
    <dsp:sp modelId="{50D94156-EBD9-4BF8-9E7E-83EAFC274E7F}">
      <dsp:nvSpPr>
        <dsp:cNvPr id="0" name=""/>
        <dsp:cNvSpPr/>
      </dsp:nvSpPr>
      <dsp:spPr>
        <a:xfrm>
          <a:off x="2843731" y="3996716"/>
          <a:ext cx="2440537" cy="1584549"/>
        </a:xfrm>
        <a:prstGeom prst="roundRect">
          <a:avLst/>
        </a:prstGeom>
        <a:solidFill>
          <a:schemeClr val="accent5">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s-ES_tradnl" sz="1600" kern="1200" dirty="0">
              <a:latin typeface="Montserrat"/>
            </a:rPr>
            <a:t>Hay variaciones en proteínas del parásito que condicionan la respuesta protectora.</a:t>
          </a:r>
          <a:endParaRPr lang="es-CO" sz="1600" kern="1200" dirty="0">
            <a:latin typeface="Montserrat"/>
          </a:endParaRPr>
        </a:p>
      </dsp:txBody>
      <dsp:txXfrm>
        <a:off x="2921082" y="4074067"/>
        <a:ext cx="2285835" cy="1429847"/>
      </dsp:txXfrm>
    </dsp:sp>
    <dsp:sp modelId="{4F8A06F1-8D0A-4805-A511-E3C285C8F06D}">
      <dsp:nvSpPr>
        <dsp:cNvPr id="0" name=""/>
        <dsp:cNvSpPr/>
      </dsp:nvSpPr>
      <dsp:spPr>
        <a:xfrm>
          <a:off x="1984342" y="629676"/>
          <a:ext cx="4159314" cy="4159314"/>
        </a:xfrm>
        <a:custGeom>
          <a:avLst/>
          <a:gdLst/>
          <a:ahLst/>
          <a:cxnLst/>
          <a:rect l="0" t="0" r="0" b="0"/>
          <a:pathLst>
            <a:path>
              <a:moveTo>
                <a:pt x="683162" y="3620688"/>
              </a:moveTo>
              <a:arcTo wR="2079657" hR="2079657" stAng="7930987" swAng="1150086"/>
            </a:path>
          </a:pathLst>
        </a:custGeom>
        <a:noFill/>
        <a:ln w="6350" cap="flat" cmpd="sng" algn="ctr">
          <a:solidFill>
            <a:schemeClr val="accent1">
              <a:shade val="90000"/>
              <a:hueOff val="415426"/>
              <a:satOff val="-8871"/>
              <a:lumOff val="33109"/>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sp>
    <dsp:sp modelId="{B747BF31-B97F-4E44-9ADA-4C14FFB68DC3}">
      <dsp:nvSpPr>
        <dsp:cNvPr id="0" name=""/>
        <dsp:cNvSpPr/>
      </dsp:nvSpPr>
      <dsp:spPr>
        <a:xfrm>
          <a:off x="764074" y="1917058"/>
          <a:ext cx="2440537" cy="1584549"/>
        </a:xfrm>
        <a:prstGeom prst="roundRect">
          <a:avLst/>
        </a:prstGeom>
        <a:solidFill>
          <a:schemeClr val="accent1">
            <a:shade val="50000"/>
            <a:hueOff val="201247"/>
            <a:satOff val="-4901"/>
            <a:lumOff val="2144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s-ES_tradnl" sz="1600" kern="1200" dirty="0">
              <a:latin typeface="Montserrat"/>
            </a:rPr>
            <a:t>El 27 de mayo de 2016, la OMS sugiere mayores estudios a gran escala.</a:t>
          </a:r>
          <a:endParaRPr lang="es-CO" sz="1600" kern="1200" dirty="0">
            <a:latin typeface="Montserrat"/>
          </a:endParaRPr>
        </a:p>
      </dsp:txBody>
      <dsp:txXfrm>
        <a:off x="841425" y="1994409"/>
        <a:ext cx="2285835" cy="1429847"/>
      </dsp:txXfrm>
    </dsp:sp>
    <dsp:sp modelId="{D58B8F72-BF1A-4981-9FB3-847D8A2B2512}">
      <dsp:nvSpPr>
        <dsp:cNvPr id="0" name=""/>
        <dsp:cNvSpPr/>
      </dsp:nvSpPr>
      <dsp:spPr>
        <a:xfrm>
          <a:off x="1984342" y="629676"/>
          <a:ext cx="4159314" cy="4159314"/>
        </a:xfrm>
        <a:custGeom>
          <a:avLst/>
          <a:gdLst/>
          <a:ahLst/>
          <a:cxnLst/>
          <a:rect l="0" t="0" r="0" b="0"/>
          <a:pathLst>
            <a:path>
              <a:moveTo>
                <a:pt x="254601" y="1082587"/>
              </a:moveTo>
              <a:arcTo wR="2079657" hR="2079657" stAng="12518927" swAng="1150086"/>
            </a:path>
          </a:pathLst>
        </a:custGeom>
        <a:noFill/>
        <a:ln w="6350" cap="flat" cmpd="sng" algn="ctr">
          <a:solidFill>
            <a:schemeClr val="accent1">
              <a:shade val="90000"/>
              <a:hueOff val="207713"/>
              <a:satOff val="-4436"/>
              <a:lumOff val="16555"/>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sp>
  </dsp:spTree>
</dsp:drawing>
</file>

<file path=ppt/diagrams/drawing4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D9B979B-B458-4860-BB92-7C5BD944C63E}">
      <dsp:nvSpPr>
        <dsp:cNvPr id="0" name=""/>
        <dsp:cNvSpPr/>
      </dsp:nvSpPr>
      <dsp:spPr>
        <a:xfrm>
          <a:off x="2182571" y="-11364"/>
          <a:ext cx="2640979" cy="1320489"/>
        </a:xfrm>
        <a:prstGeom prst="roundRect">
          <a:avLst>
            <a:gd name="adj" fmla="val 10000"/>
          </a:avLst>
        </a:prstGeom>
        <a:solidFill>
          <a:schemeClr val="accent1">
            <a:shade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s-ES_tradnl" sz="1600" kern="1200" dirty="0">
              <a:latin typeface="Montserrat" panose="00000500000000000000"/>
            </a:rPr>
            <a:t>Dosis: 3 dosis en un período 9-12 meses.</a:t>
          </a:r>
          <a:endParaRPr lang="es-CO" sz="1600" kern="1200" dirty="0">
            <a:latin typeface="Montserrat" panose="00000500000000000000"/>
          </a:endParaRPr>
        </a:p>
      </dsp:txBody>
      <dsp:txXfrm>
        <a:off x="2221247" y="27312"/>
        <a:ext cx="2563627" cy="1243137"/>
      </dsp:txXfrm>
    </dsp:sp>
    <dsp:sp modelId="{D5A00A3A-1856-42E4-9D34-291A9F64258A}">
      <dsp:nvSpPr>
        <dsp:cNvPr id="0" name=""/>
        <dsp:cNvSpPr/>
      </dsp:nvSpPr>
      <dsp:spPr>
        <a:xfrm rot="3600000">
          <a:off x="3806247" y="2136656"/>
          <a:ext cx="1378398" cy="462171"/>
        </a:xfrm>
        <a:prstGeom prst="leftRightArrow">
          <a:avLst>
            <a:gd name="adj1" fmla="val 60000"/>
            <a:gd name="adj2" fmla="val 50000"/>
          </a:avLst>
        </a:prstGeom>
        <a:solidFill>
          <a:schemeClr val="accent1">
            <a:shade val="9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s-CO" sz="1600" kern="1200">
            <a:latin typeface="Montserrat" panose="00000500000000000000"/>
          </a:endParaRPr>
        </a:p>
      </dsp:txBody>
      <dsp:txXfrm>
        <a:off x="3944898" y="2229090"/>
        <a:ext cx="1101096" cy="277303"/>
      </dsp:txXfrm>
    </dsp:sp>
    <dsp:sp modelId="{1A7C4CD5-A8DB-4959-9BF4-B975FB5EA204}">
      <dsp:nvSpPr>
        <dsp:cNvPr id="0" name=""/>
        <dsp:cNvSpPr/>
      </dsp:nvSpPr>
      <dsp:spPr>
        <a:xfrm>
          <a:off x="4364559" y="3426359"/>
          <a:ext cx="2640979" cy="2003671"/>
        </a:xfrm>
        <a:prstGeom prst="roundRect">
          <a:avLst>
            <a:gd name="adj" fmla="val 10000"/>
          </a:avLst>
        </a:prstGeom>
        <a:solidFill>
          <a:schemeClr val="accent5">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s-ES_tradnl" sz="1600" kern="1200" dirty="0">
              <a:latin typeface="Montserrat" panose="00000500000000000000"/>
            </a:rPr>
            <a:t>Posible interferencia de respuesta en los diferentes serotipos, parece responder mejor a den 3 y den 4 (mejor seroconversión), los otros son parciales.</a:t>
          </a:r>
          <a:endParaRPr lang="es-CO" sz="1600" kern="1200" dirty="0">
            <a:latin typeface="Montserrat" panose="00000500000000000000"/>
          </a:endParaRPr>
        </a:p>
      </dsp:txBody>
      <dsp:txXfrm>
        <a:off x="4423245" y="3485045"/>
        <a:ext cx="2523607" cy="1886299"/>
      </dsp:txXfrm>
    </dsp:sp>
    <dsp:sp modelId="{141F6D0B-8C89-47F3-B233-C1C3EAC88849}">
      <dsp:nvSpPr>
        <dsp:cNvPr id="0" name=""/>
        <dsp:cNvSpPr/>
      </dsp:nvSpPr>
      <dsp:spPr>
        <a:xfrm rot="10800000">
          <a:off x="2813861" y="4197109"/>
          <a:ext cx="1378398" cy="462171"/>
        </a:xfrm>
        <a:prstGeom prst="leftRightArrow">
          <a:avLst>
            <a:gd name="adj1" fmla="val 60000"/>
            <a:gd name="adj2" fmla="val 50000"/>
          </a:avLst>
        </a:prstGeom>
        <a:solidFill>
          <a:schemeClr val="accent1">
            <a:shade val="90000"/>
            <a:hueOff val="276951"/>
            <a:satOff val="-5914"/>
            <a:lumOff val="22073"/>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s-CO" sz="1600" kern="1200">
            <a:latin typeface="Montserrat" panose="00000500000000000000"/>
          </a:endParaRPr>
        </a:p>
      </dsp:txBody>
      <dsp:txXfrm rot="10800000">
        <a:off x="2952512" y="4289543"/>
        <a:ext cx="1101096" cy="277303"/>
      </dsp:txXfrm>
    </dsp:sp>
    <dsp:sp modelId="{6DB4B910-AE12-41C7-8D59-46D1D0DE142A}">
      <dsp:nvSpPr>
        <dsp:cNvPr id="0" name=""/>
        <dsp:cNvSpPr/>
      </dsp:nvSpPr>
      <dsp:spPr>
        <a:xfrm>
          <a:off x="582" y="3426359"/>
          <a:ext cx="2640979" cy="2003671"/>
        </a:xfrm>
        <a:prstGeom prst="roundRect">
          <a:avLst>
            <a:gd name="adj" fmla="val 10000"/>
          </a:avLst>
        </a:prstGeom>
        <a:solidFill>
          <a:schemeClr val="accent1">
            <a:shade val="50000"/>
            <a:hueOff val="268329"/>
            <a:satOff val="-6535"/>
            <a:lumOff val="28597"/>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s-ES_tradnl" sz="1600" kern="1200" dirty="0">
              <a:latin typeface="Montserrat" panose="00000500000000000000"/>
            </a:rPr>
            <a:t>Vacuna con DNA viral o virus vivos – pobre inmunidad y las recombinantes requieren adyuvante especial. </a:t>
          </a:r>
          <a:endParaRPr lang="es-CO" sz="1600" kern="1200" dirty="0">
            <a:latin typeface="Montserrat" panose="00000500000000000000"/>
          </a:endParaRPr>
        </a:p>
      </dsp:txBody>
      <dsp:txXfrm>
        <a:off x="59268" y="3485045"/>
        <a:ext cx="2523607" cy="1886299"/>
      </dsp:txXfrm>
    </dsp:sp>
    <dsp:sp modelId="{64D4EB73-A2E3-422B-AC6D-DF8F00D342C6}">
      <dsp:nvSpPr>
        <dsp:cNvPr id="0" name=""/>
        <dsp:cNvSpPr/>
      </dsp:nvSpPr>
      <dsp:spPr>
        <a:xfrm rot="18000000">
          <a:off x="1821476" y="2136656"/>
          <a:ext cx="1378398" cy="462171"/>
        </a:xfrm>
        <a:prstGeom prst="leftRightArrow">
          <a:avLst>
            <a:gd name="adj1" fmla="val 60000"/>
            <a:gd name="adj2" fmla="val 50000"/>
          </a:avLst>
        </a:prstGeom>
        <a:solidFill>
          <a:schemeClr val="accent1">
            <a:shade val="90000"/>
            <a:hueOff val="276951"/>
            <a:satOff val="-5914"/>
            <a:lumOff val="22073"/>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s-CO" sz="1600" kern="1200">
            <a:latin typeface="Montserrat" panose="00000500000000000000"/>
          </a:endParaRPr>
        </a:p>
      </dsp:txBody>
      <dsp:txXfrm>
        <a:off x="1960127" y="2229090"/>
        <a:ext cx="1101096" cy="277303"/>
      </dsp:txXfrm>
    </dsp:sp>
  </dsp:spTree>
</dsp:drawing>
</file>

<file path=ppt/diagrams/drawing4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76C871E-BFEF-47DC-BEB8-47CD345E9939}">
      <dsp:nvSpPr>
        <dsp:cNvPr id="0" name=""/>
        <dsp:cNvSpPr/>
      </dsp:nvSpPr>
      <dsp:spPr>
        <a:xfrm>
          <a:off x="2229" y="327772"/>
          <a:ext cx="3025393" cy="1249791"/>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22860" rIns="34290" bIns="22860" numCol="1" spcCol="1270" anchor="ctr" anchorCtr="0">
          <a:noAutofit/>
        </a:bodyPr>
        <a:lstStyle/>
        <a:p>
          <a:pPr marL="0" lvl="0" indent="0" algn="ctr" defTabSz="800100">
            <a:lnSpc>
              <a:spcPct val="90000"/>
            </a:lnSpc>
            <a:spcBef>
              <a:spcPct val="0"/>
            </a:spcBef>
            <a:spcAft>
              <a:spcPct val="35000"/>
            </a:spcAft>
            <a:buNone/>
          </a:pPr>
          <a:r>
            <a:rPr lang="es-CO" sz="1800" kern="1200" dirty="0">
              <a:latin typeface="Montserrat"/>
            </a:rPr>
            <a:t>¿QUÉ ES UNA CONTRAINDICACIÓN?</a:t>
          </a:r>
        </a:p>
      </dsp:txBody>
      <dsp:txXfrm>
        <a:off x="38834" y="364377"/>
        <a:ext cx="2952183" cy="1176581"/>
      </dsp:txXfrm>
    </dsp:sp>
    <dsp:sp modelId="{3D4F6A48-B816-4B73-9449-489A9AD224B8}">
      <dsp:nvSpPr>
        <dsp:cNvPr id="0" name=""/>
        <dsp:cNvSpPr/>
      </dsp:nvSpPr>
      <dsp:spPr>
        <a:xfrm>
          <a:off x="304768" y="1577563"/>
          <a:ext cx="302539" cy="1973727"/>
        </a:xfrm>
        <a:custGeom>
          <a:avLst/>
          <a:gdLst/>
          <a:ahLst/>
          <a:cxnLst/>
          <a:rect l="0" t="0" r="0" b="0"/>
          <a:pathLst>
            <a:path>
              <a:moveTo>
                <a:pt x="0" y="0"/>
              </a:moveTo>
              <a:lnTo>
                <a:pt x="0" y="1973727"/>
              </a:lnTo>
              <a:lnTo>
                <a:pt x="302539" y="1973727"/>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1F28760-5F74-4733-B0BE-C34FB07DF69F}">
      <dsp:nvSpPr>
        <dsp:cNvPr id="0" name=""/>
        <dsp:cNvSpPr/>
      </dsp:nvSpPr>
      <dsp:spPr>
        <a:xfrm>
          <a:off x="607308" y="2011687"/>
          <a:ext cx="6611466" cy="3079207"/>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4290" tIns="22860" rIns="34290" bIns="22860" numCol="1" spcCol="1270" anchor="ctr" anchorCtr="0">
          <a:noAutofit/>
        </a:bodyPr>
        <a:lstStyle/>
        <a:p>
          <a:pPr marL="0" lvl="0" indent="0" algn="ctr" defTabSz="800100">
            <a:lnSpc>
              <a:spcPct val="90000"/>
            </a:lnSpc>
            <a:spcBef>
              <a:spcPct val="0"/>
            </a:spcBef>
            <a:spcAft>
              <a:spcPct val="35000"/>
            </a:spcAft>
            <a:buNone/>
          </a:pPr>
          <a:r>
            <a:rPr lang="es-CO" sz="1800" kern="1200" dirty="0">
              <a:latin typeface="Montserrat"/>
            </a:rPr>
            <a:t>Condición que aumenta el riesgo de padecer un efecto adverso grave (frecuencia 1/1 millón de dosis aplicadas). </a:t>
          </a:r>
        </a:p>
        <a:p>
          <a:pPr marL="0" lvl="0" indent="0" algn="ctr" defTabSz="800100">
            <a:lnSpc>
              <a:spcPct val="90000"/>
            </a:lnSpc>
            <a:spcBef>
              <a:spcPct val="0"/>
            </a:spcBef>
            <a:spcAft>
              <a:spcPct val="35000"/>
            </a:spcAft>
            <a:buNone/>
          </a:pPr>
          <a:r>
            <a:rPr lang="es-CO" sz="1800" kern="1200" dirty="0">
              <a:latin typeface="Montserrat"/>
            </a:rPr>
            <a:t>La mayoría son transitorias: embarazo y aplicación de vacunas vivas atenuadas, inmunodepresión primaria o secundaria grave (excepto: asplenia, enfermedad granulomatosa crónica, defectos del complemento), enfermedad moderada-grave inestable: crisis asmática hospitalizada, enfermedad neurológica descompensada.</a:t>
          </a:r>
        </a:p>
      </dsp:txBody>
      <dsp:txXfrm>
        <a:off x="697495" y="2101874"/>
        <a:ext cx="6431092" cy="2898833"/>
      </dsp:txXfrm>
    </dsp:sp>
  </dsp:spTree>
</dsp:drawing>
</file>

<file path=ppt/diagrams/drawing4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BFC953C-BBE0-4C8A-946F-2AA2F2B05DAC}">
      <dsp:nvSpPr>
        <dsp:cNvPr id="0" name=""/>
        <dsp:cNvSpPr/>
      </dsp:nvSpPr>
      <dsp:spPr>
        <a:xfrm>
          <a:off x="9643" y="403555"/>
          <a:ext cx="2882222" cy="1729333"/>
        </a:xfrm>
        <a:prstGeom prst="roundRect">
          <a:avLst>
            <a:gd name="adj" fmla="val 10000"/>
          </a:avLst>
        </a:prstGeom>
        <a:solidFill>
          <a:schemeClr val="accent1">
            <a:shade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s-CO" sz="1600" kern="1200" dirty="0">
              <a:latin typeface="Montserrat"/>
            </a:rPr>
            <a:t>Anafilaxia</a:t>
          </a:r>
        </a:p>
      </dsp:txBody>
      <dsp:txXfrm>
        <a:off x="60293" y="454205"/>
        <a:ext cx="2780922" cy="1628033"/>
      </dsp:txXfrm>
    </dsp:sp>
    <dsp:sp modelId="{B0BADCCD-B1D6-40AA-B50B-CCDA46504F0C}">
      <dsp:nvSpPr>
        <dsp:cNvPr id="0" name=""/>
        <dsp:cNvSpPr/>
      </dsp:nvSpPr>
      <dsp:spPr>
        <a:xfrm>
          <a:off x="3145501" y="910826"/>
          <a:ext cx="611031" cy="714791"/>
        </a:xfrm>
        <a:prstGeom prst="rightArrow">
          <a:avLst>
            <a:gd name="adj1" fmla="val 60000"/>
            <a:gd name="adj2" fmla="val 50000"/>
          </a:avLst>
        </a:prstGeom>
        <a:solidFill>
          <a:schemeClr val="accent1">
            <a:shade val="9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s-CO" sz="1600" kern="1200">
            <a:latin typeface="Montserrat"/>
          </a:endParaRPr>
        </a:p>
      </dsp:txBody>
      <dsp:txXfrm>
        <a:off x="3145501" y="1053784"/>
        <a:ext cx="427722" cy="428875"/>
      </dsp:txXfrm>
    </dsp:sp>
    <dsp:sp modelId="{61DD37C7-4893-41C4-A8AC-0ABA11309E79}">
      <dsp:nvSpPr>
        <dsp:cNvPr id="0" name=""/>
        <dsp:cNvSpPr/>
      </dsp:nvSpPr>
      <dsp:spPr>
        <a:xfrm>
          <a:off x="4044755" y="351242"/>
          <a:ext cx="2882222" cy="1833958"/>
        </a:xfrm>
        <a:prstGeom prst="roundRect">
          <a:avLst>
            <a:gd name="adj" fmla="val 10000"/>
          </a:avLst>
        </a:prstGeom>
        <a:solidFill>
          <a:schemeClr val="accent1">
            <a:shade val="50000"/>
            <a:hueOff val="160997"/>
            <a:satOff val="-3921"/>
            <a:lumOff val="1715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s-CO" sz="1600" kern="1200" dirty="0">
              <a:latin typeface="Montserrat"/>
            </a:rPr>
            <a:t>Encefalopatía dentro de los 7 días de aplicación de vacuna con componente de </a:t>
          </a:r>
          <a:r>
            <a:rPr lang="es-CO" sz="1600" kern="1200" dirty="0" err="1">
              <a:latin typeface="Montserrat"/>
            </a:rPr>
            <a:t>pertussis</a:t>
          </a:r>
          <a:r>
            <a:rPr lang="es-CO" sz="1600" kern="1200" dirty="0">
              <a:latin typeface="Montserrat"/>
            </a:rPr>
            <a:t> (entero o acelular) y que no sea atribuible a otra causa clínica</a:t>
          </a:r>
        </a:p>
      </dsp:txBody>
      <dsp:txXfrm>
        <a:off x="4098470" y="404957"/>
        <a:ext cx="2774792" cy="1726528"/>
      </dsp:txXfrm>
    </dsp:sp>
    <dsp:sp modelId="{AECC176A-0AC5-433E-9C23-686F96DA80DC}">
      <dsp:nvSpPr>
        <dsp:cNvPr id="0" name=""/>
        <dsp:cNvSpPr/>
      </dsp:nvSpPr>
      <dsp:spPr>
        <a:xfrm>
          <a:off x="7180613" y="910826"/>
          <a:ext cx="611031" cy="714791"/>
        </a:xfrm>
        <a:prstGeom prst="rightArrow">
          <a:avLst>
            <a:gd name="adj1" fmla="val 60000"/>
            <a:gd name="adj2" fmla="val 50000"/>
          </a:avLst>
        </a:prstGeom>
        <a:solidFill>
          <a:schemeClr val="accent1">
            <a:shade val="90000"/>
            <a:hueOff val="207713"/>
            <a:satOff val="-4436"/>
            <a:lumOff val="16555"/>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s-CO" sz="1600" kern="1200">
            <a:latin typeface="Montserrat"/>
          </a:endParaRPr>
        </a:p>
      </dsp:txBody>
      <dsp:txXfrm>
        <a:off x="7180613" y="1053784"/>
        <a:ext cx="427722" cy="428875"/>
      </dsp:txXfrm>
    </dsp:sp>
    <dsp:sp modelId="{39AB13B1-2B03-416B-B915-C8AE8B8DBDE8}">
      <dsp:nvSpPr>
        <dsp:cNvPr id="0" name=""/>
        <dsp:cNvSpPr/>
      </dsp:nvSpPr>
      <dsp:spPr>
        <a:xfrm>
          <a:off x="8079867" y="403555"/>
          <a:ext cx="2882222" cy="1729333"/>
        </a:xfrm>
        <a:prstGeom prst="roundRect">
          <a:avLst>
            <a:gd name="adj" fmla="val 10000"/>
          </a:avLst>
        </a:prstGeom>
        <a:solidFill>
          <a:schemeClr val="accent5">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s-CO" sz="1600" kern="1200" dirty="0">
              <a:latin typeface="Montserrat"/>
            </a:rPr>
            <a:t>Inmunodeficiencia humana (vivas atenuadas)</a:t>
          </a:r>
        </a:p>
      </dsp:txBody>
      <dsp:txXfrm>
        <a:off x="8130517" y="454205"/>
        <a:ext cx="2780922" cy="1628033"/>
      </dsp:txXfrm>
    </dsp:sp>
    <dsp:sp modelId="{0BEC8E83-4C6F-4E60-B8EF-E687D80FF95C}">
      <dsp:nvSpPr>
        <dsp:cNvPr id="0" name=""/>
        <dsp:cNvSpPr/>
      </dsp:nvSpPr>
      <dsp:spPr>
        <a:xfrm rot="5400000">
          <a:off x="9201600" y="2360016"/>
          <a:ext cx="638756" cy="714791"/>
        </a:xfrm>
        <a:prstGeom prst="rightArrow">
          <a:avLst>
            <a:gd name="adj1" fmla="val 60000"/>
            <a:gd name="adj2" fmla="val 50000"/>
          </a:avLst>
        </a:prstGeom>
        <a:solidFill>
          <a:schemeClr val="accent1">
            <a:shade val="90000"/>
            <a:hueOff val="415426"/>
            <a:satOff val="-8871"/>
            <a:lumOff val="33109"/>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s-CO" sz="1600" kern="1200">
            <a:latin typeface="Montserrat"/>
          </a:endParaRPr>
        </a:p>
      </dsp:txBody>
      <dsp:txXfrm rot="-5400000">
        <a:off x="9306541" y="2398034"/>
        <a:ext cx="428875" cy="447129"/>
      </dsp:txXfrm>
    </dsp:sp>
    <dsp:sp modelId="{9D27490E-F6C0-4B3F-A984-D588BF74D103}">
      <dsp:nvSpPr>
        <dsp:cNvPr id="0" name=""/>
        <dsp:cNvSpPr/>
      </dsp:nvSpPr>
      <dsp:spPr>
        <a:xfrm>
          <a:off x="8079867" y="3338090"/>
          <a:ext cx="2882222" cy="1729333"/>
        </a:xfrm>
        <a:prstGeom prst="roundRect">
          <a:avLst>
            <a:gd name="adj" fmla="val 10000"/>
          </a:avLst>
        </a:prstGeom>
        <a:solidFill>
          <a:schemeClr val="accent1">
            <a:shade val="50000"/>
            <a:hueOff val="321995"/>
            <a:satOff val="-7842"/>
            <a:lumOff val="34317"/>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s-CO" sz="1600" kern="1200" dirty="0">
              <a:latin typeface="Montserrat"/>
            </a:rPr>
            <a:t>Intususcepción (en lactante menor para rotavirus)</a:t>
          </a:r>
        </a:p>
      </dsp:txBody>
      <dsp:txXfrm>
        <a:off x="8130517" y="3388740"/>
        <a:ext cx="2780922" cy="1628033"/>
      </dsp:txXfrm>
    </dsp:sp>
    <dsp:sp modelId="{81EC1398-68D7-4ED0-90BD-2FB5CB4977BE}">
      <dsp:nvSpPr>
        <dsp:cNvPr id="0" name=""/>
        <dsp:cNvSpPr/>
      </dsp:nvSpPr>
      <dsp:spPr>
        <a:xfrm rot="10800000">
          <a:off x="7215200" y="3845361"/>
          <a:ext cx="611031" cy="714791"/>
        </a:xfrm>
        <a:prstGeom prst="rightArrow">
          <a:avLst>
            <a:gd name="adj1" fmla="val 60000"/>
            <a:gd name="adj2" fmla="val 50000"/>
          </a:avLst>
        </a:prstGeom>
        <a:solidFill>
          <a:schemeClr val="accent1">
            <a:shade val="90000"/>
            <a:hueOff val="207713"/>
            <a:satOff val="-4436"/>
            <a:lumOff val="16555"/>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s-CO" sz="1600" kern="1200">
            <a:latin typeface="Montserrat"/>
          </a:endParaRPr>
        </a:p>
      </dsp:txBody>
      <dsp:txXfrm rot="10800000">
        <a:off x="7398509" y="3988319"/>
        <a:ext cx="427722" cy="428875"/>
      </dsp:txXfrm>
    </dsp:sp>
    <dsp:sp modelId="{A4062271-3479-4B28-AE92-E1CDF44F84D5}">
      <dsp:nvSpPr>
        <dsp:cNvPr id="0" name=""/>
        <dsp:cNvSpPr/>
      </dsp:nvSpPr>
      <dsp:spPr>
        <a:xfrm>
          <a:off x="4044755" y="3338090"/>
          <a:ext cx="2882222" cy="1729333"/>
        </a:xfrm>
        <a:prstGeom prst="roundRect">
          <a:avLst>
            <a:gd name="adj" fmla="val 10000"/>
          </a:avLst>
        </a:prstGeom>
        <a:solidFill>
          <a:schemeClr val="accent1">
            <a:shade val="50000"/>
            <a:hueOff val="160997"/>
            <a:satOff val="-3921"/>
            <a:lumOff val="1715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s-CO" sz="1600" kern="1200" dirty="0">
              <a:latin typeface="Montserrat"/>
            </a:rPr>
            <a:t>La muerte por anafilaxia es muy infrecuente (1/50 millones de dosis)</a:t>
          </a:r>
        </a:p>
      </dsp:txBody>
      <dsp:txXfrm>
        <a:off x="4095405" y="3388740"/>
        <a:ext cx="2780922" cy="1628033"/>
      </dsp:txXfrm>
    </dsp:sp>
  </dsp:spTree>
</dsp:drawing>
</file>

<file path=ppt/diagrams/drawing4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76C871E-BFEF-47DC-BEB8-47CD345E9939}">
      <dsp:nvSpPr>
        <dsp:cNvPr id="0" name=""/>
        <dsp:cNvSpPr/>
      </dsp:nvSpPr>
      <dsp:spPr>
        <a:xfrm>
          <a:off x="4880" y="641438"/>
          <a:ext cx="3569042" cy="1474372"/>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22860" rIns="34290" bIns="22860" numCol="1" spcCol="1270" anchor="ctr" anchorCtr="0">
          <a:noAutofit/>
        </a:bodyPr>
        <a:lstStyle/>
        <a:p>
          <a:pPr marL="0" lvl="0" indent="0" algn="ctr" defTabSz="800100">
            <a:lnSpc>
              <a:spcPct val="90000"/>
            </a:lnSpc>
            <a:spcBef>
              <a:spcPct val="0"/>
            </a:spcBef>
            <a:spcAft>
              <a:spcPct val="35000"/>
            </a:spcAft>
            <a:buNone/>
          </a:pPr>
          <a:r>
            <a:rPr lang="es-CO" sz="1800" kern="1200" dirty="0">
              <a:latin typeface="Montserrat"/>
            </a:rPr>
            <a:t>¿QUÉ ES UNA PRECAUCIÓN?</a:t>
          </a:r>
        </a:p>
      </dsp:txBody>
      <dsp:txXfrm>
        <a:off x="48063" y="684621"/>
        <a:ext cx="3482676" cy="1388006"/>
      </dsp:txXfrm>
    </dsp:sp>
    <dsp:sp modelId="{3D4F6A48-B816-4B73-9449-489A9AD224B8}">
      <dsp:nvSpPr>
        <dsp:cNvPr id="0" name=""/>
        <dsp:cNvSpPr/>
      </dsp:nvSpPr>
      <dsp:spPr>
        <a:xfrm>
          <a:off x="361784" y="2115810"/>
          <a:ext cx="356904" cy="1586776"/>
        </a:xfrm>
        <a:custGeom>
          <a:avLst/>
          <a:gdLst/>
          <a:ahLst/>
          <a:cxnLst/>
          <a:rect l="0" t="0" r="0" b="0"/>
          <a:pathLst>
            <a:path>
              <a:moveTo>
                <a:pt x="0" y="0"/>
              </a:moveTo>
              <a:lnTo>
                <a:pt x="0" y="1586776"/>
              </a:lnTo>
              <a:lnTo>
                <a:pt x="356904" y="1586776"/>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1F28760-5F74-4733-B0BE-C34FB07DF69F}">
      <dsp:nvSpPr>
        <dsp:cNvPr id="0" name=""/>
        <dsp:cNvSpPr/>
      </dsp:nvSpPr>
      <dsp:spPr>
        <a:xfrm>
          <a:off x="718689" y="2627945"/>
          <a:ext cx="6497434" cy="2149283"/>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4290" tIns="22860" rIns="34290" bIns="22860" numCol="1" spcCol="1270" anchor="ctr" anchorCtr="0">
          <a:noAutofit/>
        </a:bodyPr>
        <a:lstStyle/>
        <a:p>
          <a:pPr marL="0" lvl="0" indent="0" algn="ctr" defTabSz="800100">
            <a:lnSpc>
              <a:spcPct val="90000"/>
            </a:lnSpc>
            <a:spcBef>
              <a:spcPct val="0"/>
            </a:spcBef>
            <a:spcAft>
              <a:spcPct val="35000"/>
            </a:spcAft>
            <a:buNone/>
          </a:pPr>
          <a:r>
            <a:rPr lang="es-CO" sz="1800" kern="1200" dirty="0">
              <a:latin typeface="Montserrat"/>
            </a:rPr>
            <a:t>Situación en la que la administración de la vacuna condiciona a algún riesgo o que la respuesta a la vacuna no genere adecuada protección. Siempre valorar el riesgo-beneficio. </a:t>
          </a:r>
        </a:p>
        <a:p>
          <a:pPr marL="0" lvl="0" indent="0" algn="ctr" defTabSz="800100">
            <a:lnSpc>
              <a:spcPct val="90000"/>
            </a:lnSpc>
            <a:spcBef>
              <a:spcPct val="0"/>
            </a:spcBef>
            <a:spcAft>
              <a:spcPct val="35000"/>
            </a:spcAft>
            <a:buNone/>
          </a:pPr>
          <a:r>
            <a:rPr lang="es-CO" sz="1800" kern="1200" dirty="0">
              <a:latin typeface="Montserrat"/>
            </a:rPr>
            <a:t>En general, se prefiere vacunar porque casi siempre es más grave la enfermedad. </a:t>
          </a:r>
        </a:p>
      </dsp:txBody>
      <dsp:txXfrm>
        <a:off x="781639" y="2690895"/>
        <a:ext cx="6371534" cy="2023383"/>
      </dsp:txXfrm>
    </dsp:sp>
  </dsp:spTree>
</dsp:drawing>
</file>

<file path=ppt/diagrams/drawing4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1FFCA9D-57AC-49DF-8AA9-90EA691BE0BE}">
      <dsp:nvSpPr>
        <dsp:cNvPr id="0" name=""/>
        <dsp:cNvSpPr/>
      </dsp:nvSpPr>
      <dsp:spPr>
        <a:xfrm>
          <a:off x="0" y="0"/>
          <a:ext cx="5555584" cy="1526400"/>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65024" rIns="113792" bIns="65024" numCol="1" spcCol="1270" anchor="ctr" anchorCtr="0">
          <a:noAutofit/>
        </a:bodyPr>
        <a:lstStyle/>
        <a:p>
          <a:pPr marL="0" lvl="0" indent="0" algn="ctr" defTabSz="711200">
            <a:lnSpc>
              <a:spcPct val="90000"/>
            </a:lnSpc>
            <a:spcBef>
              <a:spcPct val="0"/>
            </a:spcBef>
            <a:spcAft>
              <a:spcPct val="35000"/>
            </a:spcAft>
            <a:buNone/>
          </a:pPr>
          <a:r>
            <a:rPr lang="es-CO" sz="1600" kern="1200" dirty="0">
              <a:latin typeface="Montserrat"/>
            </a:rPr>
            <a:t>Tuberculina </a:t>
          </a:r>
        </a:p>
      </dsp:txBody>
      <dsp:txXfrm>
        <a:off x="0" y="0"/>
        <a:ext cx="5555584" cy="1526400"/>
      </dsp:txXfrm>
    </dsp:sp>
    <dsp:sp modelId="{0FF33CF0-0D59-46D3-A9E3-84565148F106}">
      <dsp:nvSpPr>
        <dsp:cNvPr id="0" name=""/>
        <dsp:cNvSpPr/>
      </dsp:nvSpPr>
      <dsp:spPr>
        <a:xfrm>
          <a:off x="0" y="1529656"/>
          <a:ext cx="5555584" cy="2836957"/>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5344" tIns="85344" rIns="113792" bIns="128016" numCol="1" spcCol="1270" anchor="t" anchorCtr="0">
          <a:noAutofit/>
        </a:bodyPr>
        <a:lstStyle/>
        <a:p>
          <a:pPr marL="171450" lvl="1" indent="-171450" algn="l" defTabSz="711200">
            <a:lnSpc>
              <a:spcPct val="90000"/>
            </a:lnSpc>
            <a:spcBef>
              <a:spcPct val="0"/>
            </a:spcBef>
            <a:spcAft>
              <a:spcPct val="15000"/>
            </a:spcAft>
            <a:buChar char="•"/>
          </a:pPr>
          <a:r>
            <a:rPr lang="es-CO" sz="1600" kern="1200" dirty="0">
              <a:latin typeface="Montserrat"/>
            </a:rPr>
            <a:t>Se recomienda aplicar de forma simultánea la tuberculina y la vacuna triple viral (sobre todo por el sarampión) y varicela e incluso la influenza y fiebre amarilla, porque los antígenos de las vacunas pueden inhibir la respuesta de la tuberculina. </a:t>
          </a:r>
        </a:p>
        <a:p>
          <a:pPr marL="171450" lvl="1" indent="-171450" algn="l" defTabSz="711200">
            <a:lnSpc>
              <a:spcPct val="90000"/>
            </a:lnSpc>
            <a:spcBef>
              <a:spcPct val="0"/>
            </a:spcBef>
            <a:spcAft>
              <a:spcPct val="15000"/>
            </a:spcAft>
            <a:buChar char="•"/>
          </a:pPr>
          <a:endParaRPr lang="es-CO" sz="1600" kern="1200" dirty="0">
            <a:latin typeface="Montserrat"/>
          </a:endParaRPr>
        </a:p>
        <a:p>
          <a:pPr marL="171450" lvl="1" indent="-171450" algn="l" defTabSz="711200">
            <a:lnSpc>
              <a:spcPct val="90000"/>
            </a:lnSpc>
            <a:spcBef>
              <a:spcPct val="0"/>
            </a:spcBef>
            <a:spcAft>
              <a:spcPct val="15000"/>
            </a:spcAft>
            <a:buChar char="•"/>
          </a:pPr>
          <a:r>
            <a:rPr lang="es-CO" sz="1600" kern="1200" dirty="0">
              <a:latin typeface="Montserrat"/>
            </a:rPr>
            <a:t>Si se aplica primero la vacuna, se debe esperar 6 semanas para aplicar la tuberculina (sobre todo por los antígenos del sarampión).</a:t>
          </a:r>
        </a:p>
        <a:p>
          <a:pPr marL="171450" lvl="1" indent="-171450" algn="l" defTabSz="711200">
            <a:lnSpc>
              <a:spcPct val="90000"/>
            </a:lnSpc>
            <a:spcBef>
              <a:spcPct val="0"/>
            </a:spcBef>
            <a:spcAft>
              <a:spcPct val="15000"/>
            </a:spcAft>
            <a:buChar char="•"/>
          </a:pPr>
          <a:endParaRPr lang="es-CO" sz="1600" kern="1200" dirty="0">
            <a:latin typeface="Montserrat"/>
          </a:endParaRPr>
        </a:p>
        <a:p>
          <a:pPr marL="171450" lvl="1" indent="-171450" algn="l" defTabSz="711200">
            <a:lnSpc>
              <a:spcPct val="90000"/>
            </a:lnSpc>
            <a:spcBef>
              <a:spcPct val="0"/>
            </a:spcBef>
            <a:spcAft>
              <a:spcPct val="15000"/>
            </a:spcAft>
            <a:buChar char="•"/>
          </a:pPr>
          <a:r>
            <a:rPr lang="es-CO" sz="1600" kern="1200" dirty="0">
              <a:latin typeface="Montserrat"/>
            </a:rPr>
            <a:t>IGRA no en menores de 5 años. El método de elección para </a:t>
          </a:r>
          <a:r>
            <a:rPr lang="es-CO" sz="1600" kern="1200" dirty="0" err="1">
              <a:latin typeface="Montserrat"/>
            </a:rPr>
            <a:t>Dx</a:t>
          </a:r>
          <a:r>
            <a:rPr lang="es-CO" sz="1600" kern="1200" dirty="0">
              <a:latin typeface="Montserrat"/>
            </a:rPr>
            <a:t> de tuberculosis en menores de 2 años es la tuberculina.</a:t>
          </a:r>
        </a:p>
      </dsp:txBody>
      <dsp:txXfrm>
        <a:off x="0" y="1529656"/>
        <a:ext cx="5555584" cy="2836957"/>
      </dsp:txXfrm>
    </dsp:sp>
  </dsp:spTree>
</dsp:drawing>
</file>

<file path=ppt/diagrams/drawing4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C68FEC5-F31C-400D-B597-A28788ED591C}">
      <dsp:nvSpPr>
        <dsp:cNvPr id="0" name=""/>
        <dsp:cNvSpPr/>
      </dsp:nvSpPr>
      <dsp:spPr>
        <a:xfrm>
          <a:off x="0" y="291956"/>
          <a:ext cx="7102374" cy="1854813"/>
        </a:xfrm>
        <a:prstGeom prst="roundRect">
          <a:avLst/>
        </a:prstGeom>
        <a:solidFill>
          <a:schemeClr val="accent1">
            <a:shade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s-CO" sz="1800" u="sng" kern="1200" dirty="0">
              <a:latin typeface="Montserrat"/>
            </a:rPr>
            <a:t>Uso crónico de ASA y varicela:</a:t>
          </a:r>
          <a:r>
            <a:rPr lang="es-CO" sz="1800" kern="1200" dirty="0">
              <a:latin typeface="Montserrat"/>
            </a:rPr>
            <a:t> </a:t>
          </a:r>
          <a:r>
            <a:rPr lang="es-CO" sz="1800" kern="1200" dirty="0" err="1">
              <a:latin typeface="Montserrat"/>
            </a:rPr>
            <a:t>Sx</a:t>
          </a:r>
          <a:r>
            <a:rPr lang="es-CO" sz="1800" kern="1200" dirty="0">
              <a:latin typeface="Montserrat"/>
            </a:rPr>
            <a:t>. Reye (el virus que se usa para la vacuna no se asocia a este síndrome). </a:t>
          </a:r>
        </a:p>
        <a:p>
          <a:pPr marL="0" lvl="0" indent="0" algn="l" defTabSz="800100">
            <a:lnSpc>
              <a:spcPct val="90000"/>
            </a:lnSpc>
            <a:spcBef>
              <a:spcPct val="0"/>
            </a:spcBef>
            <a:spcAft>
              <a:spcPct val="35000"/>
            </a:spcAft>
            <a:buNone/>
          </a:pPr>
          <a:r>
            <a:rPr lang="es-CO" sz="1800" kern="1200" dirty="0">
              <a:latin typeface="Montserrat"/>
            </a:rPr>
            <a:t>Mientras tenga ASA puede recibir influenza sin problema. </a:t>
          </a:r>
        </a:p>
      </dsp:txBody>
      <dsp:txXfrm>
        <a:off x="90545" y="382501"/>
        <a:ext cx="6921284" cy="1673723"/>
      </dsp:txXfrm>
    </dsp:sp>
    <dsp:sp modelId="{8139B08A-B436-44EB-AEA0-2FF3EA271DBB}">
      <dsp:nvSpPr>
        <dsp:cNvPr id="0" name=""/>
        <dsp:cNvSpPr/>
      </dsp:nvSpPr>
      <dsp:spPr>
        <a:xfrm>
          <a:off x="0" y="3260171"/>
          <a:ext cx="7102374" cy="1854813"/>
        </a:xfrm>
        <a:prstGeom prst="roundRect">
          <a:avLst/>
        </a:prstGeom>
        <a:solidFill>
          <a:schemeClr val="accent5">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s-CO" sz="1800" u="sng" kern="1200" dirty="0">
              <a:latin typeface="Montserrat"/>
            </a:rPr>
            <a:t>Tuberculosis: </a:t>
          </a:r>
          <a:r>
            <a:rPr lang="es-CO" sz="1800" kern="1200" dirty="0">
              <a:latin typeface="Montserrat"/>
            </a:rPr>
            <a:t>cuando están recibiendo tratamiento para esta, se pueden aplicar sin problema las vacunas a menos de que esté recibiendo dosis altas de esteroide como en tuberculosis del sistema nervioso central o esté gravemente enfermo. </a:t>
          </a:r>
        </a:p>
      </dsp:txBody>
      <dsp:txXfrm>
        <a:off x="90545" y="3350716"/>
        <a:ext cx="6921284" cy="1673723"/>
      </dsp:txXfrm>
    </dsp:sp>
  </dsp:spTree>
</dsp:drawing>
</file>

<file path=ppt/diagrams/drawing4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C4091A8-160C-4780-8D95-0DCEEDD0ADF7}">
      <dsp:nvSpPr>
        <dsp:cNvPr id="0" name=""/>
        <dsp:cNvSpPr/>
      </dsp:nvSpPr>
      <dsp:spPr>
        <a:xfrm>
          <a:off x="1360607" y="520298"/>
          <a:ext cx="6630490" cy="1072634"/>
        </a:xfrm>
        <a:prstGeom prst="rect">
          <a:avLst/>
        </a:prstGeom>
        <a:solidFill>
          <a:schemeClr val="lt1">
            <a:alpha val="40000"/>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993546" tIns="60960" rIns="60960" bIns="60960" numCol="1" spcCol="1270" anchor="ctr" anchorCtr="0">
          <a:noAutofit/>
        </a:bodyPr>
        <a:lstStyle/>
        <a:p>
          <a:pPr marL="0" lvl="0" indent="0" algn="l" defTabSz="711200">
            <a:lnSpc>
              <a:spcPct val="90000"/>
            </a:lnSpc>
            <a:spcBef>
              <a:spcPct val="0"/>
            </a:spcBef>
            <a:spcAft>
              <a:spcPct val="35000"/>
            </a:spcAft>
            <a:buNone/>
          </a:pPr>
          <a:r>
            <a:rPr lang="es-CO" sz="1600" kern="1200" dirty="0">
              <a:latin typeface="Montserrat" panose="00000500000000000000"/>
            </a:rPr>
            <a:t>Los virus de la vacuna de la fiebre amarilla y algunos de influenza son cultivados por huevos de embriones de pollo.</a:t>
          </a:r>
        </a:p>
      </dsp:txBody>
      <dsp:txXfrm>
        <a:off x="1360607" y="520298"/>
        <a:ext cx="6630490" cy="1072634"/>
      </dsp:txXfrm>
    </dsp:sp>
    <dsp:sp modelId="{820CD0F9-D852-45E2-A7DC-A5F868D091C3}">
      <dsp:nvSpPr>
        <dsp:cNvPr id="0" name=""/>
        <dsp:cNvSpPr/>
      </dsp:nvSpPr>
      <dsp:spPr>
        <a:xfrm>
          <a:off x="1126821" y="104146"/>
          <a:ext cx="1026795" cy="1540192"/>
        </a:xfrm>
        <a:prstGeom prst="rect">
          <a:avLst/>
        </a:prstGeom>
        <a:solidFill>
          <a:schemeClr val="accent1">
            <a:tint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B39021FE-7A72-4B11-A0D2-B2C963F8F597}">
      <dsp:nvSpPr>
        <dsp:cNvPr id="0" name=""/>
        <dsp:cNvSpPr/>
      </dsp:nvSpPr>
      <dsp:spPr>
        <a:xfrm>
          <a:off x="1360607" y="2228363"/>
          <a:ext cx="6630490" cy="1072634"/>
        </a:xfrm>
        <a:prstGeom prst="rect">
          <a:avLst/>
        </a:prstGeom>
        <a:solidFill>
          <a:schemeClr val="lt1">
            <a:alpha val="40000"/>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993546" tIns="60960" rIns="60960" bIns="60960" numCol="1" spcCol="1270" anchor="ctr" anchorCtr="0">
          <a:noAutofit/>
        </a:bodyPr>
        <a:lstStyle/>
        <a:p>
          <a:pPr marL="0" lvl="0" indent="0" algn="l" defTabSz="711200">
            <a:lnSpc>
              <a:spcPct val="90000"/>
            </a:lnSpc>
            <a:spcBef>
              <a:spcPct val="0"/>
            </a:spcBef>
            <a:spcAft>
              <a:spcPct val="35000"/>
            </a:spcAft>
            <a:buNone/>
          </a:pPr>
          <a:r>
            <a:rPr lang="es-CO" sz="1600" kern="1200" dirty="0">
              <a:latin typeface="Montserrat" panose="00000500000000000000"/>
            </a:rPr>
            <a:t>Sarampión y rubeola son cultivados en fibroblastos de embriones de pollo. </a:t>
          </a:r>
        </a:p>
      </dsp:txBody>
      <dsp:txXfrm>
        <a:off x="1360607" y="2228363"/>
        <a:ext cx="6630490" cy="1072634"/>
      </dsp:txXfrm>
    </dsp:sp>
    <dsp:sp modelId="{6E25142D-A060-4FC5-AA6C-B4F5B154E79B}">
      <dsp:nvSpPr>
        <dsp:cNvPr id="0" name=""/>
        <dsp:cNvSpPr/>
      </dsp:nvSpPr>
      <dsp:spPr>
        <a:xfrm>
          <a:off x="1126821" y="1812212"/>
          <a:ext cx="1026795" cy="1540192"/>
        </a:xfrm>
        <a:prstGeom prst="rect">
          <a:avLst/>
        </a:prstGeom>
        <a:solidFill>
          <a:schemeClr val="accent1">
            <a:tint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245E86EB-42E0-45EB-A17B-025F6EE6004E}">
      <dsp:nvSpPr>
        <dsp:cNvPr id="0" name=""/>
        <dsp:cNvSpPr/>
      </dsp:nvSpPr>
      <dsp:spPr>
        <a:xfrm>
          <a:off x="1360607" y="3739321"/>
          <a:ext cx="6630490" cy="1466850"/>
        </a:xfrm>
        <a:prstGeom prst="rect">
          <a:avLst/>
        </a:prstGeom>
        <a:solidFill>
          <a:schemeClr val="lt1">
            <a:alpha val="40000"/>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993546" tIns="60960" rIns="60960" bIns="60960" numCol="1" spcCol="1270" anchor="ctr" anchorCtr="0">
          <a:noAutofit/>
        </a:bodyPr>
        <a:lstStyle/>
        <a:p>
          <a:pPr marL="0" lvl="0" indent="0" algn="l" defTabSz="711200">
            <a:lnSpc>
              <a:spcPct val="90000"/>
            </a:lnSpc>
            <a:spcBef>
              <a:spcPct val="0"/>
            </a:spcBef>
            <a:spcAft>
              <a:spcPct val="35000"/>
            </a:spcAft>
            <a:buNone/>
          </a:pPr>
          <a:r>
            <a:rPr lang="es-CO" sz="1600" kern="1200" dirty="0">
              <a:latin typeface="Montserrat" panose="00000500000000000000"/>
            </a:rPr>
            <a:t>Solo la alergia grave (anafilaxia, choque, angioedema) a este es una contraindicación para aplicar fiebre amarilla, no influenza (siempre aplicar la influenza así haya alergia grave al huevo, en estos casos se deja en observación mínimo 2 horas luego de la aplicación).</a:t>
          </a:r>
        </a:p>
      </dsp:txBody>
      <dsp:txXfrm>
        <a:off x="1360607" y="3739321"/>
        <a:ext cx="6630490" cy="1466850"/>
      </dsp:txXfrm>
    </dsp:sp>
    <dsp:sp modelId="{D3D8E2EB-CDF4-4D13-8EAE-B78A0BB6E158}">
      <dsp:nvSpPr>
        <dsp:cNvPr id="0" name=""/>
        <dsp:cNvSpPr/>
      </dsp:nvSpPr>
      <dsp:spPr>
        <a:xfrm>
          <a:off x="1126821" y="3520277"/>
          <a:ext cx="1026795" cy="1540192"/>
        </a:xfrm>
        <a:prstGeom prst="rect">
          <a:avLst/>
        </a:prstGeom>
        <a:solidFill>
          <a:schemeClr val="accent1">
            <a:tint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4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247B3A3-5E66-48E8-B7ED-9D93B7EC14B4}">
      <dsp:nvSpPr>
        <dsp:cNvPr id="0" name=""/>
        <dsp:cNvSpPr/>
      </dsp:nvSpPr>
      <dsp:spPr>
        <a:xfrm>
          <a:off x="0" y="574517"/>
          <a:ext cx="7246422" cy="907200"/>
        </a:xfrm>
        <a:prstGeom prst="rect">
          <a:avLst/>
        </a:prstGeom>
        <a:solidFill>
          <a:schemeClr val="lt1">
            <a:alpha val="90000"/>
            <a:hueOff val="0"/>
            <a:satOff val="0"/>
            <a:lumOff val="0"/>
            <a:alphaOff val="0"/>
          </a:schemeClr>
        </a:solidFill>
        <a:ln w="12700" cap="flat" cmpd="sng" algn="ctr">
          <a:solidFill>
            <a:schemeClr val="accent1">
              <a:shade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1A579EE8-C9B8-475B-8E66-9A6B03F9B97E}">
      <dsp:nvSpPr>
        <dsp:cNvPr id="0" name=""/>
        <dsp:cNvSpPr/>
      </dsp:nvSpPr>
      <dsp:spPr>
        <a:xfrm>
          <a:off x="362321" y="43157"/>
          <a:ext cx="6112001" cy="1062720"/>
        </a:xfrm>
        <a:prstGeom prst="roundRect">
          <a:avLst/>
        </a:prstGeom>
        <a:solidFill>
          <a:schemeClr val="accent1">
            <a:shade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1728" tIns="0" rIns="191728" bIns="0" numCol="1" spcCol="1270" anchor="ctr" anchorCtr="0">
          <a:noAutofit/>
        </a:bodyPr>
        <a:lstStyle/>
        <a:p>
          <a:pPr marL="0" lvl="0" indent="0" algn="l" defTabSz="711200">
            <a:lnSpc>
              <a:spcPct val="90000"/>
            </a:lnSpc>
            <a:spcBef>
              <a:spcPct val="0"/>
            </a:spcBef>
            <a:spcAft>
              <a:spcPct val="35000"/>
            </a:spcAft>
            <a:buNone/>
          </a:pPr>
          <a:r>
            <a:rPr lang="es-CO" sz="1600" kern="1200" dirty="0">
              <a:latin typeface="Montserrat"/>
            </a:rPr>
            <a:t>Componentes que pueden generar alergia: proteínas residuales de la fabricación, gelatina, la levadura, látex. El antígeno </a:t>
          </a:r>
          <a:r>
            <a:rPr lang="es-CO" sz="1600" kern="1200" dirty="0" err="1">
              <a:latin typeface="Montserrat"/>
            </a:rPr>
            <a:t>vacunal</a:t>
          </a:r>
          <a:r>
            <a:rPr lang="es-CO" sz="1600" kern="1200" dirty="0">
              <a:latin typeface="Montserrat"/>
            </a:rPr>
            <a:t> es el menos implicado en la alergia por vacunas. </a:t>
          </a:r>
        </a:p>
      </dsp:txBody>
      <dsp:txXfrm>
        <a:off x="414199" y="95035"/>
        <a:ext cx="6008245" cy="958964"/>
      </dsp:txXfrm>
    </dsp:sp>
    <dsp:sp modelId="{3DCDE9E6-83AE-4080-8AD9-DA29A0650756}">
      <dsp:nvSpPr>
        <dsp:cNvPr id="0" name=""/>
        <dsp:cNvSpPr/>
      </dsp:nvSpPr>
      <dsp:spPr>
        <a:xfrm>
          <a:off x="0" y="2207478"/>
          <a:ext cx="7246422" cy="907200"/>
        </a:xfrm>
        <a:prstGeom prst="rect">
          <a:avLst/>
        </a:prstGeom>
        <a:solidFill>
          <a:schemeClr val="lt1">
            <a:alpha val="90000"/>
            <a:hueOff val="0"/>
            <a:satOff val="0"/>
            <a:lumOff val="0"/>
            <a:alphaOff val="0"/>
          </a:schemeClr>
        </a:solidFill>
        <a:ln w="12700" cap="flat" cmpd="sng" algn="ctr">
          <a:solidFill>
            <a:schemeClr val="accent1">
              <a:shade val="50000"/>
              <a:hueOff val="268329"/>
              <a:satOff val="-6535"/>
              <a:lumOff val="28597"/>
              <a:alphaOff val="0"/>
            </a:schemeClr>
          </a:solidFill>
          <a:prstDash val="solid"/>
          <a:miter lim="800000"/>
        </a:ln>
        <a:effectLst/>
      </dsp:spPr>
      <dsp:style>
        <a:lnRef idx="2">
          <a:scrgbClr r="0" g="0" b="0"/>
        </a:lnRef>
        <a:fillRef idx="1">
          <a:scrgbClr r="0" g="0" b="0"/>
        </a:fillRef>
        <a:effectRef idx="0">
          <a:scrgbClr r="0" g="0" b="0"/>
        </a:effectRef>
        <a:fontRef idx="minor"/>
      </dsp:style>
    </dsp:sp>
    <dsp:sp modelId="{479A9B0A-6078-44CB-BBA1-E5B3402C1363}">
      <dsp:nvSpPr>
        <dsp:cNvPr id="0" name=""/>
        <dsp:cNvSpPr/>
      </dsp:nvSpPr>
      <dsp:spPr>
        <a:xfrm>
          <a:off x="362321" y="1676118"/>
          <a:ext cx="6112001" cy="1062720"/>
        </a:xfrm>
        <a:prstGeom prst="roundRect">
          <a:avLst/>
        </a:prstGeom>
        <a:solidFill>
          <a:schemeClr val="accent1">
            <a:shade val="50000"/>
            <a:hueOff val="268329"/>
            <a:satOff val="-6535"/>
            <a:lumOff val="28597"/>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1728" tIns="0" rIns="191728" bIns="0" numCol="1" spcCol="1270" anchor="ctr" anchorCtr="0">
          <a:noAutofit/>
        </a:bodyPr>
        <a:lstStyle/>
        <a:p>
          <a:pPr marL="0" lvl="0" indent="0" algn="l" defTabSz="711200">
            <a:lnSpc>
              <a:spcPct val="90000"/>
            </a:lnSpc>
            <a:spcBef>
              <a:spcPct val="0"/>
            </a:spcBef>
            <a:spcAft>
              <a:spcPct val="35000"/>
            </a:spcAft>
            <a:buNone/>
          </a:pPr>
          <a:r>
            <a:rPr lang="es-CO" sz="1600" kern="1200" dirty="0">
              <a:latin typeface="Montserrat"/>
            </a:rPr>
            <a:t>La única vacuna de influenza libre de huevo es la trivalente recombinante, pero no es aprobada en menores de 18 años. </a:t>
          </a:r>
        </a:p>
      </dsp:txBody>
      <dsp:txXfrm>
        <a:off x="414199" y="1727996"/>
        <a:ext cx="6008245" cy="958964"/>
      </dsp:txXfrm>
    </dsp:sp>
    <dsp:sp modelId="{0C20351E-0E82-4BA6-A06C-54874978FF25}">
      <dsp:nvSpPr>
        <dsp:cNvPr id="0" name=""/>
        <dsp:cNvSpPr/>
      </dsp:nvSpPr>
      <dsp:spPr>
        <a:xfrm>
          <a:off x="0" y="3840438"/>
          <a:ext cx="7246422" cy="907200"/>
        </a:xfrm>
        <a:prstGeom prst="rect">
          <a:avLst/>
        </a:prstGeom>
        <a:solidFill>
          <a:schemeClr val="lt1">
            <a:alpha val="90000"/>
            <a:hueOff val="0"/>
            <a:satOff val="0"/>
            <a:lumOff val="0"/>
            <a:alphaOff val="0"/>
          </a:schemeClr>
        </a:solidFill>
        <a:ln w="12700" cap="flat" cmpd="sng" algn="ctr">
          <a:solidFill>
            <a:schemeClr val="accent1">
              <a:shade val="50000"/>
              <a:hueOff val="268329"/>
              <a:satOff val="-6535"/>
              <a:lumOff val="28597"/>
              <a:alphaOff val="0"/>
            </a:schemeClr>
          </a:solidFill>
          <a:prstDash val="solid"/>
          <a:miter lim="800000"/>
        </a:ln>
        <a:effectLst/>
      </dsp:spPr>
      <dsp:style>
        <a:lnRef idx="2">
          <a:scrgbClr r="0" g="0" b="0"/>
        </a:lnRef>
        <a:fillRef idx="1">
          <a:scrgbClr r="0" g="0" b="0"/>
        </a:fillRef>
        <a:effectRef idx="0">
          <a:scrgbClr r="0" g="0" b="0"/>
        </a:effectRef>
        <a:fontRef idx="minor"/>
      </dsp:style>
    </dsp:sp>
    <dsp:sp modelId="{86C32F31-C35D-462D-BEB1-00802B97E28E}">
      <dsp:nvSpPr>
        <dsp:cNvPr id="0" name=""/>
        <dsp:cNvSpPr/>
      </dsp:nvSpPr>
      <dsp:spPr>
        <a:xfrm>
          <a:off x="362321" y="3309078"/>
          <a:ext cx="6112001" cy="1062720"/>
        </a:xfrm>
        <a:prstGeom prst="roundRect">
          <a:avLst/>
        </a:prstGeom>
        <a:solidFill>
          <a:schemeClr val="accent5">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1728" tIns="0" rIns="191728" bIns="0" numCol="1" spcCol="1270" anchor="ctr" anchorCtr="0">
          <a:noAutofit/>
        </a:bodyPr>
        <a:lstStyle/>
        <a:p>
          <a:pPr marL="0" lvl="0" indent="0" algn="l" defTabSz="711200">
            <a:lnSpc>
              <a:spcPct val="90000"/>
            </a:lnSpc>
            <a:spcBef>
              <a:spcPct val="0"/>
            </a:spcBef>
            <a:spcAft>
              <a:spcPct val="35000"/>
            </a:spcAft>
            <a:buNone/>
          </a:pPr>
          <a:r>
            <a:rPr lang="es-CO" sz="1600" kern="1200" dirty="0">
              <a:latin typeface="Montserrat"/>
            </a:rPr>
            <a:t>No se le debe exigir a los papás dar huevo a los bebés antes de la aplicación de la triple viral. </a:t>
          </a:r>
        </a:p>
      </dsp:txBody>
      <dsp:txXfrm>
        <a:off x="414199" y="3360956"/>
        <a:ext cx="6008245" cy="958964"/>
      </dsp:txXfrm>
    </dsp:sp>
  </dsp:spTree>
</dsp:drawing>
</file>

<file path=ppt/diagrams/drawing4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C860148-38F7-4964-B201-F864FE790468}">
      <dsp:nvSpPr>
        <dsp:cNvPr id="0" name=""/>
        <dsp:cNvSpPr/>
      </dsp:nvSpPr>
      <dsp:spPr>
        <a:xfrm>
          <a:off x="3226" y="1236964"/>
          <a:ext cx="3513865" cy="2944738"/>
        </a:xfrm>
        <a:prstGeom prst="rect">
          <a:avLst/>
        </a:prstGeom>
        <a:solidFill>
          <a:schemeClr val="accent1">
            <a:shade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s-CO" sz="1600" kern="1200" dirty="0">
              <a:latin typeface="Montserrat" panose="00000500000000000000"/>
            </a:rPr>
            <a:t>Contraindicación: polio oral (viva atenuada y se puede eliminar por materia fecal y este virus al ser eliminado sí puede causar enfermedad en el inmunosuprimido). Si le corresponde polio debe ser IM que es la inactiva. La otra contraindicación es la vacuna Salmonella </a:t>
          </a:r>
          <a:r>
            <a:rPr lang="es-CO" sz="1600" kern="1200" dirty="0" err="1">
              <a:latin typeface="Montserrat" panose="00000500000000000000"/>
            </a:rPr>
            <a:t>typhi</a:t>
          </a:r>
          <a:r>
            <a:rPr lang="es-CO" sz="1600" kern="1200" dirty="0">
              <a:latin typeface="Montserrat" panose="00000500000000000000"/>
            </a:rPr>
            <a:t> Ty21a (viva atenuada).</a:t>
          </a:r>
        </a:p>
      </dsp:txBody>
      <dsp:txXfrm>
        <a:off x="3226" y="1236964"/>
        <a:ext cx="3513865" cy="2944738"/>
      </dsp:txXfrm>
    </dsp:sp>
    <dsp:sp modelId="{C718546E-F7C2-4E4D-88AE-C3F5D345D8A2}">
      <dsp:nvSpPr>
        <dsp:cNvPr id="0" name=""/>
        <dsp:cNvSpPr/>
      </dsp:nvSpPr>
      <dsp:spPr>
        <a:xfrm>
          <a:off x="3617785" y="1251905"/>
          <a:ext cx="3513865" cy="2944738"/>
        </a:xfrm>
        <a:prstGeom prst="rect">
          <a:avLst/>
        </a:prstGeom>
        <a:solidFill>
          <a:schemeClr val="accent5">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s-CO" sz="1600" kern="1200" dirty="0">
              <a:latin typeface="Montserrat" panose="00000500000000000000"/>
            </a:rPr>
            <a:t>El resto sí pueden ser administradas sin problema (sarampión, rubeola, varicela, así sean vivas atenuadas se deben aplicar. Con la varicela puede salir el brote característico, pero con menos de 25 lesiones, lo que se recomienda es aislamiento preventivo inicial hasta que desaparezcan las lesiones). </a:t>
          </a:r>
        </a:p>
      </dsp:txBody>
      <dsp:txXfrm>
        <a:off x="3617785" y="1251905"/>
        <a:ext cx="3513865" cy="2944738"/>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E0EA092-9F15-4004-9E18-7E4A05341337}">
      <dsp:nvSpPr>
        <dsp:cNvPr id="0" name=""/>
        <dsp:cNvSpPr/>
      </dsp:nvSpPr>
      <dsp:spPr>
        <a:xfrm>
          <a:off x="0" y="5982"/>
          <a:ext cx="5513875" cy="1446789"/>
        </a:xfrm>
        <a:prstGeom prst="roundRect">
          <a:avLst>
            <a:gd name="adj" fmla="val 10000"/>
          </a:avLst>
        </a:prstGeom>
        <a:solidFill>
          <a:schemeClr val="accent1">
            <a:shade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s-CO" sz="1800" u="sng" kern="1200" dirty="0">
              <a:effectLst/>
              <a:latin typeface="Montserrat" panose="00000500000000000000"/>
            </a:rPr>
            <a:t>Subcutánea: </a:t>
          </a:r>
          <a:r>
            <a:rPr lang="es-CO" sz="1800" kern="1200" dirty="0">
              <a:effectLst/>
              <a:latin typeface="Montserrat" panose="00000500000000000000"/>
            </a:rPr>
            <a:t>en hemofilia siempre usar la vía subcutánea y si definitivamente la vacuna debe ser IM aplicar antes una dosis del factor</a:t>
          </a:r>
          <a:r>
            <a:rPr lang="es-CO" sz="1800" kern="1200" dirty="0">
              <a:latin typeface="Montserrat" panose="00000500000000000000"/>
            </a:rPr>
            <a:t>. </a:t>
          </a:r>
        </a:p>
      </dsp:txBody>
      <dsp:txXfrm>
        <a:off x="42375" y="48357"/>
        <a:ext cx="5429125" cy="1362039"/>
      </dsp:txXfrm>
    </dsp:sp>
    <dsp:sp modelId="{A93097F5-9EEF-4DD3-8F1B-F1F36EA43971}">
      <dsp:nvSpPr>
        <dsp:cNvPr id="0" name=""/>
        <dsp:cNvSpPr/>
      </dsp:nvSpPr>
      <dsp:spPr>
        <a:xfrm rot="5400000">
          <a:off x="2485664" y="1488941"/>
          <a:ext cx="542546" cy="651055"/>
        </a:xfrm>
        <a:prstGeom prst="rightArrow">
          <a:avLst>
            <a:gd name="adj1" fmla="val 60000"/>
            <a:gd name="adj2" fmla="val 50000"/>
          </a:avLst>
        </a:prstGeom>
        <a:solidFill>
          <a:schemeClr val="accent1">
            <a:shade val="9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00100">
            <a:lnSpc>
              <a:spcPct val="90000"/>
            </a:lnSpc>
            <a:spcBef>
              <a:spcPct val="0"/>
            </a:spcBef>
            <a:spcAft>
              <a:spcPct val="35000"/>
            </a:spcAft>
            <a:buNone/>
          </a:pPr>
          <a:endParaRPr lang="es-CO" sz="1800" kern="1200">
            <a:latin typeface="Montserrat" panose="00000500000000000000"/>
          </a:endParaRPr>
        </a:p>
      </dsp:txBody>
      <dsp:txXfrm rot="-5400000">
        <a:off x="2561621" y="1543195"/>
        <a:ext cx="390633" cy="379782"/>
      </dsp:txXfrm>
    </dsp:sp>
    <dsp:sp modelId="{A61BA7C3-2279-469C-AFC0-2474DE265840}">
      <dsp:nvSpPr>
        <dsp:cNvPr id="0" name=""/>
        <dsp:cNvSpPr/>
      </dsp:nvSpPr>
      <dsp:spPr>
        <a:xfrm>
          <a:off x="0" y="2176167"/>
          <a:ext cx="5513875" cy="1769278"/>
        </a:xfrm>
        <a:prstGeom prst="roundRect">
          <a:avLst>
            <a:gd name="adj" fmla="val 10000"/>
          </a:avLst>
        </a:prstGeom>
        <a:solidFill>
          <a:schemeClr val="accent1">
            <a:shade val="50000"/>
            <a:hueOff val="268329"/>
            <a:satOff val="-6535"/>
            <a:lumOff val="28597"/>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s-CO" sz="1800" u="sng" kern="1200" dirty="0">
              <a:latin typeface="Montserrat" panose="00000500000000000000"/>
            </a:rPr>
            <a:t>IM:</a:t>
          </a:r>
          <a:r>
            <a:rPr lang="es-CO" sz="1800" kern="1200" dirty="0">
              <a:latin typeface="Montserrat" panose="00000500000000000000"/>
            </a:rPr>
            <a:t> de elección para vacunas que contienen aluminio como coadyuvante. En menores de 3 años en la cara anterior del muslo y en mayores de 3 años en el </a:t>
          </a:r>
          <a:r>
            <a:rPr lang="es-CO" sz="1800" kern="1200" dirty="0" err="1">
              <a:latin typeface="Montserrat" panose="00000500000000000000"/>
            </a:rPr>
            <a:t>deltoide</a:t>
          </a:r>
          <a:r>
            <a:rPr lang="es-CO" sz="1800" kern="1200" dirty="0">
              <a:latin typeface="Montserrat" panose="00000500000000000000"/>
            </a:rPr>
            <a:t> (no en menores porque se pueden producir lesiones nerviosas).</a:t>
          </a:r>
        </a:p>
      </dsp:txBody>
      <dsp:txXfrm>
        <a:off x="51820" y="2227987"/>
        <a:ext cx="5410235" cy="1665638"/>
      </dsp:txXfrm>
    </dsp:sp>
    <dsp:sp modelId="{C1BAE44D-3321-487F-99CC-720C2BAA362D}">
      <dsp:nvSpPr>
        <dsp:cNvPr id="0" name=""/>
        <dsp:cNvSpPr/>
      </dsp:nvSpPr>
      <dsp:spPr>
        <a:xfrm rot="5400000">
          <a:off x="2485664" y="3981615"/>
          <a:ext cx="542546" cy="651055"/>
        </a:xfrm>
        <a:prstGeom prst="rightArrow">
          <a:avLst>
            <a:gd name="adj1" fmla="val 60000"/>
            <a:gd name="adj2" fmla="val 50000"/>
          </a:avLst>
        </a:prstGeom>
        <a:solidFill>
          <a:schemeClr val="accent1">
            <a:shade val="90000"/>
            <a:hueOff val="415426"/>
            <a:satOff val="-8871"/>
            <a:lumOff val="33109"/>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00100">
            <a:lnSpc>
              <a:spcPct val="90000"/>
            </a:lnSpc>
            <a:spcBef>
              <a:spcPct val="0"/>
            </a:spcBef>
            <a:spcAft>
              <a:spcPct val="35000"/>
            </a:spcAft>
            <a:buNone/>
          </a:pPr>
          <a:endParaRPr lang="es-CO" sz="1800" kern="1200">
            <a:latin typeface="Montserrat" panose="00000500000000000000"/>
          </a:endParaRPr>
        </a:p>
      </dsp:txBody>
      <dsp:txXfrm rot="-5400000">
        <a:off x="2561621" y="4035869"/>
        <a:ext cx="390633" cy="379782"/>
      </dsp:txXfrm>
    </dsp:sp>
    <dsp:sp modelId="{03718A0F-4C17-4248-9226-152A64AB33FD}">
      <dsp:nvSpPr>
        <dsp:cNvPr id="0" name=""/>
        <dsp:cNvSpPr/>
      </dsp:nvSpPr>
      <dsp:spPr>
        <a:xfrm>
          <a:off x="0" y="4668840"/>
          <a:ext cx="5513875" cy="1446789"/>
        </a:xfrm>
        <a:prstGeom prst="roundRect">
          <a:avLst>
            <a:gd name="adj" fmla="val 10000"/>
          </a:avLst>
        </a:prstGeom>
        <a:solidFill>
          <a:srgbClr val="0070C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s-ES_tradnl" sz="1800" kern="1200" dirty="0">
              <a:latin typeface="Montserrat" panose="00000500000000000000"/>
            </a:rPr>
            <a:t>Lo ideal sería que la vacuna hiciese el mismo recorrido por la infección (polio oral). </a:t>
          </a:r>
          <a:endParaRPr lang="es-CO" sz="1800" kern="1200" dirty="0">
            <a:latin typeface="Montserrat" panose="00000500000000000000"/>
          </a:endParaRPr>
        </a:p>
      </dsp:txBody>
      <dsp:txXfrm>
        <a:off x="42375" y="4711215"/>
        <a:ext cx="5429125" cy="1362039"/>
      </dsp:txXfrm>
    </dsp:sp>
  </dsp:spTree>
</dsp:drawing>
</file>

<file path=ppt/diagrams/drawing5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FB4E86F-4E82-4F97-AC09-F0C39CADD9FE}">
      <dsp:nvSpPr>
        <dsp:cNvPr id="0" name=""/>
        <dsp:cNvSpPr/>
      </dsp:nvSpPr>
      <dsp:spPr>
        <a:xfrm>
          <a:off x="1645708" y="0"/>
          <a:ext cx="4836583" cy="1354666"/>
        </a:xfrm>
        <a:prstGeom prst="roundRect">
          <a:avLst>
            <a:gd name="adj" fmla="val 10000"/>
          </a:avLst>
        </a:prstGeom>
        <a:solidFill>
          <a:schemeClr val="accent1">
            <a:shade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s-CO" sz="1600" kern="1200" dirty="0">
              <a:latin typeface="Montserrat" panose="00000500000000000000"/>
            </a:rPr>
            <a:t>En general no se vacunan mientras estén en el tratamiento, pero una vez terminada la terapia biológica se espera por lo menos 1-6 meses, dependiendo del biológico para aplicar vacunas vivas. </a:t>
          </a:r>
        </a:p>
      </dsp:txBody>
      <dsp:txXfrm>
        <a:off x="1685385" y="39677"/>
        <a:ext cx="4757229" cy="1275312"/>
      </dsp:txXfrm>
    </dsp:sp>
    <dsp:sp modelId="{D254A5E5-5F36-4555-8DF7-DF14E5BF1922}">
      <dsp:nvSpPr>
        <dsp:cNvPr id="0" name=""/>
        <dsp:cNvSpPr/>
      </dsp:nvSpPr>
      <dsp:spPr>
        <a:xfrm rot="5400000">
          <a:off x="3809999" y="1388533"/>
          <a:ext cx="508000" cy="609600"/>
        </a:xfrm>
        <a:prstGeom prst="rightArrow">
          <a:avLst>
            <a:gd name="adj1" fmla="val 60000"/>
            <a:gd name="adj2" fmla="val 50000"/>
          </a:avLst>
        </a:prstGeom>
        <a:solidFill>
          <a:schemeClr val="accent1">
            <a:shade val="9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s-CO" sz="1600" kern="1200">
            <a:latin typeface="Montserrat" panose="00000500000000000000"/>
          </a:endParaRPr>
        </a:p>
      </dsp:txBody>
      <dsp:txXfrm rot="-5400000">
        <a:off x="3881119" y="1439333"/>
        <a:ext cx="365760" cy="355600"/>
      </dsp:txXfrm>
    </dsp:sp>
    <dsp:sp modelId="{6DA58DA7-84E5-4AD4-B1E1-97A8EA521DAA}">
      <dsp:nvSpPr>
        <dsp:cNvPr id="0" name=""/>
        <dsp:cNvSpPr/>
      </dsp:nvSpPr>
      <dsp:spPr>
        <a:xfrm>
          <a:off x="1645708" y="2032000"/>
          <a:ext cx="4836583" cy="1354666"/>
        </a:xfrm>
        <a:prstGeom prst="roundRect">
          <a:avLst>
            <a:gd name="adj" fmla="val 10000"/>
          </a:avLst>
        </a:prstGeom>
        <a:solidFill>
          <a:schemeClr val="accent1">
            <a:shade val="50000"/>
            <a:hueOff val="268329"/>
            <a:satOff val="-6535"/>
            <a:lumOff val="28597"/>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s-CO" sz="1600" kern="1200" dirty="0">
              <a:latin typeface="Montserrat" panose="00000500000000000000"/>
            </a:rPr>
            <a:t>Hay contraindicación para las vacunas vivas atenuadas y precaución para las inactivas. </a:t>
          </a:r>
        </a:p>
        <a:p>
          <a:pPr marL="0" lvl="0" indent="0" algn="ctr" defTabSz="711200">
            <a:lnSpc>
              <a:spcPct val="90000"/>
            </a:lnSpc>
            <a:spcBef>
              <a:spcPct val="0"/>
            </a:spcBef>
            <a:spcAft>
              <a:spcPct val="35000"/>
            </a:spcAft>
            <a:buNone/>
          </a:pPr>
          <a:r>
            <a:rPr lang="es-CO" sz="1600" kern="1200" dirty="0">
              <a:latin typeface="Montserrat" panose="00000500000000000000"/>
            </a:rPr>
            <a:t>La idea es tenerlos lo más vacunados posible antes de la terapia, incluso con el esquema de vacunas adicionales. </a:t>
          </a:r>
        </a:p>
      </dsp:txBody>
      <dsp:txXfrm>
        <a:off x="1685385" y="2071677"/>
        <a:ext cx="4757229" cy="1275312"/>
      </dsp:txXfrm>
    </dsp:sp>
    <dsp:sp modelId="{A0A4CBDF-397F-4CE8-80FB-850CB4EB28FB}">
      <dsp:nvSpPr>
        <dsp:cNvPr id="0" name=""/>
        <dsp:cNvSpPr/>
      </dsp:nvSpPr>
      <dsp:spPr>
        <a:xfrm rot="5400000">
          <a:off x="3809999" y="3420533"/>
          <a:ext cx="508000" cy="609600"/>
        </a:xfrm>
        <a:prstGeom prst="rightArrow">
          <a:avLst>
            <a:gd name="adj1" fmla="val 60000"/>
            <a:gd name="adj2" fmla="val 50000"/>
          </a:avLst>
        </a:prstGeom>
        <a:solidFill>
          <a:schemeClr val="accent1">
            <a:shade val="90000"/>
            <a:hueOff val="415426"/>
            <a:satOff val="-8871"/>
            <a:lumOff val="33109"/>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s-CO" sz="1600" kern="1200">
            <a:latin typeface="Montserrat" panose="00000500000000000000"/>
          </a:endParaRPr>
        </a:p>
      </dsp:txBody>
      <dsp:txXfrm rot="-5400000">
        <a:off x="3881119" y="3471333"/>
        <a:ext cx="365760" cy="355600"/>
      </dsp:txXfrm>
    </dsp:sp>
    <dsp:sp modelId="{ED14CF0D-7023-4422-B5A6-5B18220D5FCC}">
      <dsp:nvSpPr>
        <dsp:cNvPr id="0" name=""/>
        <dsp:cNvSpPr/>
      </dsp:nvSpPr>
      <dsp:spPr>
        <a:xfrm>
          <a:off x="1645708" y="4064000"/>
          <a:ext cx="4836583" cy="1354666"/>
        </a:xfrm>
        <a:prstGeom prst="roundRect">
          <a:avLst>
            <a:gd name="adj" fmla="val 10000"/>
          </a:avLst>
        </a:prstGeom>
        <a:solidFill>
          <a:schemeClr val="accent5">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s-CO" sz="1600" kern="1200" dirty="0">
              <a:latin typeface="Montserrat" panose="00000500000000000000"/>
            </a:rPr>
            <a:t>* </a:t>
          </a:r>
          <a:r>
            <a:rPr lang="es-CO" sz="1600" kern="1200" dirty="0" err="1">
              <a:latin typeface="Montserrat" panose="00000500000000000000"/>
            </a:rPr>
            <a:t>Etarnecept</a:t>
          </a:r>
          <a:r>
            <a:rPr lang="es-CO" sz="1600" kern="1200" dirty="0">
              <a:latin typeface="Montserrat" panose="00000500000000000000"/>
            </a:rPr>
            <a:t> (Anti TNF) : 1 mes. </a:t>
          </a:r>
        </a:p>
        <a:p>
          <a:pPr marL="0" lvl="0" indent="0" algn="ctr" defTabSz="711200">
            <a:lnSpc>
              <a:spcPct val="90000"/>
            </a:lnSpc>
            <a:spcBef>
              <a:spcPct val="0"/>
            </a:spcBef>
            <a:spcAft>
              <a:spcPct val="35000"/>
            </a:spcAft>
            <a:buNone/>
          </a:pPr>
          <a:r>
            <a:rPr lang="es-CO" sz="1600" kern="1200" dirty="0">
              <a:latin typeface="Montserrat" panose="00000500000000000000"/>
            </a:rPr>
            <a:t>* </a:t>
          </a:r>
          <a:r>
            <a:rPr lang="es-CO" sz="1600" kern="1200" dirty="0" err="1">
              <a:latin typeface="Montserrat" panose="00000500000000000000"/>
            </a:rPr>
            <a:t>Infliximab</a:t>
          </a:r>
          <a:r>
            <a:rPr lang="es-CO" sz="1600" kern="1200" dirty="0">
              <a:latin typeface="Montserrat" panose="00000500000000000000"/>
            </a:rPr>
            <a:t> y </a:t>
          </a:r>
          <a:r>
            <a:rPr lang="es-CO" sz="1600" kern="1200" dirty="0" err="1">
              <a:latin typeface="Montserrat" panose="00000500000000000000"/>
            </a:rPr>
            <a:t>adalimumab</a:t>
          </a:r>
          <a:r>
            <a:rPr lang="es-CO" sz="1600" kern="1200" dirty="0">
              <a:latin typeface="Montserrat" panose="00000500000000000000"/>
            </a:rPr>
            <a:t> (</a:t>
          </a:r>
          <a:r>
            <a:rPr lang="es-CO" sz="1600" kern="1200" dirty="0" err="1">
              <a:latin typeface="Montserrat" panose="00000500000000000000"/>
            </a:rPr>
            <a:t>AntiTNF</a:t>
          </a:r>
          <a:r>
            <a:rPr lang="es-CO" sz="1600" kern="1200" dirty="0">
              <a:latin typeface="Montserrat" panose="00000500000000000000"/>
            </a:rPr>
            <a:t>): 3 meses. </a:t>
          </a:r>
        </a:p>
        <a:p>
          <a:pPr marL="0" lvl="0" indent="0" algn="ctr" defTabSz="711200">
            <a:lnSpc>
              <a:spcPct val="90000"/>
            </a:lnSpc>
            <a:spcBef>
              <a:spcPct val="0"/>
            </a:spcBef>
            <a:spcAft>
              <a:spcPct val="35000"/>
            </a:spcAft>
            <a:buNone/>
          </a:pPr>
          <a:r>
            <a:rPr lang="es-CO" sz="1600" kern="1200" dirty="0">
              <a:latin typeface="Montserrat" panose="00000500000000000000"/>
            </a:rPr>
            <a:t>* </a:t>
          </a:r>
          <a:r>
            <a:rPr lang="es-CO" sz="1600" kern="1200" dirty="0" err="1">
              <a:latin typeface="Montserrat" panose="00000500000000000000"/>
            </a:rPr>
            <a:t>Rituximab</a:t>
          </a:r>
          <a:r>
            <a:rPr lang="es-CO" sz="1600" kern="1200" dirty="0">
              <a:latin typeface="Montserrat" panose="00000500000000000000"/>
            </a:rPr>
            <a:t> (anti linfocitos B): 6 meses.</a:t>
          </a:r>
        </a:p>
      </dsp:txBody>
      <dsp:txXfrm>
        <a:off x="1685385" y="4103677"/>
        <a:ext cx="4757229" cy="1275312"/>
      </dsp:txXfrm>
    </dsp:sp>
  </dsp:spTree>
</dsp:drawing>
</file>

<file path=ppt/diagrams/drawing5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F02D998-9A56-4D87-BE8B-ACC647B16998}">
      <dsp:nvSpPr>
        <dsp:cNvPr id="0" name=""/>
        <dsp:cNvSpPr/>
      </dsp:nvSpPr>
      <dsp:spPr>
        <a:xfrm>
          <a:off x="0" y="0"/>
          <a:ext cx="6187975" cy="3549137"/>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ctr" anchorCtr="0">
          <a:noAutofit/>
        </a:bodyPr>
        <a:lstStyle/>
        <a:p>
          <a:pPr marL="0" lvl="0" indent="0" algn="ctr" defTabSz="800100">
            <a:lnSpc>
              <a:spcPct val="90000"/>
            </a:lnSpc>
            <a:spcBef>
              <a:spcPct val="0"/>
            </a:spcBef>
            <a:spcAft>
              <a:spcPct val="35000"/>
            </a:spcAft>
            <a:buNone/>
          </a:pPr>
          <a:r>
            <a:rPr lang="es-CO" sz="1800" u="sng" kern="1200" dirty="0">
              <a:latin typeface="Montserrat"/>
            </a:rPr>
            <a:t>Hijo de madre que recibió biológicos en el embarazo (principalmente manejo con </a:t>
          </a:r>
          <a:r>
            <a:rPr lang="es-CO" sz="1800" u="sng" kern="1200" dirty="0" err="1">
              <a:latin typeface="Montserrat"/>
            </a:rPr>
            <a:t>antiTNF</a:t>
          </a:r>
          <a:r>
            <a:rPr lang="es-CO" sz="1800" u="sng" kern="1200" dirty="0">
              <a:latin typeface="Montserrat"/>
            </a:rPr>
            <a:t>):</a:t>
          </a:r>
          <a:endParaRPr lang="es-CO" sz="1800" kern="1200" dirty="0">
            <a:latin typeface="Montserrat"/>
          </a:endParaRPr>
        </a:p>
      </dsp:txBody>
      <dsp:txXfrm>
        <a:off x="0" y="0"/>
        <a:ext cx="6187975" cy="1916533"/>
      </dsp:txXfrm>
    </dsp:sp>
    <dsp:sp modelId="{90CC69BA-EAE4-48E6-A65D-2FF663FD9621}">
      <dsp:nvSpPr>
        <dsp:cNvPr id="0" name=""/>
        <dsp:cNvSpPr/>
      </dsp:nvSpPr>
      <dsp:spPr>
        <a:xfrm>
          <a:off x="0" y="1845551"/>
          <a:ext cx="6187975" cy="1632603"/>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8016" tIns="22860" rIns="128016" bIns="22860" numCol="1" spcCol="1270" anchor="ctr" anchorCtr="0">
          <a:noAutofit/>
        </a:bodyPr>
        <a:lstStyle/>
        <a:p>
          <a:pPr marL="0" lvl="0" indent="0" algn="ctr" defTabSz="800100">
            <a:lnSpc>
              <a:spcPct val="90000"/>
            </a:lnSpc>
            <a:spcBef>
              <a:spcPct val="0"/>
            </a:spcBef>
            <a:spcAft>
              <a:spcPct val="35000"/>
            </a:spcAft>
            <a:buNone/>
          </a:pPr>
          <a:r>
            <a:rPr lang="es-CO" sz="1800" kern="1200" dirty="0">
              <a:latin typeface="Montserrat"/>
            </a:rPr>
            <a:t>Los lactantes menores pueden tener concentraciones de estos varios meses posteriores al parto, por eso no se recomienda aplicar vacunas vivas atenuadas sobre todo BCG (otras: polio, rotavirus) antes de 6 meses de edad. </a:t>
          </a:r>
        </a:p>
      </dsp:txBody>
      <dsp:txXfrm>
        <a:off x="0" y="1845551"/>
        <a:ext cx="6187975" cy="1632603"/>
      </dsp:txXfrm>
    </dsp:sp>
  </dsp:spTree>
</dsp:drawing>
</file>

<file path=ppt/diagrams/drawing5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5089D3E-31C5-4B2D-9916-B0E6D4A31AD3}">
      <dsp:nvSpPr>
        <dsp:cNvPr id="0" name=""/>
        <dsp:cNvSpPr/>
      </dsp:nvSpPr>
      <dsp:spPr>
        <a:xfrm rot="10800000">
          <a:off x="1737697" y="2526"/>
          <a:ext cx="5405120" cy="1505029"/>
        </a:xfrm>
        <a:prstGeom prst="homePlate">
          <a:avLst/>
        </a:prstGeom>
        <a:solidFill>
          <a:schemeClr val="accent1">
            <a:shade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63676" tIns="60960" rIns="113792" bIns="60960" numCol="1" spcCol="1270" anchor="ctr" anchorCtr="0">
          <a:noAutofit/>
        </a:bodyPr>
        <a:lstStyle/>
        <a:p>
          <a:pPr marL="0" lvl="0" indent="0" algn="ctr" defTabSz="711200">
            <a:lnSpc>
              <a:spcPct val="90000"/>
            </a:lnSpc>
            <a:spcBef>
              <a:spcPct val="0"/>
            </a:spcBef>
            <a:spcAft>
              <a:spcPct val="35000"/>
            </a:spcAft>
            <a:buNone/>
          </a:pPr>
          <a:r>
            <a:rPr lang="es-CO" sz="1600" kern="1200" dirty="0">
              <a:latin typeface="Montserrat"/>
            </a:rPr>
            <a:t>Las vacunas inactivas son seguras, las vivas atenuadas pueden ser precaución o contraindicación. </a:t>
          </a:r>
        </a:p>
      </dsp:txBody>
      <dsp:txXfrm rot="10800000">
        <a:off x="2113954" y="2526"/>
        <a:ext cx="5028863" cy="1505029"/>
      </dsp:txXfrm>
    </dsp:sp>
    <dsp:sp modelId="{A12803E2-94C7-4C3A-B33A-7FF2CC4BB219}">
      <dsp:nvSpPr>
        <dsp:cNvPr id="0" name=""/>
        <dsp:cNvSpPr/>
      </dsp:nvSpPr>
      <dsp:spPr>
        <a:xfrm>
          <a:off x="985182" y="2526"/>
          <a:ext cx="1505029" cy="1505029"/>
        </a:xfrm>
        <a:prstGeom prst="ellipse">
          <a:avLst/>
        </a:prstGeom>
        <a:solidFill>
          <a:schemeClr val="accent1">
            <a:tint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2B40A3FE-69C3-4335-9E50-1C4C816A43CD}">
      <dsp:nvSpPr>
        <dsp:cNvPr id="0" name=""/>
        <dsp:cNvSpPr/>
      </dsp:nvSpPr>
      <dsp:spPr>
        <a:xfrm rot="10800000">
          <a:off x="1737697" y="1956818"/>
          <a:ext cx="5405120" cy="1505029"/>
        </a:xfrm>
        <a:prstGeom prst="homePlate">
          <a:avLst/>
        </a:prstGeom>
        <a:solidFill>
          <a:schemeClr val="accent1">
            <a:shade val="50000"/>
            <a:hueOff val="268329"/>
            <a:satOff val="-6535"/>
            <a:lumOff val="28597"/>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63676" tIns="60960" rIns="113792" bIns="60960" numCol="1" spcCol="1270" anchor="ctr" anchorCtr="0">
          <a:noAutofit/>
        </a:bodyPr>
        <a:lstStyle/>
        <a:p>
          <a:pPr marL="0" lvl="0" indent="0" algn="ctr" defTabSz="711200">
            <a:lnSpc>
              <a:spcPct val="90000"/>
            </a:lnSpc>
            <a:spcBef>
              <a:spcPct val="0"/>
            </a:spcBef>
            <a:spcAft>
              <a:spcPct val="35000"/>
            </a:spcAft>
            <a:buNone/>
          </a:pPr>
          <a:r>
            <a:rPr lang="es-CO" sz="1600" kern="1200" dirty="0">
              <a:latin typeface="Montserrat"/>
            </a:rPr>
            <a:t>Tratamiento con gammaglobulina IV o subcutánea: tienen niveles protectores contra la mayoría de enfermedades con excepción de influenza, por eso siempre aplicarla anual. </a:t>
          </a:r>
        </a:p>
      </dsp:txBody>
      <dsp:txXfrm rot="10800000">
        <a:off x="2113954" y="1956818"/>
        <a:ext cx="5028863" cy="1505029"/>
      </dsp:txXfrm>
    </dsp:sp>
    <dsp:sp modelId="{49F7DF31-1BE2-4BAA-93EA-91FA16516A17}">
      <dsp:nvSpPr>
        <dsp:cNvPr id="0" name=""/>
        <dsp:cNvSpPr/>
      </dsp:nvSpPr>
      <dsp:spPr>
        <a:xfrm>
          <a:off x="985182" y="1956818"/>
          <a:ext cx="1505029" cy="1505029"/>
        </a:xfrm>
        <a:prstGeom prst="ellipse">
          <a:avLst/>
        </a:prstGeom>
        <a:solidFill>
          <a:schemeClr val="accent1">
            <a:tint val="50000"/>
            <a:hueOff val="-6487"/>
            <a:satOff val="311"/>
            <a:lumOff val="-1059"/>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98671BC0-41E5-4B66-B356-924070CBA883}">
      <dsp:nvSpPr>
        <dsp:cNvPr id="0" name=""/>
        <dsp:cNvSpPr/>
      </dsp:nvSpPr>
      <dsp:spPr>
        <a:xfrm rot="10800000">
          <a:off x="1737697" y="3911110"/>
          <a:ext cx="5405120" cy="1505029"/>
        </a:xfrm>
        <a:prstGeom prst="homePlate">
          <a:avLst/>
        </a:prstGeom>
        <a:solidFill>
          <a:schemeClr val="accent5">
            <a:lumMod val="75000"/>
          </a:schemeClr>
        </a:solidFill>
        <a:ln w="12700" cap="flat" cmpd="sng" algn="ctr">
          <a:solidFill>
            <a:schemeClr val="accent1"/>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63676" tIns="60960" rIns="113792" bIns="60960" numCol="1" spcCol="1270" anchor="ctr" anchorCtr="0">
          <a:noAutofit/>
        </a:bodyPr>
        <a:lstStyle/>
        <a:p>
          <a:pPr marL="0" lvl="0" indent="0" algn="ctr" defTabSz="711200">
            <a:lnSpc>
              <a:spcPct val="90000"/>
            </a:lnSpc>
            <a:spcBef>
              <a:spcPct val="0"/>
            </a:spcBef>
            <a:spcAft>
              <a:spcPct val="35000"/>
            </a:spcAft>
            <a:buNone/>
          </a:pPr>
          <a:r>
            <a:rPr lang="es-CO" sz="1600" kern="1200" dirty="0">
              <a:latin typeface="Montserrat"/>
            </a:rPr>
            <a:t>Todas las vacunas de virus vivos atenuados e inactivas se pueden administrar en niños con deficiencia aislada de </a:t>
          </a:r>
          <a:r>
            <a:rPr lang="es-CO" sz="1600" kern="1200" dirty="0" err="1">
              <a:latin typeface="Montserrat"/>
            </a:rPr>
            <a:t>IgA</a:t>
          </a:r>
          <a:r>
            <a:rPr lang="es-CO" sz="1600" kern="1200" dirty="0">
              <a:latin typeface="Montserrat"/>
            </a:rPr>
            <a:t>. </a:t>
          </a:r>
        </a:p>
      </dsp:txBody>
      <dsp:txXfrm rot="10800000">
        <a:off x="2113954" y="3911110"/>
        <a:ext cx="5028863" cy="1505029"/>
      </dsp:txXfrm>
    </dsp:sp>
    <dsp:sp modelId="{3F9D3CF9-369C-4711-AB67-B309C83447C4}">
      <dsp:nvSpPr>
        <dsp:cNvPr id="0" name=""/>
        <dsp:cNvSpPr/>
      </dsp:nvSpPr>
      <dsp:spPr>
        <a:xfrm>
          <a:off x="985182" y="3911110"/>
          <a:ext cx="1505029" cy="1505029"/>
        </a:xfrm>
        <a:prstGeom prst="ellipse">
          <a:avLst/>
        </a:prstGeom>
        <a:solidFill>
          <a:schemeClr val="accent1">
            <a:tint val="50000"/>
            <a:hueOff val="-12975"/>
            <a:satOff val="622"/>
            <a:lumOff val="-211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5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5089D3E-31C5-4B2D-9916-B0E6D4A31AD3}">
      <dsp:nvSpPr>
        <dsp:cNvPr id="0" name=""/>
        <dsp:cNvSpPr/>
      </dsp:nvSpPr>
      <dsp:spPr>
        <a:xfrm rot="10800000">
          <a:off x="1725066" y="2484"/>
          <a:ext cx="5405120" cy="1636320"/>
        </a:xfrm>
        <a:prstGeom prst="homePlate">
          <a:avLst/>
        </a:prstGeom>
        <a:solidFill>
          <a:schemeClr val="accent1">
            <a:shade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1397" tIns="60960" rIns="113792" bIns="60960" numCol="1" spcCol="1270" anchor="ctr" anchorCtr="0">
          <a:noAutofit/>
        </a:bodyPr>
        <a:lstStyle/>
        <a:p>
          <a:pPr marL="0" lvl="0" indent="0" algn="ctr" defTabSz="711200">
            <a:lnSpc>
              <a:spcPct val="90000"/>
            </a:lnSpc>
            <a:spcBef>
              <a:spcPct val="0"/>
            </a:spcBef>
            <a:spcAft>
              <a:spcPct val="35000"/>
            </a:spcAft>
            <a:buNone/>
          </a:pPr>
          <a:r>
            <a:rPr lang="es-CO" sz="1600" kern="1200" dirty="0">
              <a:latin typeface="Montserrat" panose="00000500000000000000"/>
            </a:rPr>
            <a:t>No aplicar vacunas vivas en: </a:t>
          </a:r>
          <a:r>
            <a:rPr lang="es-CO" sz="1600" kern="1200" dirty="0" err="1">
              <a:latin typeface="Montserrat" panose="00000500000000000000"/>
            </a:rPr>
            <a:t>Sx</a:t>
          </a:r>
          <a:r>
            <a:rPr lang="es-CO" sz="1600" kern="1200" dirty="0">
              <a:latin typeface="Montserrat" panose="00000500000000000000"/>
            </a:rPr>
            <a:t> </a:t>
          </a:r>
          <a:r>
            <a:rPr lang="es-CO" sz="1600" kern="1200" dirty="0" err="1">
              <a:latin typeface="Montserrat" panose="00000500000000000000"/>
            </a:rPr>
            <a:t>DiGeorge</a:t>
          </a:r>
          <a:r>
            <a:rPr lang="es-CO" sz="1600" kern="1200" dirty="0">
              <a:latin typeface="Montserrat" panose="00000500000000000000"/>
            </a:rPr>
            <a:t> con Linfocitos T CD3 menores de 500, </a:t>
          </a:r>
          <a:r>
            <a:rPr lang="es-CO" sz="1600" kern="1200" dirty="0" err="1">
              <a:latin typeface="Montserrat" panose="00000500000000000000"/>
            </a:rPr>
            <a:t>Sx</a:t>
          </a:r>
          <a:r>
            <a:rPr lang="es-CO" sz="1600" kern="1200" dirty="0">
              <a:latin typeface="Montserrat" panose="00000500000000000000"/>
            </a:rPr>
            <a:t> </a:t>
          </a:r>
          <a:r>
            <a:rPr lang="es-CO" sz="1600" kern="1200" dirty="0" err="1">
              <a:latin typeface="Montserrat" panose="00000500000000000000"/>
            </a:rPr>
            <a:t>Wiskott-Aldrich</a:t>
          </a:r>
          <a:r>
            <a:rPr lang="es-CO" sz="1600" kern="1200" dirty="0">
              <a:latin typeface="Montserrat" panose="00000500000000000000"/>
            </a:rPr>
            <a:t>, enfermedad </a:t>
          </a:r>
          <a:r>
            <a:rPr lang="es-CO" sz="1600" kern="1200" dirty="0" err="1">
              <a:latin typeface="Montserrat" panose="00000500000000000000"/>
            </a:rPr>
            <a:t>linfoproliferativa</a:t>
          </a:r>
          <a:r>
            <a:rPr lang="es-CO" sz="1600" kern="1200" dirty="0">
              <a:latin typeface="Montserrat" panose="00000500000000000000"/>
            </a:rPr>
            <a:t> ligada al X, predisposición a </a:t>
          </a:r>
          <a:r>
            <a:rPr lang="es-CO" sz="1600" kern="1200" dirty="0" err="1">
              <a:latin typeface="Montserrat" panose="00000500000000000000"/>
            </a:rPr>
            <a:t>linfohistiocitosis</a:t>
          </a:r>
          <a:r>
            <a:rPr lang="es-CO" sz="1600" kern="1200" dirty="0">
              <a:latin typeface="Montserrat" panose="00000500000000000000"/>
            </a:rPr>
            <a:t> </a:t>
          </a:r>
          <a:r>
            <a:rPr lang="es-CO" sz="1600" kern="1200" dirty="0" err="1">
              <a:latin typeface="Montserrat" panose="00000500000000000000"/>
            </a:rPr>
            <a:t>hemofagocítica</a:t>
          </a:r>
          <a:r>
            <a:rPr lang="es-CO" sz="1600" kern="1200" dirty="0">
              <a:latin typeface="Montserrat" panose="00000500000000000000"/>
            </a:rPr>
            <a:t>, </a:t>
          </a:r>
          <a:r>
            <a:rPr lang="es-CO" sz="1600" kern="1200" dirty="0" err="1">
              <a:latin typeface="Montserrat" panose="00000500000000000000"/>
            </a:rPr>
            <a:t>Sx</a:t>
          </a:r>
          <a:r>
            <a:rPr lang="es-CO" sz="1600" kern="1200" dirty="0">
              <a:latin typeface="Montserrat" panose="00000500000000000000"/>
            </a:rPr>
            <a:t> </a:t>
          </a:r>
          <a:r>
            <a:rPr lang="es-CO" sz="1600" kern="1200" dirty="0" err="1">
              <a:latin typeface="Montserrat" panose="00000500000000000000"/>
            </a:rPr>
            <a:t>Chediak-Higashi</a:t>
          </a:r>
          <a:r>
            <a:rPr lang="es-CO" sz="1600" kern="1200" dirty="0">
              <a:latin typeface="Montserrat"/>
            </a:rPr>
            <a:t>. </a:t>
          </a:r>
        </a:p>
      </dsp:txBody>
      <dsp:txXfrm rot="10800000">
        <a:off x="2134146" y="2484"/>
        <a:ext cx="4996040" cy="1636320"/>
      </dsp:txXfrm>
    </dsp:sp>
    <dsp:sp modelId="{A12803E2-94C7-4C3A-B33A-7FF2CC4BB219}">
      <dsp:nvSpPr>
        <dsp:cNvPr id="0" name=""/>
        <dsp:cNvSpPr/>
      </dsp:nvSpPr>
      <dsp:spPr>
        <a:xfrm>
          <a:off x="997813" y="93391"/>
          <a:ext cx="1454507" cy="1454507"/>
        </a:xfrm>
        <a:prstGeom prst="ellipse">
          <a:avLst/>
        </a:prstGeom>
        <a:solidFill>
          <a:schemeClr val="accent1">
            <a:tint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2B40A3FE-69C3-4335-9E50-1C4C816A43CD}">
      <dsp:nvSpPr>
        <dsp:cNvPr id="0" name=""/>
        <dsp:cNvSpPr/>
      </dsp:nvSpPr>
      <dsp:spPr>
        <a:xfrm rot="10800000">
          <a:off x="1725066" y="2072986"/>
          <a:ext cx="5405120" cy="1454507"/>
        </a:xfrm>
        <a:prstGeom prst="homePlate">
          <a:avLst/>
        </a:prstGeom>
        <a:solidFill>
          <a:schemeClr val="accent1">
            <a:shade val="50000"/>
            <a:hueOff val="268329"/>
            <a:satOff val="-6535"/>
            <a:lumOff val="28597"/>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1397" tIns="60960" rIns="113792" bIns="60960" numCol="1" spcCol="1270" anchor="ctr" anchorCtr="0">
          <a:noAutofit/>
        </a:bodyPr>
        <a:lstStyle/>
        <a:p>
          <a:pPr marL="0" lvl="0" indent="0" algn="ctr" defTabSz="711200">
            <a:lnSpc>
              <a:spcPct val="90000"/>
            </a:lnSpc>
            <a:spcBef>
              <a:spcPct val="0"/>
            </a:spcBef>
            <a:spcAft>
              <a:spcPct val="35000"/>
            </a:spcAft>
            <a:buNone/>
          </a:pPr>
          <a:r>
            <a:rPr lang="es-CO" sz="1600" kern="1200" dirty="0">
              <a:latin typeface="Montserrat" panose="00000500000000000000"/>
            </a:rPr>
            <a:t>Los pacientes con deficiencias primarias del complemento deben recibir todas las vacunas vivas o inactivas. </a:t>
          </a:r>
        </a:p>
      </dsp:txBody>
      <dsp:txXfrm rot="10800000">
        <a:off x="2088693" y="2072986"/>
        <a:ext cx="5041493" cy="1454507"/>
      </dsp:txXfrm>
    </dsp:sp>
    <dsp:sp modelId="{49F7DF31-1BE2-4BAA-93EA-91FA16516A17}">
      <dsp:nvSpPr>
        <dsp:cNvPr id="0" name=""/>
        <dsp:cNvSpPr/>
      </dsp:nvSpPr>
      <dsp:spPr>
        <a:xfrm>
          <a:off x="997813" y="2072986"/>
          <a:ext cx="1454507" cy="1454507"/>
        </a:xfrm>
        <a:prstGeom prst="ellipse">
          <a:avLst/>
        </a:prstGeom>
        <a:solidFill>
          <a:schemeClr val="accent1">
            <a:tint val="50000"/>
            <a:hueOff val="-6487"/>
            <a:satOff val="311"/>
            <a:lumOff val="-1059"/>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98671BC0-41E5-4B66-B356-924070CBA883}">
      <dsp:nvSpPr>
        <dsp:cNvPr id="0" name=""/>
        <dsp:cNvSpPr/>
      </dsp:nvSpPr>
      <dsp:spPr>
        <a:xfrm rot="10800000">
          <a:off x="1725066" y="3961675"/>
          <a:ext cx="5405120" cy="1454507"/>
        </a:xfrm>
        <a:prstGeom prst="homePlate">
          <a:avLst/>
        </a:prstGeom>
        <a:solidFill>
          <a:schemeClr val="accent5">
            <a:lumMod val="75000"/>
          </a:schemeClr>
        </a:solidFill>
        <a:ln w="12700" cap="flat" cmpd="sng" algn="ctr">
          <a:solidFill>
            <a:schemeClr val="accent1"/>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1397" tIns="60960" rIns="113792" bIns="60960" numCol="1" spcCol="1270" anchor="ctr" anchorCtr="0">
          <a:noAutofit/>
        </a:bodyPr>
        <a:lstStyle/>
        <a:p>
          <a:pPr marL="0" lvl="0" indent="0" algn="ctr" defTabSz="711200">
            <a:lnSpc>
              <a:spcPct val="90000"/>
            </a:lnSpc>
            <a:spcBef>
              <a:spcPct val="0"/>
            </a:spcBef>
            <a:spcAft>
              <a:spcPct val="35000"/>
            </a:spcAft>
            <a:buNone/>
          </a:pPr>
          <a:r>
            <a:rPr lang="es-CO" sz="1600" kern="1200" dirty="0">
              <a:latin typeface="Montserrat" panose="00000500000000000000"/>
            </a:rPr>
            <a:t>Las enfermedades granulomatosas crónicas y la neutropenia clínica pueden recibir todas las vacunas de virus vivos, pero no las de bacterias vivas.</a:t>
          </a:r>
        </a:p>
      </dsp:txBody>
      <dsp:txXfrm rot="10800000">
        <a:off x="2088693" y="3961675"/>
        <a:ext cx="5041493" cy="1454507"/>
      </dsp:txXfrm>
    </dsp:sp>
    <dsp:sp modelId="{3F9D3CF9-369C-4711-AB67-B309C83447C4}">
      <dsp:nvSpPr>
        <dsp:cNvPr id="0" name=""/>
        <dsp:cNvSpPr/>
      </dsp:nvSpPr>
      <dsp:spPr>
        <a:xfrm>
          <a:off x="997813" y="3961675"/>
          <a:ext cx="1454507" cy="1454507"/>
        </a:xfrm>
        <a:prstGeom prst="ellipse">
          <a:avLst/>
        </a:prstGeom>
        <a:solidFill>
          <a:schemeClr val="accent1">
            <a:tint val="50000"/>
            <a:hueOff val="-12975"/>
            <a:satOff val="622"/>
            <a:lumOff val="-211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0820095-2CDC-4CDD-A5E9-AE4E0FA34F60}">
      <dsp:nvSpPr>
        <dsp:cNvPr id="0" name=""/>
        <dsp:cNvSpPr/>
      </dsp:nvSpPr>
      <dsp:spPr>
        <a:xfrm>
          <a:off x="1969242" y="219706"/>
          <a:ext cx="6835827" cy="1399132"/>
        </a:xfrm>
        <a:prstGeom prst="rect">
          <a:avLst/>
        </a:prstGeom>
        <a:solidFill>
          <a:schemeClr val="lt1">
            <a:alpha val="40000"/>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947679" tIns="60960" rIns="60960" bIns="60960" numCol="1" spcCol="1270" anchor="ctr" anchorCtr="0">
          <a:noAutofit/>
        </a:bodyPr>
        <a:lstStyle/>
        <a:p>
          <a:pPr marL="0" lvl="0" indent="0" algn="l" defTabSz="711200">
            <a:lnSpc>
              <a:spcPct val="90000"/>
            </a:lnSpc>
            <a:spcBef>
              <a:spcPct val="0"/>
            </a:spcBef>
            <a:spcAft>
              <a:spcPct val="35000"/>
            </a:spcAft>
            <a:buNone/>
          </a:pPr>
          <a:r>
            <a:rPr lang="es-CO" sz="1600" kern="1200" dirty="0">
              <a:latin typeface="Montserrat"/>
            </a:rPr>
            <a:t>Algunas vacunas se pueden poner juntas en la misma visita, pero no todas pueden ser envasadas juntas. </a:t>
          </a:r>
        </a:p>
      </dsp:txBody>
      <dsp:txXfrm>
        <a:off x="1969242" y="219706"/>
        <a:ext cx="6835827" cy="1399132"/>
      </dsp:txXfrm>
    </dsp:sp>
    <dsp:sp modelId="{A57C5305-B04E-44D2-BD59-EAC09E0EEF96}">
      <dsp:nvSpPr>
        <dsp:cNvPr id="0" name=""/>
        <dsp:cNvSpPr/>
      </dsp:nvSpPr>
      <dsp:spPr>
        <a:xfrm>
          <a:off x="1787859" y="8075"/>
          <a:ext cx="979393" cy="1469089"/>
        </a:xfrm>
        <a:prstGeom prst="rect">
          <a:avLst/>
        </a:prstGeom>
        <a:solidFill>
          <a:schemeClr val="accent1">
            <a:tint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14CEB87E-03B0-4DAD-88EB-0B7D7FE380C3}">
      <dsp:nvSpPr>
        <dsp:cNvPr id="0" name=""/>
        <dsp:cNvSpPr/>
      </dsp:nvSpPr>
      <dsp:spPr>
        <a:xfrm>
          <a:off x="1969242" y="1931334"/>
          <a:ext cx="6835827" cy="1498583"/>
        </a:xfrm>
        <a:prstGeom prst="rect">
          <a:avLst/>
        </a:prstGeom>
        <a:solidFill>
          <a:schemeClr val="lt1">
            <a:alpha val="40000"/>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947679" tIns="60960" rIns="60960" bIns="60960" numCol="1" spcCol="1270" anchor="ctr" anchorCtr="0">
          <a:noAutofit/>
        </a:bodyPr>
        <a:lstStyle/>
        <a:p>
          <a:pPr marL="0" lvl="0" indent="0" algn="l" defTabSz="711200">
            <a:lnSpc>
              <a:spcPct val="90000"/>
            </a:lnSpc>
            <a:spcBef>
              <a:spcPct val="0"/>
            </a:spcBef>
            <a:spcAft>
              <a:spcPct val="35000"/>
            </a:spcAft>
            <a:buNone/>
          </a:pPr>
          <a:r>
            <a:rPr lang="es-CO" sz="1600" kern="1200" dirty="0">
              <a:latin typeface="Montserrat"/>
            </a:rPr>
            <a:t>Las vivas parenterales (SRP, varicela, fiebre amarilla) y la influenza </a:t>
          </a:r>
          <a:r>
            <a:rPr lang="es-CO" sz="1600" kern="1200" dirty="0" err="1">
              <a:latin typeface="Montserrat"/>
            </a:rPr>
            <a:t>intranasal</a:t>
          </a:r>
          <a:r>
            <a:rPr lang="es-CO" sz="1600" kern="1200" dirty="0">
              <a:latin typeface="Montserrat"/>
            </a:rPr>
            <a:t> no se aplican en la misma visita, se aplican con diferencia de 4 semanas. Si se dan dos vivas parenterales juntas o una de estas junto a una viva intranasal, se debe repetir la dosis en 4 semanas o confirmar la efectividad con serología. </a:t>
          </a:r>
        </a:p>
      </dsp:txBody>
      <dsp:txXfrm>
        <a:off x="1969242" y="1931334"/>
        <a:ext cx="6835827" cy="1498583"/>
      </dsp:txXfrm>
    </dsp:sp>
    <dsp:sp modelId="{B059079B-4DCD-4718-B27A-52EB63BE134C}">
      <dsp:nvSpPr>
        <dsp:cNvPr id="0" name=""/>
        <dsp:cNvSpPr/>
      </dsp:nvSpPr>
      <dsp:spPr>
        <a:xfrm>
          <a:off x="1787859" y="1769428"/>
          <a:ext cx="979393" cy="1469089"/>
        </a:xfrm>
        <a:prstGeom prst="rect">
          <a:avLst/>
        </a:prstGeom>
        <a:solidFill>
          <a:schemeClr val="accent1">
            <a:tint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8767E57D-2201-4683-9B5F-6CCE42848D59}">
      <dsp:nvSpPr>
        <dsp:cNvPr id="0" name=""/>
        <dsp:cNvSpPr/>
      </dsp:nvSpPr>
      <dsp:spPr>
        <a:xfrm>
          <a:off x="1969242" y="3792138"/>
          <a:ext cx="6835827" cy="1399132"/>
        </a:xfrm>
        <a:prstGeom prst="rect">
          <a:avLst/>
        </a:prstGeom>
        <a:solidFill>
          <a:schemeClr val="lt1">
            <a:alpha val="40000"/>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947679" tIns="60960" rIns="60960" bIns="60960" numCol="1" spcCol="1270" anchor="ctr" anchorCtr="0">
          <a:noAutofit/>
        </a:bodyPr>
        <a:lstStyle/>
        <a:p>
          <a:pPr marL="0" lvl="0" indent="0" algn="l" defTabSz="711200">
            <a:lnSpc>
              <a:spcPct val="90000"/>
            </a:lnSpc>
            <a:spcBef>
              <a:spcPct val="0"/>
            </a:spcBef>
            <a:spcAft>
              <a:spcPct val="35000"/>
            </a:spcAft>
            <a:buNone/>
          </a:pPr>
          <a:r>
            <a:rPr lang="es-CO" sz="1600" kern="1200" dirty="0">
              <a:latin typeface="Montserrat"/>
            </a:rPr>
            <a:t>No poner en la misma visita neumococo 13 (</a:t>
          </a:r>
          <a:r>
            <a:rPr lang="es-CO" sz="1600" kern="1200" dirty="0" err="1">
              <a:latin typeface="Montserrat"/>
            </a:rPr>
            <a:t>prevenar</a:t>
          </a:r>
          <a:r>
            <a:rPr lang="es-CO" sz="1600" kern="1200" dirty="0">
              <a:latin typeface="Montserrat"/>
            </a:rPr>
            <a:t> que es no PAI) y meningococo (</a:t>
          </a:r>
          <a:r>
            <a:rPr lang="es-CO" sz="1600" kern="1200" dirty="0" err="1">
              <a:latin typeface="Montserrat"/>
            </a:rPr>
            <a:t>menactra</a:t>
          </a:r>
          <a:r>
            <a:rPr lang="es-CO" sz="1600" kern="1200" dirty="0">
              <a:latin typeface="Montserrat"/>
            </a:rPr>
            <a:t>), se deben poner con al menos 4 semanas de diferencia. </a:t>
          </a:r>
        </a:p>
      </dsp:txBody>
      <dsp:txXfrm>
        <a:off x="1969242" y="3792138"/>
        <a:ext cx="6835827" cy="1399132"/>
      </dsp:txXfrm>
    </dsp:sp>
    <dsp:sp modelId="{2513839C-2E88-464D-835D-2CC5422D58DA}">
      <dsp:nvSpPr>
        <dsp:cNvPr id="0" name=""/>
        <dsp:cNvSpPr/>
      </dsp:nvSpPr>
      <dsp:spPr>
        <a:xfrm>
          <a:off x="1787859" y="3580506"/>
          <a:ext cx="979393" cy="1469089"/>
        </a:xfrm>
        <a:prstGeom prst="rect">
          <a:avLst/>
        </a:prstGeom>
        <a:solidFill>
          <a:schemeClr val="accent1">
            <a:tint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0B19751-B9EB-45F3-B471-957390106D63}">
      <dsp:nvSpPr>
        <dsp:cNvPr id="0" name=""/>
        <dsp:cNvSpPr/>
      </dsp:nvSpPr>
      <dsp:spPr>
        <a:xfrm>
          <a:off x="3034787" y="772870"/>
          <a:ext cx="596936" cy="91440"/>
        </a:xfrm>
        <a:custGeom>
          <a:avLst/>
          <a:gdLst/>
          <a:ahLst/>
          <a:cxnLst/>
          <a:rect l="0" t="0" r="0" b="0"/>
          <a:pathLst>
            <a:path>
              <a:moveTo>
                <a:pt x="0" y="45720"/>
              </a:moveTo>
              <a:lnTo>
                <a:pt x="596936" y="45720"/>
              </a:lnTo>
            </a:path>
          </a:pathLst>
        </a:custGeom>
        <a:noFill/>
        <a:ln w="6350" cap="flat" cmpd="sng" algn="ctr">
          <a:solidFill>
            <a:schemeClr val="accent1">
              <a:shade val="90000"/>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622300">
            <a:lnSpc>
              <a:spcPct val="90000"/>
            </a:lnSpc>
            <a:spcBef>
              <a:spcPct val="0"/>
            </a:spcBef>
            <a:spcAft>
              <a:spcPct val="35000"/>
            </a:spcAft>
            <a:buNone/>
          </a:pPr>
          <a:endParaRPr lang="es-CO" sz="1400" kern="1200">
            <a:latin typeface="Montserrat"/>
          </a:endParaRPr>
        </a:p>
      </dsp:txBody>
      <dsp:txXfrm>
        <a:off x="3317567" y="815452"/>
        <a:ext cx="31376" cy="6275"/>
      </dsp:txXfrm>
    </dsp:sp>
    <dsp:sp modelId="{DE6F3EE0-AB16-466F-AD05-3C56E7877BCE}">
      <dsp:nvSpPr>
        <dsp:cNvPr id="0" name=""/>
        <dsp:cNvSpPr/>
      </dsp:nvSpPr>
      <dsp:spPr>
        <a:xfrm>
          <a:off x="308168" y="64"/>
          <a:ext cx="2728419" cy="1637051"/>
        </a:xfrm>
        <a:prstGeom prst="rect">
          <a:avLst/>
        </a:prstGeom>
        <a:solidFill>
          <a:schemeClr val="accent1">
            <a:shade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99568" rIns="99568" bIns="99568" numCol="1" spcCol="1270" anchor="ctr" anchorCtr="0">
          <a:noAutofit/>
        </a:bodyPr>
        <a:lstStyle/>
        <a:p>
          <a:pPr marL="0" lvl="0" indent="0" algn="ctr" defTabSz="622300">
            <a:lnSpc>
              <a:spcPct val="90000"/>
            </a:lnSpc>
            <a:spcBef>
              <a:spcPct val="0"/>
            </a:spcBef>
            <a:spcAft>
              <a:spcPct val="35000"/>
            </a:spcAft>
            <a:buNone/>
          </a:pPr>
          <a:r>
            <a:rPr lang="es-CO" sz="1400" kern="1200" dirty="0">
              <a:latin typeface="Montserrat"/>
            </a:rPr>
            <a:t>Las vivas orales como polio y rotavirus no interfieren entre ellas. </a:t>
          </a:r>
        </a:p>
      </dsp:txBody>
      <dsp:txXfrm>
        <a:off x="308168" y="64"/>
        <a:ext cx="2728419" cy="1637051"/>
      </dsp:txXfrm>
    </dsp:sp>
    <dsp:sp modelId="{3DEACC46-533A-4977-98A5-D21E42BCBC1E}">
      <dsp:nvSpPr>
        <dsp:cNvPr id="0" name=""/>
        <dsp:cNvSpPr/>
      </dsp:nvSpPr>
      <dsp:spPr>
        <a:xfrm>
          <a:off x="1733426" y="1635315"/>
          <a:ext cx="3294907" cy="596936"/>
        </a:xfrm>
        <a:custGeom>
          <a:avLst/>
          <a:gdLst/>
          <a:ahLst/>
          <a:cxnLst/>
          <a:rect l="0" t="0" r="0" b="0"/>
          <a:pathLst>
            <a:path>
              <a:moveTo>
                <a:pt x="3294907" y="0"/>
              </a:moveTo>
              <a:lnTo>
                <a:pt x="3294907" y="315568"/>
              </a:lnTo>
              <a:lnTo>
                <a:pt x="0" y="315568"/>
              </a:lnTo>
              <a:lnTo>
                <a:pt x="0" y="596936"/>
              </a:lnTo>
            </a:path>
          </a:pathLst>
        </a:custGeom>
        <a:noFill/>
        <a:ln w="6350" cap="flat" cmpd="sng" algn="ctr">
          <a:solidFill>
            <a:schemeClr val="accent1">
              <a:shade val="90000"/>
              <a:hueOff val="207713"/>
              <a:satOff val="-4436"/>
              <a:lumOff val="16555"/>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622300">
            <a:lnSpc>
              <a:spcPct val="90000"/>
            </a:lnSpc>
            <a:spcBef>
              <a:spcPct val="0"/>
            </a:spcBef>
            <a:spcAft>
              <a:spcPct val="35000"/>
            </a:spcAft>
            <a:buNone/>
          </a:pPr>
          <a:endParaRPr lang="es-CO" sz="1400" kern="1200">
            <a:latin typeface="Montserrat"/>
          </a:endParaRPr>
        </a:p>
      </dsp:txBody>
      <dsp:txXfrm>
        <a:off x="3297026" y="1930646"/>
        <a:ext cx="167706" cy="6275"/>
      </dsp:txXfrm>
    </dsp:sp>
    <dsp:sp modelId="{B5B80623-EFBE-4CAC-996D-CA6E76C3413E}">
      <dsp:nvSpPr>
        <dsp:cNvPr id="0" name=""/>
        <dsp:cNvSpPr/>
      </dsp:nvSpPr>
      <dsp:spPr>
        <a:xfrm>
          <a:off x="3664123" y="64"/>
          <a:ext cx="2728419" cy="1637051"/>
        </a:xfrm>
        <a:prstGeom prst="rect">
          <a:avLst/>
        </a:prstGeom>
        <a:solidFill>
          <a:schemeClr val="accent1">
            <a:shade val="50000"/>
            <a:hueOff val="160997"/>
            <a:satOff val="-3921"/>
            <a:lumOff val="1715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99568" rIns="99568" bIns="99568" numCol="1" spcCol="1270" anchor="ctr" anchorCtr="0">
          <a:noAutofit/>
        </a:bodyPr>
        <a:lstStyle/>
        <a:p>
          <a:pPr marL="0" lvl="0" indent="0" algn="ctr" defTabSz="622300">
            <a:lnSpc>
              <a:spcPct val="90000"/>
            </a:lnSpc>
            <a:spcBef>
              <a:spcPct val="0"/>
            </a:spcBef>
            <a:spcAft>
              <a:spcPct val="35000"/>
            </a:spcAft>
            <a:buNone/>
          </a:pPr>
          <a:r>
            <a:rPr lang="es-ES_tradnl" sz="1400" kern="1200" dirty="0">
              <a:latin typeface="Montserrat"/>
            </a:rPr>
            <a:t>Entre dosis del mismo antígeno.</a:t>
          </a:r>
          <a:endParaRPr lang="es-CO" sz="1400" kern="1200" dirty="0">
            <a:latin typeface="Montserrat"/>
          </a:endParaRPr>
        </a:p>
        <a:p>
          <a:pPr marL="0" lvl="0" indent="0" algn="ctr" defTabSz="622300">
            <a:lnSpc>
              <a:spcPct val="90000"/>
            </a:lnSpc>
            <a:spcBef>
              <a:spcPct val="0"/>
            </a:spcBef>
            <a:spcAft>
              <a:spcPct val="35000"/>
            </a:spcAft>
            <a:buNone/>
          </a:pPr>
          <a:r>
            <a:rPr lang="es-ES_tradnl" sz="1400" kern="1200" dirty="0">
              <a:latin typeface="Montserrat"/>
            </a:rPr>
            <a:t>4-8 semanas.</a:t>
          </a:r>
          <a:endParaRPr lang="es-CO" sz="1400" kern="1200" dirty="0">
            <a:latin typeface="Montserrat"/>
          </a:endParaRPr>
        </a:p>
      </dsp:txBody>
      <dsp:txXfrm>
        <a:off x="3664123" y="64"/>
        <a:ext cx="2728419" cy="1637051"/>
      </dsp:txXfrm>
    </dsp:sp>
    <dsp:sp modelId="{25A67033-E0FF-41AB-ACDA-BB283FC82882}">
      <dsp:nvSpPr>
        <dsp:cNvPr id="0" name=""/>
        <dsp:cNvSpPr/>
      </dsp:nvSpPr>
      <dsp:spPr>
        <a:xfrm>
          <a:off x="3156884" y="3092962"/>
          <a:ext cx="596936" cy="91440"/>
        </a:xfrm>
        <a:custGeom>
          <a:avLst/>
          <a:gdLst/>
          <a:ahLst/>
          <a:cxnLst/>
          <a:rect l="0" t="0" r="0" b="0"/>
          <a:pathLst>
            <a:path>
              <a:moveTo>
                <a:pt x="0" y="45720"/>
              </a:moveTo>
              <a:lnTo>
                <a:pt x="596936" y="45720"/>
              </a:lnTo>
            </a:path>
          </a:pathLst>
        </a:custGeom>
        <a:noFill/>
        <a:ln w="6350" cap="flat" cmpd="sng" algn="ctr">
          <a:solidFill>
            <a:schemeClr val="accent1">
              <a:shade val="90000"/>
              <a:hueOff val="415426"/>
              <a:satOff val="-8871"/>
              <a:lumOff val="33109"/>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622300">
            <a:lnSpc>
              <a:spcPct val="90000"/>
            </a:lnSpc>
            <a:spcBef>
              <a:spcPct val="0"/>
            </a:spcBef>
            <a:spcAft>
              <a:spcPct val="35000"/>
            </a:spcAft>
            <a:buNone/>
          </a:pPr>
          <a:endParaRPr lang="es-CO" sz="1400" kern="1200">
            <a:latin typeface="Montserrat"/>
          </a:endParaRPr>
        </a:p>
      </dsp:txBody>
      <dsp:txXfrm>
        <a:off x="3439664" y="3135544"/>
        <a:ext cx="31376" cy="6275"/>
      </dsp:txXfrm>
    </dsp:sp>
    <dsp:sp modelId="{98968C84-D66C-4483-868E-708829236F0F}">
      <dsp:nvSpPr>
        <dsp:cNvPr id="0" name=""/>
        <dsp:cNvSpPr/>
      </dsp:nvSpPr>
      <dsp:spPr>
        <a:xfrm>
          <a:off x="308168" y="2264652"/>
          <a:ext cx="2850516" cy="1748060"/>
        </a:xfrm>
        <a:prstGeom prst="rect">
          <a:avLst/>
        </a:prstGeom>
        <a:solidFill>
          <a:schemeClr val="accent1">
            <a:shade val="50000"/>
            <a:hueOff val="321995"/>
            <a:satOff val="-7842"/>
            <a:lumOff val="34317"/>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99568" rIns="99568" bIns="99568" numCol="1" spcCol="1270" anchor="ctr" anchorCtr="0">
          <a:noAutofit/>
        </a:bodyPr>
        <a:lstStyle/>
        <a:p>
          <a:pPr marL="0" lvl="0" indent="0" algn="ctr" defTabSz="622300">
            <a:lnSpc>
              <a:spcPct val="90000"/>
            </a:lnSpc>
            <a:spcBef>
              <a:spcPct val="0"/>
            </a:spcBef>
            <a:spcAft>
              <a:spcPct val="35000"/>
            </a:spcAft>
            <a:buNone/>
          </a:pPr>
          <a:r>
            <a:rPr lang="es-ES_tradnl" sz="1400" kern="1200" dirty="0">
              <a:latin typeface="Montserrat"/>
            </a:rPr>
            <a:t>Entre dosis de diferente antígeno: Viva: se deben esperar 4 semanas para evitar un daño de la respuesta. No </a:t>
          </a:r>
          <a:r>
            <a:rPr lang="es-ES_tradnl" sz="1400" kern="1200" dirty="0" err="1">
              <a:latin typeface="Montserrat"/>
            </a:rPr>
            <a:t>replicativa</a:t>
          </a:r>
          <a:r>
            <a:rPr lang="es-ES_tradnl" sz="1400" kern="1200" dirty="0">
              <a:latin typeface="Montserrat"/>
            </a:rPr>
            <a:t>: no es necesario esperar.</a:t>
          </a:r>
          <a:endParaRPr lang="es-CO" sz="1400" kern="1200" dirty="0">
            <a:latin typeface="Montserrat"/>
          </a:endParaRPr>
        </a:p>
      </dsp:txBody>
      <dsp:txXfrm>
        <a:off x="308168" y="2264652"/>
        <a:ext cx="2850516" cy="1748060"/>
      </dsp:txXfrm>
    </dsp:sp>
    <dsp:sp modelId="{4DED474E-4612-4706-B3CE-154133B55EE2}">
      <dsp:nvSpPr>
        <dsp:cNvPr id="0" name=""/>
        <dsp:cNvSpPr/>
      </dsp:nvSpPr>
      <dsp:spPr>
        <a:xfrm>
          <a:off x="1961754" y="4010912"/>
          <a:ext cx="3313856" cy="596936"/>
        </a:xfrm>
        <a:custGeom>
          <a:avLst/>
          <a:gdLst/>
          <a:ahLst/>
          <a:cxnLst/>
          <a:rect l="0" t="0" r="0" b="0"/>
          <a:pathLst>
            <a:path>
              <a:moveTo>
                <a:pt x="3313856" y="0"/>
              </a:moveTo>
              <a:lnTo>
                <a:pt x="3313856" y="315568"/>
              </a:lnTo>
              <a:lnTo>
                <a:pt x="0" y="315568"/>
              </a:lnTo>
              <a:lnTo>
                <a:pt x="0" y="596936"/>
              </a:lnTo>
            </a:path>
          </a:pathLst>
        </a:custGeom>
        <a:noFill/>
        <a:ln w="6350" cap="flat" cmpd="sng" algn="ctr">
          <a:solidFill>
            <a:schemeClr val="accent1">
              <a:shade val="90000"/>
              <a:hueOff val="207713"/>
              <a:satOff val="-4436"/>
              <a:lumOff val="16555"/>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622300">
            <a:lnSpc>
              <a:spcPct val="90000"/>
            </a:lnSpc>
            <a:spcBef>
              <a:spcPct val="0"/>
            </a:spcBef>
            <a:spcAft>
              <a:spcPct val="35000"/>
            </a:spcAft>
            <a:buNone/>
          </a:pPr>
          <a:endParaRPr lang="es-CO" sz="1400" kern="1200">
            <a:latin typeface="Montserrat"/>
          </a:endParaRPr>
        </a:p>
      </dsp:txBody>
      <dsp:txXfrm>
        <a:off x="3534363" y="4306242"/>
        <a:ext cx="168637" cy="6275"/>
      </dsp:txXfrm>
    </dsp:sp>
    <dsp:sp modelId="{E15A6BAC-B707-4D76-AB75-747986148282}">
      <dsp:nvSpPr>
        <dsp:cNvPr id="0" name=""/>
        <dsp:cNvSpPr/>
      </dsp:nvSpPr>
      <dsp:spPr>
        <a:xfrm>
          <a:off x="3786220" y="2264652"/>
          <a:ext cx="2978779" cy="1748060"/>
        </a:xfrm>
        <a:prstGeom prst="rect">
          <a:avLst/>
        </a:prstGeom>
        <a:solidFill>
          <a:srgbClr val="0070C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99568" rIns="99568" bIns="99568" numCol="1" spcCol="1270" anchor="ctr" anchorCtr="0">
          <a:noAutofit/>
        </a:bodyPr>
        <a:lstStyle/>
        <a:p>
          <a:pPr marL="0" lvl="0" indent="0" algn="ctr" defTabSz="622300">
            <a:lnSpc>
              <a:spcPct val="90000"/>
            </a:lnSpc>
            <a:spcBef>
              <a:spcPct val="0"/>
            </a:spcBef>
            <a:spcAft>
              <a:spcPct val="35000"/>
            </a:spcAft>
            <a:buNone/>
          </a:pPr>
          <a:r>
            <a:rPr lang="es-ES_tradnl" sz="1400" kern="1200" dirty="0">
              <a:latin typeface="Montserrat"/>
            </a:rPr>
            <a:t>Aplicación simultánea de diferentes antígenos: no tiene problema. Si no se tiene un vial donde vienen todas, se deben intercalar los lados de aplicación.</a:t>
          </a:r>
          <a:endParaRPr lang="es-CO" sz="1400" kern="1200" dirty="0">
            <a:latin typeface="Montserrat"/>
          </a:endParaRPr>
        </a:p>
      </dsp:txBody>
      <dsp:txXfrm>
        <a:off x="3786220" y="2264652"/>
        <a:ext cx="2978779" cy="1748060"/>
      </dsp:txXfrm>
    </dsp:sp>
    <dsp:sp modelId="{723B3DD7-1233-4126-8B71-17549398A829}">
      <dsp:nvSpPr>
        <dsp:cNvPr id="0" name=""/>
        <dsp:cNvSpPr/>
      </dsp:nvSpPr>
      <dsp:spPr>
        <a:xfrm>
          <a:off x="308168" y="4640248"/>
          <a:ext cx="3307171" cy="1810840"/>
        </a:xfrm>
        <a:prstGeom prst="rect">
          <a:avLst/>
        </a:prstGeom>
        <a:solidFill>
          <a:schemeClr val="accent1">
            <a:shade val="50000"/>
            <a:hueOff val="160997"/>
            <a:satOff val="-3921"/>
            <a:lumOff val="1715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99568" rIns="99568" bIns="99568" numCol="1" spcCol="1270" anchor="ctr" anchorCtr="0">
          <a:noAutofit/>
        </a:bodyPr>
        <a:lstStyle/>
        <a:p>
          <a:pPr marL="0" lvl="0" indent="0" algn="ctr" defTabSz="622300">
            <a:lnSpc>
              <a:spcPct val="90000"/>
            </a:lnSpc>
            <a:spcBef>
              <a:spcPct val="0"/>
            </a:spcBef>
            <a:spcAft>
              <a:spcPct val="35000"/>
            </a:spcAft>
            <a:buNone/>
          </a:pPr>
          <a:r>
            <a:rPr lang="es-CO" sz="1400" kern="1200" dirty="0">
              <a:latin typeface="Montserrat"/>
            </a:rPr>
            <a:t>Alargar el intervalo no disminuye la inmunogenicidad, pero disminuirlo sí la disminuye, aunque se ha aceptado dar la siguiente dosis 4 días antes de las 4 semanas. </a:t>
          </a:r>
        </a:p>
      </dsp:txBody>
      <dsp:txXfrm>
        <a:off x="308168" y="4640248"/>
        <a:ext cx="3307171" cy="1810840"/>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765491C-34AD-4476-8D53-E7523AEF55A8}">
      <dsp:nvSpPr>
        <dsp:cNvPr id="0" name=""/>
        <dsp:cNvSpPr/>
      </dsp:nvSpPr>
      <dsp:spPr>
        <a:xfrm>
          <a:off x="-6125176" y="-937410"/>
          <a:ext cx="7293488" cy="7293488"/>
        </a:xfrm>
        <a:prstGeom prst="blockArc">
          <a:avLst>
            <a:gd name="adj1" fmla="val 18900000"/>
            <a:gd name="adj2" fmla="val 2700000"/>
            <a:gd name="adj3" fmla="val 296"/>
          </a:avLst>
        </a:prstGeom>
        <a:noFill/>
        <a:ln w="12700" cap="flat" cmpd="sng" algn="ctr">
          <a:solidFill>
            <a:schemeClr val="accent1">
              <a:tint val="9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EFF0DB8-C885-46F6-965D-9A6766EE1C55}">
      <dsp:nvSpPr>
        <dsp:cNvPr id="0" name=""/>
        <dsp:cNvSpPr/>
      </dsp:nvSpPr>
      <dsp:spPr>
        <a:xfrm>
          <a:off x="752110" y="541866"/>
          <a:ext cx="6658440" cy="1083733"/>
        </a:xfrm>
        <a:prstGeom prst="rect">
          <a:avLst/>
        </a:prstGeom>
        <a:solidFill>
          <a:schemeClr val="accent1">
            <a:shade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60213" tIns="45720" rIns="45720" bIns="45720" numCol="1" spcCol="1270" anchor="ctr" anchorCtr="0">
          <a:noAutofit/>
        </a:bodyPr>
        <a:lstStyle/>
        <a:p>
          <a:pPr marL="0" lvl="0" indent="0" algn="l" defTabSz="800100">
            <a:lnSpc>
              <a:spcPct val="90000"/>
            </a:lnSpc>
            <a:spcBef>
              <a:spcPct val="0"/>
            </a:spcBef>
            <a:spcAft>
              <a:spcPct val="35000"/>
            </a:spcAft>
            <a:buNone/>
          </a:pPr>
          <a:r>
            <a:rPr lang="es-CO" sz="1800" kern="1200">
              <a:latin typeface="Montserrat"/>
            </a:rPr>
            <a:t>Es derivada de la cepa de Micobacterium Bovis, no protege contra TBC, sino contra formas graves de esta (TBC miliar – Compromiso de más de 2 órganos, TBC meníngea). </a:t>
          </a:r>
        </a:p>
      </dsp:txBody>
      <dsp:txXfrm>
        <a:off x="752110" y="541866"/>
        <a:ext cx="6658440" cy="1083733"/>
      </dsp:txXfrm>
    </dsp:sp>
    <dsp:sp modelId="{A7A68A4C-E6C7-4DEA-9A72-353B1EA77ED0}">
      <dsp:nvSpPr>
        <dsp:cNvPr id="0" name=""/>
        <dsp:cNvSpPr/>
      </dsp:nvSpPr>
      <dsp:spPr>
        <a:xfrm>
          <a:off x="74777" y="406400"/>
          <a:ext cx="1354666" cy="1354666"/>
        </a:xfrm>
        <a:prstGeom prst="ellipse">
          <a:avLst/>
        </a:prstGeom>
        <a:solidFill>
          <a:schemeClr val="lt1">
            <a:hueOff val="0"/>
            <a:satOff val="0"/>
            <a:lumOff val="0"/>
            <a:alphaOff val="0"/>
          </a:schemeClr>
        </a:solidFill>
        <a:ln w="12700" cap="flat" cmpd="sng" algn="ctr">
          <a:solidFill>
            <a:schemeClr val="accent1">
              <a:shade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9837D572-BD91-4B91-B00C-2EC3F874E4AF}">
      <dsp:nvSpPr>
        <dsp:cNvPr id="0" name=""/>
        <dsp:cNvSpPr/>
      </dsp:nvSpPr>
      <dsp:spPr>
        <a:xfrm>
          <a:off x="1146048" y="2167466"/>
          <a:ext cx="6264503" cy="1083733"/>
        </a:xfrm>
        <a:prstGeom prst="rect">
          <a:avLst/>
        </a:prstGeom>
        <a:solidFill>
          <a:schemeClr val="accent1">
            <a:shade val="50000"/>
            <a:hueOff val="268329"/>
            <a:satOff val="-6535"/>
            <a:lumOff val="28597"/>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60213" tIns="45720" rIns="45720" bIns="45720" numCol="1" spcCol="1270" anchor="ctr" anchorCtr="0">
          <a:noAutofit/>
        </a:bodyPr>
        <a:lstStyle/>
        <a:p>
          <a:pPr marL="0" lvl="0" indent="0" algn="l" defTabSz="800100">
            <a:lnSpc>
              <a:spcPct val="90000"/>
            </a:lnSpc>
            <a:spcBef>
              <a:spcPct val="0"/>
            </a:spcBef>
            <a:spcAft>
              <a:spcPct val="35000"/>
            </a:spcAft>
            <a:buNone/>
          </a:pPr>
          <a:r>
            <a:rPr lang="es-CO" sz="1800" kern="1200" dirty="0">
              <a:latin typeface="Montserrat"/>
            </a:rPr>
            <a:t>Según la OMS no se debe aplicar en mayores de 12 meses, pero en Colombia por la alta incidencia de TBC se aplica hasta los 5 años.</a:t>
          </a:r>
        </a:p>
      </dsp:txBody>
      <dsp:txXfrm>
        <a:off x="1146048" y="2167466"/>
        <a:ext cx="6264503" cy="1083733"/>
      </dsp:txXfrm>
    </dsp:sp>
    <dsp:sp modelId="{90C1A68E-95F7-489D-A4F9-BEF9D8E1BB83}">
      <dsp:nvSpPr>
        <dsp:cNvPr id="0" name=""/>
        <dsp:cNvSpPr/>
      </dsp:nvSpPr>
      <dsp:spPr>
        <a:xfrm>
          <a:off x="468714" y="2032000"/>
          <a:ext cx="1354666" cy="1354666"/>
        </a:xfrm>
        <a:prstGeom prst="ellipse">
          <a:avLst/>
        </a:prstGeom>
        <a:solidFill>
          <a:schemeClr val="lt1">
            <a:hueOff val="0"/>
            <a:satOff val="0"/>
            <a:lumOff val="0"/>
            <a:alphaOff val="0"/>
          </a:schemeClr>
        </a:solidFill>
        <a:ln w="12700" cap="flat" cmpd="sng" algn="ctr">
          <a:solidFill>
            <a:schemeClr val="accent1">
              <a:shade val="50000"/>
              <a:hueOff val="268329"/>
              <a:satOff val="-6535"/>
              <a:lumOff val="28597"/>
              <a:alphaOff val="0"/>
            </a:schemeClr>
          </a:solidFill>
          <a:prstDash val="solid"/>
          <a:miter lim="800000"/>
        </a:ln>
        <a:effectLst/>
      </dsp:spPr>
      <dsp:style>
        <a:lnRef idx="2">
          <a:scrgbClr r="0" g="0" b="0"/>
        </a:lnRef>
        <a:fillRef idx="1">
          <a:scrgbClr r="0" g="0" b="0"/>
        </a:fillRef>
        <a:effectRef idx="0">
          <a:scrgbClr r="0" g="0" b="0"/>
        </a:effectRef>
        <a:fontRef idx="minor"/>
      </dsp:style>
    </dsp:sp>
    <dsp:sp modelId="{11B4D142-1338-442E-8011-D58C266FEB8A}">
      <dsp:nvSpPr>
        <dsp:cNvPr id="0" name=""/>
        <dsp:cNvSpPr/>
      </dsp:nvSpPr>
      <dsp:spPr>
        <a:xfrm>
          <a:off x="752110" y="3793066"/>
          <a:ext cx="6658440" cy="1083733"/>
        </a:xfrm>
        <a:prstGeom prst="rect">
          <a:avLst/>
        </a:prstGeom>
        <a:solidFill>
          <a:schemeClr val="accent5">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60213" tIns="45720" rIns="45720" bIns="45720" numCol="1" spcCol="1270" anchor="ctr" anchorCtr="0">
          <a:noAutofit/>
        </a:bodyPr>
        <a:lstStyle/>
        <a:p>
          <a:pPr marL="0" lvl="0" indent="0" algn="l" defTabSz="800100">
            <a:lnSpc>
              <a:spcPct val="90000"/>
            </a:lnSpc>
            <a:spcBef>
              <a:spcPct val="0"/>
            </a:spcBef>
            <a:spcAft>
              <a:spcPct val="35000"/>
            </a:spcAft>
            <a:buNone/>
          </a:pPr>
          <a:r>
            <a:rPr lang="es-ES_tradnl" sz="1800" kern="1200" dirty="0">
              <a:latin typeface="Montserrat"/>
            </a:rPr>
            <a:t>El que haya generado una tuberculina (+), no es sinónimo de protección.</a:t>
          </a:r>
          <a:endParaRPr lang="es-CO" sz="1800" kern="1200" dirty="0">
            <a:latin typeface="Montserrat"/>
          </a:endParaRPr>
        </a:p>
      </dsp:txBody>
      <dsp:txXfrm>
        <a:off x="752110" y="3793066"/>
        <a:ext cx="6658440" cy="1083733"/>
      </dsp:txXfrm>
    </dsp:sp>
    <dsp:sp modelId="{EBDF11CA-DB09-46CE-9984-FB46F60B524B}">
      <dsp:nvSpPr>
        <dsp:cNvPr id="0" name=""/>
        <dsp:cNvSpPr/>
      </dsp:nvSpPr>
      <dsp:spPr>
        <a:xfrm>
          <a:off x="74777" y="3657600"/>
          <a:ext cx="1354666" cy="1354666"/>
        </a:xfrm>
        <a:prstGeom prst="ellipse">
          <a:avLst/>
        </a:prstGeom>
        <a:solidFill>
          <a:schemeClr val="lt1">
            <a:hueOff val="0"/>
            <a:satOff val="0"/>
            <a:lumOff val="0"/>
            <a:alphaOff val="0"/>
          </a:schemeClr>
        </a:solidFill>
        <a:ln w="12700" cap="flat" cmpd="sng" algn="ctr">
          <a:solidFill>
            <a:schemeClr val="accent1">
              <a:shade val="50000"/>
              <a:hueOff val="268329"/>
              <a:satOff val="-6535"/>
              <a:lumOff val="28597"/>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3B6B458-B19A-40A8-8EC7-95531A930D76}">
      <dsp:nvSpPr>
        <dsp:cNvPr id="0" name=""/>
        <dsp:cNvSpPr/>
      </dsp:nvSpPr>
      <dsp:spPr>
        <a:xfrm>
          <a:off x="0" y="645583"/>
          <a:ext cx="3174999" cy="1904999"/>
        </a:xfrm>
        <a:prstGeom prst="rect">
          <a:avLst/>
        </a:prstGeom>
        <a:solidFill>
          <a:schemeClr val="accent1">
            <a:shade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s-ES_tradnl" sz="1600" kern="1200" dirty="0">
              <a:latin typeface="Montserrat"/>
            </a:rPr>
            <a:t>Debe ponerse en niños, porque en adultos hay más riesgo de morbilidad y diseminación.</a:t>
          </a:r>
          <a:endParaRPr lang="es-CO" sz="1600" kern="1200" dirty="0">
            <a:latin typeface="Montserrat"/>
          </a:endParaRPr>
        </a:p>
      </dsp:txBody>
      <dsp:txXfrm>
        <a:off x="0" y="645583"/>
        <a:ext cx="3174999" cy="1904999"/>
      </dsp:txXfrm>
    </dsp:sp>
    <dsp:sp modelId="{83E21A89-58CD-4518-BAC7-F3CF4053BC21}">
      <dsp:nvSpPr>
        <dsp:cNvPr id="0" name=""/>
        <dsp:cNvSpPr/>
      </dsp:nvSpPr>
      <dsp:spPr>
        <a:xfrm>
          <a:off x="3492500" y="645583"/>
          <a:ext cx="3174999" cy="1904999"/>
        </a:xfrm>
        <a:prstGeom prst="rect">
          <a:avLst/>
        </a:prstGeom>
        <a:solidFill>
          <a:schemeClr val="accent1">
            <a:shade val="50000"/>
            <a:hueOff val="160997"/>
            <a:satOff val="-3921"/>
            <a:lumOff val="1715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s-CO" sz="1600" kern="1200" dirty="0">
              <a:latin typeface="Montserrat"/>
            </a:rPr>
            <a:t>Puede aparecer una induración y posteriormente pústula en el sitio de la aplicación. El efecto adverso más severo es una infección diseminada, pero es muy raro. </a:t>
          </a:r>
        </a:p>
      </dsp:txBody>
      <dsp:txXfrm>
        <a:off x="3492500" y="645583"/>
        <a:ext cx="3174999" cy="1904999"/>
      </dsp:txXfrm>
    </dsp:sp>
    <dsp:sp modelId="{D0DA50F3-7116-45A1-9772-3EDDE84932B8}">
      <dsp:nvSpPr>
        <dsp:cNvPr id="0" name=""/>
        <dsp:cNvSpPr/>
      </dsp:nvSpPr>
      <dsp:spPr>
        <a:xfrm>
          <a:off x="6985000" y="645583"/>
          <a:ext cx="3174999" cy="1904999"/>
        </a:xfrm>
        <a:prstGeom prst="rect">
          <a:avLst/>
        </a:prstGeom>
        <a:solidFill>
          <a:schemeClr val="accent5">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s-ES_tradnl" sz="1600" kern="1200" dirty="0">
              <a:latin typeface="Montserrat"/>
            </a:rPr>
            <a:t>Algunos pueden hacer una adenitis BCG, en este momento se debe dar quimioterapia con uno o dos medicamentos. </a:t>
          </a:r>
          <a:endParaRPr lang="es-CO" sz="1600" kern="1200" dirty="0">
            <a:latin typeface="Montserrat"/>
          </a:endParaRPr>
        </a:p>
      </dsp:txBody>
      <dsp:txXfrm>
        <a:off x="6985000" y="645583"/>
        <a:ext cx="3174999" cy="1904999"/>
      </dsp:txXfrm>
    </dsp:sp>
    <dsp:sp modelId="{C14F4866-2083-450F-AF9A-90E35E0F5B46}">
      <dsp:nvSpPr>
        <dsp:cNvPr id="0" name=""/>
        <dsp:cNvSpPr/>
      </dsp:nvSpPr>
      <dsp:spPr>
        <a:xfrm>
          <a:off x="3132296" y="3262723"/>
          <a:ext cx="3174999" cy="1904999"/>
        </a:xfrm>
        <a:prstGeom prst="rect">
          <a:avLst/>
        </a:prstGeom>
        <a:solidFill>
          <a:schemeClr val="accent1">
            <a:shade val="50000"/>
            <a:hueOff val="321995"/>
            <a:satOff val="-7842"/>
            <a:lumOff val="34317"/>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s-CO" sz="1600" kern="1200" dirty="0">
              <a:latin typeface="Montserrat"/>
            </a:rPr>
            <a:t>No se aplica en hijos de madre con VIH, se debe descartar totalmente la infección. </a:t>
          </a:r>
        </a:p>
      </dsp:txBody>
      <dsp:txXfrm>
        <a:off x="3132296" y="3262723"/>
        <a:ext cx="3174999" cy="1904999"/>
      </dsp:txXfrm>
    </dsp:sp>
    <dsp:sp modelId="{AD046A67-7200-4D36-8A7A-BB980ED477FD}">
      <dsp:nvSpPr>
        <dsp:cNvPr id="0" name=""/>
        <dsp:cNvSpPr/>
      </dsp:nvSpPr>
      <dsp:spPr>
        <a:xfrm>
          <a:off x="6624796" y="3262723"/>
          <a:ext cx="3174999" cy="1904999"/>
        </a:xfrm>
        <a:prstGeom prst="rect">
          <a:avLst/>
        </a:prstGeom>
        <a:solidFill>
          <a:schemeClr val="accent1">
            <a:shade val="50000"/>
            <a:hueOff val="160997"/>
            <a:satOff val="-3921"/>
            <a:lumOff val="1715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s-CO" sz="1600" kern="1200" dirty="0">
              <a:latin typeface="Montserrat"/>
            </a:rPr>
            <a:t>No se aplica en menores de 2500 gr. </a:t>
          </a:r>
        </a:p>
      </dsp:txBody>
      <dsp:txXfrm>
        <a:off x="6624796" y="3262723"/>
        <a:ext cx="3174999" cy="1904999"/>
      </dsp:txXfrm>
    </dsp:sp>
  </dsp:spTree>
</dsp:drawing>
</file>

<file path=ppt/diagrams/layout1.xml><?xml version="1.0" encoding="utf-8"?>
<dgm:layoutDef xmlns:dgm="http://schemas.openxmlformats.org/drawingml/2006/diagram" xmlns:a="http://schemas.openxmlformats.org/drawingml/2006/main" uniqueId="urn:microsoft.com/office/officeart/2009/3/layout/HorizontalOrganizationChart">
  <dgm:title val=""/>
  <dgm:desc val=""/>
  <dgm:catLst>
    <dgm:cat type="hierarchy" pri="43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305"/>
      <dgm:constr type="w" for="des" forName="rootComposite" refType="w" fact="10"/>
      <dgm:constr type="h" for="des" forName="rootComposite" refType="w" refFor="des" refForName="rootComposite1" fact="0.305"/>
      <dgm:constr type="w" for="des" forName="rootComposite3" refType="w" fact="10"/>
      <dgm:constr type="h" for="des" forName="rootComposite3" refType="w" refFor="des" refForName="rootComposite1" fact="0.305"/>
      <dgm:constr type="primFontSz" for="des" ptType="node" op="equ"/>
      <dgm:constr type="sp" for="des" op="equ"/>
      <dgm:constr type="sp" for="des" forName="hierRoot1" refType="w" refFor="des" refForName="rootComposite1" fact="0.2"/>
      <dgm:constr type="sp" for="des" forName="hierRoot2" refType="sp" refFor="des" refForName="hierRoot1"/>
      <dgm:constr type="sp" for="des" forName="hierRoot3" refType="sp" refFor="des" refForName="hierRoot1"/>
      <dgm:constr type="sibSp" refType="w" refFor="des" refForName="rootComposite1" fact="0.125"/>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125"/>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func="var" arg="dir" op="equ" val="norm">
                  <dgm:alg type="hierRoot">
                    <dgm:param type="hierAlign" val="lT"/>
                  </dgm:alg>
                  <dgm:constrLst>
                    <dgm:constr type="alignOff" val="0.75"/>
                  </dgm:constrLst>
                </dgm:if>
                <dgm:else name="Name9">
                  <dgm:alg type="hierRoot">
                    <dgm:param type="hierAlign" val="rT"/>
                  </dgm:alg>
                  <dgm:constrLst>
                    <dgm:constr type="alignOff" val="0.75"/>
                  </dgm:constrLst>
                </dgm:else>
              </dgm:choose>
            </dgm:if>
            <dgm:if name="Name10" func="var" arg="hierBranch" op="equ" val="r">
              <dgm:choose name="Name11">
                <dgm:if name="Name12" func="var" arg="dir" op="equ" val="norm">
                  <dgm:alg type="hierRoot">
                    <dgm:param type="hierAlign" val="lB"/>
                  </dgm:alg>
                  <dgm:constrLst>
                    <dgm:constr type="alignOff" val="0.75"/>
                  </dgm:constrLst>
                </dgm:if>
                <dgm:else name="Name13">
                  <dgm:alg type="hierRoot">
                    <dgm:param type="hierAlign" val="rB"/>
                  </dgm:alg>
                  <dgm:constrLst>
                    <dgm:constr type="alignOff" val="0.75"/>
                  </dgm:constrLst>
                </dgm:else>
              </dgm:choose>
            </dgm:if>
            <dgm:if name="Name14" func="var" arg="hierBranch" op="equ" val="hang">
              <dgm:choose name="Name15">
                <dgm:if name="Name16" func="var" arg="dir" op="equ" val="norm">
                  <dgm:alg type="hierRoot">
                    <dgm:param type="hierAlign" val="lCtrCh"/>
                  </dgm:alg>
                  <dgm:constrLst>
                    <dgm:constr type="alignOff" val="0.65"/>
                  </dgm:constrLst>
                </dgm:if>
                <dgm:else name="Name17">
                  <dgm:alg type="hierRoot">
                    <dgm:param type="hierAlign" val="rCtrCh"/>
                  </dgm:alg>
                  <dgm:constrLst>
                    <dgm:constr type="alignOff" val="0.65"/>
                  </dgm:constrLst>
                </dgm:else>
              </dgm:choose>
            </dgm:if>
            <dgm:else name="Name18">
              <dgm:choose name="Name19">
                <dgm:if name="Name20" func="var" arg="dir" op="equ" val="norm">
                  <dgm:alg type="hierRoot">
                    <dgm:param type="hierAlign" val="lCtrCh"/>
                  </dgm:alg>
                  <dgm:constrLst>
                    <dgm:constr type="alignOff"/>
                    <dgm:constr type="bendDist" for="des" ptType="parTrans" refType="sp" fact="0.5"/>
                  </dgm:constrLst>
                </dgm:if>
                <dgm:else name="Name21">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22">
              <dgm:if name="Name23"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24"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25"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6">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7">
              <dgm:if name="Name28" func="var" arg="hierBranch" op="equ" val="l">
                <dgm:choose name="Name29">
                  <dgm:if name="Name30" func="var" arg="dir" op="equ" val="norm">
                    <dgm:alg type="hierChild">
                      <dgm:param type="chAlign" val="t"/>
                      <dgm:param type="linDir" val="fromL"/>
                    </dgm:alg>
                  </dgm:if>
                  <dgm:else name="Name31">
                    <dgm:alg type="hierChild">
                      <dgm:param type="chAlign" val="t"/>
                      <dgm:param type="linDir" val="fromR"/>
                    </dgm:alg>
                  </dgm:else>
                </dgm:choose>
              </dgm:if>
              <dgm:if name="Name32" func="var" arg="hierBranch" op="equ" val="r">
                <dgm:choose name="Name33">
                  <dgm:if name="Name34" func="var" arg="dir" op="equ" val="norm">
                    <dgm:alg type="hierChild">
                      <dgm:param type="chAlign" val="b"/>
                      <dgm:param type="linDir" val="fromL"/>
                    </dgm:alg>
                  </dgm:if>
                  <dgm:else name="Name35">
                    <dgm:alg type="hierChild">
                      <dgm:param type="chAlign" val="b"/>
                      <dgm:param type="linDir" val="fromR"/>
                    </dgm:alg>
                  </dgm:else>
                </dgm:choose>
              </dgm:if>
              <dgm:if name="Name36" func="var" arg="hierBranch" op="equ" val="hang">
                <dgm:choose name="Name37">
                  <dgm:if name="Name38" func="var" arg="dir" op="equ" val="norm">
                    <dgm:alg type="hierChild">
                      <dgm:param type="chAlign" val="l"/>
                      <dgm:param type="linDir" val="fromT"/>
                      <dgm:param type="secChAlign" val="t"/>
                      <dgm:param type="secLinDir" val="fromL"/>
                    </dgm:alg>
                  </dgm:if>
                  <dgm:else name="Name39">
                    <dgm:alg type="hierChild">
                      <dgm:param type="chAlign" val="r"/>
                      <dgm:param type="linDir" val="fromT"/>
                      <dgm:param type="secChAlign" val="t"/>
                      <dgm:param type="secLinDir" val="fromR"/>
                    </dgm:alg>
                  </dgm:else>
                </dgm:choose>
              </dgm:if>
              <dgm:else name="Name40">
                <dgm:choose name="Name41">
                  <dgm:if name="Name42" func="var" arg="dir" op="equ" val="norm">
                    <dgm:alg type="hierChild">
                      <dgm:param type="linDir" val="fromT"/>
                      <dgm:param type="chAlign" val="l"/>
                    </dgm:alg>
                  </dgm:if>
                  <dgm:else name="Name43">
                    <dgm:alg type="hierChild">
                      <dgm:param type="linDir" val="fromT"/>
                      <dgm:param type="chAlign" val="r"/>
                    </dgm:alg>
                  </dgm:else>
                </dgm:choose>
              </dgm:else>
            </dgm:choose>
            <dgm:shape xmlns:r="http://schemas.openxmlformats.org/officeDocument/2006/relationships" r:blip="">
              <dgm:adjLst/>
            </dgm:shape>
            <dgm:presOf/>
            <dgm:constrLst/>
            <dgm:ruleLst/>
            <dgm:forEach name="rep2a" axis="ch" ptType="nonAsst">
              <dgm:forEach name="Name44" axis="precedSib" ptType="parTrans" st="-1" cnt="1">
                <dgm:choose name="Name45">
                  <dgm:if name="Name46" func="var" arg="hierBranch" op="equ" val="hang">
                    <dgm:layoutNode name="Name47">
                      <dgm:choose name="Name48">
                        <dgm:if name="Name49" func="var" arg="dir" op="equ" val="norm">
                          <dgm:alg type="conn">
                            <dgm:param type="connRout" val="bend"/>
                            <dgm:param type="dim" val="1D"/>
                            <dgm:param type="endSty" val="noArr"/>
                            <dgm:param type="begPts" val="midR"/>
                            <dgm:param type="endPts" val="bCtr tCtr"/>
                          </dgm:alg>
                        </dgm:if>
                        <dgm:else name="Name50">
                          <dgm:alg type="conn">
                            <dgm:param type="connRout" val="bend"/>
                            <dgm:param type="dim" val="1D"/>
                            <dgm:param type="endSty" val="noArr"/>
                            <dgm:param type="begPts" val="midL"/>
                            <dgm:param type="endPts" val="bCtr tCtr"/>
                          </dgm:alg>
                        </dgm:else>
                      </dgm:choose>
                      <dgm:shape xmlns:r="http://schemas.openxmlformats.org/officeDocument/2006/relationships" type="conn" r:blip="" zOrderOff="-99999">
                        <dgm:adjLst/>
                      </dgm:shape>
                      <dgm:presOf axis="self"/>
                      <dgm:constrLst>
                        <dgm:constr type="begPad"/>
                        <dgm:constr type="endPad"/>
                      </dgm:constrLst>
                      <dgm:ruleLst/>
                    </dgm:layoutNode>
                  </dgm:if>
                  <dgm:if name="Name51" func="var" arg="hierBranch" op="equ" val="l">
                    <dgm:layoutNode name="Name52">
                      <dgm:choose name="Name53">
                        <dgm:if name="Name54" func="var" arg="dir" op="equ" val="norm">
                          <dgm:alg type="conn">
                            <dgm:param type="connRout" val="bend"/>
                            <dgm:param type="dim" val="1D"/>
                            <dgm:param type="endSty" val="noArr"/>
                            <dgm:param type="begPts" val="midR"/>
                            <dgm:param type="endPts" val="tCtr"/>
                          </dgm:alg>
                        </dgm:if>
                        <dgm:else name="Name55">
                          <dgm:alg type="conn">
                            <dgm:param type="connRout" val="bend"/>
                            <dgm:param type="dim" val="1D"/>
                            <dgm:param type="endSty" val="noArr"/>
                            <dgm:param type="begPts" val="midL"/>
                            <dgm:param type="endPts" val="tCtr"/>
                          </dgm:alg>
                        </dgm:else>
                      </dgm:choose>
                      <dgm:shape xmlns:r="http://schemas.openxmlformats.org/officeDocument/2006/relationships" type="conn" r:blip="" zOrderOff="-99999">
                        <dgm:adjLst/>
                      </dgm:shape>
                      <dgm:presOf axis="self"/>
                      <dgm:constrLst>
                        <dgm:constr type="begPad"/>
                        <dgm:constr type="endPad"/>
                      </dgm:constrLst>
                      <dgm:ruleLst/>
                    </dgm:layoutNode>
                  </dgm:if>
                  <dgm:if name="Name56" func="var" arg="hierBranch" op="equ" val="r">
                    <dgm:layoutNode name="Name57">
                      <dgm:choose name="Name58">
                        <dgm:if name="Name59" func="var" arg="dir" op="equ" val="norm">
                          <dgm:alg type="conn">
                            <dgm:param type="connRout" val="bend"/>
                            <dgm:param type="dim" val="1D"/>
                            <dgm:param type="endSty" val="noArr"/>
                            <dgm:param type="begPts" val="midR"/>
                            <dgm:param type="endPts" val="bCtr"/>
                          </dgm:alg>
                        </dgm:if>
                        <dgm:else name="Name60">
                          <dgm:alg type="conn">
                            <dgm:param type="connRout" val="bend"/>
                            <dgm:param type="dim" val="1D"/>
                            <dgm:param type="endSty" val="noArr"/>
                            <dgm:param type="begPts" val="midL"/>
                            <dgm:param type="endPts" val="bCtr"/>
                          </dgm:alg>
                        </dgm:else>
                      </dgm:choose>
                      <dgm:shape xmlns:r="http://schemas.openxmlformats.org/officeDocument/2006/relationships" type="conn" r:blip="" zOrderOff="-99999">
                        <dgm:adjLst/>
                      </dgm:shape>
                      <dgm:presOf axis="self"/>
                      <dgm:constrLst>
                        <dgm:constr type="begPad"/>
                        <dgm:constr type="endPad"/>
                      </dgm:constrLst>
                      <dgm:ruleLst/>
                    </dgm:layoutNode>
                  </dgm:if>
                  <dgm:else name="Name61">
                    <dgm:choose name="Name62">
                      <dgm:if name="Name63" func="var" arg="dir" op="equ" val="norm">
                        <dgm:layoutNode name="Name64">
                          <dgm:alg type="conn">
                            <dgm:param type="connRout" val="bend"/>
                            <dgm:param type="dim" val="1D"/>
                            <dgm:param type="endSty" val="noArr"/>
                            <dgm:param type="begPts" val="midR"/>
                            <dgm:param type="endPts" val="midL"/>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else name="Name65">
                        <dgm:layoutNode name="Name66">
                          <dgm:alg type="conn">
                            <dgm:param type="connRout" val="bend"/>
                            <dgm:param type="dim" val="1D"/>
                            <dgm:param type="endSty" val="noArr"/>
                            <dgm:param type="begPts" val="midL"/>
                            <dgm:param type="endPts" val="midR"/>
                            <dgm:param type="bendPt" val="end"/>
                          </dgm:alg>
                          <dgm:shape xmlns:r="http://schemas.openxmlformats.org/officeDocument/2006/relationships" type="conn" r:blip="" zOrderOff="-99999">
                            <dgm:adjLst/>
                          </dgm:shape>
                          <dgm:presOf axis="self"/>
                          <dgm:constrLst>
                            <dgm:constr type="begPad"/>
                            <dgm:constr type="endPad"/>
                          </dgm:constrLst>
                          <dgm:ruleLst/>
                        </dgm:layoutNode>
                      </dgm:else>
                    </dgm:choose>
                  </dgm:else>
                </dgm:choose>
              </dgm:forEach>
              <dgm:layoutNode name="hierRoot2">
                <dgm:varLst>
                  <dgm:hierBranch val="init"/>
                </dgm:varLst>
                <dgm:choose name="Name67">
                  <dgm:if name="Name68" func="var" arg="hierBranch" op="equ" val="l">
                    <dgm:choose name="Name69">
                      <dgm:if name="Name70" func="var" arg="dir" op="equ" val="norm">
                        <dgm:alg type="hierRoot">
                          <dgm:param type="hierAlign" val="lT"/>
                        </dgm:alg>
                        <dgm:constrLst>
                          <dgm:constr type="alignOff" val="0.75"/>
                        </dgm:constrLst>
                      </dgm:if>
                      <dgm:else name="Name71">
                        <dgm:alg type="hierRoot">
                          <dgm:param type="hierAlign" val="rT"/>
                        </dgm:alg>
                        <dgm:constrLst>
                          <dgm:constr type="alignOff" val="0.75"/>
                        </dgm:constrLst>
                      </dgm:else>
                    </dgm:choose>
                  </dgm:if>
                  <dgm:if name="Name72" func="var" arg="hierBranch" op="equ" val="r">
                    <dgm:choose name="Name73">
                      <dgm:if name="Name74" func="var" arg="dir" op="equ" val="norm">
                        <dgm:alg type="hierRoot">
                          <dgm:param type="hierAlign" val="lB"/>
                        </dgm:alg>
                        <dgm:constrLst>
                          <dgm:constr type="alignOff" val="0.75"/>
                        </dgm:constrLst>
                      </dgm:if>
                      <dgm:else name="Name75">
                        <dgm:alg type="hierRoot">
                          <dgm:param type="hierAlign" val="rB"/>
                        </dgm:alg>
                        <dgm:constrLst>
                          <dgm:constr type="alignOff" val="0.75"/>
                        </dgm:constrLst>
                      </dgm:else>
                    </dgm:choose>
                  </dgm:if>
                  <dgm:if name="Name76" func="var" arg="hierBranch" op="equ" val="hang">
                    <dgm:choose name="Name77">
                      <dgm:if name="Name78" func="var" arg="dir" op="equ" val="norm">
                        <dgm:alg type="hierRoot">
                          <dgm:param type="hierAlign" val="lCtrCh"/>
                        </dgm:alg>
                        <dgm:constrLst>
                          <dgm:constr type="alignOff" val="0.65"/>
                        </dgm:constrLst>
                      </dgm:if>
                      <dgm:else name="Name79">
                        <dgm:alg type="hierRoot">
                          <dgm:param type="hierAlign" val="rCtrCh"/>
                        </dgm:alg>
                        <dgm:constrLst>
                          <dgm:constr type="alignOff" val="0.65"/>
                        </dgm:constrLst>
                      </dgm:else>
                    </dgm:choose>
                  </dgm:if>
                  <dgm:else name="Name80">
                    <dgm:choose name="Name81">
                      <dgm:if name="Name82" func="var" arg="dir" op="equ" val="norm">
                        <dgm:alg type="hierRoot">
                          <dgm:param type="hierAlign" val="lCtrCh"/>
                        </dgm:alg>
                        <dgm:constrLst>
                          <dgm:constr type="alignOff"/>
                          <dgm:constr type="bendDist" for="des" ptType="parTrans" refType="sp" fact="0.5"/>
                        </dgm:constrLst>
                      </dgm:if>
                      <dgm:else name="Name83">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
                  <dgm:alg type="composite"/>
                  <dgm:shape xmlns:r="http://schemas.openxmlformats.org/officeDocument/2006/relationships" r:blip="">
                    <dgm:adjLst/>
                  </dgm:shape>
                  <dgm:presOf axis="self" ptType="node" cnt="1"/>
                  <dgm:choose name="Name84">
                    <dgm:if name="Name85"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6"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7"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8">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9">
                    <dgm:if name="Name90" func="var" arg="hierBranch" op="equ" val="l">
                      <dgm:choose name="Name91">
                        <dgm:if name="Name92" func="var" arg="dir" op="equ" val="norm">
                          <dgm:alg type="hierChild">
                            <dgm:param type="chAlign" val="t"/>
                            <dgm:param type="linDir" val="fromL"/>
                          </dgm:alg>
                        </dgm:if>
                        <dgm:else name="Name93">
                          <dgm:alg type="hierChild">
                            <dgm:param type="chAlign" val="t"/>
                            <dgm:param type="linDir" val="fromR"/>
                          </dgm:alg>
                        </dgm:else>
                      </dgm:choose>
                    </dgm:if>
                    <dgm:if name="Name94" func="var" arg="hierBranch" op="equ" val="r">
                      <dgm:choose name="Name95">
                        <dgm:if name="Name96" func="var" arg="dir" op="equ" val="norm">
                          <dgm:alg type="hierChild">
                            <dgm:param type="chAlign" val="b"/>
                            <dgm:param type="linDir" val="fromL"/>
                          </dgm:alg>
                        </dgm:if>
                        <dgm:else name="Name97">
                          <dgm:alg type="hierChild">
                            <dgm:param type="chAlign" val="b"/>
                            <dgm:param type="linDir" val="fromR"/>
                          </dgm:alg>
                        </dgm:else>
                      </dgm:choose>
                    </dgm:if>
                    <dgm:if name="Name98" func="var" arg="hierBranch" op="equ" val="hang">
                      <dgm:choose name="Name99">
                        <dgm:if name="Name100" func="var" arg="dir" op="equ" val="norm">
                          <dgm:alg type="hierChild">
                            <dgm:param type="chAlign" val="l"/>
                            <dgm:param type="linDir" val="fromT"/>
                            <dgm:param type="secChAlign" val="t"/>
                            <dgm:param type="secLinDir" val="fromL"/>
                          </dgm:alg>
                        </dgm:if>
                        <dgm:else name="Name101">
                          <dgm:alg type="hierChild">
                            <dgm:param type="chAlign" val="r"/>
                            <dgm:param type="linDir" val="fromT"/>
                            <dgm:param type="secChAlign" val="t"/>
                            <dgm:param type="secLinDir" val="fromR"/>
                          </dgm:alg>
                        </dgm:else>
                      </dgm:choose>
                    </dgm:if>
                    <dgm:else name="Name102">
                      <dgm:choose name="Name103">
                        <dgm:if name="Name104" func="var" arg="dir" op="equ" val="norm">
                          <dgm:alg type="hierChild">
                            <dgm:param type="linDir" val="fromT"/>
                            <dgm:param type="chAlign" val="l"/>
                          </dgm:alg>
                        </dgm:if>
                        <dgm:else name="Name105">
                          <dgm:alg type="hierChild">
                            <dgm:param type="linDir" val="fromT"/>
                            <dgm:param type="chAlign" val="r"/>
                          </dgm:alg>
                        </dgm:else>
                      </dgm:choose>
                    </dgm:else>
                  </dgm:choose>
                  <dgm:shape xmlns:r="http://schemas.openxmlformats.org/officeDocument/2006/relationships" r:blip="">
                    <dgm:adjLst/>
                  </dgm:shape>
                  <dgm:presOf/>
                  <dgm:constrLst/>
                  <dgm:ruleLst/>
                  <dgm:forEach name="Name106" ref="rep2a"/>
                </dgm:layoutNode>
                <dgm:layoutNode name="hierChild5">
                  <dgm:choose name="Name107">
                    <dgm:if name="Name108" func="var" arg="dir" op="equ" val="norm">
                      <dgm:alg type="hierChild">
                        <dgm:param type="chAlign" val="l"/>
                        <dgm:param type="linDir" val="fromT"/>
                        <dgm:param type="secChAlign" val="t"/>
                        <dgm:param type="secLinDir" val="fromL"/>
                      </dgm:alg>
                    </dgm:if>
                    <dgm:else name="Name109">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Name110" ref="rep2b"/>
                </dgm:layoutNode>
              </dgm:layoutNode>
            </dgm:forEach>
          </dgm:layoutNode>
          <dgm:layoutNode name="hierChild3">
            <dgm:choose name="Name111">
              <dgm:if name="Name112" func="var" arg="dir" op="equ" val="norm">
                <dgm:alg type="hierChild">
                  <dgm:param type="chAlign" val="l"/>
                  <dgm:param type="linDir" val="fromT"/>
                  <dgm:param type="secChAlign" val="t"/>
                  <dgm:param type="secLinDir" val="fromL"/>
                </dgm:alg>
              </dgm:if>
              <dgm:else name="Name113">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rep2b" axis="ch" ptType="asst">
              <dgm:forEach name="Name114" axis="precedSib" ptType="parTrans" st="-1" cnt="1">
                <dgm:layoutNode name="Name115">
                  <dgm:choose name="Name116">
                    <dgm:if name="Name117" func="var" arg="dir" op="equ" val="norm">
                      <dgm:alg type="conn">
                        <dgm:param type="connRout" val="bend"/>
                        <dgm:param type="dim" val="1D"/>
                        <dgm:param type="endSty" val="noArr"/>
                        <dgm:param type="begPts" val="midR"/>
                        <dgm:param type="endPts" val="bCtr tCtr"/>
                      </dgm:alg>
                    </dgm:if>
                    <dgm:else name="Name118">
                      <dgm:alg type="conn">
                        <dgm:param type="connRout" val="bend"/>
                        <dgm:param type="dim" val="1D"/>
                        <dgm:param type="endSty" val="noArr"/>
                        <dgm:param type="begPts" val="midL"/>
                        <dgm:param type="endPts" val="bCtr tCtr"/>
                      </dgm:alg>
                    </dgm:else>
                  </dgm:choose>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9">
                  <dgm:if name="Name120" func="var" arg="hierBranch" op="equ" val="l">
                    <dgm:choose name="Name121">
                      <dgm:if name="Name122" func="var" arg="dir" op="equ" val="norm">
                        <dgm:alg type="hierRoot">
                          <dgm:param type="hierAlign" val="lT"/>
                        </dgm:alg>
                        <dgm:constrLst>
                          <dgm:constr type="alignOff" val="0.75"/>
                        </dgm:constrLst>
                      </dgm:if>
                      <dgm:else name="Name123">
                        <dgm:alg type="hierRoot">
                          <dgm:param type="hierAlign" val="rT"/>
                        </dgm:alg>
                        <dgm:constrLst>
                          <dgm:constr type="alignOff" val="0.75"/>
                        </dgm:constrLst>
                      </dgm:else>
                    </dgm:choose>
                  </dgm:if>
                  <dgm:if name="Name124" func="var" arg="hierBranch" op="equ" val="r">
                    <dgm:choose name="Name125">
                      <dgm:if name="Name126" func="var" arg="dir" op="equ" val="norm">
                        <dgm:alg type="hierRoot">
                          <dgm:param type="hierAlign" val="lB"/>
                        </dgm:alg>
                        <dgm:constrLst>
                          <dgm:constr type="alignOff" val="0.75"/>
                        </dgm:constrLst>
                      </dgm:if>
                      <dgm:else name="Name127">
                        <dgm:alg type="hierRoot">
                          <dgm:param type="hierAlign" val="rB"/>
                        </dgm:alg>
                        <dgm:constrLst>
                          <dgm:constr type="alignOff" val="0.75"/>
                        </dgm:constrLst>
                      </dgm:else>
                    </dgm:choose>
                  </dgm:if>
                  <dgm:if name="Name128" func="var" arg="hierBranch" op="equ" val="hang">
                    <dgm:choose name="Name129">
                      <dgm:if name="Name130" func="var" arg="dir" op="equ" val="norm">
                        <dgm:alg type="hierRoot">
                          <dgm:param type="hierAlign" val="lCtrCh"/>
                        </dgm:alg>
                        <dgm:constrLst>
                          <dgm:constr type="alignOff" val="0.65"/>
                        </dgm:constrLst>
                      </dgm:if>
                      <dgm:else name="Name131">
                        <dgm:alg type="hierRoot">
                          <dgm:param type="hierAlign" val="rCtrCh"/>
                        </dgm:alg>
                        <dgm:constrLst>
                          <dgm:constr type="alignOff" val="0.65"/>
                        </dgm:constrLst>
                      </dgm:else>
                    </dgm:choose>
                  </dgm:if>
                  <dgm:else name="Name132">
                    <dgm:choose name="Name133">
                      <dgm:if name="Name134" func="var" arg="dir" op="equ" val="norm">
                        <dgm:alg type="hierRoot">
                          <dgm:param type="hierAlign" val="lCtrCh"/>
                        </dgm:alg>
                        <dgm:constrLst>
                          <dgm:constr type="alignOff"/>
                          <dgm:constr type="bendDist" for="des" ptType="parTrans" refType="sp" fact="0.5"/>
                        </dgm:constrLst>
                      </dgm:if>
                      <dgm:else name="Name135">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3">
                  <dgm:alg type="composite"/>
                  <dgm:shape xmlns:r="http://schemas.openxmlformats.org/officeDocument/2006/relationships" r:blip="">
                    <dgm:adjLst/>
                  </dgm:shape>
                  <dgm:presOf axis="self" ptType="node" cnt="1"/>
                  <dgm:choose name="Name136">
                    <dgm:if name="Name137"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38"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39"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40">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41">
                    <dgm:if name="Name142" func="var" arg="hierBranch" op="equ" val="l">
                      <dgm:choose name="Name143">
                        <dgm:if name="Name144" func="var" arg="dir" op="equ" val="norm">
                          <dgm:alg type="hierChild">
                            <dgm:param type="chAlign" val="t"/>
                            <dgm:param type="linDir" val="fromL"/>
                          </dgm:alg>
                        </dgm:if>
                        <dgm:else name="Name145">
                          <dgm:alg type="hierChild">
                            <dgm:param type="chAlign" val="t"/>
                            <dgm:param type="linDir" val="fromR"/>
                          </dgm:alg>
                        </dgm:else>
                      </dgm:choose>
                    </dgm:if>
                    <dgm:if name="Name146" func="var" arg="hierBranch" op="equ" val="r">
                      <dgm:choose name="Name147">
                        <dgm:if name="Name148" func="var" arg="dir" op="equ" val="norm">
                          <dgm:alg type="hierChild">
                            <dgm:param type="chAlign" val="b"/>
                            <dgm:param type="linDir" val="fromL"/>
                          </dgm:alg>
                        </dgm:if>
                        <dgm:else name="Name149">
                          <dgm:alg type="hierChild">
                            <dgm:param type="chAlign" val="b"/>
                            <dgm:param type="linDir" val="fromR"/>
                          </dgm:alg>
                        </dgm:else>
                      </dgm:choose>
                    </dgm:if>
                    <dgm:if name="Name150" func="var" arg="hierBranch" op="equ" val="hang">
                      <dgm:choose name="Name151">
                        <dgm:if name="Name152" func="var" arg="dir" op="equ" val="norm">
                          <dgm:alg type="hierChild">
                            <dgm:param type="chAlign" val="l"/>
                            <dgm:param type="linDir" val="fromT"/>
                            <dgm:param type="secChAlign" val="t"/>
                            <dgm:param type="secLinDir" val="fromL"/>
                          </dgm:alg>
                        </dgm:if>
                        <dgm:else name="Name153">
                          <dgm:alg type="hierChild">
                            <dgm:param type="chAlign" val="r"/>
                            <dgm:param type="linDir" val="fromT"/>
                            <dgm:param type="secChAlign" val="t"/>
                            <dgm:param type="secLinDir" val="fromR"/>
                          </dgm:alg>
                        </dgm:else>
                      </dgm:choose>
                    </dgm:if>
                    <dgm:else name="Name154">
                      <dgm:choose name="Name155">
                        <dgm:if name="Name156" func="var" arg="dir" op="equ" val="norm">
                          <dgm:alg type="hierChild">
                            <dgm:param type="linDir" val="fromT"/>
                            <dgm:param type="chAlign" val="l"/>
                          </dgm:alg>
                        </dgm:if>
                        <dgm:else name="Name157">
                          <dgm:alg type="hierChild">
                            <dgm:param type="linDir" val="fromT"/>
                            <dgm:param type="chAlign" val="r"/>
                          </dgm:alg>
                        </dgm:else>
                      </dgm:choose>
                    </dgm:else>
                  </dgm:choose>
                  <dgm:shape xmlns:r="http://schemas.openxmlformats.org/officeDocument/2006/relationships" r:blip="">
                    <dgm:adjLst/>
                  </dgm:shape>
                  <dgm:presOf/>
                  <dgm:constrLst/>
                  <dgm:ruleLst/>
                  <dgm:forEach name="Name158" ref="rep2a"/>
                </dgm:layoutNode>
                <dgm:layoutNode name="hierChild7">
                  <dgm:choose name="Name159">
                    <dgm:if name="Name160" func="var" arg="dir" op="equ" val="norm">
                      <dgm:alg type="hierChild">
                        <dgm:param type="chAlign" val="l"/>
                        <dgm:param type="linDir" val="fromT"/>
                        <dgm:param type="secChAlign" val="t"/>
                        <dgm:param type="secLinDir" val="fromL"/>
                      </dgm:alg>
                    </dgm:if>
                    <dgm:else name="Name161">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Name162" ref="rep2b"/>
                </dgm:layoutNode>
              </dgm:layoutNode>
            </dgm:forEach>
          </dgm:layoutNode>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1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13.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14.xml><?xml version="1.0" encoding="utf-8"?>
<dgm:layoutDef xmlns:dgm="http://schemas.openxmlformats.org/drawingml/2006/diagram" xmlns:a="http://schemas.openxmlformats.org/drawingml/2006/main" uniqueId="urn:microsoft.com/office/officeart/2008/layout/PictureStrips">
  <dgm:title val=""/>
  <dgm:desc val=""/>
  <dgm:catLst>
    <dgm:cat type="list" pri="12500"/>
    <dgm:cat type="picture" pri="13000"/>
    <dgm:cat type="pictureconvert" pri="130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20">
          <dgm:prSet phldr="1"/>
        </dgm:pt>
      </dgm:ptLst>
      <dgm:cxnLst>
        <dgm:cxn modelId="40" srcId="0" destId="10" srcOrd="0" destOrd="0"/>
        <dgm:cxn modelId="5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40" srcId="0" destId="10" srcOrd="0" destOrd="0"/>
        <dgm:cxn modelId="50" srcId="0" destId="20" srcOrd="1" destOrd="0"/>
        <dgm:cxn modelId="60" srcId="0" destId="30" srcOrd="2" destOrd="0"/>
        <dgm:cxn modelId="70" srcId="0" destId="40" srcOrd="2" destOrd="0"/>
      </dgm:cxnLst>
      <dgm:bg/>
      <dgm:whole/>
    </dgm:dataModel>
  </dgm:clrData>
  <dgm:layoutNode name="Name0">
    <dgm:varLst>
      <dgm:dir/>
      <dgm:resizeHandles val="exact"/>
    </dgm:varLst>
    <dgm:choose name="Name1">
      <dgm:if name="Name2" func="var" arg="dir" op="equ" val="norm">
        <dgm:alg type="snake">
          <dgm:param type="off" val="ctr"/>
        </dgm:alg>
      </dgm:if>
      <dgm:else name="Name3">
        <dgm:alg type="snake">
          <dgm:param type="off" val="ctr"/>
          <dgm:param type="grDir" val="tR"/>
        </dgm:alg>
      </dgm:else>
    </dgm:choose>
    <dgm:shape xmlns:r="http://schemas.openxmlformats.org/officeDocument/2006/relationships" r:blip="">
      <dgm:adjLst/>
    </dgm:shape>
    <dgm:constrLst>
      <dgm:constr type="primFontSz" for="des" ptType="node" op="equ" val="65"/>
      <dgm:constr type="w" for="ch" forName="composite" refType="w"/>
      <dgm:constr type="h" for="ch" forName="composite" refType="h"/>
      <dgm:constr type="sp" refType="h" refFor="ch" refForName="composite" op="equ" fact="0.1"/>
      <dgm:constr type="h" for="ch" forName="sibTrans" refType="h" refFor="ch" refForName="composite" op="equ" fact="0.1"/>
      <dgm:constr type="w" for="ch" forName="sibTrans" refType="h" refFor="ch" refForName="sibTrans" op="equ"/>
    </dgm:constrLst>
    <dgm:forEach name="nodesForEach" axis="ch" ptType="node">
      <dgm:layoutNode name="composite">
        <dgm:alg type="composite">
          <dgm:param type="ar" val="3"/>
        </dgm:alg>
        <dgm:shape xmlns:r="http://schemas.openxmlformats.org/officeDocument/2006/relationships" r:blip="">
          <dgm:adjLst/>
        </dgm:shape>
        <dgm:choose name="Name4">
          <dgm:if name="Name5" func="var" arg="dir" op="equ" val="norm">
            <dgm:constrLst>
              <dgm:constr type="l" for="ch" forName="rect1" refType="w" fact="0.04"/>
              <dgm:constr type="t" for="ch" forName="rect1" refType="h" fact="0.13"/>
              <dgm:constr type="w" for="ch" forName="rect1" refType="w" fact="0.96"/>
              <dgm:constr type="h" for="ch" forName="rect1" refType="h" fact="0.9"/>
              <dgm:constr type="l" for="ch" forName="rect2" refType="w" fact="0"/>
              <dgm:constr type="t" for="ch" forName="rect2" refType="h" fact="0"/>
              <dgm:constr type="w" for="ch" forName="rect2" refType="w" fact="0.21"/>
              <dgm:constr type="h" for="ch" forName="rect2" refType="w" fact="0.315"/>
            </dgm:constrLst>
          </dgm:if>
          <dgm:else name="Name6">
            <dgm:constrLst>
              <dgm:constr type="l" for="ch" forName="rect1" refType="w" fact="0"/>
              <dgm:constr type="t" for="ch" forName="rect1" refType="h" fact="0.13"/>
              <dgm:constr type="w" for="ch" forName="rect1" refType="w" fact="0.96"/>
              <dgm:constr type="h" for="ch" forName="rect1" refType="h" fact="0.9"/>
              <dgm:constr type="l" for="ch" forName="rect2" refType="w" fact="0.79"/>
              <dgm:constr type="t" for="ch" forName="rect2" refType="h" fact="0"/>
              <dgm:constr type="w" for="ch" forName="rect2" refType="w" fact="0.21"/>
              <dgm:constr type="h" for="ch" forName="rect2" refType="w" fact="0.315"/>
            </dgm:constrLst>
          </dgm:else>
        </dgm:choose>
        <dgm:layoutNode name="rect1" styleLbl="trAlignAcc1">
          <dgm:varLst>
            <dgm:bulletEnabled val="1"/>
          </dgm:varLst>
          <dgm:alg type="tx">
            <dgm:param type="parTxLTRAlign" val="l"/>
          </dgm:alg>
          <dgm:shape xmlns:r="http://schemas.openxmlformats.org/officeDocument/2006/relationships" type="rect" r:blip="">
            <dgm:adjLst/>
          </dgm:shape>
          <dgm:presOf axis="desOrSelf" ptType="node"/>
          <dgm:choose name="Name7">
            <dgm:if name="Name8" func="var" arg="dir" op="equ" val="norm">
              <dgm:constrLst>
                <dgm:constr type="lMarg" refType="w" fact="0.6"/>
                <dgm:constr type="rMarg" refType="primFontSz" fact="0.3"/>
                <dgm:constr type="tMarg" refType="primFontSz" fact="0.3"/>
                <dgm:constr type="bMarg" refType="primFontSz" fact="0.3"/>
              </dgm:constrLst>
            </dgm:if>
            <dgm:else name="Name9">
              <dgm:constrLst>
                <dgm:constr type="lMarg" refType="primFontSz" fact="0.3"/>
                <dgm:constr type="rMarg" refType="w" fact="0.6"/>
                <dgm:constr type="tMarg" refType="primFontSz" fact="0.3"/>
                <dgm:constr type="bMarg" refType="primFontSz" fact="0.3"/>
              </dgm:constrLst>
            </dgm:else>
          </dgm:choose>
          <dgm:ruleLst>
            <dgm:rule type="primFontSz" val="5" fact="NaN" max="NaN"/>
          </dgm:ruleLst>
        </dgm:layoutNode>
        <dgm:layoutNode name="rect2" styleLbl="fgImgPlace1">
          <dgm:alg type="sp"/>
          <dgm:shape xmlns:r="http://schemas.openxmlformats.org/officeDocument/2006/relationships" type="rect" r:blip="" blipPhldr="1">
            <dgm:adjLst/>
          </dgm:shape>
          <dgm:presOf/>
        </dgm:layoutNod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15.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16.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17.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18.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19.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20.xml><?xml version="1.0" encoding="utf-8"?>
<dgm:layoutDef xmlns:dgm="http://schemas.openxmlformats.org/drawingml/2006/diagram" xmlns:a="http://schemas.openxmlformats.org/drawingml/2006/main" uniqueId="urn:microsoft.com/office/officeart/2005/8/layout/process5">
  <dgm:title val=""/>
  <dgm:desc val=""/>
  <dgm:catLst>
    <dgm:cat type="process" pri="17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self" func="var" arg="dir" op="equ" val="norm">
        <dgm:alg type="snake">
          <dgm:param type="grDir" val="tL"/>
          <dgm:param type="flowDir" val="row"/>
          <dgm:param type="contDir" val="revDir"/>
          <dgm:param type="bkpt" val="endCnv"/>
        </dgm:alg>
      </dgm:if>
      <dgm:else name="Name2">
        <dgm:alg type="snake">
          <dgm:param type="grDir" val="tR"/>
          <dgm:param type="flowDir" val="row"/>
          <dgm:param type="contDir" val="rev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4"/>
      <dgm:constr type="sp" refType="w" refFor="ch" refForName="sibTrans"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2.xml><?xml version="1.0" encoding="utf-8"?>
<dgm:layoutDef xmlns:dgm="http://schemas.openxmlformats.org/drawingml/2006/diagram" xmlns:a="http://schemas.openxmlformats.org/drawingml/2006/main" uniqueId="urn:microsoft.com/office/officeart/2005/8/layout/cycle5">
  <dgm:title val=""/>
  <dgm:desc val=""/>
  <dgm:catLst>
    <dgm:cat type="cycle" pri="3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fact="-1"/>
          <dgm:constr type="diam" for="ch"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connDist"/>
                <dgm:constr type="begPad" refType="connDist" fact="0.2"/>
                <dgm:constr type="endPad" refType="connDist" fact="0.2"/>
              </dgm:constrLst>
              <dgm:ruleLst/>
            </dgm:layoutNode>
          </dgm:forEach>
        </dgm:if>
        <dgm:else name="Name16"/>
      </dgm:choose>
    </dgm:forEach>
  </dgm:layoutNode>
</dgm:layoutDef>
</file>

<file path=ppt/diagrams/layout23.xml><?xml version="1.0" encoding="utf-8"?>
<dgm:layoutDef xmlns:dgm="http://schemas.openxmlformats.org/drawingml/2006/diagram" xmlns:a="http://schemas.openxmlformats.org/drawingml/2006/main" uniqueId="urn:microsoft.com/office/officeart/2008/layout/PictureStrips">
  <dgm:title val=""/>
  <dgm:desc val=""/>
  <dgm:catLst>
    <dgm:cat type="list" pri="12500"/>
    <dgm:cat type="picture" pri="13000"/>
    <dgm:cat type="pictureconvert" pri="130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20">
          <dgm:prSet phldr="1"/>
        </dgm:pt>
      </dgm:ptLst>
      <dgm:cxnLst>
        <dgm:cxn modelId="40" srcId="0" destId="10" srcOrd="0" destOrd="0"/>
        <dgm:cxn modelId="5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40" srcId="0" destId="10" srcOrd="0" destOrd="0"/>
        <dgm:cxn modelId="50" srcId="0" destId="20" srcOrd="1" destOrd="0"/>
        <dgm:cxn modelId="60" srcId="0" destId="30" srcOrd="2" destOrd="0"/>
        <dgm:cxn modelId="70" srcId="0" destId="40" srcOrd="2" destOrd="0"/>
      </dgm:cxnLst>
      <dgm:bg/>
      <dgm:whole/>
    </dgm:dataModel>
  </dgm:clrData>
  <dgm:layoutNode name="Name0">
    <dgm:varLst>
      <dgm:dir/>
      <dgm:resizeHandles val="exact"/>
    </dgm:varLst>
    <dgm:choose name="Name1">
      <dgm:if name="Name2" func="var" arg="dir" op="equ" val="norm">
        <dgm:alg type="snake">
          <dgm:param type="off" val="ctr"/>
        </dgm:alg>
      </dgm:if>
      <dgm:else name="Name3">
        <dgm:alg type="snake">
          <dgm:param type="off" val="ctr"/>
          <dgm:param type="grDir" val="tR"/>
        </dgm:alg>
      </dgm:else>
    </dgm:choose>
    <dgm:shape xmlns:r="http://schemas.openxmlformats.org/officeDocument/2006/relationships" r:blip="">
      <dgm:adjLst/>
    </dgm:shape>
    <dgm:constrLst>
      <dgm:constr type="primFontSz" for="des" ptType="node" op="equ" val="65"/>
      <dgm:constr type="w" for="ch" forName="composite" refType="w"/>
      <dgm:constr type="h" for="ch" forName="composite" refType="h"/>
      <dgm:constr type="sp" refType="h" refFor="ch" refForName="composite" op="equ" fact="0.1"/>
      <dgm:constr type="h" for="ch" forName="sibTrans" refType="h" refFor="ch" refForName="composite" op="equ" fact="0.1"/>
      <dgm:constr type="w" for="ch" forName="sibTrans" refType="h" refFor="ch" refForName="sibTrans" op="equ"/>
    </dgm:constrLst>
    <dgm:forEach name="nodesForEach" axis="ch" ptType="node">
      <dgm:layoutNode name="composite">
        <dgm:alg type="composite">
          <dgm:param type="ar" val="3"/>
        </dgm:alg>
        <dgm:shape xmlns:r="http://schemas.openxmlformats.org/officeDocument/2006/relationships" r:blip="">
          <dgm:adjLst/>
        </dgm:shape>
        <dgm:choose name="Name4">
          <dgm:if name="Name5" func="var" arg="dir" op="equ" val="norm">
            <dgm:constrLst>
              <dgm:constr type="l" for="ch" forName="rect1" refType="w" fact="0.04"/>
              <dgm:constr type="t" for="ch" forName="rect1" refType="h" fact="0.13"/>
              <dgm:constr type="w" for="ch" forName="rect1" refType="w" fact="0.96"/>
              <dgm:constr type="h" for="ch" forName="rect1" refType="h" fact="0.9"/>
              <dgm:constr type="l" for="ch" forName="rect2" refType="w" fact="0"/>
              <dgm:constr type="t" for="ch" forName="rect2" refType="h" fact="0"/>
              <dgm:constr type="w" for="ch" forName="rect2" refType="w" fact="0.21"/>
              <dgm:constr type="h" for="ch" forName="rect2" refType="w" fact="0.315"/>
            </dgm:constrLst>
          </dgm:if>
          <dgm:else name="Name6">
            <dgm:constrLst>
              <dgm:constr type="l" for="ch" forName="rect1" refType="w" fact="0"/>
              <dgm:constr type="t" for="ch" forName="rect1" refType="h" fact="0.13"/>
              <dgm:constr type="w" for="ch" forName="rect1" refType="w" fact="0.96"/>
              <dgm:constr type="h" for="ch" forName="rect1" refType="h" fact="0.9"/>
              <dgm:constr type="l" for="ch" forName="rect2" refType="w" fact="0.79"/>
              <dgm:constr type="t" for="ch" forName="rect2" refType="h" fact="0"/>
              <dgm:constr type="w" for="ch" forName="rect2" refType="w" fact="0.21"/>
              <dgm:constr type="h" for="ch" forName="rect2" refType="w" fact="0.315"/>
            </dgm:constrLst>
          </dgm:else>
        </dgm:choose>
        <dgm:layoutNode name="rect1" styleLbl="trAlignAcc1">
          <dgm:varLst>
            <dgm:bulletEnabled val="1"/>
          </dgm:varLst>
          <dgm:alg type="tx">
            <dgm:param type="parTxLTRAlign" val="l"/>
          </dgm:alg>
          <dgm:shape xmlns:r="http://schemas.openxmlformats.org/officeDocument/2006/relationships" type="rect" r:blip="">
            <dgm:adjLst/>
          </dgm:shape>
          <dgm:presOf axis="desOrSelf" ptType="node"/>
          <dgm:choose name="Name7">
            <dgm:if name="Name8" func="var" arg="dir" op="equ" val="norm">
              <dgm:constrLst>
                <dgm:constr type="lMarg" refType="w" fact="0.6"/>
                <dgm:constr type="rMarg" refType="primFontSz" fact="0.3"/>
                <dgm:constr type="tMarg" refType="primFontSz" fact="0.3"/>
                <dgm:constr type="bMarg" refType="primFontSz" fact="0.3"/>
              </dgm:constrLst>
            </dgm:if>
            <dgm:else name="Name9">
              <dgm:constrLst>
                <dgm:constr type="lMarg" refType="primFontSz" fact="0.3"/>
                <dgm:constr type="rMarg" refType="w" fact="0.6"/>
                <dgm:constr type="tMarg" refType="primFontSz" fact="0.3"/>
                <dgm:constr type="bMarg" refType="primFontSz" fact="0.3"/>
              </dgm:constrLst>
            </dgm:else>
          </dgm:choose>
          <dgm:ruleLst>
            <dgm:rule type="primFontSz" val="5" fact="NaN" max="NaN"/>
          </dgm:ruleLst>
        </dgm:layoutNode>
        <dgm:layoutNode name="rect2" styleLbl="fgImgPlace1">
          <dgm:alg type="sp"/>
          <dgm:shape xmlns:r="http://schemas.openxmlformats.org/officeDocument/2006/relationships" type="rect" r:blip="" blipPhldr="1">
            <dgm:adjLst/>
          </dgm:shape>
          <dgm:presOf/>
        </dgm:layoutNod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24.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25.xml><?xml version="1.0" encoding="utf-8"?>
<dgm:layoutDef xmlns:dgm="http://schemas.openxmlformats.org/drawingml/2006/diagram" xmlns:a="http://schemas.openxmlformats.org/drawingml/2006/main" uniqueId="urn:microsoft.com/office/officeart/2005/8/layout/bList2">
  <dgm:title val=""/>
  <dgm:desc val=""/>
  <dgm:catLst>
    <dgm:cat type="list" pri="7000"/>
    <dgm:cat type="convert" pri="16000"/>
    <dgm:cat type="picture" pri="28000"/>
    <dgm:cat type="pictureconvert" pri="28000"/>
  </dgm:catLst>
  <dgm:sampData useDef="1">
    <dgm:dataModel>
      <dgm:pt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dir/>
      <dgm:animLvl val="lvl"/>
      <dgm:resizeHandles val="exact"/>
    </dgm:varLst>
    <dgm:choose name="Name0">
      <dgm:if name="Name1" axis="self"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compNode" refType="w"/>
      <dgm:constr type="w" for="ch" ptType="sibTrans" refType="w" refFor="ch" refForName="compNode" op="equ" fact="0.08"/>
      <dgm:constr type="sp" refType="w" refFor="ch" refForName="compNode" op="equ" fact="0.16"/>
      <dgm:constr type="primFontSz" for="des" forName="parentText" op="equ" val="65"/>
      <dgm:constr type="primFontSz" for="des" forName="childRect" op="equ" val="65"/>
    </dgm:constrLst>
    <dgm:ruleLst/>
    <dgm:forEach name="nodesForEach" axis="ch" ptType="node">
      <dgm:layoutNode name="compNode">
        <dgm:alg type="composite">
          <dgm:param type="ar" val="0.943"/>
        </dgm:alg>
        <dgm:shape xmlns:r="http://schemas.openxmlformats.org/officeDocument/2006/relationships" r:blip="">
          <dgm:adjLst/>
        </dgm:shape>
        <dgm:presOf/>
        <dgm:choose name="Name3">
          <dgm:if name="Name4" axis="self" func="var" arg="dir" op="equ" val="norm">
            <dgm:constrLst>
              <dgm:constr type="w" val="1"/>
              <dgm:constr type="h" refType="w" fact="1.06"/>
              <dgm:constr type="h" for="ch" forName="childRect" refType="h" fact="0.65"/>
              <dgm:constr type="w" for="ch" forName="childRect" refType="w" fact="0.923"/>
              <dgm:constr type="l" for="ch" forName="childRect"/>
              <dgm:constr type="t" for="ch" forName="childRect"/>
              <dgm:constr type="w" for="ch" forName="parentText" refType="w" fact="0.65"/>
              <dgm:constr type="h" for="ch" forName="parentText" refType="h" refFor="ch" refForName="childRect" fact="0.43"/>
              <dgm:constr type="l" for="ch" forName="parentText"/>
              <dgm:constr type="t" for="ch" forName="parentText" refType="h" refFor="ch" refForName="childRect"/>
              <dgm:constr type="w" for="ch" forName="parentRect" refType="w" fact="0.923"/>
              <dgm:constr type="h" for="ch" forName="parentRect" refType="h" refFor="ch" refForName="parentText"/>
              <dgm:constr type="l" for="ch" forName="parentRect"/>
              <dgm:constr type="t" for="ch" forName="parentRect" refType="t" refFor="ch" refForName="parentText"/>
              <dgm:constr type="w" for="ch" forName="adorn" refType="w" refFor="ch" refForName="parentRect" fact="0.35"/>
              <dgm:constr type="h" for="ch" forName="adorn" refType="w" refFor="ch" refForName="parentRect" fact="0.35"/>
              <dgm:constr type="b" for="ch" forName="adorn" refType="h"/>
              <dgm:constr type="r" for="ch" forName="adorn" refType="w"/>
            </dgm:constrLst>
          </dgm:if>
          <dgm:else name="Name5">
            <dgm:constrLst>
              <dgm:constr type="w" val="1"/>
              <dgm:constr type="h" refType="w" fact="1.06"/>
              <dgm:constr type="h" for="ch" forName="childRect" refType="h" fact="0.65"/>
              <dgm:constr type="w" for="ch" forName="childRect" refType="w" fact="0.923"/>
              <dgm:constr type="r" for="ch" forName="childRect" refType="w"/>
              <dgm:constr type="t" for="ch" forName="childRect"/>
              <dgm:constr type="w" for="ch" forName="parentText" refType="w" fact="0.65"/>
              <dgm:constr type="h" for="ch" forName="parentText" refType="h" refFor="ch" refForName="childRect" fact="0.43"/>
              <dgm:constr type="r" for="ch" forName="parentText" refType="w"/>
              <dgm:constr type="t" for="ch" forName="parentText" refType="h" refFor="ch" refForName="childRect"/>
              <dgm:constr type="w" for="ch" forName="parentRect" refType="w" fact="0.923"/>
              <dgm:constr type="h" for="ch" forName="parentRect" refType="h" refFor="ch" refForName="parentText"/>
              <dgm:constr type="r" for="ch" forName="parentRect" refType="w"/>
              <dgm:constr type="t" for="ch" forName="parentRect" refType="t" refFor="ch" refForName="parentText"/>
              <dgm:constr type="w" for="ch" forName="adorn" refType="w" refFor="ch" refForName="parentRect" fact="0.35"/>
              <dgm:constr type="h" for="ch" forName="adorn" refType="w" refFor="ch" refForName="parentRect" fact="0.35"/>
              <dgm:constr type="b" for="ch" forName="adorn" refType="h"/>
              <dgm:constr type="l" for="ch" forName="adorn"/>
            </dgm:constrLst>
          </dgm:else>
        </dgm:choose>
        <dgm:ruleLst/>
        <dgm:layoutNode name="childRect" styleLbl="bgAcc1">
          <dgm:varLst>
            <dgm:bulletEnabled val="1"/>
          </dgm:varLst>
          <dgm:alg type="tx">
            <dgm:param type="stBulletLvl" val="1"/>
          </dgm:alg>
          <dgm:shape xmlns:r="http://schemas.openxmlformats.org/officeDocument/2006/relationships" type="round2SameRect" r:blip="">
            <dgm:adjLst>
              <dgm:adj idx="1" val="0.08"/>
            </dgm:adjLst>
          </dgm:shape>
          <dgm:presOf axis="des" ptType="node"/>
          <dgm:constrLst>
            <dgm:constr type="secFontSz" refType="primFontSz"/>
            <dgm:constr type="tMarg" refType="primFontSz" fact="0.3"/>
            <dgm:constr type="bMarg" refType="primFontSz" fact="0.1"/>
            <dgm:constr type="lMarg" refType="primFontSz" fact="0.1"/>
            <dgm:constr type="rMarg" refType="primFontSz" fact="0.1"/>
          </dgm:constrLst>
          <dgm:ruleLst>
            <dgm:rule type="primFontSz" val="5" fact="NaN" max="NaN"/>
          </dgm:ruleLst>
        </dgm:layoutNode>
        <dgm:layoutNode name="parentText">
          <dgm:varLst>
            <dgm:chMax val="0"/>
            <dgm:bulletEnabled val="1"/>
          </dgm:varLst>
          <dgm:choose name="Name6">
            <dgm:if name="Name7" func="var" arg="dir" op="equ" val="norm">
              <dgm:alg type="tx">
                <dgm:param type="parTxLTRAlign" val="l"/>
                <dgm:param type="parTxRTLAlign" val="l"/>
              </dgm:alg>
            </dgm:if>
            <dgm:else name="Name8">
              <dgm:alg type="tx">
                <dgm:param type="parTxLTRAlign" val="r"/>
                <dgm:param type="parTxRTLAlign" val="r"/>
              </dgm:alg>
            </dgm:else>
          </dgm:choose>
          <dgm:shape xmlns:r="http://schemas.openxmlformats.org/officeDocument/2006/relationships" type="rect" r:blip="" zOrderOff="1" hideGeom="1">
            <dgm:adjLst/>
          </dgm:shape>
          <dgm:presOf axis="self" ptType="node"/>
          <dgm:constrLst>
            <dgm:constr type="tMarg"/>
            <dgm:constr type="bMarg"/>
            <dgm:constr type="lMarg" refType="primFontSz" fact="0.3"/>
            <dgm:constr type="rMarg" refType="primFontSz" fact="0.1"/>
          </dgm:constrLst>
          <dgm:ruleLst>
            <dgm:rule type="primFontSz" val="5" fact="NaN" max="NaN"/>
          </dgm:ruleLst>
        </dgm:layoutNode>
        <dgm:layoutNode name="parentRect" styleLbl="alignNode1">
          <dgm:alg type="sp"/>
          <dgm:shape xmlns:r="http://schemas.openxmlformats.org/officeDocument/2006/relationships" type="rect" r:blip="">
            <dgm:adjLst/>
          </dgm:shape>
          <dgm:presOf axis="self" ptType="node"/>
          <dgm:constrLst/>
          <dgm:ruleLst/>
        </dgm:layoutNode>
        <dgm:layoutNode name="adorn" styleLbl="fgAccFollowNode1">
          <dgm:alg type="sp"/>
          <dgm:shape xmlns:r="http://schemas.openxmlformats.org/officeDocument/2006/relationships" type="ellipse" r:blip="" blipPhldr="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constr type="w" val="1"/>
            <dgm:constr type="h" refType="w"/>
          </dgm:constrLst>
          <dgm:ruleLst/>
        </dgm:layoutNode>
      </dgm:forEach>
    </dgm:forEach>
  </dgm:layoutNode>
</dgm:layoutDef>
</file>

<file path=ppt/diagrams/layout26.xml><?xml version="1.0" encoding="utf-8"?>
<dgm:layoutDef xmlns:dgm="http://schemas.openxmlformats.org/drawingml/2006/diagram" xmlns:a="http://schemas.openxmlformats.org/drawingml/2006/main" uniqueId="urn:microsoft.com/office/officeart/2008/layout/VerticalAccentList">
  <dgm:title val=""/>
  <dgm:desc val=""/>
  <dgm:catLst>
    <dgm:cat type="list" pri="16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ampData>
  <dgm:style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tyleData>
  <dgm:clr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clrData>
  <dgm:layoutNode name="Name0">
    <dgm:varLst>
      <dgm:chMax/>
      <dgm:chPref/>
      <dgm:dir/>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constrLst>
      <dgm:constr type="primFontSz" for="des" forName="parenttext" refType="primFontSz" refFor="des" refForName="childtext" op="gte"/>
      <dgm:constr type="w" for="ch" forName="composite" refType="w"/>
      <dgm:constr type="h" for="ch" forName="composite" refType="h"/>
      <dgm:constr type="w" for="ch" forName="parallelogramComposite" refType="w"/>
      <dgm:constr type="h" for="ch" forName="parallelogramComposite" refType="h"/>
      <dgm:constr type="w" for="ch" forName="parenttextcomposite" refType="w" fact="0.9"/>
      <dgm:constr type="h" for="ch" forName="parenttextcomposite" refType="h" fact="0.6"/>
      <dgm:constr type="h" for="ch" forName="sibTrans" refType="h" refFor="ch" refForName="composite" op="equ" fact="0.02"/>
      <dgm:constr type="h" for="ch" forName="sibTrans" op="equ"/>
    </dgm:constrLst>
    <dgm:forEach name="nodesForEach" axis="ch" ptType="node">
      <dgm:layoutNode name="parenttextcomposite">
        <dgm:alg type="composite">
          <dgm:param type="ar" val="11"/>
        </dgm:alg>
        <dgm:shape xmlns:r="http://schemas.openxmlformats.org/officeDocument/2006/relationships" r:blip="">
          <dgm:adjLst/>
        </dgm:shape>
        <dgm:constrLst>
          <dgm:constr type="h" for="ch" forName="parenttext" refType="h"/>
          <dgm:constr type="w" for="ch" forName="parenttext" refType="w"/>
        </dgm:constrLst>
        <dgm:layoutNode name="parenttext" styleLbl="revTx">
          <dgm:varLst>
            <dgm:chMax/>
            <dgm:chPref val="2"/>
            <dgm:bulletEnabled val="1"/>
          </dgm:varLst>
          <dgm:choose name="Name4">
            <dgm:if name="Name5" func="var" arg="dir" op="equ" val="norm">
              <dgm:alg type="tx">
                <dgm:param type="parTxLTRAlign" val="l"/>
                <dgm:param type="txAnchorVert" val="b"/>
              </dgm:alg>
            </dgm:if>
            <dgm:else name="Name6">
              <dgm:alg type="tx">
                <dgm:param type="parTxLTRAlign" val="r"/>
                <dgm:param type="txAnchorVert" val="b"/>
              </dgm:alg>
            </dgm:else>
          </dgm:choose>
          <dgm:shape xmlns:r="http://schemas.openxmlformats.org/officeDocument/2006/relationships" type="rect"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dgm:choose name="Name7">
        <dgm:if name="Name8" axis="ch" ptType="node" func="cnt" op="gte" val="1">
          <dgm:layoutNode name="composite">
            <dgm:alg type="composite">
              <dgm:param type="ar" val="6"/>
            </dgm:alg>
            <dgm:shape xmlns:r="http://schemas.openxmlformats.org/officeDocument/2006/relationships" r:blip="">
              <dgm:adjLst/>
            </dgm:shape>
            <dgm:choose name="Name9">
              <dgm:if name="Name10" func="var" arg="dir" op="equ" val="norm">
                <dgm:constrLst>
                  <dgm:constr type="l" for="ch" forName="chevron1" refType="w" fact="0.0301"/>
                  <dgm:constr type="t" for="ch" forName="chevron1" refType="h" fact="0"/>
                  <dgm:constr type="w" for="ch" forName="chevron1" refType="w" fact="0.2106"/>
                  <dgm:constr type="h" for="ch" forName="chevron1" refType="h"/>
                  <dgm:constr type="l" for="ch" forName="chevron2" refType="w" fact="0.1566"/>
                  <dgm:constr type="t" for="ch" forName="chevron2" refType="h" fact="0"/>
                  <dgm:constr type="w" for="ch" forName="chevron2" refType="w" fact="0.2106"/>
                  <dgm:constr type="h" for="ch" forName="chevron2" refType="h"/>
                  <dgm:constr type="l" for="ch" forName="chevron3" refType="w" fact="0.2832"/>
                  <dgm:constr type="t" for="ch" forName="chevron3" refType="h" fact="0"/>
                  <dgm:constr type="w" for="ch" forName="chevron3" refType="w" fact="0.2106"/>
                  <dgm:constr type="h" for="ch" forName="chevron3" refType="h"/>
                  <dgm:constr type="l" for="ch" forName="chevron4" refType="w" fact="0.4097"/>
                  <dgm:constr type="t" for="ch" forName="chevron4" refType="h" fact="0"/>
                  <dgm:constr type="w" for="ch" forName="chevron4" refType="w" fact="0.2106"/>
                  <dgm:constr type="h" for="ch" forName="chevron4" refType="h"/>
                  <dgm:constr type="l" for="ch" forName="chevron5" refType="w" fact="0.5363"/>
                  <dgm:constr type="t" for="ch" forName="chevron5" refType="h" fact="0"/>
                  <dgm:constr type="w" for="ch" forName="chevron5" refType="w" fact="0.2106"/>
                  <dgm:constr type="h" for="ch" forName="chevron5" refType="h"/>
                  <dgm:constr type="l" for="ch" forName="chevron6" refType="w" fact="0.6628"/>
                  <dgm:constr type="t" for="ch" forName="chevron6" refType="h" fact="0"/>
                  <dgm:constr type="w" for="ch" forName="chevron6" refType="w" fact="0.2106"/>
                  <dgm:constr type="h" for="ch" forName="chevron6" refType="h"/>
                  <dgm:constr type="l" for="ch" forName="chevron7" refType="w" fact="0.7894"/>
                  <dgm:constr type="t" for="ch" forName="chevron7" refType="h" fact="0"/>
                  <dgm:constr type="w" for="ch" forName="chevron7" refType="w" fact="0.2106"/>
                  <dgm:constr type="h" for="ch" forName="chevron7" refType="h"/>
                  <dgm:constr type="l" for="ch" forName="childtext" refType="w" fact="0.0301"/>
                  <dgm:constr type="t" for="ch" forName="childtext" refType="h" fact="0.1"/>
                  <dgm:constr type="w" for="ch" forName="childtext" refType="w" fact="0.9117"/>
                  <dgm:constr type="h" for="ch" forName="childtext" refType="h" fact="0.8"/>
                </dgm:constrLst>
              </dgm:if>
              <dgm:else name="Name11">
                <dgm:constrLst>
                  <dgm:constr type="l" for="ch" forName="chevron1" refType="w" fact="0.0301"/>
                  <dgm:constr type="t" for="ch" forName="chevron1" refType="h" fact="0"/>
                  <dgm:constr type="w" for="ch" forName="chevron1" refType="w" fact="0.2106"/>
                  <dgm:constr type="h" for="ch" forName="chevron1" refType="h"/>
                  <dgm:constr type="l" for="ch" forName="chevron2" refType="w" fact="0.1566"/>
                  <dgm:constr type="t" for="ch" forName="chevron2" refType="h" fact="0"/>
                  <dgm:constr type="w" for="ch" forName="chevron2" refType="w" fact="0.2106"/>
                  <dgm:constr type="h" for="ch" forName="chevron2" refType="h"/>
                  <dgm:constr type="l" for="ch" forName="chevron3" refType="w" fact="0.2832"/>
                  <dgm:constr type="t" for="ch" forName="chevron3" refType="h" fact="0"/>
                  <dgm:constr type="w" for="ch" forName="chevron3" refType="w" fact="0.2106"/>
                  <dgm:constr type="h" for="ch" forName="chevron3" refType="h"/>
                  <dgm:constr type="l" for="ch" forName="chevron4" refType="w" fact="0.4097"/>
                  <dgm:constr type="t" for="ch" forName="chevron4" refType="h" fact="0"/>
                  <dgm:constr type="w" for="ch" forName="chevron4" refType="w" fact="0.2106"/>
                  <dgm:constr type="h" for="ch" forName="chevron4" refType="h"/>
                  <dgm:constr type="l" for="ch" forName="chevron5" refType="w" fact="0.5363"/>
                  <dgm:constr type="t" for="ch" forName="chevron5" refType="h" fact="0"/>
                  <dgm:constr type="w" for="ch" forName="chevron5" refType="w" fact="0.2106"/>
                  <dgm:constr type="h" for="ch" forName="chevron5" refType="h"/>
                  <dgm:constr type="l" for="ch" forName="chevron6" refType="w" fact="0.6628"/>
                  <dgm:constr type="t" for="ch" forName="chevron6" refType="h" fact="0"/>
                  <dgm:constr type="w" for="ch" forName="chevron6" refType="w" fact="0.2106"/>
                  <dgm:constr type="h" for="ch" forName="chevron6" refType="h"/>
                  <dgm:constr type="l" for="ch" forName="chevron7" refType="w" fact="0.7894"/>
                  <dgm:constr type="t" for="ch" forName="chevron7" refType="h" fact="0"/>
                  <dgm:constr type="w" for="ch" forName="chevron7" refType="w" fact="0.2106"/>
                  <dgm:constr type="h" for="ch" forName="chevron7" refType="h"/>
                  <dgm:constr type="l" for="ch" forName="childtext" refType="w" fact="0.0883"/>
                  <dgm:constr type="t" for="ch" forName="childtext" refType="h" fact="0.1"/>
                  <dgm:constr type="w" for="ch" forName="childtext" refType="w" fact="0.9117"/>
                  <dgm:constr type="h" for="ch" forName="childtext" refType="h" fact="0.8"/>
                </dgm:constrLst>
              </dgm:else>
            </dgm:choose>
            <dgm:ruleLst/>
            <dgm:layoutNode name="chevron1" styleLbl="alignNode1">
              <dgm:alg type="sp"/>
              <dgm:choose name="Name12">
                <dgm:if name="Name13" func="var" arg="dir" op="equ" val="norm">
                  <dgm:shape xmlns:r="http://schemas.openxmlformats.org/officeDocument/2006/relationships" type="chevron" r:blip="">
                    <dgm:adjLst>
                      <dgm:adj idx="1" val="0.7061"/>
                    </dgm:adjLst>
                  </dgm:shape>
                </dgm:if>
                <dgm:else name="Name14">
                  <dgm:shape xmlns:r="http://schemas.openxmlformats.org/officeDocument/2006/relationships" rot="180" type="chevron" r:blip="">
                    <dgm:adjLst>
                      <dgm:adj idx="1" val="0.7061"/>
                    </dgm:adjLst>
                  </dgm:shape>
                </dgm:else>
              </dgm:choose>
              <dgm:presOf/>
            </dgm:layoutNode>
            <dgm:layoutNode name="chevron2" styleLbl="alignNode1">
              <dgm:alg type="sp"/>
              <dgm:choose name="Name15">
                <dgm:if name="Name16" func="var" arg="dir" op="equ" val="norm">
                  <dgm:shape xmlns:r="http://schemas.openxmlformats.org/officeDocument/2006/relationships" type="chevron" r:blip="">
                    <dgm:adjLst>
                      <dgm:adj idx="1" val="0.7061"/>
                    </dgm:adjLst>
                  </dgm:shape>
                </dgm:if>
                <dgm:else name="Name17">
                  <dgm:shape xmlns:r="http://schemas.openxmlformats.org/officeDocument/2006/relationships" rot="180" type="chevron" r:blip="">
                    <dgm:adjLst>
                      <dgm:adj idx="1" val="0.7061"/>
                    </dgm:adjLst>
                  </dgm:shape>
                </dgm:else>
              </dgm:choose>
              <dgm:presOf/>
            </dgm:layoutNode>
            <dgm:layoutNode name="chevron3" styleLbl="alignNode1">
              <dgm:alg type="sp"/>
              <dgm:choose name="Name18">
                <dgm:if name="Name19" func="var" arg="dir" op="equ" val="norm">
                  <dgm:shape xmlns:r="http://schemas.openxmlformats.org/officeDocument/2006/relationships" type="chevron" r:blip="">
                    <dgm:adjLst>
                      <dgm:adj idx="1" val="0.7061"/>
                    </dgm:adjLst>
                  </dgm:shape>
                </dgm:if>
                <dgm:else name="Name20">
                  <dgm:shape xmlns:r="http://schemas.openxmlformats.org/officeDocument/2006/relationships" rot="180" type="chevron" r:blip="">
                    <dgm:adjLst>
                      <dgm:adj idx="1" val="0.7061"/>
                    </dgm:adjLst>
                  </dgm:shape>
                </dgm:else>
              </dgm:choose>
              <dgm:presOf/>
            </dgm:layoutNode>
            <dgm:layoutNode name="chevron4" styleLbl="alignNode1">
              <dgm:alg type="sp"/>
              <dgm:choose name="Name21">
                <dgm:if name="Name22" func="var" arg="dir" op="equ" val="norm">
                  <dgm:shape xmlns:r="http://schemas.openxmlformats.org/officeDocument/2006/relationships" type="chevron" r:blip="">
                    <dgm:adjLst>
                      <dgm:adj idx="1" val="0.7061"/>
                    </dgm:adjLst>
                  </dgm:shape>
                </dgm:if>
                <dgm:else name="Name23">
                  <dgm:shape xmlns:r="http://schemas.openxmlformats.org/officeDocument/2006/relationships" rot="180" type="chevron" r:blip="">
                    <dgm:adjLst>
                      <dgm:adj idx="1" val="0.7061"/>
                    </dgm:adjLst>
                  </dgm:shape>
                </dgm:else>
              </dgm:choose>
              <dgm:presOf/>
            </dgm:layoutNode>
            <dgm:layoutNode name="chevron5" styleLbl="alignNode1">
              <dgm:alg type="sp"/>
              <dgm:choose name="Name24">
                <dgm:if name="Name25" func="var" arg="dir" op="equ" val="norm">
                  <dgm:shape xmlns:r="http://schemas.openxmlformats.org/officeDocument/2006/relationships" type="chevron" r:blip="">
                    <dgm:adjLst>
                      <dgm:adj idx="1" val="0.7061"/>
                    </dgm:adjLst>
                  </dgm:shape>
                </dgm:if>
                <dgm:else name="Name26">
                  <dgm:shape xmlns:r="http://schemas.openxmlformats.org/officeDocument/2006/relationships" rot="180" type="chevron" r:blip="">
                    <dgm:adjLst>
                      <dgm:adj idx="1" val="0.7061"/>
                    </dgm:adjLst>
                  </dgm:shape>
                </dgm:else>
              </dgm:choose>
              <dgm:presOf/>
            </dgm:layoutNode>
            <dgm:layoutNode name="chevron6" styleLbl="alignNode1">
              <dgm:alg type="sp"/>
              <dgm:choose name="Name27">
                <dgm:if name="Name28" func="var" arg="dir" op="equ" val="norm">
                  <dgm:shape xmlns:r="http://schemas.openxmlformats.org/officeDocument/2006/relationships" type="chevron" r:blip="">
                    <dgm:adjLst>
                      <dgm:adj idx="1" val="0.7061"/>
                    </dgm:adjLst>
                  </dgm:shape>
                </dgm:if>
                <dgm:else name="Name29">
                  <dgm:shape xmlns:r="http://schemas.openxmlformats.org/officeDocument/2006/relationships" rot="180" type="chevron" r:blip="">
                    <dgm:adjLst>
                      <dgm:adj idx="1" val="0.7061"/>
                    </dgm:adjLst>
                  </dgm:shape>
                </dgm:else>
              </dgm:choose>
              <dgm:presOf/>
            </dgm:layoutNode>
            <dgm:layoutNode name="chevron7" styleLbl="alignNode1">
              <dgm:alg type="sp"/>
              <dgm:choose name="Name30">
                <dgm:if name="Name31" func="var" arg="dir" op="equ" val="norm">
                  <dgm:shape xmlns:r="http://schemas.openxmlformats.org/officeDocument/2006/relationships" type="chevron" r:blip="">
                    <dgm:adjLst>
                      <dgm:adj idx="1" val="0.7061"/>
                    </dgm:adjLst>
                  </dgm:shape>
                </dgm:if>
                <dgm:else name="Name32">
                  <dgm:shape xmlns:r="http://schemas.openxmlformats.org/officeDocument/2006/relationships" rot="180" type="chevron" r:blip="">
                    <dgm:adjLst>
                      <dgm:adj idx="1" val="0.7061"/>
                    </dgm:adjLst>
                  </dgm:shape>
                </dgm:else>
              </dgm:choose>
              <dgm:presOf/>
            </dgm:layoutNode>
            <dgm:layoutNode name="childtext" styleLbl="solidFgAcc1">
              <dgm:varLst>
                <dgm:chMax/>
                <dgm:chPref val="0"/>
                <dgm:bulletEnabled val="1"/>
              </dgm:varLst>
              <dgm:choose name="Name33">
                <dgm:if name="Name34" func="var" arg="dir" op="equ" val="norm">
                  <dgm:alg type="tx">
                    <dgm:param type="parTxLTRAlign" val="l"/>
                    <dgm:param type="txAnchorVertCh" val="t"/>
                  </dgm:alg>
                </dgm:if>
                <dgm:else name="Name35">
                  <dgm:alg type="tx">
                    <dgm:param type="parTxLTRAlign" val="r"/>
                    <dgm:param type="shpTxLTRAlignCh" val="r"/>
                    <dgm:param type="txAnchorVertCh" val="t"/>
                  </dgm:alg>
                </dgm:else>
              </dgm:choose>
              <dgm:shape xmlns:r="http://schemas.openxmlformats.org/officeDocument/2006/relationships" type="rect" r:blip="">
                <dgm:adjLst/>
              </dgm:shape>
              <dgm:presOf axis="des" ptType="node"/>
              <dgm:constrLst>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dgm:if>
        <dgm:else name="Name36">
          <dgm:layoutNode name="parallelogramComposite">
            <dgm:alg type="composite">
              <dgm:param type="ar" val="50"/>
            </dgm:alg>
            <dgm:shape xmlns:r="http://schemas.openxmlformats.org/officeDocument/2006/relationships" r:blip="">
              <dgm:adjLst/>
            </dgm:shape>
            <dgm:constrLst>
              <dgm:constr type="l" for="ch" forName="parallelogram1" refType="w" fact="0"/>
              <dgm:constr type="t" for="ch" forName="parallelogram1" refType="h" fact="0"/>
              <dgm:constr type="w" for="ch" forName="parallelogram1" refType="w" fact="0.12"/>
              <dgm:constr type="h" for="ch" forName="parallelogram1" refType="h"/>
              <dgm:constr type="l" for="ch" forName="parallelogram2" refType="w" fact="0.127"/>
              <dgm:constr type="t" for="ch" forName="parallelogram2" refType="h" fact="0"/>
              <dgm:constr type="w" for="ch" forName="parallelogram2" refType="w" fact="0.12"/>
              <dgm:constr type="h" for="ch" forName="parallelogram2" refType="h"/>
              <dgm:constr type="l" for="ch" forName="parallelogram3" refType="w" fact="0.254"/>
              <dgm:constr type="t" for="ch" forName="parallelogram3" refType="h" fact="0"/>
              <dgm:constr type="w" for="ch" forName="parallelogram3" refType="w" fact="0.12"/>
              <dgm:constr type="h" for="ch" forName="parallelogram3" refType="h"/>
              <dgm:constr type="l" for="ch" forName="parallelogram4" refType="w" fact="0.381"/>
              <dgm:constr type="t" for="ch" forName="parallelogram4" refType="h" fact="0"/>
              <dgm:constr type="w" for="ch" forName="parallelogram4" refType="w" fact="0.12"/>
              <dgm:constr type="h" for="ch" forName="parallelogram4" refType="h"/>
              <dgm:constr type="l" for="ch" forName="parallelogram5" refType="w" fact="0.508"/>
              <dgm:constr type="t" for="ch" forName="parallelogram5" refType="h" fact="0"/>
              <dgm:constr type="w" for="ch" forName="parallelogram5" refType="w" fact="0.12"/>
              <dgm:constr type="h" for="ch" forName="parallelogram5" refType="h"/>
              <dgm:constr type="l" for="ch" forName="parallelogram6" refType="w" fact="0.635"/>
              <dgm:constr type="t" for="ch" forName="parallelogram6" refType="h" fact="0"/>
              <dgm:constr type="w" for="ch" forName="parallelogram6" refType="w" fact="0.12"/>
              <dgm:constr type="h" for="ch" forName="parallelogram6" refType="h"/>
              <dgm:constr type="l" for="ch" forName="parallelogram7" refType="w" fact="0.762"/>
              <dgm:constr type="t" for="ch" forName="parallelogram7" refType="h" fact="0"/>
              <dgm:constr type="w" for="ch" forName="parallelogram7" refType="w" fact="0.12"/>
              <dgm:constr type="h" for="ch" forName="parallelogram7" refType="h"/>
            </dgm:constrLst>
            <dgm:ruleLst/>
            <dgm:layoutNode name="parallelogram1" styleLbl="alignNode1">
              <dgm:alg type="sp"/>
              <dgm:shape xmlns:r="http://schemas.openxmlformats.org/officeDocument/2006/relationships" type="parallelogram" r:blip="">
                <dgm:adjLst>
                  <dgm:adj idx="1" val="1.4084"/>
                </dgm:adjLst>
              </dgm:shape>
              <dgm:presOf/>
            </dgm:layoutNode>
            <dgm:layoutNode name="parallelogram2" styleLbl="alignNode1">
              <dgm:alg type="sp"/>
              <dgm:shape xmlns:r="http://schemas.openxmlformats.org/officeDocument/2006/relationships" type="parallelogram" r:blip="">
                <dgm:adjLst>
                  <dgm:adj idx="1" val="1.4084"/>
                </dgm:adjLst>
              </dgm:shape>
              <dgm:presOf/>
            </dgm:layoutNode>
            <dgm:layoutNode name="parallelogram3" styleLbl="alignNode1">
              <dgm:alg type="sp"/>
              <dgm:shape xmlns:r="http://schemas.openxmlformats.org/officeDocument/2006/relationships" type="parallelogram" r:blip="">
                <dgm:adjLst>
                  <dgm:adj idx="1" val="1.4084"/>
                </dgm:adjLst>
              </dgm:shape>
              <dgm:presOf/>
            </dgm:layoutNode>
            <dgm:layoutNode name="parallelogram4" styleLbl="alignNode1">
              <dgm:alg type="sp"/>
              <dgm:shape xmlns:r="http://schemas.openxmlformats.org/officeDocument/2006/relationships" type="parallelogram" r:blip="">
                <dgm:adjLst>
                  <dgm:adj idx="1" val="1.4084"/>
                </dgm:adjLst>
              </dgm:shape>
              <dgm:presOf/>
            </dgm:layoutNode>
            <dgm:layoutNode name="parallelogram5" styleLbl="alignNode1">
              <dgm:alg type="sp"/>
              <dgm:shape xmlns:r="http://schemas.openxmlformats.org/officeDocument/2006/relationships" type="parallelogram" r:blip="">
                <dgm:adjLst>
                  <dgm:adj idx="1" val="1.4084"/>
                </dgm:adjLst>
              </dgm:shape>
              <dgm:presOf/>
            </dgm:layoutNode>
            <dgm:layoutNode name="parallelogram6" styleLbl="alignNode1">
              <dgm:alg type="sp"/>
              <dgm:shape xmlns:r="http://schemas.openxmlformats.org/officeDocument/2006/relationships" type="parallelogram" r:blip="">
                <dgm:adjLst>
                  <dgm:adj idx="1" val="1.4084"/>
                </dgm:adjLst>
              </dgm:shape>
              <dgm:presOf/>
            </dgm:layoutNode>
            <dgm:layoutNode name="parallelogram7" styleLbl="alignNode1">
              <dgm:alg type="sp"/>
              <dgm:shape xmlns:r="http://schemas.openxmlformats.org/officeDocument/2006/relationships" type="parallelogram" r:blip="">
                <dgm:adjLst>
                  <dgm:adj idx="1" val="1.4084"/>
                </dgm:adjLst>
              </dgm:shape>
              <dgm:presOf/>
            </dgm:layoutNode>
          </dgm:layoutNode>
        </dgm:else>
      </dgm:choos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2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8.xml><?xml version="1.0" encoding="utf-8"?>
<dgm:layoutDef xmlns:dgm="http://schemas.openxmlformats.org/drawingml/2006/diagram" xmlns:a="http://schemas.openxmlformats.org/drawingml/2006/main" uniqueId="urn:microsoft.com/office/officeart/2005/8/layout/bProcess3">
  <dgm:title val=""/>
  <dgm:desc val=""/>
  <dgm:catLst>
    <dgm:cat type="process" pri="18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axis="self" func="var" arg="dir" op="equ" val="norm">
        <dgm:alg type="snake">
          <dgm:param type="grDir" val="tL"/>
          <dgm:param type="flowDir" val="row"/>
          <dgm:param type="contDir" val="sameDir"/>
          <dgm:param type="bkpt" val="endCnv"/>
        </dgm:alg>
      </dgm:if>
      <dgm:else name="Name3">
        <dgm:alg type="snake">
          <dgm:param type="grDir" val="tR"/>
          <dgm:param type="flowDir" val="row"/>
          <dgm:param type="contDir" val="same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23"/>
      <dgm:constr type="sp" refType="w" refFor="ch" refForName="sibTrans" op="equ"/>
      <dgm:constr type="userB" for="des" forName="connectorText" refType="sp"/>
      <dgm:constr type="primFontSz" for="ch" ptType="node" op="equ" val="65"/>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ect" r:blip="">
          <dgm:adjLst/>
        </dgm:shape>
        <dgm:presOf axis="desOrSelf" ptType="node"/>
        <dgm:constrLst>
          <dgm:constr type="h" refType="w" fact="0.6"/>
        </dgm:constrLst>
        <dgm:ruleLst>
          <dgm:rule type="primFontSz" val="5" fact="NaN" max="NaN"/>
        </dgm:ruleLst>
      </dgm:layoutNode>
      <dgm:forEach name="sibTransForEach" axis="followSib" ptType="sibTrans" cnt="1">
        <dgm:layoutNode name="sibTrans">
          <dgm:choose name="Name4">
            <dgm:if name="Name5" axis="self" func="var" arg="dir" op="equ" val="norm">
              <dgm:alg type="conn">
                <dgm:param type="connRout" val="bend"/>
                <dgm:param type="dim" val="1D"/>
                <dgm:param type="begPts" val="midR bCtr"/>
                <dgm:param type="endPts" val="midL tCtr"/>
              </dgm:alg>
            </dgm:if>
            <dgm:else name="Name6">
              <dgm:alg type="conn">
                <dgm:param type="connRout" val="bend"/>
                <dgm:param type="dim" val="1D"/>
                <dgm:param type="begPts" val="midL bCtr"/>
                <dgm:param type="endPts" val="midR tCtr"/>
              </dgm:alg>
            </dgm:else>
          </dgm:choose>
          <dgm:shape xmlns:r="http://schemas.openxmlformats.org/officeDocument/2006/relationships" type="conn" r:blip="" zOrderOff="-2">
            <dgm:adjLst/>
          </dgm:shape>
          <dgm:presOf axis="self"/>
          <dgm:constrLst>
            <dgm:constr type="begPad" val="-0.05"/>
            <dgm:constr type="endPad" val="0.9"/>
            <dgm:constr type="userA" for="ch" refType="connDist"/>
          </dgm:constrLst>
          <dgm:ruleLst/>
          <dgm:layoutNode name="connectorText">
            <dgm:alg type="tx">
              <dgm:param type="autoTxRot" val="upr"/>
            </dgm:alg>
            <dgm:shape xmlns:r="http://schemas.openxmlformats.org/officeDocument/2006/relationships" type="rect" r:blip="" hideGeom="1">
              <dgm:adjLst/>
            </dgm:shape>
            <dgm:presOf axis="self"/>
            <dgm:constrLst>
              <dgm:constr type="userA"/>
              <dgm:constr type="userB"/>
              <dgm:constr type="w" refType="userA" fact="0.05"/>
              <dgm:constr type="h" refType="userB" fact="0.01"/>
              <dgm:constr type="lMarg" val="1"/>
              <dgm:constr type="rMarg" val="1"/>
              <dgm:constr type="tMarg"/>
              <dgm:constr type="bMarg"/>
            </dgm:constrLst>
            <dgm:ruleLst>
              <dgm:rule type="w" val="NaN" fact="0.6" max="NaN"/>
              <dgm:rule type="h" val="NaN" fact="0.6" max="NaN"/>
              <dgm:rule type="primFontSz" val="5" fact="NaN" max="NaN"/>
            </dgm:ruleLst>
          </dgm:layoutNode>
        </dgm:layoutNode>
      </dgm:forEach>
    </dgm:forEach>
  </dgm:layoutNode>
</dgm:layoutDef>
</file>

<file path=ppt/diagrams/layout29.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30.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31.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32.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33.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34.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35.xml><?xml version="1.0" encoding="utf-8"?>
<dgm:layoutDef xmlns:dgm="http://schemas.openxmlformats.org/drawingml/2006/diagram" xmlns:a="http://schemas.openxmlformats.org/drawingml/2006/main" uniqueId="urn:microsoft.com/office/officeart/2005/8/layout/process5">
  <dgm:title val=""/>
  <dgm:desc val=""/>
  <dgm:catLst>
    <dgm:cat type="process" pri="17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self" func="var" arg="dir" op="equ" val="norm">
        <dgm:alg type="snake">
          <dgm:param type="grDir" val="tL"/>
          <dgm:param type="flowDir" val="row"/>
          <dgm:param type="contDir" val="revDir"/>
          <dgm:param type="bkpt" val="endCnv"/>
        </dgm:alg>
      </dgm:if>
      <dgm:else name="Name2">
        <dgm:alg type="snake">
          <dgm:param type="grDir" val="tR"/>
          <dgm:param type="flowDir" val="row"/>
          <dgm:param type="contDir" val="rev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4"/>
      <dgm:constr type="sp" refType="w" refFor="ch" refForName="sibTrans"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36.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37.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38.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39.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layout40.xml><?xml version="1.0" encoding="utf-8"?>
<dgm:layoutDef xmlns:dgm="http://schemas.openxmlformats.org/drawingml/2006/diagram" xmlns:a="http://schemas.openxmlformats.org/drawingml/2006/main" uniqueId="urn:microsoft.com/office/officeart/2005/8/layout/cycle5">
  <dgm:title val=""/>
  <dgm:desc val=""/>
  <dgm:catLst>
    <dgm:cat type="cycle" pri="3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fact="-1"/>
          <dgm:constr type="diam" for="ch"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connDist"/>
                <dgm:constr type="begPad" refType="connDist" fact="0.2"/>
                <dgm:constr type="endPad" refType="connDist" fact="0.2"/>
              </dgm:constrLst>
              <dgm:ruleLst/>
            </dgm:layoutNode>
          </dgm:forEach>
        </dgm:if>
        <dgm:else name="Name16"/>
      </dgm:choose>
    </dgm:forEach>
  </dgm:layoutNode>
</dgm:layoutDef>
</file>

<file path=ppt/diagrams/layout41.xml><?xml version="1.0" encoding="utf-8"?>
<dgm:layoutDef xmlns:dgm="http://schemas.openxmlformats.org/drawingml/2006/diagram" xmlns:a="http://schemas.openxmlformats.org/drawingml/2006/main" uniqueId="urn:microsoft.com/office/officeart/2005/8/layout/cycle7">
  <dgm:title val=""/>
  <dgm:desc val=""/>
  <dgm:catLst>
    <dgm:cat type="cycle" pri="6000"/>
  </dgm:catLst>
  <dgm:sampData>
    <dgm:dataModel>
      <dgm:ptLst>
        <dgm:pt modelId="0" type="doc"/>
        <dgm:pt modelId="1">
          <dgm:prSet phldr="1"/>
        </dgm:pt>
        <dgm:pt modelId="2">
          <dgm:prSet phldr="1"/>
        </dgm:pt>
        <dgm:pt modelId="3">
          <dgm:prSet phldr="1"/>
        </dgm:pt>
      </dgm:ptLst>
      <dgm:cxnLst>
        <dgm:cxn modelId="6" srcId="0" destId="1" srcOrd="0" destOrd="0"/>
        <dgm:cxn modelId="7" srcId="0" destId="2" srcOrd="1" destOrd="0"/>
        <dgm:cxn modelId="8" srcId="0" destId="3" srcOrd="2"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func="var" arg="dir" op="equ" val="norm">
        <dgm:alg type="cycle">
          <dgm:param type="stAng" val="0"/>
          <dgm:param type="spanAng" val="360"/>
        </dgm:alg>
      </dgm:if>
      <dgm:else name="Name3">
        <dgm:alg type="cycle">
          <dgm:param type="stAng" val="0"/>
          <dgm:param type="spanAng" val="-360"/>
        </dgm:alg>
      </dgm:else>
    </dgm:choose>
    <dgm:shape xmlns:r="http://schemas.openxmlformats.org/officeDocument/2006/relationships" r:blip="">
      <dgm:adjLst/>
    </dgm:shape>
    <dgm:presOf/>
    <dgm:constrLst>
      <dgm:constr type="diam" refType="w"/>
      <dgm:constr type="w" for="ch" ptType="node" refType="w"/>
      <dgm:constr type="primFontSz" for="ch" ptType="node" op="equ" val="65"/>
      <dgm:constr type="w" for="ch" forName="sibTrans" refType="w" refFor="ch" refPtType="node" op="equ" fact="0.35"/>
      <dgm:constr type="connDist" for="ch" forName="sibTrans" op="equ"/>
      <dgm:constr type="primFontSz" for="des" forName="connectorText" op="equ" val="55"/>
      <dgm:constr type="primFontSz" for="des" forName="connectorText" refType="primFontSz" refFor="ch" refPtType="node" op="lte" fact="0.8"/>
      <dgm:constr type="sibSp" refType="w" refFor="ch" refPtType="node" op="equ" fact="0.65"/>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4">
        <dgm:if name="Name5" axis="par ch" ptType="doc node" func="cnt" op="gt" val="1">
          <dgm:forEach name="sibTransForEach" axis="followSib" ptType="sibTrans" hideLastTrans="0" cnt="1">
            <dgm:layoutNode name="sibTrans">
              <dgm:choose name="Name6">
                <dgm:if name="Name7" axis="par ch" ptType="doc node" func="posEven" op="equ" val="1">
                  <dgm:alg type="conn">
                    <dgm:param type="begPts" val="radial"/>
                    <dgm:param type="endPts" val="radial"/>
                    <dgm:param type="begSty" val="arr"/>
                    <dgm:param type="endSty" val="arr"/>
                  </dgm:alg>
                </dgm:if>
                <dgm:else name="Name8">
                  <dgm:alg type="conn">
                    <dgm:param type="begPts" val="auto"/>
                    <dgm:param type="endPts" val="auto"/>
                    <dgm:param type="begSty" val="arr"/>
                    <dgm:param type="endSty" val="arr"/>
                  </dgm:alg>
                </dgm:else>
              </dgm:choose>
              <dgm:shape xmlns:r="http://schemas.openxmlformats.org/officeDocument/2006/relationships" type="conn" r:blip="">
                <dgm:adjLst/>
              </dgm:shape>
              <dgm:presOf axis="self"/>
              <dgm:constrLst>
                <dgm:constr type="h" refType="w" fact="0.5"/>
                <dgm:constr type="connDist"/>
                <dgm:constr type="begPad" refType="connDist" fact="0.1"/>
                <dgm:constr type="endPad" refType="connDist" fact="0.1"/>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9"/>
      </dgm:choose>
    </dgm:forEach>
  </dgm:layoutNode>
</dgm:layoutDef>
</file>

<file path=ppt/diagrams/layout42.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43.xml><?xml version="1.0" encoding="utf-8"?>
<dgm:layoutDef xmlns:dgm="http://schemas.openxmlformats.org/drawingml/2006/diagram" xmlns:a="http://schemas.openxmlformats.org/drawingml/2006/main" uniqueId="urn:microsoft.com/office/officeart/2005/8/layout/process5">
  <dgm:title val=""/>
  <dgm:desc val=""/>
  <dgm:catLst>
    <dgm:cat type="process" pri="17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self" func="var" arg="dir" op="equ" val="norm">
        <dgm:alg type="snake">
          <dgm:param type="grDir" val="tL"/>
          <dgm:param type="flowDir" val="row"/>
          <dgm:param type="contDir" val="revDir"/>
          <dgm:param type="bkpt" val="endCnv"/>
        </dgm:alg>
      </dgm:if>
      <dgm:else name="Name2">
        <dgm:alg type="snake">
          <dgm:param type="grDir" val="tR"/>
          <dgm:param type="flowDir" val="row"/>
          <dgm:param type="contDir" val="rev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4"/>
      <dgm:constr type="sp" refType="w" refFor="ch" refForName="sibTrans"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44.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45.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4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7.xml><?xml version="1.0" encoding="utf-8"?>
<dgm:layoutDef xmlns:dgm="http://schemas.openxmlformats.org/drawingml/2006/diagram" xmlns:a="http://schemas.openxmlformats.org/drawingml/2006/main" uniqueId="urn:microsoft.com/office/officeart/2008/layout/PictureStrips">
  <dgm:title val=""/>
  <dgm:desc val=""/>
  <dgm:catLst>
    <dgm:cat type="list" pri="12500"/>
    <dgm:cat type="picture" pri="13000"/>
    <dgm:cat type="pictureconvert" pri="130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20">
          <dgm:prSet phldr="1"/>
        </dgm:pt>
      </dgm:ptLst>
      <dgm:cxnLst>
        <dgm:cxn modelId="40" srcId="0" destId="10" srcOrd="0" destOrd="0"/>
        <dgm:cxn modelId="5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40" srcId="0" destId="10" srcOrd="0" destOrd="0"/>
        <dgm:cxn modelId="50" srcId="0" destId="20" srcOrd="1" destOrd="0"/>
        <dgm:cxn modelId="60" srcId="0" destId="30" srcOrd="2" destOrd="0"/>
        <dgm:cxn modelId="70" srcId="0" destId="40" srcOrd="2" destOrd="0"/>
      </dgm:cxnLst>
      <dgm:bg/>
      <dgm:whole/>
    </dgm:dataModel>
  </dgm:clrData>
  <dgm:layoutNode name="Name0">
    <dgm:varLst>
      <dgm:dir/>
      <dgm:resizeHandles val="exact"/>
    </dgm:varLst>
    <dgm:choose name="Name1">
      <dgm:if name="Name2" func="var" arg="dir" op="equ" val="norm">
        <dgm:alg type="snake">
          <dgm:param type="off" val="ctr"/>
        </dgm:alg>
      </dgm:if>
      <dgm:else name="Name3">
        <dgm:alg type="snake">
          <dgm:param type="off" val="ctr"/>
          <dgm:param type="grDir" val="tR"/>
        </dgm:alg>
      </dgm:else>
    </dgm:choose>
    <dgm:shape xmlns:r="http://schemas.openxmlformats.org/officeDocument/2006/relationships" r:blip="">
      <dgm:adjLst/>
    </dgm:shape>
    <dgm:constrLst>
      <dgm:constr type="primFontSz" for="des" ptType="node" op="equ" val="65"/>
      <dgm:constr type="w" for="ch" forName="composite" refType="w"/>
      <dgm:constr type="h" for="ch" forName="composite" refType="h"/>
      <dgm:constr type="sp" refType="h" refFor="ch" refForName="composite" op="equ" fact="0.1"/>
      <dgm:constr type="h" for="ch" forName="sibTrans" refType="h" refFor="ch" refForName="composite" op="equ" fact="0.1"/>
      <dgm:constr type="w" for="ch" forName="sibTrans" refType="h" refFor="ch" refForName="sibTrans" op="equ"/>
    </dgm:constrLst>
    <dgm:forEach name="nodesForEach" axis="ch" ptType="node">
      <dgm:layoutNode name="composite">
        <dgm:alg type="composite">
          <dgm:param type="ar" val="3"/>
        </dgm:alg>
        <dgm:shape xmlns:r="http://schemas.openxmlformats.org/officeDocument/2006/relationships" r:blip="">
          <dgm:adjLst/>
        </dgm:shape>
        <dgm:choose name="Name4">
          <dgm:if name="Name5" func="var" arg="dir" op="equ" val="norm">
            <dgm:constrLst>
              <dgm:constr type="l" for="ch" forName="rect1" refType="w" fact="0.04"/>
              <dgm:constr type="t" for="ch" forName="rect1" refType="h" fact="0.13"/>
              <dgm:constr type="w" for="ch" forName="rect1" refType="w" fact="0.96"/>
              <dgm:constr type="h" for="ch" forName="rect1" refType="h" fact="0.9"/>
              <dgm:constr type="l" for="ch" forName="rect2" refType="w" fact="0"/>
              <dgm:constr type="t" for="ch" forName="rect2" refType="h" fact="0"/>
              <dgm:constr type="w" for="ch" forName="rect2" refType="w" fact="0.21"/>
              <dgm:constr type="h" for="ch" forName="rect2" refType="w" fact="0.315"/>
            </dgm:constrLst>
          </dgm:if>
          <dgm:else name="Name6">
            <dgm:constrLst>
              <dgm:constr type="l" for="ch" forName="rect1" refType="w" fact="0"/>
              <dgm:constr type="t" for="ch" forName="rect1" refType="h" fact="0.13"/>
              <dgm:constr type="w" for="ch" forName="rect1" refType="w" fact="0.96"/>
              <dgm:constr type="h" for="ch" forName="rect1" refType="h" fact="0.9"/>
              <dgm:constr type="l" for="ch" forName="rect2" refType="w" fact="0.79"/>
              <dgm:constr type="t" for="ch" forName="rect2" refType="h" fact="0"/>
              <dgm:constr type="w" for="ch" forName="rect2" refType="w" fact="0.21"/>
              <dgm:constr type="h" for="ch" forName="rect2" refType="w" fact="0.315"/>
            </dgm:constrLst>
          </dgm:else>
        </dgm:choose>
        <dgm:layoutNode name="rect1" styleLbl="trAlignAcc1">
          <dgm:varLst>
            <dgm:bulletEnabled val="1"/>
          </dgm:varLst>
          <dgm:alg type="tx">
            <dgm:param type="parTxLTRAlign" val="l"/>
          </dgm:alg>
          <dgm:shape xmlns:r="http://schemas.openxmlformats.org/officeDocument/2006/relationships" type="rect" r:blip="">
            <dgm:adjLst/>
          </dgm:shape>
          <dgm:presOf axis="desOrSelf" ptType="node"/>
          <dgm:choose name="Name7">
            <dgm:if name="Name8" func="var" arg="dir" op="equ" val="norm">
              <dgm:constrLst>
                <dgm:constr type="lMarg" refType="w" fact="0.6"/>
                <dgm:constr type="rMarg" refType="primFontSz" fact="0.3"/>
                <dgm:constr type="tMarg" refType="primFontSz" fact="0.3"/>
                <dgm:constr type="bMarg" refType="primFontSz" fact="0.3"/>
              </dgm:constrLst>
            </dgm:if>
            <dgm:else name="Name9">
              <dgm:constrLst>
                <dgm:constr type="lMarg" refType="primFontSz" fact="0.3"/>
                <dgm:constr type="rMarg" refType="w" fact="0.6"/>
                <dgm:constr type="tMarg" refType="primFontSz" fact="0.3"/>
                <dgm:constr type="bMarg" refType="primFontSz" fact="0.3"/>
              </dgm:constrLst>
            </dgm:else>
          </dgm:choose>
          <dgm:ruleLst>
            <dgm:rule type="primFontSz" val="5" fact="NaN" max="NaN"/>
          </dgm:ruleLst>
        </dgm:layoutNode>
        <dgm:layoutNode name="rect2" styleLbl="fgImgPlace1">
          <dgm:alg type="sp"/>
          <dgm:shape xmlns:r="http://schemas.openxmlformats.org/officeDocument/2006/relationships" type="rect" r:blip="" blipPhldr="1">
            <dgm:adjLst/>
          </dgm:shape>
          <dgm:presOf/>
        </dgm:layoutNod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48.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49.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50.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51.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52.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53.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8/layout/PictureStrips">
  <dgm:title val=""/>
  <dgm:desc val=""/>
  <dgm:catLst>
    <dgm:cat type="list" pri="12500"/>
    <dgm:cat type="picture" pri="13000"/>
    <dgm:cat type="pictureconvert" pri="130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20">
          <dgm:prSet phldr="1"/>
        </dgm:pt>
      </dgm:ptLst>
      <dgm:cxnLst>
        <dgm:cxn modelId="40" srcId="0" destId="10" srcOrd="0" destOrd="0"/>
        <dgm:cxn modelId="5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40" srcId="0" destId="10" srcOrd="0" destOrd="0"/>
        <dgm:cxn modelId="50" srcId="0" destId="20" srcOrd="1" destOrd="0"/>
        <dgm:cxn modelId="60" srcId="0" destId="30" srcOrd="2" destOrd="0"/>
        <dgm:cxn modelId="70" srcId="0" destId="40" srcOrd="2" destOrd="0"/>
      </dgm:cxnLst>
      <dgm:bg/>
      <dgm:whole/>
    </dgm:dataModel>
  </dgm:clrData>
  <dgm:layoutNode name="Name0">
    <dgm:varLst>
      <dgm:dir/>
      <dgm:resizeHandles val="exact"/>
    </dgm:varLst>
    <dgm:choose name="Name1">
      <dgm:if name="Name2" func="var" arg="dir" op="equ" val="norm">
        <dgm:alg type="snake">
          <dgm:param type="off" val="ctr"/>
        </dgm:alg>
      </dgm:if>
      <dgm:else name="Name3">
        <dgm:alg type="snake">
          <dgm:param type="off" val="ctr"/>
          <dgm:param type="grDir" val="tR"/>
        </dgm:alg>
      </dgm:else>
    </dgm:choose>
    <dgm:shape xmlns:r="http://schemas.openxmlformats.org/officeDocument/2006/relationships" r:blip="">
      <dgm:adjLst/>
    </dgm:shape>
    <dgm:constrLst>
      <dgm:constr type="primFontSz" for="des" ptType="node" op="equ" val="65"/>
      <dgm:constr type="w" for="ch" forName="composite" refType="w"/>
      <dgm:constr type="h" for="ch" forName="composite" refType="h"/>
      <dgm:constr type="sp" refType="h" refFor="ch" refForName="composite" op="equ" fact="0.1"/>
      <dgm:constr type="h" for="ch" forName="sibTrans" refType="h" refFor="ch" refForName="composite" op="equ" fact="0.1"/>
      <dgm:constr type="w" for="ch" forName="sibTrans" refType="h" refFor="ch" refForName="sibTrans" op="equ"/>
    </dgm:constrLst>
    <dgm:forEach name="nodesForEach" axis="ch" ptType="node">
      <dgm:layoutNode name="composite">
        <dgm:alg type="composite">
          <dgm:param type="ar" val="3"/>
        </dgm:alg>
        <dgm:shape xmlns:r="http://schemas.openxmlformats.org/officeDocument/2006/relationships" r:blip="">
          <dgm:adjLst/>
        </dgm:shape>
        <dgm:choose name="Name4">
          <dgm:if name="Name5" func="var" arg="dir" op="equ" val="norm">
            <dgm:constrLst>
              <dgm:constr type="l" for="ch" forName="rect1" refType="w" fact="0.04"/>
              <dgm:constr type="t" for="ch" forName="rect1" refType="h" fact="0.13"/>
              <dgm:constr type="w" for="ch" forName="rect1" refType="w" fact="0.96"/>
              <dgm:constr type="h" for="ch" forName="rect1" refType="h" fact="0.9"/>
              <dgm:constr type="l" for="ch" forName="rect2" refType="w" fact="0"/>
              <dgm:constr type="t" for="ch" forName="rect2" refType="h" fact="0"/>
              <dgm:constr type="w" for="ch" forName="rect2" refType="w" fact="0.21"/>
              <dgm:constr type="h" for="ch" forName="rect2" refType="w" fact="0.315"/>
            </dgm:constrLst>
          </dgm:if>
          <dgm:else name="Name6">
            <dgm:constrLst>
              <dgm:constr type="l" for="ch" forName="rect1" refType="w" fact="0"/>
              <dgm:constr type="t" for="ch" forName="rect1" refType="h" fact="0.13"/>
              <dgm:constr type="w" for="ch" forName="rect1" refType="w" fact="0.96"/>
              <dgm:constr type="h" for="ch" forName="rect1" refType="h" fact="0.9"/>
              <dgm:constr type="l" for="ch" forName="rect2" refType="w" fact="0.79"/>
              <dgm:constr type="t" for="ch" forName="rect2" refType="h" fact="0"/>
              <dgm:constr type="w" for="ch" forName="rect2" refType="w" fact="0.21"/>
              <dgm:constr type="h" for="ch" forName="rect2" refType="w" fact="0.315"/>
            </dgm:constrLst>
          </dgm:else>
        </dgm:choose>
        <dgm:layoutNode name="rect1" styleLbl="trAlignAcc1">
          <dgm:varLst>
            <dgm:bulletEnabled val="1"/>
          </dgm:varLst>
          <dgm:alg type="tx">
            <dgm:param type="parTxLTRAlign" val="l"/>
          </dgm:alg>
          <dgm:shape xmlns:r="http://schemas.openxmlformats.org/officeDocument/2006/relationships" type="rect" r:blip="">
            <dgm:adjLst/>
          </dgm:shape>
          <dgm:presOf axis="desOrSelf" ptType="node"/>
          <dgm:choose name="Name7">
            <dgm:if name="Name8" func="var" arg="dir" op="equ" val="norm">
              <dgm:constrLst>
                <dgm:constr type="lMarg" refType="w" fact="0.6"/>
                <dgm:constr type="rMarg" refType="primFontSz" fact="0.3"/>
                <dgm:constr type="tMarg" refType="primFontSz" fact="0.3"/>
                <dgm:constr type="bMarg" refType="primFontSz" fact="0.3"/>
              </dgm:constrLst>
            </dgm:if>
            <dgm:else name="Name9">
              <dgm:constrLst>
                <dgm:constr type="lMarg" refType="primFontSz" fact="0.3"/>
                <dgm:constr type="rMarg" refType="w" fact="0.6"/>
                <dgm:constr type="tMarg" refType="primFontSz" fact="0.3"/>
                <dgm:constr type="bMarg" refType="primFontSz" fact="0.3"/>
              </dgm:constrLst>
            </dgm:else>
          </dgm:choose>
          <dgm:ruleLst>
            <dgm:rule type="primFontSz" val="5" fact="NaN" max="NaN"/>
          </dgm:ruleLst>
        </dgm:layoutNode>
        <dgm:layoutNode name="rect2" styleLbl="fgImgPlace1">
          <dgm:alg type="sp"/>
          <dgm:shape xmlns:r="http://schemas.openxmlformats.org/officeDocument/2006/relationships" type="rect" r:blip="" blipPhldr="1">
            <dgm:adjLst/>
          </dgm:shape>
          <dgm:presOf/>
        </dgm:layoutNod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bProcess3">
  <dgm:title val=""/>
  <dgm:desc val=""/>
  <dgm:catLst>
    <dgm:cat type="process" pri="18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axis="self" func="var" arg="dir" op="equ" val="norm">
        <dgm:alg type="snake">
          <dgm:param type="grDir" val="tL"/>
          <dgm:param type="flowDir" val="row"/>
          <dgm:param type="contDir" val="sameDir"/>
          <dgm:param type="bkpt" val="endCnv"/>
        </dgm:alg>
      </dgm:if>
      <dgm:else name="Name3">
        <dgm:alg type="snake">
          <dgm:param type="grDir" val="tR"/>
          <dgm:param type="flowDir" val="row"/>
          <dgm:param type="contDir" val="same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23"/>
      <dgm:constr type="sp" refType="w" refFor="ch" refForName="sibTrans" op="equ"/>
      <dgm:constr type="userB" for="des" forName="connectorText" refType="sp"/>
      <dgm:constr type="primFontSz" for="ch" ptType="node" op="equ" val="65"/>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ect" r:blip="">
          <dgm:adjLst/>
        </dgm:shape>
        <dgm:presOf axis="desOrSelf" ptType="node"/>
        <dgm:constrLst>
          <dgm:constr type="h" refType="w" fact="0.6"/>
        </dgm:constrLst>
        <dgm:ruleLst>
          <dgm:rule type="primFontSz" val="5" fact="NaN" max="NaN"/>
        </dgm:ruleLst>
      </dgm:layoutNode>
      <dgm:forEach name="sibTransForEach" axis="followSib" ptType="sibTrans" cnt="1">
        <dgm:layoutNode name="sibTrans">
          <dgm:choose name="Name4">
            <dgm:if name="Name5" axis="self" func="var" arg="dir" op="equ" val="norm">
              <dgm:alg type="conn">
                <dgm:param type="connRout" val="bend"/>
                <dgm:param type="dim" val="1D"/>
                <dgm:param type="begPts" val="midR bCtr"/>
                <dgm:param type="endPts" val="midL tCtr"/>
              </dgm:alg>
            </dgm:if>
            <dgm:else name="Name6">
              <dgm:alg type="conn">
                <dgm:param type="connRout" val="bend"/>
                <dgm:param type="dim" val="1D"/>
                <dgm:param type="begPts" val="midL bCtr"/>
                <dgm:param type="endPts" val="midR tCtr"/>
              </dgm:alg>
            </dgm:else>
          </dgm:choose>
          <dgm:shape xmlns:r="http://schemas.openxmlformats.org/officeDocument/2006/relationships" type="conn" r:blip="" zOrderOff="-2">
            <dgm:adjLst/>
          </dgm:shape>
          <dgm:presOf axis="self"/>
          <dgm:constrLst>
            <dgm:constr type="begPad" val="-0.05"/>
            <dgm:constr type="endPad" val="0.9"/>
            <dgm:constr type="userA" for="ch" refType="connDist"/>
          </dgm:constrLst>
          <dgm:ruleLst/>
          <dgm:layoutNode name="connectorText">
            <dgm:alg type="tx">
              <dgm:param type="autoTxRot" val="upr"/>
            </dgm:alg>
            <dgm:shape xmlns:r="http://schemas.openxmlformats.org/officeDocument/2006/relationships" type="rect" r:blip="" hideGeom="1">
              <dgm:adjLst/>
            </dgm:shape>
            <dgm:presOf axis="self"/>
            <dgm:constrLst>
              <dgm:constr type="userA"/>
              <dgm:constr type="userB"/>
              <dgm:constr type="w" refType="userA" fact="0.05"/>
              <dgm:constr type="h" refType="userB" fact="0.01"/>
              <dgm:constr type="lMarg" val="1"/>
              <dgm:constr type="rMarg" val="1"/>
              <dgm:constr type="tMarg"/>
              <dgm:constr type="bMarg"/>
            </dgm:constrLst>
            <dgm:ruleLst>
              <dgm:rule type="w" val="NaN" fact="0.6" max="NaN"/>
              <dgm:rule type="h" val="NaN" fact="0.6" max="NaN"/>
              <dgm:rule type="primFontSz" val="5" fact="NaN" max="NaN"/>
            </dgm:ruleLst>
          </dgm:layoutNode>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9.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CO"/>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16E3947-F97E-4CD5-B5A9-B8C1C16948FF}" type="datetimeFigureOut">
              <a:rPr lang="es-CO" smtClean="0"/>
              <a:t>23/11/2020</a:t>
            </a:fld>
            <a:endParaRPr lang="es-CO"/>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CO"/>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CO"/>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CC5027A-BEEB-4390-8D5A-E198F34F8025}" type="slidenum">
              <a:rPr lang="es-CO" smtClean="0"/>
              <a:t>‹Nº›</a:t>
            </a:fld>
            <a:endParaRPr lang="es-CO"/>
          </a:p>
        </p:txBody>
      </p:sp>
    </p:spTree>
    <p:extLst>
      <p:ext uri="{BB962C8B-B14F-4D97-AF65-F5344CB8AC3E}">
        <p14:creationId xmlns:p14="http://schemas.microsoft.com/office/powerpoint/2010/main" val="9177561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O" dirty="0"/>
          </a:p>
        </p:txBody>
      </p:sp>
      <p:sp>
        <p:nvSpPr>
          <p:cNvPr id="4" name="Marcador de número de diapositiva 3"/>
          <p:cNvSpPr>
            <a:spLocks noGrp="1"/>
          </p:cNvSpPr>
          <p:nvPr>
            <p:ph type="sldNum" sz="quarter" idx="5"/>
          </p:nvPr>
        </p:nvSpPr>
        <p:spPr/>
        <p:txBody>
          <a:bodyPr/>
          <a:lstStyle/>
          <a:p>
            <a:fld id="{5CC5027A-BEEB-4390-8D5A-E198F34F8025}" type="slidenum">
              <a:rPr lang="es-CO" smtClean="0"/>
              <a:t>68</a:t>
            </a:fld>
            <a:endParaRPr lang="es-CO"/>
          </a:p>
        </p:txBody>
      </p:sp>
    </p:spTree>
    <p:extLst>
      <p:ext uri="{BB962C8B-B14F-4D97-AF65-F5344CB8AC3E}">
        <p14:creationId xmlns:p14="http://schemas.microsoft.com/office/powerpoint/2010/main" val="13879033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E45C89-1E29-45AB-882A-5F7AEC632904}"/>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CO"/>
          </a:p>
        </p:txBody>
      </p:sp>
      <p:sp>
        <p:nvSpPr>
          <p:cNvPr id="3" name="Subtitle 2">
            <a:extLst>
              <a:ext uri="{FF2B5EF4-FFF2-40B4-BE49-F238E27FC236}">
                <a16:creationId xmlns:a16="http://schemas.microsoft.com/office/drawing/2014/main" id="{4329DF51-72EC-42D4-952D-715F01B3B27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CO"/>
          </a:p>
        </p:txBody>
      </p:sp>
      <p:sp>
        <p:nvSpPr>
          <p:cNvPr id="4" name="Date Placeholder 3">
            <a:extLst>
              <a:ext uri="{FF2B5EF4-FFF2-40B4-BE49-F238E27FC236}">
                <a16:creationId xmlns:a16="http://schemas.microsoft.com/office/drawing/2014/main" id="{9F18AD98-0823-444A-8FD3-5E07D86A1F39}"/>
              </a:ext>
            </a:extLst>
          </p:cNvPr>
          <p:cNvSpPr>
            <a:spLocks noGrp="1"/>
          </p:cNvSpPr>
          <p:nvPr>
            <p:ph type="dt" sz="half" idx="10"/>
          </p:nvPr>
        </p:nvSpPr>
        <p:spPr/>
        <p:txBody>
          <a:bodyPr/>
          <a:lstStyle/>
          <a:p>
            <a:fld id="{2C43C6D6-69BD-42B5-ADAC-E02D990CAA67}" type="datetimeFigureOut">
              <a:rPr lang="es-CO" smtClean="0"/>
              <a:t>23/11/2020</a:t>
            </a:fld>
            <a:endParaRPr lang="es-CO"/>
          </a:p>
        </p:txBody>
      </p:sp>
      <p:sp>
        <p:nvSpPr>
          <p:cNvPr id="5" name="Footer Placeholder 4">
            <a:extLst>
              <a:ext uri="{FF2B5EF4-FFF2-40B4-BE49-F238E27FC236}">
                <a16:creationId xmlns:a16="http://schemas.microsoft.com/office/drawing/2014/main" id="{ED212D8C-C114-4D3C-96A0-E4880554E96B}"/>
              </a:ext>
            </a:extLst>
          </p:cNvPr>
          <p:cNvSpPr>
            <a:spLocks noGrp="1"/>
          </p:cNvSpPr>
          <p:nvPr>
            <p:ph type="ftr" sz="quarter" idx="11"/>
          </p:nvPr>
        </p:nvSpPr>
        <p:spPr/>
        <p:txBody>
          <a:bodyPr/>
          <a:lstStyle/>
          <a:p>
            <a:endParaRPr lang="es-CO"/>
          </a:p>
        </p:txBody>
      </p:sp>
      <p:sp>
        <p:nvSpPr>
          <p:cNvPr id="6" name="Slide Number Placeholder 5">
            <a:extLst>
              <a:ext uri="{FF2B5EF4-FFF2-40B4-BE49-F238E27FC236}">
                <a16:creationId xmlns:a16="http://schemas.microsoft.com/office/drawing/2014/main" id="{175DE797-0C8E-4B49-923F-73874173A05B}"/>
              </a:ext>
            </a:extLst>
          </p:cNvPr>
          <p:cNvSpPr>
            <a:spLocks noGrp="1"/>
          </p:cNvSpPr>
          <p:nvPr>
            <p:ph type="sldNum" sz="quarter" idx="12"/>
          </p:nvPr>
        </p:nvSpPr>
        <p:spPr/>
        <p:txBody>
          <a:bodyPr/>
          <a:lstStyle/>
          <a:p>
            <a:fld id="{6C7F1395-05EF-4260-903B-4533783163AB}" type="slidenum">
              <a:rPr lang="es-CO" smtClean="0"/>
              <a:t>‹Nº›</a:t>
            </a:fld>
            <a:endParaRPr lang="es-CO"/>
          </a:p>
        </p:txBody>
      </p:sp>
    </p:spTree>
    <p:extLst>
      <p:ext uri="{BB962C8B-B14F-4D97-AF65-F5344CB8AC3E}">
        <p14:creationId xmlns:p14="http://schemas.microsoft.com/office/powerpoint/2010/main" val="17114523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94B670-2B13-4502-A885-7D27731A73B2}"/>
              </a:ext>
            </a:extLst>
          </p:cNvPr>
          <p:cNvSpPr>
            <a:spLocks noGrp="1"/>
          </p:cNvSpPr>
          <p:nvPr>
            <p:ph type="title"/>
          </p:nvPr>
        </p:nvSpPr>
        <p:spPr/>
        <p:txBody>
          <a:bodyPr/>
          <a:lstStyle/>
          <a:p>
            <a:r>
              <a:rPr lang="es-ES"/>
              <a:t>Haga clic para modificar el estilo de título del patrón</a:t>
            </a:r>
            <a:endParaRPr lang="es-CO"/>
          </a:p>
        </p:txBody>
      </p:sp>
      <p:sp>
        <p:nvSpPr>
          <p:cNvPr id="3" name="Vertical Text Placeholder 2">
            <a:extLst>
              <a:ext uri="{FF2B5EF4-FFF2-40B4-BE49-F238E27FC236}">
                <a16:creationId xmlns:a16="http://schemas.microsoft.com/office/drawing/2014/main" id="{47E8BAA3-B61F-4844-9B2A-CA063E332FBB}"/>
              </a:ext>
            </a:extLst>
          </p:cNvPr>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Date Placeholder 3">
            <a:extLst>
              <a:ext uri="{FF2B5EF4-FFF2-40B4-BE49-F238E27FC236}">
                <a16:creationId xmlns:a16="http://schemas.microsoft.com/office/drawing/2014/main" id="{8146FBC9-B92D-4C2A-B716-EEA3E966EE79}"/>
              </a:ext>
            </a:extLst>
          </p:cNvPr>
          <p:cNvSpPr>
            <a:spLocks noGrp="1"/>
          </p:cNvSpPr>
          <p:nvPr>
            <p:ph type="dt" sz="half" idx="10"/>
          </p:nvPr>
        </p:nvSpPr>
        <p:spPr/>
        <p:txBody>
          <a:bodyPr/>
          <a:lstStyle/>
          <a:p>
            <a:fld id="{2C43C6D6-69BD-42B5-ADAC-E02D990CAA67}" type="datetimeFigureOut">
              <a:rPr lang="es-CO" smtClean="0"/>
              <a:t>23/11/2020</a:t>
            </a:fld>
            <a:endParaRPr lang="es-CO"/>
          </a:p>
        </p:txBody>
      </p:sp>
      <p:sp>
        <p:nvSpPr>
          <p:cNvPr id="5" name="Footer Placeholder 4">
            <a:extLst>
              <a:ext uri="{FF2B5EF4-FFF2-40B4-BE49-F238E27FC236}">
                <a16:creationId xmlns:a16="http://schemas.microsoft.com/office/drawing/2014/main" id="{7037EB05-F43B-4A0C-8997-75B1A12E12EB}"/>
              </a:ext>
            </a:extLst>
          </p:cNvPr>
          <p:cNvSpPr>
            <a:spLocks noGrp="1"/>
          </p:cNvSpPr>
          <p:nvPr>
            <p:ph type="ftr" sz="quarter" idx="11"/>
          </p:nvPr>
        </p:nvSpPr>
        <p:spPr/>
        <p:txBody>
          <a:bodyPr/>
          <a:lstStyle/>
          <a:p>
            <a:endParaRPr lang="es-CO"/>
          </a:p>
        </p:txBody>
      </p:sp>
      <p:sp>
        <p:nvSpPr>
          <p:cNvPr id="6" name="Slide Number Placeholder 5">
            <a:extLst>
              <a:ext uri="{FF2B5EF4-FFF2-40B4-BE49-F238E27FC236}">
                <a16:creationId xmlns:a16="http://schemas.microsoft.com/office/drawing/2014/main" id="{6BDD1298-EB3D-417E-A953-3F0D82026604}"/>
              </a:ext>
            </a:extLst>
          </p:cNvPr>
          <p:cNvSpPr>
            <a:spLocks noGrp="1"/>
          </p:cNvSpPr>
          <p:nvPr>
            <p:ph type="sldNum" sz="quarter" idx="12"/>
          </p:nvPr>
        </p:nvSpPr>
        <p:spPr/>
        <p:txBody>
          <a:bodyPr/>
          <a:lstStyle/>
          <a:p>
            <a:fld id="{6C7F1395-05EF-4260-903B-4533783163AB}" type="slidenum">
              <a:rPr lang="es-CO" smtClean="0"/>
              <a:t>‹Nº›</a:t>
            </a:fld>
            <a:endParaRPr lang="es-CO"/>
          </a:p>
        </p:txBody>
      </p:sp>
    </p:spTree>
    <p:extLst>
      <p:ext uri="{BB962C8B-B14F-4D97-AF65-F5344CB8AC3E}">
        <p14:creationId xmlns:p14="http://schemas.microsoft.com/office/powerpoint/2010/main" val="31487718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96315D1-E8E1-4932-9699-1E7D11B5A43C}"/>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CO"/>
          </a:p>
        </p:txBody>
      </p:sp>
      <p:sp>
        <p:nvSpPr>
          <p:cNvPr id="3" name="Vertical Text Placeholder 2">
            <a:extLst>
              <a:ext uri="{FF2B5EF4-FFF2-40B4-BE49-F238E27FC236}">
                <a16:creationId xmlns:a16="http://schemas.microsoft.com/office/drawing/2014/main" id="{59520CA7-CB8C-48EE-BE19-564BCEA65005}"/>
              </a:ext>
            </a:extLst>
          </p:cNvPr>
          <p:cNvSpPr>
            <a:spLocks noGrp="1"/>
          </p:cNvSpPr>
          <p:nvPr>
            <p:ph type="body" orient="vert" idx="1"/>
          </p:nvPr>
        </p:nvSpPr>
        <p:spPr>
          <a:xfrm>
            <a:off x="838200" y="365125"/>
            <a:ext cx="7734300" cy="5811838"/>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Date Placeholder 3">
            <a:extLst>
              <a:ext uri="{FF2B5EF4-FFF2-40B4-BE49-F238E27FC236}">
                <a16:creationId xmlns:a16="http://schemas.microsoft.com/office/drawing/2014/main" id="{A3B0F46F-266D-4556-8E94-EA454C598715}"/>
              </a:ext>
            </a:extLst>
          </p:cNvPr>
          <p:cNvSpPr>
            <a:spLocks noGrp="1"/>
          </p:cNvSpPr>
          <p:nvPr>
            <p:ph type="dt" sz="half" idx="10"/>
          </p:nvPr>
        </p:nvSpPr>
        <p:spPr/>
        <p:txBody>
          <a:bodyPr/>
          <a:lstStyle/>
          <a:p>
            <a:fld id="{2C43C6D6-69BD-42B5-ADAC-E02D990CAA67}" type="datetimeFigureOut">
              <a:rPr lang="es-CO" smtClean="0"/>
              <a:t>23/11/2020</a:t>
            </a:fld>
            <a:endParaRPr lang="es-CO"/>
          </a:p>
        </p:txBody>
      </p:sp>
      <p:sp>
        <p:nvSpPr>
          <p:cNvPr id="5" name="Footer Placeholder 4">
            <a:extLst>
              <a:ext uri="{FF2B5EF4-FFF2-40B4-BE49-F238E27FC236}">
                <a16:creationId xmlns:a16="http://schemas.microsoft.com/office/drawing/2014/main" id="{BBC16EA6-25A8-48B7-98B6-3AB1453D4F3C}"/>
              </a:ext>
            </a:extLst>
          </p:cNvPr>
          <p:cNvSpPr>
            <a:spLocks noGrp="1"/>
          </p:cNvSpPr>
          <p:nvPr>
            <p:ph type="ftr" sz="quarter" idx="11"/>
          </p:nvPr>
        </p:nvSpPr>
        <p:spPr/>
        <p:txBody>
          <a:bodyPr/>
          <a:lstStyle/>
          <a:p>
            <a:endParaRPr lang="es-CO"/>
          </a:p>
        </p:txBody>
      </p:sp>
      <p:sp>
        <p:nvSpPr>
          <p:cNvPr id="6" name="Slide Number Placeholder 5">
            <a:extLst>
              <a:ext uri="{FF2B5EF4-FFF2-40B4-BE49-F238E27FC236}">
                <a16:creationId xmlns:a16="http://schemas.microsoft.com/office/drawing/2014/main" id="{C697D85A-6910-4DE1-8D44-53AFB25196F6}"/>
              </a:ext>
            </a:extLst>
          </p:cNvPr>
          <p:cNvSpPr>
            <a:spLocks noGrp="1"/>
          </p:cNvSpPr>
          <p:nvPr>
            <p:ph type="sldNum" sz="quarter" idx="12"/>
          </p:nvPr>
        </p:nvSpPr>
        <p:spPr/>
        <p:txBody>
          <a:bodyPr/>
          <a:lstStyle/>
          <a:p>
            <a:fld id="{6C7F1395-05EF-4260-903B-4533783163AB}" type="slidenum">
              <a:rPr lang="es-CO" smtClean="0"/>
              <a:t>‹Nº›</a:t>
            </a:fld>
            <a:endParaRPr lang="es-CO"/>
          </a:p>
        </p:txBody>
      </p:sp>
    </p:spTree>
    <p:extLst>
      <p:ext uri="{BB962C8B-B14F-4D97-AF65-F5344CB8AC3E}">
        <p14:creationId xmlns:p14="http://schemas.microsoft.com/office/powerpoint/2010/main" val="28061113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35B1DB-92FC-4873-8598-1407A1780356}"/>
              </a:ext>
            </a:extLst>
          </p:cNvPr>
          <p:cNvSpPr>
            <a:spLocks noGrp="1"/>
          </p:cNvSpPr>
          <p:nvPr>
            <p:ph type="title"/>
          </p:nvPr>
        </p:nvSpPr>
        <p:spPr/>
        <p:txBody>
          <a:bodyPr/>
          <a:lstStyle/>
          <a:p>
            <a:r>
              <a:rPr lang="es-ES"/>
              <a:t>Haga clic para modificar el estilo de título del patrón</a:t>
            </a:r>
            <a:endParaRPr lang="es-CO"/>
          </a:p>
        </p:txBody>
      </p:sp>
      <p:sp>
        <p:nvSpPr>
          <p:cNvPr id="3" name="Content Placeholder 2">
            <a:extLst>
              <a:ext uri="{FF2B5EF4-FFF2-40B4-BE49-F238E27FC236}">
                <a16:creationId xmlns:a16="http://schemas.microsoft.com/office/drawing/2014/main" id="{DFDCEF25-EAF9-4104-8F1C-1DAC32E96FF6}"/>
              </a:ext>
            </a:extLst>
          </p:cNvPr>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Date Placeholder 3">
            <a:extLst>
              <a:ext uri="{FF2B5EF4-FFF2-40B4-BE49-F238E27FC236}">
                <a16:creationId xmlns:a16="http://schemas.microsoft.com/office/drawing/2014/main" id="{BEE81649-35F2-420D-A9AB-29EB1D1DEDA5}"/>
              </a:ext>
            </a:extLst>
          </p:cNvPr>
          <p:cNvSpPr>
            <a:spLocks noGrp="1"/>
          </p:cNvSpPr>
          <p:nvPr>
            <p:ph type="dt" sz="half" idx="10"/>
          </p:nvPr>
        </p:nvSpPr>
        <p:spPr/>
        <p:txBody>
          <a:bodyPr/>
          <a:lstStyle/>
          <a:p>
            <a:fld id="{2C43C6D6-69BD-42B5-ADAC-E02D990CAA67}" type="datetimeFigureOut">
              <a:rPr lang="es-CO" smtClean="0"/>
              <a:t>23/11/2020</a:t>
            </a:fld>
            <a:endParaRPr lang="es-CO"/>
          </a:p>
        </p:txBody>
      </p:sp>
      <p:sp>
        <p:nvSpPr>
          <p:cNvPr id="5" name="Footer Placeholder 4">
            <a:extLst>
              <a:ext uri="{FF2B5EF4-FFF2-40B4-BE49-F238E27FC236}">
                <a16:creationId xmlns:a16="http://schemas.microsoft.com/office/drawing/2014/main" id="{F0CD10EA-CBE2-4245-BEC8-8826416540EF}"/>
              </a:ext>
            </a:extLst>
          </p:cNvPr>
          <p:cNvSpPr>
            <a:spLocks noGrp="1"/>
          </p:cNvSpPr>
          <p:nvPr>
            <p:ph type="ftr" sz="quarter" idx="11"/>
          </p:nvPr>
        </p:nvSpPr>
        <p:spPr/>
        <p:txBody>
          <a:bodyPr/>
          <a:lstStyle/>
          <a:p>
            <a:endParaRPr lang="es-CO"/>
          </a:p>
        </p:txBody>
      </p:sp>
      <p:sp>
        <p:nvSpPr>
          <p:cNvPr id="6" name="Slide Number Placeholder 5">
            <a:extLst>
              <a:ext uri="{FF2B5EF4-FFF2-40B4-BE49-F238E27FC236}">
                <a16:creationId xmlns:a16="http://schemas.microsoft.com/office/drawing/2014/main" id="{CA20CF0C-498E-4DB6-B0A4-AD1387BC1AEC}"/>
              </a:ext>
            </a:extLst>
          </p:cNvPr>
          <p:cNvSpPr>
            <a:spLocks noGrp="1"/>
          </p:cNvSpPr>
          <p:nvPr>
            <p:ph type="sldNum" sz="quarter" idx="12"/>
          </p:nvPr>
        </p:nvSpPr>
        <p:spPr/>
        <p:txBody>
          <a:bodyPr/>
          <a:lstStyle/>
          <a:p>
            <a:fld id="{6C7F1395-05EF-4260-903B-4533783163AB}" type="slidenum">
              <a:rPr lang="es-CO" smtClean="0"/>
              <a:t>‹Nº›</a:t>
            </a:fld>
            <a:endParaRPr lang="es-CO"/>
          </a:p>
        </p:txBody>
      </p:sp>
    </p:spTree>
    <p:extLst>
      <p:ext uri="{BB962C8B-B14F-4D97-AF65-F5344CB8AC3E}">
        <p14:creationId xmlns:p14="http://schemas.microsoft.com/office/powerpoint/2010/main" val="23493491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898EB3-C706-43FC-99C7-F8EC6A1AB1C3}"/>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CO"/>
          </a:p>
        </p:txBody>
      </p:sp>
      <p:sp>
        <p:nvSpPr>
          <p:cNvPr id="3" name="Text Placeholder 2">
            <a:extLst>
              <a:ext uri="{FF2B5EF4-FFF2-40B4-BE49-F238E27FC236}">
                <a16:creationId xmlns:a16="http://schemas.microsoft.com/office/drawing/2014/main" id="{B9E3CB7C-D9C3-41A8-AAA7-DF0E1E39238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el estilo de texto del patrón</a:t>
            </a:r>
          </a:p>
        </p:txBody>
      </p:sp>
      <p:sp>
        <p:nvSpPr>
          <p:cNvPr id="4" name="Date Placeholder 3">
            <a:extLst>
              <a:ext uri="{FF2B5EF4-FFF2-40B4-BE49-F238E27FC236}">
                <a16:creationId xmlns:a16="http://schemas.microsoft.com/office/drawing/2014/main" id="{5C30512C-4B39-4026-9046-37F63320016D}"/>
              </a:ext>
            </a:extLst>
          </p:cNvPr>
          <p:cNvSpPr>
            <a:spLocks noGrp="1"/>
          </p:cNvSpPr>
          <p:nvPr>
            <p:ph type="dt" sz="half" idx="10"/>
          </p:nvPr>
        </p:nvSpPr>
        <p:spPr/>
        <p:txBody>
          <a:bodyPr/>
          <a:lstStyle/>
          <a:p>
            <a:fld id="{2C43C6D6-69BD-42B5-ADAC-E02D990CAA67}" type="datetimeFigureOut">
              <a:rPr lang="es-CO" smtClean="0"/>
              <a:t>23/11/2020</a:t>
            </a:fld>
            <a:endParaRPr lang="es-CO"/>
          </a:p>
        </p:txBody>
      </p:sp>
      <p:sp>
        <p:nvSpPr>
          <p:cNvPr id="5" name="Footer Placeholder 4">
            <a:extLst>
              <a:ext uri="{FF2B5EF4-FFF2-40B4-BE49-F238E27FC236}">
                <a16:creationId xmlns:a16="http://schemas.microsoft.com/office/drawing/2014/main" id="{A72AB453-6547-4B52-BC2D-489C6A8B03CD}"/>
              </a:ext>
            </a:extLst>
          </p:cNvPr>
          <p:cNvSpPr>
            <a:spLocks noGrp="1"/>
          </p:cNvSpPr>
          <p:nvPr>
            <p:ph type="ftr" sz="quarter" idx="11"/>
          </p:nvPr>
        </p:nvSpPr>
        <p:spPr/>
        <p:txBody>
          <a:bodyPr/>
          <a:lstStyle/>
          <a:p>
            <a:endParaRPr lang="es-CO"/>
          </a:p>
        </p:txBody>
      </p:sp>
      <p:sp>
        <p:nvSpPr>
          <p:cNvPr id="6" name="Slide Number Placeholder 5">
            <a:extLst>
              <a:ext uri="{FF2B5EF4-FFF2-40B4-BE49-F238E27FC236}">
                <a16:creationId xmlns:a16="http://schemas.microsoft.com/office/drawing/2014/main" id="{D2A32D1A-9866-4B0C-9A58-332B16DADD5C}"/>
              </a:ext>
            </a:extLst>
          </p:cNvPr>
          <p:cNvSpPr>
            <a:spLocks noGrp="1"/>
          </p:cNvSpPr>
          <p:nvPr>
            <p:ph type="sldNum" sz="quarter" idx="12"/>
          </p:nvPr>
        </p:nvSpPr>
        <p:spPr/>
        <p:txBody>
          <a:bodyPr/>
          <a:lstStyle/>
          <a:p>
            <a:fld id="{6C7F1395-05EF-4260-903B-4533783163AB}" type="slidenum">
              <a:rPr lang="es-CO" smtClean="0"/>
              <a:t>‹Nº›</a:t>
            </a:fld>
            <a:endParaRPr lang="es-CO"/>
          </a:p>
        </p:txBody>
      </p:sp>
    </p:spTree>
    <p:extLst>
      <p:ext uri="{BB962C8B-B14F-4D97-AF65-F5344CB8AC3E}">
        <p14:creationId xmlns:p14="http://schemas.microsoft.com/office/powerpoint/2010/main" val="5165491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5B2A9D-F6FA-4244-9330-D4FA55C3598C}"/>
              </a:ext>
            </a:extLst>
          </p:cNvPr>
          <p:cNvSpPr>
            <a:spLocks noGrp="1"/>
          </p:cNvSpPr>
          <p:nvPr>
            <p:ph type="title"/>
          </p:nvPr>
        </p:nvSpPr>
        <p:spPr/>
        <p:txBody>
          <a:bodyPr/>
          <a:lstStyle/>
          <a:p>
            <a:r>
              <a:rPr lang="es-ES"/>
              <a:t>Haga clic para modificar el estilo de título del patrón</a:t>
            </a:r>
            <a:endParaRPr lang="es-CO"/>
          </a:p>
        </p:txBody>
      </p:sp>
      <p:sp>
        <p:nvSpPr>
          <p:cNvPr id="3" name="Content Placeholder 2">
            <a:extLst>
              <a:ext uri="{FF2B5EF4-FFF2-40B4-BE49-F238E27FC236}">
                <a16:creationId xmlns:a16="http://schemas.microsoft.com/office/drawing/2014/main" id="{6DB8413E-F18B-4F9F-A73C-34484DEADBED}"/>
              </a:ext>
            </a:extLst>
          </p:cNvPr>
          <p:cNvSpPr>
            <a:spLocks noGrp="1"/>
          </p:cNvSpPr>
          <p:nvPr>
            <p:ph sz="half" idx="1"/>
          </p:nvPr>
        </p:nvSpPr>
        <p:spPr>
          <a:xfrm>
            <a:off x="838200" y="1825625"/>
            <a:ext cx="51816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Content Placeholder 3">
            <a:extLst>
              <a:ext uri="{FF2B5EF4-FFF2-40B4-BE49-F238E27FC236}">
                <a16:creationId xmlns:a16="http://schemas.microsoft.com/office/drawing/2014/main" id="{C2B42AD4-5AAE-4B24-A371-FCC828E84B53}"/>
              </a:ext>
            </a:extLst>
          </p:cNvPr>
          <p:cNvSpPr>
            <a:spLocks noGrp="1"/>
          </p:cNvSpPr>
          <p:nvPr>
            <p:ph sz="half" idx="2"/>
          </p:nvPr>
        </p:nvSpPr>
        <p:spPr>
          <a:xfrm>
            <a:off x="6172200" y="1825625"/>
            <a:ext cx="51816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5" name="Date Placeholder 4">
            <a:extLst>
              <a:ext uri="{FF2B5EF4-FFF2-40B4-BE49-F238E27FC236}">
                <a16:creationId xmlns:a16="http://schemas.microsoft.com/office/drawing/2014/main" id="{B5939ACD-935B-4043-AD00-7B861EE94F57}"/>
              </a:ext>
            </a:extLst>
          </p:cNvPr>
          <p:cNvSpPr>
            <a:spLocks noGrp="1"/>
          </p:cNvSpPr>
          <p:nvPr>
            <p:ph type="dt" sz="half" idx="10"/>
          </p:nvPr>
        </p:nvSpPr>
        <p:spPr/>
        <p:txBody>
          <a:bodyPr/>
          <a:lstStyle/>
          <a:p>
            <a:fld id="{2C43C6D6-69BD-42B5-ADAC-E02D990CAA67}" type="datetimeFigureOut">
              <a:rPr lang="es-CO" smtClean="0"/>
              <a:t>23/11/2020</a:t>
            </a:fld>
            <a:endParaRPr lang="es-CO"/>
          </a:p>
        </p:txBody>
      </p:sp>
      <p:sp>
        <p:nvSpPr>
          <p:cNvPr id="6" name="Footer Placeholder 5">
            <a:extLst>
              <a:ext uri="{FF2B5EF4-FFF2-40B4-BE49-F238E27FC236}">
                <a16:creationId xmlns:a16="http://schemas.microsoft.com/office/drawing/2014/main" id="{CA68E617-4D39-4140-9660-76B93FA2A96C}"/>
              </a:ext>
            </a:extLst>
          </p:cNvPr>
          <p:cNvSpPr>
            <a:spLocks noGrp="1"/>
          </p:cNvSpPr>
          <p:nvPr>
            <p:ph type="ftr" sz="quarter" idx="11"/>
          </p:nvPr>
        </p:nvSpPr>
        <p:spPr/>
        <p:txBody>
          <a:bodyPr/>
          <a:lstStyle/>
          <a:p>
            <a:endParaRPr lang="es-CO"/>
          </a:p>
        </p:txBody>
      </p:sp>
      <p:sp>
        <p:nvSpPr>
          <p:cNvPr id="7" name="Slide Number Placeholder 6">
            <a:extLst>
              <a:ext uri="{FF2B5EF4-FFF2-40B4-BE49-F238E27FC236}">
                <a16:creationId xmlns:a16="http://schemas.microsoft.com/office/drawing/2014/main" id="{89AF9535-F73A-479B-AB85-78C95D8D92BC}"/>
              </a:ext>
            </a:extLst>
          </p:cNvPr>
          <p:cNvSpPr>
            <a:spLocks noGrp="1"/>
          </p:cNvSpPr>
          <p:nvPr>
            <p:ph type="sldNum" sz="quarter" idx="12"/>
          </p:nvPr>
        </p:nvSpPr>
        <p:spPr/>
        <p:txBody>
          <a:bodyPr/>
          <a:lstStyle/>
          <a:p>
            <a:fld id="{6C7F1395-05EF-4260-903B-4533783163AB}" type="slidenum">
              <a:rPr lang="es-CO" smtClean="0"/>
              <a:t>‹Nº›</a:t>
            </a:fld>
            <a:endParaRPr lang="es-CO"/>
          </a:p>
        </p:txBody>
      </p:sp>
    </p:spTree>
    <p:extLst>
      <p:ext uri="{BB962C8B-B14F-4D97-AF65-F5344CB8AC3E}">
        <p14:creationId xmlns:p14="http://schemas.microsoft.com/office/powerpoint/2010/main" val="17692197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DCEC59-B81A-43EC-B785-7A3C46CACE5B}"/>
              </a:ext>
            </a:extLst>
          </p:cNvPr>
          <p:cNvSpPr>
            <a:spLocks noGrp="1"/>
          </p:cNvSpPr>
          <p:nvPr>
            <p:ph type="title"/>
          </p:nvPr>
        </p:nvSpPr>
        <p:spPr>
          <a:xfrm>
            <a:off x="839788" y="365125"/>
            <a:ext cx="10515600" cy="1325563"/>
          </a:xfrm>
        </p:spPr>
        <p:txBody>
          <a:bodyPr/>
          <a:lstStyle/>
          <a:p>
            <a:r>
              <a:rPr lang="es-ES"/>
              <a:t>Haga clic para modificar el estilo de título del patrón</a:t>
            </a:r>
            <a:endParaRPr lang="es-CO"/>
          </a:p>
        </p:txBody>
      </p:sp>
      <p:sp>
        <p:nvSpPr>
          <p:cNvPr id="3" name="Text Placeholder 2">
            <a:extLst>
              <a:ext uri="{FF2B5EF4-FFF2-40B4-BE49-F238E27FC236}">
                <a16:creationId xmlns:a16="http://schemas.microsoft.com/office/drawing/2014/main" id="{FE5CBE32-7470-4D1B-9FCD-08A6F7945F2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Content Placeholder 3">
            <a:extLst>
              <a:ext uri="{FF2B5EF4-FFF2-40B4-BE49-F238E27FC236}">
                <a16:creationId xmlns:a16="http://schemas.microsoft.com/office/drawing/2014/main" id="{D092C83C-54D9-4781-AF78-E965BA667485}"/>
              </a:ext>
            </a:extLst>
          </p:cNvPr>
          <p:cNvSpPr>
            <a:spLocks noGrp="1"/>
          </p:cNvSpPr>
          <p:nvPr>
            <p:ph sz="half" idx="2"/>
          </p:nvPr>
        </p:nvSpPr>
        <p:spPr>
          <a:xfrm>
            <a:off x="839788" y="2505075"/>
            <a:ext cx="5157787"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5" name="Text Placeholder 4">
            <a:extLst>
              <a:ext uri="{FF2B5EF4-FFF2-40B4-BE49-F238E27FC236}">
                <a16:creationId xmlns:a16="http://schemas.microsoft.com/office/drawing/2014/main" id="{95CA571C-A3F7-46E3-A86E-378811BF490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Content Placeholder 5">
            <a:extLst>
              <a:ext uri="{FF2B5EF4-FFF2-40B4-BE49-F238E27FC236}">
                <a16:creationId xmlns:a16="http://schemas.microsoft.com/office/drawing/2014/main" id="{E996197E-68E7-4D65-8674-B3BD47F2A8FF}"/>
              </a:ext>
            </a:extLst>
          </p:cNvPr>
          <p:cNvSpPr>
            <a:spLocks noGrp="1"/>
          </p:cNvSpPr>
          <p:nvPr>
            <p:ph sz="quarter" idx="4"/>
          </p:nvPr>
        </p:nvSpPr>
        <p:spPr>
          <a:xfrm>
            <a:off x="6172200" y="2505075"/>
            <a:ext cx="5183188"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7" name="Date Placeholder 6">
            <a:extLst>
              <a:ext uri="{FF2B5EF4-FFF2-40B4-BE49-F238E27FC236}">
                <a16:creationId xmlns:a16="http://schemas.microsoft.com/office/drawing/2014/main" id="{A0D3BE35-5969-4F18-B6BD-43F52C050556}"/>
              </a:ext>
            </a:extLst>
          </p:cNvPr>
          <p:cNvSpPr>
            <a:spLocks noGrp="1"/>
          </p:cNvSpPr>
          <p:nvPr>
            <p:ph type="dt" sz="half" idx="10"/>
          </p:nvPr>
        </p:nvSpPr>
        <p:spPr/>
        <p:txBody>
          <a:bodyPr/>
          <a:lstStyle/>
          <a:p>
            <a:fld id="{2C43C6D6-69BD-42B5-ADAC-E02D990CAA67}" type="datetimeFigureOut">
              <a:rPr lang="es-CO" smtClean="0"/>
              <a:t>23/11/2020</a:t>
            </a:fld>
            <a:endParaRPr lang="es-CO"/>
          </a:p>
        </p:txBody>
      </p:sp>
      <p:sp>
        <p:nvSpPr>
          <p:cNvPr id="8" name="Footer Placeholder 7">
            <a:extLst>
              <a:ext uri="{FF2B5EF4-FFF2-40B4-BE49-F238E27FC236}">
                <a16:creationId xmlns:a16="http://schemas.microsoft.com/office/drawing/2014/main" id="{7923D51A-3102-48D8-8707-78385D5C5B8C}"/>
              </a:ext>
            </a:extLst>
          </p:cNvPr>
          <p:cNvSpPr>
            <a:spLocks noGrp="1"/>
          </p:cNvSpPr>
          <p:nvPr>
            <p:ph type="ftr" sz="quarter" idx="11"/>
          </p:nvPr>
        </p:nvSpPr>
        <p:spPr/>
        <p:txBody>
          <a:bodyPr/>
          <a:lstStyle/>
          <a:p>
            <a:endParaRPr lang="es-CO"/>
          </a:p>
        </p:txBody>
      </p:sp>
      <p:sp>
        <p:nvSpPr>
          <p:cNvPr id="9" name="Slide Number Placeholder 8">
            <a:extLst>
              <a:ext uri="{FF2B5EF4-FFF2-40B4-BE49-F238E27FC236}">
                <a16:creationId xmlns:a16="http://schemas.microsoft.com/office/drawing/2014/main" id="{5E703C00-A7ED-486B-9FCA-C67D56360D17}"/>
              </a:ext>
            </a:extLst>
          </p:cNvPr>
          <p:cNvSpPr>
            <a:spLocks noGrp="1"/>
          </p:cNvSpPr>
          <p:nvPr>
            <p:ph type="sldNum" sz="quarter" idx="12"/>
          </p:nvPr>
        </p:nvSpPr>
        <p:spPr/>
        <p:txBody>
          <a:bodyPr/>
          <a:lstStyle/>
          <a:p>
            <a:fld id="{6C7F1395-05EF-4260-903B-4533783163AB}" type="slidenum">
              <a:rPr lang="es-CO" smtClean="0"/>
              <a:t>‹Nº›</a:t>
            </a:fld>
            <a:endParaRPr lang="es-CO"/>
          </a:p>
        </p:txBody>
      </p:sp>
    </p:spTree>
    <p:extLst>
      <p:ext uri="{BB962C8B-B14F-4D97-AF65-F5344CB8AC3E}">
        <p14:creationId xmlns:p14="http://schemas.microsoft.com/office/powerpoint/2010/main" val="23871918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1930D0-DB1A-48C7-A6FA-42EE424FA9F6}"/>
              </a:ext>
            </a:extLst>
          </p:cNvPr>
          <p:cNvSpPr>
            <a:spLocks noGrp="1"/>
          </p:cNvSpPr>
          <p:nvPr>
            <p:ph type="title"/>
          </p:nvPr>
        </p:nvSpPr>
        <p:spPr/>
        <p:txBody>
          <a:bodyPr/>
          <a:lstStyle/>
          <a:p>
            <a:r>
              <a:rPr lang="es-ES"/>
              <a:t>Haga clic para modificar el estilo de título del patrón</a:t>
            </a:r>
            <a:endParaRPr lang="es-CO"/>
          </a:p>
        </p:txBody>
      </p:sp>
      <p:sp>
        <p:nvSpPr>
          <p:cNvPr id="3" name="Date Placeholder 2">
            <a:extLst>
              <a:ext uri="{FF2B5EF4-FFF2-40B4-BE49-F238E27FC236}">
                <a16:creationId xmlns:a16="http://schemas.microsoft.com/office/drawing/2014/main" id="{2AA063A7-1A40-4896-A2ED-BD690968047E}"/>
              </a:ext>
            </a:extLst>
          </p:cNvPr>
          <p:cNvSpPr>
            <a:spLocks noGrp="1"/>
          </p:cNvSpPr>
          <p:nvPr>
            <p:ph type="dt" sz="half" idx="10"/>
          </p:nvPr>
        </p:nvSpPr>
        <p:spPr/>
        <p:txBody>
          <a:bodyPr/>
          <a:lstStyle/>
          <a:p>
            <a:fld id="{2C43C6D6-69BD-42B5-ADAC-E02D990CAA67}" type="datetimeFigureOut">
              <a:rPr lang="es-CO" smtClean="0"/>
              <a:t>23/11/2020</a:t>
            </a:fld>
            <a:endParaRPr lang="es-CO"/>
          </a:p>
        </p:txBody>
      </p:sp>
      <p:sp>
        <p:nvSpPr>
          <p:cNvPr id="4" name="Footer Placeholder 3">
            <a:extLst>
              <a:ext uri="{FF2B5EF4-FFF2-40B4-BE49-F238E27FC236}">
                <a16:creationId xmlns:a16="http://schemas.microsoft.com/office/drawing/2014/main" id="{E56BCA3E-7111-4C63-ADE1-5AE496D977E1}"/>
              </a:ext>
            </a:extLst>
          </p:cNvPr>
          <p:cNvSpPr>
            <a:spLocks noGrp="1"/>
          </p:cNvSpPr>
          <p:nvPr>
            <p:ph type="ftr" sz="quarter" idx="11"/>
          </p:nvPr>
        </p:nvSpPr>
        <p:spPr/>
        <p:txBody>
          <a:bodyPr/>
          <a:lstStyle/>
          <a:p>
            <a:endParaRPr lang="es-CO"/>
          </a:p>
        </p:txBody>
      </p:sp>
      <p:sp>
        <p:nvSpPr>
          <p:cNvPr id="5" name="Slide Number Placeholder 4">
            <a:extLst>
              <a:ext uri="{FF2B5EF4-FFF2-40B4-BE49-F238E27FC236}">
                <a16:creationId xmlns:a16="http://schemas.microsoft.com/office/drawing/2014/main" id="{43ECEFCA-6B31-46DA-A718-EEB92326A995}"/>
              </a:ext>
            </a:extLst>
          </p:cNvPr>
          <p:cNvSpPr>
            <a:spLocks noGrp="1"/>
          </p:cNvSpPr>
          <p:nvPr>
            <p:ph type="sldNum" sz="quarter" idx="12"/>
          </p:nvPr>
        </p:nvSpPr>
        <p:spPr/>
        <p:txBody>
          <a:bodyPr/>
          <a:lstStyle/>
          <a:p>
            <a:fld id="{6C7F1395-05EF-4260-903B-4533783163AB}" type="slidenum">
              <a:rPr lang="es-CO" smtClean="0"/>
              <a:t>‹Nº›</a:t>
            </a:fld>
            <a:endParaRPr lang="es-CO"/>
          </a:p>
        </p:txBody>
      </p:sp>
    </p:spTree>
    <p:extLst>
      <p:ext uri="{BB962C8B-B14F-4D97-AF65-F5344CB8AC3E}">
        <p14:creationId xmlns:p14="http://schemas.microsoft.com/office/powerpoint/2010/main" val="19580809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96EE870-10A2-43D6-8D70-AA5D717EC986}"/>
              </a:ext>
            </a:extLst>
          </p:cNvPr>
          <p:cNvSpPr>
            <a:spLocks noGrp="1"/>
          </p:cNvSpPr>
          <p:nvPr>
            <p:ph type="dt" sz="half" idx="10"/>
          </p:nvPr>
        </p:nvSpPr>
        <p:spPr/>
        <p:txBody>
          <a:bodyPr/>
          <a:lstStyle/>
          <a:p>
            <a:fld id="{2C43C6D6-69BD-42B5-ADAC-E02D990CAA67}" type="datetimeFigureOut">
              <a:rPr lang="es-CO" smtClean="0"/>
              <a:t>23/11/2020</a:t>
            </a:fld>
            <a:endParaRPr lang="es-CO"/>
          </a:p>
        </p:txBody>
      </p:sp>
      <p:sp>
        <p:nvSpPr>
          <p:cNvPr id="3" name="Footer Placeholder 2">
            <a:extLst>
              <a:ext uri="{FF2B5EF4-FFF2-40B4-BE49-F238E27FC236}">
                <a16:creationId xmlns:a16="http://schemas.microsoft.com/office/drawing/2014/main" id="{B05464A3-0EA4-4C46-A7CE-9C7A7340143B}"/>
              </a:ext>
            </a:extLst>
          </p:cNvPr>
          <p:cNvSpPr>
            <a:spLocks noGrp="1"/>
          </p:cNvSpPr>
          <p:nvPr>
            <p:ph type="ftr" sz="quarter" idx="11"/>
          </p:nvPr>
        </p:nvSpPr>
        <p:spPr/>
        <p:txBody>
          <a:bodyPr/>
          <a:lstStyle/>
          <a:p>
            <a:endParaRPr lang="es-CO"/>
          </a:p>
        </p:txBody>
      </p:sp>
      <p:sp>
        <p:nvSpPr>
          <p:cNvPr id="4" name="Slide Number Placeholder 3">
            <a:extLst>
              <a:ext uri="{FF2B5EF4-FFF2-40B4-BE49-F238E27FC236}">
                <a16:creationId xmlns:a16="http://schemas.microsoft.com/office/drawing/2014/main" id="{78C137AE-452B-4A93-A3A6-7216741182D2}"/>
              </a:ext>
            </a:extLst>
          </p:cNvPr>
          <p:cNvSpPr>
            <a:spLocks noGrp="1"/>
          </p:cNvSpPr>
          <p:nvPr>
            <p:ph type="sldNum" sz="quarter" idx="12"/>
          </p:nvPr>
        </p:nvSpPr>
        <p:spPr/>
        <p:txBody>
          <a:bodyPr/>
          <a:lstStyle/>
          <a:p>
            <a:fld id="{6C7F1395-05EF-4260-903B-4533783163AB}" type="slidenum">
              <a:rPr lang="es-CO" smtClean="0"/>
              <a:t>‹Nº›</a:t>
            </a:fld>
            <a:endParaRPr lang="es-CO"/>
          </a:p>
        </p:txBody>
      </p:sp>
    </p:spTree>
    <p:extLst>
      <p:ext uri="{BB962C8B-B14F-4D97-AF65-F5344CB8AC3E}">
        <p14:creationId xmlns:p14="http://schemas.microsoft.com/office/powerpoint/2010/main" val="10671221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ABCB2B-22C7-4358-9A46-EF8F7045852F}"/>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CO"/>
          </a:p>
        </p:txBody>
      </p:sp>
      <p:sp>
        <p:nvSpPr>
          <p:cNvPr id="3" name="Content Placeholder 2">
            <a:extLst>
              <a:ext uri="{FF2B5EF4-FFF2-40B4-BE49-F238E27FC236}">
                <a16:creationId xmlns:a16="http://schemas.microsoft.com/office/drawing/2014/main" id="{A44D606C-8EA9-4F98-9C0C-2D2025C76FA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Text Placeholder 3">
            <a:extLst>
              <a:ext uri="{FF2B5EF4-FFF2-40B4-BE49-F238E27FC236}">
                <a16:creationId xmlns:a16="http://schemas.microsoft.com/office/drawing/2014/main" id="{69C0C2A9-1786-42D8-9EE8-CB94EE11778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Date Placeholder 4">
            <a:extLst>
              <a:ext uri="{FF2B5EF4-FFF2-40B4-BE49-F238E27FC236}">
                <a16:creationId xmlns:a16="http://schemas.microsoft.com/office/drawing/2014/main" id="{AEFD6DDD-9500-4C4B-BE4C-8BC57E7FB105}"/>
              </a:ext>
            </a:extLst>
          </p:cNvPr>
          <p:cNvSpPr>
            <a:spLocks noGrp="1"/>
          </p:cNvSpPr>
          <p:nvPr>
            <p:ph type="dt" sz="half" idx="10"/>
          </p:nvPr>
        </p:nvSpPr>
        <p:spPr/>
        <p:txBody>
          <a:bodyPr/>
          <a:lstStyle/>
          <a:p>
            <a:fld id="{2C43C6D6-69BD-42B5-ADAC-E02D990CAA67}" type="datetimeFigureOut">
              <a:rPr lang="es-CO" smtClean="0"/>
              <a:t>23/11/2020</a:t>
            </a:fld>
            <a:endParaRPr lang="es-CO"/>
          </a:p>
        </p:txBody>
      </p:sp>
      <p:sp>
        <p:nvSpPr>
          <p:cNvPr id="6" name="Footer Placeholder 5">
            <a:extLst>
              <a:ext uri="{FF2B5EF4-FFF2-40B4-BE49-F238E27FC236}">
                <a16:creationId xmlns:a16="http://schemas.microsoft.com/office/drawing/2014/main" id="{BE498888-D467-4996-8A5F-647696A2516B}"/>
              </a:ext>
            </a:extLst>
          </p:cNvPr>
          <p:cNvSpPr>
            <a:spLocks noGrp="1"/>
          </p:cNvSpPr>
          <p:nvPr>
            <p:ph type="ftr" sz="quarter" idx="11"/>
          </p:nvPr>
        </p:nvSpPr>
        <p:spPr/>
        <p:txBody>
          <a:bodyPr/>
          <a:lstStyle/>
          <a:p>
            <a:endParaRPr lang="es-CO"/>
          </a:p>
        </p:txBody>
      </p:sp>
      <p:sp>
        <p:nvSpPr>
          <p:cNvPr id="7" name="Slide Number Placeholder 6">
            <a:extLst>
              <a:ext uri="{FF2B5EF4-FFF2-40B4-BE49-F238E27FC236}">
                <a16:creationId xmlns:a16="http://schemas.microsoft.com/office/drawing/2014/main" id="{EC3CF6D0-0B74-4121-8291-E5F17695B897}"/>
              </a:ext>
            </a:extLst>
          </p:cNvPr>
          <p:cNvSpPr>
            <a:spLocks noGrp="1"/>
          </p:cNvSpPr>
          <p:nvPr>
            <p:ph type="sldNum" sz="quarter" idx="12"/>
          </p:nvPr>
        </p:nvSpPr>
        <p:spPr/>
        <p:txBody>
          <a:bodyPr/>
          <a:lstStyle/>
          <a:p>
            <a:fld id="{6C7F1395-05EF-4260-903B-4533783163AB}" type="slidenum">
              <a:rPr lang="es-CO" smtClean="0"/>
              <a:t>‹Nº›</a:t>
            </a:fld>
            <a:endParaRPr lang="es-CO"/>
          </a:p>
        </p:txBody>
      </p:sp>
    </p:spTree>
    <p:extLst>
      <p:ext uri="{BB962C8B-B14F-4D97-AF65-F5344CB8AC3E}">
        <p14:creationId xmlns:p14="http://schemas.microsoft.com/office/powerpoint/2010/main" val="9682836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1796D9-4419-4938-AE58-B18B269CA539}"/>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CO"/>
          </a:p>
        </p:txBody>
      </p:sp>
      <p:sp>
        <p:nvSpPr>
          <p:cNvPr id="3" name="Picture Placeholder 2">
            <a:extLst>
              <a:ext uri="{FF2B5EF4-FFF2-40B4-BE49-F238E27FC236}">
                <a16:creationId xmlns:a16="http://schemas.microsoft.com/office/drawing/2014/main" id="{A0620F21-0FC5-4F47-8EF5-E68569F20F2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s-CO"/>
          </a:p>
        </p:txBody>
      </p:sp>
      <p:sp>
        <p:nvSpPr>
          <p:cNvPr id="4" name="Text Placeholder 3">
            <a:extLst>
              <a:ext uri="{FF2B5EF4-FFF2-40B4-BE49-F238E27FC236}">
                <a16:creationId xmlns:a16="http://schemas.microsoft.com/office/drawing/2014/main" id="{D9DC75BD-D637-4C25-B988-3C9E3F7663C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Date Placeholder 4">
            <a:extLst>
              <a:ext uri="{FF2B5EF4-FFF2-40B4-BE49-F238E27FC236}">
                <a16:creationId xmlns:a16="http://schemas.microsoft.com/office/drawing/2014/main" id="{F8CA651F-7A17-4603-A852-EE6184709D85}"/>
              </a:ext>
            </a:extLst>
          </p:cNvPr>
          <p:cNvSpPr>
            <a:spLocks noGrp="1"/>
          </p:cNvSpPr>
          <p:nvPr>
            <p:ph type="dt" sz="half" idx="10"/>
          </p:nvPr>
        </p:nvSpPr>
        <p:spPr/>
        <p:txBody>
          <a:bodyPr/>
          <a:lstStyle/>
          <a:p>
            <a:fld id="{2C43C6D6-69BD-42B5-ADAC-E02D990CAA67}" type="datetimeFigureOut">
              <a:rPr lang="es-CO" smtClean="0"/>
              <a:t>23/11/2020</a:t>
            </a:fld>
            <a:endParaRPr lang="es-CO"/>
          </a:p>
        </p:txBody>
      </p:sp>
      <p:sp>
        <p:nvSpPr>
          <p:cNvPr id="6" name="Footer Placeholder 5">
            <a:extLst>
              <a:ext uri="{FF2B5EF4-FFF2-40B4-BE49-F238E27FC236}">
                <a16:creationId xmlns:a16="http://schemas.microsoft.com/office/drawing/2014/main" id="{2F4AB103-8EB0-4A91-BB97-B8538AE7B2C5}"/>
              </a:ext>
            </a:extLst>
          </p:cNvPr>
          <p:cNvSpPr>
            <a:spLocks noGrp="1"/>
          </p:cNvSpPr>
          <p:nvPr>
            <p:ph type="ftr" sz="quarter" idx="11"/>
          </p:nvPr>
        </p:nvSpPr>
        <p:spPr/>
        <p:txBody>
          <a:bodyPr/>
          <a:lstStyle/>
          <a:p>
            <a:endParaRPr lang="es-CO"/>
          </a:p>
        </p:txBody>
      </p:sp>
      <p:sp>
        <p:nvSpPr>
          <p:cNvPr id="7" name="Slide Number Placeholder 6">
            <a:extLst>
              <a:ext uri="{FF2B5EF4-FFF2-40B4-BE49-F238E27FC236}">
                <a16:creationId xmlns:a16="http://schemas.microsoft.com/office/drawing/2014/main" id="{D2FADCED-D582-42B7-B57A-0A9F52C6D250}"/>
              </a:ext>
            </a:extLst>
          </p:cNvPr>
          <p:cNvSpPr>
            <a:spLocks noGrp="1"/>
          </p:cNvSpPr>
          <p:nvPr>
            <p:ph type="sldNum" sz="quarter" idx="12"/>
          </p:nvPr>
        </p:nvSpPr>
        <p:spPr/>
        <p:txBody>
          <a:bodyPr/>
          <a:lstStyle/>
          <a:p>
            <a:fld id="{6C7F1395-05EF-4260-903B-4533783163AB}" type="slidenum">
              <a:rPr lang="es-CO" smtClean="0"/>
              <a:t>‹Nº›</a:t>
            </a:fld>
            <a:endParaRPr lang="es-CO"/>
          </a:p>
        </p:txBody>
      </p:sp>
    </p:spTree>
    <p:extLst>
      <p:ext uri="{BB962C8B-B14F-4D97-AF65-F5344CB8AC3E}">
        <p14:creationId xmlns:p14="http://schemas.microsoft.com/office/powerpoint/2010/main" val="22333644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B4B3B43-0B17-45C5-A3BA-9A6FBD6A8C0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CO"/>
          </a:p>
        </p:txBody>
      </p:sp>
      <p:sp>
        <p:nvSpPr>
          <p:cNvPr id="3" name="Text Placeholder 2">
            <a:extLst>
              <a:ext uri="{FF2B5EF4-FFF2-40B4-BE49-F238E27FC236}">
                <a16:creationId xmlns:a16="http://schemas.microsoft.com/office/drawing/2014/main" id="{70E137F0-2A52-4168-9002-ED7580EF5DA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Date Placeholder 3">
            <a:extLst>
              <a:ext uri="{FF2B5EF4-FFF2-40B4-BE49-F238E27FC236}">
                <a16:creationId xmlns:a16="http://schemas.microsoft.com/office/drawing/2014/main" id="{78CB64B2-7BFE-4EEB-A27C-4B1FD76B450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C43C6D6-69BD-42B5-ADAC-E02D990CAA67}" type="datetimeFigureOut">
              <a:rPr lang="es-CO" smtClean="0"/>
              <a:t>23/11/2020</a:t>
            </a:fld>
            <a:endParaRPr lang="es-CO"/>
          </a:p>
        </p:txBody>
      </p:sp>
      <p:sp>
        <p:nvSpPr>
          <p:cNvPr id="5" name="Footer Placeholder 4">
            <a:extLst>
              <a:ext uri="{FF2B5EF4-FFF2-40B4-BE49-F238E27FC236}">
                <a16:creationId xmlns:a16="http://schemas.microsoft.com/office/drawing/2014/main" id="{1C95C5DC-B62C-4220-A5BD-EF6039B71FA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O"/>
          </a:p>
        </p:txBody>
      </p:sp>
      <p:sp>
        <p:nvSpPr>
          <p:cNvPr id="6" name="Slide Number Placeholder 5">
            <a:extLst>
              <a:ext uri="{FF2B5EF4-FFF2-40B4-BE49-F238E27FC236}">
                <a16:creationId xmlns:a16="http://schemas.microsoft.com/office/drawing/2014/main" id="{6A2F837E-27A5-4FA6-A528-4BB3985419C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C7F1395-05EF-4260-903B-4533783163AB}" type="slidenum">
              <a:rPr lang="es-CO" smtClean="0"/>
              <a:t>‹Nº›</a:t>
            </a:fld>
            <a:endParaRPr lang="es-CO"/>
          </a:p>
        </p:txBody>
      </p:sp>
    </p:spTree>
    <p:extLst>
      <p:ext uri="{BB962C8B-B14F-4D97-AF65-F5344CB8AC3E}">
        <p14:creationId xmlns:p14="http://schemas.microsoft.com/office/powerpoint/2010/main" val="41512070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7.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7.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7.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7.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7.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7.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7.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2.jpeg"/><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7.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13.xml"/><Relationship Id="rId2" Type="http://schemas.openxmlformats.org/officeDocument/2006/relationships/diagramData" Target="../diagrams/data13.xml"/><Relationship Id="rId1" Type="http://schemas.openxmlformats.org/officeDocument/2006/relationships/slideLayout" Target="../slideLayouts/slideLayout7.xml"/><Relationship Id="rId6" Type="http://schemas.microsoft.com/office/2007/relationships/diagramDrawing" Target="../diagrams/drawing13.xml"/><Relationship Id="rId5" Type="http://schemas.openxmlformats.org/officeDocument/2006/relationships/diagramColors" Target="../diagrams/colors13.xml"/><Relationship Id="rId4" Type="http://schemas.openxmlformats.org/officeDocument/2006/relationships/diagramQuickStyle" Target="../diagrams/quickStyle13.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14.xml"/><Relationship Id="rId2" Type="http://schemas.openxmlformats.org/officeDocument/2006/relationships/diagramData" Target="../diagrams/data14.xml"/><Relationship Id="rId1" Type="http://schemas.openxmlformats.org/officeDocument/2006/relationships/slideLayout" Target="../slideLayouts/slideLayout7.xml"/><Relationship Id="rId6" Type="http://schemas.microsoft.com/office/2007/relationships/diagramDrawing" Target="../diagrams/drawing14.xml"/><Relationship Id="rId5" Type="http://schemas.openxmlformats.org/officeDocument/2006/relationships/diagramColors" Target="../diagrams/colors14.xml"/><Relationship Id="rId4" Type="http://schemas.openxmlformats.org/officeDocument/2006/relationships/diagramQuickStyle" Target="../diagrams/quickStyle14.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15.xml"/><Relationship Id="rId2" Type="http://schemas.openxmlformats.org/officeDocument/2006/relationships/diagramData" Target="../diagrams/data15.xml"/><Relationship Id="rId1" Type="http://schemas.openxmlformats.org/officeDocument/2006/relationships/slideLayout" Target="../slideLayouts/slideLayout7.xml"/><Relationship Id="rId6" Type="http://schemas.microsoft.com/office/2007/relationships/diagramDrawing" Target="../diagrams/drawing15.xml"/><Relationship Id="rId5" Type="http://schemas.openxmlformats.org/officeDocument/2006/relationships/diagramColors" Target="../diagrams/colors15.xml"/><Relationship Id="rId4" Type="http://schemas.openxmlformats.org/officeDocument/2006/relationships/diagramQuickStyle" Target="../diagrams/quickStyle15.xml"/></Relationships>
</file>

<file path=ppt/slides/_rels/slide24.xml.rels><?xml version="1.0" encoding="UTF-8" standalone="yes"?>
<Relationships xmlns="http://schemas.openxmlformats.org/package/2006/relationships"><Relationship Id="rId3" Type="http://schemas.openxmlformats.org/officeDocument/2006/relationships/diagramLayout" Target="../diagrams/layout16.xml"/><Relationship Id="rId2" Type="http://schemas.openxmlformats.org/officeDocument/2006/relationships/diagramData" Target="../diagrams/data16.xml"/><Relationship Id="rId1" Type="http://schemas.openxmlformats.org/officeDocument/2006/relationships/slideLayout" Target="../slideLayouts/slideLayout7.xml"/><Relationship Id="rId6" Type="http://schemas.microsoft.com/office/2007/relationships/diagramDrawing" Target="../diagrams/drawing16.xml"/><Relationship Id="rId5" Type="http://schemas.openxmlformats.org/officeDocument/2006/relationships/diagramColors" Target="../diagrams/colors16.xml"/><Relationship Id="rId4" Type="http://schemas.openxmlformats.org/officeDocument/2006/relationships/diagramQuickStyle" Target="../diagrams/quickStyle16.xml"/></Relationships>
</file>

<file path=ppt/slides/_rels/slide25.xml.rels><?xml version="1.0" encoding="UTF-8" standalone="yes"?>
<Relationships xmlns="http://schemas.openxmlformats.org/package/2006/relationships"><Relationship Id="rId3" Type="http://schemas.openxmlformats.org/officeDocument/2006/relationships/diagramLayout" Target="../diagrams/layout17.xml"/><Relationship Id="rId2" Type="http://schemas.openxmlformats.org/officeDocument/2006/relationships/diagramData" Target="../diagrams/data17.xml"/><Relationship Id="rId1" Type="http://schemas.openxmlformats.org/officeDocument/2006/relationships/slideLayout" Target="../slideLayouts/slideLayout7.xml"/><Relationship Id="rId6" Type="http://schemas.microsoft.com/office/2007/relationships/diagramDrawing" Target="../diagrams/drawing17.xml"/><Relationship Id="rId5" Type="http://schemas.openxmlformats.org/officeDocument/2006/relationships/diagramColors" Target="../diagrams/colors17.xml"/><Relationship Id="rId4" Type="http://schemas.openxmlformats.org/officeDocument/2006/relationships/diagramQuickStyle" Target="../diagrams/quickStyle17.xml"/></Relationships>
</file>

<file path=ppt/slides/_rels/slide26.xml.rels><?xml version="1.0" encoding="UTF-8" standalone="yes"?>
<Relationships xmlns="http://schemas.openxmlformats.org/package/2006/relationships"><Relationship Id="rId3" Type="http://schemas.openxmlformats.org/officeDocument/2006/relationships/diagramLayout" Target="../diagrams/layout18.xml"/><Relationship Id="rId2" Type="http://schemas.openxmlformats.org/officeDocument/2006/relationships/diagramData" Target="../diagrams/data18.xml"/><Relationship Id="rId1" Type="http://schemas.openxmlformats.org/officeDocument/2006/relationships/slideLayout" Target="../slideLayouts/slideLayout7.xml"/><Relationship Id="rId6" Type="http://schemas.microsoft.com/office/2007/relationships/diagramDrawing" Target="../diagrams/drawing18.xml"/><Relationship Id="rId5" Type="http://schemas.openxmlformats.org/officeDocument/2006/relationships/diagramColors" Target="../diagrams/colors18.xml"/><Relationship Id="rId4" Type="http://schemas.openxmlformats.org/officeDocument/2006/relationships/diagramQuickStyle" Target="../diagrams/quickStyle18.xml"/></Relationships>
</file>

<file path=ppt/slides/_rels/slide27.xml.rels><?xml version="1.0" encoding="UTF-8" standalone="yes"?>
<Relationships xmlns="http://schemas.openxmlformats.org/package/2006/relationships"><Relationship Id="rId3" Type="http://schemas.openxmlformats.org/officeDocument/2006/relationships/diagramLayout" Target="../diagrams/layout19.xml"/><Relationship Id="rId2" Type="http://schemas.openxmlformats.org/officeDocument/2006/relationships/diagramData" Target="../diagrams/data19.xml"/><Relationship Id="rId1" Type="http://schemas.openxmlformats.org/officeDocument/2006/relationships/slideLayout" Target="../slideLayouts/slideLayout7.xml"/><Relationship Id="rId6" Type="http://schemas.microsoft.com/office/2007/relationships/diagramDrawing" Target="../diagrams/drawing19.xml"/><Relationship Id="rId5" Type="http://schemas.openxmlformats.org/officeDocument/2006/relationships/diagramColors" Target="../diagrams/colors19.xml"/><Relationship Id="rId4" Type="http://schemas.openxmlformats.org/officeDocument/2006/relationships/diagramQuickStyle" Target="../diagrams/quickStyle19.xml"/></Relationships>
</file>

<file path=ppt/slides/_rels/slide28.xml.rels><?xml version="1.0" encoding="UTF-8" standalone="yes"?>
<Relationships xmlns="http://schemas.openxmlformats.org/package/2006/relationships"><Relationship Id="rId3" Type="http://schemas.openxmlformats.org/officeDocument/2006/relationships/diagramLayout" Target="../diagrams/layout20.xml"/><Relationship Id="rId2" Type="http://schemas.openxmlformats.org/officeDocument/2006/relationships/diagramData" Target="../diagrams/data20.xml"/><Relationship Id="rId1" Type="http://schemas.openxmlformats.org/officeDocument/2006/relationships/slideLayout" Target="../slideLayouts/slideLayout7.xml"/><Relationship Id="rId6" Type="http://schemas.microsoft.com/office/2007/relationships/diagramDrawing" Target="../diagrams/drawing20.xml"/><Relationship Id="rId5" Type="http://schemas.openxmlformats.org/officeDocument/2006/relationships/diagramColors" Target="../diagrams/colors20.xml"/><Relationship Id="rId4" Type="http://schemas.openxmlformats.org/officeDocument/2006/relationships/diagramQuickStyle" Target="../diagrams/quickStyle20.xml"/></Relationships>
</file>

<file path=ppt/slides/_rels/slide29.xml.rels><?xml version="1.0" encoding="UTF-8" standalone="yes"?>
<Relationships xmlns="http://schemas.openxmlformats.org/package/2006/relationships"><Relationship Id="rId3" Type="http://schemas.openxmlformats.org/officeDocument/2006/relationships/diagramLayout" Target="../diagrams/layout21.xml"/><Relationship Id="rId2" Type="http://schemas.openxmlformats.org/officeDocument/2006/relationships/diagramData" Target="../diagrams/data21.xml"/><Relationship Id="rId1" Type="http://schemas.openxmlformats.org/officeDocument/2006/relationships/slideLayout" Target="../slideLayouts/slideLayout7.xml"/><Relationship Id="rId6" Type="http://schemas.microsoft.com/office/2007/relationships/diagramDrawing" Target="../diagrams/drawing21.xml"/><Relationship Id="rId5" Type="http://schemas.openxmlformats.org/officeDocument/2006/relationships/diagramColors" Target="../diagrams/colors21.xml"/><Relationship Id="rId4" Type="http://schemas.openxmlformats.org/officeDocument/2006/relationships/diagramQuickStyle" Target="../diagrams/quickStyle2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3" Type="http://schemas.openxmlformats.org/officeDocument/2006/relationships/diagramLayout" Target="../diagrams/layout22.xml"/><Relationship Id="rId2" Type="http://schemas.openxmlformats.org/officeDocument/2006/relationships/diagramData" Target="../diagrams/data22.xml"/><Relationship Id="rId1" Type="http://schemas.openxmlformats.org/officeDocument/2006/relationships/slideLayout" Target="../slideLayouts/slideLayout7.xml"/><Relationship Id="rId6" Type="http://schemas.microsoft.com/office/2007/relationships/diagramDrawing" Target="../diagrams/drawing22.xml"/><Relationship Id="rId5" Type="http://schemas.openxmlformats.org/officeDocument/2006/relationships/diagramColors" Target="../diagrams/colors22.xml"/><Relationship Id="rId4" Type="http://schemas.openxmlformats.org/officeDocument/2006/relationships/diagramQuickStyle" Target="../diagrams/quickStyle22.xml"/></Relationships>
</file>

<file path=ppt/slides/_rels/slide31.xml.rels><?xml version="1.0" encoding="UTF-8" standalone="yes"?>
<Relationships xmlns="http://schemas.openxmlformats.org/package/2006/relationships"><Relationship Id="rId3" Type="http://schemas.openxmlformats.org/officeDocument/2006/relationships/diagramLayout" Target="../diagrams/layout23.xml"/><Relationship Id="rId2" Type="http://schemas.openxmlformats.org/officeDocument/2006/relationships/diagramData" Target="../diagrams/data23.xml"/><Relationship Id="rId1" Type="http://schemas.openxmlformats.org/officeDocument/2006/relationships/slideLayout" Target="../slideLayouts/slideLayout7.xml"/><Relationship Id="rId6" Type="http://schemas.microsoft.com/office/2007/relationships/diagramDrawing" Target="../diagrams/drawing23.xml"/><Relationship Id="rId5" Type="http://schemas.openxmlformats.org/officeDocument/2006/relationships/diagramColors" Target="../diagrams/colors23.xml"/><Relationship Id="rId4" Type="http://schemas.openxmlformats.org/officeDocument/2006/relationships/diagramQuickStyle" Target="../diagrams/quickStyle23.xml"/></Relationships>
</file>

<file path=ppt/slides/_rels/slide32.xml.rels><?xml version="1.0" encoding="UTF-8" standalone="yes"?>
<Relationships xmlns="http://schemas.openxmlformats.org/package/2006/relationships"><Relationship Id="rId3" Type="http://schemas.openxmlformats.org/officeDocument/2006/relationships/diagramLayout" Target="../diagrams/layout24.xml"/><Relationship Id="rId2" Type="http://schemas.openxmlformats.org/officeDocument/2006/relationships/diagramData" Target="../diagrams/data24.xml"/><Relationship Id="rId1" Type="http://schemas.openxmlformats.org/officeDocument/2006/relationships/slideLayout" Target="../slideLayouts/slideLayout7.xml"/><Relationship Id="rId6" Type="http://schemas.microsoft.com/office/2007/relationships/diagramDrawing" Target="../diagrams/drawing24.xml"/><Relationship Id="rId5" Type="http://schemas.openxmlformats.org/officeDocument/2006/relationships/diagramColors" Target="../diagrams/colors24.xml"/><Relationship Id="rId4" Type="http://schemas.openxmlformats.org/officeDocument/2006/relationships/diagramQuickStyle" Target="../diagrams/quickStyle24.xml"/></Relationships>
</file>

<file path=ppt/slides/_rels/slide33.xml.rels><?xml version="1.0" encoding="UTF-8" standalone="yes"?>
<Relationships xmlns="http://schemas.openxmlformats.org/package/2006/relationships"><Relationship Id="rId3" Type="http://schemas.openxmlformats.org/officeDocument/2006/relationships/diagramLayout" Target="../diagrams/layout25.xml"/><Relationship Id="rId2" Type="http://schemas.openxmlformats.org/officeDocument/2006/relationships/diagramData" Target="../diagrams/data25.xml"/><Relationship Id="rId1" Type="http://schemas.openxmlformats.org/officeDocument/2006/relationships/slideLayout" Target="../slideLayouts/slideLayout7.xml"/><Relationship Id="rId6" Type="http://schemas.microsoft.com/office/2007/relationships/diagramDrawing" Target="../diagrams/drawing25.xml"/><Relationship Id="rId5" Type="http://schemas.openxmlformats.org/officeDocument/2006/relationships/diagramColors" Target="../diagrams/colors25.xml"/><Relationship Id="rId4" Type="http://schemas.openxmlformats.org/officeDocument/2006/relationships/diagramQuickStyle" Target="../diagrams/quickStyle25.xml"/></Relationships>
</file>

<file path=ppt/slides/_rels/slide34.xml.rels><?xml version="1.0" encoding="UTF-8" standalone="yes"?>
<Relationships xmlns="http://schemas.openxmlformats.org/package/2006/relationships"><Relationship Id="rId3" Type="http://schemas.openxmlformats.org/officeDocument/2006/relationships/diagramLayout" Target="../diagrams/layout26.xml"/><Relationship Id="rId2" Type="http://schemas.openxmlformats.org/officeDocument/2006/relationships/diagramData" Target="../diagrams/data26.xml"/><Relationship Id="rId1" Type="http://schemas.openxmlformats.org/officeDocument/2006/relationships/slideLayout" Target="../slideLayouts/slideLayout7.xml"/><Relationship Id="rId6" Type="http://schemas.microsoft.com/office/2007/relationships/diagramDrawing" Target="../diagrams/drawing26.xml"/><Relationship Id="rId5" Type="http://schemas.openxmlformats.org/officeDocument/2006/relationships/diagramColors" Target="../diagrams/colors26.xml"/><Relationship Id="rId4" Type="http://schemas.openxmlformats.org/officeDocument/2006/relationships/diagramQuickStyle" Target="../diagrams/quickStyle26.xml"/></Relationships>
</file>

<file path=ppt/slides/_rels/slide35.xml.rels><?xml version="1.0" encoding="UTF-8" standalone="yes"?>
<Relationships xmlns="http://schemas.openxmlformats.org/package/2006/relationships"><Relationship Id="rId3" Type="http://schemas.openxmlformats.org/officeDocument/2006/relationships/diagramLayout" Target="../diagrams/layout27.xml"/><Relationship Id="rId2" Type="http://schemas.openxmlformats.org/officeDocument/2006/relationships/diagramData" Target="../diagrams/data27.xml"/><Relationship Id="rId1" Type="http://schemas.openxmlformats.org/officeDocument/2006/relationships/slideLayout" Target="../slideLayouts/slideLayout7.xml"/><Relationship Id="rId6" Type="http://schemas.microsoft.com/office/2007/relationships/diagramDrawing" Target="../diagrams/drawing27.xml"/><Relationship Id="rId5" Type="http://schemas.openxmlformats.org/officeDocument/2006/relationships/diagramColors" Target="../diagrams/colors27.xml"/><Relationship Id="rId4" Type="http://schemas.openxmlformats.org/officeDocument/2006/relationships/diagramQuickStyle" Target="../diagrams/quickStyle27.xml"/></Relationships>
</file>

<file path=ppt/slides/_rels/slide36.xml.rels><?xml version="1.0" encoding="UTF-8" standalone="yes"?>
<Relationships xmlns="http://schemas.openxmlformats.org/package/2006/relationships"><Relationship Id="rId3" Type="http://schemas.openxmlformats.org/officeDocument/2006/relationships/diagramLayout" Target="../diagrams/layout28.xml"/><Relationship Id="rId2" Type="http://schemas.openxmlformats.org/officeDocument/2006/relationships/diagramData" Target="../diagrams/data28.xml"/><Relationship Id="rId1" Type="http://schemas.openxmlformats.org/officeDocument/2006/relationships/slideLayout" Target="../slideLayouts/slideLayout7.xml"/><Relationship Id="rId6" Type="http://schemas.microsoft.com/office/2007/relationships/diagramDrawing" Target="../diagrams/drawing28.xml"/><Relationship Id="rId5" Type="http://schemas.openxmlformats.org/officeDocument/2006/relationships/diagramColors" Target="../diagrams/colors28.xml"/><Relationship Id="rId4" Type="http://schemas.openxmlformats.org/officeDocument/2006/relationships/diagramQuickStyle" Target="../diagrams/quickStyle28.xml"/></Relationships>
</file>

<file path=ppt/slides/_rels/slide37.xml.rels><?xml version="1.0" encoding="UTF-8" standalone="yes"?>
<Relationships xmlns="http://schemas.openxmlformats.org/package/2006/relationships"><Relationship Id="rId3" Type="http://schemas.openxmlformats.org/officeDocument/2006/relationships/diagramLayout" Target="../diagrams/layout29.xml"/><Relationship Id="rId2" Type="http://schemas.openxmlformats.org/officeDocument/2006/relationships/diagramData" Target="../diagrams/data29.xml"/><Relationship Id="rId1" Type="http://schemas.openxmlformats.org/officeDocument/2006/relationships/slideLayout" Target="../slideLayouts/slideLayout7.xml"/><Relationship Id="rId6" Type="http://schemas.microsoft.com/office/2007/relationships/diagramDrawing" Target="../diagrams/drawing29.xml"/><Relationship Id="rId5" Type="http://schemas.openxmlformats.org/officeDocument/2006/relationships/diagramColors" Target="../diagrams/colors29.xml"/><Relationship Id="rId4" Type="http://schemas.openxmlformats.org/officeDocument/2006/relationships/diagramQuickStyle" Target="../diagrams/quickStyle29.xml"/></Relationships>
</file>

<file path=ppt/slides/_rels/slide38.xml.rels><?xml version="1.0" encoding="UTF-8" standalone="yes"?>
<Relationships xmlns="http://schemas.openxmlformats.org/package/2006/relationships"><Relationship Id="rId3" Type="http://schemas.openxmlformats.org/officeDocument/2006/relationships/diagramLayout" Target="../diagrams/layout30.xml"/><Relationship Id="rId2" Type="http://schemas.openxmlformats.org/officeDocument/2006/relationships/diagramData" Target="../diagrams/data30.xml"/><Relationship Id="rId1" Type="http://schemas.openxmlformats.org/officeDocument/2006/relationships/slideLayout" Target="../slideLayouts/slideLayout7.xml"/><Relationship Id="rId6" Type="http://schemas.microsoft.com/office/2007/relationships/diagramDrawing" Target="../diagrams/drawing30.xml"/><Relationship Id="rId5" Type="http://schemas.openxmlformats.org/officeDocument/2006/relationships/diagramColors" Target="../diagrams/colors30.xml"/><Relationship Id="rId4" Type="http://schemas.openxmlformats.org/officeDocument/2006/relationships/diagramQuickStyle" Target="../diagrams/quickStyle30.xml"/></Relationships>
</file>

<file path=ppt/slides/_rels/slide39.xml.rels><?xml version="1.0" encoding="UTF-8" standalone="yes"?>
<Relationships xmlns="http://schemas.openxmlformats.org/package/2006/relationships"><Relationship Id="rId3" Type="http://schemas.openxmlformats.org/officeDocument/2006/relationships/diagramLayout" Target="../diagrams/layout31.xml"/><Relationship Id="rId2" Type="http://schemas.openxmlformats.org/officeDocument/2006/relationships/diagramData" Target="../diagrams/data31.xml"/><Relationship Id="rId1" Type="http://schemas.openxmlformats.org/officeDocument/2006/relationships/slideLayout" Target="../slideLayouts/slideLayout7.xml"/><Relationship Id="rId6" Type="http://schemas.microsoft.com/office/2007/relationships/diagramDrawing" Target="../diagrams/drawing31.xml"/><Relationship Id="rId5" Type="http://schemas.openxmlformats.org/officeDocument/2006/relationships/diagramColors" Target="../diagrams/colors31.xml"/><Relationship Id="rId4" Type="http://schemas.openxmlformats.org/officeDocument/2006/relationships/diagramQuickStyle" Target="../diagrams/quickStyle31.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1.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3" Type="http://schemas.openxmlformats.org/officeDocument/2006/relationships/diagramLayout" Target="../diagrams/layout32.xml"/><Relationship Id="rId2" Type="http://schemas.openxmlformats.org/officeDocument/2006/relationships/diagramData" Target="../diagrams/data32.xml"/><Relationship Id="rId1" Type="http://schemas.openxmlformats.org/officeDocument/2006/relationships/slideLayout" Target="../slideLayouts/slideLayout7.xml"/><Relationship Id="rId6" Type="http://schemas.microsoft.com/office/2007/relationships/diagramDrawing" Target="../diagrams/drawing32.xml"/><Relationship Id="rId5" Type="http://schemas.openxmlformats.org/officeDocument/2006/relationships/diagramColors" Target="../diagrams/colors32.xml"/><Relationship Id="rId4" Type="http://schemas.openxmlformats.org/officeDocument/2006/relationships/diagramQuickStyle" Target="../diagrams/quickStyle32.xml"/></Relationships>
</file>

<file path=ppt/slides/_rels/slide42.xml.rels><?xml version="1.0" encoding="UTF-8" standalone="yes"?>
<Relationships xmlns="http://schemas.openxmlformats.org/package/2006/relationships"><Relationship Id="rId3" Type="http://schemas.openxmlformats.org/officeDocument/2006/relationships/diagramLayout" Target="../diagrams/layout33.xml"/><Relationship Id="rId2" Type="http://schemas.openxmlformats.org/officeDocument/2006/relationships/diagramData" Target="../diagrams/data33.xml"/><Relationship Id="rId1" Type="http://schemas.openxmlformats.org/officeDocument/2006/relationships/slideLayout" Target="../slideLayouts/slideLayout7.xml"/><Relationship Id="rId6" Type="http://schemas.microsoft.com/office/2007/relationships/diagramDrawing" Target="../diagrams/drawing33.xml"/><Relationship Id="rId5" Type="http://schemas.openxmlformats.org/officeDocument/2006/relationships/diagramColors" Target="../diagrams/colors33.xml"/><Relationship Id="rId4" Type="http://schemas.openxmlformats.org/officeDocument/2006/relationships/diagramQuickStyle" Target="../diagrams/quickStyle33.xml"/></Relationships>
</file>

<file path=ppt/slides/_rels/slide43.xml.rels><?xml version="1.0" encoding="UTF-8" standalone="yes"?>
<Relationships xmlns="http://schemas.openxmlformats.org/package/2006/relationships"><Relationship Id="rId3" Type="http://schemas.openxmlformats.org/officeDocument/2006/relationships/diagramLayout" Target="../diagrams/layout34.xml"/><Relationship Id="rId2" Type="http://schemas.openxmlformats.org/officeDocument/2006/relationships/diagramData" Target="../diagrams/data34.xml"/><Relationship Id="rId1" Type="http://schemas.openxmlformats.org/officeDocument/2006/relationships/slideLayout" Target="../slideLayouts/slideLayout7.xml"/><Relationship Id="rId6" Type="http://schemas.microsoft.com/office/2007/relationships/diagramDrawing" Target="../diagrams/drawing34.xml"/><Relationship Id="rId5" Type="http://schemas.openxmlformats.org/officeDocument/2006/relationships/diagramColors" Target="../diagrams/colors34.xml"/><Relationship Id="rId4" Type="http://schemas.openxmlformats.org/officeDocument/2006/relationships/diagramQuickStyle" Target="../diagrams/quickStyle34.xml"/></Relationships>
</file>

<file path=ppt/slides/_rels/slide44.xml.rels><?xml version="1.0" encoding="UTF-8" standalone="yes"?>
<Relationships xmlns="http://schemas.openxmlformats.org/package/2006/relationships"><Relationship Id="rId3" Type="http://schemas.openxmlformats.org/officeDocument/2006/relationships/diagramLayout" Target="../diagrams/layout35.xml"/><Relationship Id="rId2" Type="http://schemas.openxmlformats.org/officeDocument/2006/relationships/diagramData" Target="../diagrams/data35.xml"/><Relationship Id="rId1" Type="http://schemas.openxmlformats.org/officeDocument/2006/relationships/slideLayout" Target="../slideLayouts/slideLayout7.xml"/><Relationship Id="rId6" Type="http://schemas.microsoft.com/office/2007/relationships/diagramDrawing" Target="../diagrams/drawing35.xml"/><Relationship Id="rId5" Type="http://schemas.openxmlformats.org/officeDocument/2006/relationships/diagramColors" Target="../diagrams/colors35.xml"/><Relationship Id="rId4" Type="http://schemas.openxmlformats.org/officeDocument/2006/relationships/diagramQuickStyle" Target="../diagrams/quickStyle35.xml"/></Relationships>
</file>

<file path=ppt/slides/_rels/slide45.xml.rels><?xml version="1.0" encoding="UTF-8" standalone="yes"?>
<Relationships xmlns="http://schemas.openxmlformats.org/package/2006/relationships"><Relationship Id="rId3" Type="http://schemas.openxmlformats.org/officeDocument/2006/relationships/diagramLayout" Target="../diagrams/layout36.xml"/><Relationship Id="rId7" Type="http://schemas.openxmlformats.org/officeDocument/2006/relationships/image" Target="../media/image3.jpeg"/><Relationship Id="rId2" Type="http://schemas.openxmlformats.org/officeDocument/2006/relationships/diagramData" Target="../diagrams/data36.xml"/><Relationship Id="rId1" Type="http://schemas.openxmlformats.org/officeDocument/2006/relationships/slideLayout" Target="../slideLayouts/slideLayout7.xml"/><Relationship Id="rId6" Type="http://schemas.microsoft.com/office/2007/relationships/diagramDrawing" Target="../diagrams/drawing36.xml"/><Relationship Id="rId5" Type="http://schemas.openxmlformats.org/officeDocument/2006/relationships/diagramColors" Target="../diagrams/colors36.xml"/><Relationship Id="rId4" Type="http://schemas.openxmlformats.org/officeDocument/2006/relationships/diagramQuickStyle" Target="../diagrams/quickStyle36.xml"/></Relationships>
</file>

<file path=ppt/slides/_rels/slide46.xml.rels><?xml version="1.0" encoding="UTF-8" standalone="yes"?>
<Relationships xmlns="http://schemas.openxmlformats.org/package/2006/relationships"><Relationship Id="rId3" Type="http://schemas.openxmlformats.org/officeDocument/2006/relationships/diagramLayout" Target="../diagrams/layout37.xml"/><Relationship Id="rId2" Type="http://schemas.openxmlformats.org/officeDocument/2006/relationships/diagramData" Target="../diagrams/data37.xml"/><Relationship Id="rId1" Type="http://schemas.openxmlformats.org/officeDocument/2006/relationships/slideLayout" Target="../slideLayouts/slideLayout7.xml"/><Relationship Id="rId6" Type="http://schemas.microsoft.com/office/2007/relationships/diagramDrawing" Target="../diagrams/drawing37.xml"/><Relationship Id="rId5" Type="http://schemas.openxmlformats.org/officeDocument/2006/relationships/diagramColors" Target="../diagrams/colors37.xml"/><Relationship Id="rId4" Type="http://schemas.openxmlformats.org/officeDocument/2006/relationships/diagramQuickStyle" Target="../diagrams/quickStyle37.xml"/></Relationships>
</file>

<file path=ppt/slides/_rels/slide47.xml.rels><?xml version="1.0" encoding="UTF-8" standalone="yes"?>
<Relationships xmlns="http://schemas.openxmlformats.org/package/2006/relationships"><Relationship Id="rId3" Type="http://schemas.openxmlformats.org/officeDocument/2006/relationships/diagramLayout" Target="../diagrams/layout38.xml"/><Relationship Id="rId2" Type="http://schemas.openxmlformats.org/officeDocument/2006/relationships/diagramData" Target="../diagrams/data38.xml"/><Relationship Id="rId1" Type="http://schemas.openxmlformats.org/officeDocument/2006/relationships/slideLayout" Target="../slideLayouts/slideLayout7.xml"/><Relationship Id="rId6" Type="http://schemas.microsoft.com/office/2007/relationships/diagramDrawing" Target="../diagrams/drawing38.xml"/><Relationship Id="rId5" Type="http://schemas.openxmlformats.org/officeDocument/2006/relationships/diagramColors" Target="../diagrams/colors38.xml"/><Relationship Id="rId4" Type="http://schemas.openxmlformats.org/officeDocument/2006/relationships/diagramQuickStyle" Target="../diagrams/quickStyle38.xml"/></Relationships>
</file>

<file path=ppt/slides/_rels/slide48.xml.rels><?xml version="1.0" encoding="UTF-8" standalone="yes"?>
<Relationships xmlns="http://schemas.openxmlformats.org/package/2006/relationships"><Relationship Id="rId3" Type="http://schemas.openxmlformats.org/officeDocument/2006/relationships/diagramLayout" Target="../diagrams/layout39.xml"/><Relationship Id="rId2" Type="http://schemas.openxmlformats.org/officeDocument/2006/relationships/diagramData" Target="../diagrams/data39.xml"/><Relationship Id="rId1" Type="http://schemas.openxmlformats.org/officeDocument/2006/relationships/slideLayout" Target="../slideLayouts/slideLayout7.xml"/><Relationship Id="rId6" Type="http://schemas.microsoft.com/office/2007/relationships/diagramDrawing" Target="../diagrams/drawing39.xml"/><Relationship Id="rId5" Type="http://schemas.openxmlformats.org/officeDocument/2006/relationships/diagramColors" Target="../diagrams/colors39.xml"/><Relationship Id="rId4" Type="http://schemas.openxmlformats.org/officeDocument/2006/relationships/diagramQuickStyle" Target="../diagrams/quickStyle39.xml"/></Relationships>
</file>

<file path=ppt/slides/_rels/slide49.xml.rels><?xml version="1.0" encoding="UTF-8" standalone="yes"?>
<Relationships xmlns="http://schemas.openxmlformats.org/package/2006/relationships"><Relationship Id="rId3" Type="http://schemas.openxmlformats.org/officeDocument/2006/relationships/diagramLayout" Target="../diagrams/layout40.xml"/><Relationship Id="rId2" Type="http://schemas.openxmlformats.org/officeDocument/2006/relationships/diagramData" Target="../diagrams/data40.xml"/><Relationship Id="rId1" Type="http://schemas.openxmlformats.org/officeDocument/2006/relationships/slideLayout" Target="../slideLayouts/slideLayout7.xml"/><Relationship Id="rId6" Type="http://schemas.microsoft.com/office/2007/relationships/diagramDrawing" Target="../diagrams/drawing40.xml"/><Relationship Id="rId5" Type="http://schemas.openxmlformats.org/officeDocument/2006/relationships/diagramColors" Target="../diagrams/colors40.xml"/><Relationship Id="rId4" Type="http://schemas.openxmlformats.org/officeDocument/2006/relationships/diagramQuickStyle" Target="../diagrams/quickStyle40.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1.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50.xml.rels><?xml version="1.0" encoding="UTF-8" standalone="yes"?>
<Relationships xmlns="http://schemas.openxmlformats.org/package/2006/relationships"><Relationship Id="rId3" Type="http://schemas.openxmlformats.org/officeDocument/2006/relationships/diagramLayout" Target="../diagrams/layout41.xml"/><Relationship Id="rId2" Type="http://schemas.openxmlformats.org/officeDocument/2006/relationships/diagramData" Target="../diagrams/data41.xml"/><Relationship Id="rId1" Type="http://schemas.openxmlformats.org/officeDocument/2006/relationships/slideLayout" Target="../slideLayouts/slideLayout7.xml"/><Relationship Id="rId6" Type="http://schemas.microsoft.com/office/2007/relationships/diagramDrawing" Target="../diagrams/drawing41.xml"/><Relationship Id="rId5" Type="http://schemas.openxmlformats.org/officeDocument/2006/relationships/diagramColors" Target="../diagrams/colors41.xml"/><Relationship Id="rId4" Type="http://schemas.openxmlformats.org/officeDocument/2006/relationships/diagramQuickStyle" Target="../diagrams/quickStyle41.xml"/></Relationships>
</file>

<file path=ppt/slides/_rels/slide51.xml.rels><?xml version="1.0" encoding="UTF-8" standalone="yes"?>
<Relationships xmlns="http://schemas.openxmlformats.org/package/2006/relationships"><Relationship Id="rId3" Type="http://schemas.openxmlformats.org/officeDocument/2006/relationships/diagramLayout" Target="../diagrams/layout42.xml"/><Relationship Id="rId2" Type="http://schemas.openxmlformats.org/officeDocument/2006/relationships/diagramData" Target="../diagrams/data42.xml"/><Relationship Id="rId1" Type="http://schemas.openxmlformats.org/officeDocument/2006/relationships/slideLayout" Target="../slideLayouts/slideLayout7.xml"/><Relationship Id="rId6" Type="http://schemas.microsoft.com/office/2007/relationships/diagramDrawing" Target="../diagrams/drawing42.xml"/><Relationship Id="rId5" Type="http://schemas.openxmlformats.org/officeDocument/2006/relationships/diagramColors" Target="../diagrams/colors42.xml"/><Relationship Id="rId4" Type="http://schemas.openxmlformats.org/officeDocument/2006/relationships/diagramQuickStyle" Target="../diagrams/quickStyle42.xml"/></Relationships>
</file>

<file path=ppt/slides/_rels/slide52.xml.rels><?xml version="1.0" encoding="UTF-8" standalone="yes"?>
<Relationships xmlns="http://schemas.openxmlformats.org/package/2006/relationships"><Relationship Id="rId3" Type="http://schemas.openxmlformats.org/officeDocument/2006/relationships/diagramLayout" Target="../diagrams/layout43.xml"/><Relationship Id="rId2" Type="http://schemas.openxmlformats.org/officeDocument/2006/relationships/diagramData" Target="../diagrams/data43.xml"/><Relationship Id="rId1" Type="http://schemas.openxmlformats.org/officeDocument/2006/relationships/slideLayout" Target="../slideLayouts/slideLayout7.xml"/><Relationship Id="rId6" Type="http://schemas.microsoft.com/office/2007/relationships/diagramDrawing" Target="../diagrams/drawing43.xml"/><Relationship Id="rId5" Type="http://schemas.openxmlformats.org/officeDocument/2006/relationships/diagramColors" Target="../diagrams/colors43.xml"/><Relationship Id="rId4" Type="http://schemas.openxmlformats.org/officeDocument/2006/relationships/diagramQuickStyle" Target="../diagrams/quickStyle43.xml"/></Relationships>
</file>

<file path=ppt/slides/_rels/slide53.xml.rels><?xml version="1.0" encoding="UTF-8" standalone="yes"?>
<Relationships xmlns="http://schemas.openxmlformats.org/package/2006/relationships"><Relationship Id="rId3" Type="http://schemas.openxmlformats.org/officeDocument/2006/relationships/diagramLayout" Target="../diagrams/layout44.xml"/><Relationship Id="rId2" Type="http://schemas.openxmlformats.org/officeDocument/2006/relationships/diagramData" Target="../diagrams/data44.xml"/><Relationship Id="rId1" Type="http://schemas.openxmlformats.org/officeDocument/2006/relationships/slideLayout" Target="../slideLayouts/slideLayout7.xml"/><Relationship Id="rId6" Type="http://schemas.microsoft.com/office/2007/relationships/diagramDrawing" Target="../diagrams/drawing44.xml"/><Relationship Id="rId5" Type="http://schemas.openxmlformats.org/officeDocument/2006/relationships/diagramColors" Target="../diagrams/colors44.xml"/><Relationship Id="rId4" Type="http://schemas.openxmlformats.org/officeDocument/2006/relationships/diagramQuickStyle" Target="../diagrams/quickStyle44.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3" Type="http://schemas.openxmlformats.org/officeDocument/2006/relationships/diagramLayout" Target="../diagrams/layout45.xml"/><Relationship Id="rId2" Type="http://schemas.openxmlformats.org/officeDocument/2006/relationships/diagramData" Target="../diagrams/data45.xml"/><Relationship Id="rId1" Type="http://schemas.openxmlformats.org/officeDocument/2006/relationships/slideLayout" Target="../slideLayouts/slideLayout7.xml"/><Relationship Id="rId6" Type="http://schemas.microsoft.com/office/2007/relationships/diagramDrawing" Target="../diagrams/drawing45.xml"/><Relationship Id="rId5" Type="http://schemas.openxmlformats.org/officeDocument/2006/relationships/diagramColors" Target="../diagrams/colors45.xml"/><Relationship Id="rId4" Type="http://schemas.openxmlformats.org/officeDocument/2006/relationships/diagramQuickStyle" Target="../diagrams/quickStyle45.xml"/></Relationships>
</file>

<file path=ppt/slides/_rels/slide57.xml.rels><?xml version="1.0" encoding="UTF-8" standalone="yes"?>
<Relationships xmlns="http://schemas.openxmlformats.org/package/2006/relationships"><Relationship Id="rId3" Type="http://schemas.openxmlformats.org/officeDocument/2006/relationships/diagramLayout" Target="../diagrams/layout46.xml"/><Relationship Id="rId2" Type="http://schemas.openxmlformats.org/officeDocument/2006/relationships/diagramData" Target="../diagrams/data46.xml"/><Relationship Id="rId1" Type="http://schemas.openxmlformats.org/officeDocument/2006/relationships/slideLayout" Target="../slideLayouts/slideLayout7.xml"/><Relationship Id="rId6" Type="http://schemas.microsoft.com/office/2007/relationships/diagramDrawing" Target="../diagrams/drawing46.xml"/><Relationship Id="rId5" Type="http://schemas.openxmlformats.org/officeDocument/2006/relationships/diagramColors" Target="../diagrams/colors46.xml"/><Relationship Id="rId4" Type="http://schemas.openxmlformats.org/officeDocument/2006/relationships/diagramQuickStyle" Target="../diagrams/quickStyle46.xml"/></Relationships>
</file>

<file path=ppt/slides/_rels/slide58.xml.rels><?xml version="1.0" encoding="UTF-8" standalone="yes"?>
<Relationships xmlns="http://schemas.openxmlformats.org/package/2006/relationships"><Relationship Id="rId3" Type="http://schemas.openxmlformats.org/officeDocument/2006/relationships/diagramLayout" Target="../diagrams/layout47.xml"/><Relationship Id="rId2" Type="http://schemas.openxmlformats.org/officeDocument/2006/relationships/diagramData" Target="../diagrams/data47.xml"/><Relationship Id="rId1" Type="http://schemas.openxmlformats.org/officeDocument/2006/relationships/slideLayout" Target="../slideLayouts/slideLayout7.xml"/><Relationship Id="rId6" Type="http://schemas.microsoft.com/office/2007/relationships/diagramDrawing" Target="../diagrams/drawing47.xml"/><Relationship Id="rId5" Type="http://schemas.openxmlformats.org/officeDocument/2006/relationships/diagramColors" Target="../diagrams/colors47.xml"/><Relationship Id="rId4" Type="http://schemas.openxmlformats.org/officeDocument/2006/relationships/diagramQuickStyle" Target="../diagrams/quickStyle47.xml"/></Relationships>
</file>

<file path=ppt/slides/_rels/slide59.xml.rels><?xml version="1.0" encoding="UTF-8" standalone="yes"?>
<Relationships xmlns="http://schemas.openxmlformats.org/package/2006/relationships"><Relationship Id="rId3" Type="http://schemas.openxmlformats.org/officeDocument/2006/relationships/diagramLayout" Target="../diagrams/layout48.xml"/><Relationship Id="rId2" Type="http://schemas.openxmlformats.org/officeDocument/2006/relationships/diagramData" Target="../diagrams/data48.xml"/><Relationship Id="rId1" Type="http://schemas.openxmlformats.org/officeDocument/2006/relationships/slideLayout" Target="../slideLayouts/slideLayout7.xml"/><Relationship Id="rId6" Type="http://schemas.microsoft.com/office/2007/relationships/diagramDrawing" Target="../diagrams/drawing48.xml"/><Relationship Id="rId5" Type="http://schemas.openxmlformats.org/officeDocument/2006/relationships/diagramColors" Target="../diagrams/colors48.xml"/><Relationship Id="rId4" Type="http://schemas.openxmlformats.org/officeDocument/2006/relationships/diagramQuickStyle" Target="../diagrams/quickStyle48.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1.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60.xml.rels><?xml version="1.0" encoding="UTF-8" standalone="yes"?>
<Relationships xmlns="http://schemas.openxmlformats.org/package/2006/relationships"><Relationship Id="rId3" Type="http://schemas.openxmlformats.org/officeDocument/2006/relationships/diagramLayout" Target="../diagrams/layout49.xml"/><Relationship Id="rId2" Type="http://schemas.openxmlformats.org/officeDocument/2006/relationships/diagramData" Target="../diagrams/data49.xml"/><Relationship Id="rId1" Type="http://schemas.openxmlformats.org/officeDocument/2006/relationships/slideLayout" Target="../slideLayouts/slideLayout7.xml"/><Relationship Id="rId6" Type="http://schemas.microsoft.com/office/2007/relationships/diagramDrawing" Target="../diagrams/drawing49.xml"/><Relationship Id="rId5" Type="http://schemas.openxmlformats.org/officeDocument/2006/relationships/diagramColors" Target="../diagrams/colors49.xml"/><Relationship Id="rId4" Type="http://schemas.openxmlformats.org/officeDocument/2006/relationships/diagramQuickStyle" Target="../diagrams/quickStyle49.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3" Type="http://schemas.openxmlformats.org/officeDocument/2006/relationships/diagramLayout" Target="../diagrams/layout50.xml"/><Relationship Id="rId2" Type="http://schemas.openxmlformats.org/officeDocument/2006/relationships/diagramData" Target="../diagrams/data50.xml"/><Relationship Id="rId1" Type="http://schemas.openxmlformats.org/officeDocument/2006/relationships/slideLayout" Target="../slideLayouts/slideLayout7.xml"/><Relationship Id="rId6" Type="http://schemas.microsoft.com/office/2007/relationships/diagramDrawing" Target="../diagrams/drawing50.xml"/><Relationship Id="rId5" Type="http://schemas.openxmlformats.org/officeDocument/2006/relationships/diagramColors" Target="../diagrams/colors50.xml"/><Relationship Id="rId4" Type="http://schemas.openxmlformats.org/officeDocument/2006/relationships/diagramQuickStyle" Target="../diagrams/quickStyle50.xml"/></Relationships>
</file>

<file path=ppt/slides/_rels/slide63.xml.rels><?xml version="1.0" encoding="UTF-8" standalone="yes"?>
<Relationships xmlns="http://schemas.openxmlformats.org/package/2006/relationships"><Relationship Id="rId3" Type="http://schemas.openxmlformats.org/officeDocument/2006/relationships/diagramLayout" Target="../diagrams/layout51.xml"/><Relationship Id="rId2" Type="http://schemas.openxmlformats.org/officeDocument/2006/relationships/diagramData" Target="../diagrams/data51.xml"/><Relationship Id="rId1" Type="http://schemas.openxmlformats.org/officeDocument/2006/relationships/slideLayout" Target="../slideLayouts/slideLayout7.xml"/><Relationship Id="rId6" Type="http://schemas.microsoft.com/office/2007/relationships/diagramDrawing" Target="../diagrams/drawing51.xml"/><Relationship Id="rId5" Type="http://schemas.openxmlformats.org/officeDocument/2006/relationships/diagramColors" Target="../diagrams/colors51.xml"/><Relationship Id="rId4" Type="http://schemas.openxmlformats.org/officeDocument/2006/relationships/diagramQuickStyle" Target="../diagrams/quickStyle51.xml"/></Relationships>
</file>

<file path=ppt/slides/_rels/slide64.xml.rels><?xml version="1.0" encoding="UTF-8" standalone="yes"?>
<Relationships xmlns="http://schemas.openxmlformats.org/package/2006/relationships"><Relationship Id="rId3" Type="http://schemas.openxmlformats.org/officeDocument/2006/relationships/diagramLayout" Target="../diagrams/layout52.xml"/><Relationship Id="rId2" Type="http://schemas.openxmlformats.org/officeDocument/2006/relationships/diagramData" Target="../diagrams/data52.xml"/><Relationship Id="rId1" Type="http://schemas.openxmlformats.org/officeDocument/2006/relationships/slideLayout" Target="../slideLayouts/slideLayout7.xml"/><Relationship Id="rId6" Type="http://schemas.microsoft.com/office/2007/relationships/diagramDrawing" Target="../diagrams/drawing52.xml"/><Relationship Id="rId5" Type="http://schemas.openxmlformats.org/officeDocument/2006/relationships/diagramColors" Target="../diagrams/colors52.xml"/><Relationship Id="rId4" Type="http://schemas.openxmlformats.org/officeDocument/2006/relationships/diagramQuickStyle" Target="../diagrams/quickStyle52.xml"/></Relationships>
</file>

<file path=ppt/slides/_rels/slide65.xml.rels><?xml version="1.0" encoding="UTF-8" standalone="yes"?>
<Relationships xmlns="http://schemas.openxmlformats.org/package/2006/relationships"><Relationship Id="rId3" Type="http://schemas.openxmlformats.org/officeDocument/2006/relationships/diagramLayout" Target="../diagrams/layout53.xml"/><Relationship Id="rId2" Type="http://schemas.openxmlformats.org/officeDocument/2006/relationships/diagramData" Target="../diagrams/data53.xml"/><Relationship Id="rId1" Type="http://schemas.openxmlformats.org/officeDocument/2006/relationships/slideLayout" Target="../slideLayouts/slideLayout7.xml"/><Relationship Id="rId6" Type="http://schemas.microsoft.com/office/2007/relationships/diagramDrawing" Target="../diagrams/drawing53.xml"/><Relationship Id="rId5" Type="http://schemas.openxmlformats.org/officeDocument/2006/relationships/diagramColors" Target="../diagrams/colors53.xml"/><Relationship Id="rId4" Type="http://schemas.openxmlformats.org/officeDocument/2006/relationships/diagramQuickStyle" Target="../diagrams/quickStyle53.xml"/></Relationships>
</file>

<file path=ppt/slides/_rels/slide6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6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1814945" y="1046480"/>
            <a:ext cx="8562109" cy="2677656"/>
          </a:xfrm>
          <a:prstGeom prst="rect">
            <a:avLst/>
          </a:prstGeom>
          <a:noFill/>
        </p:spPr>
        <p:txBody>
          <a:bodyPr wrap="square" rtlCol="0">
            <a:spAutoFit/>
          </a:bodyPr>
          <a:lstStyle/>
          <a:p>
            <a:pPr algn="ctr"/>
            <a:r>
              <a:rPr lang="es-CO" sz="5400" b="1" dirty="0">
                <a:solidFill>
                  <a:srgbClr val="002060"/>
                </a:solidFill>
                <a:latin typeface="Montserrat" panose="00000500000000000000" pitchFamily="50" charset="0"/>
                <a:cs typeface="Arial" panose="020B0604020202020204" pitchFamily="34" charset="0"/>
              </a:rPr>
              <a:t>VACUNACIÓN</a:t>
            </a:r>
            <a:endParaRPr lang="es-CO" sz="3200" dirty="0">
              <a:latin typeface="Montserrat" panose="00000500000000000000" pitchFamily="50" charset="0"/>
              <a:cs typeface="Arial" panose="020B0604020202020204" pitchFamily="34" charset="0"/>
            </a:endParaRPr>
          </a:p>
          <a:p>
            <a:pPr algn="ctr"/>
            <a:endParaRPr lang="es-CO" dirty="0">
              <a:latin typeface="Montserrat" panose="00000500000000000000" pitchFamily="50" charset="0"/>
              <a:cs typeface="Arial" panose="020B0604020202020204" pitchFamily="34" charset="0"/>
            </a:endParaRPr>
          </a:p>
          <a:p>
            <a:pPr algn="ctr"/>
            <a:endParaRPr lang="es-CO" dirty="0">
              <a:latin typeface="Montserrat" panose="00000500000000000000" pitchFamily="50" charset="0"/>
              <a:cs typeface="Arial" panose="020B0604020202020204" pitchFamily="34" charset="0"/>
            </a:endParaRPr>
          </a:p>
          <a:p>
            <a:pPr algn="ctr"/>
            <a:endParaRPr lang="es-CO" dirty="0">
              <a:latin typeface="Montserrat" panose="00000500000000000000" pitchFamily="50" charset="0"/>
              <a:cs typeface="Arial" panose="020B0604020202020204" pitchFamily="34" charset="0"/>
            </a:endParaRPr>
          </a:p>
          <a:p>
            <a:pPr algn="ctr"/>
            <a:r>
              <a:rPr lang="es-CO" sz="2000" dirty="0">
                <a:latin typeface="Montserrat" panose="00000500000000000000" pitchFamily="50" charset="0"/>
                <a:cs typeface="Arial" panose="020B0604020202020204" pitchFamily="34" charset="0"/>
              </a:rPr>
              <a:t>Laura Álvarez Londoño </a:t>
            </a:r>
          </a:p>
          <a:p>
            <a:pPr algn="ctr"/>
            <a:r>
              <a:rPr lang="es-CO" sz="2000" dirty="0">
                <a:latin typeface="Montserrat" panose="00000500000000000000" pitchFamily="50" charset="0"/>
                <a:cs typeface="Arial" panose="020B0604020202020204" pitchFamily="34" charset="0"/>
              </a:rPr>
              <a:t>Residente Pediatría </a:t>
            </a:r>
          </a:p>
          <a:p>
            <a:pPr algn="ctr"/>
            <a:r>
              <a:rPr lang="es-CO" sz="2000" dirty="0">
                <a:latin typeface="Montserrat" panose="00000500000000000000" pitchFamily="50" charset="0"/>
                <a:cs typeface="Arial" panose="020B0604020202020204" pitchFamily="34" charset="0"/>
              </a:rPr>
              <a:t>UPB </a:t>
            </a:r>
          </a:p>
        </p:txBody>
      </p:sp>
    </p:spTree>
    <p:extLst>
      <p:ext uri="{BB962C8B-B14F-4D97-AF65-F5344CB8AC3E}">
        <p14:creationId xmlns:p14="http://schemas.microsoft.com/office/powerpoint/2010/main" val="3375096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Diagrama 2"/>
          <p:cNvGraphicFramePr/>
          <p:nvPr>
            <p:extLst>
              <p:ext uri="{D42A27DB-BD31-4B8C-83A1-F6EECF244321}">
                <p14:modId xmlns:p14="http://schemas.microsoft.com/office/powerpoint/2010/main" val="397200256"/>
              </p:ext>
            </p:extLst>
          </p:nvPr>
        </p:nvGraphicFramePr>
        <p:xfrm>
          <a:off x="5641805" y="317688"/>
          <a:ext cx="5513875" cy="612161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6684138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p:cNvSpPr txBox="1"/>
          <p:nvPr/>
        </p:nvSpPr>
        <p:spPr>
          <a:xfrm>
            <a:off x="1823987" y="385980"/>
            <a:ext cx="8544026" cy="553998"/>
          </a:xfrm>
          <a:prstGeom prst="rect">
            <a:avLst/>
          </a:prstGeom>
          <a:noFill/>
        </p:spPr>
        <p:txBody>
          <a:bodyPr wrap="square" rtlCol="0">
            <a:spAutoFit/>
          </a:bodyPr>
          <a:lstStyle/>
          <a:p>
            <a:pPr algn="ctr"/>
            <a:r>
              <a:rPr lang="es-CO" sz="3000" b="1" dirty="0">
                <a:solidFill>
                  <a:srgbClr val="00AAA7"/>
                </a:solidFill>
                <a:latin typeface="Montserrat"/>
              </a:rPr>
              <a:t>ADMINISTRACIÓN SIMULTÁNEA</a:t>
            </a:r>
          </a:p>
        </p:txBody>
      </p:sp>
      <p:graphicFrame>
        <p:nvGraphicFramePr>
          <p:cNvPr id="4" name="Diagrama 3"/>
          <p:cNvGraphicFramePr/>
          <p:nvPr>
            <p:extLst>
              <p:ext uri="{D42A27DB-BD31-4B8C-83A1-F6EECF244321}">
                <p14:modId xmlns:p14="http://schemas.microsoft.com/office/powerpoint/2010/main" val="706951314"/>
              </p:ext>
            </p:extLst>
          </p:nvPr>
        </p:nvGraphicFramePr>
        <p:xfrm>
          <a:off x="3060832" y="1191304"/>
          <a:ext cx="8960051"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6310413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Diagrama 2"/>
          <p:cNvGraphicFramePr/>
          <p:nvPr>
            <p:extLst>
              <p:ext uri="{D42A27DB-BD31-4B8C-83A1-F6EECF244321}">
                <p14:modId xmlns:p14="http://schemas.microsoft.com/office/powerpoint/2010/main" val="1743928194"/>
              </p:ext>
            </p:extLst>
          </p:nvPr>
        </p:nvGraphicFramePr>
        <p:xfrm>
          <a:off x="4862158" y="161401"/>
          <a:ext cx="7073168" cy="645115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70074082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p:cNvSpPr txBox="1"/>
          <p:nvPr/>
        </p:nvSpPr>
        <p:spPr>
          <a:xfrm>
            <a:off x="758339" y="644792"/>
            <a:ext cx="6545180" cy="553998"/>
          </a:xfrm>
          <a:prstGeom prst="rect">
            <a:avLst/>
          </a:prstGeom>
          <a:noFill/>
        </p:spPr>
        <p:txBody>
          <a:bodyPr wrap="square" rtlCol="0">
            <a:spAutoFit/>
          </a:bodyPr>
          <a:lstStyle/>
          <a:p>
            <a:pPr algn="ctr"/>
            <a:r>
              <a:rPr lang="es-CO" sz="3000" b="1" dirty="0">
                <a:solidFill>
                  <a:srgbClr val="00AAA7"/>
                </a:solidFill>
                <a:latin typeface="Montserrat"/>
              </a:rPr>
              <a:t>ESQUEMA PAI </a:t>
            </a:r>
          </a:p>
        </p:txBody>
      </p:sp>
      <p:sp>
        <p:nvSpPr>
          <p:cNvPr id="4" name="Rectángulo 3"/>
          <p:cNvSpPr/>
          <p:nvPr/>
        </p:nvSpPr>
        <p:spPr>
          <a:xfrm>
            <a:off x="1179795" y="1466320"/>
            <a:ext cx="5702269" cy="1323439"/>
          </a:xfrm>
          <a:prstGeom prst="rect">
            <a:avLst/>
          </a:prstGeom>
          <a:ln>
            <a:solidFill>
              <a:schemeClr val="accent1"/>
            </a:solidFill>
          </a:ln>
        </p:spPr>
        <p:txBody>
          <a:bodyPr wrap="square">
            <a:spAutoFit/>
          </a:bodyPr>
          <a:lstStyle/>
          <a:p>
            <a:pPr algn="ctr"/>
            <a:r>
              <a:rPr lang="es-ES_tradnl" sz="1600" dirty="0">
                <a:latin typeface="Montserrat" panose="00000500000000000000"/>
                <a:ea typeface="Calibri" panose="020F0502020204030204" pitchFamily="34" charset="0"/>
              </a:rPr>
              <a:t>Es una acción conjunta de las naciones del mundo y organizaciones internacionales tendiente a lograr una </a:t>
            </a:r>
            <a:r>
              <a:rPr lang="es-ES_tradnl" sz="1600" dirty="0">
                <a:latin typeface="Montserrat" panose="00000500000000000000"/>
              </a:rPr>
              <a:t>cobertura universal de vacunación, con el fin de disminuir la mortalidad y morbilidad causadas por las enfermedades </a:t>
            </a:r>
            <a:r>
              <a:rPr lang="es-ES_tradnl" sz="1600" dirty="0" err="1">
                <a:latin typeface="Montserrat" panose="00000500000000000000"/>
              </a:rPr>
              <a:t>inmunoprevenibles</a:t>
            </a:r>
            <a:r>
              <a:rPr lang="es-ES_tradnl" sz="1600" dirty="0">
                <a:latin typeface="Montserrat" panose="00000500000000000000"/>
              </a:rPr>
              <a:t>. </a:t>
            </a:r>
            <a:endParaRPr lang="es-CO" sz="1600" dirty="0">
              <a:latin typeface="Montserrat" panose="00000500000000000000"/>
            </a:endParaRPr>
          </a:p>
        </p:txBody>
      </p:sp>
      <p:graphicFrame>
        <p:nvGraphicFramePr>
          <p:cNvPr id="5" name="Tabla 4"/>
          <p:cNvGraphicFramePr>
            <a:graphicFrameLocks noGrp="1"/>
          </p:cNvGraphicFramePr>
          <p:nvPr>
            <p:extLst>
              <p:ext uri="{D42A27DB-BD31-4B8C-83A1-F6EECF244321}">
                <p14:modId xmlns:p14="http://schemas.microsoft.com/office/powerpoint/2010/main" val="1269024742"/>
              </p:ext>
            </p:extLst>
          </p:nvPr>
        </p:nvGraphicFramePr>
        <p:xfrm>
          <a:off x="7502892" y="319672"/>
          <a:ext cx="3621723" cy="6000514"/>
        </p:xfrm>
        <a:graphic>
          <a:graphicData uri="http://schemas.openxmlformats.org/drawingml/2006/table">
            <a:tbl>
              <a:tblPr firstRow="1" firstCol="1" bandRow="1">
                <a:tableStyleId>{5C22544A-7EE6-4342-B048-85BDC9FD1C3A}</a:tableStyleId>
              </a:tblPr>
              <a:tblGrid>
                <a:gridCol w="1084136">
                  <a:extLst>
                    <a:ext uri="{9D8B030D-6E8A-4147-A177-3AD203B41FA5}">
                      <a16:colId xmlns:a16="http://schemas.microsoft.com/office/drawing/2014/main" val="20000"/>
                    </a:ext>
                  </a:extLst>
                </a:gridCol>
                <a:gridCol w="1272858">
                  <a:extLst>
                    <a:ext uri="{9D8B030D-6E8A-4147-A177-3AD203B41FA5}">
                      <a16:colId xmlns:a16="http://schemas.microsoft.com/office/drawing/2014/main" val="20001"/>
                    </a:ext>
                  </a:extLst>
                </a:gridCol>
                <a:gridCol w="1264729">
                  <a:extLst>
                    <a:ext uri="{9D8B030D-6E8A-4147-A177-3AD203B41FA5}">
                      <a16:colId xmlns:a16="http://schemas.microsoft.com/office/drawing/2014/main" val="20002"/>
                    </a:ext>
                  </a:extLst>
                </a:gridCol>
              </a:tblGrid>
              <a:tr h="189613">
                <a:tc>
                  <a:txBody>
                    <a:bodyPr/>
                    <a:lstStyle/>
                    <a:p>
                      <a:pPr algn="ctr">
                        <a:lnSpc>
                          <a:spcPct val="107000"/>
                        </a:lnSpc>
                        <a:spcAft>
                          <a:spcPts val="0"/>
                        </a:spcAft>
                      </a:pPr>
                      <a:r>
                        <a:rPr lang="es-CO" sz="1200" dirty="0">
                          <a:effectLst/>
                          <a:latin typeface="Montserrat" panose="00000500000000000000"/>
                        </a:rPr>
                        <a:t>Edad</a:t>
                      </a:r>
                      <a:endParaRPr lang="es-CO" sz="1200" dirty="0">
                        <a:effectLst/>
                        <a:latin typeface="Montserrat" panose="00000500000000000000"/>
                        <a:ea typeface="Calibri" panose="020F0502020204030204" pitchFamily="34" charset="0"/>
                        <a:cs typeface="Times New Roman" panose="02020603050405020304" pitchFamily="18" charset="0"/>
                      </a:endParaRPr>
                    </a:p>
                  </a:txBody>
                  <a:tcPr marL="63982" marR="63982" marT="0" marB="0"/>
                </a:tc>
                <a:tc>
                  <a:txBody>
                    <a:bodyPr/>
                    <a:lstStyle/>
                    <a:p>
                      <a:pPr algn="ctr">
                        <a:lnSpc>
                          <a:spcPct val="107000"/>
                        </a:lnSpc>
                        <a:spcAft>
                          <a:spcPts val="0"/>
                        </a:spcAft>
                      </a:pPr>
                      <a:r>
                        <a:rPr lang="es-CO" sz="1200">
                          <a:effectLst/>
                          <a:latin typeface="Montserrat" panose="00000500000000000000"/>
                        </a:rPr>
                        <a:t>Vacuna</a:t>
                      </a:r>
                      <a:endParaRPr lang="es-CO" sz="1200">
                        <a:effectLst/>
                        <a:latin typeface="Montserrat" panose="00000500000000000000"/>
                        <a:ea typeface="Calibri" panose="020F0502020204030204" pitchFamily="34" charset="0"/>
                        <a:cs typeface="Times New Roman" panose="02020603050405020304" pitchFamily="18" charset="0"/>
                      </a:endParaRPr>
                    </a:p>
                  </a:txBody>
                  <a:tcPr marL="63982" marR="63982" marT="0" marB="0"/>
                </a:tc>
                <a:tc>
                  <a:txBody>
                    <a:bodyPr/>
                    <a:lstStyle/>
                    <a:p>
                      <a:pPr algn="ctr">
                        <a:lnSpc>
                          <a:spcPct val="107000"/>
                        </a:lnSpc>
                        <a:spcAft>
                          <a:spcPts val="0"/>
                        </a:spcAft>
                      </a:pPr>
                      <a:r>
                        <a:rPr lang="es-CO" sz="1200">
                          <a:effectLst/>
                          <a:latin typeface="Montserrat" panose="00000500000000000000"/>
                        </a:rPr>
                        <a:t>Dosis</a:t>
                      </a:r>
                      <a:endParaRPr lang="es-CO" sz="1200">
                        <a:effectLst/>
                        <a:latin typeface="Montserrat" panose="00000500000000000000"/>
                        <a:ea typeface="Calibri" panose="020F0502020204030204" pitchFamily="34" charset="0"/>
                        <a:cs typeface="Times New Roman" panose="02020603050405020304" pitchFamily="18" charset="0"/>
                      </a:endParaRPr>
                    </a:p>
                  </a:txBody>
                  <a:tcPr marL="63982" marR="63982" marT="0" marB="0"/>
                </a:tc>
                <a:extLst>
                  <a:ext uri="{0D108BD9-81ED-4DB2-BD59-A6C34878D82A}">
                    <a16:rowId xmlns:a16="http://schemas.microsoft.com/office/drawing/2014/main" val="10000"/>
                  </a:ext>
                </a:extLst>
              </a:tr>
              <a:tr h="394089">
                <a:tc>
                  <a:txBody>
                    <a:bodyPr/>
                    <a:lstStyle/>
                    <a:p>
                      <a:pPr algn="just">
                        <a:lnSpc>
                          <a:spcPct val="107000"/>
                        </a:lnSpc>
                        <a:spcAft>
                          <a:spcPts val="0"/>
                        </a:spcAft>
                      </a:pPr>
                      <a:r>
                        <a:rPr lang="es-CO" sz="1200">
                          <a:effectLst/>
                          <a:latin typeface="Montserrat" panose="00000500000000000000"/>
                        </a:rPr>
                        <a:t>Recién nacido</a:t>
                      </a:r>
                      <a:endParaRPr lang="es-CO" sz="1200">
                        <a:effectLst/>
                        <a:latin typeface="Montserrat" panose="00000500000000000000"/>
                        <a:ea typeface="Calibri" panose="020F0502020204030204" pitchFamily="34" charset="0"/>
                        <a:cs typeface="Times New Roman" panose="02020603050405020304" pitchFamily="18" charset="0"/>
                      </a:endParaRPr>
                    </a:p>
                  </a:txBody>
                  <a:tcPr marL="63982" marR="63982" marT="0" marB="0"/>
                </a:tc>
                <a:tc>
                  <a:txBody>
                    <a:bodyPr/>
                    <a:lstStyle/>
                    <a:p>
                      <a:pPr algn="just">
                        <a:lnSpc>
                          <a:spcPct val="107000"/>
                        </a:lnSpc>
                        <a:spcAft>
                          <a:spcPts val="0"/>
                        </a:spcAft>
                      </a:pPr>
                      <a:r>
                        <a:rPr lang="es-CO" sz="1200">
                          <a:effectLst/>
                          <a:latin typeface="Montserrat" panose="00000500000000000000"/>
                        </a:rPr>
                        <a:t>BCG</a:t>
                      </a:r>
                    </a:p>
                    <a:p>
                      <a:pPr algn="just">
                        <a:lnSpc>
                          <a:spcPct val="107000"/>
                        </a:lnSpc>
                        <a:spcAft>
                          <a:spcPts val="0"/>
                        </a:spcAft>
                      </a:pPr>
                      <a:r>
                        <a:rPr lang="es-CO" sz="1200">
                          <a:effectLst/>
                          <a:latin typeface="Montserrat" panose="00000500000000000000"/>
                        </a:rPr>
                        <a:t>Hepatitis B</a:t>
                      </a:r>
                      <a:endParaRPr lang="es-CO" sz="1200">
                        <a:effectLst/>
                        <a:latin typeface="Montserrat" panose="00000500000000000000"/>
                        <a:ea typeface="Calibri" panose="020F0502020204030204" pitchFamily="34" charset="0"/>
                        <a:cs typeface="Times New Roman" panose="02020603050405020304" pitchFamily="18" charset="0"/>
                      </a:endParaRPr>
                    </a:p>
                  </a:txBody>
                  <a:tcPr marL="63982" marR="63982" marT="0" marB="0"/>
                </a:tc>
                <a:tc>
                  <a:txBody>
                    <a:bodyPr/>
                    <a:lstStyle/>
                    <a:p>
                      <a:pPr algn="just">
                        <a:lnSpc>
                          <a:spcPct val="107000"/>
                        </a:lnSpc>
                        <a:spcAft>
                          <a:spcPts val="0"/>
                        </a:spcAft>
                      </a:pPr>
                      <a:r>
                        <a:rPr lang="es-CO" sz="1200">
                          <a:effectLst/>
                          <a:latin typeface="Montserrat" panose="00000500000000000000"/>
                        </a:rPr>
                        <a:t>Única adicional</a:t>
                      </a:r>
                      <a:endParaRPr lang="es-CO" sz="1200">
                        <a:effectLst/>
                        <a:latin typeface="Montserrat" panose="00000500000000000000"/>
                        <a:ea typeface="Calibri" panose="020F0502020204030204" pitchFamily="34" charset="0"/>
                        <a:cs typeface="Times New Roman" panose="02020603050405020304" pitchFamily="18" charset="0"/>
                      </a:endParaRPr>
                    </a:p>
                  </a:txBody>
                  <a:tcPr marL="63982" marR="63982" marT="0" marB="0"/>
                </a:tc>
                <a:extLst>
                  <a:ext uri="{0D108BD9-81ED-4DB2-BD59-A6C34878D82A}">
                    <a16:rowId xmlns:a16="http://schemas.microsoft.com/office/drawing/2014/main" val="10001"/>
                  </a:ext>
                </a:extLst>
              </a:tr>
              <a:tr h="803041">
                <a:tc>
                  <a:txBody>
                    <a:bodyPr/>
                    <a:lstStyle/>
                    <a:p>
                      <a:pPr algn="just">
                        <a:lnSpc>
                          <a:spcPct val="107000"/>
                        </a:lnSpc>
                        <a:spcAft>
                          <a:spcPts val="0"/>
                        </a:spcAft>
                      </a:pPr>
                      <a:r>
                        <a:rPr lang="es-CO" sz="1200">
                          <a:effectLst/>
                          <a:latin typeface="Montserrat" panose="00000500000000000000"/>
                        </a:rPr>
                        <a:t>2 meses</a:t>
                      </a:r>
                      <a:endParaRPr lang="es-CO" sz="1200">
                        <a:effectLst/>
                        <a:latin typeface="Montserrat" panose="00000500000000000000"/>
                        <a:ea typeface="Calibri" panose="020F0502020204030204" pitchFamily="34" charset="0"/>
                        <a:cs typeface="Times New Roman" panose="02020603050405020304" pitchFamily="18" charset="0"/>
                      </a:endParaRPr>
                    </a:p>
                  </a:txBody>
                  <a:tcPr marL="63982" marR="63982" marT="0" marB="0"/>
                </a:tc>
                <a:tc>
                  <a:txBody>
                    <a:bodyPr/>
                    <a:lstStyle/>
                    <a:p>
                      <a:pPr algn="just">
                        <a:lnSpc>
                          <a:spcPct val="107000"/>
                        </a:lnSpc>
                        <a:spcAft>
                          <a:spcPts val="0"/>
                        </a:spcAft>
                      </a:pPr>
                      <a:r>
                        <a:rPr lang="es-CO" sz="1200">
                          <a:effectLst/>
                          <a:latin typeface="Montserrat" panose="00000500000000000000"/>
                        </a:rPr>
                        <a:t>VIP</a:t>
                      </a:r>
                    </a:p>
                    <a:p>
                      <a:pPr algn="just">
                        <a:lnSpc>
                          <a:spcPct val="107000"/>
                        </a:lnSpc>
                        <a:spcAft>
                          <a:spcPts val="0"/>
                        </a:spcAft>
                      </a:pPr>
                      <a:r>
                        <a:rPr lang="es-CO" sz="1200">
                          <a:effectLst/>
                          <a:latin typeface="Montserrat" panose="00000500000000000000"/>
                        </a:rPr>
                        <a:t>Pentavalente</a:t>
                      </a:r>
                    </a:p>
                    <a:p>
                      <a:pPr algn="just">
                        <a:lnSpc>
                          <a:spcPct val="107000"/>
                        </a:lnSpc>
                        <a:spcAft>
                          <a:spcPts val="0"/>
                        </a:spcAft>
                      </a:pPr>
                      <a:r>
                        <a:rPr lang="es-CO" sz="1200">
                          <a:effectLst/>
                          <a:latin typeface="Montserrat" panose="00000500000000000000"/>
                        </a:rPr>
                        <a:t>Rotavirus</a:t>
                      </a:r>
                    </a:p>
                    <a:p>
                      <a:pPr algn="just">
                        <a:lnSpc>
                          <a:spcPct val="107000"/>
                        </a:lnSpc>
                        <a:spcAft>
                          <a:spcPts val="0"/>
                        </a:spcAft>
                      </a:pPr>
                      <a:r>
                        <a:rPr lang="es-CO" sz="1200">
                          <a:effectLst/>
                          <a:latin typeface="Montserrat" panose="00000500000000000000"/>
                        </a:rPr>
                        <a:t>Neumococo</a:t>
                      </a:r>
                      <a:endParaRPr lang="es-CO" sz="1200">
                        <a:effectLst/>
                        <a:latin typeface="Montserrat" panose="00000500000000000000"/>
                        <a:ea typeface="Calibri" panose="020F0502020204030204" pitchFamily="34" charset="0"/>
                        <a:cs typeface="Times New Roman" panose="02020603050405020304" pitchFamily="18" charset="0"/>
                      </a:endParaRPr>
                    </a:p>
                  </a:txBody>
                  <a:tcPr marL="63982" marR="63982" marT="0" marB="0"/>
                </a:tc>
                <a:tc>
                  <a:txBody>
                    <a:bodyPr/>
                    <a:lstStyle/>
                    <a:p>
                      <a:pPr algn="just">
                        <a:lnSpc>
                          <a:spcPct val="107000"/>
                        </a:lnSpc>
                        <a:spcAft>
                          <a:spcPts val="0"/>
                        </a:spcAft>
                      </a:pPr>
                      <a:r>
                        <a:rPr lang="es-CO" sz="1200">
                          <a:effectLst/>
                          <a:latin typeface="Montserrat" panose="00000500000000000000"/>
                        </a:rPr>
                        <a:t>Primeras</a:t>
                      </a:r>
                      <a:endParaRPr lang="es-CO" sz="1200">
                        <a:effectLst/>
                        <a:latin typeface="Montserrat" panose="00000500000000000000"/>
                        <a:ea typeface="Calibri" panose="020F0502020204030204" pitchFamily="34" charset="0"/>
                        <a:cs typeface="Times New Roman" panose="02020603050405020304" pitchFamily="18" charset="0"/>
                      </a:endParaRPr>
                    </a:p>
                  </a:txBody>
                  <a:tcPr marL="63982" marR="63982" marT="0" marB="0"/>
                </a:tc>
                <a:extLst>
                  <a:ext uri="{0D108BD9-81ED-4DB2-BD59-A6C34878D82A}">
                    <a16:rowId xmlns:a16="http://schemas.microsoft.com/office/drawing/2014/main" val="10002"/>
                  </a:ext>
                </a:extLst>
              </a:tr>
              <a:tr h="803041">
                <a:tc>
                  <a:txBody>
                    <a:bodyPr/>
                    <a:lstStyle/>
                    <a:p>
                      <a:pPr algn="just">
                        <a:lnSpc>
                          <a:spcPct val="107000"/>
                        </a:lnSpc>
                        <a:spcAft>
                          <a:spcPts val="0"/>
                        </a:spcAft>
                      </a:pPr>
                      <a:r>
                        <a:rPr lang="es-CO" sz="1200">
                          <a:effectLst/>
                          <a:latin typeface="Montserrat" panose="00000500000000000000"/>
                        </a:rPr>
                        <a:t>4 meses</a:t>
                      </a:r>
                      <a:endParaRPr lang="es-CO" sz="1200">
                        <a:effectLst/>
                        <a:latin typeface="Montserrat" panose="00000500000000000000"/>
                        <a:ea typeface="Calibri" panose="020F0502020204030204" pitchFamily="34" charset="0"/>
                        <a:cs typeface="Times New Roman" panose="02020603050405020304" pitchFamily="18" charset="0"/>
                      </a:endParaRPr>
                    </a:p>
                  </a:txBody>
                  <a:tcPr marL="63982" marR="63982" marT="0" marB="0"/>
                </a:tc>
                <a:tc>
                  <a:txBody>
                    <a:bodyPr/>
                    <a:lstStyle/>
                    <a:p>
                      <a:pPr algn="just">
                        <a:lnSpc>
                          <a:spcPct val="107000"/>
                        </a:lnSpc>
                        <a:spcAft>
                          <a:spcPts val="0"/>
                        </a:spcAft>
                      </a:pPr>
                      <a:r>
                        <a:rPr lang="es-CO" sz="1200" dirty="0">
                          <a:effectLst/>
                          <a:latin typeface="Montserrat" panose="00000500000000000000"/>
                        </a:rPr>
                        <a:t>VOP</a:t>
                      </a:r>
                    </a:p>
                    <a:p>
                      <a:pPr algn="just">
                        <a:lnSpc>
                          <a:spcPct val="107000"/>
                        </a:lnSpc>
                        <a:spcAft>
                          <a:spcPts val="0"/>
                        </a:spcAft>
                      </a:pPr>
                      <a:r>
                        <a:rPr lang="es-CO" sz="1200" dirty="0">
                          <a:effectLst/>
                          <a:latin typeface="Montserrat" panose="00000500000000000000"/>
                        </a:rPr>
                        <a:t>Pentavalente</a:t>
                      </a:r>
                    </a:p>
                    <a:p>
                      <a:pPr algn="just">
                        <a:lnSpc>
                          <a:spcPct val="107000"/>
                        </a:lnSpc>
                        <a:spcAft>
                          <a:spcPts val="0"/>
                        </a:spcAft>
                      </a:pPr>
                      <a:r>
                        <a:rPr lang="es-CO" sz="1200" dirty="0">
                          <a:effectLst/>
                          <a:latin typeface="Montserrat" panose="00000500000000000000"/>
                        </a:rPr>
                        <a:t>Rotavirus</a:t>
                      </a:r>
                    </a:p>
                    <a:p>
                      <a:pPr algn="just">
                        <a:lnSpc>
                          <a:spcPct val="107000"/>
                        </a:lnSpc>
                        <a:spcAft>
                          <a:spcPts val="0"/>
                        </a:spcAft>
                      </a:pPr>
                      <a:r>
                        <a:rPr lang="es-CO" sz="1200" dirty="0">
                          <a:effectLst/>
                          <a:latin typeface="Montserrat" panose="00000500000000000000"/>
                        </a:rPr>
                        <a:t>Neumococo</a:t>
                      </a:r>
                      <a:endParaRPr lang="es-CO" sz="1200" dirty="0">
                        <a:effectLst/>
                        <a:latin typeface="Montserrat" panose="00000500000000000000"/>
                        <a:ea typeface="Calibri" panose="020F0502020204030204" pitchFamily="34" charset="0"/>
                        <a:cs typeface="Times New Roman" panose="02020603050405020304" pitchFamily="18" charset="0"/>
                      </a:endParaRPr>
                    </a:p>
                  </a:txBody>
                  <a:tcPr marL="63982" marR="63982" marT="0" marB="0"/>
                </a:tc>
                <a:tc>
                  <a:txBody>
                    <a:bodyPr/>
                    <a:lstStyle/>
                    <a:p>
                      <a:pPr algn="just">
                        <a:lnSpc>
                          <a:spcPct val="107000"/>
                        </a:lnSpc>
                        <a:spcAft>
                          <a:spcPts val="0"/>
                        </a:spcAft>
                      </a:pPr>
                      <a:r>
                        <a:rPr lang="es-CO" sz="1200">
                          <a:effectLst/>
                          <a:latin typeface="Montserrat" panose="00000500000000000000"/>
                        </a:rPr>
                        <a:t>Segundas</a:t>
                      </a:r>
                      <a:endParaRPr lang="es-CO" sz="1200">
                        <a:effectLst/>
                        <a:latin typeface="Montserrat" panose="00000500000000000000"/>
                        <a:ea typeface="Calibri" panose="020F0502020204030204" pitchFamily="34" charset="0"/>
                        <a:cs typeface="Times New Roman" panose="02020603050405020304" pitchFamily="18" charset="0"/>
                      </a:endParaRPr>
                    </a:p>
                  </a:txBody>
                  <a:tcPr marL="63982" marR="63982" marT="0" marB="0"/>
                </a:tc>
                <a:extLst>
                  <a:ext uri="{0D108BD9-81ED-4DB2-BD59-A6C34878D82A}">
                    <a16:rowId xmlns:a16="http://schemas.microsoft.com/office/drawing/2014/main" val="10003"/>
                  </a:ext>
                </a:extLst>
              </a:tr>
              <a:tr h="803041">
                <a:tc>
                  <a:txBody>
                    <a:bodyPr/>
                    <a:lstStyle/>
                    <a:p>
                      <a:pPr algn="just">
                        <a:lnSpc>
                          <a:spcPct val="107000"/>
                        </a:lnSpc>
                        <a:spcAft>
                          <a:spcPts val="0"/>
                        </a:spcAft>
                      </a:pPr>
                      <a:r>
                        <a:rPr lang="es-CO" sz="1200">
                          <a:effectLst/>
                          <a:latin typeface="Montserrat" panose="00000500000000000000"/>
                        </a:rPr>
                        <a:t>6 meses</a:t>
                      </a:r>
                      <a:endParaRPr lang="es-CO" sz="1200">
                        <a:effectLst/>
                        <a:latin typeface="Montserrat" panose="00000500000000000000"/>
                        <a:ea typeface="Calibri" panose="020F0502020204030204" pitchFamily="34" charset="0"/>
                        <a:cs typeface="Times New Roman" panose="02020603050405020304" pitchFamily="18" charset="0"/>
                      </a:endParaRPr>
                    </a:p>
                  </a:txBody>
                  <a:tcPr marL="63982" marR="63982" marT="0" marB="0"/>
                </a:tc>
                <a:tc>
                  <a:txBody>
                    <a:bodyPr/>
                    <a:lstStyle/>
                    <a:p>
                      <a:pPr algn="just">
                        <a:lnSpc>
                          <a:spcPct val="107000"/>
                        </a:lnSpc>
                        <a:spcAft>
                          <a:spcPts val="0"/>
                        </a:spcAft>
                      </a:pPr>
                      <a:r>
                        <a:rPr lang="es-CO" sz="1200">
                          <a:effectLst/>
                          <a:latin typeface="Montserrat" panose="00000500000000000000"/>
                        </a:rPr>
                        <a:t>VOP</a:t>
                      </a:r>
                    </a:p>
                    <a:p>
                      <a:pPr algn="just">
                        <a:lnSpc>
                          <a:spcPct val="107000"/>
                        </a:lnSpc>
                        <a:spcAft>
                          <a:spcPts val="0"/>
                        </a:spcAft>
                      </a:pPr>
                      <a:r>
                        <a:rPr lang="es-CO" sz="1200">
                          <a:effectLst/>
                          <a:latin typeface="Montserrat" panose="00000500000000000000"/>
                        </a:rPr>
                        <a:t>Pentavalente</a:t>
                      </a:r>
                    </a:p>
                    <a:p>
                      <a:pPr algn="just">
                        <a:lnSpc>
                          <a:spcPct val="107000"/>
                        </a:lnSpc>
                        <a:spcAft>
                          <a:spcPts val="0"/>
                        </a:spcAft>
                      </a:pPr>
                      <a:r>
                        <a:rPr lang="es-CO" sz="1200">
                          <a:effectLst/>
                          <a:latin typeface="Montserrat" panose="00000500000000000000"/>
                        </a:rPr>
                        <a:t>Influenza estacional</a:t>
                      </a:r>
                      <a:endParaRPr lang="es-CO" sz="1200">
                        <a:effectLst/>
                        <a:latin typeface="Montserrat" panose="00000500000000000000"/>
                        <a:ea typeface="Calibri" panose="020F0502020204030204" pitchFamily="34" charset="0"/>
                        <a:cs typeface="Times New Roman" panose="02020603050405020304" pitchFamily="18" charset="0"/>
                      </a:endParaRPr>
                    </a:p>
                  </a:txBody>
                  <a:tcPr marL="63982" marR="63982" marT="0" marB="0"/>
                </a:tc>
                <a:tc>
                  <a:txBody>
                    <a:bodyPr/>
                    <a:lstStyle/>
                    <a:p>
                      <a:pPr algn="just">
                        <a:lnSpc>
                          <a:spcPct val="107000"/>
                        </a:lnSpc>
                        <a:spcAft>
                          <a:spcPts val="0"/>
                        </a:spcAft>
                      </a:pPr>
                      <a:r>
                        <a:rPr lang="es-CO" sz="1200">
                          <a:effectLst/>
                          <a:latin typeface="Montserrat" panose="00000500000000000000"/>
                        </a:rPr>
                        <a:t>Tercera</a:t>
                      </a:r>
                    </a:p>
                    <a:p>
                      <a:pPr algn="just">
                        <a:lnSpc>
                          <a:spcPct val="107000"/>
                        </a:lnSpc>
                        <a:spcAft>
                          <a:spcPts val="0"/>
                        </a:spcAft>
                      </a:pPr>
                      <a:r>
                        <a:rPr lang="es-CO" sz="1200">
                          <a:effectLst/>
                          <a:latin typeface="Montserrat" panose="00000500000000000000"/>
                        </a:rPr>
                        <a:t>Tercera</a:t>
                      </a:r>
                    </a:p>
                    <a:p>
                      <a:pPr algn="just">
                        <a:lnSpc>
                          <a:spcPct val="107000"/>
                        </a:lnSpc>
                        <a:spcAft>
                          <a:spcPts val="0"/>
                        </a:spcAft>
                      </a:pPr>
                      <a:r>
                        <a:rPr lang="es-CO" sz="1200">
                          <a:effectLst/>
                          <a:latin typeface="Montserrat" panose="00000500000000000000"/>
                        </a:rPr>
                        <a:t>Primera</a:t>
                      </a:r>
                      <a:endParaRPr lang="es-CO" sz="1200">
                        <a:effectLst/>
                        <a:latin typeface="Montserrat" panose="00000500000000000000"/>
                        <a:ea typeface="Calibri" panose="020F0502020204030204" pitchFamily="34" charset="0"/>
                        <a:cs typeface="Times New Roman" panose="02020603050405020304" pitchFamily="18" charset="0"/>
                      </a:endParaRPr>
                    </a:p>
                  </a:txBody>
                  <a:tcPr marL="63982" marR="63982" marT="0" marB="0"/>
                </a:tc>
                <a:extLst>
                  <a:ext uri="{0D108BD9-81ED-4DB2-BD59-A6C34878D82A}">
                    <a16:rowId xmlns:a16="http://schemas.microsoft.com/office/drawing/2014/main" val="10004"/>
                  </a:ext>
                </a:extLst>
              </a:tr>
              <a:tr h="394089">
                <a:tc>
                  <a:txBody>
                    <a:bodyPr/>
                    <a:lstStyle/>
                    <a:p>
                      <a:pPr algn="just">
                        <a:lnSpc>
                          <a:spcPct val="107000"/>
                        </a:lnSpc>
                        <a:spcAft>
                          <a:spcPts val="0"/>
                        </a:spcAft>
                      </a:pPr>
                      <a:r>
                        <a:rPr lang="es-CO" sz="1200">
                          <a:effectLst/>
                          <a:latin typeface="Montserrat" panose="00000500000000000000"/>
                        </a:rPr>
                        <a:t>7 meses</a:t>
                      </a:r>
                      <a:endParaRPr lang="es-CO" sz="1200">
                        <a:effectLst/>
                        <a:latin typeface="Montserrat" panose="00000500000000000000"/>
                        <a:ea typeface="Calibri" panose="020F0502020204030204" pitchFamily="34" charset="0"/>
                        <a:cs typeface="Times New Roman" panose="02020603050405020304" pitchFamily="18" charset="0"/>
                      </a:endParaRPr>
                    </a:p>
                  </a:txBody>
                  <a:tcPr marL="63982" marR="63982" marT="0" marB="0"/>
                </a:tc>
                <a:tc>
                  <a:txBody>
                    <a:bodyPr/>
                    <a:lstStyle/>
                    <a:p>
                      <a:pPr algn="just">
                        <a:lnSpc>
                          <a:spcPct val="107000"/>
                        </a:lnSpc>
                        <a:spcAft>
                          <a:spcPts val="0"/>
                        </a:spcAft>
                      </a:pPr>
                      <a:r>
                        <a:rPr lang="es-CO" sz="1200">
                          <a:effectLst/>
                          <a:latin typeface="Montserrat" panose="00000500000000000000"/>
                        </a:rPr>
                        <a:t>Influenza estacional</a:t>
                      </a:r>
                      <a:endParaRPr lang="es-CO" sz="1200">
                        <a:effectLst/>
                        <a:latin typeface="Montserrat" panose="00000500000000000000"/>
                        <a:ea typeface="Calibri" panose="020F0502020204030204" pitchFamily="34" charset="0"/>
                        <a:cs typeface="Times New Roman" panose="02020603050405020304" pitchFamily="18" charset="0"/>
                      </a:endParaRPr>
                    </a:p>
                  </a:txBody>
                  <a:tcPr marL="63982" marR="63982" marT="0" marB="0"/>
                </a:tc>
                <a:tc>
                  <a:txBody>
                    <a:bodyPr/>
                    <a:lstStyle/>
                    <a:p>
                      <a:pPr algn="just">
                        <a:lnSpc>
                          <a:spcPct val="107000"/>
                        </a:lnSpc>
                        <a:spcAft>
                          <a:spcPts val="0"/>
                        </a:spcAft>
                      </a:pPr>
                      <a:r>
                        <a:rPr lang="es-CO" sz="1200">
                          <a:effectLst/>
                          <a:latin typeface="Montserrat" panose="00000500000000000000"/>
                        </a:rPr>
                        <a:t>Segunda</a:t>
                      </a:r>
                      <a:endParaRPr lang="es-CO" sz="1200">
                        <a:effectLst/>
                        <a:latin typeface="Montserrat" panose="00000500000000000000"/>
                        <a:ea typeface="Calibri" panose="020F0502020204030204" pitchFamily="34" charset="0"/>
                        <a:cs typeface="Times New Roman" panose="02020603050405020304" pitchFamily="18" charset="0"/>
                      </a:endParaRPr>
                    </a:p>
                  </a:txBody>
                  <a:tcPr marL="63982" marR="63982" marT="0" marB="0"/>
                </a:tc>
                <a:extLst>
                  <a:ext uri="{0D108BD9-81ED-4DB2-BD59-A6C34878D82A}">
                    <a16:rowId xmlns:a16="http://schemas.microsoft.com/office/drawing/2014/main" val="10005"/>
                  </a:ext>
                </a:extLst>
              </a:tr>
              <a:tr h="1007518">
                <a:tc>
                  <a:txBody>
                    <a:bodyPr/>
                    <a:lstStyle/>
                    <a:p>
                      <a:pPr algn="just">
                        <a:lnSpc>
                          <a:spcPct val="107000"/>
                        </a:lnSpc>
                        <a:spcAft>
                          <a:spcPts val="0"/>
                        </a:spcAft>
                      </a:pPr>
                      <a:r>
                        <a:rPr lang="es-CO" sz="1200" dirty="0">
                          <a:effectLst/>
                          <a:latin typeface="Montserrat" panose="00000500000000000000"/>
                        </a:rPr>
                        <a:t>12 meses</a:t>
                      </a:r>
                      <a:endParaRPr lang="es-CO" sz="1200" dirty="0">
                        <a:effectLst/>
                        <a:latin typeface="Montserrat" panose="00000500000000000000"/>
                        <a:ea typeface="Calibri" panose="020F0502020204030204" pitchFamily="34" charset="0"/>
                        <a:cs typeface="Times New Roman" panose="02020603050405020304" pitchFamily="18" charset="0"/>
                      </a:endParaRPr>
                    </a:p>
                  </a:txBody>
                  <a:tcPr marL="63982" marR="63982" marT="0" marB="0"/>
                </a:tc>
                <a:tc>
                  <a:txBody>
                    <a:bodyPr/>
                    <a:lstStyle/>
                    <a:p>
                      <a:pPr algn="just">
                        <a:lnSpc>
                          <a:spcPct val="107000"/>
                        </a:lnSpc>
                        <a:spcAft>
                          <a:spcPts val="0"/>
                        </a:spcAft>
                      </a:pPr>
                      <a:r>
                        <a:rPr lang="es-CO" sz="1200">
                          <a:effectLst/>
                          <a:latin typeface="Montserrat" panose="00000500000000000000"/>
                        </a:rPr>
                        <a:t>Triple viral</a:t>
                      </a:r>
                    </a:p>
                    <a:p>
                      <a:pPr algn="just">
                        <a:lnSpc>
                          <a:spcPct val="107000"/>
                        </a:lnSpc>
                        <a:spcAft>
                          <a:spcPts val="0"/>
                        </a:spcAft>
                      </a:pPr>
                      <a:r>
                        <a:rPr lang="es-CO" sz="1200">
                          <a:effectLst/>
                          <a:latin typeface="Montserrat" panose="00000500000000000000"/>
                        </a:rPr>
                        <a:t>Varicela</a:t>
                      </a:r>
                    </a:p>
                    <a:p>
                      <a:pPr algn="just">
                        <a:lnSpc>
                          <a:spcPct val="107000"/>
                        </a:lnSpc>
                        <a:spcAft>
                          <a:spcPts val="0"/>
                        </a:spcAft>
                      </a:pPr>
                      <a:r>
                        <a:rPr lang="es-CO" sz="1200">
                          <a:effectLst/>
                          <a:latin typeface="Montserrat" panose="00000500000000000000"/>
                        </a:rPr>
                        <a:t>Neumococo</a:t>
                      </a:r>
                    </a:p>
                    <a:p>
                      <a:pPr algn="just">
                        <a:lnSpc>
                          <a:spcPct val="107000"/>
                        </a:lnSpc>
                        <a:spcAft>
                          <a:spcPts val="0"/>
                        </a:spcAft>
                      </a:pPr>
                      <a:r>
                        <a:rPr lang="es-CO" sz="1200">
                          <a:effectLst/>
                          <a:latin typeface="Montserrat" panose="00000500000000000000"/>
                        </a:rPr>
                        <a:t>Hepatitis A</a:t>
                      </a:r>
                    </a:p>
                    <a:p>
                      <a:pPr algn="just">
                        <a:lnSpc>
                          <a:spcPct val="107000"/>
                        </a:lnSpc>
                        <a:spcAft>
                          <a:spcPts val="0"/>
                        </a:spcAft>
                      </a:pPr>
                      <a:r>
                        <a:rPr lang="es-CO" sz="1200">
                          <a:effectLst/>
                          <a:latin typeface="Montserrat" panose="00000500000000000000"/>
                        </a:rPr>
                        <a:t>Influenza</a:t>
                      </a:r>
                      <a:endParaRPr lang="es-CO" sz="1200">
                        <a:effectLst/>
                        <a:latin typeface="Montserrat" panose="00000500000000000000"/>
                        <a:ea typeface="Calibri" panose="020F0502020204030204" pitchFamily="34" charset="0"/>
                        <a:cs typeface="Times New Roman" panose="02020603050405020304" pitchFamily="18" charset="0"/>
                      </a:endParaRPr>
                    </a:p>
                  </a:txBody>
                  <a:tcPr marL="63982" marR="63982" marT="0" marB="0"/>
                </a:tc>
                <a:tc>
                  <a:txBody>
                    <a:bodyPr/>
                    <a:lstStyle/>
                    <a:p>
                      <a:pPr algn="just">
                        <a:lnSpc>
                          <a:spcPct val="107000"/>
                        </a:lnSpc>
                        <a:spcAft>
                          <a:spcPts val="0"/>
                        </a:spcAft>
                      </a:pPr>
                      <a:r>
                        <a:rPr lang="es-CO" sz="1200" dirty="0">
                          <a:effectLst/>
                          <a:latin typeface="Montserrat" panose="00000500000000000000"/>
                        </a:rPr>
                        <a:t>Primera</a:t>
                      </a:r>
                    </a:p>
                    <a:p>
                      <a:pPr algn="just">
                        <a:lnSpc>
                          <a:spcPct val="107000"/>
                        </a:lnSpc>
                        <a:spcAft>
                          <a:spcPts val="0"/>
                        </a:spcAft>
                      </a:pPr>
                      <a:r>
                        <a:rPr lang="es-CO" sz="1200" dirty="0">
                          <a:effectLst/>
                          <a:latin typeface="Montserrat" panose="00000500000000000000"/>
                        </a:rPr>
                        <a:t>Primera</a:t>
                      </a:r>
                    </a:p>
                    <a:p>
                      <a:pPr algn="just">
                        <a:lnSpc>
                          <a:spcPct val="107000"/>
                        </a:lnSpc>
                        <a:spcAft>
                          <a:spcPts val="0"/>
                        </a:spcAft>
                      </a:pPr>
                      <a:r>
                        <a:rPr lang="es-CO" sz="1200" dirty="0">
                          <a:effectLst/>
                          <a:latin typeface="Montserrat" panose="00000500000000000000"/>
                        </a:rPr>
                        <a:t>Refuerzo</a:t>
                      </a:r>
                    </a:p>
                    <a:p>
                      <a:pPr algn="just">
                        <a:lnSpc>
                          <a:spcPct val="107000"/>
                        </a:lnSpc>
                        <a:spcAft>
                          <a:spcPts val="0"/>
                        </a:spcAft>
                      </a:pPr>
                      <a:r>
                        <a:rPr lang="es-CO" sz="1200" dirty="0">
                          <a:effectLst/>
                          <a:latin typeface="Montserrat" panose="00000500000000000000"/>
                        </a:rPr>
                        <a:t>Única</a:t>
                      </a:r>
                    </a:p>
                    <a:p>
                      <a:pPr algn="just">
                        <a:lnSpc>
                          <a:spcPct val="107000"/>
                        </a:lnSpc>
                        <a:spcAft>
                          <a:spcPts val="0"/>
                        </a:spcAft>
                      </a:pPr>
                      <a:r>
                        <a:rPr lang="es-CO" sz="1200" dirty="0">
                          <a:effectLst/>
                          <a:latin typeface="Montserrat" panose="00000500000000000000"/>
                        </a:rPr>
                        <a:t>1, 2 o anual</a:t>
                      </a:r>
                      <a:endParaRPr lang="es-CO" sz="1200" dirty="0">
                        <a:effectLst/>
                        <a:latin typeface="Montserrat" panose="00000500000000000000"/>
                        <a:ea typeface="Calibri" panose="020F0502020204030204" pitchFamily="34" charset="0"/>
                        <a:cs typeface="Times New Roman" panose="02020603050405020304" pitchFamily="18" charset="0"/>
                      </a:endParaRPr>
                    </a:p>
                  </a:txBody>
                  <a:tcPr marL="63982" marR="63982" marT="0" marB="0"/>
                </a:tc>
                <a:extLst>
                  <a:ext uri="{0D108BD9-81ED-4DB2-BD59-A6C34878D82A}">
                    <a16:rowId xmlns:a16="http://schemas.microsoft.com/office/drawing/2014/main" val="10006"/>
                  </a:ext>
                </a:extLst>
              </a:tr>
              <a:tr h="803041">
                <a:tc>
                  <a:txBody>
                    <a:bodyPr/>
                    <a:lstStyle/>
                    <a:p>
                      <a:pPr algn="just">
                        <a:lnSpc>
                          <a:spcPct val="107000"/>
                        </a:lnSpc>
                        <a:spcAft>
                          <a:spcPts val="0"/>
                        </a:spcAft>
                      </a:pPr>
                      <a:r>
                        <a:rPr lang="es-CO" sz="1200">
                          <a:effectLst/>
                          <a:latin typeface="Montserrat" panose="00000500000000000000"/>
                        </a:rPr>
                        <a:t>18 meses</a:t>
                      </a:r>
                      <a:endParaRPr lang="es-CO" sz="1200">
                        <a:effectLst/>
                        <a:latin typeface="Montserrat" panose="00000500000000000000"/>
                        <a:ea typeface="Calibri" panose="020F0502020204030204" pitchFamily="34" charset="0"/>
                        <a:cs typeface="Times New Roman" panose="02020603050405020304" pitchFamily="18" charset="0"/>
                      </a:endParaRPr>
                    </a:p>
                  </a:txBody>
                  <a:tcPr marL="63982" marR="63982" marT="0" marB="0"/>
                </a:tc>
                <a:tc>
                  <a:txBody>
                    <a:bodyPr/>
                    <a:lstStyle/>
                    <a:p>
                      <a:pPr algn="just">
                        <a:lnSpc>
                          <a:spcPct val="107000"/>
                        </a:lnSpc>
                        <a:spcAft>
                          <a:spcPts val="0"/>
                        </a:spcAft>
                      </a:pPr>
                      <a:r>
                        <a:rPr lang="es-CO" sz="1200">
                          <a:effectLst/>
                          <a:latin typeface="Montserrat" panose="00000500000000000000"/>
                        </a:rPr>
                        <a:t>DPT</a:t>
                      </a:r>
                    </a:p>
                    <a:p>
                      <a:pPr algn="just">
                        <a:lnSpc>
                          <a:spcPct val="107000"/>
                        </a:lnSpc>
                        <a:spcAft>
                          <a:spcPts val="0"/>
                        </a:spcAft>
                      </a:pPr>
                      <a:r>
                        <a:rPr lang="es-CO" sz="1200">
                          <a:effectLst/>
                          <a:latin typeface="Montserrat" panose="00000500000000000000"/>
                        </a:rPr>
                        <a:t>VOP</a:t>
                      </a:r>
                    </a:p>
                    <a:p>
                      <a:pPr algn="just">
                        <a:lnSpc>
                          <a:spcPct val="107000"/>
                        </a:lnSpc>
                        <a:spcAft>
                          <a:spcPts val="0"/>
                        </a:spcAft>
                      </a:pPr>
                      <a:r>
                        <a:rPr lang="es-CO" sz="1200">
                          <a:effectLst/>
                          <a:latin typeface="Montserrat" panose="00000500000000000000"/>
                        </a:rPr>
                        <a:t>Fiebre amarilla</a:t>
                      </a:r>
                      <a:endParaRPr lang="es-CO" sz="1200">
                        <a:effectLst/>
                        <a:latin typeface="Montserrat" panose="00000500000000000000"/>
                        <a:ea typeface="Calibri" panose="020F0502020204030204" pitchFamily="34" charset="0"/>
                        <a:cs typeface="Times New Roman" panose="02020603050405020304" pitchFamily="18" charset="0"/>
                      </a:endParaRPr>
                    </a:p>
                  </a:txBody>
                  <a:tcPr marL="63982" marR="63982" marT="0" marB="0"/>
                </a:tc>
                <a:tc>
                  <a:txBody>
                    <a:bodyPr/>
                    <a:lstStyle/>
                    <a:p>
                      <a:pPr algn="just">
                        <a:lnSpc>
                          <a:spcPct val="107000"/>
                        </a:lnSpc>
                        <a:spcAft>
                          <a:spcPts val="0"/>
                        </a:spcAft>
                      </a:pPr>
                      <a:r>
                        <a:rPr lang="es-CO" sz="1200">
                          <a:effectLst/>
                          <a:latin typeface="Montserrat" panose="00000500000000000000"/>
                        </a:rPr>
                        <a:t>1 refuerzo</a:t>
                      </a:r>
                    </a:p>
                    <a:p>
                      <a:pPr algn="just">
                        <a:lnSpc>
                          <a:spcPct val="107000"/>
                        </a:lnSpc>
                        <a:spcAft>
                          <a:spcPts val="0"/>
                        </a:spcAft>
                      </a:pPr>
                      <a:r>
                        <a:rPr lang="es-CO" sz="1200">
                          <a:effectLst/>
                          <a:latin typeface="Montserrat" panose="00000500000000000000"/>
                        </a:rPr>
                        <a:t>1 refuerzo</a:t>
                      </a:r>
                    </a:p>
                    <a:p>
                      <a:pPr algn="just">
                        <a:lnSpc>
                          <a:spcPct val="107000"/>
                        </a:lnSpc>
                        <a:spcAft>
                          <a:spcPts val="0"/>
                        </a:spcAft>
                      </a:pPr>
                      <a:r>
                        <a:rPr lang="es-CO" sz="1200">
                          <a:effectLst/>
                          <a:latin typeface="Montserrat" panose="00000500000000000000"/>
                        </a:rPr>
                        <a:t>Única</a:t>
                      </a:r>
                      <a:endParaRPr lang="es-CO" sz="1200">
                        <a:effectLst/>
                        <a:latin typeface="Montserrat" panose="00000500000000000000"/>
                        <a:ea typeface="Calibri" panose="020F0502020204030204" pitchFamily="34" charset="0"/>
                        <a:cs typeface="Times New Roman" panose="02020603050405020304" pitchFamily="18" charset="0"/>
                      </a:endParaRPr>
                    </a:p>
                  </a:txBody>
                  <a:tcPr marL="63982" marR="63982" marT="0" marB="0"/>
                </a:tc>
                <a:extLst>
                  <a:ext uri="{0D108BD9-81ED-4DB2-BD59-A6C34878D82A}">
                    <a16:rowId xmlns:a16="http://schemas.microsoft.com/office/drawing/2014/main" val="10007"/>
                  </a:ext>
                </a:extLst>
              </a:tr>
              <a:tr h="803041">
                <a:tc>
                  <a:txBody>
                    <a:bodyPr/>
                    <a:lstStyle/>
                    <a:p>
                      <a:pPr algn="just">
                        <a:lnSpc>
                          <a:spcPct val="107000"/>
                        </a:lnSpc>
                        <a:spcAft>
                          <a:spcPts val="0"/>
                        </a:spcAft>
                      </a:pPr>
                      <a:r>
                        <a:rPr lang="es-CO" sz="1200">
                          <a:effectLst/>
                          <a:latin typeface="Montserrat" panose="00000500000000000000"/>
                        </a:rPr>
                        <a:t>5 años</a:t>
                      </a:r>
                      <a:endParaRPr lang="es-CO" sz="1200">
                        <a:effectLst/>
                        <a:latin typeface="Montserrat" panose="00000500000000000000"/>
                        <a:ea typeface="Calibri" panose="020F0502020204030204" pitchFamily="34" charset="0"/>
                        <a:cs typeface="Times New Roman" panose="02020603050405020304" pitchFamily="18" charset="0"/>
                      </a:endParaRPr>
                    </a:p>
                  </a:txBody>
                  <a:tcPr marL="63982" marR="63982" marT="0" marB="0"/>
                </a:tc>
                <a:tc>
                  <a:txBody>
                    <a:bodyPr/>
                    <a:lstStyle/>
                    <a:p>
                      <a:pPr algn="just">
                        <a:lnSpc>
                          <a:spcPct val="107000"/>
                        </a:lnSpc>
                        <a:spcAft>
                          <a:spcPts val="0"/>
                        </a:spcAft>
                      </a:pPr>
                      <a:r>
                        <a:rPr lang="es-CO" sz="1200" dirty="0">
                          <a:effectLst/>
                          <a:latin typeface="Montserrat" panose="00000500000000000000"/>
                        </a:rPr>
                        <a:t>DPT</a:t>
                      </a:r>
                    </a:p>
                    <a:p>
                      <a:pPr algn="just">
                        <a:lnSpc>
                          <a:spcPct val="107000"/>
                        </a:lnSpc>
                        <a:spcAft>
                          <a:spcPts val="0"/>
                        </a:spcAft>
                      </a:pPr>
                      <a:r>
                        <a:rPr lang="es-CO" sz="1200" dirty="0">
                          <a:effectLst/>
                          <a:latin typeface="Montserrat" panose="00000500000000000000"/>
                        </a:rPr>
                        <a:t>VOP</a:t>
                      </a:r>
                    </a:p>
                    <a:p>
                      <a:pPr algn="just">
                        <a:lnSpc>
                          <a:spcPct val="107000"/>
                        </a:lnSpc>
                        <a:spcAft>
                          <a:spcPts val="0"/>
                        </a:spcAft>
                      </a:pPr>
                      <a:r>
                        <a:rPr lang="es-CO" sz="1200" dirty="0">
                          <a:effectLst/>
                          <a:latin typeface="Montserrat" panose="00000500000000000000"/>
                        </a:rPr>
                        <a:t>Triple viral (SRP)</a:t>
                      </a:r>
                      <a:endParaRPr lang="es-CO" sz="1200" dirty="0">
                        <a:effectLst/>
                        <a:latin typeface="Montserrat" panose="00000500000000000000"/>
                        <a:ea typeface="Calibri" panose="020F0502020204030204" pitchFamily="34" charset="0"/>
                        <a:cs typeface="Times New Roman" panose="02020603050405020304" pitchFamily="18" charset="0"/>
                      </a:endParaRPr>
                    </a:p>
                  </a:txBody>
                  <a:tcPr marL="63982" marR="63982" marT="0" marB="0"/>
                </a:tc>
                <a:tc>
                  <a:txBody>
                    <a:bodyPr/>
                    <a:lstStyle/>
                    <a:p>
                      <a:pPr algn="just">
                        <a:lnSpc>
                          <a:spcPct val="107000"/>
                        </a:lnSpc>
                        <a:spcAft>
                          <a:spcPts val="0"/>
                        </a:spcAft>
                      </a:pPr>
                      <a:r>
                        <a:rPr lang="es-CO" sz="1200" dirty="0">
                          <a:effectLst/>
                          <a:latin typeface="Montserrat" panose="00000500000000000000"/>
                        </a:rPr>
                        <a:t>2 refuerzo</a:t>
                      </a:r>
                    </a:p>
                    <a:p>
                      <a:pPr algn="just">
                        <a:lnSpc>
                          <a:spcPct val="107000"/>
                        </a:lnSpc>
                        <a:spcAft>
                          <a:spcPts val="0"/>
                        </a:spcAft>
                      </a:pPr>
                      <a:r>
                        <a:rPr lang="es-CO" sz="1200" dirty="0">
                          <a:effectLst/>
                          <a:latin typeface="Montserrat" panose="00000500000000000000"/>
                        </a:rPr>
                        <a:t>2 refuerzo</a:t>
                      </a:r>
                    </a:p>
                    <a:p>
                      <a:pPr algn="just">
                        <a:lnSpc>
                          <a:spcPct val="107000"/>
                        </a:lnSpc>
                        <a:spcAft>
                          <a:spcPts val="0"/>
                        </a:spcAft>
                      </a:pPr>
                      <a:r>
                        <a:rPr lang="es-CO" sz="1200" dirty="0">
                          <a:effectLst/>
                          <a:latin typeface="Montserrat" panose="00000500000000000000"/>
                        </a:rPr>
                        <a:t>Refuerzo</a:t>
                      </a:r>
                      <a:endParaRPr lang="es-CO" sz="1200" dirty="0">
                        <a:effectLst/>
                        <a:latin typeface="Montserrat" panose="00000500000000000000"/>
                        <a:ea typeface="Calibri" panose="020F0502020204030204" pitchFamily="34" charset="0"/>
                        <a:cs typeface="Times New Roman" panose="02020603050405020304" pitchFamily="18" charset="0"/>
                      </a:endParaRPr>
                    </a:p>
                  </a:txBody>
                  <a:tcPr marL="63982" marR="63982" marT="0" marB="0"/>
                </a:tc>
                <a:extLst>
                  <a:ext uri="{0D108BD9-81ED-4DB2-BD59-A6C34878D82A}">
                    <a16:rowId xmlns:a16="http://schemas.microsoft.com/office/drawing/2014/main" val="10008"/>
                  </a:ext>
                </a:extLst>
              </a:tr>
            </a:tbl>
          </a:graphicData>
        </a:graphic>
      </p:graphicFrame>
    </p:spTree>
    <p:extLst>
      <p:ext uri="{BB962C8B-B14F-4D97-AF65-F5344CB8AC3E}">
        <p14:creationId xmlns:p14="http://schemas.microsoft.com/office/powerpoint/2010/main" val="72299219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p:cNvSpPr txBox="1"/>
          <p:nvPr/>
        </p:nvSpPr>
        <p:spPr>
          <a:xfrm>
            <a:off x="2823410" y="432675"/>
            <a:ext cx="6545180" cy="553998"/>
          </a:xfrm>
          <a:prstGeom prst="rect">
            <a:avLst/>
          </a:prstGeom>
          <a:noFill/>
        </p:spPr>
        <p:txBody>
          <a:bodyPr wrap="square" rtlCol="0">
            <a:spAutoFit/>
          </a:bodyPr>
          <a:lstStyle/>
          <a:p>
            <a:pPr algn="ctr"/>
            <a:r>
              <a:rPr lang="es-CO" sz="3000" b="1" dirty="0">
                <a:solidFill>
                  <a:srgbClr val="00AAA7"/>
                </a:solidFill>
                <a:latin typeface="Montserrat"/>
              </a:rPr>
              <a:t>BCG </a:t>
            </a:r>
          </a:p>
        </p:txBody>
      </p:sp>
      <p:graphicFrame>
        <p:nvGraphicFramePr>
          <p:cNvPr id="4" name="Diagrama 3"/>
          <p:cNvGraphicFramePr/>
          <p:nvPr>
            <p:extLst>
              <p:ext uri="{D42A27DB-BD31-4B8C-83A1-F6EECF244321}">
                <p14:modId xmlns:p14="http://schemas.microsoft.com/office/powerpoint/2010/main" val="3071815213"/>
              </p:ext>
            </p:extLst>
          </p:nvPr>
        </p:nvGraphicFramePr>
        <p:xfrm>
          <a:off x="4679279" y="986673"/>
          <a:ext cx="7485329"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26777627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p:cNvSpPr txBox="1"/>
          <p:nvPr/>
        </p:nvSpPr>
        <p:spPr>
          <a:xfrm>
            <a:off x="2823410" y="471544"/>
            <a:ext cx="6545180" cy="553998"/>
          </a:xfrm>
          <a:prstGeom prst="rect">
            <a:avLst/>
          </a:prstGeom>
          <a:noFill/>
        </p:spPr>
        <p:txBody>
          <a:bodyPr wrap="square" rtlCol="0">
            <a:spAutoFit/>
          </a:bodyPr>
          <a:lstStyle/>
          <a:p>
            <a:pPr algn="ctr"/>
            <a:r>
              <a:rPr lang="es-CO" sz="3000" b="1" dirty="0">
                <a:solidFill>
                  <a:srgbClr val="00AAA7"/>
                </a:solidFill>
                <a:latin typeface="Montserrat"/>
              </a:rPr>
              <a:t>BCG </a:t>
            </a:r>
          </a:p>
        </p:txBody>
      </p:sp>
      <p:graphicFrame>
        <p:nvGraphicFramePr>
          <p:cNvPr id="4" name="Diagrama 3"/>
          <p:cNvGraphicFramePr/>
          <p:nvPr>
            <p:extLst>
              <p:ext uri="{D42A27DB-BD31-4B8C-83A1-F6EECF244321}">
                <p14:modId xmlns:p14="http://schemas.microsoft.com/office/powerpoint/2010/main" val="1421973633"/>
              </p:ext>
            </p:extLst>
          </p:nvPr>
        </p:nvGraphicFramePr>
        <p:xfrm>
          <a:off x="1675865" y="690790"/>
          <a:ext cx="10160000"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20230099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p:cNvSpPr txBox="1"/>
          <p:nvPr/>
        </p:nvSpPr>
        <p:spPr>
          <a:xfrm>
            <a:off x="670642" y="1235722"/>
            <a:ext cx="2783758" cy="553998"/>
          </a:xfrm>
          <a:prstGeom prst="rect">
            <a:avLst/>
          </a:prstGeom>
          <a:noFill/>
        </p:spPr>
        <p:txBody>
          <a:bodyPr wrap="square" rtlCol="0">
            <a:spAutoFit/>
          </a:bodyPr>
          <a:lstStyle/>
          <a:p>
            <a:pPr algn="ctr"/>
            <a:r>
              <a:rPr lang="es-CO" sz="3000" b="1" dirty="0">
                <a:solidFill>
                  <a:srgbClr val="00AAA7"/>
                </a:solidFill>
                <a:latin typeface="Montserrat"/>
              </a:rPr>
              <a:t>POLIO  </a:t>
            </a:r>
          </a:p>
        </p:txBody>
      </p:sp>
      <p:graphicFrame>
        <p:nvGraphicFramePr>
          <p:cNvPr id="4" name="Diagrama 3"/>
          <p:cNvGraphicFramePr/>
          <p:nvPr>
            <p:extLst>
              <p:ext uri="{D42A27DB-BD31-4B8C-83A1-F6EECF244321}">
                <p14:modId xmlns:p14="http://schemas.microsoft.com/office/powerpoint/2010/main" val="3892153300"/>
              </p:ext>
            </p:extLst>
          </p:nvPr>
        </p:nvGraphicFramePr>
        <p:xfrm>
          <a:off x="4264526" y="1194825"/>
          <a:ext cx="7564387" cy="44683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51622919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p:cNvSpPr txBox="1"/>
          <p:nvPr/>
        </p:nvSpPr>
        <p:spPr>
          <a:xfrm>
            <a:off x="4575784" y="597781"/>
            <a:ext cx="2783758" cy="553998"/>
          </a:xfrm>
          <a:prstGeom prst="rect">
            <a:avLst/>
          </a:prstGeom>
          <a:noFill/>
        </p:spPr>
        <p:txBody>
          <a:bodyPr wrap="square" rtlCol="0">
            <a:spAutoFit/>
          </a:bodyPr>
          <a:lstStyle/>
          <a:p>
            <a:pPr algn="ctr"/>
            <a:r>
              <a:rPr lang="es-CO" sz="3000" b="1" dirty="0">
                <a:solidFill>
                  <a:srgbClr val="00AAA7"/>
                </a:solidFill>
                <a:latin typeface="Montserrat"/>
              </a:rPr>
              <a:t>POLIO  </a:t>
            </a:r>
          </a:p>
        </p:txBody>
      </p:sp>
      <p:sp>
        <p:nvSpPr>
          <p:cNvPr id="5" name="CuadroTexto 4"/>
          <p:cNvSpPr txBox="1"/>
          <p:nvPr/>
        </p:nvSpPr>
        <p:spPr>
          <a:xfrm>
            <a:off x="1300480" y="2069431"/>
            <a:ext cx="3431200" cy="553998"/>
          </a:xfrm>
          <a:prstGeom prst="rect">
            <a:avLst/>
          </a:prstGeom>
          <a:noFill/>
          <a:ln>
            <a:solidFill>
              <a:schemeClr val="accent1"/>
            </a:solidFill>
          </a:ln>
        </p:spPr>
        <p:txBody>
          <a:bodyPr wrap="square" rtlCol="0">
            <a:spAutoFit/>
          </a:bodyPr>
          <a:lstStyle/>
          <a:p>
            <a:pPr algn="ctr"/>
            <a:r>
              <a:rPr lang="es-ES" sz="3000" b="1" dirty="0">
                <a:solidFill>
                  <a:srgbClr val="00AAA7"/>
                </a:solidFill>
                <a:latin typeface="Montserrat"/>
              </a:rPr>
              <a:t>POLIO ORAL </a:t>
            </a:r>
            <a:endParaRPr lang="es-CO" sz="3000" b="1" dirty="0">
              <a:solidFill>
                <a:srgbClr val="00AAA7"/>
              </a:solidFill>
              <a:latin typeface="Montserrat"/>
            </a:endParaRPr>
          </a:p>
        </p:txBody>
      </p:sp>
      <p:sp>
        <p:nvSpPr>
          <p:cNvPr id="6" name="Abrir llave 5"/>
          <p:cNvSpPr/>
          <p:nvPr/>
        </p:nvSpPr>
        <p:spPr>
          <a:xfrm>
            <a:off x="4887576" y="1780673"/>
            <a:ext cx="1080087" cy="2699128"/>
          </a:xfrm>
          <a:prstGeom prst="leftBrace">
            <a:avLst>
              <a:gd name="adj1" fmla="val 8333"/>
              <a:gd name="adj2" fmla="val 21374"/>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s-CO"/>
          </a:p>
        </p:txBody>
      </p:sp>
      <p:sp>
        <p:nvSpPr>
          <p:cNvPr id="10" name="CuadroTexto 9"/>
          <p:cNvSpPr txBox="1"/>
          <p:nvPr/>
        </p:nvSpPr>
        <p:spPr>
          <a:xfrm>
            <a:off x="6279455" y="1837575"/>
            <a:ext cx="4847349" cy="2308324"/>
          </a:xfrm>
          <a:prstGeom prst="rect">
            <a:avLst/>
          </a:prstGeom>
          <a:solidFill>
            <a:schemeClr val="accent1">
              <a:lumMod val="20000"/>
              <a:lumOff val="80000"/>
            </a:schemeClr>
          </a:solidFill>
          <a:ln>
            <a:solidFill>
              <a:schemeClr val="accent1"/>
            </a:solidFill>
          </a:ln>
        </p:spPr>
        <p:txBody>
          <a:bodyPr wrap="square" rtlCol="0">
            <a:spAutoFit/>
          </a:bodyPr>
          <a:lstStyle/>
          <a:p>
            <a:pPr marL="285750" indent="-285750">
              <a:buFont typeface="Wingdings" panose="05000000000000000000" pitchFamily="2" charset="2"/>
              <a:buChar char="§"/>
            </a:pPr>
            <a:r>
              <a:rPr lang="es-ES_tradnl" sz="1600" dirty="0">
                <a:latin typeface="Montserrat"/>
              </a:rPr>
              <a:t>Es muy buena por ser una vacuna viva que sigue todo el recorrido del microorganismo.</a:t>
            </a:r>
          </a:p>
          <a:p>
            <a:pPr marL="285750" indent="-285750">
              <a:buFont typeface="Wingdings" panose="05000000000000000000" pitchFamily="2" charset="2"/>
              <a:buChar char="§"/>
            </a:pPr>
            <a:r>
              <a:rPr lang="es-ES_tradnl" sz="1600" dirty="0">
                <a:latin typeface="Montserrat"/>
              </a:rPr>
              <a:t>Induce anticuerpos secretores de tipo </a:t>
            </a:r>
            <a:r>
              <a:rPr lang="es-ES_tradnl" sz="1600" dirty="0" err="1">
                <a:latin typeface="Montserrat"/>
              </a:rPr>
              <a:t>IgA</a:t>
            </a:r>
            <a:r>
              <a:rPr lang="es-ES_tradnl" sz="1600" dirty="0">
                <a:latin typeface="Montserrat"/>
              </a:rPr>
              <a:t>.</a:t>
            </a:r>
            <a:endParaRPr lang="es-CO" sz="1600" dirty="0">
              <a:latin typeface="Montserrat"/>
            </a:endParaRPr>
          </a:p>
          <a:p>
            <a:pPr marL="285750" indent="-285750">
              <a:buFont typeface="Wingdings" panose="05000000000000000000" pitchFamily="2" charset="2"/>
              <a:buChar char="§"/>
            </a:pPr>
            <a:r>
              <a:rPr lang="es-ES_tradnl" sz="1600" dirty="0">
                <a:latin typeface="Montserrat"/>
              </a:rPr>
              <a:t>Hay excreción fecal del virus </a:t>
            </a:r>
            <a:r>
              <a:rPr lang="es-ES_tradnl" sz="1600" dirty="0" err="1">
                <a:latin typeface="Montserrat"/>
              </a:rPr>
              <a:t>vacunal</a:t>
            </a:r>
            <a:r>
              <a:rPr lang="es-ES_tradnl" sz="1600" dirty="0">
                <a:latin typeface="Montserrat"/>
              </a:rPr>
              <a:t>.</a:t>
            </a:r>
            <a:endParaRPr lang="es-CO" sz="1600" dirty="0">
              <a:latin typeface="Montserrat"/>
            </a:endParaRPr>
          </a:p>
          <a:p>
            <a:pPr marL="285750" indent="-285750">
              <a:buFont typeface="Wingdings" panose="05000000000000000000" pitchFamily="2" charset="2"/>
              <a:buChar char="§"/>
            </a:pPr>
            <a:r>
              <a:rPr lang="es-ES_tradnl" sz="1600" dirty="0">
                <a:latin typeface="Montserrat"/>
              </a:rPr>
              <a:t>Previene la infección y la enfermedad.</a:t>
            </a:r>
            <a:endParaRPr lang="es-CO" sz="1600" dirty="0">
              <a:latin typeface="Montserrat"/>
            </a:endParaRPr>
          </a:p>
          <a:p>
            <a:pPr marL="285750" indent="-285750">
              <a:buFont typeface="Wingdings" panose="05000000000000000000" pitchFamily="2" charset="2"/>
              <a:buChar char="§"/>
            </a:pPr>
            <a:r>
              <a:rPr lang="es-ES_tradnl" sz="1600" dirty="0">
                <a:latin typeface="Montserrat"/>
              </a:rPr>
              <a:t>Más complicaciones </a:t>
            </a:r>
            <a:r>
              <a:rPr lang="es-ES_tradnl" sz="1600" dirty="0" err="1">
                <a:latin typeface="Montserrat"/>
              </a:rPr>
              <a:t>vacunales</a:t>
            </a:r>
            <a:r>
              <a:rPr lang="es-ES_tradnl" sz="1600" dirty="0">
                <a:latin typeface="Montserrat"/>
              </a:rPr>
              <a:t>, por ser viva </a:t>
            </a:r>
            <a:r>
              <a:rPr lang="es-ES_tradnl" sz="1600" dirty="0">
                <a:latin typeface="Montserrat"/>
                <a:sym typeface="Wingdings" panose="05000000000000000000" pitchFamily="2" charset="2"/>
              </a:rPr>
              <a:t></a:t>
            </a:r>
            <a:r>
              <a:rPr lang="es-ES_tradnl" sz="1600" dirty="0">
                <a:latin typeface="Montserrat"/>
              </a:rPr>
              <a:t> Riesgo de producir un caso de polio por vacunación. </a:t>
            </a:r>
            <a:endParaRPr lang="es-CO" sz="1600" dirty="0">
              <a:latin typeface="Montserrat"/>
            </a:endParaRPr>
          </a:p>
        </p:txBody>
      </p:sp>
    </p:spTree>
    <p:extLst>
      <p:ext uri="{BB962C8B-B14F-4D97-AF65-F5344CB8AC3E}">
        <p14:creationId xmlns:p14="http://schemas.microsoft.com/office/powerpoint/2010/main" val="368117617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p:cNvSpPr txBox="1"/>
          <p:nvPr/>
        </p:nvSpPr>
        <p:spPr>
          <a:xfrm>
            <a:off x="2200236" y="2069431"/>
            <a:ext cx="2531444" cy="553998"/>
          </a:xfrm>
          <a:prstGeom prst="rect">
            <a:avLst/>
          </a:prstGeom>
          <a:noFill/>
          <a:ln>
            <a:solidFill>
              <a:schemeClr val="accent1"/>
            </a:solidFill>
          </a:ln>
        </p:spPr>
        <p:txBody>
          <a:bodyPr wrap="square" rtlCol="0">
            <a:spAutoFit/>
          </a:bodyPr>
          <a:lstStyle/>
          <a:p>
            <a:pPr algn="ctr"/>
            <a:r>
              <a:rPr lang="es-ES" sz="3000" b="1" dirty="0">
                <a:solidFill>
                  <a:srgbClr val="00AAA7"/>
                </a:solidFill>
                <a:latin typeface="Montserrat"/>
              </a:rPr>
              <a:t>POLIO IM </a:t>
            </a:r>
            <a:endParaRPr lang="es-CO" sz="3000" b="1" dirty="0">
              <a:solidFill>
                <a:srgbClr val="00AAA7"/>
              </a:solidFill>
              <a:latin typeface="Montserrat"/>
            </a:endParaRPr>
          </a:p>
        </p:txBody>
      </p:sp>
      <p:sp>
        <p:nvSpPr>
          <p:cNvPr id="4" name="Abrir llave 3"/>
          <p:cNvSpPr/>
          <p:nvPr/>
        </p:nvSpPr>
        <p:spPr>
          <a:xfrm>
            <a:off x="4887576" y="1780673"/>
            <a:ext cx="1080087" cy="2699128"/>
          </a:xfrm>
          <a:prstGeom prst="leftBrace">
            <a:avLst>
              <a:gd name="adj1" fmla="val 8333"/>
              <a:gd name="adj2" fmla="val 21374"/>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s-CO"/>
          </a:p>
        </p:txBody>
      </p:sp>
      <p:sp>
        <p:nvSpPr>
          <p:cNvPr id="5" name="CuadroTexto 4"/>
          <p:cNvSpPr txBox="1"/>
          <p:nvPr/>
        </p:nvSpPr>
        <p:spPr>
          <a:xfrm>
            <a:off x="6175960" y="2391573"/>
            <a:ext cx="4847349" cy="1477328"/>
          </a:xfrm>
          <a:prstGeom prst="rect">
            <a:avLst/>
          </a:prstGeom>
          <a:solidFill>
            <a:schemeClr val="accent1">
              <a:lumMod val="20000"/>
              <a:lumOff val="80000"/>
            </a:schemeClr>
          </a:solidFill>
          <a:ln>
            <a:solidFill>
              <a:schemeClr val="accent1"/>
            </a:solidFill>
          </a:ln>
        </p:spPr>
        <p:txBody>
          <a:bodyPr wrap="square" rtlCol="0">
            <a:spAutoFit/>
          </a:bodyPr>
          <a:lstStyle/>
          <a:p>
            <a:pPr marL="285750" indent="-285750">
              <a:buFont typeface="Wingdings" panose="05000000000000000000" pitchFamily="2" charset="2"/>
              <a:buChar char="§"/>
            </a:pPr>
            <a:r>
              <a:rPr lang="es-ES_tradnl" dirty="0">
                <a:latin typeface="Montserrat"/>
              </a:rPr>
              <a:t>Induce anticuerpos secretores, pero no nasofaríngeos.</a:t>
            </a:r>
            <a:endParaRPr lang="es-CO" dirty="0">
              <a:latin typeface="Montserrat"/>
            </a:endParaRPr>
          </a:p>
          <a:p>
            <a:pPr marL="285750" indent="-285750">
              <a:buFont typeface="Wingdings" panose="05000000000000000000" pitchFamily="2" charset="2"/>
              <a:buChar char="§"/>
            </a:pPr>
            <a:r>
              <a:rPr lang="es-ES_tradnl" dirty="0">
                <a:latin typeface="Montserrat"/>
              </a:rPr>
              <a:t>Previene la enfermedad.</a:t>
            </a:r>
            <a:endParaRPr lang="es-CO" dirty="0">
              <a:latin typeface="Montserrat"/>
            </a:endParaRPr>
          </a:p>
          <a:p>
            <a:pPr marL="285750" indent="-285750">
              <a:buFont typeface="Wingdings" panose="05000000000000000000" pitchFamily="2" charset="2"/>
              <a:buChar char="§"/>
            </a:pPr>
            <a:r>
              <a:rPr lang="es-ES_tradnl" dirty="0">
                <a:latin typeface="Montserrat"/>
              </a:rPr>
              <a:t>Útil en inmunodeficiencia.</a:t>
            </a:r>
            <a:endParaRPr lang="es-CO" dirty="0">
              <a:latin typeface="Montserrat"/>
            </a:endParaRPr>
          </a:p>
          <a:p>
            <a:pPr marL="285750" indent="-285750">
              <a:buFont typeface="Wingdings" panose="05000000000000000000" pitchFamily="2" charset="2"/>
              <a:buChar char="§"/>
            </a:pPr>
            <a:r>
              <a:rPr lang="es-ES_tradnl" dirty="0">
                <a:latin typeface="Montserrat"/>
              </a:rPr>
              <a:t>Es 10 veces más costosa que la VO.</a:t>
            </a:r>
            <a:endParaRPr lang="es-CO" dirty="0">
              <a:latin typeface="Montserrat"/>
            </a:endParaRPr>
          </a:p>
        </p:txBody>
      </p:sp>
      <p:sp>
        <p:nvSpPr>
          <p:cNvPr id="6" name="CuadroTexto 5"/>
          <p:cNvSpPr txBox="1"/>
          <p:nvPr/>
        </p:nvSpPr>
        <p:spPr>
          <a:xfrm>
            <a:off x="4575784" y="516501"/>
            <a:ext cx="2783758" cy="553998"/>
          </a:xfrm>
          <a:prstGeom prst="rect">
            <a:avLst/>
          </a:prstGeom>
          <a:noFill/>
        </p:spPr>
        <p:txBody>
          <a:bodyPr wrap="square" rtlCol="0">
            <a:spAutoFit/>
          </a:bodyPr>
          <a:lstStyle/>
          <a:p>
            <a:pPr algn="ctr"/>
            <a:r>
              <a:rPr lang="es-CO" sz="3000" b="1" dirty="0">
                <a:solidFill>
                  <a:srgbClr val="00AAA7"/>
                </a:solidFill>
                <a:latin typeface="Montserrat"/>
              </a:rPr>
              <a:t>POLIO  </a:t>
            </a:r>
          </a:p>
        </p:txBody>
      </p:sp>
    </p:spTree>
    <p:extLst>
      <p:ext uri="{BB962C8B-B14F-4D97-AF65-F5344CB8AC3E}">
        <p14:creationId xmlns:p14="http://schemas.microsoft.com/office/powerpoint/2010/main" val="123687072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p:cNvSpPr txBox="1"/>
          <p:nvPr/>
        </p:nvSpPr>
        <p:spPr>
          <a:xfrm>
            <a:off x="4704121" y="496181"/>
            <a:ext cx="2783758" cy="553998"/>
          </a:xfrm>
          <a:prstGeom prst="rect">
            <a:avLst/>
          </a:prstGeom>
          <a:noFill/>
        </p:spPr>
        <p:txBody>
          <a:bodyPr wrap="square" rtlCol="0">
            <a:spAutoFit/>
          </a:bodyPr>
          <a:lstStyle/>
          <a:p>
            <a:pPr algn="ctr"/>
            <a:r>
              <a:rPr lang="es-CO" sz="3000" b="1" dirty="0">
                <a:solidFill>
                  <a:srgbClr val="00AAA7"/>
                </a:solidFill>
                <a:latin typeface="Montserrat"/>
              </a:rPr>
              <a:t>POLIO  </a:t>
            </a:r>
          </a:p>
        </p:txBody>
      </p:sp>
      <p:graphicFrame>
        <p:nvGraphicFramePr>
          <p:cNvPr id="4" name="Diagrama 3"/>
          <p:cNvGraphicFramePr/>
          <p:nvPr>
            <p:extLst>
              <p:ext uri="{D42A27DB-BD31-4B8C-83A1-F6EECF244321}">
                <p14:modId xmlns:p14="http://schemas.microsoft.com/office/powerpoint/2010/main" val="538895571"/>
              </p:ext>
            </p:extLst>
          </p:nvPr>
        </p:nvGraphicFramePr>
        <p:xfrm>
          <a:off x="4887576" y="1251285"/>
          <a:ext cx="6990080" cy="4944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6885461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a 3"/>
          <p:cNvGraphicFramePr/>
          <p:nvPr>
            <p:extLst>
              <p:ext uri="{D42A27DB-BD31-4B8C-83A1-F6EECF244321}">
                <p14:modId xmlns:p14="http://schemas.microsoft.com/office/powerpoint/2010/main" val="3814960102"/>
              </p:ext>
            </p:extLst>
          </p:nvPr>
        </p:nvGraphicFramePr>
        <p:xfrm>
          <a:off x="1415983" y="-105699"/>
          <a:ext cx="9181432"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CuadroTexto 1"/>
          <p:cNvSpPr txBox="1"/>
          <p:nvPr/>
        </p:nvSpPr>
        <p:spPr>
          <a:xfrm>
            <a:off x="3918819" y="596577"/>
            <a:ext cx="4354362" cy="553998"/>
          </a:xfrm>
          <a:prstGeom prst="rect">
            <a:avLst/>
          </a:prstGeom>
          <a:noFill/>
        </p:spPr>
        <p:txBody>
          <a:bodyPr wrap="square" rtlCol="0">
            <a:spAutoFit/>
          </a:bodyPr>
          <a:lstStyle/>
          <a:p>
            <a:pPr algn="ctr"/>
            <a:r>
              <a:rPr lang="es-CO" sz="3000" b="1" dirty="0">
                <a:solidFill>
                  <a:srgbClr val="00AAA7"/>
                </a:solidFill>
                <a:latin typeface="Montserrat"/>
              </a:rPr>
              <a:t>GENERALIDADES</a:t>
            </a:r>
          </a:p>
        </p:txBody>
      </p:sp>
      <p:pic>
        <p:nvPicPr>
          <p:cNvPr id="57346" name="Picture 2" descr="Qué se sabe de la vacuna contra el coronavirus | RTVE.es"/>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7254142" y="4284845"/>
            <a:ext cx="3343273" cy="188059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9633887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p:cNvSpPr txBox="1"/>
          <p:nvPr/>
        </p:nvSpPr>
        <p:spPr>
          <a:xfrm>
            <a:off x="4704121" y="633976"/>
            <a:ext cx="2783758" cy="553998"/>
          </a:xfrm>
          <a:prstGeom prst="rect">
            <a:avLst/>
          </a:prstGeom>
          <a:noFill/>
        </p:spPr>
        <p:txBody>
          <a:bodyPr wrap="square" rtlCol="0">
            <a:spAutoFit/>
          </a:bodyPr>
          <a:lstStyle/>
          <a:p>
            <a:pPr algn="ctr"/>
            <a:r>
              <a:rPr lang="es-CO" sz="3000" b="1" dirty="0">
                <a:solidFill>
                  <a:srgbClr val="00AAA7"/>
                </a:solidFill>
                <a:latin typeface="Montserrat"/>
              </a:rPr>
              <a:t>POLIO  </a:t>
            </a:r>
          </a:p>
        </p:txBody>
      </p:sp>
      <p:graphicFrame>
        <p:nvGraphicFramePr>
          <p:cNvPr id="4" name="Diagrama 3"/>
          <p:cNvGraphicFramePr/>
          <p:nvPr>
            <p:extLst>
              <p:ext uri="{D42A27DB-BD31-4B8C-83A1-F6EECF244321}">
                <p14:modId xmlns:p14="http://schemas.microsoft.com/office/powerpoint/2010/main" val="3578440922"/>
              </p:ext>
            </p:extLst>
          </p:nvPr>
        </p:nvGraphicFramePr>
        <p:xfrm>
          <a:off x="4813703" y="1695244"/>
          <a:ext cx="6900778" cy="425178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1310575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p:cNvSpPr txBox="1"/>
          <p:nvPr/>
        </p:nvSpPr>
        <p:spPr>
          <a:xfrm>
            <a:off x="2207024" y="156411"/>
            <a:ext cx="7777952" cy="553998"/>
          </a:xfrm>
          <a:prstGeom prst="rect">
            <a:avLst/>
          </a:prstGeom>
          <a:noFill/>
        </p:spPr>
        <p:txBody>
          <a:bodyPr wrap="square" rtlCol="0">
            <a:spAutoFit/>
          </a:bodyPr>
          <a:lstStyle/>
          <a:p>
            <a:pPr algn="ctr"/>
            <a:r>
              <a:rPr lang="es-CO" sz="3000" b="1" dirty="0">
                <a:solidFill>
                  <a:srgbClr val="00AAA7"/>
                </a:solidFill>
                <a:latin typeface="Montserrat"/>
              </a:rPr>
              <a:t>PENTAVALENTE (DPT, HB, HIB)  </a:t>
            </a:r>
          </a:p>
        </p:txBody>
      </p:sp>
      <p:graphicFrame>
        <p:nvGraphicFramePr>
          <p:cNvPr id="4" name="Diagrama 3"/>
          <p:cNvGraphicFramePr/>
          <p:nvPr>
            <p:extLst>
              <p:ext uri="{D42A27DB-BD31-4B8C-83A1-F6EECF244321}">
                <p14:modId xmlns:p14="http://schemas.microsoft.com/office/powerpoint/2010/main" val="1823341221"/>
              </p:ext>
            </p:extLst>
          </p:nvPr>
        </p:nvGraphicFramePr>
        <p:xfrm>
          <a:off x="4679279" y="1005923"/>
          <a:ext cx="7246754"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CuadroTexto 4"/>
          <p:cNvSpPr txBox="1"/>
          <p:nvPr/>
        </p:nvSpPr>
        <p:spPr>
          <a:xfrm>
            <a:off x="1310640" y="2281187"/>
            <a:ext cx="2837847" cy="553998"/>
          </a:xfrm>
          <a:prstGeom prst="rect">
            <a:avLst/>
          </a:prstGeom>
          <a:noFill/>
          <a:ln>
            <a:solidFill>
              <a:schemeClr val="accent1"/>
            </a:solidFill>
          </a:ln>
        </p:spPr>
        <p:txBody>
          <a:bodyPr wrap="square" rtlCol="0">
            <a:spAutoFit/>
          </a:bodyPr>
          <a:lstStyle/>
          <a:p>
            <a:pPr algn="ctr"/>
            <a:r>
              <a:rPr lang="es-ES" sz="3000" b="1" dirty="0">
                <a:solidFill>
                  <a:srgbClr val="00AAA7"/>
                </a:solidFill>
                <a:latin typeface="Montserrat"/>
              </a:rPr>
              <a:t>HEPATITIS B </a:t>
            </a:r>
            <a:endParaRPr lang="es-CO" sz="3000" b="1" dirty="0">
              <a:solidFill>
                <a:srgbClr val="00AAA7"/>
              </a:solidFill>
              <a:latin typeface="Montserrat"/>
            </a:endParaRPr>
          </a:p>
        </p:txBody>
      </p:sp>
    </p:spTree>
    <p:extLst>
      <p:ext uri="{BB962C8B-B14F-4D97-AF65-F5344CB8AC3E}">
        <p14:creationId xmlns:p14="http://schemas.microsoft.com/office/powerpoint/2010/main" val="175392188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p:cNvSpPr txBox="1"/>
          <p:nvPr/>
        </p:nvSpPr>
        <p:spPr>
          <a:xfrm>
            <a:off x="3108056" y="421284"/>
            <a:ext cx="5975887" cy="523220"/>
          </a:xfrm>
          <a:prstGeom prst="rect">
            <a:avLst/>
          </a:prstGeom>
          <a:noFill/>
        </p:spPr>
        <p:txBody>
          <a:bodyPr wrap="square" rtlCol="0">
            <a:spAutoFit/>
          </a:bodyPr>
          <a:lstStyle/>
          <a:p>
            <a:pPr algn="ctr"/>
            <a:r>
              <a:rPr lang="es-CO" sz="2800" b="1" dirty="0">
                <a:solidFill>
                  <a:srgbClr val="00AAA7"/>
                </a:solidFill>
                <a:latin typeface="Montserrat"/>
              </a:rPr>
              <a:t>PENTAVALENTE (DPT, HB, HIB)  </a:t>
            </a:r>
          </a:p>
        </p:txBody>
      </p:sp>
      <p:sp>
        <p:nvSpPr>
          <p:cNvPr id="4" name="CuadroTexto 3"/>
          <p:cNvSpPr txBox="1"/>
          <p:nvPr/>
        </p:nvSpPr>
        <p:spPr>
          <a:xfrm>
            <a:off x="1484756" y="1580147"/>
            <a:ext cx="2873884" cy="553998"/>
          </a:xfrm>
          <a:prstGeom prst="rect">
            <a:avLst/>
          </a:prstGeom>
          <a:noFill/>
          <a:ln>
            <a:solidFill>
              <a:schemeClr val="accent1"/>
            </a:solidFill>
          </a:ln>
        </p:spPr>
        <p:txBody>
          <a:bodyPr wrap="square" rtlCol="0">
            <a:spAutoFit/>
          </a:bodyPr>
          <a:lstStyle/>
          <a:p>
            <a:pPr algn="ctr"/>
            <a:r>
              <a:rPr lang="es-ES" sz="3000" b="1" dirty="0">
                <a:solidFill>
                  <a:srgbClr val="00AAA7"/>
                </a:solidFill>
                <a:latin typeface="Montserrat"/>
              </a:rPr>
              <a:t>HEPATITIS B </a:t>
            </a:r>
            <a:endParaRPr lang="es-CO" sz="3000" b="1" dirty="0">
              <a:solidFill>
                <a:srgbClr val="00AAA7"/>
              </a:solidFill>
              <a:latin typeface="Montserrat"/>
            </a:endParaRPr>
          </a:p>
        </p:txBody>
      </p:sp>
      <p:graphicFrame>
        <p:nvGraphicFramePr>
          <p:cNvPr id="5" name="Diagrama 4"/>
          <p:cNvGraphicFramePr/>
          <p:nvPr>
            <p:extLst>
              <p:ext uri="{D42A27DB-BD31-4B8C-83A1-F6EECF244321}">
                <p14:modId xmlns:p14="http://schemas.microsoft.com/office/powerpoint/2010/main" val="3896919474"/>
              </p:ext>
            </p:extLst>
          </p:nvPr>
        </p:nvGraphicFramePr>
        <p:xfrm>
          <a:off x="3735672" y="1018049"/>
          <a:ext cx="7525886"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72127662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p:cNvSpPr txBox="1"/>
          <p:nvPr/>
        </p:nvSpPr>
        <p:spPr>
          <a:xfrm>
            <a:off x="2648984" y="295655"/>
            <a:ext cx="6894032" cy="523220"/>
          </a:xfrm>
          <a:prstGeom prst="rect">
            <a:avLst/>
          </a:prstGeom>
          <a:noFill/>
        </p:spPr>
        <p:txBody>
          <a:bodyPr wrap="square" rtlCol="0">
            <a:spAutoFit/>
          </a:bodyPr>
          <a:lstStyle/>
          <a:p>
            <a:pPr algn="ctr"/>
            <a:r>
              <a:rPr lang="es-CO" sz="2800" b="1" dirty="0">
                <a:solidFill>
                  <a:srgbClr val="00AAA7"/>
                </a:solidFill>
                <a:latin typeface="Montserrat"/>
              </a:rPr>
              <a:t>PENTAVALENTE (DPT, HB, HIB)  </a:t>
            </a:r>
          </a:p>
        </p:txBody>
      </p:sp>
      <p:sp>
        <p:nvSpPr>
          <p:cNvPr id="4" name="CuadroTexto 3"/>
          <p:cNvSpPr txBox="1"/>
          <p:nvPr/>
        </p:nvSpPr>
        <p:spPr>
          <a:xfrm>
            <a:off x="2590595" y="1859531"/>
            <a:ext cx="1399615" cy="553998"/>
          </a:xfrm>
          <a:prstGeom prst="rect">
            <a:avLst/>
          </a:prstGeom>
          <a:noFill/>
          <a:ln>
            <a:solidFill>
              <a:schemeClr val="accent1"/>
            </a:solidFill>
          </a:ln>
        </p:spPr>
        <p:txBody>
          <a:bodyPr wrap="square" rtlCol="0">
            <a:spAutoFit/>
          </a:bodyPr>
          <a:lstStyle/>
          <a:p>
            <a:pPr algn="ctr"/>
            <a:r>
              <a:rPr lang="es-ES" sz="3000" b="1" dirty="0">
                <a:solidFill>
                  <a:srgbClr val="00AAA7"/>
                </a:solidFill>
                <a:latin typeface="Montserrat"/>
              </a:rPr>
              <a:t>HIB </a:t>
            </a:r>
            <a:endParaRPr lang="es-CO" sz="3000" b="1" dirty="0">
              <a:solidFill>
                <a:srgbClr val="00AAA7"/>
              </a:solidFill>
              <a:latin typeface="Montserrat"/>
            </a:endParaRPr>
          </a:p>
        </p:txBody>
      </p:sp>
      <p:graphicFrame>
        <p:nvGraphicFramePr>
          <p:cNvPr id="5" name="Diagrama 4"/>
          <p:cNvGraphicFramePr/>
          <p:nvPr>
            <p:extLst>
              <p:ext uri="{D42A27DB-BD31-4B8C-83A1-F6EECF244321}">
                <p14:modId xmlns:p14="http://schemas.microsoft.com/office/powerpoint/2010/main" val="3132046784"/>
              </p:ext>
            </p:extLst>
          </p:nvPr>
        </p:nvGraphicFramePr>
        <p:xfrm>
          <a:off x="4457566" y="1005923"/>
          <a:ext cx="7593263"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88232165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p:cNvSpPr txBox="1"/>
          <p:nvPr/>
        </p:nvSpPr>
        <p:spPr>
          <a:xfrm>
            <a:off x="2648984" y="312608"/>
            <a:ext cx="6894032" cy="553998"/>
          </a:xfrm>
          <a:prstGeom prst="rect">
            <a:avLst/>
          </a:prstGeom>
          <a:noFill/>
        </p:spPr>
        <p:txBody>
          <a:bodyPr wrap="square" rtlCol="0">
            <a:spAutoFit/>
          </a:bodyPr>
          <a:lstStyle/>
          <a:p>
            <a:pPr algn="ctr"/>
            <a:r>
              <a:rPr lang="es-CO" sz="3000" b="1" dirty="0">
                <a:solidFill>
                  <a:srgbClr val="00AAA7"/>
                </a:solidFill>
                <a:latin typeface="Montserrat"/>
              </a:rPr>
              <a:t>PENTAVALENTE (DPT, HB, HIB)  </a:t>
            </a:r>
          </a:p>
        </p:txBody>
      </p:sp>
      <p:graphicFrame>
        <p:nvGraphicFramePr>
          <p:cNvPr id="4" name="Diagrama 3"/>
          <p:cNvGraphicFramePr/>
          <p:nvPr>
            <p:extLst>
              <p:ext uri="{D42A27DB-BD31-4B8C-83A1-F6EECF244321}">
                <p14:modId xmlns:p14="http://schemas.microsoft.com/office/powerpoint/2010/main" val="3676561743"/>
              </p:ext>
            </p:extLst>
          </p:nvPr>
        </p:nvGraphicFramePr>
        <p:xfrm>
          <a:off x="5102460" y="1241658"/>
          <a:ext cx="6544109" cy="471129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CuadroTexto 4"/>
          <p:cNvSpPr txBox="1"/>
          <p:nvPr/>
        </p:nvSpPr>
        <p:spPr>
          <a:xfrm>
            <a:off x="426105" y="2391315"/>
            <a:ext cx="4464764" cy="584775"/>
          </a:xfrm>
          <a:prstGeom prst="rect">
            <a:avLst/>
          </a:prstGeom>
          <a:noFill/>
          <a:ln>
            <a:solidFill>
              <a:schemeClr val="accent1"/>
            </a:solidFill>
          </a:ln>
        </p:spPr>
        <p:txBody>
          <a:bodyPr wrap="square" rtlCol="0">
            <a:spAutoFit/>
          </a:bodyPr>
          <a:lstStyle/>
          <a:p>
            <a:pPr algn="ctr"/>
            <a:r>
              <a:rPr lang="es-CO" sz="1600" dirty="0">
                <a:latin typeface="Montserrat" panose="00000500000000000000"/>
              </a:rPr>
              <a:t>No aplicar en menores de 6 semanas (por eso la primera dosis es a los 2 meses).</a:t>
            </a:r>
          </a:p>
        </p:txBody>
      </p:sp>
      <p:sp>
        <p:nvSpPr>
          <p:cNvPr id="6" name="CuadroTexto 5"/>
          <p:cNvSpPr txBox="1"/>
          <p:nvPr/>
        </p:nvSpPr>
        <p:spPr>
          <a:xfrm>
            <a:off x="1958680" y="1458134"/>
            <a:ext cx="1399615" cy="553998"/>
          </a:xfrm>
          <a:prstGeom prst="rect">
            <a:avLst/>
          </a:prstGeom>
          <a:noFill/>
          <a:ln>
            <a:solidFill>
              <a:schemeClr val="accent1"/>
            </a:solidFill>
          </a:ln>
        </p:spPr>
        <p:txBody>
          <a:bodyPr wrap="square" rtlCol="0">
            <a:spAutoFit/>
          </a:bodyPr>
          <a:lstStyle/>
          <a:p>
            <a:pPr algn="ctr"/>
            <a:r>
              <a:rPr lang="es-ES" sz="3000" b="1" dirty="0">
                <a:solidFill>
                  <a:srgbClr val="00AAA7"/>
                </a:solidFill>
                <a:latin typeface="Montserrat"/>
              </a:rPr>
              <a:t>HIB </a:t>
            </a:r>
            <a:endParaRPr lang="es-CO" sz="3000" b="1" dirty="0">
              <a:solidFill>
                <a:srgbClr val="00AAA7"/>
              </a:solidFill>
              <a:latin typeface="Montserrat"/>
            </a:endParaRPr>
          </a:p>
        </p:txBody>
      </p:sp>
    </p:spTree>
    <p:extLst>
      <p:ext uri="{BB962C8B-B14F-4D97-AF65-F5344CB8AC3E}">
        <p14:creationId xmlns:p14="http://schemas.microsoft.com/office/powerpoint/2010/main" val="208121252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p:cNvSpPr txBox="1"/>
          <p:nvPr/>
        </p:nvSpPr>
        <p:spPr>
          <a:xfrm>
            <a:off x="2847104" y="276634"/>
            <a:ext cx="6497792" cy="553998"/>
          </a:xfrm>
          <a:prstGeom prst="rect">
            <a:avLst/>
          </a:prstGeom>
          <a:noFill/>
        </p:spPr>
        <p:txBody>
          <a:bodyPr wrap="square" rtlCol="0">
            <a:spAutoFit/>
          </a:bodyPr>
          <a:lstStyle/>
          <a:p>
            <a:pPr algn="ctr"/>
            <a:r>
              <a:rPr lang="es-CO" sz="3000" b="1" dirty="0">
                <a:solidFill>
                  <a:srgbClr val="00AAA7"/>
                </a:solidFill>
                <a:latin typeface="Montserrat"/>
              </a:rPr>
              <a:t>PENTAVALENTE (DPT, HB, HIB)  </a:t>
            </a:r>
          </a:p>
        </p:txBody>
      </p:sp>
      <p:sp>
        <p:nvSpPr>
          <p:cNvPr id="4" name="CuadroTexto 3"/>
          <p:cNvSpPr txBox="1"/>
          <p:nvPr/>
        </p:nvSpPr>
        <p:spPr>
          <a:xfrm>
            <a:off x="1958680" y="1458134"/>
            <a:ext cx="1399615" cy="553998"/>
          </a:xfrm>
          <a:prstGeom prst="rect">
            <a:avLst/>
          </a:prstGeom>
          <a:noFill/>
          <a:ln>
            <a:solidFill>
              <a:schemeClr val="accent1"/>
            </a:solidFill>
          </a:ln>
        </p:spPr>
        <p:txBody>
          <a:bodyPr wrap="square" rtlCol="0">
            <a:spAutoFit/>
          </a:bodyPr>
          <a:lstStyle/>
          <a:p>
            <a:pPr algn="ctr"/>
            <a:r>
              <a:rPr lang="es-ES" sz="3000" b="1" dirty="0">
                <a:solidFill>
                  <a:srgbClr val="00AAA7"/>
                </a:solidFill>
                <a:latin typeface="Montserrat"/>
              </a:rPr>
              <a:t>DPT </a:t>
            </a:r>
            <a:endParaRPr lang="es-CO" sz="3000" b="1" dirty="0">
              <a:solidFill>
                <a:srgbClr val="00AAA7"/>
              </a:solidFill>
              <a:latin typeface="Montserrat"/>
            </a:endParaRPr>
          </a:p>
        </p:txBody>
      </p:sp>
      <p:graphicFrame>
        <p:nvGraphicFramePr>
          <p:cNvPr id="5" name="Diagrama 4"/>
          <p:cNvGraphicFramePr/>
          <p:nvPr>
            <p:extLst>
              <p:ext uri="{D42A27DB-BD31-4B8C-83A1-F6EECF244321}">
                <p14:modId xmlns:p14="http://schemas.microsoft.com/office/powerpoint/2010/main" val="2717350419"/>
              </p:ext>
            </p:extLst>
          </p:nvPr>
        </p:nvGraphicFramePr>
        <p:xfrm>
          <a:off x="4949525" y="989173"/>
          <a:ext cx="6841423"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79579066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p:cNvSpPr txBox="1"/>
          <p:nvPr/>
        </p:nvSpPr>
        <p:spPr>
          <a:xfrm>
            <a:off x="2887744" y="376935"/>
            <a:ext cx="6416512" cy="553998"/>
          </a:xfrm>
          <a:prstGeom prst="rect">
            <a:avLst/>
          </a:prstGeom>
          <a:noFill/>
        </p:spPr>
        <p:txBody>
          <a:bodyPr wrap="square" rtlCol="0">
            <a:spAutoFit/>
          </a:bodyPr>
          <a:lstStyle/>
          <a:p>
            <a:pPr algn="ctr"/>
            <a:r>
              <a:rPr lang="es-CO" sz="3000" b="1" dirty="0">
                <a:solidFill>
                  <a:srgbClr val="00AAA7"/>
                </a:solidFill>
                <a:latin typeface="Montserrat"/>
              </a:rPr>
              <a:t>PENTAVALENTE (DPT, HB, HIB)  </a:t>
            </a:r>
          </a:p>
        </p:txBody>
      </p:sp>
      <p:sp>
        <p:nvSpPr>
          <p:cNvPr id="4" name="CuadroTexto 3"/>
          <p:cNvSpPr txBox="1"/>
          <p:nvPr/>
        </p:nvSpPr>
        <p:spPr>
          <a:xfrm>
            <a:off x="1958680" y="1458134"/>
            <a:ext cx="1399615" cy="553998"/>
          </a:xfrm>
          <a:prstGeom prst="rect">
            <a:avLst/>
          </a:prstGeom>
          <a:noFill/>
          <a:ln>
            <a:solidFill>
              <a:schemeClr val="accent1"/>
            </a:solidFill>
          </a:ln>
        </p:spPr>
        <p:txBody>
          <a:bodyPr wrap="square" rtlCol="0">
            <a:spAutoFit/>
          </a:bodyPr>
          <a:lstStyle/>
          <a:p>
            <a:pPr algn="ctr"/>
            <a:r>
              <a:rPr lang="es-ES" sz="3000" b="1" dirty="0">
                <a:solidFill>
                  <a:srgbClr val="00AAA7"/>
                </a:solidFill>
                <a:latin typeface="Montserrat"/>
              </a:rPr>
              <a:t>DPT </a:t>
            </a:r>
            <a:endParaRPr lang="es-CO" sz="3000" b="1" dirty="0">
              <a:solidFill>
                <a:srgbClr val="00AAA7"/>
              </a:solidFill>
              <a:latin typeface="Montserrat"/>
            </a:endParaRPr>
          </a:p>
        </p:txBody>
      </p:sp>
      <p:graphicFrame>
        <p:nvGraphicFramePr>
          <p:cNvPr id="5" name="Diagrama 4"/>
          <p:cNvGraphicFramePr/>
          <p:nvPr>
            <p:extLst>
              <p:ext uri="{D42A27DB-BD31-4B8C-83A1-F6EECF244321}">
                <p14:modId xmlns:p14="http://schemas.microsoft.com/office/powerpoint/2010/main" val="2172817168"/>
              </p:ext>
            </p:extLst>
          </p:nvPr>
        </p:nvGraphicFramePr>
        <p:xfrm>
          <a:off x="4648799" y="1167241"/>
          <a:ext cx="7160126"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08483604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2806464" y="427735"/>
            <a:ext cx="6579072" cy="553998"/>
          </a:xfrm>
          <a:prstGeom prst="rect">
            <a:avLst/>
          </a:prstGeom>
          <a:noFill/>
        </p:spPr>
        <p:txBody>
          <a:bodyPr wrap="square" rtlCol="0">
            <a:spAutoFit/>
          </a:bodyPr>
          <a:lstStyle/>
          <a:p>
            <a:pPr algn="ctr"/>
            <a:r>
              <a:rPr lang="es-CO" sz="3000" b="1" dirty="0">
                <a:solidFill>
                  <a:srgbClr val="00AAA7"/>
                </a:solidFill>
                <a:latin typeface="Montserrat"/>
              </a:rPr>
              <a:t>PENTAVALENTE (DPT, HB, HIB)  </a:t>
            </a:r>
          </a:p>
        </p:txBody>
      </p:sp>
      <p:sp>
        <p:nvSpPr>
          <p:cNvPr id="3" name="CuadroTexto 2"/>
          <p:cNvSpPr txBox="1"/>
          <p:nvPr/>
        </p:nvSpPr>
        <p:spPr>
          <a:xfrm>
            <a:off x="1958680" y="1458134"/>
            <a:ext cx="1399615" cy="553998"/>
          </a:xfrm>
          <a:prstGeom prst="rect">
            <a:avLst/>
          </a:prstGeom>
          <a:noFill/>
          <a:ln>
            <a:solidFill>
              <a:schemeClr val="accent1"/>
            </a:solidFill>
          </a:ln>
        </p:spPr>
        <p:txBody>
          <a:bodyPr wrap="square" rtlCol="0">
            <a:spAutoFit/>
          </a:bodyPr>
          <a:lstStyle/>
          <a:p>
            <a:pPr algn="ctr"/>
            <a:r>
              <a:rPr lang="es-ES" sz="3000" dirty="0">
                <a:solidFill>
                  <a:srgbClr val="00AAA7"/>
                </a:solidFill>
                <a:latin typeface="Montserrat"/>
              </a:rPr>
              <a:t>DPT </a:t>
            </a:r>
            <a:endParaRPr lang="es-CO" sz="3000" dirty="0">
              <a:solidFill>
                <a:srgbClr val="00AAA7"/>
              </a:solidFill>
              <a:latin typeface="Montserrat"/>
            </a:endParaRPr>
          </a:p>
        </p:txBody>
      </p:sp>
      <p:graphicFrame>
        <p:nvGraphicFramePr>
          <p:cNvPr id="5" name="Diagrama 4"/>
          <p:cNvGraphicFramePr/>
          <p:nvPr>
            <p:extLst>
              <p:ext uri="{D42A27DB-BD31-4B8C-83A1-F6EECF244321}">
                <p14:modId xmlns:p14="http://schemas.microsoft.com/office/powerpoint/2010/main" val="3399925929"/>
              </p:ext>
            </p:extLst>
          </p:nvPr>
        </p:nvGraphicFramePr>
        <p:xfrm>
          <a:off x="3962400" y="1458134"/>
          <a:ext cx="8128000" cy="412620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16111408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p:cNvSpPr txBox="1"/>
          <p:nvPr/>
        </p:nvSpPr>
        <p:spPr>
          <a:xfrm>
            <a:off x="3297889" y="366240"/>
            <a:ext cx="5975887" cy="553998"/>
          </a:xfrm>
          <a:prstGeom prst="rect">
            <a:avLst/>
          </a:prstGeom>
          <a:noFill/>
        </p:spPr>
        <p:txBody>
          <a:bodyPr wrap="square" rtlCol="0">
            <a:spAutoFit/>
          </a:bodyPr>
          <a:lstStyle/>
          <a:p>
            <a:pPr algn="ctr"/>
            <a:r>
              <a:rPr lang="es-ES" sz="3000" b="1" dirty="0">
                <a:solidFill>
                  <a:srgbClr val="00AAA7"/>
                </a:solidFill>
                <a:latin typeface="Montserrat"/>
              </a:rPr>
              <a:t>INFLUENZA </a:t>
            </a:r>
            <a:endParaRPr lang="es-CO" sz="3000" b="1" dirty="0">
              <a:solidFill>
                <a:srgbClr val="00AAA7"/>
              </a:solidFill>
              <a:latin typeface="Montserrat"/>
            </a:endParaRPr>
          </a:p>
        </p:txBody>
      </p:sp>
      <p:graphicFrame>
        <p:nvGraphicFramePr>
          <p:cNvPr id="4" name="Diagrama 3"/>
          <p:cNvGraphicFramePr/>
          <p:nvPr>
            <p:extLst>
              <p:ext uri="{D42A27DB-BD31-4B8C-83A1-F6EECF244321}">
                <p14:modId xmlns:p14="http://schemas.microsoft.com/office/powerpoint/2010/main" val="3948276281"/>
              </p:ext>
            </p:extLst>
          </p:nvPr>
        </p:nvGraphicFramePr>
        <p:xfrm>
          <a:off x="929909" y="719666"/>
          <a:ext cx="10711848"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94596394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p:cNvSpPr txBox="1"/>
          <p:nvPr/>
        </p:nvSpPr>
        <p:spPr>
          <a:xfrm>
            <a:off x="3495370" y="234160"/>
            <a:ext cx="5975887" cy="553998"/>
          </a:xfrm>
          <a:prstGeom prst="rect">
            <a:avLst/>
          </a:prstGeom>
          <a:noFill/>
        </p:spPr>
        <p:txBody>
          <a:bodyPr wrap="square" rtlCol="0">
            <a:spAutoFit/>
          </a:bodyPr>
          <a:lstStyle/>
          <a:p>
            <a:pPr algn="ctr"/>
            <a:r>
              <a:rPr lang="es-ES" sz="3000" b="1" dirty="0">
                <a:solidFill>
                  <a:srgbClr val="00AAA7"/>
                </a:solidFill>
                <a:latin typeface="Montserrat"/>
              </a:rPr>
              <a:t>SRP</a:t>
            </a:r>
            <a:endParaRPr lang="es-CO" sz="3000" b="1" dirty="0">
              <a:solidFill>
                <a:srgbClr val="00AAA7"/>
              </a:solidFill>
              <a:latin typeface="Montserrat"/>
            </a:endParaRPr>
          </a:p>
        </p:txBody>
      </p:sp>
      <p:graphicFrame>
        <p:nvGraphicFramePr>
          <p:cNvPr id="4" name="Diagrama 3"/>
          <p:cNvGraphicFramePr/>
          <p:nvPr>
            <p:extLst>
              <p:ext uri="{D42A27DB-BD31-4B8C-83A1-F6EECF244321}">
                <p14:modId xmlns:p14="http://schemas.microsoft.com/office/powerpoint/2010/main" val="3341131895"/>
              </p:ext>
            </p:extLst>
          </p:nvPr>
        </p:nvGraphicFramePr>
        <p:xfrm>
          <a:off x="2638392" y="681676"/>
          <a:ext cx="8128000" cy="324594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5111895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a 1"/>
          <p:cNvGraphicFramePr>
            <a:graphicFrameLocks noGrp="1"/>
          </p:cNvGraphicFramePr>
          <p:nvPr>
            <p:extLst>
              <p:ext uri="{D42A27DB-BD31-4B8C-83A1-F6EECF244321}">
                <p14:modId xmlns:p14="http://schemas.microsoft.com/office/powerpoint/2010/main" val="2846893732"/>
              </p:ext>
            </p:extLst>
          </p:nvPr>
        </p:nvGraphicFramePr>
        <p:xfrm>
          <a:off x="1722922" y="510141"/>
          <a:ext cx="9375005" cy="2754372"/>
        </p:xfrm>
        <a:graphic>
          <a:graphicData uri="http://schemas.openxmlformats.org/drawingml/2006/table">
            <a:tbl>
              <a:tblPr firstRow="1" firstCol="1" bandRow="1">
                <a:tableStyleId>{69CF1AB2-1976-4502-BF36-3FF5EA218861}</a:tableStyleId>
              </a:tblPr>
              <a:tblGrid>
                <a:gridCol w="1694046">
                  <a:extLst>
                    <a:ext uri="{9D8B030D-6E8A-4147-A177-3AD203B41FA5}">
                      <a16:colId xmlns:a16="http://schemas.microsoft.com/office/drawing/2014/main" val="20000"/>
                    </a:ext>
                  </a:extLst>
                </a:gridCol>
                <a:gridCol w="2800952">
                  <a:extLst>
                    <a:ext uri="{9D8B030D-6E8A-4147-A177-3AD203B41FA5}">
                      <a16:colId xmlns:a16="http://schemas.microsoft.com/office/drawing/2014/main" val="20001"/>
                    </a:ext>
                  </a:extLst>
                </a:gridCol>
                <a:gridCol w="4880007">
                  <a:extLst>
                    <a:ext uri="{9D8B030D-6E8A-4147-A177-3AD203B41FA5}">
                      <a16:colId xmlns:a16="http://schemas.microsoft.com/office/drawing/2014/main" val="20002"/>
                    </a:ext>
                  </a:extLst>
                </a:gridCol>
              </a:tblGrid>
              <a:tr h="1367326">
                <a:tc rowSpan="2">
                  <a:txBody>
                    <a:bodyPr/>
                    <a:lstStyle/>
                    <a:p>
                      <a:pPr marL="457200" algn="l">
                        <a:lnSpc>
                          <a:spcPct val="107000"/>
                        </a:lnSpc>
                        <a:spcAft>
                          <a:spcPts val="0"/>
                        </a:spcAft>
                        <a:tabLst>
                          <a:tab pos="2305050" algn="l"/>
                        </a:tabLst>
                      </a:pPr>
                      <a:endParaRPr lang="es-ES_tradnl" sz="1600" dirty="0">
                        <a:solidFill>
                          <a:schemeClr val="tx1"/>
                        </a:solidFill>
                        <a:effectLst/>
                        <a:latin typeface="Montserrat"/>
                      </a:endParaRPr>
                    </a:p>
                    <a:p>
                      <a:pPr marL="457200" algn="l">
                        <a:lnSpc>
                          <a:spcPct val="107000"/>
                        </a:lnSpc>
                        <a:spcAft>
                          <a:spcPts val="0"/>
                        </a:spcAft>
                        <a:tabLst>
                          <a:tab pos="2305050" algn="l"/>
                        </a:tabLst>
                      </a:pPr>
                      <a:endParaRPr lang="es-ES_tradnl" sz="1600" dirty="0">
                        <a:solidFill>
                          <a:schemeClr val="tx1"/>
                        </a:solidFill>
                        <a:effectLst/>
                        <a:latin typeface="Montserrat"/>
                      </a:endParaRPr>
                    </a:p>
                    <a:p>
                      <a:pPr marL="457200" algn="l">
                        <a:lnSpc>
                          <a:spcPct val="107000"/>
                        </a:lnSpc>
                        <a:spcAft>
                          <a:spcPts val="0"/>
                        </a:spcAft>
                        <a:tabLst>
                          <a:tab pos="2305050" algn="l"/>
                        </a:tabLst>
                      </a:pPr>
                      <a:endParaRPr lang="es-ES_tradnl" sz="1600" dirty="0">
                        <a:solidFill>
                          <a:schemeClr val="tx1"/>
                        </a:solidFill>
                        <a:effectLst/>
                        <a:latin typeface="Montserrat"/>
                      </a:endParaRPr>
                    </a:p>
                    <a:p>
                      <a:pPr marL="457200" algn="l">
                        <a:lnSpc>
                          <a:spcPct val="107000"/>
                        </a:lnSpc>
                        <a:spcAft>
                          <a:spcPts val="0"/>
                        </a:spcAft>
                        <a:tabLst>
                          <a:tab pos="2305050" algn="l"/>
                        </a:tabLst>
                      </a:pPr>
                      <a:r>
                        <a:rPr lang="es-ES_tradnl" sz="1600" dirty="0">
                          <a:solidFill>
                            <a:schemeClr val="tx1"/>
                          </a:solidFill>
                          <a:effectLst/>
                          <a:latin typeface="Montserrat"/>
                        </a:rPr>
                        <a:t>Pasiva</a:t>
                      </a:r>
                      <a:endParaRPr lang="es-CO" sz="1600" dirty="0">
                        <a:solidFill>
                          <a:schemeClr val="tx1"/>
                        </a:solidFill>
                        <a:effectLst/>
                        <a:latin typeface="Montserrat"/>
                        <a:ea typeface="Calibri" panose="020F0502020204030204" pitchFamily="34" charset="0"/>
                        <a:cs typeface="Times New Roman" panose="02020603050405020304" pitchFamily="18" charset="0"/>
                      </a:endParaRPr>
                    </a:p>
                  </a:txBody>
                  <a:tcPr marL="68580" marR="68580" marT="0" marB="0">
                    <a:solidFill>
                      <a:schemeClr val="accent5">
                        <a:lumMod val="60000"/>
                        <a:lumOff val="40000"/>
                      </a:schemeClr>
                    </a:solidFill>
                  </a:tcPr>
                </a:tc>
                <a:tc>
                  <a:txBody>
                    <a:bodyPr/>
                    <a:lstStyle/>
                    <a:p>
                      <a:pPr marL="914400" lvl="1" algn="l">
                        <a:lnSpc>
                          <a:spcPct val="107000"/>
                        </a:lnSpc>
                        <a:spcAft>
                          <a:spcPts val="0"/>
                        </a:spcAft>
                        <a:tabLst>
                          <a:tab pos="2305050" algn="l"/>
                        </a:tabLst>
                      </a:pPr>
                      <a:endParaRPr lang="es-ES_tradnl" sz="1600" b="0" dirty="0">
                        <a:effectLst/>
                        <a:latin typeface="Montserrat"/>
                      </a:endParaRPr>
                    </a:p>
                    <a:p>
                      <a:pPr marL="914400" lvl="1" algn="l">
                        <a:lnSpc>
                          <a:spcPct val="107000"/>
                        </a:lnSpc>
                        <a:spcAft>
                          <a:spcPts val="0"/>
                        </a:spcAft>
                        <a:tabLst>
                          <a:tab pos="2305050" algn="l"/>
                        </a:tabLst>
                      </a:pPr>
                      <a:endParaRPr lang="es-ES_tradnl" sz="1600" b="0" dirty="0">
                        <a:effectLst/>
                        <a:latin typeface="Montserrat"/>
                      </a:endParaRPr>
                    </a:p>
                    <a:p>
                      <a:pPr marL="914400" lvl="1" algn="l">
                        <a:lnSpc>
                          <a:spcPct val="107000"/>
                        </a:lnSpc>
                        <a:spcAft>
                          <a:spcPts val="0"/>
                        </a:spcAft>
                        <a:tabLst>
                          <a:tab pos="2305050" algn="l"/>
                        </a:tabLst>
                      </a:pPr>
                      <a:r>
                        <a:rPr lang="es-ES_tradnl" sz="1600" b="0" dirty="0">
                          <a:effectLst/>
                          <a:latin typeface="Montserrat"/>
                        </a:rPr>
                        <a:t>Homóloga</a:t>
                      </a:r>
                      <a:endParaRPr lang="es-CO" sz="1600" b="0" dirty="0">
                        <a:effectLst/>
                        <a:latin typeface="Montserrat"/>
                        <a:ea typeface="Calibri" panose="020F0502020204030204" pitchFamily="34" charset="0"/>
                        <a:cs typeface="Times New Roman" panose="02020603050405020304" pitchFamily="18" charset="0"/>
                      </a:endParaRPr>
                    </a:p>
                  </a:txBody>
                  <a:tcPr marL="68580" marR="68580" marT="0" marB="0"/>
                </a:tc>
                <a:tc>
                  <a:txBody>
                    <a:bodyPr/>
                    <a:lstStyle/>
                    <a:p>
                      <a:pPr marL="457200" algn="l">
                        <a:lnSpc>
                          <a:spcPct val="107000"/>
                        </a:lnSpc>
                        <a:spcAft>
                          <a:spcPts val="0"/>
                        </a:spcAft>
                        <a:tabLst>
                          <a:tab pos="2305050" algn="l"/>
                        </a:tabLst>
                      </a:pPr>
                      <a:r>
                        <a:rPr lang="es-ES_tradnl" sz="1600" b="0" dirty="0">
                          <a:effectLst/>
                          <a:latin typeface="Montserrat"/>
                        </a:rPr>
                        <a:t>- Transplacentaria (IgG).</a:t>
                      </a:r>
                      <a:endParaRPr lang="es-CO" sz="1600" b="0" dirty="0">
                        <a:effectLst/>
                        <a:latin typeface="Montserrat"/>
                      </a:endParaRPr>
                    </a:p>
                    <a:p>
                      <a:pPr marL="457200" algn="l">
                        <a:lnSpc>
                          <a:spcPct val="107000"/>
                        </a:lnSpc>
                        <a:spcAft>
                          <a:spcPts val="0"/>
                        </a:spcAft>
                        <a:tabLst>
                          <a:tab pos="2305050" algn="l"/>
                        </a:tabLst>
                      </a:pPr>
                      <a:r>
                        <a:rPr lang="es-ES_tradnl" sz="1600" b="0" dirty="0">
                          <a:effectLst/>
                          <a:latin typeface="Montserrat"/>
                        </a:rPr>
                        <a:t>- Leche materna.</a:t>
                      </a:r>
                      <a:endParaRPr lang="es-CO" sz="1600" b="0" dirty="0">
                        <a:effectLst/>
                        <a:latin typeface="Montserrat"/>
                      </a:endParaRPr>
                    </a:p>
                    <a:p>
                      <a:pPr marL="457200" algn="l">
                        <a:lnSpc>
                          <a:spcPct val="107000"/>
                        </a:lnSpc>
                        <a:spcAft>
                          <a:spcPts val="0"/>
                        </a:spcAft>
                        <a:tabLst>
                          <a:tab pos="2305050" algn="l"/>
                        </a:tabLst>
                      </a:pPr>
                      <a:r>
                        <a:rPr lang="es-ES_tradnl" sz="1600" b="0" dirty="0">
                          <a:effectLst/>
                          <a:latin typeface="Montserrat"/>
                        </a:rPr>
                        <a:t>- Suero o plasma humano.</a:t>
                      </a:r>
                      <a:endParaRPr lang="es-CO" sz="1600" b="0" dirty="0">
                        <a:effectLst/>
                        <a:latin typeface="Montserrat"/>
                      </a:endParaRPr>
                    </a:p>
                    <a:p>
                      <a:pPr marL="457200" algn="l">
                        <a:lnSpc>
                          <a:spcPct val="107000"/>
                        </a:lnSpc>
                        <a:spcAft>
                          <a:spcPts val="0"/>
                        </a:spcAft>
                        <a:tabLst>
                          <a:tab pos="2305050" algn="l"/>
                        </a:tabLst>
                      </a:pPr>
                      <a:r>
                        <a:rPr lang="es-ES_tradnl" sz="1600" b="0" dirty="0">
                          <a:effectLst/>
                          <a:latin typeface="Montserrat"/>
                        </a:rPr>
                        <a:t>- </a:t>
                      </a:r>
                      <a:r>
                        <a:rPr lang="es-ES_tradnl" sz="1600" b="0" dirty="0" err="1">
                          <a:effectLst/>
                          <a:latin typeface="Montserrat"/>
                        </a:rPr>
                        <a:t>Igs</a:t>
                      </a:r>
                      <a:r>
                        <a:rPr lang="es-ES_tradnl" sz="1600" b="0" dirty="0">
                          <a:effectLst/>
                          <a:latin typeface="Montserrat"/>
                        </a:rPr>
                        <a:t> humanas IM-IV:</a:t>
                      </a:r>
                      <a:r>
                        <a:rPr lang="es-CO" sz="1600" b="0" baseline="0" dirty="0">
                          <a:effectLst/>
                          <a:latin typeface="Montserrat"/>
                        </a:rPr>
                        <a:t> </a:t>
                      </a:r>
                      <a:r>
                        <a:rPr lang="es-ES_tradnl" sz="1600" b="0" baseline="0" dirty="0">
                          <a:effectLst/>
                          <a:latin typeface="Montserrat"/>
                        </a:rPr>
                        <a:t>t</a:t>
                      </a:r>
                      <a:r>
                        <a:rPr lang="es-ES_tradnl" sz="1600" b="0" dirty="0">
                          <a:effectLst/>
                          <a:latin typeface="Montserrat"/>
                        </a:rPr>
                        <a:t>otales</a:t>
                      </a:r>
                      <a:r>
                        <a:rPr lang="es-CO" sz="1600" b="0" dirty="0">
                          <a:effectLst/>
                          <a:latin typeface="Montserrat"/>
                        </a:rPr>
                        <a:t>,</a:t>
                      </a:r>
                      <a:r>
                        <a:rPr lang="es-CO" sz="1600" b="0" baseline="0" dirty="0">
                          <a:effectLst/>
                          <a:latin typeface="Montserrat"/>
                        </a:rPr>
                        <a:t> </a:t>
                      </a:r>
                      <a:r>
                        <a:rPr lang="es-ES_tradnl" sz="1600" b="0" baseline="0" dirty="0">
                          <a:effectLst/>
                          <a:latin typeface="Montserrat"/>
                        </a:rPr>
                        <a:t>e</a:t>
                      </a:r>
                      <a:r>
                        <a:rPr lang="es-ES_tradnl" sz="1600" b="0" dirty="0">
                          <a:effectLst/>
                          <a:latin typeface="Montserrat"/>
                        </a:rPr>
                        <a:t>specíficas.</a:t>
                      </a:r>
                      <a:endParaRPr lang="es-CO" sz="1600" b="0" dirty="0">
                        <a:effectLst/>
                        <a:latin typeface="Montserra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0"/>
                  </a:ext>
                </a:extLst>
              </a:tr>
              <a:tr h="449003">
                <a:tc vMerge="1">
                  <a:txBody>
                    <a:bodyPr/>
                    <a:lstStyle/>
                    <a:p>
                      <a:endParaRPr lang="es-CO"/>
                    </a:p>
                  </a:txBody>
                  <a:tcPr/>
                </a:tc>
                <a:tc>
                  <a:txBody>
                    <a:bodyPr/>
                    <a:lstStyle/>
                    <a:p>
                      <a:pPr marL="457200" algn="l">
                        <a:lnSpc>
                          <a:spcPct val="107000"/>
                        </a:lnSpc>
                        <a:spcAft>
                          <a:spcPts val="0"/>
                        </a:spcAft>
                        <a:tabLst>
                          <a:tab pos="2305050" algn="l"/>
                        </a:tabLst>
                      </a:pPr>
                      <a:r>
                        <a:rPr lang="es-ES_tradnl" sz="1600" dirty="0">
                          <a:effectLst/>
                          <a:latin typeface="Montserrat"/>
                        </a:rPr>
                        <a:t>       Heteróloga</a:t>
                      </a:r>
                      <a:endParaRPr lang="es-CO" sz="1600" dirty="0">
                        <a:effectLst/>
                        <a:latin typeface="Montserrat"/>
                        <a:ea typeface="Calibri" panose="020F0502020204030204" pitchFamily="34" charset="0"/>
                        <a:cs typeface="Times New Roman" panose="02020603050405020304" pitchFamily="18" charset="0"/>
                      </a:endParaRPr>
                    </a:p>
                  </a:txBody>
                  <a:tcPr marL="68580" marR="68580" marT="0" marB="0"/>
                </a:tc>
                <a:tc>
                  <a:txBody>
                    <a:bodyPr/>
                    <a:lstStyle/>
                    <a:p>
                      <a:pPr marL="457200" algn="l">
                        <a:lnSpc>
                          <a:spcPct val="107000"/>
                        </a:lnSpc>
                        <a:spcAft>
                          <a:spcPts val="0"/>
                        </a:spcAft>
                        <a:tabLst>
                          <a:tab pos="2305050" algn="l"/>
                        </a:tabLst>
                      </a:pPr>
                      <a:r>
                        <a:rPr lang="es-ES_tradnl" sz="1600" dirty="0">
                          <a:effectLst/>
                          <a:latin typeface="Montserrat"/>
                        </a:rPr>
                        <a:t>Sueros de animales (antisueros).</a:t>
                      </a:r>
                      <a:endParaRPr lang="es-CO" sz="1600" dirty="0">
                        <a:effectLst/>
                        <a:latin typeface="Montserra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1"/>
                  </a:ext>
                </a:extLst>
              </a:tr>
              <a:tr h="219422">
                <a:tc rowSpan="2">
                  <a:txBody>
                    <a:bodyPr/>
                    <a:lstStyle/>
                    <a:p>
                      <a:pPr marL="457200" algn="l">
                        <a:lnSpc>
                          <a:spcPct val="107000"/>
                        </a:lnSpc>
                        <a:spcAft>
                          <a:spcPts val="0"/>
                        </a:spcAft>
                        <a:tabLst>
                          <a:tab pos="2305050" algn="l"/>
                        </a:tabLst>
                      </a:pPr>
                      <a:endParaRPr lang="es-ES_tradnl" sz="1600" dirty="0">
                        <a:solidFill>
                          <a:schemeClr val="tx1"/>
                        </a:solidFill>
                        <a:effectLst/>
                        <a:latin typeface="Montserrat"/>
                      </a:endParaRPr>
                    </a:p>
                    <a:p>
                      <a:pPr marL="457200" algn="l">
                        <a:lnSpc>
                          <a:spcPct val="107000"/>
                        </a:lnSpc>
                        <a:spcAft>
                          <a:spcPts val="0"/>
                        </a:spcAft>
                        <a:tabLst>
                          <a:tab pos="2305050" algn="l"/>
                        </a:tabLst>
                      </a:pPr>
                      <a:r>
                        <a:rPr lang="es-ES_tradnl" sz="1600" dirty="0">
                          <a:solidFill>
                            <a:schemeClr val="tx1"/>
                          </a:solidFill>
                          <a:effectLst/>
                          <a:latin typeface="Montserrat"/>
                        </a:rPr>
                        <a:t>Activa</a:t>
                      </a:r>
                      <a:endParaRPr lang="es-CO" sz="1600" dirty="0">
                        <a:solidFill>
                          <a:schemeClr val="tx1"/>
                        </a:solidFill>
                        <a:effectLst/>
                        <a:latin typeface="Montserrat"/>
                        <a:ea typeface="Calibri" panose="020F0502020204030204" pitchFamily="34" charset="0"/>
                        <a:cs typeface="Times New Roman" panose="02020603050405020304" pitchFamily="18" charset="0"/>
                      </a:endParaRPr>
                    </a:p>
                  </a:txBody>
                  <a:tcPr marL="68580" marR="68580" marT="0" marB="0">
                    <a:solidFill>
                      <a:schemeClr val="accent5">
                        <a:lumMod val="60000"/>
                        <a:lumOff val="40000"/>
                      </a:schemeClr>
                    </a:solidFill>
                  </a:tcPr>
                </a:tc>
                <a:tc>
                  <a:txBody>
                    <a:bodyPr/>
                    <a:lstStyle/>
                    <a:p>
                      <a:pPr marL="457200" algn="l">
                        <a:lnSpc>
                          <a:spcPct val="107000"/>
                        </a:lnSpc>
                        <a:spcAft>
                          <a:spcPts val="0"/>
                        </a:spcAft>
                        <a:tabLst>
                          <a:tab pos="2305050" algn="l"/>
                        </a:tabLst>
                      </a:pPr>
                      <a:r>
                        <a:rPr lang="es-ES_tradnl" sz="1600" dirty="0">
                          <a:effectLst/>
                          <a:latin typeface="Montserrat"/>
                        </a:rPr>
                        <a:t>Infección (natural)</a:t>
                      </a:r>
                      <a:endParaRPr lang="es-CO" sz="1600" dirty="0">
                        <a:effectLst/>
                        <a:latin typeface="Montserrat"/>
                        <a:ea typeface="Calibri" panose="020F0502020204030204" pitchFamily="34" charset="0"/>
                        <a:cs typeface="Times New Roman" panose="02020603050405020304" pitchFamily="18" charset="0"/>
                      </a:endParaRPr>
                    </a:p>
                  </a:txBody>
                  <a:tcPr marL="68580" marR="68580" marT="0" marB="0"/>
                </a:tc>
                <a:tc>
                  <a:txBody>
                    <a:bodyPr/>
                    <a:lstStyle/>
                    <a:p>
                      <a:pPr marL="457200" algn="l">
                        <a:lnSpc>
                          <a:spcPct val="107000"/>
                        </a:lnSpc>
                        <a:spcAft>
                          <a:spcPts val="0"/>
                        </a:spcAft>
                        <a:tabLst>
                          <a:tab pos="2305050" algn="l"/>
                        </a:tabLst>
                      </a:pPr>
                      <a:r>
                        <a:rPr lang="es-ES_tradnl" sz="1600" dirty="0">
                          <a:effectLst/>
                          <a:latin typeface="Montserrat"/>
                        </a:rPr>
                        <a:t>Sintomática o no.</a:t>
                      </a:r>
                      <a:endParaRPr lang="es-CO" sz="1600" dirty="0">
                        <a:effectLst/>
                        <a:latin typeface="Montserra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2"/>
                  </a:ext>
                </a:extLst>
              </a:tr>
              <a:tr h="688742">
                <a:tc vMerge="1">
                  <a:txBody>
                    <a:bodyPr/>
                    <a:lstStyle/>
                    <a:p>
                      <a:endParaRPr lang="es-CO"/>
                    </a:p>
                  </a:txBody>
                  <a:tcPr/>
                </a:tc>
                <a:tc>
                  <a:txBody>
                    <a:bodyPr/>
                    <a:lstStyle/>
                    <a:p>
                      <a:pPr marL="457200" algn="l">
                        <a:lnSpc>
                          <a:spcPct val="107000"/>
                        </a:lnSpc>
                        <a:spcAft>
                          <a:spcPts val="0"/>
                        </a:spcAft>
                        <a:tabLst>
                          <a:tab pos="2305050" algn="l"/>
                        </a:tabLst>
                      </a:pPr>
                      <a:endParaRPr lang="es-ES_tradnl" sz="1600" dirty="0">
                        <a:effectLst/>
                        <a:latin typeface="Montserrat"/>
                      </a:endParaRPr>
                    </a:p>
                    <a:p>
                      <a:pPr marL="457200" algn="l">
                        <a:lnSpc>
                          <a:spcPct val="107000"/>
                        </a:lnSpc>
                        <a:spcAft>
                          <a:spcPts val="0"/>
                        </a:spcAft>
                        <a:tabLst>
                          <a:tab pos="2305050" algn="l"/>
                        </a:tabLst>
                      </a:pPr>
                      <a:r>
                        <a:rPr lang="es-ES_tradnl" sz="1600" dirty="0">
                          <a:effectLst/>
                          <a:latin typeface="Montserrat"/>
                        </a:rPr>
                        <a:t>Vacuna (artificial)</a:t>
                      </a:r>
                      <a:endParaRPr lang="es-CO" sz="1600" dirty="0">
                        <a:effectLst/>
                        <a:latin typeface="Montserrat"/>
                        <a:ea typeface="Calibri" panose="020F0502020204030204" pitchFamily="34" charset="0"/>
                        <a:cs typeface="Times New Roman" panose="02020603050405020304" pitchFamily="18" charset="0"/>
                      </a:endParaRPr>
                    </a:p>
                  </a:txBody>
                  <a:tcPr marL="68580" marR="68580" marT="0" marB="0"/>
                </a:tc>
                <a:tc>
                  <a:txBody>
                    <a:bodyPr/>
                    <a:lstStyle/>
                    <a:p>
                      <a:pPr marL="457200" algn="l">
                        <a:lnSpc>
                          <a:spcPct val="107000"/>
                        </a:lnSpc>
                        <a:spcAft>
                          <a:spcPts val="0"/>
                        </a:spcAft>
                        <a:tabLst>
                          <a:tab pos="2305050" algn="l"/>
                        </a:tabLst>
                      </a:pPr>
                      <a:r>
                        <a:rPr lang="es-ES_tradnl" sz="1600" dirty="0">
                          <a:effectLst/>
                          <a:latin typeface="Montserrat"/>
                        </a:rPr>
                        <a:t>Replicativa (viva).</a:t>
                      </a:r>
                      <a:endParaRPr lang="es-CO" sz="1600" dirty="0">
                        <a:effectLst/>
                        <a:latin typeface="Montserrat"/>
                      </a:endParaRPr>
                    </a:p>
                    <a:p>
                      <a:pPr marL="457200" algn="l">
                        <a:lnSpc>
                          <a:spcPct val="107000"/>
                        </a:lnSpc>
                        <a:spcAft>
                          <a:spcPts val="0"/>
                        </a:spcAft>
                        <a:tabLst>
                          <a:tab pos="2305050" algn="l"/>
                        </a:tabLst>
                      </a:pPr>
                      <a:r>
                        <a:rPr lang="es-ES_tradnl" sz="1600" dirty="0">
                          <a:effectLst/>
                          <a:latin typeface="Montserrat"/>
                        </a:rPr>
                        <a:t>No replicativa.</a:t>
                      </a:r>
                      <a:endParaRPr lang="es-CO" sz="1600" dirty="0">
                        <a:effectLst/>
                        <a:latin typeface="Montserra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3"/>
                  </a:ext>
                </a:extLst>
              </a:tr>
            </a:tbl>
          </a:graphicData>
        </a:graphic>
      </p:graphicFrame>
      <p:sp>
        <p:nvSpPr>
          <p:cNvPr id="4" name="Rectángulo 3"/>
          <p:cNvSpPr/>
          <p:nvPr/>
        </p:nvSpPr>
        <p:spPr>
          <a:xfrm>
            <a:off x="5290687" y="4491873"/>
            <a:ext cx="6096000" cy="646331"/>
          </a:xfrm>
          <a:prstGeom prst="rect">
            <a:avLst/>
          </a:prstGeom>
          <a:ln>
            <a:solidFill>
              <a:schemeClr val="accent1"/>
            </a:solidFill>
          </a:ln>
        </p:spPr>
        <p:txBody>
          <a:bodyPr>
            <a:spAutoFit/>
          </a:bodyPr>
          <a:lstStyle/>
          <a:p>
            <a:pPr algn="ctr"/>
            <a:r>
              <a:rPr lang="es-ES_tradnl" dirty="0">
                <a:latin typeface="Montserrat"/>
                <a:ea typeface="Calibri" panose="020F0502020204030204" pitchFamily="34" charset="0"/>
                <a:cs typeface="Times New Roman" panose="02020603050405020304" pitchFamily="18" charset="0"/>
              </a:rPr>
              <a:t> Los sueros </a:t>
            </a:r>
            <a:r>
              <a:rPr lang="es-ES_tradnl" dirty="0" err="1">
                <a:latin typeface="Montserrat"/>
                <a:ea typeface="Calibri" panose="020F0502020204030204" pitchFamily="34" charset="0"/>
                <a:cs typeface="Times New Roman" panose="02020603050405020304" pitchFamily="18" charset="0"/>
              </a:rPr>
              <a:t>heterólogos</a:t>
            </a:r>
            <a:r>
              <a:rPr lang="es-ES_tradnl" dirty="0">
                <a:latin typeface="Montserrat"/>
                <a:ea typeface="Calibri" panose="020F0502020204030204" pitchFamily="34" charset="0"/>
                <a:cs typeface="Times New Roman" panose="02020603050405020304" pitchFamily="18" charset="0"/>
              </a:rPr>
              <a:t> no se usan comúnmente en la actualidad.</a:t>
            </a:r>
            <a:endParaRPr lang="es-CO" dirty="0">
              <a:latin typeface="Montserrat"/>
            </a:endParaRPr>
          </a:p>
        </p:txBody>
      </p:sp>
    </p:spTree>
    <p:extLst>
      <p:ext uri="{BB962C8B-B14F-4D97-AF65-F5344CB8AC3E}">
        <p14:creationId xmlns:p14="http://schemas.microsoft.com/office/powerpoint/2010/main" val="303891050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p:cNvSpPr txBox="1"/>
          <p:nvPr/>
        </p:nvSpPr>
        <p:spPr>
          <a:xfrm>
            <a:off x="663938" y="352477"/>
            <a:ext cx="5975887" cy="553998"/>
          </a:xfrm>
          <a:prstGeom prst="rect">
            <a:avLst/>
          </a:prstGeom>
          <a:noFill/>
        </p:spPr>
        <p:txBody>
          <a:bodyPr wrap="square" rtlCol="0">
            <a:spAutoFit/>
          </a:bodyPr>
          <a:lstStyle/>
          <a:p>
            <a:r>
              <a:rPr lang="es-ES" sz="3000" b="1" dirty="0">
                <a:solidFill>
                  <a:srgbClr val="00AAA7"/>
                </a:solidFill>
                <a:latin typeface="Montserrat"/>
              </a:rPr>
              <a:t>SRP</a:t>
            </a:r>
            <a:endParaRPr lang="es-CO" sz="3000" b="1" dirty="0">
              <a:solidFill>
                <a:srgbClr val="00AAA7"/>
              </a:solidFill>
              <a:latin typeface="Montserrat"/>
            </a:endParaRPr>
          </a:p>
        </p:txBody>
      </p:sp>
      <p:graphicFrame>
        <p:nvGraphicFramePr>
          <p:cNvPr id="4" name="Diagrama 3"/>
          <p:cNvGraphicFramePr/>
          <p:nvPr>
            <p:extLst>
              <p:ext uri="{D42A27DB-BD31-4B8C-83A1-F6EECF244321}">
                <p14:modId xmlns:p14="http://schemas.microsoft.com/office/powerpoint/2010/main" val="2927365193"/>
              </p:ext>
            </p:extLst>
          </p:nvPr>
        </p:nvGraphicFramePr>
        <p:xfrm>
          <a:off x="4001437" y="719666"/>
          <a:ext cx="8507664"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CuadroTexto 4"/>
          <p:cNvSpPr txBox="1"/>
          <p:nvPr/>
        </p:nvSpPr>
        <p:spPr>
          <a:xfrm>
            <a:off x="1170478" y="1357687"/>
            <a:ext cx="2984962" cy="553998"/>
          </a:xfrm>
          <a:prstGeom prst="rect">
            <a:avLst/>
          </a:prstGeom>
          <a:noFill/>
          <a:ln>
            <a:solidFill>
              <a:schemeClr val="accent1"/>
            </a:solidFill>
          </a:ln>
        </p:spPr>
        <p:txBody>
          <a:bodyPr wrap="square" rtlCol="0">
            <a:spAutoFit/>
          </a:bodyPr>
          <a:lstStyle/>
          <a:p>
            <a:pPr algn="ctr"/>
            <a:r>
              <a:rPr lang="es-ES" sz="3000" b="1" dirty="0">
                <a:solidFill>
                  <a:srgbClr val="00AAA7"/>
                </a:solidFill>
                <a:latin typeface="Montserrat"/>
              </a:rPr>
              <a:t>SARAMPIÓN </a:t>
            </a:r>
            <a:endParaRPr lang="es-CO" sz="3000" b="1" dirty="0">
              <a:solidFill>
                <a:srgbClr val="00AAA7"/>
              </a:solidFill>
              <a:latin typeface="Montserrat"/>
            </a:endParaRPr>
          </a:p>
        </p:txBody>
      </p:sp>
    </p:spTree>
    <p:extLst>
      <p:ext uri="{BB962C8B-B14F-4D97-AF65-F5344CB8AC3E}">
        <p14:creationId xmlns:p14="http://schemas.microsoft.com/office/powerpoint/2010/main" val="340744939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p:cNvSpPr txBox="1"/>
          <p:nvPr/>
        </p:nvSpPr>
        <p:spPr>
          <a:xfrm>
            <a:off x="600238" y="375114"/>
            <a:ext cx="1740774" cy="553998"/>
          </a:xfrm>
          <a:prstGeom prst="rect">
            <a:avLst/>
          </a:prstGeom>
          <a:noFill/>
        </p:spPr>
        <p:txBody>
          <a:bodyPr wrap="square" rtlCol="0">
            <a:spAutoFit/>
          </a:bodyPr>
          <a:lstStyle/>
          <a:p>
            <a:r>
              <a:rPr lang="es-ES" sz="3000" b="1" dirty="0">
                <a:solidFill>
                  <a:srgbClr val="00AAA7"/>
                </a:solidFill>
                <a:latin typeface="Montserrat"/>
              </a:rPr>
              <a:t>SRP</a:t>
            </a:r>
            <a:endParaRPr lang="es-CO" sz="3000" b="1" dirty="0">
              <a:solidFill>
                <a:srgbClr val="00AAA7"/>
              </a:solidFill>
              <a:latin typeface="Montserrat"/>
            </a:endParaRPr>
          </a:p>
        </p:txBody>
      </p:sp>
      <p:sp>
        <p:nvSpPr>
          <p:cNvPr id="4" name="CuadroTexto 3"/>
          <p:cNvSpPr txBox="1"/>
          <p:nvPr/>
        </p:nvSpPr>
        <p:spPr>
          <a:xfrm>
            <a:off x="850634" y="2053992"/>
            <a:ext cx="2980756" cy="553998"/>
          </a:xfrm>
          <a:prstGeom prst="rect">
            <a:avLst/>
          </a:prstGeom>
          <a:noFill/>
          <a:ln>
            <a:solidFill>
              <a:schemeClr val="accent1"/>
            </a:solidFill>
          </a:ln>
        </p:spPr>
        <p:txBody>
          <a:bodyPr wrap="square" rtlCol="0">
            <a:spAutoFit/>
          </a:bodyPr>
          <a:lstStyle/>
          <a:p>
            <a:pPr algn="ctr"/>
            <a:r>
              <a:rPr lang="es-ES" sz="3000" b="1" dirty="0">
                <a:solidFill>
                  <a:srgbClr val="00AAA7"/>
                </a:solidFill>
                <a:latin typeface="Montserrat"/>
              </a:rPr>
              <a:t>SARAMPIÓN </a:t>
            </a:r>
            <a:endParaRPr lang="es-CO" sz="3000" b="1" dirty="0">
              <a:solidFill>
                <a:srgbClr val="00AAA7"/>
              </a:solidFill>
              <a:latin typeface="Montserrat"/>
            </a:endParaRPr>
          </a:p>
        </p:txBody>
      </p:sp>
      <p:graphicFrame>
        <p:nvGraphicFramePr>
          <p:cNvPr id="5" name="Diagrama 4"/>
          <p:cNvGraphicFramePr/>
          <p:nvPr>
            <p:extLst>
              <p:ext uri="{D42A27DB-BD31-4B8C-83A1-F6EECF244321}">
                <p14:modId xmlns:p14="http://schemas.microsoft.com/office/powerpoint/2010/main" val="2135385003"/>
              </p:ext>
            </p:extLst>
          </p:nvPr>
        </p:nvGraphicFramePr>
        <p:xfrm>
          <a:off x="4239393" y="218037"/>
          <a:ext cx="7612514"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09555123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p:cNvSpPr txBox="1"/>
          <p:nvPr/>
        </p:nvSpPr>
        <p:spPr>
          <a:xfrm>
            <a:off x="2438914" y="444306"/>
            <a:ext cx="1740774" cy="553998"/>
          </a:xfrm>
          <a:prstGeom prst="rect">
            <a:avLst/>
          </a:prstGeom>
          <a:noFill/>
        </p:spPr>
        <p:txBody>
          <a:bodyPr wrap="square" rtlCol="0">
            <a:spAutoFit/>
          </a:bodyPr>
          <a:lstStyle/>
          <a:p>
            <a:pPr algn="ctr"/>
            <a:r>
              <a:rPr lang="es-ES" sz="3000" b="1" dirty="0">
                <a:solidFill>
                  <a:srgbClr val="00AAA7"/>
                </a:solidFill>
                <a:latin typeface="Montserrat"/>
              </a:rPr>
              <a:t>SRP</a:t>
            </a:r>
            <a:endParaRPr lang="es-CO" sz="3000" b="1" dirty="0">
              <a:solidFill>
                <a:srgbClr val="00AAA7"/>
              </a:solidFill>
              <a:latin typeface="Montserrat"/>
            </a:endParaRPr>
          </a:p>
        </p:txBody>
      </p:sp>
      <p:graphicFrame>
        <p:nvGraphicFramePr>
          <p:cNvPr id="4" name="Diagrama 3"/>
          <p:cNvGraphicFramePr/>
          <p:nvPr>
            <p:extLst>
              <p:ext uri="{D42A27DB-BD31-4B8C-83A1-F6EECF244321}">
                <p14:modId xmlns:p14="http://schemas.microsoft.com/office/powerpoint/2010/main" val="3465458200"/>
              </p:ext>
            </p:extLst>
          </p:nvPr>
        </p:nvGraphicFramePr>
        <p:xfrm>
          <a:off x="4245811" y="873670"/>
          <a:ext cx="8128000"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CuadroTexto 4"/>
          <p:cNvSpPr txBox="1"/>
          <p:nvPr/>
        </p:nvSpPr>
        <p:spPr>
          <a:xfrm>
            <a:off x="1247706" y="1453415"/>
            <a:ext cx="4123191" cy="1354217"/>
          </a:xfrm>
          <a:prstGeom prst="rect">
            <a:avLst/>
          </a:prstGeom>
          <a:noFill/>
          <a:ln>
            <a:solidFill>
              <a:schemeClr val="accent1"/>
            </a:solidFill>
          </a:ln>
        </p:spPr>
        <p:txBody>
          <a:bodyPr wrap="square" rtlCol="0">
            <a:spAutoFit/>
          </a:bodyPr>
          <a:lstStyle/>
          <a:p>
            <a:r>
              <a:rPr lang="es-CO" sz="1600" dirty="0">
                <a:solidFill>
                  <a:srgbClr val="112C45"/>
                </a:solidFill>
                <a:latin typeface="Montserrat" panose="00000500000000000000"/>
              </a:rPr>
              <a:t>Rubeola congénita: tétrada de Gregg: </a:t>
            </a:r>
          </a:p>
          <a:p>
            <a:pPr marL="285750" indent="-285750">
              <a:buFontTx/>
              <a:buChar char="-"/>
            </a:pPr>
            <a:r>
              <a:rPr lang="es-CO" sz="1600" dirty="0">
                <a:solidFill>
                  <a:srgbClr val="112C45"/>
                </a:solidFill>
                <a:latin typeface="Montserrat" panose="00000500000000000000"/>
              </a:rPr>
              <a:t>Persistencia del conducto arterioso. </a:t>
            </a:r>
          </a:p>
          <a:p>
            <a:pPr marL="285750" indent="-285750">
              <a:buFontTx/>
              <a:buChar char="-"/>
            </a:pPr>
            <a:r>
              <a:rPr lang="es-CO" sz="1600" dirty="0">
                <a:solidFill>
                  <a:srgbClr val="112C45"/>
                </a:solidFill>
                <a:latin typeface="Montserrat" panose="00000500000000000000"/>
              </a:rPr>
              <a:t>Sordera neurosensorial. </a:t>
            </a:r>
          </a:p>
          <a:p>
            <a:pPr marL="285750" indent="-285750">
              <a:buFontTx/>
              <a:buChar char="-"/>
            </a:pPr>
            <a:r>
              <a:rPr lang="es-CO" sz="1600" dirty="0">
                <a:solidFill>
                  <a:srgbClr val="112C45"/>
                </a:solidFill>
                <a:latin typeface="Montserrat" panose="00000500000000000000"/>
              </a:rPr>
              <a:t>Microcefalia. </a:t>
            </a:r>
          </a:p>
          <a:p>
            <a:pPr marL="285750" indent="-285750">
              <a:buFontTx/>
              <a:buChar char="-"/>
            </a:pPr>
            <a:r>
              <a:rPr lang="es-CO" sz="1600" dirty="0">
                <a:solidFill>
                  <a:srgbClr val="112C45"/>
                </a:solidFill>
                <a:latin typeface="Montserrat" panose="00000500000000000000"/>
              </a:rPr>
              <a:t>Catarata de origen central. </a:t>
            </a:r>
          </a:p>
        </p:txBody>
      </p:sp>
    </p:spTree>
    <p:extLst>
      <p:ext uri="{BB962C8B-B14F-4D97-AF65-F5344CB8AC3E}">
        <p14:creationId xmlns:p14="http://schemas.microsoft.com/office/powerpoint/2010/main" val="286708592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p:cNvSpPr txBox="1"/>
          <p:nvPr/>
        </p:nvSpPr>
        <p:spPr>
          <a:xfrm>
            <a:off x="5225613" y="505285"/>
            <a:ext cx="1740774" cy="553998"/>
          </a:xfrm>
          <a:prstGeom prst="rect">
            <a:avLst/>
          </a:prstGeom>
          <a:noFill/>
        </p:spPr>
        <p:txBody>
          <a:bodyPr wrap="square" rtlCol="0">
            <a:spAutoFit/>
          </a:bodyPr>
          <a:lstStyle/>
          <a:p>
            <a:pPr algn="ctr"/>
            <a:r>
              <a:rPr lang="es-ES" sz="3000" b="1" dirty="0">
                <a:solidFill>
                  <a:srgbClr val="00AAA7"/>
                </a:solidFill>
                <a:latin typeface="Montserrat"/>
              </a:rPr>
              <a:t>SRP</a:t>
            </a:r>
            <a:endParaRPr lang="es-CO" sz="3000" b="1" dirty="0">
              <a:solidFill>
                <a:srgbClr val="00AAA7"/>
              </a:solidFill>
              <a:latin typeface="Montserrat"/>
            </a:endParaRPr>
          </a:p>
        </p:txBody>
      </p:sp>
      <p:graphicFrame>
        <p:nvGraphicFramePr>
          <p:cNvPr id="4" name="Diagrama 3"/>
          <p:cNvGraphicFramePr/>
          <p:nvPr>
            <p:extLst>
              <p:ext uri="{D42A27DB-BD31-4B8C-83A1-F6EECF244321}">
                <p14:modId xmlns:p14="http://schemas.microsoft.com/office/powerpoint/2010/main" val="1801865507"/>
              </p:ext>
            </p:extLst>
          </p:nvPr>
        </p:nvGraphicFramePr>
        <p:xfrm>
          <a:off x="5217963" y="1566553"/>
          <a:ext cx="6168724" cy="45091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48811126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p:cNvSpPr txBox="1"/>
          <p:nvPr/>
        </p:nvSpPr>
        <p:spPr>
          <a:xfrm>
            <a:off x="4462914" y="493551"/>
            <a:ext cx="4147418" cy="553998"/>
          </a:xfrm>
          <a:prstGeom prst="rect">
            <a:avLst/>
          </a:prstGeom>
          <a:noFill/>
        </p:spPr>
        <p:txBody>
          <a:bodyPr wrap="square" rtlCol="0">
            <a:spAutoFit/>
          </a:bodyPr>
          <a:lstStyle/>
          <a:p>
            <a:pPr algn="ctr"/>
            <a:r>
              <a:rPr lang="es-CO" sz="3000" b="1" dirty="0">
                <a:solidFill>
                  <a:srgbClr val="00AAA7"/>
                </a:solidFill>
                <a:latin typeface="Montserrat"/>
              </a:rPr>
              <a:t>FIEBRE AMARILLA</a:t>
            </a:r>
          </a:p>
        </p:txBody>
      </p:sp>
      <p:graphicFrame>
        <p:nvGraphicFramePr>
          <p:cNvPr id="4" name="Diagrama 3"/>
          <p:cNvGraphicFramePr/>
          <p:nvPr>
            <p:extLst>
              <p:ext uri="{D42A27DB-BD31-4B8C-83A1-F6EECF244321}">
                <p14:modId xmlns:p14="http://schemas.microsoft.com/office/powerpoint/2010/main" val="2818893902"/>
              </p:ext>
            </p:extLst>
          </p:nvPr>
        </p:nvGraphicFramePr>
        <p:xfrm>
          <a:off x="4078972" y="1047549"/>
          <a:ext cx="8128000" cy="500255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97244825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p:cNvSpPr txBox="1"/>
          <p:nvPr/>
        </p:nvSpPr>
        <p:spPr>
          <a:xfrm>
            <a:off x="3995554" y="487045"/>
            <a:ext cx="4147418" cy="553998"/>
          </a:xfrm>
          <a:prstGeom prst="rect">
            <a:avLst/>
          </a:prstGeom>
          <a:noFill/>
        </p:spPr>
        <p:txBody>
          <a:bodyPr wrap="square" rtlCol="0">
            <a:spAutoFit/>
          </a:bodyPr>
          <a:lstStyle/>
          <a:p>
            <a:pPr algn="ctr"/>
            <a:r>
              <a:rPr lang="es-CO" sz="3000" b="1" dirty="0">
                <a:solidFill>
                  <a:srgbClr val="00AAA7"/>
                </a:solidFill>
                <a:latin typeface="Montserrat"/>
              </a:rPr>
              <a:t>FIEBRE AMARILLA</a:t>
            </a:r>
          </a:p>
        </p:txBody>
      </p:sp>
      <p:graphicFrame>
        <p:nvGraphicFramePr>
          <p:cNvPr id="4" name="Diagrama 3"/>
          <p:cNvGraphicFramePr/>
          <p:nvPr>
            <p:extLst>
              <p:ext uri="{D42A27DB-BD31-4B8C-83A1-F6EECF244321}">
                <p14:modId xmlns:p14="http://schemas.microsoft.com/office/powerpoint/2010/main" val="2442770756"/>
              </p:ext>
            </p:extLst>
          </p:nvPr>
        </p:nvGraphicFramePr>
        <p:xfrm>
          <a:off x="2344452" y="874961"/>
          <a:ext cx="8128000" cy="336625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43622230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p:cNvSpPr txBox="1"/>
          <p:nvPr/>
        </p:nvSpPr>
        <p:spPr>
          <a:xfrm>
            <a:off x="1242730" y="1349576"/>
            <a:ext cx="3127140" cy="553998"/>
          </a:xfrm>
          <a:prstGeom prst="rect">
            <a:avLst/>
          </a:prstGeom>
          <a:noFill/>
        </p:spPr>
        <p:txBody>
          <a:bodyPr wrap="square" rtlCol="0">
            <a:spAutoFit/>
          </a:bodyPr>
          <a:lstStyle/>
          <a:p>
            <a:pPr algn="ctr"/>
            <a:r>
              <a:rPr lang="es-CO" sz="3000" b="1" dirty="0">
                <a:solidFill>
                  <a:srgbClr val="00AAA7"/>
                </a:solidFill>
                <a:latin typeface="Montserrat"/>
              </a:rPr>
              <a:t>ROTAVIRUS </a:t>
            </a:r>
          </a:p>
        </p:txBody>
      </p:sp>
      <p:graphicFrame>
        <p:nvGraphicFramePr>
          <p:cNvPr id="4" name="Diagrama 3"/>
          <p:cNvGraphicFramePr/>
          <p:nvPr>
            <p:extLst>
              <p:ext uri="{D42A27DB-BD31-4B8C-83A1-F6EECF244321}">
                <p14:modId xmlns:p14="http://schemas.microsoft.com/office/powerpoint/2010/main" val="1551477552"/>
              </p:ext>
            </p:extLst>
          </p:nvPr>
        </p:nvGraphicFramePr>
        <p:xfrm>
          <a:off x="4064000" y="642664"/>
          <a:ext cx="8128000"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24765406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p:cNvSpPr txBox="1"/>
          <p:nvPr/>
        </p:nvSpPr>
        <p:spPr>
          <a:xfrm>
            <a:off x="1107976" y="1439404"/>
            <a:ext cx="3127140" cy="553998"/>
          </a:xfrm>
          <a:prstGeom prst="rect">
            <a:avLst/>
          </a:prstGeom>
          <a:noFill/>
        </p:spPr>
        <p:txBody>
          <a:bodyPr wrap="square" rtlCol="0">
            <a:spAutoFit/>
          </a:bodyPr>
          <a:lstStyle/>
          <a:p>
            <a:pPr algn="ctr"/>
            <a:r>
              <a:rPr lang="es-CO" sz="3000" b="1" dirty="0">
                <a:solidFill>
                  <a:srgbClr val="00AAA7"/>
                </a:solidFill>
                <a:latin typeface="Montserrat"/>
              </a:rPr>
              <a:t>ROTAVIRUS </a:t>
            </a:r>
          </a:p>
        </p:txBody>
      </p:sp>
      <p:graphicFrame>
        <p:nvGraphicFramePr>
          <p:cNvPr id="4" name="Diagrama 3"/>
          <p:cNvGraphicFramePr/>
          <p:nvPr>
            <p:extLst>
              <p:ext uri="{D42A27DB-BD31-4B8C-83A1-F6EECF244321}">
                <p14:modId xmlns:p14="http://schemas.microsoft.com/office/powerpoint/2010/main" val="2363270604"/>
              </p:ext>
            </p:extLst>
          </p:nvPr>
        </p:nvGraphicFramePr>
        <p:xfrm>
          <a:off x="3957052" y="652290"/>
          <a:ext cx="8128000"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42556379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p:cNvSpPr txBox="1"/>
          <p:nvPr/>
        </p:nvSpPr>
        <p:spPr>
          <a:xfrm>
            <a:off x="4828140" y="416150"/>
            <a:ext cx="3127140" cy="553998"/>
          </a:xfrm>
          <a:prstGeom prst="rect">
            <a:avLst/>
          </a:prstGeom>
          <a:noFill/>
        </p:spPr>
        <p:txBody>
          <a:bodyPr wrap="square" rtlCol="0">
            <a:spAutoFit/>
          </a:bodyPr>
          <a:lstStyle/>
          <a:p>
            <a:pPr algn="ctr"/>
            <a:r>
              <a:rPr lang="es-CO" sz="3000" b="1" dirty="0">
                <a:solidFill>
                  <a:srgbClr val="00AAA7"/>
                </a:solidFill>
                <a:latin typeface="Montserrat"/>
              </a:rPr>
              <a:t>NEUMOCOCO </a:t>
            </a:r>
          </a:p>
        </p:txBody>
      </p:sp>
      <p:graphicFrame>
        <p:nvGraphicFramePr>
          <p:cNvPr id="4" name="Diagrama 3"/>
          <p:cNvGraphicFramePr/>
          <p:nvPr>
            <p:extLst>
              <p:ext uri="{D42A27DB-BD31-4B8C-83A1-F6EECF244321}">
                <p14:modId xmlns:p14="http://schemas.microsoft.com/office/powerpoint/2010/main" val="655253153"/>
              </p:ext>
            </p:extLst>
          </p:nvPr>
        </p:nvGraphicFramePr>
        <p:xfrm>
          <a:off x="2051251" y="970148"/>
          <a:ext cx="8680918" cy="269033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Rectángulo 4"/>
          <p:cNvSpPr/>
          <p:nvPr/>
        </p:nvSpPr>
        <p:spPr>
          <a:xfrm>
            <a:off x="5406190" y="4429658"/>
            <a:ext cx="6096000" cy="1256819"/>
          </a:xfrm>
          <a:prstGeom prst="rect">
            <a:avLst/>
          </a:prstGeom>
          <a:ln>
            <a:solidFill>
              <a:schemeClr val="accent1"/>
            </a:solidFill>
          </a:ln>
        </p:spPr>
        <p:txBody>
          <a:bodyPr>
            <a:spAutoFit/>
          </a:bodyPr>
          <a:lstStyle/>
          <a:p>
            <a:pPr marL="342900" lvl="0" indent="-342900" algn="just">
              <a:lnSpc>
                <a:spcPct val="107000"/>
              </a:lnSpc>
              <a:spcAft>
                <a:spcPts val="1000"/>
              </a:spcAft>
              <a:buFont typeface="Arial" panose="020B0604020202020204" pitchFamily="34" charset="0"/>
              <a:buChar char="-"/>
              <a:tabLst>
                <a:tab pos="2305050" algn="l"/>
              </a:tabLst>
            </a:pPr>
            <a:r>
              <a:rPr lang="es-ES_tradnl" sz="1600" dirty="0">
                <a:latin typeface="Montserrat"/>
                <a:ea typeface="Calibri" panose="020F0502020204030204" pitchFamily="34" charset="0"/>
                <a:cs typeface="Times New Roman" panose="02020603050405020304" pitchFamily="18" charset="0"/>
              </a:rPr>
              <a:t>De los colonizados, hasta el 25% sufren alguna infección por el germen.</a:t>
            </a:r>
            <a:endParaRPr lang="es-CO" sz="1600" dirty="0">
              <a:latin typeface="Montserrat"/>
              <a:ea typeface="Calibri" panose="020F0502020204030204" pitchFamily="34" charset="0"/>
              <a:cs typeface="Times New Roman" panose="02020603050405020304" pitchFamily="18" charset="0"/>
            </a:endParaRPr>
          </a:p>
          <a:p>
            <a:pPr marL="342900" lvl="0" indent="-342900" algn="just">
              <a:lnSpc>
                <a:spcPct val="107000"/>
              </a:lnSpc>
              <a:spcAft>
                <a:spcPts val="0"/>
              </a:spcAft>
              <a:buFont typeface="Arial" panose="020B0604020202020204" pitchFamily="34" charset="0"/>
              <a:buChar char="-"/>
              <a:tabLst>
                <a:tab pos="2305050" algn="l"/>
              </a:tabLst>
            </a:pPr>
            <a:r>
              <a:rPr lang="es-ES_tradnl" sz="1600" dirty="0">
                <a:latin typeface="Montserrat"/>
                <a:ea typeface="Calibri" panose="020F0502020204030204" pitchFamily="34" charset="0"/>
                <a:cs typeface="Times New Roman" panose="02020603050405020304" pitchFamily="18" charset="0"/>
              </a:rPr>
              <a:t>El mayor impacto de la vacunación, se evidenció en la disminución de la enfermedad invasiva de hasta 89%.</a:t>
            </a:r>
            <a:endParaRPr lang="es-CO" sz="1600" dirty="0">
              <a:effectLst/>
              <a:latin typeface="Montserra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1670587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p:cNvSpPr txBox="1"/>
          <p:nvPr/>
        </p:nvSpPr>
        <p:spPr>
          <a:xfrm>
            <a:off x="1064662" y="1362401"/>
            <a:ext cx="3127140" cy="553998"/>
          </a:xfrm>
          <a:prstGeom prst="rect">
            <a:avLst/>
          </a:prstGeom>
          <a:noFill/>
        </p:spPr>
        <p:txBody>
          <a:bodyPr wrap="square" rtlCol="0">
            <a:spAutoFit/>
          </a:bodyPr>
          <a:lstStyle/>
          <a:p>
            <a:pPr algn="ctr"/>
            <a:r>
              <a:rPr lang="es-CO" sz="3000" b="1" dirty="0">
                <a:solidFill>
                  <a:srgbClr val="00AAA7"/>
                </a:solidFill>
                <a:latin typeface="Montserrat"/>
              </a:rPr>
              <a:t>NEUMOCOCO </a:t>
            </a:r>
          </a:p>
        </p:txBody>
      </p:sp>
      <p:graphicFrame>
        <p:nvGraphicFramePr>
          <p:cNvPr id="4" name="Diagrama 3"/>
          <p:cNvGraphicFramePr/>
          <p:nvPr>
            <p:extLst>
              <p:ext uri="{D42A27DB-BD31-4B8C-83A1-F6EECF244321}">
                <p14:modId xmlns:p14="http://schemas.microsoft.com/office/powerpoint/2010/main" val="3950073192"/>
              </p:ext>
            </p:extLst>
          </p:nvPr>
        </p:nvGraphicFramePr>
        <p:xfrm>
          <a:off x="4828140" y="760395"/>
          <a:ext cx="7082793" cy="484854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2681524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a 1"/>
          <p:cNvGraphicFramePr/>
          <p:nvPr>
            <p:extLst>
              <p:ext uri="{D42A27DB-BD31-4B8C-83A1-F6EECF244321}">
                <p14:modId xmlns:p14="http://schemas.microsoft.com/office/powerpoint/2010/main" val="1412053285"/>
              </p:ext>
            </p:extLst>
          </p:nvPr>
        </p:nvGraphicFramePr>
        <p:xfrm>
          <a:off x="3476324" y="404881"/>
          <a:ext cx="8498038" cy="453091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Rectángulo 3"/>
          <p:cNvSpPr/>
          <p:nvPr/>
        </p:nvSpPr>
        <p:spPr>
          <a:xfrm>
            <a:off x="5019740" y="5345621"/>
            <a:ext cx="6096000" cy="923330"/>
          </a:xfrm>
          <a:prstGeom prst="rect">
            <a:avLst/>
          </a:prstGeom>
          <a:ln>
            <a:solidFill>
              <a:schemeClr val="accent1"/>
            </a:solidFill>
          </a:ln>
        </p:spPr>
        <p:txBody>
          <a:bodyPr>
            <a:spAutoFit/>
          </a:bodyPr>
          <a:lstStyle/>
          <a:p>
            <a:pPr algn="ctr"/>
            <a:r>
              <a:rPr lang="es-CO" dirty="0">
                <a:latin typeface="Arial" panose="020B0604020202020204" pitchFamily="34" charset="0"/>
                <a:ea typeface="Calibri" panose="020F0502020204030204" pitchFamily="34" charset="0"/>
              </a:rPr>
              <a:t>Haber sufrido la enfermedad no produce protección inmunológica ante posteriores exposiciones (tos ferina, tétano). </a:t>
            </a:r>
            <a:endParaRPr lang="es-CO" dirty="0"/>
          </a:p>
        </p:txBody>
      </p:sp>
      <p:sp>
        <p:nvSpPr>
          <p:cNvPr id="5" name="Rectángulo 4"/>
          <p:cNvSpPr/>
          <p:nvPr/>
        </p:nvSpPr>
        <p:spPr>
          <a:xfrm>
            <a:off x="806910" y="404881"/>
            <a:ext cx="5981125" cy="369332"/>
          </a:xfrm>
          <a:prstGeom prst="rect">
            <a:avLst/>
          </a:prstGeom>
        </p:spPr>
        <p:txBody>
          <a:bodyPr wrap="none">
            <a:spAutoFit/>
          </a:bodyPr>
          <a:lstStyle/>
          <a:p>
            <a:r>
              <a:rPr lang="es-CO" u="sng" dirty="0">
                <a:solidFill>
                  <a:srgbClr val="00AAA7"/>
                </a:solidFill>
                <a:latin typeface="Montserrat"/>
                <a:ea typeface="Calibri" panose="020F0502020204030204" pitchFamily="34" charset="0"/>
              </a:rPr>
              <a:t>Tipos de respuesta inmune inducidas por vacunas</a:t>
            </a:r>
            <a:endParaRPr lang="es-CO" u="sng" dirty="0">
              <a:solidFill>
                <a:srgbClr val="00AAA7"/>
              </a:solidFill>
              <a:latin typeface="Montserrat"/>
            </a:endParaRPr>
          </a:p>
        </p:txBody>
      </p:sp>
    </p:spTree>
    <p:extLst>
      <p:ext uri="{BB962C8B-B14F-4D97-AF65-F5344CB8AC3E}">
        <p14:creationId xmlns:p14="http://schemas.microsoft.com/office/powerpoint/2010/main" val="178968301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p:cNvSpPr txBox="1"/>
          <p:nvPr/>
        </p:nvSpPr>
        <p:spPr>
          <a:xfrm>
            <a:off x="4619058" y="615943"/>
            <a:ext cx="3127140" cy="553998"/>
          </a:xfrm>
          <a:prstGeom prst="rect">
            <a:avLst/>
          </a:prstGeom>
          <a:noFill/>
        </p:spPr>
        <p:txBody>
          <a:bodyPr wrap="square" rtlCol="0">
            <a:spAutoFit/>
          </a:bodyPr>
          <a:lstStyle/>
          <a:p>
            <a:pPr algn="ctr"/>
            <a:r>
              <a:rPr lang="es-CO" sz="3000" b="1" dirty="0">
                <a:solidFill>
                  <a:srgbClr val="00AAA7"/>
                </a:solidFill>
                <a:latin typeface="Montserrat"/>
              </a:rPr>
              <a:t>NEUMOCOCO </a:t>
            </a:r>
          </a:p>
        </p:txBody>
      </p:sp>
      <p:graphicFrame>
        <p:nvGraphicFramePr>
          <p:cNvPr id="4" name="Tabla 3"/>
          <p:cNvGraphicFramePr>
            <a:graphicFrameLocks noGrp="1"/>
          </p:cNvGraphicFramePr>
          <p:nvPr>
            <p:extLst>
              <p:ext uri="{D42A27DB-BD31-4B8C-83A1-F6EECF244321}">
                <p14:modId xmlns:p14="http://schemas.microsoft.com/office/powerpoint/2010/main" val="1774445068"/>
              </p:ext>
            </p:extLst>
          </p:nvPr>
        </p:nvGraphicFramePr>
        <p:xfrm>
          <a:off x="5332947" y="2917115"/>
          <a:ext cx="6246245" cy="2749898"/>
        </p:xfrm>
        <a:graphic>
          <a:graphicData uri="http://schemas.openxmlformats.org/drawingml/2006/table">
            <a:tbl>
              <a:tblPr firstRow="1" firstCol="1" bandRow="1">
                <a:tableStyleId>{BC89EF96-8CEA-46FF-86C4-4CE0E7609802}</a:tableStyleId>
              </a:tblPr>
              <a:tblGrid>
                <a:gridCol w="3095510">
                  <a:extLst>
                    <a:ext uri="{9D8B030D-6E8A-4147-A177-3AD203B41FA5}">
                      <a16:colId xmlns:a16="http://schemas.microsoft.com/office/drawing/2014/main" val="20000"/>
                    </a:ext>
                  </a:extLst>
                </a:gridCol>
                <a:gridCol w="3150735">
                  <a:extLst>
                    <a:ext uri="{9D8B030D-6E8A-4147-A177-3AD203B41FA5}">
                      <a16:colId xmlns:a16="http://schemas.microsoft.com/office/drawing/2014/main" val="20001"/>
                    </a:ext>
                  </a:extLst>
                </a:gridCol>
              </a:tblGrid>
              <a:tr h="413225">
                <a:tc>
                  <a:txBody>
                    <a:bodyPr/>
                    <a:lstStyle/>
                    <a:p>
                      <a:pPr algn="ctr">
                        <a:lnSpc>
                          <a:spcPct val="107000"/>
                        </a:lnSpc>
                        <a:spcAft>
                          <a:spcPts val="0"/>
                        </a:spcAft>
                      </a:pPr>
                      <a:r>
                        <a:rPr lang="es-CO" sz="1600" b="0" dirty="0">
                          <a:effectLst/>
                          <a:latin typeface="Montserrat" panose="00000500000000000000"/>
                        </a:rPr>
                        <a:t>V polisacáridos16</a:t>
                      </a:r>
                    </a:p>
                  </a:txBody>
                  <a:tcPr marL="68580" marR="68580" marT="0" marB="0"/>
                </a:tc>
                <a:tc>
                  <a:txBody>
                    <a:bodyPr/>
                    <a:lstStyle/>
                    <a:p>
                      <a:pPr algn="ctr">
                        <a:lnSpc>
                          <a:spcPct val="107000"/>
                        </a:lnSpc>
                        <a:spcAft>
                          <a:spcPts val="0"/>
                        </a:spcAft>
                      </a:pPr>
                      <a:r>
                        <a:rPr lang="es-CO" sz="1600" b="0" dirty="0">
                          <a:effectLst/>
                          <a:latin typeface="Montserrat" panose="00000500000000000000"/>
                        </a:rPr>
                        <a:t>V 7-10-13 </a:t>
                      </a:r>
                      <a:r>
                        <a:rPr lang="es-CO" sz="1600" b="0" dirty="0" err="1">
                          <a:effectLst/>
                          <a:latin typeface="Montserrat" panose="00000500000000000000"/>
                        </a:rPr>
                        <a:t>valentes</a:t>
                      </a:r>
                      <a:endParaRPr lang="es-CO" sz="1600" b="0" dirty="0">
                        <a:effectLst/>
                        <a:latin typeface="Montserra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0"/>
                  </a:ext>
                </a:extLst>
              </a:tr>
              <a:tr h="0">
                <a:tc>
                  <a:txBody>
                    <a:bodyPr/>
                    <a:lstStyle/>
                    <a:p>
                      <a:pPr marL="342900" lvl="0" indent="-342900" algn="l">
                        <a:lnSpc>
                          <a:spcPct val="107000"/>
                        </a:lnSpc>
                        <a:spcAft>
                          <a:spcPts val="0"/>
                        </a:spcAft>
                        <a:buFont typeface="Arial" panose="020B0604020202020204" pitchFamily="34" charset="0"/>
                        <a:buChar char="-"/>
                      </a:pPr>
                      <a:r>
                        <a:rPr lang="es-ES_tradnl" sz="1600" b="0" dirty="0">
                          <a:effectLst/>
                          <a:latin typeface="Montserrat" panose="00000500000000000000"/>
                        </a:rPr>
                        <a:t>Poca eficiencia en menores de 2 años.</a:t>
                      </a:r>
                      <a:endParaRPr lang="es-CO" sz="1600" b="0" dirty="0">
                        <a:effectLst/>
                        <a:latin typeface="Montserrat" panose="00000500000000000000"/>
                      </a:endParaRPr>
                    </a:p>
                    <a:p>
                      <a:pPr marL="342900" lvl="0" indent="-342900" algn="l">
                        <a:lnSpc>
                          <a:spcPct val="107000"/>
                        </a:lnSpc>
                        <a:spcAft>
                          <a:spcPts val="0"/>
                        </a:spcAft>
                        <a:buFont typeface="Arial" panose="020B0604020202020204" pitchFamily="34" charset="0"/>
                        <a:buChar char="-"/>
                      </a:pPr>
                      <a:r>
                        <a:rPr lang="es-ES_tradnl" sz="1600" b="0" dirty="0">
                          <a:effectLst/>
                          <a:latin typeface="Montserrat" panose="00000500000000000000"/>
                        </a:rPr>
                        <a:t>Obtiene respuesta timo independiente sin células B de memoria.</a:t>
                      </a:r>
                      <a:endParaRPr lang="es-CO" sz="1600" b="0" dirty="0">
                        <a:effectLst/>
                        <a:latin typeface="Montserrat" panose="00000500000000000000"/>
                      </a:endParaRPr>
                    </a:p>
                    <a:p>
                      <a:pPr marL="342900" lvl="0" indent="-342900" algn="l">
                        <a:lnSpc>
                          <a:spcPct val="107000"/>
                        </a:lnSpc>
                        <a:spcAft>
                          <a:spcPts val="0"/>
                        </a:spcAft>
                        <a:buFont typeface="Arial" panose="020B0604020202020204" pitchFamily="34" charset="0"/>
                        <a:buChar char="-"/>
                      </a:pPr>
                      <a:r>
                        <a:rPr lang="es-ES_tradnl" sz="1600" b="0" dirty="0">
                          <a:effectLst/>
                          <a:latin typeface="Montserrat" panose="00000500000000000000"/>
                        </a:rPr>
                        <a:t>Solo induce </a:t>
                      </a:r>
                      <a:r>
                        <a:rPr lang="es-ES_tradnl" sz="1600" b="0" dirty="0" err="1">
                          <a:effectLst/>
                          <a:latin typeface="Montserrat" panose="00000500000000000000"/>
                        </a:rPr>
                        <a:t>IgM</a:t>
                      </a:r>
                      <a:r>
                        <a:rPr lang="es-ES_tradnl" sz="1600" b="0" dirty="0">
                          <a:effectLst/>
                          <a:latin typeface="Montserrat" panose="00000500000000000000"/>
                        </a:rPr>
                        <a:t>.</a:t>
                      </a:r>
                      <a:endParaRPr lang="es-CO" sz="1600" b="0" dirty="0">
                        <a:effectLst/>
                        <a:latin typeface="Montserrat" panose="00000500000000000000"/>
                      </a:endParaRPr>
                    </a:p>
                    <a:p>
                      <a:pPr marL="342900" lvl="0" indent="-342900" algn="l">
                        <a:lnSpc>
                          <a:spcPct val="107000"/>
                        </a:lnSpc>
                        <a:spcAft>
                          <a:spcPts val="0"/>
                        </a:spcAft>
                        <a:buFont typeface="Arial" panose="020B0604020202020204" pitchFamily="34" charset="0"/>
                        <a:buChar char="-"/>
                      </a:pPr>
                      <a:r>
                        <a:rPr lang="es-ES_tradnl" sz="1600" b="0" dirty="0">
                          <a:effectLst/>
                          <a:latin typeface="Montserrat" panose="00000500000000000000"/>
                        </a:rPr>
                        <a:t>Se recomienda en &gt;2 años con riesgo de enfermedad </a:t>
                      </a:r>
                      <a:r>
                        <a:rPr lang="es-ES_tradnl" sz="1600" b="0" dirty="0" err="1">
                          <a:effectLst/>
                          <a:latin typeface="Montserrat" panose="00000500000000000000"/>
                        </a:rPr>
                        <a:t>Neumocóccica</a:t>
                      </a:r>
                      <a:r>
                        <a:rPr lang="es-ES_tradnl" sz="1600" b="0" dirty="0">
                          <a:effectLst/>
                          <a:latin typeface="Montserrat" panose="00000500000000000000"/>
                        </a:rPr>
                        <a:t>.</a:t>
                      </a:r>
                      <a:endParaRPr lang="es-CO" sz="1600" b="0" dirty="0">
                        <a:effectLst/>
                        <a:latin typeface="Montserrat"/>
                        <a:ea typeface="Calibri" panose="020F0502020204030204" pitchFamily="34" charset="0"/>
                        <a:cs typeface="Times New Roman" panose="02020603050405020304" pitchFamily="18" charset="0"/>
                      </a:endParaRPr>
                    </a:p>
                  </a:txBody>
                  <a:tcPr marL="68580" marR="68580" marT="0" marB="0"/>
                </a:tc>
                <a:tc>
                  <a:txBody>
                    <a:bodyPr/>
                    <a:lstStyle/>
                    <a:p>
                      <a:pPr marL="342900" lvl="0" indent="-342900" algn="l">
                        <a:lnSpc>
                          <a:spcPct val="107000"/>
                        </a:lnSpc>
                        <a:spcAft>
                          <a:spcPts val="0"/>
                        </a:spcAft>
                        <a:buFont typeface="Arial" panose="020B0604020202020204" pitchFamily="34" charset="0"/>
                        <a:buChar char="-"/>
                      </a:pPr>
                      <a:r>
                        <a:rPr lang="es-ES_tradnl" sz="1600" b="0" dirty="0">
                          <a:effectLst/>
                          <a:latin typeface="Montserrat" panose="00000500000000000000"/>
                        </a:rPr>
                        <a:t>Eficaz en &lt;2 años.</a:t>
                      </a:r>
                      <a:endParaRPr lang="es-CO" sz="1600" b="0" dirty="0">
                        <a:effectLst/>
                        <a:latin typeface="Montserrat" panose="00000500000000000000"/>
                      </a:endParaRPr>
                    </a:p>
                    <a:p>
                      <a:pPr marL="342900" lvl="0" indent="-342900" algn="l">
                        <a:lnSpc>
                          <a:spcPct val="107000"/>
                        </a:lnSpc>
                        <a:spcAft>
                          <a:spcPts val="0"/>
                        </a:spcAft>
                        <a:buFont typeface="Arial" panose="020B0604020202020204" pitchFamily="34" charset="0"/>
                        <a:buChar char="-"/>
                      </a:pPr>
                      <a:r>
                        <a:rPr lang="es-ES_tradnl" sz="1600" b="0" dirty="0">
                          <a:effectLst/>
                          <a:latin typeface="Montserrat" panose="00000500000000000000"/>
                        </a:rPr>
                        <a:t>Al ser conjugadas, se obtiene respuesta timo dependiente.</a:t>
                      </a:r>
                      <a:endParaRPr lang="es-CO" sz="1600" b="0" dirty="0">
                        <a:effectLst/>
                        <a:latin typeface="Montserrat" panose="00000500000000000000"/>
                      </a:endParaRPr>
                    </a:p>
                    <a:p>
                      <a:pPr marL="342900" lvl="0" indent="-342900" algn="l">
                        <a:lnSpc>
                          <a:spcPct val="107000"/>
                        </a:lnSpc>
                        <a:spcAft>
                          <a:spcPts val="0"/>
                        </a:spcAft>
                        <a:buFont typeface="Arial" panose="020B0604020202020204" pitchFamily="34" charset="0"/>
                        <a:buChar char="-"/>
                      </a:pPr>
                      <a:r>
                        <a:rPr lang="es-ES_tradnl" sz="1600" b="0" dirty="0">
                          <a:effectLst/>
                          <a:latin typeface="Montserrat" panose="00000500000000000000"/>
                        </a:rPr>
                        <a:t>Induce </a:t>
                      </a:r>
                      <a:r>
                        <a:rPr lang="es-ES_tradnl" sz="1600" b="0" dirty="0" err="1">
                          <a:effectLst/>
                          <a:latin typeface="Montserrat" panose="00000500000000000000"/>
                        </a:rPr>
                        <a:t>IgG</a:t>
                      </a:r>
                      <a:r>
                        <a:rPr lang="es-ES_tradnl" sz="1600" b="0" dirty="0">
                          <a:effectLst/>
                          <a:latin typeface="Montserrat" panose="00000500000000000000"/>
                        </a:rPr>
                        <a:t> e </a:t>
                      </a:r>
                      <a:r>
                        <a:rPr lang="es-ES_tradnl" sz="1600" b="0" dirty="0" err="1">
                          <a:effectLst/>
                          <a:latin typeface="Montserrat" panose="00000500000000000000"/>
                        </a:rPr>
                        <a:t>IgM</a:t>
                      </a:r>
                      <a:r>
                        <a:rPr lang="es-ES_tradnl" sz="1600" b="0" dirty="0">
                          <a:effectLst/>
                          <a:latin typeface="Montserrat" panose="00000500000000000000"/>
                        </a:rPr>
                        <a:t>.</a:t>
                      </a:r>
                      <a:endParaRPr lang="es-CO" sz="1600" b="0" dirty="0">
                        <a:effectLst/>
                        <a:latin typeface="Montserrat" panose="00000500000000000000"/>
                      </a:endParaRPr>
                    </a:p>
                    <a:p>
                      <a:pPr marL="342900" lvl="0" indent="-342900" algn="l">
                        <a:lnSpc>
                          <a:spcPct val="107000"/>
                        </a:lnSpc>
                        <a:spcAft>
                          <a:spcPts val="0"/>
                        </a:spcAft>
                        <a:buFont typeface="Arial" panose="020B0604020202020204" pitchFamily="34" charset="0"/>
                        <a:buChar char="-"/>
                      </a:pPr>
                      <a:r>
                        <a:rPr lang="es-ES_tradnl" sz="1600" b="0" dirty="0">
                          <a:effectLst/>
                          <a:latin typeface="Montserrat" panose="00000500000000000000"/>
                        </a:rPr>
                        <a:t>Produce inmunidad de rebaño en contactos adultos.</a:t>
                      </a:r>
                      <a:endParaRPr lang="es-CO" sz="1600" b="0" dirty="0">
                        <a:effectLst/>
                        <a:latin typeface="Montserra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1"/>
                  </a:ext>
                </a:extLst>
              </a:tr>
            </a:tbl>
          </a:graphicData>
        </a:graphic>
      </p:graphicFrame>
      <p:sp>
        <p:nvSpPr>
          <p:cNvPr id="5" name="Rectángulo 4"/>
          <p:cNvSpPr/>
          <p:nvPr/>
        </p:nvSpPr>
        <p:spPr>
          <a:xfrm>
            <a:off x="1931470" y="1472474"/>
            <a:ext cx="8502316" cy="865109"/>
          </a:xfrm>
          <a:prstGeom prst="rect">
            <a:avLst/>
          </a:prstGeom>
          <a:ln>
            <a:solidFill>
              <a:schemeClr val="accent1"/>
            </a:solidFill>
          </a:ln>
        </p:spPr>
        <p:txBody>
          <a:bodyPr wrap="square">
            <a:spAutoFit/>
          </a:bodyPr>
          <a:lstStyle/>
          <a:p>
            <a:pPr marL="342900" lvl="0" indent="-342900" algn="just">
              <a:lnSpc>
                <a:spcPct val="107000"/>
              </a:lnSpc>
              <a:spcAft>
                <a:spcPts val="0"/>
              </a:spcAft>
              <a:buFont typeface="Arial" panose="020B0604020202020204" pitchFamily="34" charset="0"/>
              <a:buChar char="-"/>
              <a:tabLst>
                <a:tab pos="2305050" algn="l"/>
              </a:tabLst>
            </a:pPr>
            <a:r>
              <a:rPr lang="es-ES_tradnl" sz="1600" dirty="0">
                <a:latin typeface="Montserrat" panose="00000500000000000000"/>
                <a:ea typeface="Calibri" panose="020F0502020204030204" pitchFamily="34" charset="0"/>
                <a:cs typeface="Times New Roman" panose="02020603050405020304" pitchFamily="18" charset="0"/>
              </a:rPr>
              <a:t>La de polisacáridos no se usa en niños, sino en adultos y ancianos con riesgo. </a:t>
            </a:r>
            <a:endParaRPr lang="es-CO" sz="1600" dirty="0">
              <a:latin typeface="Montserrat" panose="00000500000000000000"/>
              <a:ea typeface="Calibri" panose="020F0502020204030204" pitchFamily="34" charset="0"/>
              <a:cs typeface="Times New Roman" panose="02020603050405020304" pitchFamily="18" charset="0"/>
            </a:endParaRPr>
          </a:p>
          <a:p>
            <a:pPr marL="342900" lvl="0" indent="-342900" algn="just">
              <a:lnSpc>
                <a:spcPct val="107000"/>
              </a:lnSpc>
              <a:spcAft>
                <a:spcPts val="0"/>
              </a:spcAft>
              <a:buFont typeface="Arial" panose="020B0604020202020204" pitchFamily="34" charset="0"/>
              <a:buChar char="-"/>
              <a:tabLst>
                <a:tab pos="2305050" algn="l"/>
              </a:tabLst>
            </a:pPr>
            <a:r>
              <a:rPr lang="es-ES_tradnl" sz="1600" dirty="0">
                <a:latin typeface="Montserrat" panose="00000500000000000000"/>
                <a:ea typeface="Calibri" panose="020F0502020204030204" pitchFamily="34" charset="0"/>
                <a:cs typeface="Times New Roman" panose="02020603050405020304" pitchFamily="18" charset="0"/>
              </a:rPr>
              <a:t>La conjugada es para niños. </a:t>
            </a:r>
            <a:endParaRPr lang="es-CO" sz="1600" dirty="0">
              <a:latin typeface="Montserrat" panose="00000500000000000000"/>
              <a:ea typeface="Calibri" panose="020F0502020204030204" pitchFamily="34" charset="0"/>
              <a:cs typeface="Times New Roman" panose="02020603050405020304" pitchFamily="18" charset="0"/>
            </a:endParaRPr>
          </a:p>
          <a:p>
            <a:pPr marL="342900" lvl="0" indent="-342900" algn="just">
              <a:lnSpc>
                <a:spcPct val="107000"/>
              </a:lnSpc>
              <a:spcAft>
                <a:spcPts val="0"/>
              </a:spcAft>
              <a:buFont typeface="Arial" panose="020B0604020202020204" pitchFamily="34" charset="0"/>
              <a:buChar char="-"/>
              <a:tabLst>
                <a:tab pos="2305050" algn="l"/>
              </a:tabLst>
            </a:pPr>
            <a:r>
              <a:rPr lang="es-ES_tradnl" sz="1600" dirty="0">
                <a:latin typeface="Montserrat" panose="00000500000000000000"/>
                <a:ea typeface="Calibri" panose="020F0502020204030204" pitchFamily="34" charset="0"/>
              </a:rPr>
              <a:t>La de mayor uso en Colombia es </a:t>
            </a:r>
            <a:r>
              <a:rPr lang="es-ES_tradnl" sz="1600" dirty="0" err="1">
                <a:latin typeface="Montserrat" panose="00000500000000000000"/>
                <a:ea typeface="Calibri" panose="020F0502020204030204" pitchFamily="34" charset="0"/>
              </a:rPr>
              <a:t>decavalente</a:t>
            </a:r>
            <a:r>
              <a:rPr lang="es-ES_tradnl" sz="1600" dirty="0">
                <a:latin typeface="Montserrat" panose="00000500000000000000"/>
                <a:ea typeface="Calibri" panose="020F0502020204030204" pitchFamily="34" charset="0"/>
              </a:rPr>
              <a:t>.</a:t>
            </a:r>
            <a:endParaRPr lang="es-CO" sz="1600" dirty="0">
              <a:latin typeface="Montserrat" panose="00000500000000000000"/>
            </a:endParaRPr>
          </a:p>
        </p:txBody>
      </p:sp>
    </p:spTree>
    <p:extLst>
      <p:ext uri="{BB962C8B-B14F-4D97-AF65-F5344CB8AC3E}">
        <p14:creationId xmlns:p14="http://schemas.microsoft.com/office/powerpoint/2010/main" val="240931183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p:cNvSpPr txBox="1"/>
          <p:nvPr/>
        </p:nvSpPr>
        <p:spPr>
          <a:xfrm>
            <a:off x="4532430" y="513244"/>
            <a:ext cx="3127140" cy="553998"/>
          </a:xfrm>
          <a:prstGeom prst="rect">
            <a:avLst/>
          </a:prstGeom>
          <a:noFill/>
        </p:spPr>
        <p:txBody>
          <a:bodyPr wrap="square" rtlCol="0">
            <a:spAutoFit/>
          </a:bodyPr>
          <a:lstStyle/>
          <a:p>
            <a:pPr algn="ctr"/>
            <a:r>
              <a:rPr lang="es-CO" sz="3000" b="1" dirty="0">
                <a:solidFill>
                  <a:srgbClr val="00AAA7"/>
                </a:solidFill>
                <a:latin typeface="Montserrat"/>
              </a:rPr>
              <a:t>VPH </a:t>
            </a:r>
          </a:p>
        </p:txBody>
      </p:sp>
      <p:graphicFrame>
        <p:nvGraphicFramePr>
          <p:cNvPr id="4" name="Diagrama 3"/>
          <p:cNvGraphicFramePr/>
          <p:nvPr>
            <p:extLst>
              <p:ext uri="{D42A27DB-BD31-4B8C-83A1-F6EECF244321}">
                <p14:modId xmlns:p14="http://schemas.microsoft.com/office/powerpoint/2010/main" val="4225357954"/>
              </p:ext>
            </p:extLst>
          </p:nvPr>
        </p:nvGraphicFramePr>
        <p:xfrm>
          <a:off x="6096000" y="788006"/>
          <a:ext cx="5620084"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Rectángulo 4"/>
          <p:cNvSpPr/>
          <p:nvPr/>
        </p:nvSpPr>
        <p:spPr>
          <a:xfrm>
            <a:off x="1344327" y="1693046"/>
            <a:ext cx="4113196" cy="646331"/>
          </a:xfrm>
          <a:prstGeom prst="rect">
            <a:avLst/>
          </a:prstGeom>
          <a:solidFill>
            <a:schemeClr val="bg1"/>
          </a:solidFill>
          <a:ln>
            <a:solidFill>
              <a:schemeClr val="accent1"/>
            </a:solidFill>
          </a:ln>
        </p:spPr>
        <p:txBody>
          <a:bodyPr wrap="square">
            <a:spAutoFit/>
          </a:bodyPr>
          <a:lstStyle/>
          <a:p>
            <a:pPr algn="ctr">
              <a:spcAft>
                <a:spcPts val="0"/>
              </a:spcAft>
            </a:pPr>
            <a:r>
              <a:rPr lang="es-CO" dirty="0">
                <a:latin typeface="Montserrat" panose="00000500000000000000" pitchFamily="50" charset="0"/>
                <a:ea typeface="Calibri" panose="020F0502020204030204" pitchFamily="34" charset="0"/>
                <a:cs typeface="Times New Roman" panose="02020603050405020304" pitchFamily="18" charset="0"/>
              </a:rPr>
              <a:t>Cubre los serotipos 6-11 (verrugas), 16-18 (lesiones cancerosas). </a:t>
            </a:r>
            <a:endParaRPr lang="es-CO" dirty="0">
              <a:effectLst/>
              <a:latin typeface="Montserrat" panose="00000500000000000000" pitchFamily="50"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47558735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p:cNvSpPr txBox="1"/>
          <p:nvPr/>
        </p:nvSpPr>
        <p:spPr>
          <a:xfrm>
            <a:off x="4532430" y="465288"/>
            <a:ext cx="3127140" cy="553998"/>
          </a:xfrm>
          <a:prstGeom prst="rect">
            <a:avLst/>
          </a:prstGeom>
          <a:noFill/>
        </p:spPr>
        <p:txBody>
          <a:bodyPr wrap="square" rtlCol="0">
            <a:spAutoFit/>
          </a:bodyPr>
          <a:lstStyle/>
          <a:p>
            <a:pPr algn="ctr"/>
            <a:r>
              <a:rPr lang="es-CO" sz="3000" b="1" dirty="0">
                <a:solidFill>
                  <a:srgbClr val="00AAA7"/>
                </a:solidFill>
                <a:latin typeface="Montserrat"/>
              </a:rPr>
              <a:t>VPH </a:t>
            </a:r>
          </a:p>
        </p:txBody>
      </p:sp>
      <p:graphicFrame>
        <p:nvGraphicFramePr>
          <p:cNvPr id="4" name="Diagrama 3"/>
          <p:cNvGraphicFramePr/>
          <p:nvPr>
            <p:extLst>
              <p:ext uri="{D42A27DB-BD31-4B8C-83A1-F6EECF244321}">
                <p14:modId xmlns:p14="http://schemas.microsoft.com/office/powerpoint/2010/main" val="1775611309"/>
              </p:ext>
            </p:extLst>
          </p:nvPr>
        </p:nvGraphicFramePr>
        <p:xfrm>
          <a:off x="4708894" y="1480815"/>
          <a:ext cx="7217878" cy="424215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Rectángulo 4"/>
          <p:cNvSpPr/>
          <p:nvPr/>
        </p:nvSpPr>
        <p:spPr>
          <a:xfrm>
            <a:off x="583932" y="1600547"/>
            <a:ext cx="3795562" cy="1077218"/>
          </a:xfrm>
          <a:prstGeom prst="rect">
            <a:avLst/>
          </a:prstGeom>
          <a:ln>
            <a:solidFill>
              <a:schemeClr val="accent1"/>
            </a:solidFill>
          </a:ln>
        </p:spPr>
        <p:txBody>
          <a:bodyPr wrap="square">
            <a:spAutoFit/>
          </a:bodyPr>
          <a:lstStyle/>
          <a:p>
            <a:pPr algn="ctr"/>
            <a:r>
              <a:rPr lang="es-ES_tradnl" sz="1600" dirty="0">
                <a:latin typeface="Montserrat" panose="00000500000000000000" pitchFamily="50" charset="0"/>
                <a:ea typeface="Calibri" panose="020F0502020204030204" pitchFamily="34" charset="0"/>
              </a:rPr>
              <a:t>Se puede producir un síndrome doloroso regional complejo y un síndrome de taquicardia postural ortostática.</a:t>
            </a:r>
            <a:endParaRPr lang="es-CO" sz="1600" dirty="0">
              <a:latin typeface="Montserrat" panose="00000500000000000000" pitchFamily="50" charset="0"/>
            </a:endParaRPr>
          </a:p>
        </p:txBody>
      </p:sp>
    </p:spTree>
    <p:extLst>
      <p:ext uri="{BB962C8B-B14F-4D97-AF65-F5344CB8AC3E}">
        <p14:creationId xmlns:p14="http://schemas.microsoft.com/office/powerpoint/2010/main" val="29257173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p:cNvSpPr txBox="1"/>
          <p:nvPr/>
        </p:nvSpPr>
        <p:spPr>
          <a:xfrm>
            <a:off x="4532430" y="262088"/>
            <a:ext cx="3127140" cy="553998"/>
          </a:xfrm>
          <a:prstGeom prst="rect">
            <a:avLst/>
          </a:prstGeom>
          <a:noFill/>
        </p:spPr>
        <p:txBody>
          <a:bodyPr wrap="square" rtlCol="0">
            <a:spAutoFit/>
          </a:bodyPr>
          <a:lstStyle/>
          <a:p>
            <a:pPr algn="ctr"/>
            <a:r>
              <a:rPr lang="es-CO" sz="3000" b="1" dirty="0">
                <a:solidFill>
                  <a:srgbClr val="00AAA7"/>
                </a:solidFill>
                <a:latin typeface="Montserrat"/>
              </a:rPr>
              <a:t>HEPATITIS A </a:t>
            </a:r>
          </a:p>
        </p:txBody>
      </p:sp>
      <p:graphicFrame>
        <p:nvGraphicFramePr>
          <p:cNvPr id="4" name="Diagrama 3"/>
          <p:cNvGraphicFramePr/>
          <p:nvPr>
            <p:extLst>
              <p:ext uri="{D42A27DB-BD31-4B8C-83A1-F6EECF244321}">
                <p14:modId xmlns:p14="http://schemas.microsoft.com/office/powerpoint/2010/main" val="3453889551"/>
              </p:ext>
            </p:extLst>
          </p:nvPr>
        </p:nvGraphicFramePr>
        <p:xfrm>
          <a:off x="4890704" y="1008959"/>
          <a:ext cx="7073499"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Rectángulo 4"/>
          <p:cNvSpPr/>
          <p:nvPr/>
        </p:nvSpPr>
        <p:spPr>
          <a:xfrm>
            <a:off x="1043444" y="1771669"/>
            <a:ext cx="2979917" cy="923330"/>
          </a:xfrm>
          <a:prstGeom prst="rect">
            <a:avLst/>
          </a:prstGeom>
          <a:ln>
            <a:solidFill>
              <a:schemeClr val="accent1"/>
            </a:solidFill>
          </a:ln>
        </p:spPr>
        <p:txBody>
          <a:bodyPr wrap="square">
            <a:spAutoFit/>
          </a:bodyPr>
          <a:lstStyle/>
          <a:p>
            <a:pPr algn="ctr"/>
            <a:r>
              <a:rPr lang="es-ES_tradnl" dirty="0">
                <a:latin typeface="Montserrat" panose="00000500000000000000" pitchFamily="50" charset="0"/>
                <a:ea typeface="Calibri" panose="020F0502020204030204" pitchFamily="34" charset="0"/>
              </a:rPr>
              <a:t>Transmisión </a:t>
            </a:r>
            <a:r>
              <a:rPr lang="es-ES_tradnl" dirty="0" err="1">
                <a:latin typeface="Montserrat" panose="00000500000000000000" pitchFamily="50" charset="0"/>
                <a:ea typeface="Calibri" panose="020F0502020204030204" pitchFamily="34" charset="0"/>
              </a:rPr>
              <a:t>orofecal</a:t>
            </a:r>
            <a:r>
              <a:rPr lang="es-ES_tradnl" dirty="0">
                <a:latin typeface="Montserrat" panose="00000500000000000000" pitchFamily="50" charset="0"/>
                <a:ea typeface="Calibri" panose="020F0502020204030204" pitchFamily="34" charset="0"/>
              </a:rPr>
              <a:t>, se requiere mejorar la condición.</a:t>
            </a:r>
            <a:endParaRPr lang="es-CO" dirty="0">
              <a:latin typeface="Montserrat" panose="00000500000000000000" pitchFamily="50" charset="0"/>
            </a:endParaRPr>
          </a:p>
        </p:txBody>
      </p:sp>
    </p:spTree>
    <p:extLst>
      <p:ext uri="{BB962C8B-B14F-4D97-AF65-F5344CB8AC3E}">
        <p14:creationId xmlns:p14="http://schemas.microsoft.com/office/powerpoint/2010/main" val="4843376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p:cNvSpPr txBox="1"/>
          <p:nvPr/>
        </p:nvSpPr>
        <p:spPr>
          <a:xfrm>
            <a:off x="4532430" y="668488"/>
            <a:ext cx="3127140" cy="553998"/>
          </a:xfrm>
          <a:prstGeom prst="rect">
            <a:avLst/>
          </a:prstGeom>
          <a:noFill/>
        </p:spPr>
        <p:txBody>
          <a:bodyPr wrap="square" rtlCol="0">
            <a:spAutoFit/>
          </a:bodyPr>
          <a:lstStyle/>
          <a:p>
            <a:pPr algn="ctr"/>
            <a:r>
              <a:rPr lang="es-CO" sz="3000" b="1" dirty="0">
                <a:solidFill>
                  <a:srgbClr val="00AAA7"/>
                </a:solidFill>
                <a:latin typeface="Montserrat"/>
              </a:rPr>
              <a:t>VARICELA </a:t>
            </a:r>
          </a:p>
        </p:txBody>
      </p:sp>
      <p:graphicFrame>
        <p:nvGraphicFramePr>
          <p:cNvPr id="4" name="Diagrama 3"/>
          <p:cNvGraphicFramePr/>
          <p:nvPr>
            <p:extLst>
              <p:ext uri="{D42A27DB-BD31-4B8C-83A1-F6EECF244321}">
                <p14:modId xmlns:p14="http://schemas.microsoft.com/office/powerpoint/2010/main" val="3080723213"/>
              </p:ext>
            </p:extLst>
          </p:nvPr>
        </p:nvGraphicFramePr>
        <p:xfrm>
          <a:off x="4475214" y="1091481"/>
          <a:ext cx="7290603"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70879865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p:cNvSpPr txBox="1"/>
          <p:nvPr/>
        </p:nvSpPr>
        <p:spPr>
          <a:xfrm>
            <a:off x="2823410" y="644257"/>
            <a:ext cx="6545180" cy="553998"/>
          </a:xfrm>
          <a:prstGeom prst="rect">
            <a:avLst/>
          </a:prstGeom>
          <a:noFill/>
        </p:spPr>
        <p:txBody>
          <a:bodyPr wrap="square" rtlCol="0">
            <a:spAutoFit/>
          </a:bodyPr>
          <a:lstStyle/>
          <a:p>
            <a:pPr algn="ctr"/>
            <a:r>
              <a:rPr lang="es-CO" sz="3000" b="1" dirty="0">
                <a:solidFill>
                  <a:srgbClr val="00AAA7"/>
                </a:solidFill>
                <a:latin typeface="Montserrat"/>
              </a:rPr>
              <a:t>ESQUEMA NO PAI </a:t>
            </a:r>
          </a:p>
        </p:txBody>
      </p:sp>
      <p:graphicFrame>
        <p:nvGraphicFramePr>
          <p:cNvPr id="4" name="Diagrama 3"/>
          <p:cNvGraphicFramePr/>
          <p:nvPr>
            <p:extLst>
              <p:ext uri="{D42A27DB-BD31-4B8C-83A1-F6EECF244321}">
                <p14:modId xmlns:p14="http://schemas.microsoft.com/office/powerpoint/2010/main" val="1110081484"/>
              </p:ext>
            </p:extLst>
          </p:nvPr>
        </p:nvGraphicFramePr>
        <p:xfrm>
          <a:off x="4763970" y="1696852"/>
          <a:ext cx="6880994" cy="269013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54278" name="Picture 6" descr="La AEP insta a mantener la vacunación a pesar de la Covid-19"/>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374523" y="4071486"/>
            <a:ext cx="3737840" cy="201268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8316494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p:cNvSpPr txBox="1"/>
          <p:nvPr/>
        </p:nvSpPr>
        <p:spPr>
          <a:xfrm>
            <a:off x="2823410" y="491857"/>
            <a:ext cx="6545180" cy="553998"/>
          </a:xfrm>
          <a:prstGeom prst="rect">
            <a:avLst/>
          </a:prstGeom>
          <a:noFill/>
        </p:spPr>
        <p:txBody>
          <a:bodyPr wrap="square" rtlCol="0">
            <a:spAutoFit/>
          </a:bodyPr>
          <a:lstStyle/>
          <a:p>
            <a:pPr algn="ctr"/>
            <a:r>
              <a:rPr lang="es-CO" sz="3000" b="1" dirty="0">
                <a:solidFill>
                  <a:srgbClr val="00AAA7"/>
                </a:solidFill>
                <a:latin typeface="Montserrat"/>
              </a:rPr>
              <a:t>ESQUEMA NO PAI </a:t>
            </a:r>
          </a:p>
        </p:txBody>
      </p:sp>
      <p:graphicFrame>
        <p:nvGraphicFramePr>
          <p:cNvPr id="4" name="Diagrama 3"/>
          <p:cNvGraphicFramePr/>
          <p:nvPr>
            <p:extLst>
              <p:ext uri="{D42A27DB-BD31-4B8C-83A1-F6EECF244321}">
                <p14:modId xmlns:p14="http://schemas.microsoft.com/office/powerpoint/2010/main" val="3654975365"/>
              </p:ext>
            </p:extLst>
          </p:nvPr>
        </p:nvGraphicFramePr>
        <p:xfrm>
          <a:off x="4590181" y="1438570"/>
          <a:ext cx="7092750" cy="452128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CuadroTexto 4"/>
          <p:cNvSpPr txBox="1"/>
          <p:nvPr/>
        </p:nvSpPr>
        <p:spPr>
          <a:xfrm>
            <a:off x="952901" y="2075216"/>
            <a:ext cx="3214838" cy="523220"/>
          </a:xfrm>
          <a:prstGeom prst="rect">
            <a:avLst/>
          </a:prstGeom>
          <a:noFill/>
          <a:ln>
            <a:solidFill>
              <a:schemeClr val="accent1"/>
            </a:solidFill>
          </a:ln>
        </p:spPr>
        <p:txBody>
          <a:bodyPr wrap="square" rtlCol="0">
            <a:spAutoFit/>
          </a:bodyPr>
          <a:lstStyle/>
          <a:p>
            <a:pPr algn="ctr"/>
            <a:r>
              <a:rPr lang="es-CO" sz="2800" b="1" dirty="0">
                <a:solidFill>
                  <a:srgbClr val="00AAA7"/>
                </a:solidFill>
                <a:latin typeface="Montserrat"/>
              </a:rPr>
              <a:t>MENINGOCOCO</a:t>
            </a:r>
          </a:p>
        </p:txBody>
      </p:sp>
    </p:spTree>
    <p:extLst>
      <p:ext uri="{BB962C8B-B14F-4D97-AF65-F5344CB8AC3E}">
        <p14:creationId xmlns:p14="http://schemas.microsoft.com/office/powerpoint/2010/main" val="321947375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p:cNvSpPr txBox="1"/>
          <p:nvPr/>
        </p:nvSpPr>
        <p:spPr>
          <a:xfrm>
            <a:off x="3347000" y="427258"/>
            <a:ext cx="6545180" cy="553998"/>
          </a:xfrm>
          <a:prstGeom prst="rect">
            <a:avLst/>
          </a:prstGeom>
          <a:noFill/>
        </p:spPr>
        <p:txBody>
          <a:bodyPr wrap="square" rtlCol="0">
            <a:spAutoFit/>
          </a:bodyPr>
          <a:lstStyle/>
          <a:p>
            <a:pPr algn="ctr"/>
            <a:r>
              <a:rPr lang="es-CO" sz="3000" b="1" dirty="0">
                <a:solidFill>
                  <a:srgbClr val="00AAA7"/>
                </a:solidFill>
                <a:latin typeface="Montserrat"/>
              </a:rPr>
              <a:t>ESQUEMA NO PAI </a:t>
            </a:r>
          </a:p>
        </p:txBody>
      </p:sp>
      <p:sp>
        <p:nvSpPr>
          <p:cNvPr id="4" name="CuadroTexto 3"/>
          <p:cNvSpPr txBox="1"/>
          <p:nvPr/>
        </p:nvSpPr>
        <p:spPr>
          <a:xfrm>
            <a:off x="637941" y="1800896"/>
            <a:ext cx="3716218" cy="553998"/>
          </a:xfrm>
          <a:prstGeom prst="rect">
            <a:avLst/>
          </a:prstGeom>
          <a:noFill/>
          <a:ln>
            <a:solidFill>
              <a:schemeClr val="accent1"/>
            </a:solidFill>
          </a:ln>
        </p:spPr>
        <p:txBody>
          <a:bodyPr wrap="square" rtlCol="0">
            <a:spAutoFit/>
          </a:bodyPr>
          <a:lstStyle/>
          <a:p>
            <a:pPr algn="ctr"/>
            <a:r>
              <a:rPr lang="es-CO" sz="3000" b="1" dirty="0">
                <a:solidFill>
                  <a:srgbClr val="00AAA7"/>
                </a:solidFill>
                <a:latin typeface="Montserrat"/>
              </a:rPr>
              <a:t>MENINGOCOCO</a:t>
            </a:r>
          </a:p>
        </p:txBody>
      </p:sp>
      <p:graphicFrame>
        <p:nvGraphicFramePr>
          <p:cNvPr id="5" name="Diagrama 4"/>
          <p:cNvGraphicFramePr/>
          <p:nvPr>
            <p:extLst>
              <p:ext uri="{D42A27DB-BD31-4B8C-83A1-F6EECF244321}">
                <p14:modId xmlns:p14="http://schemas.microsoft.com/office/powerpoint/2010/main" val="1624243607"/>
              </p:ext>
            </p:extLst>
          </p:nvPr>
        </p:nvGraphicFramePr>
        <p:xfrm>
          <a:off x="4679279" y="1670955"/>
          <a:ext cx="7256047" cy="44827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6642684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p:cNvSpPr txBox="1"/>
          <p:nvPr/>
        </p:nvSpPr>
        <p:spPr>
          <a:xfrm>
            <a:off x="2823410" y="340104"/>
            <a:ext cx="6545180" cy="553998"/>
          </a:xfrm>
          <a:prstGeom prst="rect">
            <a:avLst/>
          </a:prstGeom>
          <a:noFill/>
        </p:spPr>
        <p:txBody>
          <a:bodyPr wrap="square" rtlCol="0">
            <a:spAutoFit/>
          </a:bodyPr>
          <a:lstStyle/>
          <a:p>
            <a:pPr algn="ctr"/>
            <a:r>
              <a:rPr lang="es-CO" sz="3000" b="1" dirty="0">
                <a:solidFill>
                  <a:srgbClr val="00AAA7"/>
                </a:solidFill>
                <a:latin typeface="Montserrat"/>
              </a:rPr>
              <a:t>ESQUEMA NO PAI </a:t>
            </a:r>
          </a:p>
        </p:txBody>
      </p:sp>
      <p:sp>
        <p:nvSpPr>
          <p:cNvPr id="4" name="CuadroTexto 3"/>
          <p:cNvSpPr txBox="1"/>
          <p:nvPr/>
        </p:nvSpPr>
        <p:spPr>
          <a:xfrm>
            <a:off x="952900" y="2075216"/>
            <a:ext cx="3436219" cy="553998"/>
          </a:xfrm>
          <a:prstGeom prst="rect">
            <a:avLst/>
          </a:prstGeom>
          <a:noFill/>
          <a:ln>
            <a:solidFill>
              <a:schemeClr val="accent1"/>
            </a:solidFill>
          </a:ln>
        </p:spPr>
        <p:txBody>
          <a:bodyPr wrap="square" rtlCol="0">
            <a:spAutoFit/>
          </a:bodyPr>
          <a:lstStyle/>
          <a:p>
            <a:pPr algn="ctr"/>
            <a:r>
              <a:rPr lang="es-CO" sz="3000" b="1" dirty="0">
                <a:solidFill>
                  <a:srgbClr val="00AAA7"/>
                </a:solidFill>
                <a:latin typeface="Montserrat"/>
              </a:rPr>
              <a:t>MENINGOCOCO</a:t>
            </a:r>
          </a:p>
        </p:txBody>
      </p:sp>
      <p:graphicFrame>
        <p:nvGraphicFramePr>
          <p:cNvPr id="5" name="Diagrama 4"/>
          <p:cNvGraphicFramePr/>
          <p:nvPr>
            <p:extLst>
              <p:ext uri="{D42A27DB-BD31-4B8C-83A1-F6EECF244321}">
                <p14:modId xmlns:p14="http://schemas.microsoft.com/office/powerpoint/2010/main" val="2770459381"/>
              </p:ext>
            </p:extLst>
          </p:nvPr>
        </p:nvGraphicFramePr>
        <p:xfrm>
          <a:off x="5353785" y="1099229"/>
          <a:ext cx="5677836"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2369364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p:cNvSpPr txBox="1"/>
          <p:nvPr/>
        </p:nvSpPr>
        <p:spPr>
          <a:xfrm>
            <a:off x="895149" y="833037"/>
            <a:ext cx="6545180" cy="553998"/>
          </a:xfrm>
          <a:prstGeom prst="rect">
            <a:avLst/>
          </a:prstGeom>
          <a:noFill/>
        </p:spPr>
        <p:txBody>
          <a:bodyPr wrap="square" rtlCol="0">
            <a:spAutoFit/>
          </a:bodyPr>
          <a:lstStyle/>
          <a:p>
            <a:r>
              <a:rPr lang="es-CO" sz="3000" b="1" dirty="0">
                <a:solidFill>
                  <a:srgbClr val="00AAA7"/>
                </a:solidFill>
                <a:latin typeface="Montserrat"/>
              </a:rPr>
              <a:t>ESQUEMA NO PAI </a:t>
            </a:r>
          </a:p>
        </p:txBody>
      </p:sp>
      <p:sp>
        <p:nvSpPr>
          <p:cNvPr id="4" name="CuadroTexto 3"/>
          <p:cNvSpPr txBox="1"/>
          <p:nvPr/>
        </p:nvSpPr>
        <p:spPr>
          <a:xfrm>
            <a:off x="952901" y="2075216"/>
            <a:ext cx="3214838" cy="553998"/>
          </a:xfrm>
          <a:prstGeom prst="rect">
            <a:avLst/>
          </a:prstGeom>
          <a:noFill/>
          <a:ln>
            <a:solidFill>
              <a:schemeClr val="accent1"/>
            </a:solidFill>
          </a:ln>
        </p:spPr>
        <p:txBody>
          <a:bodyPr wrap="square" rtlCol="0">
            <a:spAutoFit/>
          </a:bodyPr>
          <a:lstStyle/>
          <a:p>
            <a:pPr algn="ctr"/>
            <a:r>
              <a:rPr lang="es-CO" sz="3000" b="1" dirty="0">
                <a:solidFill>
                  <a:srgbClr val="00AAA7"/>
                </a:solidFill>
                <a:latin typeface="Montserrat"/>
              </a:rPr>
              <a:t>MALARIA </a:t>
            </a:r>
          </a:p>
        </p:txBody>
      </p:sp>
      <p:graphicFrame>
        <p:nvGraphicFramePr>
          <p:cNvPr id="5" name="Diagrama 4"/>
          <p:cNvGraphicFramePr/>
          <p:nvPr>
            <p:extLst>
              <p:ext uri="{D42A27DB-BD31-4B8C-83A1-F6EECF244321}">
                <p14:modId xmlns:p14="http://schemas.microsoft.com/office/powerpoint/2010/main" val="3661817668"/>
              </p:ext>
            </p:extLst>
          </p:nvPr>
        </p:nvGraphicFramePr>
        <p:xfrm>
          <a:off x="4244742" y="606296"/>
          <a:ext cx="8128000"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3562310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a 1"/>
          <p:cNvGraphicFramePr/>
          <p:nvPr>
            <p:extLst>
              <p:ext uri="{D42A27DB-BD31-4B8C-83A1-F6EECF244321}">
                <p14:modId xmlns:p14="http://schemas.microsoft.com/office/powerpoint/2010/main" val="4074528087"/>
              </p:ext>
            </p:extLst>
          </p:nvPr>
        </p:nvGraphicFramePr>
        <p:xfrm>
          <a:off x="1704741" y="796669"/>
          <a:ext cx="10160000"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CuadroTexto 3"/>
          <p:cNvSpPr txBox="1"/>
          <p:nvPr/>
        </p:nvSpPr>
        <p:spPr>
          <a:xfrm>
            <a:off x="4090737" y="358174"/>
            <a:ext cx="4831882" cy="553998"/>
          </a:xfrm>
          <a:prstGeom prst="rect">
            <a:avLst/>
          </a:prstGeom>
          <a:noFill/>
        </p:spPr>
        <p:txBody>
          <a:bodyPr wrap="square" rtlCol="0">
            <a:spAutoFit/>
          </a:bodyPr>
          <a:lstStyle/>
          <a:p>
            <a:pPr algn="ctr"/>
            <a:r>
              <a:rPr lang="es-CO" sz="3000" b="1" dirty="0">
                <a:solidFill>
                  <a:srgbClr val="00AAA7"/>
                </a:solidFill>
                <a:latin typeface="Montserrat"/>
              </a:rPr>
              <a:t>RESPUESTA INMUNE</a:t>
            </a:r>
          </a:p>
        </p:txBody>
      </p:sp>
    </p:spTree>
    <p:extLst>
      <p:ext uri="{BB962C8B-B14F-4D97-AF65-F5344CB8AC3E}">
        <p14:creationId xmlns:p14="http://schemas.microsoft.com/office/powerpoint/2010/main" val="1893736135"/>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104726" y="652290"/>
            <a:ext cx="6545180" cy="553998"/>
          </a:xfrm>
          <a:prstGeom prst="rect">
            <a:avLst/>
          </a:prstGeom>
          <a:noFill/>
        </p:spPr>
        <p:txBody>
          <a:bodyPr wrap="square" rtlCol="0">
            <a:spAutoFit/>
          </a:bodyPr>
          <a:lstStyle/>
          <a:p>
            <a:pPr algn="ctr"/>
            <a:r>
              <a:rPr lang="es-CO" sz="3000" b="1" dirty="0">
                <a:solidFill>
                  <a:srgbClr val="00AAA7"/>
                </a:solidFill>
                <a:latin typeface="Montserrat"/>
              </a:rPr>
              <a:t>ESQUEMA NO PAI </a:t>
            </a:r>
          </a:p>
        </p:txBody>
      </p:sp>
      <p:sp>
        <p:nvSpPr>
          <p:cNvPr id="3" name="CuadroTexto 2"/>
          <p:cNvSpPr txBox="1"/>
          <p:nvPr/>
        </p:nvSpPr>
        <p:spPr>
          <a:xfrm>
            <a:off x="2123522" y="1782714"/>
            <a:ext cx="2088683" cy="571731"/>
          </a:xfrm>
          <a:prstGeom prst="rect">
            <a:avLst/>
          </a:prstGeom>
          <a:noFill/>
          <a:ln>
            <a:solidFill>
              <a:schemeClr val="accent1"/>
            </a:solidFill>
          </a:ln>
        </p:spPr>
        <p:txBody>
          <a:bodyPr wrap="square" rtlCol="0">
            <a:spAutoFit/>
          </a:bodyPr>
          <a:lstStyle/>
          <a:p>
            <a:pPr algn="ctr"/>
            <a:r>
              <a:rPr lang="es-CO" sz="3000" b="1" dirty="0">
                <a:solidFill>
                  <a:srgbClr val="00AAA7"/>
                </a:solidFill>
                <a:latin typeface="Montserrat"/>
              </a:rPr>
              <a:t>DENGUE  </a:t>
            </a:r>
          </a:p>
        </p:txBody>
      </p:sp>
      <p:graphicFrame>
        <p:nvGraphicFramePr>
          <p:cNvPr id="5" name="Diagrama 4"/>
          <p:cNvGraphicFramePr/>
          <p:nvPr>
            <p:extLst>
              <p:ext uri="{D42A27DB-BD31-4B8C-83A1-F6EECF244321}">
                <p14:modId xmlns:p14="http://schemas.microsoft.com/office/powerpoint/2010/main" val="2677356250"/>
              </p:ext>
            </p:extLst>
          </p:nvPr>
        </p:nvGraphicFramePr>
        <p:xfrm>
          <a:off x="4813701" y="787043"/>
          <a:ext cx="7006122"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056694808"/>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p:cNvSpPr txBox="1"/>
          <p:nvPr/>
        </p:nvSpPr>
        <p:spPr>
          <a:xfrm>
            <a:off x="1975359" y="329944"/>
            <a:ext cx="8241282" cy="523220"/>
          </a:xfrm>
          <a:prstGeom prst="rect">
            <a:avLst/>
          </a:prstGeom>
          <a:noFill/>
        </p:spPr>
        <p:txBody>
          <a:bodyPr wrap="square" rtlCol="0">
            <a:spAutoFit/>
          </a:bodyPr>
          <a:lstStyle/>
          <a:p>
            <a:pPr algn="ctr"/>
            <a:r>
              <a:rPr lang="es-CO" sz="2800" b="1" dirty="0">
                <a:solidFill>
                  <a:srgbClr val="00AAA7"/>
                </a:solidFill>
                <a:latin typeface="Montserrat"/>
              </a:rPr>
              <a:t>CONTRAINDICACIONES Y PRECAUCIONES </a:t>
            </a:r>
          </a:p>
        </p:txBody>
      </p:sp>
      <p:graphicFrame>
        <p:nvGraphicFramePr>
          <p:cNvPr id="4" name="Diagrama 3"/>
          <p:cNvGraphicFramePr/>
          <p:nvPr>
            <p:extLst>
              <p:ext uri="{D42A27DB-BD31-4B8C-83A1-F6EECF244321}">
                <p14:modId xmlns:p14="http://schemas.microsoft.com/office/powerpoint/2010/main" val="3825821933"/>
              </p:ext>
            </p:extLst>
          </p:nvPr>
        </p:nvGraphicFramePr>
        <p:xfrm>
          <a:off x="4577964" y="949241"/>
          <a:ext cx="7221004"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350410438"/>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p:cNvSpPr txBox="1"/>
          <p:nvPr/>
        </p:nvSpPr>
        <p:spPr>
          <a:xfrm>
            <a:off x="2269504" y="436354"/>
            <a:ext cx="8241282" cy="553998"/>
          </a:xfrm>
          <a:prstGeom prst="rect">
            <a:avLst/>
          </a:prstGeom>
          <a:noFill/>
        </p:spPr>
        <p:txBody>
          <a:bodyPr wrap="square" rtlCol="0">
            <a:spAutoFit/>
          </a:bodyPr>
          <a:lstStyle/>
          <a:p>
            <a:pPr algn="ctr"/>
            <a:r>
              <a:rPr lang="es-CO" sz="3000" b="1" dirty="0">
                <a:solidFill>
                  <a:srgbClr val="00AAA7"/>
                </a:solidFill>
                <a:latin typeface="Montserrat"/>
              </a:rPr>
              <a:t>CONTRAINDICACIONES PERMANENTES</a:t>
            </a:r>
          </a:p>
        </p:txBody>
      </p:sp>
      <p:graphicFrame>
        <p:nvGraphicFramePr>
          <p:cNvPr id="4" name="Diagrama 3"/>
          <p:cNvGraphicFramePr/>
          <p:nvPr>
            <p:extLst>
              <p:ext uri="{D42A27DB-BD31-4B8C-83A1-F6EECF244321}">
                <p14:modId xmlns:p14="http://schemas.microsoft.com/office/powerpoint/2010/main" val="1168674957"/>
              </p:ext>
            </p:extLst>
          </p:nvPr>
        </p:nvGraphicFramePr>
        <p:xfrm>
          <a:off x="904279" y="1063676"/>
          <a:ext cx="10971733"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63654783"/>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p:cNvSpPr txBox="1"/>
          <p:nvPr/>
        </p:nvSpPr>
        <p:spPr>
          <a:xfrm>
            <a:off x="1409566" y="499255"/>
            <a:ext cx="9372867" cy="553998"/>
          </a:xfrm>
          <a:prstGeom prst="rect">
            <a:avLst/>
          </a:prstGeom>
          <a:noFill/>
        </p:spPr>
        <p:txBody>
          <a:bodyPr wrap="square" rtlCol="0">
            <a:spAutoFit/>
          </a:bodyPr>
          <a:lstStyle/>
          <a:p>
            <a:pPr algn="ctr"/>
            <a:r>
              <a:rPr lang="es-CO" sz="3000" b="1" dirty="0">
                <a:solidFill>
                  <a:srgbClr val="00AAA7"/>
                </a:solidFill>
                <a:latin typeface="Montserrat"/>
              </a:rPr>
              <a:t>CONTRAINDICACIONES Y PRECAUCIONES </a:t>
            </a:r>
          </a:p>
        </p:txBody>
      </p:sp>
      <p:graphicFrame>
        <p:nvGraphicFramePr>
          <p:cNvPr id="4" name="Diagrama 3"/>
          <p:cNvGraphicFramePr/>
          <p:nvPr>
            <p:extLst>
              <p:ext uri="{D42A27DB-BD31-4B8C-83A1-F6EECF244321}">
                <p14:modId xmlns:p14="http://schemas.microsoft.com/office/powerpoint/2010/main" val="2552960741"/>
              </p:ext>
            </p:extLst>
          </p:nvPr>
        </p:nvGraphicFramePr>
        <p:xfrm>
          <a:off x="4527164" y="916371"/>
          <a:ext cx="7221004"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528191479"/>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p:cNvSpPr txBox="1"/>
          <p:nvPr/>
        </p:nvSpPr>
        <p:spPr>
          <a:xfrm>
            <a:off x="1975359" y="561907"/>
            <a:ext cx="8241282" cy="523220"/>
          </a:xfrm>
          <a:prstGeom prst="rect">
            <a:avLst/>
          </a:prstGeom>
          <a:noFill/>
        </p:spPr>
        <p:txBody>
          <a:bodyPr wrap="square" rtlCol="0">
            <a:spAutoFit/>
          </a:bodyPr>
          <a:lstStyle/>
          <a:p>
            <a:pPr algn="ctr"/>
            <a:r>
              <a:rPr lang="es-CO" sz="2800" b="1" dirty="0">
                <a:solidFill>
                  <a:srgbClr val="00AAA7"/>
                </a:solidFill>
                <a:latin typeface="Montserrat"/>
              </a:rPr>
              <a:t>PRECAUCIONES EN CASOS ESPECÍFICOS </a:t>
            </a:r>
          </a:p>
        </p:txBody>
      </p:sp>
      <p:sp>
        <p:nvSpPr>
          <p:cNvPr id="4" name="Rectángulo 3"/>
          <p:cNvSpPr/>
          <p:nvPr/>
        </p:nvSpPr>
        <p:spPr>
          <a:xfrm>
            <a:off x="5646821" y="1973056"/>
            <a:ext cx="6096000" cy="2862322"/>
          </a:xfrm>
          <a:prstGeom prst="rect">
            <a:avLst/>
          </a:prstGeom>
          <a:ln>
            <a:solidFill>
              <a:schemeClr val="accent1"/>
            </a:solidFill>
          </a:ln>
        </p:spPr>
        <p:txBody>
          <a:bodyPr>
            <a:spAutoFit/>
          </a:bodyPr>
          <a:lstStyle/>
          <a:p>
            <a:pPr algn="just">
              <a:spcAft>
                <a:spcPts val="0"/>
              </a:spcAft>
            </a:pPr>
            <a:r>
              <a:rPr lang="es-CO" dirty="0">
                <a:latin typeface="Montserrat" panose="00000500000000000000" pitchFamily="50" charset="0"/>
                <a:ea typeface="Calibri" panose="020F0502020204030204" pitchFamily="34" charset="0"/>
                <a:cs typeface="Times New Roman" panose="02020603050405020304" pitchFamily="18" charset="0"/>
              </a:rPr>
              <a:t>Son obtenidos de donantes sanos vacunados, los compuestos son: </a:t>
            </a:r>
          </a:p>
          <a:p>
            <a:pPr marL="285750" indent="-285750" algn="just">
              <a:spcAft>
                <a:spcPts val="0"/>
              </a:spcAft>
              <a:buFontTx/>
              <a:buChar char="-"/>
            </a:pPr>
            <a:r>
              <a:rPr lang="es-CO" dirty="0" err="1">
                <a:latin typeface="Montserrat" panose="00000500000000000000" pitchFamily="50" charset="0"/>
                <a:ea typeface="Calibri" panose="020F0502020204030204" pitchFamily="34" charset="0"/>
                <a:cs typeface="Times New Roman" panose="02020603050405020304" pitchFamily="18" charset="0"/>
              </a:rPr>
              <a:t>Ig</a:t>
            </a:r>
            <a:r>
              <a:rPr lang="es-CO" dirty="0">
                <a:latin typeface="Montserrat" panose="00000500000000000000" pitchFamily="50" charset="0"/>
                <a:ea typeface="Calibri" panose="020F0502020204030204" pitchFamily="34" charset="0"/>
                <a:cs typeface="Times New Roman" panose="02020603050405020304" pitchFamily="18" charset="0"/>
              </a:rPr>
              <a:t> específicas (tétanos, </a:t>
            </a:r>
            <a:r>
              <a:rPr lang="es-CO" dirty="0" err="1">
                <a:latin typeface="Montserrat" panose="00000500000000000000" pitchFamily="50" charset="0"/>
                <a:ea typeface="Calibri" panose="020F0502020204030204" pitchFamily="34" charset="0"/>
                <a:cs typeface="Times New Roman" panose="02020603050405020304" pitchFamily="18" charset="0"/>
              </a:rPr>
              <a:t>hep</a:t>
            </a:r>
            <a:r>
              <a:rPr lang="es-CO" dirty="0">
                <a:latin typeface="Montserrat" panose="00000500000000000000" pitchFamily="50" charset="0"/>
                <a:ea typeface="Calibri" panose="020F0502020204030204" pitchFamily="34" charset="0"/>
                <a:cs typeface="Times New Roman" panose="02020603050405020304" pitchFamily="18" charset="0"/>
              </a:rPr>
              <a:t> A, B, varicela).</a:t>
            </a:r>
          </a:p>
          <a:p>
            <a:pPr marL="285750" indent="-285750" algn="just">
              <a:spcAft>
                <a:spcPts val="0"/>
              </a:spcAft>
              <a:buFontTx/>
              <a:buChar char="-"/>
            </a:pPr>
            <a:r>
              <a:rPr lang="es-CO" dirty="0">
                <a:latin typeface="Montserrat" panose="00000500000000000000" pitchFamily="50" charset="0"/>
                <a:ea typeface="Calibri" panose="020F0502020204030204" pitchFamily="34" charset="0"/>
                <a:cs typeface="Times New Roman" panose="02020603050405020304" pitchFamily="18" charset="0"/>
              </a:rPr>
              <a:t>Sangre y los hemoderivados (inhibición hasta por 7 meses).</a:t>
            </a:r>
          </a:p>
          <a:p>
            <a:pPr marL="285750" indent="-285750" algn="just">
              <a:spcAft>
                <a:spcPts val="0"/>
              </a:spcAft>
              <a:buFontTx/>
              <a:buChar char="-"/>
            </a:pPr>
            <a:r>
              <a:rPr lang="es-CO" dirty="0" err="1">
                <a:latin typeface="Montserrat" panose="00000500000000000000" pitchFamily="50" charset="0"/>
                <a:ea typeface="Calibri" panose="020F0502020204030204" pitchFamily="34" charset="0"/>
                <a:cs typeface="Times New Roman" panose="02020603050405020304" pitchFamily="18" charset="0"/>
              </a:rPr>
              <a:t>Ig</a:t>
            </a:r>
            <a:r>
              <a:rPr lang="es-CO" dirty="0">
                <a:latin typeface="Montserrat" panose="00000500000000000000" pitchFamily="50" charset="0"/>
                <a:ea typeface="Calibri" panose="020F0502020204030204" pitchFamily="34" charset="0"/>
                <a:cs typeface="Times New Roman" panose="02020603050405020304" pitchFamily="18" charset="0"/>
              </a:rPr>
              <a:t> IV (inhibición hasta por 11 meses). </a:t>
            </a:r>
          </a:p>
          <a:p>
            <a:pPr algn="just">
              <a:spcAft>
                <a:spcPts val="0"/>
              </a:spcAft>
            </a:pPr>
            <a:endParaRPr lang="es-CO" dirty="0">
              <a:latin typeface="Montserrat" panose="00000500000000000000" pitchFamily="50" charset="0"/>
              <a:ea typeface="Calibri" panose="020F0502020204030204" pitchFamily="34" charset="0"/>
              <a:cs typeface="Times New Roman" panose="02020603050405020304" pitchFamily="18" charset="0"/>
            </a:endParaRPr>
          </a:p>
          <a:p>
            <a:pPr algn="just">
              <a:spcAft>
                <a:spcPts val="0"/>
              </a:spcAft>
            </a:pPr>
            <a:r>
              <a:rPr lang="es-CO" dirty="0">
                <a:latin typeface="Montserrat" panose="00000500000000000000" pitchFamily="50" charset="0"/>
                <a:ea typeface="Calibri" panose="020F0502020204030204" pitchFamily="34" charset="0"/>
                <a:cs typeface="Times New Roman" panose="02020603050405020304" pitchFamily="18" charset="0"/>
              </a:rPr>
              <a:t>El efecto inhibitorio (de los anticuerpos tipo IgG de dichos compuestos), frente a la respuesta de sarampión, varicela, rubeola, parotiditis, se puede extender en el tiempo dependiendo de la dosis. </a:t>
            </a:r>
          </a:p>
        </p:txBody>
      </p:sp>
      <p:sp>
        <p:nvSpPr>
          <p:cNvPr id="5" name="CuadroTexto 4"/>
          <p:cNvSpPr txBox="1"/>
          <p:nvPr/>
        </p:nvSpPr>
        <p:spPr>
          <a:xfrm>
            <a:off x="811277" y="1973056"/>
            <a:ext cx="2916455" cy="646331"/>
          </a:xfrm>
          <a:prstGeom prst="rect">
            <a:avLst/>
          </a:prstGeom>
          <a:noFill/>
          <a:ln>
            <a:solidFill>
              <a:schemeClr val="accent1"/>
            </a:solidFill>
          </a:ln>
        </p:spPr>
        <p:txBody>
          <a:bodyPr wrap="square" rtlCol="0">
            <a:spAutoFit/>
          </a:bodyPr>
          <a:lstStyle/>
          <a:p>
            <a:pPr algn="ctr"/>
            <a:r>
              <a:rPr lang="es-CO" dirty="0">
                <a:latin typeface="Montserrat"/>
              </a:rPr>
              <a:t>Compuestos que contienen anticuerpos</a:t>
            </a:r>
          </a:p>
        </p:txBody>
      </p:sp>
      <p:sp>
        <p:nvSpPr>
          <p:cNvPr id="8" name="Flecha derecha 7"/>
          <p:cNvSpPr/>
          <p:nvPr/>
        </p:nvSpPr>
        <p:spPr>
          <a:xfrm>
            <a:off x="4377640" y="2104293"/>
            <a:ext cx="635267" cy="45660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Tree>
    <p:extLst>
      <p:ext uri="{BB962C8B-B14F-4D97-AF65-F5344CB8AC3E}">
        <p14:creationId xmlns:p14="http://schemas.microsoft.com/office/powerpoint/2010/main" val="2678025341"/>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2"/>
          <p:cNvSpPr/>
          <p:nvPr/>
        </p:nvSpPr>
        <p:spPr>
          <a:xfrm>
            <a:off x="5416270" y="1973056"/>
            <a:ext cx="6096000" cy="2031325"/>
          </a:xfrm>
          <a:prstGeom prst="rect">
            <a:avLst/>
          </a:prstGeom>
          <a:ln>
            <a:solidFill>
              <a:schemeClr val="accent1"/>
            </a:solidFill>
          </a:ln>
        </p:spPr>
        <p:txBody>
          <a:bodyPr>
            <a:spAutoFit/>
          </a:bodyPr>
          <a:lstStyle/>
          <a:p>
            <a:pPr algn="just">
              <a:spcAft>
                <a:spcPts val="0"/>
              </a:spcAft>
            </a:pPr>
            <a:r>
              <a:rPr lang="es-CO" dirty="0">
                <a:latin typeface="Montserrat" panose="00000500000000000000" pitchFamily="50" charset="0"/>
                <a:ea typeface="Calibri" panose="020F0502020204030204" pitchFamily="34" charset="0"/>
                <a:cs typeface="Times New Roman" panose="02020603050405020304" pitchFamily="18" charset="0"/>
              </a:rPr>
              <a:t>No hay efecto inhibitorio con otras vacunas. </a:t>
            </a:r>
          </a:p>
          <a:p>
            <a:pPr algn="just">
              <a:spcAft>
                <a:spcPts val="0"/>
              </a:spcAft>
            </a:pPr>
            <a:r>
              <a:rPr lang="es-CO" dirty="0">
                <a:latin typeface="Montserrat" panose="00000500000000000000" pitchFamily="50" charset="0"/>
                <a:ea typeface="Calibri" panose="020F0502020204030204" pitchFamily="34" charset="0"/>
                <a:cs typeface="Times New Roman" panose="02020603050405020304" pitchFamily="18" charset="0"/>
              </a:rPr>
              <a:t>Se aplican los compuestos que contengan anticuerpos 14 días posteriores a la aplicación de la vacuna para evitar la interferencia. </a:t>
            </a:r>
          </a:p>
          <a:p>
            <a:pPr marL="342900" lvl="0" indent="-342900" algn="just">
              <a:spcAft>
                <a:spcPts val="0"/>
              </a:spcAft>
              <a:buFont typeface="Symbol" panose="05050102010706020507" pitchFamily="18" charset="2"/>
              <a:buChar char=""/>
            </a:pPr>
            <a:r>
              <a:rPr lang="es-CO" dirty="0">
                <a:latin typeface="Montserrat" panose="00000500000000000000" pitchFamily="50" charset="0"/>
                <a:ea typeface="Calibri" panose="020F0502020204030204" pitchFamily="34" charset="0"/>
                <a:cs typeface="Times New Roman" panose="02020603050405020304" pitchFamily="18" charset="0"/>
              </a:rPr>
              <a:t>Aunque puede recibir las vacunas, las dosis no se cuentan como válidas porque probablemente no va a responder adecuadamente. </a:t>
            </a:r>
          </a:p>
        </p:txBody>
      </p:sp>
      <p:sp>
        <p:nvSpPr>
          <p:cNvPr id="5" name="CuadroTexto 4"/>
          <p:cNvSpPr txBox="1"/>
          <p:nvPr/>
        </p:nvSpPr>
        <p:spPr>
          <a:xfrm>
            <a:off x="1658487" y="704147"/>
            <a:ext cx="8875026" cy="553998"/>
          </a:xfrm>
          <a:prstGeom prst="rect">
            <a:avLst/>
          </a:prstGeom>
          <a:noFill/>
        </p:spPr>
        <p:txBody>
          <a:bodyPr wrap="square" rtlCol="0">
            <a:spAutoFit/>
          </a:bodyPr>
          <a:lstStyle/>
          <a:p>
            <a:pPr algn="ctr"/>
            <a:r>
              <a:rPr lang="es-CO" sz="3000" b="1" dirty="0">
                <a:solidFill>
                  <a:srgbClr val="00AAA7"/>
                </a:solidFill>
                <a:latin typeface="Montserrat"/>
              </a:rPr>
              <a:t>PRECAUCIONES EN CASOS ESPECÍFICOS </a:t>
            </a:r>
          </a:p>
        </p:txBody>
      </p:sp>
      <p:sp>
        <p:nvSpPr>
          <p:cNvPr id="6" name="CuadroTexto 5"/>
          <p:cNvSpPr txBox="1"/>
          <p:nvPr/>
        </p:nvSpPr>
        <p:spPr>
          <a:xfrm>
            <a:off x="811277" y="1973056"/>
            <a:ext cx="2916455" cy="646331"/>
          </a:xfrm>
          <a:prstGeom prst="rect">
            <a:avLst/>
          </a:prstGeom>
          <a:noFill/>
          <a:ln>
            <a:solidFill>
              <a:schemeClr val="accent1"/>
            </a:solidFill>
          </a:ln>
        </p:spPr>
        <p:txBody>
          <a:bodyPr wrap="square" rtlCol="0">
            <a:spAutoFit/>
          </a:bodyPr>
          <a:lstStyle/>
          <a:p>
            <a:pPr algn="ctr"/>
            <a:r>
              <a:rPr lang="es-CO" dirty="0">
                <a:latin typeface="Montserrat"/>
              </a:rPr>
              <a:t>Compuestos que contienen anticuerpos</a:t>
            </a:r>
          </a:p>
        </p:txBody>
      </p:sp>
      <p:sp>
        <p:nvSpPr>
          <p:cNvPr id="7" name="Flecha derecha 6"/>
          <p:cNvSpPr/>
          <p:nvPr/>
        </p:nvSpPr>
        <p:spPr>
          <a:xfrm>
            <a:off x="4377640" y="2104293"/>
            <a:ext cx="635267" cy="45660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Tree>
    <p:extLst>
      <p:ext uri="{BB962C8B-B14F-4D97-AF65-F5344CB8AC3E}">
        <p14:creationId xmlns:p14="http://schemas.microsoft.com/office/powerpoint/2010/main" val="685062817"/>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p:cNvSpPr txBox="1"/>
          <p:nvPr/>
        </p:nvSpPr>
        <p:spPr>
          <a:xfrm>
            <a:off x="2269505" y="511107"/>
            <a:ext cx="8241282" cy="523220"/>
          </a:xfrm>
          <a:prstGeom prst="rect">
            <a:avLst/>
          </a:prstGeom>
          <a:noFill/>
        </p:spPr>
        <p:txBody>
          <a:bodyPr wrap="square" rtlCol="0">
            <a:spAutoFit/>
          </a:bodyPr>
          <a:lstStyle/>
          <a:p>
            <a:pPr algn="ctr"/>
            <a:r>
              <a:rPr lang="es-CO" sz="2800" b="1" dirty="0">
                <a:solidFill>
                  <a:srgbClr val="00AAA7"/>
                </a:solidFill>
                <a:latin typeface="Montserrat"/>
              </a:rPr>
              <a:t>PRECAUCIONES EN CASOS ESPECÍFICOS </a:t>
            </a:r>
          </a:p>
        </p:txBody>
      </p:sp>
      <p:graphicFrame>
        <p:nvGraphicFramePr>
          <p:cNvPr id="4" name="Diagrama 3"/>
          <p:cNvGraphicFramePr/>
          <p:nvPr>
            <p:extLst>
              <p:ext uri="{D42A27DB-BD31-4B8C-83A1-F6EECF244321}">
                <p14:modId xmlns:p14="http://schemas.microsoft.com/office/powerpoint/2010/main" val="2924887189"/>
              </p:ext>
            </p:extLst>
          </p:nvPr>
        </p:nvGraphicFramePr>
        <p:xfrm>
          <a:off x="5435398" y="1453320"/>
          <a:ext cx="5555584" cy="436987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737258700"/>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p:cNvSpPr txBox="1"/>
          <p:nvPr/>
        </p:nvSpPr>
        <p:spPr>
          <a:xfrm>
            <a:off x="2269505" y="348547"/>
            <a:ext cx="8241282" cy="461665"/>
          </a:xfrm>
          <a:prstGeom prst="rect">
            <a:avLst/>
          </a:prstGeom>
          <a:noFill/>
        </p:spPr>
        <p:txBody>
          <a:bodyPr wrap="square" rtlCol="0">
            <a:spAutoFit/>
          </a:bodyPr>
          <a:lstStyle/>
          <a:p>
            <a:pPr algn="ctr"/>
            <a:r>
              <a:rPr lang="es-CO" sz="2400" b="1" dirty="0">
                <a:solidFill>
                  <a:srgbClr val="00AAA7"/>
                </a:solidFill>
                <a:latin typeface="Montserrat"/>
              </a:rPr>
              <a:t>PRECAUCIONES EN CASOS ESPECÍFICOS </a:t>
            </a:r>
          </a:p>
        </p:txBody>
      </p:sp>
      <p:graphicFrame>
        <p:nvGraphicFramePr>
          <p:cNvPr id="4" name="Diagrama 3"/>
          <p:cNvGraphicFramePr/>
          <p:nvPr>
            <p:extLst>
              <p:ext uri="{D42A27DB-BD31-4B8C-83A1-F6EECF244321}">
                <p14:modId xmlns:p14="http://schemas.microsoft.com/office/powerpoint/2010/main" val="3569848128"/>
              </p:ext>
            </p:extLst>
          </p:nvPr>
        </p:nvGraphicFramePr>
        <p:xfrm>
          <a:off x="4741513" y="1004145"/>
          <a:ext cx="7102374"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567215736"/>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p:cNvSpPr txBox="1"/>
          <p:nvPr/>
        </p:nvSpPr>
        <p:spPr>
          <a:xfrm>
            <a:off x="1790566" y="377649"/>
            <a:ext cx="8610867" cy="553998"/>
          </a:xfrm>
          <a:prstGeom prst="rect">
            <a:avLst/>
          </a:prstGeom>
          <a:noFill/>
        </p:spPr>
        <p:txBody>
          <a:bodyPr wrap="square" rtlCol="0">
            <a:spAutoFit/>
          </a:bodyPr>
          <a:lstStyle/>
          <a:p>
            <a:pPr algn="ctr"/>
            <a:r>
              <a:rPr lang="es-CO" sz="3000" b="1" dirty="0">
                <a:solidFill>
                  <a:srgbClr val="00AAA7"/>
                </a:solidFill>
                <a:latin typeface="Montserrat"/>
              </a:rPr>
              <a:t>PRECAUCIONES EN CASOS ESPECÍFICOS </a:t>
            </a:r>
          </a:p>
        </p:txBody>
      </p:sp>
      <p:graphicFrame>
        <p:nvGraphicFramePr>
          <p:cNvPr id="4" name="Diagrama 3"/>
          <p:cNvGraphicFramePr/>
          <p:nvPr>
            <p:extLst>
              <p:ext uri="{D42A27DB-BD31-4B8C-83A1-F6EECF244321}">
                <p14:modId xmlns:p14="http://schemas.microsoft.com/office/powerpoint/2010/main" val="3820213087"/>
              </p:ext>
            </p:extLst>
          </p:nvPr>
        </p:nvGraphicFramePr>
        <p:xfrm>
          <a:off x="3822300" y="1111801"/>
          <a:ext cx="8128000"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CuadroTexto 4"/>
          <p:cNvSpPr txBox="1"/>
          <p:nvPr/>
        </p:nvSpPr>
        <p:spPr>
          <a:xfrm>
            <a:off x="1799924" y="1982803"/>
            <a:ext cx="1530417" cy="369332"/>
          </a:xfrm>
          <a:prstGeom prst="rect">
            <a:avLst/>
          </a:prstGeom>
          <a:noFill/>
          <a:ln>
            <a:solidFill>
              <a:schemeClr val="accent1"/>
            </a:solidFill>
          </a:ln>
        </p:spPr>
        <p:txBody>
          <a:bodyPr wrap="square" rtlCol="0">
            <a:spAutoFit/>
          </a:bodyPr>
          <a:lstStyle/>
          <a:p>
            <a:pPr algn="ctr"/>
            <a:r>
              <a:rPr lang="es-CO" b="1" dirty="0">
                <a:solidFill>
                  <a:srgbClr val="00AAA7"/>
                </a:solidFill>
                <a:latin typeface="Montserrat" panose="00000500000000000000"/>
              </a:rPr>
              <a:t>HUEVO</a:t>
            </a:r>
          </a:p>
        </p:txBody>
      </p:sp>
      <p:sp>
        <p:nvSpPr>
          <p:cNvPr id="6" name="Flecha derecha 5"/>
          <p:cNvSpPr/>
          <p:nvPr/>
        </p:nvSpPr>
        <p:spPr>
          <a:xfrm>
            <a:off x="3734602" y="2026108"/>
            <a:ext cx="587141" cy="29838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Tree>
    <p:extLst>
      <p:ext uri="{BB962C8B-B14F-4D97-AF65-F5344CB8AC3E}">
        <p14:creationId xmlns:p14="http://schemas.microsoft.com/office/powerpoint/2010/main" val="610415135"/>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p:cNvSpPr txBox="1"/>
          <p:nvPr/>
        </p:nvSpPr>
        <p:spPr>
          <a:xfrm>
            <a:off x="1628006" y="488661"/>
            <a:ext cx="8935987" cy="553998"/>
          </a:xfrm>
          <a:prstGeom prst="rect">
            <a:avLst/>
          </a:prstGeom>
          <a:noFill/>
        </p:spPr>
        <p:txBody>
          <a:bodyPr wrap="square" rtlCol="0">
            <a:spAutoFit/>
          </a:bodyPr>
          <a:lstStyle/>
          <a:p>
            <a:pPr algn="ctr"/>
            <a:r>
              <a:rPr lang="es-CO" sz="3000" b="1" dirty="0">
                <a:solidFill>
                  <a:srgbClr val="00AAA7"/>
                </a:solidFill>
                <a:latin typeface="Montserrat"/>
              </a:rPr>
              <a:t>PRECAUCIONES EN CASOS ESPECÍFICOS </a:t>
            </a:r>
          </a:p>
        </p:txBody>
      </p:sp>
      <p:graphicFrame>
        <p:nvGraphicFramePr>
          <p:cNvPr id="4" name="Diagrama 3"/>
          <p:cNvGraphicFramePr/>
          <p:nvPr>
            <p:extLst>
              <p:ext uri="{D42A27DB-BD31-4B8C-83A1-F6EECF244321}">
                <p14:modId xmlns:p14="http://schemas.microsoft.com/office/powerpoint/2010/main" val="4135515506"/>
              </p:ext>
            </p:extLst>
          </p:nvPr>
        </p:nvGraphicFramePr>
        <p:xfrm>
          <a:off x="4785158" y="1578543"/>
          <a:ext cx="7246422" cy="479079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CuadroTexto 4"/>
          <p:cNvSpPr txBox="1"/>
          <p:nvPr/>
        </p:nvSpPr>
        <p:spPr>
          <a:xfrm>
            <a:off x="1799924" y="1982803"/>
            <a:ext cx="1530417" cy="369332"/>
          </a:xfrm>
          <a:prstGeom prst="rect">
            <a:avLst/>
          </a:prstGeom>
          <a:noFill/>
          <a:ln>
            <a:solidFill>
              <a:schemeClr val="accent1"/>
            </a:solidFill>
          </a:ln>
        </p:spPr>
        <p:txBody>
          <a:bodyPr wrap="square" rtlCol="0">
            <a:spAutoFit/>
          </a:bodyPr>
          <a:lstStyle/>
          <a:p>
            <a:pPr algn="ctr"/>
            <a:r>
              <a:rPr lang="es-CO" b="1" dirty="0">
                <a:solidFill>
                  <a:srgbClr val="00AAA7"/>
                </a:solidFill>
                <a:latin typeface="Montserrat" panose="00000500000000000000"/>
              </a:rPr>
              <a:t>HUEVO</a:t>
            </a:r>
          </a:p>
        </p:txBody>
      </p:sp>
      <p:sp>
        <p:nvSpPr>
          <p:cNvPr id="6" name="Flecha derecha 5"/>
          <p:cNvSpPr/>
          <p:nvPr/>
        </p:nvSpPr>
        <p:spPr>
          <a:xfrm>
            <a:off x="3734602" y="2026108"/>
            <a:ext cx="587141" cy="29838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Tree>
    <p:extLst>
      <p:ext uri="{BB962C8B-B14F-4D97-AF65-F5344CB8AC3E}">
        <p14:creationId xmlns:p14="http://schemas.microsoft.com/office/powerpoint/2010/main" val="38510479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p:cNvSpPr txBox="1"/>
          <p:nvPr/>
        </p:nvSpPr>
        <p:spPr>
          <a:xfrm>
            <a:off x="9625" y="1513205"/>
            <a:ext cx="4831882" cy="553998"/>
          </a:xfrm>
          <a:prstGeom prst="rect">
            <a:avLst/>
          </a:prstGeom>
          <a:noFill/>
        </p:spPr>
        <p:txBody>
          <a:bodyPr wrap="square" rtlCol="0">
            <a:spAutoFit/>
          </a:bodyPr>
          <a:lstStyle/>
          <a:p>
            <a:pPr algn="ctr"/>
            <a:r>
              <a:rPr lang="es-CO" sz="3000" b="1" dirty="0">
                <a:solidFill>
                  <a:srgbClr val="00AAA7"/>
                </a:solidFill>
                <a:latin typeface="Montserrat"/>
              </a:rPr>
              <a:t>CLASIFICACIÓN</a:t>
            </a:r>
          </a:p>
        </p:txBody>
      </p:sp>
      <p:graphicFrame>
        <p:nvGraphicFramePr>
          <p:cNvPr id="2" name="Diagrama 1"/>
          <p:cNvGraphicFramePr/>
          <p:nvPr>
            <p:extLst>
              <p:ext uri="{D42A27DB-BD31-4B8C-83A1-F6EECF244321}">
                <p14:modId xmlns:p14="http://schemas.microsoft.com/office/powerpoint/2010/main" val="599109828"/>
              </p:ext>
            </p:extLst>
          </p:nvPr>
        </p:nvGraphicFramePr>
        <p:xfrm>
          <a:off x="4755950" y="796668"/>
          <a:ext cx="7323756"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585578348"/>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p:cNvSpPr txBox="1"/>
          <p:nvPr/>
        </p:nvSpPr>
        <p:spPr>
          <a:xfrm>
            <a:off x="2001520" y="602547"/>
            <a:ext cx="8692147" cy="553998"/>
          </a:xfrm>
          <a:prstGeom prst="rect">
            <a:avLst/>
          </a:prstGeom>
          <a:noFill/>
        </p:spPr>
        <p:txBody>
          <a:bodyPr wrap="square" rtlCol="0">
            <a:spAutoFit/>
          </a:bodyPr>
          <a:lstStyle/>
          <a:p>
            <a:pPr algn="ctr"/>
            <a:r>
              <a:rPr lang="es-CO" sz="3000" b="1" dirty="0">
                <a:solidFill>
                  <a:srgbClr val="00AAA7"/>
                </a:solidFill>
                <a:latin typeface="Montserrat"/>
              </a:rPr>
              <a:t>PRECAUCIONES EN CASOS ESPECÍFICOS </a:t>
            </a:r>
          </a:p>
        </p:txBody>
      </p:sp>
      <p:graphicFrame>
        <p:nvGraphicFramePr>
          <p:cNvPr id="4" name="Diagrama 3"/>
          <p:cNvGraphicFramePr/>
          <p:nvPr>
            <p:extLst>
              <p:ext uri="{D42A27DB-BD31-4B8C-83A1-F6EECF244321}">
                <p14:modId xmlns:p14="http://schemas.microsoft.com/office/powerpoint/2010/main" val="663502478"/>
              </p:ext>
            </p:extLst>
          </p:nvPr>
        </p:nvGraphicFramePr>
        <p:xfrm>
          <a:off x="4646329" y="964214"/>
          <a:ext cx="7352631"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CuadroTexto 4"/>
          <p:cNvSpPr txBox="1"/>
          <p:nvPr/>
        </p:nvSpPr>
        <p:spPr>
          <a:xfrm>
            <a:off x="1303318" y="1747324"/>
            <a:ext cx="2675824" cy="584775"/>
          </a:xfrm>
          <a:prstGeom prst="rect">
            <a:avLst/>
          </a:prstGeom>
          <a:noFill/>
          <a:ln>
            <a:solidFill>
              <a:schemeClr val="accent1"/>
            </a:solidFill>
          </a:ln>
        </p:spPr>
        <p:txBody>
          <a:bodyPr wrap="square" rtlCol="0">
            <a:spAutoFit/>
          </a:bodyPr>
          <a:lstStyle/>
          <a:p>
            <a:pPr algn="ctr"/>
            <a:r>
              <a:rPr lang="es-CO" sz="1600" b="1" dirty="0">
                <a:solidFill>
                  <a:srgbClr val="00AAA7"/>
                </a:solidFill>
                <a:latin typeface="Montserrat" panose="00000500000000000000"/>
              </a:rPr>
              <a:t>CONVIVIENTES CON INMUNOSUPRIMIDOS </a:t>
            </a:r>
          </a:p>
        </p:txBody>
      </p:sp>
    </p:spTree>
    <p:extLst>
      <p:ext uri="{BB962C8B-B14F-4D97-AF65-F5344CB8AC3E}">
        <p14:creationId xmlns:p14="http://schemas.microsoft.com/office/powerpoint/2010/main" val="4026247430"/>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p:cNvSpPr txBox="1"/>
          <p:nvPr/>
        </p:nvSpPr>
        <p:spPr>
          <a:xfrm>
            <a:off x="2269505" y="348547"/>
            <a:ext cx="8241282" cy="1015663"/>
          </a:xfrm>
          <a:prstGeom prst="rect">
            <a:avLst/>
          </a:prstGeom>
          <a:noFill/>
        </p:spPr>
        <p:txBody>
          <a:bodyPr wrap="square" rtlCol="0">
            <a:spAutoFit/>
          </a:bodyPr>
          <a:lstStyle/>
          <a:p>
            <a:pPr algn="ctr"/>
            <a:r>
              <a:rPr lang="es-CO" sz="3000" b="1" dirty="0">
                <a:solidFill>
                  <a:srgbClr val="00AAA7"/>
                </a:solidFill>
                <a:latin typeface="Montserrat"/>
              </a:rPr>
              <a:t>PRECAUCIONES EN CASOS ESPECÍFICOS </a:t>
            </a:r>
          </a:p>
        </p:txBody>
      </p:sp>
      <p:grpSp>
        <p:nvGrpSpPr>
          <p:cNvPr id="4" name="Grupo 3"/>
          <p:cNvGrpSpPr/>
          <p:nvPr/>
        </p:nvGrpSpPr>
        <p:grpSpPr>
          <a:xfrm>
            <a:off x="3692892" y="1555884"/>
            <a:ext cx="3121860" cy="1873116"/>
            <a:chOff x="0" y="3372291"/>
            <a:chExt cx="3121860" cy="1873116"/>
          </a:xfrm>
        </p:grpSpPr>
        <p:sp>
          <p:nvSpPr>
            <p:cNvPr id="11" name="Rectángulo 10"/>
            <p:cNvSpPr/>
            <p:nvPr/>
          </p:nvSpPr>
          <p:spPr>
            <a:xfrm>
              <a:off x="0" y="3372291"/>
              <a:ext cx="3121860" cy="1873116"/>
            </a:xfrm>
            <a:prstGeom prst="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2" name="Rectángulo 11"/>
            <p:cNvSpPr/>
            <p:nvPr/>
          </p:nvSpPr>
          <p:spPr>
            <a:xfrm>
              <a:off x="0" y="3372291"/>
              <a:ext cx="3121860" cy="187311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s-CO" sz="1800" kern="1200" dirty="0">
                  <a:latin typeface="Montserrat" panose="00000500000000000000"/>
                </a:rPr>
                <a:t>No aplicar </a:t>
              </a:r>
              <a:r>
                <a:rPr lang="es-CO" sz="1800" kern="1200" dirty="0" err="1">
                  <a:latin typeface="Montserrat" panose="00000500000000000000"/>
                </a:rPr>
                <a:t>Ig</a:t>
              </a:r>
              <a:r>
                <a:rPr lang="es-CO" sz="1800" kern="1200" dirty="0">
                  <a:latin typeface="Montserrat" panose="00000500000000000000"/>
                </a:rPr>
                <a:t> contra varicela luego de la aplicación de la vacuna. </a:t>
              </a:r>
            </a:p>
          </p:txBody>
        </p:sp>
      </p:grpSp>
      <p:grpSp>
        <p:nvGrpSpPr>
          <p:cNvPr id="5" name="Grupo 4"/>
          <p:cNvGrpSpPr/>
          <p:nvPr/>
        </p:nvGrpSpPr>
        <p:grpSpPr>
          <a:xfrm>
            <a:off x="7042418" y="2492442"/>
            <a:ext cx="3121860" cy="1873116"/>
            <a:chOff x="4903912" y="3545550"/>
            <a:chExt cx="3121860" cy="1873116"/>
          </a:xfrm>
        </p:grpSpPr>
        <p:sp>
          <p:nvSpPr>
            <p:cNvPr id="9" name="Rectángulo 8"/>
            <p:cNvSpPr/>
            <p:nvPr/>
          </p:nvSpPr>
          <p:spPr>
            <a:xfrm>
              <a:off x="4903912" y="3545550"/>
              <a:ext cx="3121860" cy="1873116"/>
            </a:xfrm>
            <a:prstGeom prst="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0" name="Rectángulo 9"/>
            <p:cNvSpPr/>
            <p:nvPr/>
          </p:nvSpPr>
          <p:spPr>
            <a:xfrm>
              <a:off x="4903912" y="3545550"/>
              <a:ext cx="3121860" cy="187311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s-CO" sz="1800" kern="1200" dirty="0">
                  <a:latin typeface="Montserrat" panose="00000500000000000000"/>
                </a:rPr>
                <a:t>Aplicar influenza anual (muy importante).</a:t>
              </a:r>
            </a:p>
          </p:txBody>
        </p:sp>
      </p:grpSp>
      <p:grpSp>
        <p:nvGrpSpPr>
          <p:cNvPr id="6" name="Grupo 5"/>
          <p:cNvGrpSpPr/>
          <p:nvPr/>
        </p:nvGrpSpPr>
        <p:grpSpPr>
          <a:xfrm>
            <a:off x="8835924" y="4557232"/>
            <a:ext cx="3121860" cy="1873116"/>
            <a:chOff x="6868093" y="3545550"/>
            <a:chExt cx="3121860" cy="1873116"/>
          </a:xfrm>
        </p:grpSpPr>
        <p:sp>
          <p:nvSpPr>
            <p:cNvPr id="7" name="Rectángulo 6"/>
            <p:cNvSpPr/>
            <p:nvPr/>
          </p:nvSpPr>
          <p:spPr>
            <a:xfrm>
              <a:off x="6868093" y="3545550"/>
              <a:ext cx="3121860" cy="1873116"/>
            </a:xfrm>
            <a:prstGeom prst="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8" name="Rectángulo 7"/>
            <p:cNvSpPr/>
            <p:nvPr/>
          </p:nvSpPr>
          <p:spPr>
            <a:xfrm>
              <a:off x="6868093" y="3545550"/>
              <a:ext cx="3121860" cy="187311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s-CO" sz="1800" kern="1200" dirty="0">
                  <a:latin typeface="Montserrat" panose="00000500000000000000"/>
                </a:rPr>
                <a:t>Los convivientes de todos estos pacientes deben tener todas las vacunas que les corresponden. </a:t>
              </a:r>
            </a:p>
          </p:txBody>
        </p:sp>
      </p:grpSp>
      <p:sp>
        <p:nvSpPr>
          <p:cNvPr id="13" name="CuadroTexto 12"/>
          <p:cNvSpPr txBox="1"/>
          <p:nvPr/>
        </p:nvSpPr>
        <p:spPr>
          <a:xfrm>
            <a:off x="703878" y="1852133"/>
            <a:ext cx="2675824" cy="584775"/>
          </a:xfrm>
          <a:prstGeom prst="rect">
            <a:avLst/>
          </a:prstGeom>
          <a:noFill/>
          <a:ln>
            <a:solidFill>
              <a:schemeClr val="accent1"/>
            </a:solidFill>
          </a:ln>
        </p:spPr>
        <p:txBody>
          <a:bodyPr wrap="square" rtlCol="0">
            <a:spAutoFit/>
          </a:bodyPr>
          <a:lstStyle/>
          <a:p>
            <a:pPr algn="ctr"/>
            <a:r>
              <a:rPr lang="es-CO" sz="1600" b="1" dirty="0">
                <a:solidFill>
                  <a:srgbClr val="00AAA7"/>
                </a:solidFill>
                <a:latin typeface="Montserrat" panose="00000500000000000000"/>
              </a:rPr>
              <a:t>CONVIVIENTES CON INMUNOSUPRIMIDOS </a:t>
            </a:r>
          </a:p>
        </p:txBody>
      </p:sp>
    </p:spTree>
    <p:extLst>
      <p:ext uri="{BB962C8B-B14F-4D97-AF65-F5344CB8AC3E}">
        <p14:creationId xmlns:p14="http://schemas.microsoft.com/office/powerpoint/2010/main" val="3831688499"/>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p:cNvSpPr txBox="1"/>
          <p:nvPr/>
        </p:nvSpPr>
        <p:spPr>
          <a:xfrm>
            <a:off x="2269505" y="348547"/>
            <a:ext cx="8241282" cy="523220"/>
          </a:xfrm>
          <a:prstGeom prst="rect">
            <a:avLst/>
          </a:prstGeom>
          <a:noFill/>
        </p:spPr>
        <p:txBody>
          <a:bodyPr wrap="square" rtlCol="0">
            <a:spAutoFit/>
          </a:bodyPr>
          <a:lstStyle/>
          <a:p>
            <a:pPr algn="ctr"/>
            <a:r>
              <a:rPr lang="es-CO" sz="2800" b="1" dirty="0">
                <a:solidFill>
                  <a:srgbClr val="00AAA7"/>
                </a:solidFill>
                <a:latin typeface="Montserrat"/>
              </a:rPr>
              <a:t>PRECAUCIONES EN CASOS ESPECÍFICOS </a:t>
            </a:r>
          </a:p>
        </p:txBody>
      </p:sp>
      <p:sp>
        <p:nvSpPr>
          <p:cNvPr id="4" name="CuadroTexto 3"/>
          <p:cNvSpPr txBox="1"/>
          <p:nvPr/>
        </p:nvSpPr>
        <p:spPr>
          <a:xfrm>
            <a:off x="1863722" y="1383965"/>
            <a:ext cx="1798690" cy="371303"/>
          </a:xfrm>
          <a:prstGeom prst="rect">
            <a:avLst/>
          </a:prstGeom>
          <a:noFill/>
          <a:ln>
            <a:solidFill>
              <a:schemeClr val="accent1"/>
            </a:solidFill>
          </a:ln>
        </p:spPr>
        <p:txBody>
          <a:bodyPr wrap="square" rtlCol="0">
            <a:spAutoFit/>
          </a:bodyPr>
          <a:lstStyle/>
          <a:p>
            <a:pPr algn="ctr"/>
            <a:r>
              <a:rPr lang="es-CO" b="1" dirty="0">
                <a:solidFill>
                  <a:srgbClr val="00AAA7"/>
                </a:solidFill>
                <a:latin typeface="Montserrat" panose="00000500000000000000"/>
              </a:rPr>
              <a:t>BIOLÓGICOS</a:t>
            </a:r>
          </a:p>
        </p:txBody>
      </p:sp>
      <p:graphicFrame>
        <p:nvGraphicFramePr>
          <p:cNvPr id="5" name="Diagrama 4"/>
          <p:cNvGraphicFramePr/>
          <p:nvPr>
            <p:extLst>
              <p:ext uri="{D42A27DB-BD31-4B8C-83A1-F6EECF244321}">
                <p14:modId xmlns:p14="http://schemas.microsoft.com/office/powerpoint/2010/main" val="3220353289"/>
              </p:ext>
            </p:extLst>
          </p:nvPr>
        </p:nvGraphicFramePr>
        <p:xfrm>
          <a:off x="4064000" y="1111801"/>
          <a:ext cx="8128000"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433339330"/>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p:cNvSpPr txBox="1"/>
          <p:nvPr/>
        </p:nvSpPr>
        <p:spPr>
          <a:xfrm>
            <a:off x="1729606" y="653347"/>
            <a:ext cx="8732787" cy="553998"/>
          </a:xfrm>
          <a:prstGeom prst="rect">
            <a:avLst/>
          </a:prstGeom>
          <a:noFill/>
        </p:spPr>
        <p:txBody>
          <a:bodyPr wrap="square" rtlCol="0">
            <a:spAutoFit/>
          </a:bodyPr>
          <a:lstStyle/>
          <a:p>
            <a:pPr algn="ctr"/>
            <a:r>
              <a:rPr lang="es-CO" sz="3000" b="1" dirty="0">
                <a:solidFill>
                  <a:srgbClr val="00AAA7"/>
                </a:solidFill>
                <a:latin typeface="Montserrat"/>
              </a:rPr>
              <a:t>PRECAUCIONES EN CASOS ESPECÍFICOS </a:t>
            </a:r>
          </a:p>
        </p:txBody>
      </p:sp>
      <p:graphicFrame>
        <p:nvGraphicFramePr>
          <p:cNvPr id="4" name="Diagrama 3"/>
          <p:cNvGraphicFramePr/>
          <p:nvPr>
            <p:extLst>
              <p:ext uri="{D42A27DB-BD31-4B8C-83A1-F6EECF244321}">
                <p14:modId xmlns:p14="http://schemas.microsoft.com/office/powerpoint/2010/main" val="730506005"/>
              </p:ext>
            </p:extLst>
          </p:nvPr>
        </p:nvGraphicFramePr>
        <p:xfrm>
          <a:off x="5227587" y="1953927"/>
          <a:ext cx="6187975" cy="35491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31300639"/>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p:cNvSpPr txBox="1"/>
          <p:nvPr/>
        </p:nvSpPr>
        <p:spPr>
          <a:xfrm>
            <a:off x="1991360" y="371366"/>
            <a:ext cx="8580387" cy="553998"/>
          </a:xfrm>
          <a:prstGeom prst="rect">
            <a:avLst/>
          </a:prstGeom>
          <a:noFill/>
        </p:spPr>
        <p:txBody>
          <a:bodyPr wrap="square" rtlCol="0">
            <a:spAutoFit/>
          </a:bodyPr>
          <a:lstStyle/>
          <a:p>
            <a:pPr algn="ctr"/>
            <a:r>
              <a:rPr lang="es-CO" sz="3000" b="1" dirty="0">
                <a:solidFill>
                  <a:srgbClr val="00AAA7"/>
                </a:solidFill>
                <a:latin typeface="Montserrat"/>
              </a:rPr>
              <a:t>PRECAUCIONES EN CASOS ESPECÍFICOS </a:t>
            </a:r>
          </a:p>
        </p:txBody>
      </p:sp>
      <p:graphicFrame>
        <p:nvGraphicFramePr>
          <p:cNvPr id="4" name="Diagrama 3"/>
          <p:cNvGraphicFramePr/>
          <p:nvPr>
            <p:extLst>
              <p:ext uri="{D42A27DB-BD31-4B8C-83A1-F6EECF244321}">
                <p14:modId xmlns:p14="http://schemas.microsoft.com/office/powerpoint/2010/main" val="1606463309"/>
              </p:ext>
            </p:extLst>
          </p:nvPr>
        </p:nvGraphicFramePr>
        <p:xfrm>
          <a:off x="3783798" y="1111801"/>
          <a:ext cx="8128000"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CuadroTexto 4"/>
          <p:cNvSpPr txBox="1"/>
          <p:nvPr/>
        </p:nvSpPr>
        <p:spPr>
          <a:xfrm>
            <a:off x="900660" y="1490034"/>
            <a:ext cx="3224300" cy="646331"/>
          </a:xfrm>
          <a:prstGeom prst="rect">
            <a:avLst/>
          </a:prstGeom>
          <a:noFill/>
          <a:ln>
            <a:solidFill>
              <a:schemeClr val="accent1"/>
            </a:solidFill>
          </a:ln>
        </p:spPr>
        <p:txBody>
          <a:bodyPr wrap="square" rtlCol="0">
            <a:spAutoFit/>
          </a:bodyPr>
          <a:lstStyle/>
          <a:p>
            <a:pPr algn="ctr"/>
            <a:r>
              <a:rPr lang="es-CO" b="1" dirty="0">
                <a:solidFill>
                  <a:srgbClr val="00AAA7"/>
                </a:solidFill>
                <a:latin typeface="Montserrat" panose="00000500000000000000"/>
              </a:rPr>
              <a:t>INMUNODEFICIENCIAS PRIMARIAS</a:t>
            </a:r>
          </a:p>
        </p:txBody>
      </p:sp>
    </p:spTree>
    <p:extLst>
      <p:ext uri="{BB962C8B-B14F-4D97-AF65-F5344CB8AC3E}">
        <p14:creationId xmlns:p14="http://schemas.microsoft.com/office/powerpoint/2010/main" val="2010183323"/>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p:cNvSpPr txBox="1"/>
          <p:nvPr/>
        </p:nvSpPr>
        <p:spPr>
          <a:xfrm>
            <a:off x="1889760" y="348547"/>
            <a:ext cx="8621027" cy="553998"/>
          </a:xfrm>
          <a:prstGeom prst="rect">
            <a:avLst/>
          </a:prstGeom>
          <a:noFill/>
        </p:spPr>
        <p:txBody>
          <a:bodyPr wrap="square" rtlCol="0">
            <a:spAutoFit/>
          </a:bodyPr>
          <a:lstStyle/>
          <a:p>
            <a:pPr algn="ctr"/>
            <a:r>
              <a:rPr lang="es-CO" sz="3000" b="1" dirty="0">
                <a:solidFill>
                  <a:srgbClr val="00AAA7"/>
                </a:solidFill>
                <a:latin typeface="Montserrat"/>
              </a:rPr>
              <a:t>PRECAUCIONES EN CASOS ESPECÍFICOS </a:t>
            </a:r>
          </a:p>
        </p:txBody>
      </p:sp>
      <p:graphicFrame>
        <p:nvGraphicFramePr>
          <p:cNvPr id="4" name="Diagrama 3"/>
          <p:cNvGraphicFramePr/>
          <p:nvPr>
            <p:extLst>
              <p:ext uri="{D42A27DB-BD31-4B8C-83A1-F6EECF244321}">
                <p14:modId xmlns:p14="http://schemas.microsoft.com/office/powerpoint/2010/main" val="3626626017"/>
              </p:ext>
            </p:extLst>
          </p:nvPr>
        </p:nvGraphicFramePr>
        <p:xfrm>
          <a:off x="4064000" y="1111801"/>
          <a:ext cx="8128000"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CuadroTexto 4"/>
          <p:cNvSpPr txBox="1"/>
          <p:nvPr/>
        </p:nvSpPr>
        <p:spPr>
          <a:xfrm>
            <a:off x="1215620" y="1591634"/>
            <a:ext cx="2960140" cy="646331"/>
          </a:xfrm>
          <a:prstGeom prst="rect">
            <a:avLst/>
          </a:prstGeom>
          <a:noFill/>
          <a:ln>
            <a:solidFill>
              <a:schemeClr val="accent1"/>
            </a:solidFill>
          </a:ln>
        </p:spPr>
        <p:txBody>
          <a:bodyPr wrap="square" rtlCol="0">
            <a:spAutoFit/>
          </a:bodyPr>
          <a:lstStyle/>
          <a:p>
            <a:pPr algn="ctr"/>
            <a:r>
              <a:rPr lang="es-CO" b="1" dirty="0">
                <a:solidFill>
                  <a:srgbClr val="00AAA7"/>
                </a:solidFill>
                <a:latin typeface="Montserrat" panose="00000500000000000000"/>
              </a:rPr>
              <a:t>INMUNODEFICIENCIAS PRIMARIAS</a:t>
            </a:r>
          </a:p>
        </p:txBody>
      </p:sp>
    </p:spTree>
    <p:extLst>
      <p:ext uri="{BB962C8B-B14F-4D97-AF65-F5344CB8AC3E}">
        <p14:creationId xmlns:p14="http://schemas.microsoft.com/office/powerpoint/2010/main" val="3226423471"/>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2770" name="Picture 2" descr="Desmienten asueto para el 28 de diciembre - Los Primeros TV"/>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3227" y="1006916"/>
            <a:ext cx="4768960" cy="2096093"/>
          </a:xfrm>
          <a:prstGeom prst="rect">
            <a:avLst/>
          </a:prstGeom>
          <a:noFill/>
          <a:extLst>
            <a:ext uri="{909E8E84-426E-40DD-AFC4-6F175D3DCCD1}">
              <a14:hiddenFill xmlns:a14="http://schemas.microsoft.com/office/drawing/2010/main">
                <a:solidFill>
                  <a:srgbClr val="FFFFFF"/>
                </a:solidFill>
              </a14:hiddenFill>
            </a:ext>
          </a:extLst>
        </p:spPr>
      </p:pic>
      <p:sp>
        <p:nvSpPr>
          <p:cNvPr id="2" name="Rectángulo 1"/>
          <p:cNvSpPr/>
          <p:nvPr/>
        </p:nvSpPr>
        <p:spPr>
          <a:xfrm>
            <a:off x="5059147" y="1533348"/>
            <a:ext cx="6096000" cy="3477875"/>
          </a:xfrm>
          <a:prstGeom prst="rect">
            <a:avLst/>
          </a:prstGeom>
          <a:ln>
            <a:solidFill>
              <a:schemeClr val="accent1"/>
            </a:solidFill>
          </a:ln>
        </p:spPr>
        <p:txBody>
          <a:bodyPr>
            <a:spAutoFit/>
          </a:bodyPr>
          <a:lstStyle/>
          <a:p>
            <a:pPr algn="just">
              <a:spcAft>
                <a:spcPts val="0"/>
              </a:spcAft>
            </a:pPr>
            <a:r>
              <a:rPr lang="es-CO" sz="2000" dirty="0">
                <a:latin typeface="Montserrat"/>
                <a:ea typeface="Calibri" panose="020F0502020204030204" pitchFamily="34" charset="0"/>
                <a:cs typeface="Times New Roman" panose="02020603050405020304" pitchFamily="18" charset="0"/>
              </a:rPr>
              <a:t>* Tener infección respiratoria superior. </a:t>
            </a:r>
          </a:p>
          <a:p>
            <a:pPr algn="just">
              <a:spcAft>
                <a:spcPts val="0"/>
              </a:spcAft>
            </a:pPr>
            <a:r>
              <a:rPr lang="es-CO" sz="2000" dirty="0">
                <a:latin typeface="Montserrat"/>
                <a:ea typeface="Calibri" panose="020F0502020204030204" pitchFamily="34" charset="0"/>
                <a:cs typeface="Times New Roman" panose="02020603050405020304" pitchFamily="18" charset="0"/>
              </a:rPr>
              <a:t>* Infección viral transitoria. </a:t>
            </a:r>
          </a:p>
          <a:p>
            <a:pPr algn="just">
              <a:spcAft>
                <a:spcPts val="0"/>
              </a:spcAft>
            </a:pPr>
            <a:r>
              <a:rPr lang="es-CO" sz="2000" dirty="0">
                <a:latin typeface="Montserrat"/>
                <a:ea typeface="Calibri" panose="020F0502020204030204" pitchFamily="34" charset="0"/>
                <a:cs typeface="Times New Roman" panose="02020603050405020304" pitchFamily="18" charset="0"/>
              </a:rPr>
              <a:t>* Historia familiar de efectos adversos. </a:t>
            </a:r>
          </a:p>
          <a:p>
            <a:pPr algn="just">
              <a:spcAft>
                <a:spcPts val="0"/>
              </a:spcAft>
            </a:pPr>
            <a:r>
              <a:rPr lang="es-CO" sz="2000" dirty="0">
                <a:latin typeface="Montserrat"/>
                <a:ea typeface="Calibri" panose="020F0502020204030204" pitchFamily="34" charset="0"/>
                <a:cs typeface="Times New Roman" panose="02020603050405020304" pitchFamily="18" charset="0"/>
              </a:rPr>
              <a:t>* Antecedente de convulsiones febriles o epilepsia controlable. </a:t>
            </a:r>
          </a:p>
          <a:p>
            <a:pPr algn="just">
              <a:spcAft>
                <a:spcPts val="0"/>
              </a:spcAft>
            </a:pPr>
            <a:r>
              <a:rPr lang="es-CO" sz="2000" dirty="0">
                <a:latin typeface="Montserrat"/>
                <a:ea typeface="Calibri" panose="020F0502020204030204" pitchFamily="34" charset="0"/>
                <a:cs typeface="Times New Roman" panose="02020603050405020304" pitchFamily="18" charset="0"/>
              </a:rPr>
              <a:t>* Haber tenido la enfermedad contra la que se va a vacunar.</a:t>
            </a:r>
          </a:p>
          <a:p>
            <a:pPr algn="just">
              <a:spcAft>
                <a:spcPts val="0"/>
              </a:spcAft>
            </a:pPr>
            <a:r>
              <a:rPr lang="es-CO" sz="2000" dirty="0">
                <a:latin typeface="Montserrat"/>
                <a:ea typeface="Calibri" panose="020F0502020204030204" pitchFamily="34" charset="0"/>
                <a:cs typeface="Times New Roman" panose="02020603050405020304" pitchFamily="18" charset="0"/>
              </a:rPr>
              <a:t>* Tratamiento con antibiótico o antiviral (excepto cuando se va administrar varicela y venía tomando Aciclovir o la </a:t>
            </a:r>
            <a:r>
              <a:rPr lang="es-CO" sz="2000" dirty="0" err="1">
                <a:latin typeface="Montserrat"/>
                <a:ea typeface="Calibri" panose="020F0502020204030204" pitchFamily="34" charset="0"/>
                <a:cs typeface="Times New Roman" panose="02020603050405020304" pitchFamily="18" charset="0"/>
              </a:rPr>
              <a:t>antitifoidea</a:t>
            </a:r>
            <a:r>
              <a:rPr lang="es-CO" sz="2000" dirty="0">
                <a:latin typeface="Montserrat"/>
                <a:ea typeface="Calibri" panose="020F0502020204030204" pitchFamily="34" charset="0"/>
                <a:cs typeface="Times New Roman" panose="02020603050405020304" pitchFamily="18" charset="0"/>
              </a:rPr>
              <a:t> oral).</a:t>
            </a:r>
          </a:p>
          <a:p>
            <a:pPr algn="just">
              <a:spcAft>
                <a:spcPts val="0"/>
              </a:spcAft>
            </a:pPr>
            <a:r>
              <a:rPr lang="es-CO" sz="2000" dirty="0">
                <a:latin typeface="Montserrat"/>
                <a:ea typeface="Calibri" panose="020F0502020204030204" pitchFamily="34" charset="0"/>
                <a:cs typeface="Times New Roman" panose="02020603050405020304" pitchFamily="18" charset="0"/>
              </a:rPr>
              <a:t>* Tratamiento con esteroides tópicos o inhalados. </a:t>
            </a:r>
          </a:p>
        </p:txBody>
      </p:sp>
      <p:sp>
        <p:nvSpPr>
          <p:cNvPr id="5" name="CuadroTexto 4"/>
          <p:cNvSpPr txBox="1"/>
          <p:nvPr/>
        </p:nvSpPr>
        <p:spPr>
          <a:xfrm>
            <a:off x="1975359" y="452918"/>
            <a:ext cx="8241282" cy="553998"/>
          </a:xfrm>
          <a:prstGeom prst="rect">
            <a:avLst/>
          </a:prstGeom>
          <a:noFill/>
        </p:spPr>
        <p:txBody>
          <a:bodyPr wrap="square" rtlCol="0">
            <a:spAutoFit/>
          </a:bodyPr>
          <a:lstStyle/>
          <a:p>
            <a:pPr algn="ctr"/>
            <a:r>
              <a:rPr lang="es-CO" sz="3000" b="1" dirty="0">
                <a:solidFill>
                  <a:srgbClr val="00AAA7"/>
                </a:solidFill>
                <a:latin typeface="Montserrat"/>
              </a:rPr>
              <a:t>FALSAS CONTRAINDICACIONES </a:t>
            </a:r>
          </a:p>
        </p:txBody>
      </p:sp>
    </p:spTree>
    <p:extLst>
      <p:ext uri="{BB962C8B-B14F-4D97-AF65-F5344CB8AC3E}">
        <p14:creationId xmlns:p14="http://schemas.microsoft.com/office/powerpoint/2010/main" val="3382181039"/>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Desmienten asueto para el 28 de diciembre - Los Primeros TV"/>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5609" y="1398226"/>
            <a:ext cx="5001756" cy="2198413"/>
          </a:xfrm>
          <a:prstGeom prst="rect">
            <a:avLst/>
          </a:prstGeom>
          <a:noFill/>
          <a:extLst>
            <a:ext uri="{909E8E84-426E-40DD-AFC4-6F175D3DCCD1}">
              <a14:hiddenFill xmlns:a14="http://schemas.microsoft.com/office/drawing/2010/main">
                <a:solidFill>
                  <a:srgbClr val="FFFFFF"/>
                </a:solidFill>
              </a14:hiddenFill>
            </a:ext>
          </a:extLst>
        </p:spPr>
      </p:pic>
      <p:sp>
        <p:nvSpPr>
          <p:cNvPr id="2" name="Rectángulo 1"/>
          <p:cNvSpPr/>
          <p:nvPr/>
        </p:nvSpPr>
        <p:spPr>
          <a:xfrm>
            <a:off x="5188551" y="1819242"/>
            <a:ext cx="6096000" cy="2400657"/>
          </a:xfrm>
          <a:prstGeom prst="rect">
            <a:avLst/>
          </a:prstGeom>
          <a:ln>
            <a:solidFill>
              <a:schemeClr val="accent1"/>
            </a:solidFill>
          </a:ln>
        </p:spPr>
        <p:txBody>
          <a:bodyPr>
            <a:spAutoFit/>
          </a:bodyPr>
          <a:lstStyle/>
          <a:p>
            <a:pPr algn="just">
              <a:spcAft>
                <a:spcPts val="0"/>
              </a:spcAft>
            </a:pPr>
            <a:r>
              <a:rPr lang="es-CO" dirty="0">
                <a:latin typeface="Montserrat"/>
                <a:ea typeface="Calibri" panose="020F0502020204030204" pitchFamily="34" charset="0"/>
                <a:cs typeface="Times New Roman" panose="02020603050405020304" pitchFamily="18" charset="0"/>
              </a:rPr>
              <a:t>* Antecedente de </a:t>
            </a:r>
            <a:r>
              <a:rPr lang="es-CO" sz="2400" dirty="0">
                <a:latin typeface="Montserrat"/>
                <a:ea typeface="Calibri" panose="020F0502020204030204" pitchFamily="34" charset="0"/>
                <a:cs typeface="Times New Roman" panose="02020603050405020304" pitchFamily="18" charset="0"/>
              </a:rPr>
              <a:t>asma</a:t>
            </a:r>
            <a:r>
              <a:rPr lang="es-CO" dirty="0">
                <a:latin typeface="Montserrat"/>
                <a:ea typeface="Calibri" panose="020F0502020204030204" pitchFamily="34" charset="0"/>
                <a:cs typeface="Times New Roman" panose="02020603050405020304" pitchFamily="18" charset="0"/>
              </a:rPr>
              <a:t> (sí se puede aplicar la vacuna de influenza, en ellos solo está contraindicada la influenza de virus vivo que es la intranasal, pero no está en Colombia).</a:t>
            </a:r>
          </a:p>
          <a:p>
            <a:pPr algn="just">
              <a:spcAft>
                <a:spcPts val="0"/>
              </a:spcAft>
            </a:pPr>
            <a:r>
              <a:rPr lang="es-CO" dirty="0">
                <a:latin typeface="Montserrat"/>
                <a:ea typeface="Calibri" panose="020F0502020204030204" pitchFamily="34" charset="0"/>
                <a:cs typeface="Times New Roman" panose="02020603050405020304" pitchFamily="18" charset="0"/>
              </a:rPr>
              <a:t>* Prematuro (se vacuna con edad cronológica).</a:t>
            </a:r>
          </a:p>
          <a:p>
            <a:pPr algn="just">
              <a:spcAft>
                <a:spcPts val="0"/>
              </a:spcAft>
            </a:pPr>
            <a:r>
              <a:rPr lang="es-CO" dirty="0">
                <a:latin typeface="Montserrat"/>
                <a:ea typeface="Calibri" panose="020F0502020204030204" pitchFamily="34" charset="0"/>
                <a:cs typeface="Times New Roman" panose="02020603050405020304" pitchFamily="18" charset="0"/>
              </a:rPr>
              <a:t>* Antes de algún trasplante.</a:t>
            </a:r>
          </a:p>
          <a:p>
            <a:pPr algn="just">
              <a:spcAft>
                <a:spcPts val="0"/>
              </a:spcAft>
            </a:pPr>
            <a:r>
              <a:rPr lang="es-CO" dirty="0">
                <a:latin typeface="Montserrat"/>
                <a:ea typeface="Calibri" panose="020F0502020204030204" pitchFamily="34" charset="0"/>
                <a:cs typeface="Times New Roman" panose="02020603050405020304" pitchFamily="18" charset="0"/>
              </a:rPr>
              <a:t>* Contacto con alguna enfermedad infecciosa. </a:t>
            </a:r>
          </a:p>
          <a:p>
            <a:pPr algn="just">
              <a:spcAft>
                <a:spcPts val="0"/>
              </a:spcAft>
            </a:pPr>
            <a:r>
              <a:rPr lang="es-CO" dirty="0">
                <a:latin typeface="Montserrat"/>
                <a:ea typeface="Calibri" panose="020F0502020204030204" pitchFamily="34" charset="0"/>
                <a:cs typeface="Times New Roman" panose="02020603050405020304" pitchFamily="18" charset="0"/>
              </a:rPr>
              <a:t>* No carné de vacunación (se debe verificar en el historial y hacer copia).</a:t>
            </a:r>
          </a:p>
        </p:txBody>
      </p:sp>
      <p:sp>
        <p:nvSpPr>
          <p:cNvPr id="4" name="CuadroTexto 3"/>
          <p:cNvSpPr txBox="1"/>
          <p:nvPr/>
        </p:nvSpPr>
        <p:spPr>
          <a:xfrm>
            <a:off x="1975359" y="633027"/>
            <a:ext cx="8241282" cy="553998"/>
          </a:xfrm>
          <a:prstGeom prst="rect">
            <a:avLst/>
          </a:prstGeom>
          <a:noFill/>
        </p:spPr>
        <p:txBody>
          <a:bodyPr wrap="square" rtlCol="0">
            <a:spAutoFit/>
          </a:bodyPr>
          <a:lstStyle/>
          <a:p>
            <a:pPr algn="ctr"/>
            <a:r>
              <a:rPr lang="es-CO" sz="3000" b="1" dirty="0">
                <a:solidFill>
                  <a:srgbClr val="00AAA7"/>
                </a:solidFill>
                <a:latin typeface="Montserrat"/>
              </a:rPr>
              <a:t>FALSAS CONTRAINDICACIONES </a:t>
            </a:r>
          </a:p>
        </p:txBody>
      </p:sp>
    </p:spTree>
    <p:extLst>
      <p:ext uri="{BB962C8B-B14F-4D97-AF65-F5344CB8AC3E}">
        <p14:creationId xmlns:p14="http://schemas.microsoft.com/office/powerpoint/2010/main" val="3894055298"/>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Google Shape;233;p21">
            <a:extLst>
              <a:ext uri="{FF2B5EF4-FFF2-40B4-BE49-F238E27FC236}">
                <a16:creationId xmlns:a16="http://schemas.microsoft.com/office/drawing/2014/main" id="{B554E34D-4E60-4CC7-B65F-9A937EAB77FD}"/>
              </a:ext>
            </a:extLst>
          </p:cNvPr>
          <p:cNvSpPr txBox="1">
            <a:spLocks/>
          </p:cNvSpPr>
          <p:nvPr/>
        </p:nvSpPr>
        <p:spPr>
          <a:xfrm>
            <a:off x="2382567" y="1668655"/>
            <a:ext cx="6973188" cy="1341600"/>
          </a:xfrm>
          <a:prstGeom prst="rect">
            <a:avLst/>
          </a:prstGeom>
        </p:spPr>
        <p:txBody>
          <a:bodyPr spcFirstLastPara="1" vert="horz" wrap="square" lIns="0" tIns="0" rIns="0" bIns="0" rtlCol="0" anchor="b" anchorCtr="0">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spcBef>
                <a:spcPts val="0"/>
              </a:spcBef>
            </a:pPr>
            <a:r>
              <a:rPr lang="es-CO" sz="9600" b="1" dirty="0">
                <a:solidFill>
                  <a:srgbClr val="00AAA7"/>
                </a:solidFill>
                <a:latin typeface="Montserrat" panose="00000500000000000000" pitchFamily="50" charset="0"/>
              </a:rPr>
              <a:t>¡Gracias!</a:t>
            </a:r>
          </a:p>
        </p:txBody>
      </p:sp>
      <p:sp>
        <p:nvSpPr>
          <p:cNvPr id="7" name="CuadroTexto 6">
            <a:extLst>
              <a:ext uri="{FF2B5EF4-FFF2-40B4-BE49-F238E27FC236}">
                <a16:creationId xmlns:a16="http://schemas.microsoft.com/office/drawing/2014/main" id="{728F8167-4F0A-4946-99B5-67CB4FA18CD0}"/>
              </a:ext>
            </a:extLst>
          </p:cNvPr>
          <p:cNvSpPr txBox="1"/>
          <p:nvPr/>
        </p:nvSpPr>
        <p:spPr>
          <a:xfrm>
            <a:off x="3546831" y="3142778"/>
            <a:ext cx="4889633" cy="369332"/>
          </a:xfrm>
          <a:prstGeom prst="rect">
            <a:avLst/>
          </a:prstGeom>
          <a:noFill/>
        </p:spPr>
        <p:txBody>
          <a:bodyPr wrap="square" rtlCol="0">
            <a:spAutoFit/>
          </a:bodyPr>
          <a:lstStyle/>
          <a:p>
            <a:pPr algn="ctr"/>
            <a:r>
              <a:rPr lang="es-CO" dirty="0">
                <a:solidFill>
                  <a:srgbClr val="112C45"/>
                </a:solidFill>
                <a:latin typeface="Montserrat" panose="00000500000000000000" pitchFamily="50" charset="0"/>
                <a:cs typeface="Arial" panose="020B0604020202020204" pitchFamily="34" charset="0"/>
              </a:rPr>
              <a:t>Correo: alvarezlondonolaura@gmail.com</a:t>
            </a:r>
          </a:p>
        </p:txBody>
      </p:sp>
    </p:spTree>
    <p:extLst>
      <p:ext uri="{BB962C8B-B14F-4D97-AF65-F5344CB8AC3E}">
        <p14:creationId xmlns:p14="http://schemas.microsoft.com/office/powerpoint/2010/main" val="9704420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a 1"/>
          <p:cNvGraphicFramePr>
            <a:graphicFrameLocks noGrp="1"/>
          </p:cNvGraphicFramePr>
          <p:nvPr>
            <p:extLst>
              <p:ext uri="{D42A27DB-BD31-4B8C-83A1-F6EECF244321}">
                <p14:modId xmlns:p14="http://schemas.microsoft.com/office/powerpoint/2010/main" val="219557950"/>
              </p:ext>
            </p:extLst>
          </p:nvPr>
        </p:nvGraphicFramePr>
        <p:xfrm>
          <a:off x="4526179" y="915828"/>
          <a:ext cx="7271186" cy="4568763"/>
        </p:xfrm>
        <a:graphic>
          <a:graphicData uri="http://schemas.openxmlformats.org/drawingml/2006/table">
            <a:tbl>
              <a:tblPr firstRow="1" firstCol="1" bandRow="1">
                <a:tableStyleId>{5C22544A-7EE6-4342-B048-85BDC9FD1C3A}</a:tableStyleId>
              </a:tblPr>
              <a:tblGrid>
                <a:gridCol w="1566882">
                  <a:extLst>
                    <a:ext uri="{9D8B030D-6E8A-4147-A177-3AD203B41FA5}">
                      <a16:colId xmlns:a16="http://schemas.microsoft.com/office/drawing/2014/main" val="20000"/>
                    </a:ext>
                  </a:extLst>
                </a:gridCol>
                <a:gridCol w="2852152">
                  <a:extLst>
                    <a:ext uri="{9D8B030D-6E8A-4147-A177-3AD203B41FA5}">
                      <a16:colId xmlns:a16="http://schemas.microsoft.com/office/drawing/2014/main" val="20001"/>
                    </a:ext>
                  </a:extLst>
                </a:gridCol>
                <a:gridCol w="2852152">
                  <a:extLst>
                    <a:ext uri="{9D8B030D-6E8A-4147-A177-3AD203B41FA5}">
                      <a16:colId xmlns:a16="http://schemas.microsoft.com/office/drawing/2014/main" val="20002"/>
                    </a:ext>
                  </a:extLst>
                </a:gridCol>
              </a:tblGrid>
              <a:tr h="186575">
                <a:tc gridSpan="2">
                  <a:txBody>
                    <a:bodyPr/>
                    <a:lstStyle/>
                    <a:p>
                      <a:pPr algn="ctr">
                        <a:lnSpc>
                          <a:spcPct val="107000"/>
                        </a:lnSpc>
                        <a:spcAft>
                          <a:spcPts val="0"/>
                        </a:spcAft>
                        <a:tabLst>
                          <a:tab pos="2305050" algn="l"/>
                        </a:tabLst>
                      </a:pPr>
                      <a:r>
                        <a:rPr lang="es-CO" sz="1600" dirty="0">
                          <a:effectLst/>
                          <a:latin typeface="Montserrat"/>
                        </a:rPr>
                        <a:t>Clasificación</a:t>
                      </a:r>
                      <a:endParaRPr lang="es-CO" sz="1600" dirty="0">
                        <a:effectLst/>
                        <a:latin typeface="Montserrat"/>
                        <a:ea typeface="Calibri" panose="020F0502020204030204" pitchFamily="34" charset="0"/>
                        <a:cs typeface="Times New Roman" panose="02020603050405020304" pitchFamily="18" charset="0"/>
                      </a:endParaRPr>
                    </a:p>
                  </a:txBody>
                  <a:tcPr marL="68580" marR="68580" marT="0" marB="0"/>
                </a:tc>
                <a:tc hMerge="1">
                  <a:txBody>
                    <a:bodyPr/>
                    <a:lstStyle/>
                    <a:p>
                      <a:endParaRPr lang="es-CO"/>
                    </a:p>
                  </a:txBody>
                  <a:tcPr/>
                </a:tc>
                <a:tc>
                  <a:txBody>
                    <a:bodyPr/>
                    <a:lstStyle/>
                    <a:p>
                      <a:pPr algn="ctr">
                        <a:lnSpc>
                          <a:spcPct val="107000"/>
                        </a:lnSpc>
                        <a:spcAft>
                          <a:spcPts val="0"/>
                        </a:spcAft>
                        <a:tabLst>
                          <a:tab pos="2305050" algn="l"/>
                        </a:tabLst>
                      </a:pPr>
                      <a:r>
                        <a:rPr lang="es-CO" sz="1600">
                          <a:effectLst/>
                          <a:latin typeface="Montserrat"/>
                        </a:rPr>
                        <a:t>Tipo de vacuna</a:t>
                      </a:r>
                      <a:endParaRPr lang="es-CO" sz="1600">
                        <a:effectLst/>
                        <a:latin typeface="Montserra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0"/>
                  </a:ext>
                </a:extLst>
              </a:tr>
              <a:tr h="186575">
                <a:tc gridSpan="3">
                  <a:txBody>
                    <a:bodyPr/>
                    <a:lstStyle/>
                    <a:p>
                      <a:pPr algn="ctr">
                        <a:lnSpc>
                          <a:spcPct val="107000"/>
                        </a:lnSpc>
                        <a:spcAft>
                          <a:spcPts val="0"/>
                        </a:spcAft>
                        <a:tabLst>
                          <a:tab pos="2305050" algn="l"/>
                        </a:tabLst>
                      </a:pPr>
                      <a:r>
                        <a:rPr lang="es-CO" sz="1600" dirty="0">
                          <a:effectLst/>
                          <a:latin typeface="Montserrat"/>
                        </a:rPr>
                        <a:t>Vivas atenuadas</a:t>
                      </a:r>
                      <a:endParaRPr lang="es-CO" sz="1600" dirty="0">
                        <a:effectLst/>
                        <a:latin typeface="Montserrat"/>
                        <a:ea typeface="Calibri" panose="020F0502020204030204" pitchFamily="34" charset="0"/>
                        <a:cs typeface="Times New Roman" panose="02020603050405020304" pitchFamily="18" charset="0"/>
                      </a:endParaRPr>
                    </a:p>
                  </a:txBody>
                  <a:tcPr marL="68580" marR="68580" marT="0" marB="0"/>
                </a:tc>
                <a:tc hMerge="1">
                  <a:txBody>
                    <a:bodyPr/>
                    <a:lstStyle/>
                    <a:p>
                      <a:endParaRPr lang="es-CO"/>
                    </a:p>
                  </a:txBody>
                  <a:tcPr/>
                </a:tc>
                <a:tc hMerge="1">
                  <a:txBody>
                    <a:bodyPr/>
                    <a:lstStyle/>
                    <a:p>
                      <a:endParaRPr lang="es-CO"/>
                    </a:p>
                  </a:txBody>
                  <a:tcPr/>
                </a:tc>
                <a:extLst>
                  <a:ext uri="{0D108BD9-81ED-4DB2-BD59-A6C34878D82A}">
                    <a16:rowId xmlns:a16="http://schemas.microsoft.com/office/drawing/2014/main" val="10001"/>
                  </a:ext>
                </a:extLst>
              </a:tr>
              <a:tr h="381788">
                <a:tc gridSpan="2">
                  <a:txBody>
                    <a:bodyPr/>
                    <a:lstStyle/>
                    <a:p>
                      <a:pPr algn="just">
                        <a:lnSpc>
                          <a:spcPct val="107000"/>
                        </a:lnSpc>
                        <a:spcAft>
                          <a:spcPts val="0"/>
                        </a:spcAft>
                        <a:tabLst>
                          <a:tab pos="2305050" algn="l"/>
                        </a:tabLst>
                      </a:pPr>
                      <a:r>
                        <a:rPr lang="es-CO" sz="1600" dirty="0">
                          <a:effectLst/>
                          <a:latin typeface="Montserrat"/>
                        </a:rPr>
                        <a:t>Virales</a:t>
                      </a:r>
                      <a:endParaRPr lang="es-CO" sz="1600" dirty="0">
                        <a:effectLst/>
                        <a:latin typeface="Montserrat"/>
                        <a:ea typeface="Calibri" panose="020F0502020204030204" pitchFamily="34" charset="0"/>
                        <a:cs typeface="Times New Roman" panose="02020603050405020304" pitchFamily="18" charset="0"/>
                      </a:endParaRPr>
                    </a:p>
                  </a:txBody>
                  <a:tcPr marL="68580" marR="68580" marT="0" marB="0">
                    <a:solidFill>
                      <a:schemeClr val="accent1">
                        <a:lumMod val="60000"/>
                        <a:lumOff val="40000"/>
                      </a:schemeClr>
                    </a:solidFill>
                  </a:tcPr>
                </a:tc>
                <a:tc hMerge="1">
                  <a:txBody>
                    <a:bodyPr/>
                    <a:lstStyle/>
                    <a:p>
                      <a:endParaRPr lang="es-CO"/>
                    </a:p>
                  </a:txBody>
                  <a:tcPr/>
                </a:tc>
                <a:tc>
                  <a:txBody>
                    <a:bodyPr/>
                    <a:lstStyle/>
                    <a:p>
                      <a:pPr algn="just">
                        <a:lnSpc>
                          <a:spcPct val="107000"/>
                        </a:lnSpc>
                        <a:spcAft>
                          <a:spcPts val="0"/>
                        </a:spcAft>
                        <a:tabLst>
                          <a:tab pos="2305050" algn="l"/>
                        </a:tabLst>
                      </a:pPr>
                      <a:r>
                        <a:rPr lang="es-CO" sz="1600" dirty="0">
                          <a:effectLst/>
                          <a:latin typeface="Montserrat"/>
                        </a:rPr>
                        <a:t>Sabin (polio oral u OPV), SPR, SR (MMR o MR), varicela, fiebre amarilla</a:t>
                      </a:r>
                      <a:endParaRPr lang="es-CO" sz="1600" dirty="0">
                        <a:effectLst/>
                        <a:latin typeface="Montserra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2"/>
                  </a:ext>
                </a:extLst>
              </a:tr>
              <a:tr h="186575">
                <a:tc gridSpan="2">
                  <a:txBody>
                    <a:bodyPr/>
                    <a:lstStyle/>
                    <a:p>
                      <a:pPr algn="just">
                        <a:lnSpc>
                          <a:spcPct val="107000"/>
                        </a:lnSpc>
                        <a:spcAft>
                          <a:spcPts val="0"/>
                        </a:spcAft>
                        <a:tabLst>
                          <a:tab pos="2305050" algn="l"/>
                        </a:tabLst>
                      </a:pPr>
                      <a:r>
                        <a:rPr lang="es-CO" sz="1600" dirty="0">
                          <a:effectLst/>
                          <a:latin typeface="Montserrat"/>
                        </a:rPr>
                        <a:t>Bacterianas</a:t>
                      </a:r>
                      <a:endParaRPr lang="es-CO" sz="1600" dirty="0">
                        <a:effectLst/>
                        <a:latin typeface="Montserrat"/>
                        <a:ea typeface="Calibri" panose="020F0502020204030204" pitchFamily="34" charset="0"/>
                        <a:cs typeface="Times New Roman" panose="02020603050405020304" pitchFamily="18" charset="0"/>
                      </a:endParaRPr>
                    </a:p>
                  </a:txBody>
                  <a:tcPr marL="68580" marR="68580" marT="0" marB="0">
                    <a:solidFill>
                      <a:schemeClr val="accent1">
                        <a:lumMod val="60000"/>
                        <a:lumOff val="40000"/>
                      </a:schemeClr>
                    </a:solidFill>
                  </a:tcPr>
                </a:tc>
                <a:tc hMerge="1">
                  <a:txBody>
                    <a:bodyPr/>
                    <a:lstStyle/>
                    <a:p>
                      <a:endParaRPr lang="es-CO"/>
                    </a:p>
                  </a:txBody>
                  <a:tcPr/>
                </a:tc>
                <a:tc>
                  <a:txBody>
                    <a:bodyPr/>
                    <a:lstStyle/>
                    <a:p>
                      <a:pPr algn="just">
                        <a:lnSpc>
                          <a:spcPct val="107000"/>
                        </a:lnSpc>
                        <a:spcAft>
                          <a:spcPts val="0"/>
                        </a:spcAft>
                        <a:tabLst>
                          <a:tab pos="2305050" algn="l"/>
                        </a:tabLst>
                      </a:pPr>
                      <a:r>
                        <a:rPr lang="es-CO" sz="1600">
                          <a:effectLst/>
                          <a:latin typeface="Montserrat"/>
                        </a:rPr>
                        <a:t>BCG</a:t>
                      </a:r>
                      <a:endParaRPr lang="es-CO" sz="1600">
                        <a:effectLst/>
                        <a:latin typeface="Montserra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3"/>
                  </a:ext>
                </a:extLst>
              </a:tr>
              <a:tr h="243402">
                <a:tc gridSpan="3">
                  <a:txBody>
                    <a:bodyPr/>
                    <a:lstStyle/>
                    <a:p>
                      <a:pPr algn="ctr">
                        <a:lnSpc>
                          <a:spcPct val="107000"/>
                        </a:lnSpc>
                        <a:spcAft>
                          <a:spcPts val="0"/>
                        </a:spcAft>
                        <a:tabLst>
                          <a:tab pos="2305050" algn="l"/>
                        </a:tabLst>
                      </a:pPr>
                      <a:r>
                        <a:rPr lang="es-CO" sz="1600" dirty="0">
                          <a:effectLst/>
                          <a:latin typeface="Montserrat"/>
                        </a:rPr>
                        <a:t>Vacunas inactivas o muertas</a:t>
                      </a:r>
                      <a:endParaRPr lang="es-CO" sz="1600" dirty="0">
                        <a:effectLst/>
                        <a:latin typeface="Montserrat"/>
                        <a:ea typeface="Calibri" panose="020F0502020204030204" pitchFamily="34" charset="0"/>
                        <a:cs typeface="Times New Roman" panose="02020603050405020304" pitchFamily="18" charset="0"/>
                      </a:endParaRPr>
                    </a:p>
                  </a:txBody>
                  <a:tcPr marL="68580" marR="68580" marT="0" marB="0"/>
                </a:tc>
                <a:tc hMerge="1">
                  <a:txBody>
                    <a:bodyPr/>
                    <a:lstStyle/>
                    <a:p>
                      <a:endParaRPr lang="es-CO"/>
                    </a:p>
                  </a:txBody>
                  <a:tcPr/>
                </a:tc>
                <a:tc hMerge="1">
                  <a:txBody>
                    <a:bodyPr/>
                    <a:lstStyle/>
                    <a:p>
                      <a:endParaRPr lang="es-CO"/>
                    </a:p>
                  </a:txBody>
                  <a:tcPr/>
                </a:tc>
                <a:extLst>
                  <a:ext uri="{0D108BD9-81ED-4DB2-BD59-A6C34878D82A}">
                    <a16:rowId xmlns:a16="http://schemas.microsoft.com/office/drawing/2014/main" val="10004"/>
                  </a:ext>
                </a:extLst>
              </a:tr>
              <a:tr h="381788">
                <a:tc rowSpan="2">
                  <a:txBody>
                    <a:bodyPr/>
                    <a:lstStyle/>
                    <a:p>
                      <a:pPr algn="just">
                        <a:lnSpc>
                          <a:spcPct val="107000"/>
                        </a:lnSpc>
                        <a:spcAft>
                          <a:spcPts val="0"/>
                        </a:spcAft>
                        <a:tabLst>
                          <a:tab pos="2305050" algn="l"/>
                        </a:tabLst>
                      </a:pPr>
                      <a:r>
                        <a:rPr lang="es-CO" sz="1600" dirty="0">
                          <a:effectLst/>
                          <a:latin typeface="Montserrat"/>
                        </a:rPr>
                        <a:t>Enteras</a:t>
                      </a:r>
                      <a:endParaRPr lang="es-CO" sz="1600" dirty="0">
                        <a:effectLst/>
                        <a:latin typeface="Montserrat"/>
                        <a:ea typeface="Calibri" panose="020F0502020204030204" pitchFamily="34" charset="0"/>
                        <a:cs typeface="Times New Roman" panose="02020603050405020304" pitchFamily="18" charset="0"/>
                      </a:endParaRPr>
                    </a:p>
                  </a:txBody>
                  <a:tcPr marL="68580" marR="68580" marT="0" marB="0">
                    <a:solidFill>
                      <a:schemeClr val="accent1">
                        <a:lumMod val="60000"/>
                        <a:lumOff val="40000"/>
                      </a:schemeClr>
                    </a:solidFill>
                  </a:tcPr>
                </a:tc>
                <a:tc>
                  <a:txBody>
                    <a:bodyPr/>
                    <a:lstStyle/>
                    <a:p>
                      <a:pPr algn="just">
                        <a:lnSpc>
                          <a:spcPct val="107000"/>
                        </a:lnSpc>
                        <a:spcAft>
                          <a:spcPts val="0"/>
                        </a:spcAft>
                        <a:tabLst>
                          <a:tab pos="2305050" algn="l"/>
                        </a:tabLst>
                      </a:pPr>
                      <a:r>
                        <a:rPr lang="es-CO" sz="1600">
                          <a:effectLst/>
                          <a:latin typeface="Montserrat"/>
                        </a:rPr>
                        <a:t>Virales</a:t>
                      </a:r>
                      <a:endParaRPr lang="es-CO" sz="1600">
                        <a:effectLst/>
                        <a:latin typeface="Montserrat"/>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tabLst>
                          <a:tab pos="2305050" algn="l"/>
                        </a:tabLst>
                      </a:pPr>
                      <a:r>
                        <a:rPr lang="es-CO" sz="1600" dirty="0">
                          <a:effectLst/>
                          <a:latin typeface="Montserrat"/>
                        </a:rPr>
                        <a:t>Salk (polio inyectable o IPV), rabia, influenza, hepatitis A</a:t>
                      </a:r>
                      <a:endParaRPr lang="es-CO" sz="1600" dirty="0">
                        <a:effectLst/>
                        <a:latin typeface="Montserra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5"/>
                  </a:ext>
                </a:extLst>
              </a:tr>
              <a:tr h="217670">
                <a:tc vMerge="1">
                  <a:txBody>
                    <a:bodyPr/>
                    <a:lstStyle/>
                    <a:p>
                      <a:endParaRPr lang="es-CO"/>
                    </a:p>
                  </a:txBody>
                  <a:tcPr/>
                </a:tc>
                <a:tc>
                  <a:txBody>
                    <a:bodyPr/>
                    <a:lstStyle/>
                    <a:p>
                      <a:pPr algn="just">
                        <a:lnSpc>
                          <a:spcPct val="107000"/>
                        </a:lnSpc>
                        <a:spcAft>
                          <a:spcPts val="0"/>
                        </a:spcAft>
                        <a:tabLst>
                          <a:tab pos="2305050" algn="l"/>
                        </a:tabLst>
                      </a:pPr>
                      <a:r>
                        <a:rPr lang="es-CO" sz="1600">
                          <a:effectLst/>
                          <a:latin typeface="Montserrat"/>
                        </a:rPr>
                        <a:t>Bacterianas</a:t>
                      </a:r>
                      <a:endParaRPr lang="es-CO" sz="1600">
                        <a:effectLst/>
                        <a:latin typeface="Montserrat"/>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tabLst>
                          <a:tab pos="2305050" algn="l"/>
                        </a:tabLst>
                      </a:pPr>
                      <a:r>
                        <a:rPr lang="es-CO" sz="1600" dirty="0" err="1">
                          <a:effectLst/>
                          <a:latin typeface="Montserrat"/>
                        </a:rPr>
                        <a:t>Pertusis</a:t>
                      </a:r>
                      <a:r>
                        <a:rPr lang="es-CO" sz="1600" dirty="0">
                          <a:effectLst/>
                          <a:latin typeface="Montserrat"/>
                        </a:rPr>
                        <a:t>, tifoidea, cólera</a:t>
                      </a:r>
                      <a:endParaRPr lang="es-CO" sz="1600" dirty="0">
                        <a:effectLst/>
                        <a:latin typeface="Montserra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6"/>
                  </a:ext>
                </a:extLst>
              </a:tr>
              <a:tr h="352419">
                <a:tc rowSpan="2">
                  <a:txBody>
                    <a:bodyPr/>
                    <a:lstStyle/>
                    <a:p>
                      <a:pPr algn="just">
                        <a:lnSpc>
                          <a:spcPct val="107000"/>
                        </a:lnSpc>
                        <a:spcAft>
                          <a:spcPts val="0"/>
                        </a:spcAft>
                        <a:tabLst>
                          <a:tab pos="2305050" algn="l"/>
                        </a:tabLst>
                      </a:pPr>
                      <a:r>
                        <a:rPr lang="es-CO" sz="1600" dirty="0">
                          <a:effectLst/>
                          <a:latin typeface="Montserrat"/>
                        </a:rPr>
                        <a:t>Fraccionadas</a:t>
                      </a:r>
                      <a:endParaRPr lang="es-CO" sz="1600" dirty="0">
                        <a:effectLst/>
                        <a:latin typeface="Montserrat"/>
                        <a:ea typeface="Calibri" panose="020F0502020204030204" pitchFamily="34" charset="0"/>
                        <a:cs typeface="Times New Roman" panose="02020603050405020304" pitchFamily="18" charset="0"/>
                      </a:endParaRPr>
                    </a:p>
                  </a:txBody>
                  <a:tcPr marL="68580" marR="68580" marT="0" marB="0">
                    <a:solidFill>
                      <a:schemeClr val="accent1">
                        <a:lumMod val="60000"/>
                        <a:lumOff val="40000"/>
                      </a:schemeClr>
                    </a:solidFill>
                  </a:tcPr>
                </a:tc>
                <a:tc>
                  <a:txBody>
                    <a:bodyPr/>
                    <a:lstStyle/>
                    <a:p>
                      <a:pPr algn="just">
                        <a:lnSpc>
                          <a:spcPct val="107000"/>
                        </a:lnSpc>
                        <a:spcAft>
                          <a:spcPts val="0"/>
                        </a:spcAft>
                        <a:tabLst>
                          <a:tab pos="2305050" algn="l"/>
                        </a:tabLst>
                      </a:pPr>
                      <a:r>
                        <a:rPr lang="es-CO" sz="1600">
                          <a:effectLst/>
                          <a:latin typeface="Montserrat"/>
                        </a:rPr>
                        <a:t>Subunidades</a:t>
                      </a:r>
                      <a:endParaRPr lang="es-CO" sz="1600">
                        <a:effectLst/>
                        <a:latin typeface="Montserrat"/>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tabLst>
                          <a:tab pos="2305050" algn="l"/>
                        </a:tabLst>
                      </a:pPr>
                      <a:r>
                        <a:rPr lang="es-CO" sz="1600" dirty="0">
                          <a:effectLst/>
                          <a:latin typeface="Montserrat"/>
                        </a:rPr>
                        <a:t>Hepatitis B, influenza, </a:t>
                      </a:r>
                      <a:r>
                        <a:rPr lang="es-CO" sz="1600" dirty="0" err="1">
                          <a:effectLst/>
                          <a:latin typeface="Montserrat"/>
                        </a:rPr>
                        <a:t>pertusis</a:t>
                      </a:r>
                      <a:r>
                        <a:rPr lang="es-CO" sz="1600" dirty="0">
                          <a:effectLst/>
                          <a:latin typeface="Montserrat"/>
                        </a:rPr>
                        <a:t> acelular</a:t>
                      </a:r>
                      <a:endParaRPr lang="es-CO" sz="1600" dirty="0">
                        <a:effectLst/>
                        <a:latin typeface="Montserra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7"/>
                  </a:ext>
                </a:extLst>
              </a:tr>
              <a:tr h="186575">
                <a:tc vMerge="1">
                  <a:txBody>
                    <a:bodyPr/>
                    <a:lstStyle/>
                    <a:p>
                      <a:endParaRPr lang="es-CO"/>
                    </a:p>
                  </a:txBody>
                  <a:tcPr/>
                </a:tc>
                <a:tc>
                  <a:txBody>
                    <a:bodyPr/>
                    <a:lstStyle/>
                    <a:p>
                      <a:pPr algn="just">
                        <a:lnSpc>
                          <a:spcPct val="107000"/>
                        </a:lnSpc>
                        <a:spcAft>
                          <a:spcPts val="0"/>
                        </a:spcAft>
                        <a:tabLst>
                          <a:tab pos="2305050" algn="l"/>
                        </a:tabLst>
                      </a:pPr>
                      <a:r>
                        <a:rPr lang="es-CO" sz="1600">
                          <a:effectLst/>
                          <a:latin typeface="Montserrat"/>
                        </a:rPr>
                        <a:t>Toxoides</a:t>
                      </a:r>
                      <a:endParaRPr lang="es-CO" sz="1600">
                        <a:effectLst/>
                        <a:latin typeface="Montserrat"/>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tabLst>
                          <a:tab pos="2305050" algn="l"/>
                        </a:tabLst>
                      </a:pPr>
                      <a:r>
                        <a:rPr lang="es-CO" sz="1600" dirty="0">
                          <a:effectLst/>
                          <a:latin typeface="Montserrat"/>
                        </a:rPr>
                        <a:t>Difteria, tétanos</a:t>
                      </a:r>
                      <a:endParaRPr lang="es-CO" sz="1600" dirty="0">
                        <a:effectLst/>
                        <a:latin typeface="Montserra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8"/>
                  </a:ext>
                </a:extLst>
              </a:tr>
              <a:tr h="383515">
                <a:tc rowSpan="2">
                  <a:txBody>
                    <a:bodyPr/>
                    <a:lstStyle/>
                    <a:p>
                      <a:pPr algn="just">
                        <a:lnSpc>
                          <a:spcPct val="107000"/>
                        </a:lnSpc>
                        <a:spcAft>
                          <a:spcPts val="0"/>
                        </a:spcAft>
                        <a:tabLst>
                          <a:tab pos="2305050" algn="l"/>
                        </a:tabLst>
                      </a:pPr>
                      <a:r>
                        <a:rPr lang="es-CO" sz="1600" dirty="0">
                          <a:effectLst/>
                          <a:latin typeface="Montserrat"/>
                        </a:rPr>
                        <a:t>Polisacáridos</a:t>
                      </a:r>
                      <a:endParaRPr lang="es-CO" sz="1600" dirty="0">
                        <a:effectLst/>
                        <a:latin typeface="Montserrat"/>
                        <a:ea typeface="Calibri" panose="020F0502020204030204" pitchFamily="34" charset="0"/>
                        <a:cs typeface="Times New Roman" panose="02020603050405020304" pitchFamily="18" charset="0"/>
                      </a:endParaRPr>
                    </a:p>
                  </a:txBody>
                  <a:tcPr marL="68580" marR="68580" marT="0" marB="0">
                    <a:solidFill>
                      <a:schemeClr val="accent1">
                        <a:lumMod val="60000"/>
                        <a:lumOff val="40000"/>
                      </a:schemeClr>
                    </a:solidFill>
                  </a:tcPr>
                </a:tc>
                <a:tc>
                  <a:txBody>
                    <a:bodyPr/>
                    <a:lstStyle/>
                    <a:p>
                      <a:pPr algn="just">
                        <a:lnSpc>
                          <a:spcPct val="107000"/>
                        </a:lnSpc>
                        <a:spcAft>
                          <a:spcPts val="0"/>
                        </a:spcAft>
                        <a:tabLst>
                          <a:tab pos="2305050" algn="l"/>
                        </a:tabLst>
                      </a:pPr>
                      <a:r>
                        <a:rPr lang="es-CO" sz="1600">
                          <a:effectLst/>
                          <a:latin typeface="Montserrat"/>
                        </a:rPr>
                        <a:t>Polisacáridos puros</a:t>
                      </a:r>
                      <a:endParaRPr lang="es-CO" sz="1600">
                        <a:effectLst/>
                        <a:latin typeface="Montserrat"/>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tabLst>
                          <a:tab pos="2305050" algn="l"/>
                        </a:tabLst>
                      </a:pPr>
                      <a:r>
                        <a:rPr lang="es-CO" sz="1600" dirty="0" err="1">
                          <a:effectLst/>
                          <a:latin typeface="Montserrat"/>
                        </a:rPr>
                        <a:t>Neumocóccica</a:t>
                      </a:r>
                      <a:r>
                        <a:rPr lang="es-CO" sz="1600" dirty="0">
                          <a:effectLst/>
                          <a:latin typeface="Montserrat"/>
                        </a:rPr>
                        <a:t> 23 </a:t>
                      </a:r>
                      <a:r>
                        <a:rPr lang="es-CO" sz="1600" dirty="0" err="1">
                          <a:effectLst/>
                          <a:latin typeface="Montserrat"/>
                        </a:rPr>
                        <a:t>valente</a:t>
                      </a:r>
                      <a:r>
                        <a:rPr lang="es-CO" sz="1600" dirty="0">
                          <a:effectLst/>
                          <a:latin typeface="Montserrat"/>
                        </a:rPr>
                        <a:t>, </a:t>
                      </a:r>
                      <a:r>
                        <a:rPr lang="es-CO" sz="1600" dirty="0" err="1">
                          <a:effectLst/>
                          <a:latin typeface="Montserrat"/>
                        </a:rPr>
                        <a:t>meningocóccica</a:t>
                      </a:r>
                      <a:endParaRPr lang="es-CO" sz="1600" dirty="0">
                        <a:effectLst/>
                        <a:latin typeface="Montserra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9"/>
                  </a:ext>
                </a:extLst>
              </a:tr>
              <a:tr h="487167">
                <a:tc vMerge="1">
                  <a:txBody>
                    <a:bodyPr/>
                    <a:lstStyle/>
                    <a:p>
                      <a:endParaRPr lang="es-CO"/>
                    </a:p>
                  </a:txBody>
                  <a:tcPr/>
                </a:tc>
                <a:tc>
                  <a:txBody>
                    <a:bodyPr/>
                    <a:lstStyle/>
                    <a:p>
                      <a:pPr algn="just">
                        <a:lnSpc>
                          <a:spcPct val="107000"/>
                        </a:lnSpc>
                        <a:spcAft>
                          <a:spcPts val="0"/>
                        </a:spcAft>
                        <a:tabLst>
                          <a:tab pos="2305050" algn="l"/>
                        </a:tabLst>
                      </a:pPr>
                      <a:r>
                        <a:rPr lang="es-CO" sz="1600">
                          <a:effectLst/>
                          <a:latin typeface="Montserrat"/>
                        </a:rPr>
                        <a:t>Polisacáridos conjugados</a:t>
                      </a:r>
                      <a:endParaRPr lang="es-CO" sz="1600">
                        <a:effectLst/>
                        <a:latin typeface="Montserrat"/>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tabLst>
                          <a:tab pos="2305050" algn="l"/>
                        </a:tabLst>
                      </a:pPr>
                      <a:r>
                        <a:rPr lang="es-CO" sz="1600" dirty="0" err="1">
                          <a:effectLst/>
                          <a:latin typeface="Montserrat"/>
                        </a:rPr>
                        <a:t>Haemophilus</a:t>
                      </a:r>
                      <a:r>
                        <a:rPr lang="es-CO" sz="1600" dirty="0">
                          <a:effectLst/>
                          <a:latin typeface="Montserrat"/>
                        </a:rPr>
                        <a:t> </a:t>
                      </a:r>
                      <a:r>
                        <a:rPr lang="es-CO" sz="1600" dirty="0" err="1">
                          <a:effectLst/>
                          <a:latin typeface="Montserrat"/>
                        </a:rPr>
                        <a:t>influenzae</a:t>
                      </a:r>
                      <a:r>
                        <a:rPr lang="es-CO" sz="1600" dirty="0">
                          <a:effectLst/>
                          <a:latin typeface="Montserrat"/>
                        </a:rPr>
                        <a:t> tipo b, </a:t>
                      </a:r>
                      <a:r>
                        <a:rPr lang="es-CO" sz="1600" dirty="0" err="1">
                          <a:effectLst/>
                          <a:latin typeface="Montserrat"/>
                        </a:rPr>
                        <a:t>neumocóccica</a:t>
                      </a:r>
                      <a:r>
                        <a:rPr lang="es-CO" sz="1600" dirty="0">
                          <a:effectLst/>
                          <a:latin typeface="Montserrat"/>
                        </a:rPr>
                        <a:t> 7 </a:t>
                      </a:r>
                      <a:r>
                        <a:rPr lang="es-CO" sz="1600" dirty="0" err="1">
                          <a:effectLst/>
                          <a:latin typeface="Montserrat"/>
                        </a:rPr>
                        <a:t>valente</a:t>
                      </a:r>
                      <a:r>
                        <a:rPr lang="es-CO" sz="1600" dirty="0">
                          <a:effectLst/>
                          <a:latin typeface="Montserrat"/>
                        </a:rPr>
                        <a:t>, </a:t>
                      </a:r>
                      <a:r>
                        <a:rPr lang="es-CO" sz="1600" dirty="0" err="1">
                          <a:effectLst/>
                          <a:latin typeface="Montserrat"/>
                        </a:rPr>
                        <a:t>meningocóccica</a:t>
                      </a:r>
                      <a:r>
                        <a:rPr lang="es-CO" sz="1600" dirty="0">
                          <a:effectLst/>
                          <a:latin typeface="Montserrat"/>
                        </a:rPr>
                        <a:t> C conjugada</a:t>
                      </a:r>
                      <a:endParaRPr lang="es-CO" sz="1600" dirty="0">
                        <a:effectLst/>
                        <a:latin typeface="Montserra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10"/>
                  </a:ext>
                </a:extLst>
              </a:tr>
            </a:tbl>
          </a:graphicData>
        </a:graphic>
      </p:graphicFrame>
    </p:spTree>
    <p:extLst>
      <p:ext uri="{BB962C8B-B14F-4D97-AF65-F5344CB8AC3E}">
        <p14:creationId xmlns:p14="http://schemas.microsoft.com/office/powerpoint/2010/main" val="5060243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2"/>
          <p:cNvSpPr/>
          <p:nvPr/>
        </p:nvSpPr>
        <p:spPr>
          <a:xfrm>
            <a:off x="1055570" y="501307"/>
            <a:ext cx="9994232" cy="1830629"/>
          </a:xfrm>
          <a:prstGeom prst="rect">
            <a:avLst/>
          </a:prstGeom>
          <a:ln>
            <a:solidFill>
              <a:schemeClr val="accent1"/>
            </a:solidFill>
          </a:ln>
        </p:spPr>
        <p:txBody>
          <a:bodyPr wrap="square">
            <a:spAutoFit/>
          </a:bodyPr>
          <a:lstStyle/>
          <a:p>
            <a:pPr marL="342900" lvl="0" indent="-342900" algn="just">
              <a:lnSpc>
                <a:spcPct val="107000"/>
              </a:lnSpc>
              <a:spcAft>
                <a:spcPts val="1000"/>
              </a:spcAft>
              <a:buFont typeface="Arial" panose="020B0604020202020204" pitchFamily="34" charset="0"/>
              <a:buChar char="-"/>
              <a:tabLst>
                <a:tab pos="2305050" algn="l"/>
              </a:tabLst>
            </a:pPr>
            <a:r>
              <a:rPr lang="es-CO" dirty="0">
                <a:latin typeface="Montserrat"/>
                <a:ea typeface="Calibri" panose="020F0502020204030204" pitchFamily="34" charset="0"/>
                <a:cs typeface="Times New Roman" panose="02020603050405020304" pitchFamily="18" charset="0"/>
              </a:rPr>
              <a:t>En difteria y tétanos no es el microorganismo el que causa la enfermedad como tal y la muerte, sino que es la toxina producida por este. </a:t>
            </a:r>
          </a:p>
          <a:p>
            <a:pPr marL="742950" lvl="1" indent="-285750" algn="just">
              <a:lnSpc>
                <a:spcPct val="107000"/>
              </a:lnSpc>
              <a:spcAft>
                <a:spcPts val="1000"/>
              </a:spcAft>
              <a:buFont typeface="Courier New" panose="02070309020205020404" pitchFamily="49" charset="0"/>
              <a:buChar char="o"/>
              <a:tabLst>
                <a:tab pos="2305050" algn="l"/>
              </a:tabLst>
            </a:pPr>
            <a:r>
              <a:rPr lang="es-CO" dirty="0">
                <a:latin typeface="Montserrat"/>
                <a:ea typeface="Calibri" panose="020F0502020204030204" pitchFamily="34" charset="0"/>
                <a:cs typeface="Times New Roman" panose="02020603050405020304" pitchFamily="18" charset="0"/>
              </a:rPr>
              <a:t>Toxoide: es una toxina modificada, para que sea inmunogénico pero no cause infección. Son los que se emplean en las vacunas.</a:t>
            </a:r>
          </a:p>
          <a:p>
            <a:pPr marL="742950" lvl="1" indent="-285750" algn="just">
              <a:lnSpc>
                <a:spcPct val="107000"/>
              </a:lnSpc>
              <a:spcAft>
                <a:spcPts val="1000"/>
              </a:spcAft>
              <a:buFont typeface="Courier New" panose="02070309020205020404" pitchFamily="49" charset="0"/>
              <a:buChar char="o"/>
              <a:tabLst>
                <a:tab pos="2305050" algn="l"/>
              </a:tabLst>
            </a:pPr>
            <a:r>
              <a:rPr lang="es-CO" dirty="0">
                <a:latin typeface="Montserrat"/>
                <a:ea typeface="Calibri" panose="020F0502020204030204" pitchFamily="34" charset="0"/>
                <a:cs typeface="Times New Roman" panose="02020603050405020304" pitchFamily="18" charset="0"/>
              </a:rPr>
              <a:t>Antitoxina: anticuerpos dirigidos contra la toxina.</a:t>
            </a:r>
            <a:endParaRPr lang="es-CO" dirty="0">
              <a:effectLst/>
              <a:latin typeface="Montserrat"/>
              <a:ea typeface="Calibri" panose="020F0502020204030204" pitchFamily="34" charset="0"/>
              <a:cs typeface="Times New Roman" panose="02020603050405020304" pitchFamily="18" charset="0"/>
            </a:endParaRPr>
          </a:p>
        </p:txBody>
      </p:sp>
      <p:graphicFrame>
        <p:nvGraphicFramePr>
          <p:cNvPr id="4" name="Tabla 3"/>
          <p:cNvGraphicFramePr>
            <a:graphicFrameLocks noGrp="1"/>
          </p:cNvGraphicFramePr>
          <p:nvPr>
            <p:extLst>
              <p:ext uri="{D42A27DB-BD31-4B8C-83A1-F6EECF244321}">
                <p14:modId xmlns:p14="http://schemas.microsoft.com/office/powerpoint/2010/main" val="297816211"/>
              </p:ext>
            </p:extLst>
          </p:nvPr>
        </p:nvGraphicFramePr>
        <p:xfrm>
          <a:off x="5123112" y="2969175"/>
          <a:ext cx="6523456" cy="3094781"/>
        </p:xfrm>
        <a:graphic>
          <a:graphicData uri="http://schemas.openxmlformats.org/drawingml/2006/table">
            <a:tbl>
              <a:tblPr firstRow="1" firstCol="1" bandRow="1">
                <a:tableStyleId>{5C22544A-7EE6-4342-B048-85BDC9FD1C3A}</a:tableStyleId>
              </a:tblPr>
              <a:tblGrid>
                <a:gridCol w="2174254">
                  <a:extLst>
                    <a:ext uri="{9D8B030D-6E8A-4147-A177-3AD203B41FA5}">
                      <a16:colId xmlns:a16="http://schemas.microsoft.com/office/drawing/2014/main" val="20000"/>
                    </a:ext>
                  </a:extLst>
                </a:gridCol>
                <a:gridCol w="2174254">
                  <a:extLst>
                    <a:ext uri="{9D8B030D-6E8A-4147-A177-3AD203B41FA5}">
                      <a16:colId xmlns:a16="http://schemas.microsoft.com/office/drawing/2014/main" val="20001"/>
                    </a:ext>
                  </a:extLst>
                </a:gridCol>
                <a:gridCol w="2174948">
                  <a:extLst>
                    <a:ext uri="{9D8B030D-6E8A-4147-A177-3AD203B41FA5}">
                      <a16:colId xmlns:a16="http://schemas.microsoft.com/office/drawing/2014/main" val="20002"/>
                    </a:ext>
                  </a:extLst>
                </a:gridCol>
              </a:tblGrid>
              <a:tr h="0">
                <a:tc>
                  <a:txBody>
                    <a:bodyPr/>
                    <a:lstStyle/>
                    <a:p>
                      <a:pPr algn="ctr">
                        <a:lnSpc>
                          <a:spcPct val="107000"/>
                        </a:lnSpc>
                        <a:spcAft>
                          <a:spcPts val="0"/>
                        </a:spcAft>
                        <a:tabLst>
                          <a:tab pos="2305050" algn="l"/>
                        </a:tabLst>
                      </a:pPr>
                      <a:r>
                        <a:rPr lang="es-CO" sz="1800" b="0" dirty="0">
                          <a:effectLst/>
                          <a:latin typeface="Montserrat"/>
                        </a:rPr>
                        <a:t>Tipo de vacuna</a:t>
                      </a:r>
                      <a:endParaRPr lang="es-CO" sz="1800" b="0" dirty="0">
                        <a:effectLst/>
                        <a:latin typeface="Montserrat"/>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tabLst>
                          <a:tab pos="2305050" algn="l"/>
                        </a:tabLst>
                      </a:pPr>
                      <a:r>
                        <a:rPr lang="es-CO" sz="1800" b="0">
                          <a:effectLst/>
                          <a:latin typeface="Montserrat"/>
                        </a:rPr>
                        <a:t>Replicativa</a:t>
                      </a:r>
                      <a:endParaRPr lang="es-CO" sz="1800" b="0">
                        <a:effectLst/>
                        <a:latin typeface="Montserrat"/>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tabLst>
                          <a:tab pos="2305050" algn="l"/>
                        </a:tabLst>
                      </a:pPr>
                      <a:r>
                        <a:rPr lang="es-CO" sz="1800" b="0">
                          <a:effectLst/>
                          <a:latin typeface="Montserrat"/>
                        </a:rPr>
                        <a:t>No replicativa</a:t>
                      </a:r>
                      <a:endParaRPr lang="es-CO" sz="1800" b="0">
                        <a:effectLst/>
                        <a:latin typeface="Montserra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0"/>
                  </a:ext>
                </a:extLst>
              </a:tr>
              <a:tr h="622798">
                <a:tc>
                  <a:txBody>
                    <a:bodyPr/>
                    <a:lstStyle/>
                    <a:p>
                      <a:pPr algn="just">
                        <a:lnSpc>
                          <a:spcPct val="107000"/>
                        </a:lnSpc>
                        <a:spcAft>
                          <a:spcPts val="0"/>
                        </a:spcAft>
                        <a:tabLst>
                          <a:tab pos="2305050" algn="l"/>
                        </a:tabLst>
                      </a:pPr>
                      <a:r>
                        <a:rPr lang="es-CO" sz="1800" b="0">
                          <a:effectLst/>
                          <a:latin typeface="Montserrat"/>
                        </a:rPr>
                        <a:t>Duración inmunidad</a:t>
                      </a:r>
                      <a:endParaRPr lang="es-CO" sz="1800" b="0">
                        <a:effectLst/>
                        <a:latin typeface="Montserrat"/>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tabLst>
                          <a:tab pos="2305050" algn="l"/>
                        </a:tabLst>
                      </a:pPr>
                      <a:r>
                        <a:rPr lang="es-CO" sz="1800" b="0">
                          <a:effectLst/>
                          <a:latin typeface="Montserrat"/>
                        </a:rPr>
                        <a:t>Larga. No requiere refuerzo</a:t>
                      </a:r>
                      <a:endParaRPr lang="es-CO" sz="1800" b="0">
                        <a:effectLst/>
                        <a:latin typeface="Montserrat"/>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tabLst>
                          <a:tab pos="2305050" algn="l"/>
                        </a:tabLst>
                      </a:pPr>
                      <a:r>
                        <a:rPr lang="es-CO" sz="1800" b="0">
                          <a:effectLst/>
                          <a:latin typeface="Montserrat"/>
                        </a:rPr>
                        <a:t>Corta. Requiere refuerzos</a:t>
                      </a:r>
                      <a:endParaRPr lang="es-CO" sz="1800" b="0">
                        <a:effectLst/>
                        <a:latin typeface="Montserra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1"/>
                  </a:ext>
                </a:extLst>
              </a:tr>
              <a:tr h="622798">
                <a:tc>
                  <a:txBody>
                    <a:bodyPr/>
                    <a:lstStyle/>
                    <a:p>
                      <a:pPr algn="just">
                        <a:lnSpc>
                          <a:spcPct val="107000"/>
                        </a:lnSpc>
                        <a:spcAft>
                          <a:spcPts val="0"/>
                        </a:spcAft>
                        <a:tabLst>
                          <a:tab pos="2305050" algn="l"/>
                        </a:tabLst>
                      </a:pPr>
                      <a:r>
                        <a:rPr lang="es-CO" sz="1800" b="0">
                          <a:effectLst/>
                          <a:latin typeface="Montserrat"/>
                        </a:rPr>
                        <a:t>Inmunidad primaria</a:t>
                      </a:r>
                      <a:endParaRPr lang="es-CO" sz="1800" b="0">
                        <a:effectLst/>
                        <a:latin typeface="Montserrat"/>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tabLst>
                          <a:tab pos="2305050" algn="l"/>
                        </a:tabLst>
                      </a:pPr>
                      <a:r>
                        <a:rPr lang="es-CO" sz="1800" b="0">
                          <a:effectLst/>
                          <a:latin typeface="Montserrat"/>
                        </a:rPr>
                        <a:t>IgG humoral IgA local</a:t>
                      </a:r>
                      <a:endParaRPr lang="es-CO" sz="1800" b="0">
                        <a:effectLst/>
                        <a:latin typeface="Montserrat"/>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tabLst>
                          <a:tab pos="2305050" algn="l"/>
                        </a:tabLst>
                      </a:pPr>
                      <a:r>
                        <a:rPr lang="es-CO" sz="1800" b="0" dirty="0" err="1">
                          <a:effectLst/>
                          <a:latin typeface="Montserrat"/>
                        </a:rPr>
                        <a:t>IgG</a:t>
                      </a:r>
                      <a:r>
                        <a:rPr lang="es-CO" sz="1800" b="0" dirty="0">
                          <a:effectLst/>
                          <a:latin typeface="Montserrat"/>
                        </a:rPr>
                        <a:t> humoral</a:t>
                      </a:r>
                      <a:endParaRPr lang="es-CO" sz="1800" b="0" dirty="0">
                        <a:effectLst/>
                        <a:latin typeface="Montserra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2"/>
                  </a:ext>
                </a:extLst>
              </a:tr>
              <a:tr h="299690">
                <a:tc>
                  <a:txBody>
                    <a:bodyPr/>
                    <a:lstStyle/>
                    <a:p>
                      <a:pPr algn="just">
                        <a:lnSpc>
                          <a:spcPct val="107000"/>
                        </a:lnSpc>
                        <a:spcAft>
                          <a:spcPts val="0"/>
                        </a:spcAft>
                        <a:tabLst>
                          <a:tab pos="2305050" algn="l"/>
                        </a:tabLst>
                      </a:pPr>
                      <a:r>
                        <a:rPr lang="es-CO" sz="1800" b="0">
                          <a:effectLst/>
                          <a:latin typeface="Montserrat"/>
                        </a:rPr>
                        <a:t>Teratogenicidad</a:t>
                      </a:r>
                      <a:endParaRPr lang="es-CO" sz="1800" b="0">
                        <a:effectLst/>
                        <a:latin typeface="Montserrat"/>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tabLst>
                          <a:tab pos="2305050" algn="l"/>
                        </a:tabLst>
                      </a:pPr>
                      <a:r>
                        <a:rPr lang="es-CO" sz="1800" b="0">
                          <a:effectLst/>
                          <a:latin typeface="Montserrat"/>
                        </a:rPr>
                        <a:t>Probable</a:t>
                      </a:r>
                      <a:endParaRPr lang="es-CO" sz="1800" b="0">
                        <a:effectLst/>
                        <a:latin typeface="Montserrat"/>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tabLst>
                          <a:tab pos="2305050" algn="l"/>
                        </a:tabLst>
                      </a:pPr>
                      <a:r>
                        <a:rPr lang="es-CO" sz="1800" b="0">
                          <a:effectLst/>
                          <a:latin typeface="Montserrat"/>
                        </a:rPr>
                        <a:t>Nula</a:t>
                      </a:r>
                      <a:endParaRPr lang="es-CO" sz="1800" b="0">
                        <a:effectLst/>
                        <a:latin typeface="Montserra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3"/>
                  </a:ext>
                </a:extLst>
              </a:tr>
              <a:tr h="1269015">
                <a:tc>
                  <a:txBody>
                    <a:bodyPr/>
                    <a:lstStyle/>
                    <a:p>
                      <a:pPr algn="just">
                        <a:lnSpc>
                          <a:spcPct val="107000"/>
                        </a:lnSpc>
                        <a:spcAft>
                          <a:spcPts val="0"/>
                        </a:spcAft>
                        <a:tabLst>
                          <a:tab pos="2305050" algn="l"/>
                        </a:tabLst>
                      </a:pPr>
                      <a:r>
                        <a:rPr lang="es-CO" sz="1800" b="0" dirty="0">
                          <a:effectLst/>
                          <a:latin typeface="Montserrat"/>
                        </a:rPr>
                        <a:t>Aplicación </a:t>
                      </a:r>
                      <a:r>
                        <a:rPr lang="es-CO" sz="1800" b="0" dirty="0" err="1">
                          <a:effectLst/>
                          <a:latin typeface="Montserrat"/>
                        </a:rPr>
                        <a:t>inmunodeficientes</a:t>
                      </a:r>
                      <a:endParaRPr lang="es-CO" sz="1800" b="0" dirty="0">
                        <a:effectLst/>
                        <a:latin typeface="Montserrat"/>
                        <a:ea typeface="Calibri" panose="020F0502020204030204" pitchFamily="34" charset="0"/>
                        <a:cs typeface="Times New Roman" panose="02020603050405020304" pitchFamily="18" charset="0"/>
                      </a:endParaRPr>
                    </a:p>
                  </a:txBody>
                  <a:tcPr marL="68580" marR="68580" marT="0" marB="0"/>
                </a:tc>
                <a:tc>
                  <a:txBody>
                    <a:bodyPr/>
                    <a:lstStyle/>
                    <a:p>
                      <a:pPr algn="l">
                        <a:lnSpc>
                          <a:spcPct val="107000"/>
                        </a:lnSpc>
                        <a:spcAft>
                          <a:spcPts val="0"/>
                        </a:spcAft>
                        <a:tabLst>
                          <a:tab pos="2305050" algn="l"/>
                        </a:tabLst>
                      </a:pPr>
                      <a:r>
                        <a:rPr lang="es-CO" sz="1800" b="0">
                          <a:effectLst/>
                          <a:latin typeface="Montserrat"/>
                        </a:rPr>
                        <a:t>Contraindicada con complicaciones y/o mortalidad</a:t>
                      </a:r>
                      <a:endParaRPr lang="es-CO" sz="1800" b="0">
                        <a:effectLst/>
                        <a:latin typeface="Montserrat"/>
                        <a:ea typeface="Calibri" panose="020F0502020204030204" pitchFamily="34" charset="0"/>
                        <a:cs typeface="Times New Roman" panose="02020603050405020304" pitchFamily="18" charset="0"/>
                      </a:endParaRPr>
                    </a:p>
                  </a:txBody>
                  <a:tcPr marL="68580" marR="68580" marT="0" marB="0"/>
                </a:tc>
                <a:tc>
                  <a:txBody>
                    <a:bodyPr/>
                    <a:lstStyle/>
                    <a:p>
                      <a:pPr algn="l">
                        <a:lnSpc>
                          <a:spcPct val="107000"/>
                        </a:lnSpc>
                        <a:spcAft>
                          <a:spcPts val="0"/>
                        </a:spcAft>
                        <a:tabLst>
                          <a:tab pos="2305050" algn="l"/>
                        </a:tabLst>
                      </a:pPr>
                      <a:r>
                        <a:rPr lang="es-CO" sz="1800" b="0" dirty="0">
                          <a:effectLst/>
                          <a:latin typeface="Montserrat"/>
                        </a:rPr>
                        <a:t>Posible con pocas complicaciones </a:t>
                      </a:r>
                      <a:endParaRPr lang="es-CO" sz="1800" b="0" dirty="0">
                        <a:effectLst/>
                        <a:latin typeface="Montserra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29026197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p:cNvSpPr txBox="1"/>
          <p:nvPr/>
        </p:nvSpPr>
        <p:spPr>
          <a:xfrm>
            <a:off x="4709308" y="1236747"/>
            <a:ext cx="6648919" cy="553998"/>
          </a:xfrm>
          <a:prstGeom prst="rect">
            <a:avLst/>
          </a:prstGeom>
          <a:noFill/>
        </p:spPr>
        <p:txBody>
          <a:bodyPr wrap="square" rtlCol="0">
            <a:spAutoFit/>
          </a:bodyPr>
          <a:lstStyle/>
          <a:p>
            <a:r>
              <a:rPr lang="es-CO" sz="3000" b="1" dirty="0">
                <a:solidFill>
                  <a:srgbClr val="00AAA7"/>
                </a:solidFill>
                <a:latin typeface="Montserrat"/>
              </a:rPr>
              <a:t>VÍAS DE ADMINISTRACIÓN</a:t>
            </a:r>
          </a:p>
        </p:txBody>
      </p:sp>
      <p:graphicFrame>
        <p:nvGraphicFramePr>
          <p:cNvPr id="4" name="Tabla 3"/>
          <p:cNvGraphicFramePr>
            <a:graphicFrameLocks noGrp="1"/>
          </p:cNvGraphicFramePr>
          <p:nvPr>
            <p:extLst>
              <p:ext uri="{D42A27DB-BD31-4B8C-83A1-F6EECF244321}">
                <p14:modId xmlns:p14="http://schemas.microsoft.com/office/powerpoint/2010/main" val="2202769132"/>
              </p:ext>
            </p:extLst>
          </p:nvPr>
        </p:nvGraphicFramePr>
        <p:xfrm>
          <a:off x="4709308" y="2059191"/>
          <a:ext cx="7182169" cy="2875460"/>
        </p:xfrm>
        <a:graphic>
          <a:graphicData uri="http://schemas.openxmlformats.org/drawingml/2006/table">
            <a:tbl>
              <a:tblPr firstRow="1" firstCol="1" bandRow="1">
                <a:tableStyleId>{5C22544A-7EE6-4342-B048-85BDC9FD1C3A}</a:tableStyleId>
              </a:tblPr>
              <a:tblGrid>
                <a:gridCol w="1967776">
                  <a:extLst>
                    <a:ext uri="{9D8B030D-6E8A-4147-A177-3AD203B41FA5}">
                      <a16:colId xmlns:a16="http://schemas.microsoft.com/office/drawing/2014/main" val="20000"/>
                    </a:ext>
                  </a:extLst>
                </a:gridCol>
                <a:gridCol w="5214393">
                  <a:extLst>
                    <a:ext uri="{9D8B030D-6E8A-4147-A177-3AD203B41FA5}">
                      <a16:colId xmlns:a16="http://schemas.microsoft.com/office/drawing/2014/main" val="20001"/>
                    </a:ext>
                  </a:extLst>
                </a:gridCol>
              </a:tblGrid>
              <a:tr h="319496">
                <a:tc>
                  <a:txBody>
                    <a:bodyPr/>
                    <a:lstStyle/>
                    <a:p>
                      <a:pPr algn="ctr">
                        <a:lnSpc>
                          <a:spcPct val="107000"/>
                        </a:lnSpc>
                        <a:spcAft>
                          <a:spcPts val="0"/>
                        </a:spcAft>
                        <a:tabLst>
                          <a:tab pos="2305050" algn="l"/>
                        </a:tabLst>
                      </a:pPr>
                      <a:r>
                        <a:rPr lang="es-CO" sz="1600" dirty="0">
                          <a:effectLst/>
                          <a:latin typeface="Montserrat"/>
                        </a:rPr>
                        <a:t>Vías de aplicación</a:t>
                      </a:r>
                      <a:endParaRPr lang="es-CO" sz="1600" dirty="0">
                        <a:effectLst/>
                        <a:latin typeface="Montserrat"/>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tabLst>
                          <a:tab pos="2305050" algn="l"/>
                        </a:tabLst>
                      </a:pPr>
                      <a:r>
                        <a:rPr lang="es-CO" sz="1600" dirty="0">
                          <a:effectLst/>
                          <a:latin typeface="Montserrat"/>
                        </a:rPr>
                        <a:t>Biológico</a:t>
                      </a:r>
                      <a:endParaRPr lang="es-CO" sz="1600" dirty="0">
                        <a:effectLst/>
                        <a:latin typeface="Montserra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0"/>
                  </a:ext>
                </a:extLst>
              </a:tr>
              <a:tr h="319496">
                <a:tc>
                  <a:txBody>
                    <a:bodyPr/>
                    <a:lstStyle/>
                    <a:p>
                      <a:pPr algn="just">
                        <a:lnSpc>
                          <a:spcPct val="107000"/>
                        </a:lnSpc>
                        <a:spcAft>
                          <a:spcPts val="0"/>
                        </a:spcAft>
                        <a:tabLst>
                          <a:tab pos="2305050" algn="l"/>
                        </a:tabLst>
                      </a:pPr>
                      <a:r>
                        <a:rPr lang="es-CO" sz="1600">
                          <a:effectLst/>
                          <a:latin typeface="Montserrat"/>
                        </a:rPr>
                        <a:t>Vía oral</a:t>
                      </a:r>
                      <a:endParaRPr lang="es-CO" sz="1600">
                        <a:effectLst/>
                        <a:latin typeface="Montserrat"/>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tabLst>
                          <a:tab pos="2305050" algn="l"/>
                        </a:tabLst>
                      </a:pPr>
                      <a:r>
                        <a:rPr lang="es-CO" sz="1600" dirty="0">
                          <a:effectLst/>
                          <a:latin typeface="Montserrat"/>
                        </a:rPr>
                        <a:t>Polio tipo Sabin, cólera, tifoidea y rotavirus. </a:t>
                      </a:r>
                      <a:endParaRPr lang="es-CO" sz="1600" dirty="0">
                        <a:effectLst/>
                        <a:latin typeface="Montserra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1"/>
                  </a:ext>
                </a:extLst>
              </a:tr>
              <a:tr h="319496">
                <a:tc>
                  <a:txBody>
                    <a:bodyPr/>
                    <a:lstStyle/>
                    <a:p>
                      <a:pPr algn="just">
                        <a:lnSpc>
                          <a:spcPct val="107000"/>
                        </a:lnSpc>
                        <a:spcAft>
                          <a:spcPts val="0"/>
                        </a:spcAft>
                        <a:tabLst>
                          <a:tab pos="2305050" algn="l"/>
                        </a:tabLst>
                      </a:pPr>
                      <a:r>
                        <a:rPr lang="es-CO" sz="1600">
                          <a:effectLst/>
                          <a:latin typeface="Montserrat"/>
                        </a:rPr>
                        <a:t>Intradérmica</a:t>
                      </a:r>
                      <a:endParaRPr lang="es-CO" sz="1600">
                        <a:effectLst/>
                        <a:latin typeface="Montserrat"/>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tabLst>
                          <a:tab pos="2305050" algn="l"/>
                        </a:tabLst>
                      </a:pPr>
                      <a:r>
                        <a:rPr lang="es-CO" sz="1600" dirty="0">
                          <a:effectLst/>
                          <a:latin typeface="Montserrat"/>
                        </a:rPr>
                        <a:t>BCG y rabia. </a:t>
                      </a:r>
                      <a:endParaRPr lang="es-CO" sz="1600" dirty="0">
                        <a:effectLst/>
                        <a:latin typeface="Montserra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2"/>
                  </a:ext>
                </a:extLst>
              </a:tr>
              <a:tr h="958486">
                <a:tc>
                  <a:txBody>
                    <a:bodyPr/>
                    <a:lstStyle/>
                    <a:p>
                      <a:pPr algn="just">
                        <a:lnSpc>
                          <a:spcPct val="107000"/>
                        </a:lnSpc>
                        <a:spcAft>
                          <a:spcPts val="0"/>
                        </a:spcAft>
                        <a:tabLst>
                          <a:tab pos="2305050" algn="l"/>
                        </a:tabLst>
                      </a:pPr>
                      <a:r>
                        <a:rPr lang="es-CO" sz="1600">
                          <a:effectLst/>
                          <a:latin typeface="Montserrat"/>
                        </a:rPr>
                        <a:t>Subcutánea</a:t>
                      </a:r>
                      <a:endParaRPr lang="es-CO" sz="1600">
                        <a:effectLst/>
                        <a:latin typeface="Montserrat"/>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tabLst>
                          <a:tab pos="2305050" algn="l"/>
                        </a:tabLst>
                      </a:pPr>
                      <a:r>
                        <a:rPr lang="es-CO" sz="1600" dirty="0">
                          <a:effectLst/>
                          <a:latin typeface="Montserrat"/>
                        </a:rPr>
                        <a:t>Sarampión, paperas, rubeola (SRP), polio tipo </a:t>
                      </a:r>
                      <a:r>
                        <a:rPr lang="es-CO" sz="1600" dirty="0" err="1">
                          <a:effectLst/>
                          <a:latin typeface="Montserrat"/>
                        </a:rPr>
                        <a:t>salk</a:t>
                      </a:r>
                      <a:r>
                        <a:rPr lang="es-CO" sz="1600" dirty="0">
                          <a:effectLst/>
                          <a:latin typeface="Montserrat"/>
                        </a:rPr>
                        <a:t>, fiebre amarilla, cólera, tifoidea parenteral (pueden aplicarse también IM).</a:t>
                      </a:r>
                      <a:endParaRPr lang="es-CO" sz="1600" dirty="0">
                        <a:effectLst/>
                        <a:latin typeface="Montserra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3"/>
                  </a:ext>
                </a:extLst>
              </a:tr>
              <a:tr h="638990">
                <a:tc>
                  <a:txBody>
                    <a:bodyPr/>
                    <a:lstStyle/>
                    <a:p>
                      <a:pPr algn="just">
                        <a:lnSpc>
                          <a:spcPct val="107000"/>
                        </a:lnSpc>
                        <a:spcAft>
                          <a:spcPts val="0"/>
                        </a:spcAft>
                        <a:tabLst>
                          <a:tab pos="2305050" algn="l"/>
                        </a:tabLst>
                      </a:pPr>
                      <a:r>
                        <a:rPr lang="es-CO" sz="1600">
                          <a:effectLst/>
                          <a:latin typeface="Montserrat"/>
                        </a:rPr>
                        <a:t>Intramuscular</a:t>
                      </a:r>
                      <a:endParaRPr lang="es-CO" sz="1600">
                        <a:effectLst/>
                        <a:latin typeface="Montserrat"/>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tabLst>
                          <a:tab pos="2305050" algn="l"/>
                        </a:tabLst>
                      </a:pPr>
                      <a:r>
                        <a:rPr lang="es-CO" sz="1600" dirty="0">
                          <a:effectLst/>
                          <a:latin typeface="Montserrat"/>
                        </a:rPr>
                        <a:t>Toxoide diftérico y tetánico, </a:t>
                      </a:r>
                      <a:r>
                        <a:rPr lang="es-CO" sz="1600" dirty="0" err="1">
                          <a:effectLst/>
                          <a:latin typeface="Montserrat"/>
                        </a:rPr>
                        <a:t>pertusis</a:t>
                      </a:r>
                      <a:r>
                        <a:rPr lang="es-CO" sz="1600" dirty="0">
                          <a:effectLst/>
                          <a:latin typeface="Montserrat"/>
                        </a:rPr>
                        <a:t> DPT, hepatitis A, hepatitis B, </a:t>
                      </a:r>
                      <a:r>
                        <a:rPr lang="es-CO" sz="1600" dirty="0" err="1">
                          <a:effectLst/>
                          <a:latin typeface="Montserrat"/>
                        </a:rPr>
                        <a:t>HiB</a:t>
                      </a:r>
                      <a:r>
                        <a:rPr lang="es-CO" sz="1600" dirty="0">
                          <a:effectLst/>
                          <a:latin typeface="Montserrat"/>
                        </a:rPr>
                        <a:t>, neumococo, meningococo, influenza.</a:t>
                      </a:r>
                      <a:endParaRPr lang="es-CO" sz="1600" dirty="0">
                        <a:effectLst/>
                        <a:latin typeface="Montserra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4"/>
                  </a:ext>
                </a:extLst>
              </a:tr>
              <a:tr h="319496">
                <a:tc>
                  <a:txBody>
                    <a:bodyPr/>
                    <a:lstStyle/>
                    <a:p>
                      <a:pPr algn="just">
                        <a:lnSpc>
                          <a:spcPct val="107000"/>
                        </a:lnSpc>
                        <a:spcAft>
                          <a:spcPts val="0"/>
                        </a:spcAft>
                        <a:tabLst>
                          <a:tab pos="2305050" algn="l"/>
                        </a:tabLst>
                      </a:pPr>
                      <a:r>
                        <a:rPr lang="es-CO" sz="1600">
                          <a:effectLst/>
                          <a:latin typeface="Montserrat"/>
                        </a:rPr>
                        <a:t>Nasal</a:t>
                      </a:r>
                      <a:endParaRPr lang="es-CO" sz="1600">
                        <a:effectLst/>
                        <a:latin typeface="Montserrat"/>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tabLst>
                          <a:tab pos="2305050" algn="l"/>
                        </a:tabLst>
                      </a:pPr>
                      <a:r>
                        <a:rPr lang="es-CO" sz="1600" dirty="0">
                          <a:effectLst/>
                          <a:latin typeface="Montserrat"/>
                        </a:rPr>
                        <a:t>LAIV (viva de influenza). </a:t>
                      </a:r>
                      <a:endParaRPr lang="es-CO" sz="1600" dirty="0">
                        <a:effectLst/>
                        <a:latin typeface="Montserra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105522104"/>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E36D434D-E43E-46B1-B15C-3F8F1C7CD985}" vid="{2065B3BA-C76D-4BC7-A0DF-9D99B62B0311}"/>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Presentation_FR_nueva</Template>
  <TotalTime>4377</TotalTime>
  <Words>5166</Words>
  <Application>Microsoft Office PowerPoint</Application>
  <PresentationFormat>Panorámica</PresentationFormat>
  <Paragraphs>476</Paragraphs>
  <Slides>68</Slides>
  <Notes>1</Notes>
  <HiddenSlides>0</HiddenSlides>
  <MMClips>0</MMClips>
  <ScaleCrop>false</ScaleCrop>
  <HeadingPairs>
    <vt:vector size="6" baseType="variant">
      <vt:variant>
        <vt:lpstr>Fuentes usadas</vt:lpstr>
      </vt:variant>
      <vt:variant>
        <vt:i4>7</vt:i4>
      </vt:variant>
      <vt:variant>
        <vt:lpstr>Tema</vt:lpstr>
      </vt:variant>
      <vt:variant>
        <vt:i4>1</vt:i4>
      </vt:variant>
      <vt:variant>
        <vt:lpstr>Títulos de diapositiva</vt:lpstr>
      </vt:variant>
      <vt:variant>
        <vt:i4>68</vt:i4>
      </vt:variant>
    </vt:vector>
  </HeadingPairs>
  <TitlesOfParts>
    <vt:vector size="76" baseType="lpstr">
      <vt:lpstr>Arial</vt:lpstr>
      <vt:lpstr>Calibri</vt:lpstr>
      <vt:lpstr>Calibri Light</vt:lpstr>
      <vt:lpstr>Courier New</vt:lpstr>
      <vt:lpstr>Montserrat</vt:lpstr>
      <vt:lpstr>Symbol</vt:lpstr>
      <vt:lpstr>Wingdings</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laura alvarez londoño</dc:creator>
  <cp:lastModifiedBy>Comunicaciones</cp:lastModifiedBy>
  <cp:revision>164</cp:revision>
  <dcterms:created xsi:type="dcterms:W3CDTF">2020-11-02T00:18:26Z</dcterms:created>
  <dcterms:modified xsi:type="dcterms:W3CDTF">2020-11-23T18:11:24Z</dcterms:modified>
</cp:coreProperties>
</file>