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8" r:id="rId2"/>
    <p:sldId id="386" r:id="rId3"/>
    <p:sldId id="387" r:id="rId4"/>
    <p:sldId id="391" r:id="rId5"/>
    <p:sldId id="392" r:id="rId6"/>
    <p:sldId id="388" r:id="rId7"/>
    <p:sldId id="389" r:id="rId8"/>
    <p:sldId id="390" r:id="rId9"/>
    <p:sldId id="357" r:id="rId10"/>
    <p:sldId id="330" r:id="rId11"/>
    <p:sldId id="267" r:id="rId12"/>
    <p:sldId id="331" r:id="rId13"/>
    <p:sldId id="351" r:id="rId14"/>
    <p:sldId id="270" r:id="rId15"/>
    <p:sldId id="332" r:id="rId16"/>
    <p:sldId id="352" r:id="rId17"/>
    <p:sldId id="356" r:id="rId18"/>
    <p:sldId id="333" r:id="rId19"/>
    <p:sldId id="310" r:id="rId20"/>
    <p:sldId id="354" r:id="rId21"/>
    <p:sldId id="275" r:id="rId22"/>
    <p:sldId id="277" r:id="rId23"/>
    <p:sldId id="336" r:id="rId24"/>
    <p:sldId id="345" r:id="rId25"/>
    <p:sldId id="355" r:id="rId26"/>
    <p:sldId id="338" r:id="rId27"/>
    <p:sldId id="359" r:id="rId28"/>
    <p:sldId id="362" r:id="rId29"/>
    <p:sldId id="361" r:id="rId30"/>
    <p:sldId id="363" r:id="rId31"/>
    <p:sldId id="358" r:id="rId32"/>
    <p:sldId id="364" r:id="rId33"/>
    <p:sldId id="269" r:id="rId34"/>
    <p:sldId id="271" r:id="rId35"/>
    <p:sldId id="308" r:id="rId36"/>
    <p:sldId id="339" r:id="rId37"/>
    <p:sldId id="340" r:id="rId38"/>
    <p:sldId id="341" r:id="rId39"/>
    <p:sldId id="365" r:id="rId40"/>
    <p:sldId id="342" r:id="rId41"/>
    <p:sldId id="343" r:id="rId42"/>
    <p:sldId id="287" r:id="rId43"/>
    <p:sldId id="282" r:id="rId44"/>
    <p:sldId id="279" r:id="rId45"/>
    <p:sldId id="313" r:id="rId46"/>
    <p:sldId id="367" r:id="rId47"/>
    <p:sldId id="368" r:id="rId48"/>
    <p:sldId id="369" r:id="rId49"/>
    <p:sldId id="370" r:id="rId50"/>
    <p:sldId id="374" r:id="rId51"/>
    <p:sldId id="372" r:id="rId52"/>
    <p:sldId id="373" r:id="rId53"/>
    <p:sldId id="377" r:id="rId54"/>
    <p:sldId id="376" r:id="rId55"/>
    <p:sldId id="280" r:id="rId56"/>
    <p:sldId id="378" r:id="rId57"/>
    <p:sldId id="375" r:id="rId58"/>
    <p:sldId id="379" r:id="rId59"/>
    <p:sldId id="315" r:id="rId60"/>
    <p:sldId id="380" r:id="rId61"/>
    <p:sldId id="381" r:id="rId62"/>
    <p:sldId id="382" r:id="rId63"/>
    <p:sldId id="383" r:id="rId64"/>
    <p:sldId id="384" r:id="rId65"/>
    <p:sldId id="385" r:id="rId66"/>
    <p:sldId id="393" r:id="rId67"/>
    <p:sldId id="394" r:id="rId68"/>
    <p:sldId id="307" r:id="rId6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AEAA"/>
    <a:srgbClr val="00AAA7"/>
    <a:srgbClr val="152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02" autoAdjust="0"/>
    <p:restoredTop sz="82205" autoAdjust="0"/>
  </p:normalViewPr>
  <p:slideViewPr>
    <p:cSldViewPr snapToGrid="0" showGuides="1">
      <p:cViewPr varScale="1">
        <p:scale>
          <a:sx n="55" d="100"/>
          <a:sy n="55" d="100"/>
        </p:scale>
        <p:origin x="93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3BD2F7-E7BF-4ACE-83C6-26DE98C9867A}" type="doc">
      <dgm:prSet loTypeId="urn:microsoft.com/office/officeart/2005/8/layout/gear1" loCatId="process" qsTypeId="urn:microsoft.com/office/officeart/2005/8/quickstyle/simple1" qsCatId="simple" csTypeId="urn:microsoft.com/office/officeart/2005/8/colors/accent1_4" csCatId="accent1" phldr="1"/>
      <dgm:spPr/>
    </dgm:pt>
    <dgm:pt modelId="{A6D09706-4933-46C9-8756-7BE099B6C995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500" b="0" dirty="0">
              <a:latin typeface="Montserrat" pitchFamily="2" charset="77"/>
            </a:rPr>
            <a:t>Biológico</a:t>
          </a:r>
        </a:p>
      </dgm:t>
    </dgm:pt>
    <dgm:pt modelId="{B1CE246E-BAB6-4E95-9309-3D924456A849}" type="parTrans" cxnId="{BEA902D8-A9EC-45D6-93A6-60717848697E}">
      <dgm:prSet/>
      <dgm:spPr/>
      <dgm:t>
        <a:bodyPr/>
        <a:lstStyle/>
        <a:p>
          <a:endParaRPr lang="es-CO" sz="1500" b="0">
            <a:latin typeface="Montserrat" pitchFamily="2" charset="77"/>
          </a:endParaRPr>
        </a:p>
      </dgm:t>
    </dgm:pt>
    <dgm:pt modelId="{334296CA-7A45-4895-AEEF-B5D767B95478}" type="sibTrans" cxnId="{BEA902D8-A9EC-45D6-93A6-60717848697E}">
      <dgm:prSet/>
      <dgm:spPr>
        <a:solidFill>
          <a:srgbClr val="152B48"/>
        </a:solidFill>
      </dgm:spPr>
      <dgm:t>
        <a:bodyPr/>
        <a:lstStyle/>
        <a:p>
          <a:endParaRPr lang="es-CO" sz="1500" b="0">
            <a:latin typeface="Montserrat" pitchFamily="2" charset="77"/>
          </a:endParaRPr>
        </a:p>
      </dgm:t>
    </dgm:pt>
    <dgm:pt modelId="{754DB9EB-6EF7-4219-91DD-CAC2DEBF7AC8}">
      <dgm:prSet phldrT="[Texto]" custT="1"/>
      <dgm:spPr>
        <a:solidFill>
          <a:srgbClr val="06AEAA"/>
        </a:solidFill>
        <a:ln>
          <a:solidFill>
            <a:srgbClr val="06AEAA"/>
          </a:solidFill>
        </a:ln>
      </dgm:spPr>
      <dgm:t>
        <a:bodyPr/>
        <a:lstStyle/>
        <a:p>
          <a:r>
            <a:rPr lang="es-CO" sz="1500" b="0" dirty="0">
              <a:latin typeface="Montserrat" pitchFamily="2" charset="77"/>
            </a:rPr>
            <a:t>Psicológico</a:t>
          </a:r>
        </a:p>
      </dgm:t>
    </dgm:pt>
    <dgm:pt modelId="{6A0450BE-7150-4326-BC17-19C3070475D2}" type="parTrans" cxnId="{C17D7BF1-CFCF-4CE5-A7BC-F41F7E6E029A}">
      <dgm:prSet/>
      <dgm:spPr/>
      <dgm:t>
        <a:bodyPr/>
        <a:lstStyle/>
        <a:p>
          <a:endParaRPr lang="es-CO" sz="1500" b="0">
            <a:latin typeface="Montserrat" pitchFamily="2" charset="77"/>
          </a:endParaRPr>
        </a:p>
      </dgm:t>
    </dgm:pt>
    <dgm:pt modelId="{4EA4CEC2-E92E-4A03-A51A-007CF99CD32F}" type="sibTrans" cxnId="{C17D7BF1-CFCF-4CE5-A7BC-F41F7E6E029A}">
      <dgm:prSet/>
      <dgm:spPr>
        <a:solidFill>
          <a:srgbClr val="06AEAA"/>
        </a:solidFill>
        <a:ln>
          <a:solidFill>
            <a:srgbClr val="06AEAA"/>
          </a:solidFill>
        </a:ln>
      </dgm:spPr>
      <dgm:t>
        <a:bodyPr/>
        <a:lstStyle/>
        <a:p>
          <a:endParaRPr lang="es-CO" sz="1500" b="0">
            <a:latin typeface="Montserrat" pitchFamily="2" charset="77"/>
          </a:endParaRPr>
        </a:p>
      </dgm:t>
    </dgm:pt>
    <dgm:pt modelId="{7E5C4827-B9DE-42A9-B8B8-BAA7D28767DE}">
      <dgm:prSet phldrT="[Texto]" custT="1"/>
      <dgm:spPr>
        <a:solidFill>
          <a:srgbClr val="06AEAA"/>
        </a:solidFill>
        <a:ln>
          <a:solidFill>
            <a:srgbClr val="06AEAA"/>
          </a:solidFill>
        </a:ln>
      </dgm:spPr>
      <dgm:t>
        <a:bodyPr/>
        <a:lstStyle/>
        <a:p>
          <a:r>
            <a:rPr lang="es-CO" sz="1500" b="0" dirty="0">
              <a:latin typeface="Montserrat" pitchFamily="2" charset="77"/>
            </a:rPr>
            <a:t>Social</a:t>
          </a:r>
        </a:p>
      </dgm:t>
    </dgm:pt>
    <dgm:pt modelId="{043F138A-2C1C-4ED7-B557-F11063B7FF46}" type="parTrans" cxnId="{13A8565F-ECE8-4376-ABDB-6CD2FB4B33A6}">
      <dgm:prSet/>
      <dgm:spPr/>
      <dgm:t>
        <a:bodyPr/>
        <a:lstStyle/>
        <a:p>
          <a:endParaRPr lang="es-CO" sz="1500" b="0">
            <a:latin typeface="Montserrat" pitchFamily="2" charset="77"/>
          </a:endParaRPr>
        </a:p>
      </dgm:t>
    </dgm:pt>
    <dgm:pt modelId="{A60916CD-CA7B-46A4-BDFD-CCACAD3E73F5}" type="sibTrans" cxnId="{13A8565F-ECE8-4376-ABDB-6CD2FB4B33A6}">
      <dgm:prSet/>
      <dgm:spPr>
        <a:solidFill>
          <a:srgbClr val="06AEAA"/>
        </a:solidFill>
        <a:ln>
          <a:solidFill>
            <a:srgbClr val="06AEAA"/>
          </a:solidFill>
        </a:ln>
      </dgm:spPr>
      <dgm:t>
        <a:bodyPr/>
        <a:lstStyle/>
        <a:p>
          <a:endParaRPr lang="es-CO" sz="1500" b="0">
            <a:latin typeface="Montserrat" pitchFamily="2" charset="77"/>
          </a:endParaRPr>
        </a:p>
      </dgm:t>
    </dgm:pt>
    <dgm:pt modelId="{810F2718-FAA4-4614-83CD-8B1B39EBF923}" type="pres">
      <dgm:prSet presAssocID="{5E3BD2F7-E7BF-4ACE-83C6-26DE98C9867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28473AD-28EC-401F-A809-195C352BAA0F}" type="pres">
      <dgm:prSet presAssocID="{A6D09706-4933-46C9-8756-7BE099B6C995}" presName="gear1" presStyleLbl="node1" presStyleIdx="0" presStyleCnt="3">
        <dgm:presLayoutVars>
          <dgm:chMax val="1"/>
          <dgm:bulletEnabled val="1"/>
        </dgm:presLayoutVars>
      </dgm:prSet>
      <dgm:spPr/>
    </dgm:pt>
    <dgm:pt modelId="{FC92528E-9E1B-432F-BC01-3A5C9FE696EF}" type="pres">
      <dgm:prSet presAssocID="{A6D09706-4933-46C9-8756-7BE099B6C995}" presName="gear1srcNode" presStyleLbl="node1" presStyleIdx="0" presStyleCnt="3"/>
      <dgm:spPr/>
    </dgm:pt>
    <dgm:pt modelId="{7994C52E-0222-47EB-8FC4-7F2CA0C54DC2}" type="pres">
      <dgm:prSet presAssocID="{A6D09706-4933-46C9-8756-7BE099B6C995}" presName="gear1dstNode" presStyleLbl="node1" presStyleIdx="0" presStyleCnt="3"/>
      <dgm:spPr/>
    </dgm:pt>
    <dgm:pt modelId="{F1BA944E-F6B1-48C7-A5E9-DD985D6D0A52}" type="pres">
      <dgm:prSet presAssocID="{754DB9EB-6EF7-4219-91DD-CAC2DEBF7AC8}" presName="gear2" presStyleLbl="node1" presStyleIdx="1" presStyleCnt="3">
        <dgm:presLayoutVars>
          <dgm:chMax val="1"/>
          <dgm:bulletEnabled val="1"/>
        </dgm:presLayoutVars>
      </dgm:prSet>
      <dgm:spPr/>
    </dgm:pt>
    <dgm:pt modelId="{338A99B2-4AAC-4C2D-BA7F-FA5E3C0808C6}" type="pres">
      <dgm:prSet presAssocID="{754DB9EB-6EF7-4219-91DD-CAC2DEBF7AC8}" presName="gear2srcNode" presStyleLbl="node1" presStyleIdx="1" presStyleCnt="3"/>
      <dgm:spPr/>
    </dgm:pt>
    <dgm:pt modelId="{D24763F4-0A3E-4A8F-8866-417342E847FA}" type="pres">
      <dgm:prSet presAssocID="{754DB9EB-6EF7-4219-91DD-CAC2DEBF7AC8}" presName="gear2dstNode" presStyleLbl="node1" presStyleIdx="1" presStyleCnt="3"/>
      <dgm:spPr/>
    </dgm:pt>
    <dgm:pt modelId="{D98719AB-76F9-40D1-AC36-C9D0ADB1C0EF}" type="pres">
      <dgm:prSet presAssocID="{7E5C4827-B9DE-42A9-B8B8-BAA7D28767DE}" presName="gear3" presStyleLbl="node1" presStyleIdx="2" presStyleCnt="3"/>
      <dgm:spPr/>
    </dgm:pt>
    <dgm:pt modelId="{DACC3999-91B5-4F09-A9A1-F344B600EC4B}" type="pres">
      <dgm:prSet presAssocID="{7E5C4827-B9DE-42A9-B8B8-BAA7D28767DE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A6919DE-ADCA-4004-9364-445345C4DC44}" type="pres">
      <dgm:prSet presAssocID="{7E5C4827-B9DE-42A9-B8B8-BAA7D28767DE}" presName="gear3srcNode" presStyleLbl="node1" presStyleIdx="2" presStyleCnt="3"/>
      <dgm:spPr/>
    </dgm:pt>
    <dgm:pt modelId="{EB82A9F6-41E4-4040-AF12-5650D6FF067D}" type="pres">
      <dgm:prSet presAssocID="{7E5C4827-B9DE-42A9-B8B8-BAA7D28767DE}" presName="gear3dstNode" presStyleLbl="node1" presStyleIdx="2" presStyleCnt="3"/>
      <dgm:spPr/>
    </dgm:pt>
    <dgm:pt modelId="{4C487457-2827-4D54-9F40-A0006B0DD6C3}" type="pres">
      <dgm:prSet presAssocID="{334296CA-7A45-4895-AEEF-B5D767B95478}" presName="connector1" presStyleLbl="sibTrans2D1" presStyleIdx="0" presStyleCnt="3"/>
      <dgm:spPr/>
    </dgm:pt>
    <dgm:pt modelId="{D337BE0A-94C3-4290-A0AC-D8DDD559D9D8}" type="pres">
      <dgm:prSet presAssocID="{4EA4CEC2-E92E-4A03-A51A-007CF99CD32F}" presName="connector2" presStyleLbl="sibTrans2D1" presStyleIdx="1" presStyleCnt="3"/>
      <dgm:spPr/>
    </dgm:pt>
    <dgm:pt modelId="{577B6E14-50C0-4448-8846-0DE3BDC4EFF8}" type="pres">
      <dgm:prSet presAssocID="{A60916CD-CA7B-46A4-BDFD-CCACAD3E73F5}" presName="connector3" presStyleLbl="sibTrans2D1" presStyleIdx="2" presStyleCnt="3"/>
      <dgm:spPr/>
    </dgm:pt>
  </dgm:ptLst>
  <dgm:cxnLst>
    <dgm:cxn modelId="{8858170A-3EF8-4FD4-A647-319BFBCBE5D3}" type="presOf" srcId="{5E3BD2F7-E7BF-4ACE-83C6-26DE98C9867A}" destId="{810F2718-FAA4-4614-83CD-8B1B39EBF923}" srcOrd="0" destOrd="0" presId="urn:microsoft.com/office/officeart/2005/8/layout/gear1"/>
    <dgm:cxn modelId="{5C5CE314-0B49-480E-BCD9-9B6AF5D131EB}" type="presOf" srcId="{4EA4CEC2-E92E-4A03-A51A-007CF99CD32F}" destId="{D337BE0A-94C3-4290-A0AC-D8DDD559D9D8}" srcOrd="0" destOrd="0" presId="urn:microsoft.com/office/officeart/2005/8/layout/gear1"/>
    <dgm:cxn modelId="{32CE5816-E073-4A2B-90DD-8B2AFC1F2CE2}" type="presOf" srcId="{754DB9EB-6EF7-4219-91DD-CAC2DEBF7AC8}" destId="{D24763F4-0A3E-4A8F-8866-417342E847FA}" srcOrd="2" destOrd="0" presId="urn:microsoft.com/office/officeart/2005/8/layout/gear1"/>
    <dgm:cxn modelId="{E683B220-CD40-40EA-B453-E01CD44B9F49}" type="presOf" srcId="{7E5C4827-B9DE-42A9-B8B8-BAA7D28767DE}" destId="{EA6919DE-ADCA-4004-9364-445345C4DC44}" srcOrd="2" destOrd="0" presId="urn:microsoft.com/office/officeart/2005/8/layout/gear1"/>
    <dgm:cxn modelId="{9D7F442B-9B0A-4699-9BA7-982A75953E49}" type="presOf" srcId="{754DB9EB-6EF7-4219-91DD-CAC2DEBF7AC8}" destId="{F1BA944E-F6B1-48C7-A5E9-DD985D6D0A52}" srcOrd="0" destOrd="0" presId="urn:microsoft.com/office/officeart/2005/8/layout/gear1"/>
    <dgm:cxn modelId="{9CFE5D5D-CF81-4A89-97C0-C8B3295858CA}" type="presOf" srcId="{7E5C4827-B9DE-42A9-B8B8-BAA7D28767DE}" destId="{DACC3999-91B5-4F09-A9A1-F344B600EC4B}" srcOrd="1" destOrd="0" presId="urn:microsoft.com/office/officeart/2005/8/layout/gear1"/>
    <dgm:cxn modelId="{13A8565F-ECE8-4376-ABDB-6CD2FB4B33A6}" srcId="{5E3BD2F7-E7BF-4ACE-83C6-26DE98C9867A}" destId="{7E5C4827-B9DE-42A9-B8B8-BAA7D28767DE}" srcOrd="2" destOrd="0" parTransId="{043F138A-2C1C-4ED7-B557-F11063B7FF46}" sibTransId="{A60916CD-CA7B-46A4-BDFD-CCACAD3E73F5}"/>
    <dgm:cxn modelId="{4557E3B6-292E-4EDE-9418-69EE0282BF65}" type="presOf" srcId="{754DB9EB-6EF7-4219-91DD-CAC2DEBF7AC8}" destId="{338A99B2-4AAC-4C2D-BA7F-FA5E3C0808C6}" srcOrd="1" destOrd="0" presId="urn:microsoft.com/office/officeart/2005/8/layout/gear1"/>
    <dgm:cxn modelId="{BBA86AB9-D1EF-40A6-9706-804BE78B47D5}" type="presOf" srcId="{7E5C4827-B9DE-42A9-B8B8-BAA7D28767DE}" destId="{EB82A9F6-41E4-4040-AF12-5650D6FF067D}" srcOrd="3" destOrd="0" presId="urn:microsoft.com/office/officeart/2005/8/layout/gear1"/>
    <dgm:cxn modelId="{25A7BCBC-86B5-46E1-9285-3A6E855B2122}" type="presOf" srcId="{A60916CD-CA7B-46A4-BDFD-CCACAD3E73F5}" destId="{577B6E14-50C0-4448-8846-0DE3BDC4EFF8}" srcOrd="0" destOrd="0" presId="urn:microsoft.com/office/officeart/2005/8/layout/gear1"/>
    <dgm:cxn modelId="{DF6B08C7-AFDF-4EB3-9C93-7228E263676D}" type="presOf" srcId="{A6D09706-4933-46C9-8756-7BE099B6C995}" destId="{FC92528E-9E1B-432F-BC01-3A5C9FE696EF}" srcOrd="1" destOrd="0" presId="urn:microsoft.com/office/officeart/2005/8/layout/gear1"/>
    <dgm:cxn modelId="{EA00ACC8-095A-47CC-9C32-265E87FBDA59}" type="presOf" srcId="{334296CA-7A45-4895-AEEF-B5D767B95478}" destId="{4C487457-2827-4D54-9F40-A0006B0DD6C3}" srcOrd="0" destOrd="0" presId="urn:microsoft.com/office/officeart/2005/8/layout/gear1"/>
    <dgm:cxn modelId="{BEA902D8-A9EC-45D6-93A6-60717848697E}" srcId="{5E3BD2F7-E7BF-4ACE-83C6-26DE98C9867A}" destId="{A6D09706-4933-46C9-8756-7BE099B6C995}" srcOrd="0" destOrd="0" parTransId="{B1CE246E-BAB6-4E95-9309-3D924456A849}" sibTransId="{334296CA-7A45-4895-AEEF-B5D767B95478}"/>
    <dgm:cxn modelId="{45CFA1EA-C90D-4059-A19D-570DF675BAE0}" type="presOf" srcId="{A6D09706-4933-46C9-8756-7BE099B6C995}" destId="{7994C52E-0222-47EB-8FC4-7F2CA0C54DC2}" srcOrd="2" destOrd="0" presId="urn:microsoft.com/office/officeart/2005/8/layout/gear1"/>
    <dgm:cxn modelId="{C17D7BF1-CFCF-4CE5-A7BC-F41F7E6E029A}" srcId="{5E3BD2F7-E7BF-4ACE-83C6-26DE98C9867A}" destId="{754DB9EB-6EF7-4219-91DD-CAC2DEBF7AC8}" srcOrd="1" destOrd="0" parTransId="{6A0450BE-7150-4326-BC17-19C3070475D2}" sibTransId="{4EA4CEC2-E92E-4A03-A51A-007CF99CD32F}"/>
    <dgm:cxn modelId="{4636A2FB-E9A8-4187-8972-7621E2AE3229}" type="presOf" srcId="{7E5C4827-B9DE-42A9-B8B8-BAA7D28767DE}" destId="{D98719AB-76F9-40D1-AC36-C9D0ADB1C0EF}" srcOrd="0" destOrd="0" presId="urn:microsoft.com/office/officeart/2005/8/layout/gear1"/>
    <dgm:cxn modelId="{6E538EFD-C6FF-464A-B1D3-AB5794D2E6CD}" type="presOf" srcId="{A6D09706-4933-46C9-8756-7BE099B6C995}" destId="{728473AD-28EC-401F-A809-195C352BAA0F}" srcOrd="0" destOrd="0" presId="urn:microsoft.com/office/officeart/2005/8/layout/gear1"/>
    <dgm:cxn modelId="{269B7F5E-DB1F-4DA4-B0CE-050EDDE4CA09}" type="presParOf" srcId="{810F2718-FAA4-4614-83CD-8B1B39EBF923}" destId="{728473AD-28EC-401F-A809-195C352BAA0F}" srcOrd="0" destOrd="0" presId="urn:microsoft.com/office/officeart/2005/8/layout/gear1"/>
    <dgm:cxn modelId="{55A8B6C8-F8F9-4E9B-97AC-A80E6A18DB47}" type="presParOf" srcId="{810F2718-FAA4-4614-83CD-8B1B39EBF923}" destId="{FC92528E-9E1B-432F-BC01-3A5C9FE696EF}" srcOrd="1" destOrd="0" presId="urn:microsoft.com/office/officeart/2005/8/layout/gear1"/>
    <dgm:cxn modelId="{B439C693-F7BC-460E-AC73-17F202B77DE9}" type="presParOf" srcId="{810F2718-FAA4-4614-83CD-8B1B39EBF923}" destId="{7994C52E-0222-47EB-8FC4-7F2CA0C54DC2}" srcOrd="2" destOrd="0" presId="urn:microsoft.com/office/officeart/2005/8/layout/gear1"/>
    <dgm:cxn modelId="{54C13614-BD55-488E-933F-E021FC372157}" type="presParOf" srcId="{810F2718-FAA4-4614-83CD-8B1B39EBF923}" destId="{F1BA944E-F6B1-48C7-A5E9-DD985D6D0A52}" srcOrd="3" destOrd="0" presId="urn:microsoft.com/office/officeart/2005/8/layout/gear1"/>
    <dgm:cxn modelId="{930169E0-EF79-4A81-BB7B-DBFD7E31AA00}" type="presParOf" srcId="{810F2718-FAA4-4614-83CD-8B1B39EBF923}" destId="{338A99B2-4AAC-4C2D-BA7F-FA5E3C0808C6}" srcOrd="4" destOrd="0" presId="urn:microsoft.com/office/officeart/2005/8/layout/gear1"/>
    <dgm:cxn modelId="{C6A1FDA5-AC70-4E58-9A91-689EAF73F7EB}" type="presParOf" srcId="{810F2718-FAA4-4614-83CD-8B1B39EBF923}" destId="{D24763F4-0A3E-4A8F-8866-417342E847FA}" srcOrd="5" destOrd="0" presId="urn:microsoft.com/office/officeart/2005/8/layout/gear1"/>
    <dgm:cxn modelId="{E3252231-FB14-461F-AB32-D2CEF3E082E7}" type="presParOf" srcId="{810F2718-FAA4-4614-83CD-8B1B39EBF923}" destId="{D98719AB-76F9-40D1-AC36-C9D0ADB1C0EF}" srcOrd="6" destOrd="0" presId="urn:microsoft.com/office/officeart/2005/8/layout/gear1"/>
    <dgm:cxn modelId="{3FF25C48-3EFB-4904-A16A-CA0C973B1B84}" type="presParOf" srcId="{810F2718-FAA4-4614-83CD-8B1B39EBF923}" destId="{DACC3999-91B5-4F09-A9A1-F344B600EC4B}" srcOrd="7" destOrd="0" presId="urn:microsoft.com/office/officeart/2005/8/layout/gear1"/>
    <dgm:cxn modelId="{A1477E5C-CC28-4C26-B8EE-A1FB8FCA16F1}" type="presParOf" srcId="{810F2718-FAA4-4614-83CD-8B1B39EBF923}" destId="{EA6919DE-ADCA-4004-9364-445345C4DC44}" srcOrd="8" destOrd="0" presId="urn:microsoft.com/office/officeart/2005/8/layout/gear1"/>
    <dgm:cxn modelId="{CDA0616F-701C-4D21-AB12-AA6C96106B63}" type="presParOf" srcId="{810F2718-FAA4-4614-83CD-8B1B39EBF923}" destId="{EB82A9F6-41E4-4040-AF12-5650D6FF067D}" srcOrd="9" destOrd="0" presId="urn:microsoft.com/office/officeart/2005/8/layout/gear1"/>
    <dgm:cxn modelId="{240CFDB6-EA26-4677-904A-A333C56F270E}" type="presParOf" srcId="{810F2718-FAA4-4614-83CD-8B1B39EBF923}" destId="{4C487457-2827-4D54-9F40-A0006B0DD6C3}" srcOrd="10" destOrd="0" presId="urn:microsoft.com/office/officeart/2005/8/layout/gear1"/>
    <dgm:cxn modelId="{F6B1B0E2-6862-470C-A5B6-0F1AF64D0105}" type="presParOf" srcId="{810F2718-FAA4-4614-83CD-8B1B39EBF923}" destId="{D337BE0A-94C3-4290-A0AC-D8DDD559D9D8}" srcOrd="11" destOrd="0" presId="urn:microsoft.com/office/officeart/2005/8/layout/gear1"/>
    <dgm:cxn modelId="{27521A3B-B466-4FBA-9F0C-AF62EA7A4D91}" type="presParOf" srcId="{810F2718-FAA4-4614-83CD-8B1B39EBF923}" destId="{577B6E14-50C0-4448-8846-0DE3BDC4EFF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C8290B9-2D8E-1540-9AB3-B5462D054E08}" type="doc">
      <dgm:prSet loTypeId="urn:microsoft.com/office/officeart/2005/8/layout/hierarchy2" loCatId="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15858B97-0B6B-3C47-8E0E-3E6995E5C995}">
      <dgm:prSet phldrT="[Texto]"/>
      <dgm:spPr>
        <a:solidFill>
          <a:srgbClr val="152B48"/>
        </a:solidFill>
        <a:ln>
          <a:solidFill>
            <a:srgbClr val="152B48"/>
          </a:solidFill>
        </a:ln>
      </dgm:spPr>
      <dgm:t>
        <a:bodyPr/>
        <a:lstStyle/>
        <a:p>
          <a:r>
            <a:rPr lang="es-ES" dirty="0">
              <a:solidFill>
                <a:schemeClr val="bg1"/>
              </a:solidFill>
              <a:latin typeface="Montserrat" pitchFamily="2" charset="77"/>
            </a:rPr>
            <a:t>Respuesta a trauma</a:t>
          </a:r>
        </a:p>
      </dgm:t>
    </dgm:pt>
    <dgm:pt modelId="{8745A719-B47E-8F46-B6B3-544EEE30112D}" type="parTrans" cxnId="{7CADFB07-8D0C-9C46-83C8-1BA3B2FEFF6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F1388ED3-E827-F945-8383-1E1E93723F0F}" type="sibTrans" cxnId="{7CADFB07-8D0C-9C46-83C8-1BA3B2FEFF6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A894106-8BA9-9545-9AD1-C49ACDA431E7}">
      <dgm:prSet phldrT="[Texto]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Reacción de estrés agudo.</a:t>
          </a:r>
        </a:p>
      </dgm:t>
    </dgm:pt>
    <dgm:pt modelId="{D4AAC4C8-78C4-6846-AE29-8F1533562F05}" type="parTrans" cxnId="{822EC682-EE6B-5043-A33C-D2D9D838C574}">
      <dgm:prSet/>
      <dgm:spPr>
        <a:solidFill>
          <a:srgbClr val="00AAA7"/>
        </a:solidFill>
        <a:ln>
          <a:solidFill>
            <a:srgbClr val="06AEAA"/>
          </a:solidFill>
        </a:ln>
      </dgm:spPr>
      <dgm:t>
        <a:bodyPr/>
        <a:lstStyle/>
        <a:p>
          <a:endParaRPr lang="es-ES">
            <a:latin typeface="Montserrat" pitchFamily="2" charset="77"/>
          </a:endParaRPr>
        </a:p>
      </dgm:t>
    </dgm:pt>
    <dgm:pt modelId="{3621A16A-49AF-924D-89C0-8E4D1FBE998E}" type="sibTrans" cxnId="{822EC682-EE6B-5043-A33C-D2D9D838C574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AA134EC2-E73F-514B-B68E-357535FE739D}">
      <dgm:prSet phldrT="[Texto]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Trastorno de estrés agudo.</a:t>
          </a:r>
        </a:p>
      </dgm:t>
    </dgm:pt>
    <dgm:pt modelId="{DF1C56D5-6051-A940-AB1F-5311B182C35D}" type="parTrans" cxnId="{3FF2D583-0C53-654E-8E49-3C86063982DA}">
      <dgm:prSet/>
      <dgm:spPr>
        <a:solidFill>
          <a:srgbClr val="00AAA7"/>
        </a:solidFill>
        <a:ln>
          <a:solidFill>
            <a:srgbClr val="06AEAA"/>
          </a:solidFill>
        </a:ln>
      </dgm:spPr>
      <dgm:t>
        <a:bodyPr/>
        <a:lstStyle/>
        <a:p>
          <a:endParaRPr lang="es-ES">
            <a:latin typeface="Montserrat" pitchFamily="2" charset="77"/>
          </a:endParaRPr>
        </a:p>
      </dgm:t>
    </dgm:pt>
    <dgm:pt modelId="{0E0EC17E-267C-9548-BC7B-18578318AE8B}" type="sibTrans" cxnId="{3FF2D583-0C53-654E-8E49-3C86063982DA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4C5004D0-B5D4-954A-94CB-F90832FEE1D2}">
      <dgm:prSet phldrT="[Texto]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Trastorno de estrés postraumático.</a:t>
          </a:r>
        </a:p>
      </dgm:t>
    </dgm:pt>
    <dgm:pt modelId="{3F8A7AE9-1DB0-8E45-8974-79716927B023}" type="parTrans" cxnId="{25DF5C8C-934F-9442-994E-1F3D4C2F24A8}">
      <dgm:prSet/>
      <dgm:spPr>
        <a:solidFill>
          <a:srgbClr val="00AAA7"/>
        </a:solidFill>
        <a:ln>
          <a:solidFill>
            <a:srgbClr val="06AEAA"/>
          </a:solidFill>
        </a:ln>
      </dgm:spPr>
      <dgm:t>
        <a:bodyPr/>
        <a:lstStyle/>
        <a:p>
          <a:endParaRPr lang="es-ES">
            <a:latin typeface="Montserrat" pitchFamily="2" charset="77"/>
          </a:endParaRPr>
        </a:p>
      </dgm:t>
    </dgm:pt>
    <dgm:pt modelId="{B24EA526-A431-7A47-BC50-BC728BC0137B}" type="sibTrans" cxnId="{25DF5C8C-934F-9442-994E-1F3D4C2F24A8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86F85394-70B6-8144-A778-C4C4EC58C829}">
      <dgm:prSet phldrT="[Texto]"/>
      <dgm:spPr>
        <a:solidFill>
          <a:srgbClr val="152B48"/>
        </a:solidFill>
        <a:ln>
          <a:solidFill>
            <a:srgbClr val="152B48"/>
          </a:solidFill>
        </a:ln>
      </dgm:spPr>
      <dgm:t>
        <a:bodyPr/>
        <a:lstStyle/>
        <a:p>
          <a:r>
            <a:rPr lang="es-ES" dirty="0">
              <a:solidFill>
                <a:schemeClr val="bg1"/>
              </a:solidFill>
              <a:latin typeface="Montserrat" pitchFamily="2" charset="77"/>
            </a:rPr>
            <a:t>Respuesta a evento vital</a:t>
          </a:r>
        </a:p>
      </dgm:t>
    </dgm:pt>
    <dgm:pt modelId="{80B8830A-55BD-A740-BDDE-10A28F038DDD}" type="parTrans" cxnId="{85A94153-06B3-3F4C-9026-6A9A5B643F32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1C610C15-A887-284E-AF4C-F7503AB88CBA}" type="sibTrans" cxnId="{85A94153-06B3-3F4C-9026-6A9A5B643F32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B5AA4FD6-EAE6-A647-A945-8FCBB13F6291}">
      <dgm:prSet phldrT="[Texto]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Trastorno adaptativo (ajuste).</a:t>
          </a:r>
        </a:p>
      </dgm:t>
    </dgm:pt>
    <dgm:pt modelId="{6957876B-2E16-F147-AF32-B5D4AA431085}" type="parTrans" cxnId="{ABF1D633-8084-4748-B890-AA2E794E1B11}">
      <dgm:prSet/>
      <dgm:spPr>
        <a:solidFill>
          <a:srgbClr val="00AAA7"/>
        </a:solidFill>
        <a:ln>
          <a:solidFill>
            <a:srgbClr val="06AEAA"/>
          </a:solidFill>
        </a:ln>
      </dgm:spPr>
      <dgm:t>
        <a:bodyPr/>
        <a:lstStyle/>
        <a:p>
          <a:endParaRPr lang="es-ES">
            <a:latin typeface="Montserrat" pitchFamily="2" charset="77"/>
          </a:endParaRPr>
        </a:p>
      </dgm:t>
    </dgm:pt>
    <dgm:pt modelId="{990FC1AD-0E58-8446-98C3-9366FF59AA47}" type="sibTrans" cxnId="{ABF1D633-8084-4748-B890-AA2E794E1B11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B37F55FC-54C2-7B4F-A418-04EAC7D6D592}" type="pres">
      <dgm:prSet presAssocID="{6C8290B9-2D8E-1540-9AB3-B5462D054E0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03674CF-6858-E940-94DD-AB09084A36A3}" type="pres">
      <dgm:prSet presAssocID="{86F85394-70B6-8144-A778-C4C4EC58C829}" presName="root1" presStyleCnt="0"/>
      <dgm:spPr/>
    </dgm:pt>
    <dgm:pt modelId="{1263F7FF-728D-CB49-BC51-9CB1954793F4}" type="pres">
      <dgm:prSet presAssocID="{86F85394-70B6-8144-A778-C4C4EC58C829}" presName="LevelOneTextNode" presStyleLbl="node0" presStyleIdx="0" presStyleCnt="2">
        <dgm:presLayoutVars>
          <dgm:chPref val="3"/>
        </dgm:presLayoutVars>
      </dgm:prSet>
      <dgm:spPr/>
    </dgm:pt>
    <dgm:pt modelId="{54775EA5-97E5-4649-8F78-7F836EF666B4}" type="pres">
      <dgm:prSet presAssocID="{86F85394-70B6-8144-A778-C4C4EC58C829}" presName="level2hierChild" presStyleCnt="0"/>
      <dgm:spPr/>
    </dgm:pt>
    <dgm:pt modelId="{5EBD8BC9-EC39-264E-8300-8E293D52D055}" type="pres">
      <dgm:prSet presAssocID="{6957876B-2E16-F147-AF32-B5D4AA431085}" presName="conn2-1" presStyleLbl="parChTrans1D2" presStyleIdx="0" presStyleCnt="4"/>
      <dgm:spPr/>
    </dgm:pt>
    <dgm:pt modelId="{EE0DBB7D-22B2-4649-A886-73C4B257A8B7}" type="pres">
      <dgm:prSet presAssocID="{6957876B-2E16-F147-AF32-B5D4AA431085}" presName="connTx" presStyleLbl="parChTrans1D2" presStyleIdx="0" presStyleCnt="4"/>
      <dgm:spPr/>
    </dgm:pt>
    <dgm:pt modelId="{271CC96E-E0F2-2147-8DED-347C1F47B544}" type="pres">
      <dgm:prSet presAssocID="{B5AA4FD6-EAE6-A647-A945-8FCBB13F6291}" presName="root2" presStyleCnt="0"/>
      <dgm:spPr/>
    </dgm:pt>
    <dgm:pt modelId="{D27EE94E-7554-8843-A652-1F0B6D978B11}" type="pres">
      <dgm:prSet presAssocID="{B5AA4FD6-EAE6-A647-A945-8FCBB13F6291}" presName="LevelTwoTextNode" presStyleLbl="node2" presStyleIdx="0" presStyleCnt="4">
        <dgm:presLayoutVars>
          <dgm:chPref val="3"/>
        </dgm:presLayoutVars>
      </dgm:prSet>
      <dgm:spPr/>
    </dgm:pt>
    <dgm:pt modelId="{DB38A4E0-E7E4-3942-ABDE-289BDFFA0612}" type="pres">
      <dgm:prSet presAssocID="{B5AA4FD6-EAE6-A647-A945-8FCBB13F6291}" presName="level3hierChild" presStyleCnt="0"/>
      <dgm:spPr/>
    </dgm:pt>
    <dgm:pt modelId="{B1D79517-5627-5C44-ADE5-D718E7D558A8}" type="pres">
      <dgm:prSet presAssocID="{15858B97-0B6B-3C47-8E0E-3E6995E5C995}" presName="root1" presStyleCnt="0"/>
      <dgm:spPr/>
    </dgm:pt>
    <dgm:pt modelId="{EEFB1B04-CC77-D142-BE98-EF52B2A81DDE}" type="pres">
      <dgm:prSet presAssocID="{15858B97-0B6B-3C47-8E0E-3E6995E5C995}" presName="LevelOneTextNode" presStyleLbl="node0" presStyleIdx="1" presStyleCnt="2">
        <dgm:presLayoutVars>
          <dgm:chPref val="3"/>
        </dgm:presLayoutVars>
      </dgm:prSet>
      <dgm:spPr/>
    </dgm:pt>
    <dgm:pt modelId="{FE4791B4-CD0C-3146-BADA-EBD1C6EB3A38}" type="pres">
      <dgm:prSet presAssocID="{15858B97-0B6B-3C47-8E0E-3E6995E5C995}" presName="level2hierChild" presStyleCnt="0"/>
      <dgm:spPr/>
    </dgm:pt>
    <dgm:pt modelId="{EDB6665B-0F60-CF48-96D6-531C19CF240E}" type="pres">
      <dgm:prSet presAssocID="{D4AAC4C8-78C4-6846-AE29-8F1533562F05}" presName="conn2-1" presStyleLbl="parChTrans1D2" presStyleIdx="1" presStyleCnt="4"/>
      <dgm:spPr/>
    </dgm:pt>
    <dgm:pt modelId="{64FBC60D-93C5-BB4E-AA17-076BA1DB9E08}" type="pres">
      <dgm:prSet presAssocID="{D4AAC4C8-78C4-6846-AE29-8F1533562F05}" presName="connTx" presStyleLbl="parChTrans1D2" presStyleIdx="1" presStyleCnt="4"/>
      <dgm:spPr/>
    </dgm:pt>
    <dgm:pt modelId="{CB2D91C7-4AB6-E945-9724-61D99EF6DF74}" type="pres">
      <dgm:prSet presAssocID="{7A894106-8BA9-9545-9AD1-C49ACDA431E7}" presName="root2" presStyleCnt="0"/>
      <dgm:spPr/>
    </dgm:pt>
    <dgm:pt modelId="{F48FBD0B-332E-8C40-AFB4-EA80D10DF7C8}" type="pres">
      <dgm:prSet presAssocID="{7A894106-8BA9-9545-9AD1-C49ACDA431E7}" presName="LevelTwoTextNode" presStyleLbl="node2" presStyleIdx="1" presStyleCnt="4">
        <dgm:presLayoutVars>
          <dgm:chPref val="3"/>
        </dgm:presLayoutVars>
      </dgm:prSet>
      <dgm:spPr/>
    </dgm:pt>
    <dgm:pt modelId="{8B0B3AAA-429B-944D-BB46-EC3EEE6447C3}" type="pres">
      <dgm:prSet presAssocID="{7A894106-8BA9-9545-9AD1-C49ACDA431E7}" presName="level3hierChild" presStyleCnt="0"/>
      <dgm:spPr/>
    </dgm:pt>
    <dgm:pt modelId="{DDFAB0DF-4770-E446-9F8B-DE1C2B0D44F8}" type="pres">
      <dgm:prSet presAssocID="{DF1C56D5-6051-A940-AB1F-5311B182C35D}" presName="conn2-1" presStyleLbl="parChTrans1D2" presStyleIdx="2" presStyleCnt="4"/>
      <dgm:spPr/>
    </dgm:pt>
    <dgm:pt modelId="{373CD603-0478-CF4C-B68A-CC72ED2D8137}" type="pres">
      <dgm:prSet presAssocID="{DF1C56D5-6051-A940-AB1F-5311B182C35D}" presName="connTx" presStyleLbl="parChTrans1D2" presStyleIdx="2" presStyleCnt="4"/>
      <dgm:spPr/>
    </dgm:pt>
    <dgm:pt modelId="{C128B1E6-A7BF-3748-9FAB-2649CFFF0DB0}" type="pres">
      <dgm:prSet presAssocID="{AA134EC2-E73F-514B-B68E-357535FE739D}" presName="root2" presStyleCnt="0"/>
      <dgm:spPr/>
    </dgm:pt>
    <dgm:pt modelId="{BA522AB0-2DC8-E54C-8399-4FD7109E97DC}" type="pres">
      <dgm:prSet presAssocID="{AA134EC2-E73F-514B-B68E-357535FE739D}" presName="LevelTwoTextNode" presStyleLbl="node2" presStyleIdx="2" presStyleCnt="4">
        <dgm:presLayoutVars>
          <dgm:chPref val="3"/>
        </dgm:presLayoutVars>
      </dgm:prSet>
      <dgm:spPr/>
    </dgm:pt>
    <dgm:pt modelId="{691D2CB9-6CC8-A940-83F6-92308E6EFBDD}" type="pres">
      <dgm:prSet presAssocID="{AA134EC2-E73F-514B-B68E-357535FE739D}" presName="level3hierChild" presStyleCnt="0"/>
      <dgm:spPr/>
    </dgm:pt>
    <dgm:pt modelId="{6658F358-2BCB-E245-A22A-F810E82C54B2}" type="pres">
      <dgm:prSet presAssocID="{3F8A7AE9-1DB0-8E45-8974-79716927B023}" presName="conn2-1" presStyleLbl="parChTrans1D2" presStyleIdx="3" presStyleCnt="4"/>
      <dgm:spPr/>
    </dgm:pt>
    <dgm:pt modelId="{C7ED1B0F-835C-224F-AEB2-B4B11D21169B}" type="pres">
      <dgm:prSet presAssocID="{3F8A7AE9-1DB0-8E45-8974-79716927B023}" presName="connTx" presStyleLbl="parChTrans1D2" presStyleIdx="3" presStyleCnt="4"/>
      <dgm:spPr/>
    </dgm:pt>
    <dgm:pt modelId="{EF9E256F-7842-1945-83D7-FB69320158C9}" type="pres">
      <dgm:prSet presAssocID="{4C5004D0-B5D4-954A-94CB-F90832FEE1D2}" presName="root2" presStyleCnt="0"/>
      <dgm:spPr/>
    </dgm:pt>
    <dgm:pt modelId="{31EF1107-2F56-724E-AD05-CA89CE06C58D}" type="pres">
      <dgm:prSet presAssocID="{4C5004D0-B5D4-954A-94CB-F90832FEE1D2}" presName="LevelTwoTextNode" presStyleLbl="node2" presStyleIdx="3" presStyleCnt="4">
        <dgm:presLayoutVars>
          <dgm:chPref val="3"/>
        </dgm:presLayoutVars>
      </dgm:prSet>
      <dgm:spPr/>
    </dgm:pt>
    <dgm:pt modelId="{C5F18E6B-EE53-CC46-82D8-95980C1A622B}" type="pres">
      <dgm:prSet presAssocID="{4C5004D0-B5D4-954A-94CB-F90832FEE1D2}" presName="level3hierChild" presStyleCnt="0"/>
      <dgm:spPr/>
    </dgm:pt>
  </dgm:ptLst>
  <dgm:cxnLst>
    <dgm:cxn modelId="{D96BE301-C678-D647-9195-40C76D30122B}" type="presOf" srcId="{DF1C56D5-6051-A940-AB1F-5311B182C35D}" destId="{DDFAB0DF-4770-E446-9F8B-DE1C2B0D44F8}" srcOrd="0" destOrd="0" presId="urn:microsoft.com/office/officeart/2005/8/layout/hierarchy2"/>
    <dgm:cxn modelId="{7CADFB07-8D0C-9C46-83C8-1BA3B2FEFF60}" srcId="{6C8290B9-2D8E-1540-9AB3-B5462D054E08}" destId="{15858B97-0B6B-3C47-8E0E-3E6995E5C995}" srcOrd="1" destOrd="0" parTransId="{8745A719-B47E-8F46-B6B3-544EEE30112D}" sibTransId="{F1388ED3-E827-F945-8383-1E1E93723F0F}"/>
    <dgm:cxn modelId="{D39C5011-3309-BF43-97C3-6ABCCCA52101}" type="presOf" srcId="{3F8A7AE9-1DB0-8E45-8974-79716927B023}" destId="{C7ED1B0F-835C-224F-AEB2-B4B11D21169B}" srcOrd="1" destOrd="0" presId="urn:microsoft.com/office/officeart/2005/8/layout/hierarchy2"/>
    <dgm:cxn modelId="{FB308D13-5409-3245-A87B-B0EC40F87D4D}" type="presOf" srcId="{B5AA4FD6-EAE6-A647-A945-8FCBB13F6291}" destId="{D27EE94E-7554-8843-A652-1F0B6D978B11}" srcOrd="0" destOrd="0" presId="urn:microsoft.com/office/officeart/2005/8/layout/hierarchy2"/>
    <dgm:cxn modelId="{3FE86F33-F165-EB4D-A056-BFD353D58A8C}" type="presOf" srcId="{AA134EC2-E73F-514B-B68E-357535FE739D}" destId="{BA522AB0-2DC8-E54C-8399-4FD7109E97DC}" srcOrd="0" destOrd="0" presId="urn:microsoft.com/office/officeart/2005/8/layout/hierarchy2"/>
    <dgm:cxn modelId="{ABF1D633-8084-4748-B890-AA2E794E1B11}" srcId="{86F85394-70B6-8144-A778-C4C4EC58C829}" destId="{B5AA4FD6-EAE6-A647-A945-8FCBB13F6291}" srcOrd="0" destOrd="0" parTransId="{6957876B-2E16-F147-AF32-B5D4AA431085}" sibTransId="{990FC1AD-0E58-8446-98C3-9366FF59AA47}"/>
    <dgm:cxn modelId="{D1FE3D3B-27CE-DC44-A846-7BEBBBD7AB63}" type="presOf" srcId="{6957876B-2E16-F147-AF32-B5D4AA431085}" destId="{5EBD8BC9-EC39-264E-8300-8E293D52D055}" srcOrd="0" destOrd="0" presId="urn:microsoft.com/office/officeart/2005/8/layout/hierarchy2"/>
    <dgm:cxn modelId="{BC94DA3C-8896-9147-8548-C81908FA3DCA}" type="presOf" srcId="{D4AAC4C8-78C4-6846-AE29-8F1533562F05}" destId="{64FBC60D-93C5-BB4E-AA17-076BA1DB9E08}" srcOrd="1" destOrd="0" presId="urn:microsoft.com/office/officeart/2005/8/layout/hierarchy2"/>
    <dgm:cxn modelId="{85A94153-06B3-3F4C-9026-6A9A5B643F32}" srcId="{6C8290B9-2D8E-1540-9AB3-B5462D054E08}" destId="{86F85394-70B6-8144-A778-C4C4EC58C829}" srcOrd="0" destOrd="0" parTransId="{80B8830A-55BD-A740-BDDE-10A28F038DDD}" sibTransId="{1C610C15-A887-284E-AF4C-F7503AB88CBA}"/>
    <dgm:cxn modelId="{17519D55-E060-DD44-BD84-F42B32C39928}" type="presOf" srcId="{DF1C56D5-6051-A940-AB1F-5311B182C35D}" destId="{373CD603-0478-CF4C-B68A-CC72ED2D8137}" srcOrd="1" destOrd="0" presId="urn:microsoft.com/office/officeart/2005/8/layout/hierarchy2"/>
    <dgm:cxn modelId="{64FCE978-BA07-8C48-A25A-053B3A52158B}" type="presOf" srcId="{4C5004D0-B5D4-954A-94CB-F90832FEE1D2}" destId="{31EF1107-2F56-724E-AD05-CA89CE06C58D}" srcOrd="0" destOrd="0" presId="urn:microsoft.com/office/officeart/2005/8/layout/hierarchy2"/>
    <dgm:cxn modelId="{0A386E7F-1CB4-D948-B11A-1272BEDE3E76}" type="presOf" srcId="{7A894106-8BA9-9545-9AD1-C49ACDA431E7}" destId="{F48FBD0B-332E-8C40-AFB4-EA80D10DF7C8}" srcOrd="0" destOrd="0" presId="urn:microsoft.com/office/officeart/2005/8/layout/hierarchy2"/>
    <dgm:cxn modelId="{822EC682-EE6B-5043-A33C-D2D9D838C574}" srcId="{15858B97-0B6B-3C47-8E0E-3E6995E5C995}" destId="{7A894106-8BA9-9545-9AD1-C49ACDA431E7}" srcOrd="0" destOrd="0" parTransId="{D4AAC4C8-78C4-6846-AE29-8F1533562F05}" sibTransId="{3621A16A-49AF-924D-89C0-8E4D1FBE998E}"/>
    <dgm:cxn modelId="{3FF2D583-0C53-654E-8E49-3C86063982DA}" srcId="{15858B97-0B6B-3C47-8E0E-3E6995E5C995}" destId="{AA134EC2-E73F-514B-B68E-357535FE739D}" srcOrd="1" destOrd="0" parTransId="{DF1C56D5-6051-A940-AB1F-5311B182C35D}" sibTransId="{0E0EC17E-267C-9548-BC7B-18578318AE8B}"/>
    <dgm:cxn modelId="{3C2A0586-2067-EB43-9A5C-D92E13929BE5}" type="presOf" srcId="{86F85394-70B6-8144-A778-C4C4EC58C829}" destId="{1263F7FF-728D-CB49-BC51-9CB1954793F4}" srcOrd="0" destOrd="0" presId="urn:microsoft.com/office/officeart/2005/8/layout/hierarchy2"/>
    <dgm:cxn modelId="{25DF5C8C-934F-9442-994E-1F3D4C2F24A8}" srcId="{15858B97-0B6B-3C47-8E0E-3E6995E5C995}" destId="{4C5004D0-B5D4-954A-94CB-F90832FEE1D2}" srcOrd="2" destOrd="0" parTransId="{3F8A7AE9-1DB0-8E45-8974-79716927B023}" sibTransId="{B24EA526-A431-7A47-BC50-BC728BC0137B}"/>
    <dgm:cxn modelId="{5069C28C-CF31-3C41-BD7D-AB0CDFC4C760}" type="presOf" srcId="{3F8A7AE9-1DB0-8E45-8974-79716927B023}" destId="{6658F358-2BCB-E245-A22A-F810E82C54B2}" srcOrd="0" destOrd="0" presId="urn:microsoft.com/office/officeart/2005/8/layout/hierarchy2"/>
    <dgm:cxn modelId="{391BBF93-DF5C-8F46-9B4D-437A8AAC7F12}" type="presOf" srcId="{D4AAC4C8-78C4-6846-AE29-8F1533562F05}" destId="{EDB6665B-0F60-CF48-96D6-531C19CF240E}" srcOrd="0" destOrd="0" presId="urn:microsoft.com/office/officeart/2005/8/layout/hierarchy2"/>
    <dgm:cxn modelId="{2A1843E3-B9DB-F940-91F9-9926F5572981}" type="presOf" srcId="{6957876B-2E16-F147-AF32-B5D4AA431085}" destId="{EE0DBB7D-22B2-4649-A886-73C4B257A8B7}" srcOrd="1" destOrd="0" presId="urn:microsoft.com/office/officeart/2005/8/layout/hierarchy2"/>
    <dgm:cxn modelId="{2A3D53E8-B728-D64A-AC6A-BB962BB27101}" type="presOf" srcId="{6C8290B9-2D8E-1540-9AB3-B5462D054E08}" destId="{B37F55FC-54C2-7B4F-A418-04EAC7D6D592}" srcOrd="0" destOrd="0" presId="urn:microsoft.com/office/officeart/2005/8/layout/hierarchy2"/>
    <dgm:cxn modelId="{C54D10E9-CCAF-E547-AD2C-E56185BE2C78}" type="presOf" srcId="{15858B97-0B6B-3C47-8E0E-3E6995E5C995}" destId="{EEFB1B04-CC77-D142-BE98-EF52B2A81DDE}" srcOrd="0" destOrd="0" presId="urn:microsoft.com/office/officeart/2005/8/layout/hierarchy2"/>
    <dgm:cxn modelId="{7C42C719-45B9-D546-815E-66A995D1B63D}" type="presParOf" srcId="{B37F55FC-54C2-7B4F-A418-04EAC7D6D592}" destId="{503674CF-6858-E940-94DD-AB09084A36A3}" srcOrd="0" destOrd="0" presId="urn:microsoft.com/office/officeart/2005/8/layout/hierarchy2"/>
    <dgm:cxn modelId="{DE76D650-3DBF-FD47-91FE-81C301CBD921}" type="presParOf" srcId="{503674CF-6858-E940-94DD-AB09084A36A3}" destId="{1263F7FF-728D-CB49-BC51-9CB1954793F4}" srcOrd="0" destOrd="0" presId="urn:microsoft.com/office/officeart/2005/8/layout/hierarchy2"/>
    <dgm:cxn modelId="{37819FD2-11A0-614D-80F0-DAB6A44CA060}" type="presParOf" srcId="{503674CF-6858-E940-94DD-AB09084A36A3}" destId="{54775EA5-97E5-4649-8F78-7F836EF666B4}" srcOrd="1" destOrd="0" presId="urn:microsoft.com/office/officeart/2005/8/layout/hierarchy2"/>
    <dgm:cxn modelId="{7CCA625B-90CA-714D-A425-666E4BA52448}" type="presParOf" srcId="{54775EA5-97E5-4649-8F78-7F836EF666B4}" destId="{5EBD8BC9-EC39-264E-8300-8E293D52D055}" srcOrd="0" destOrd="0" presId="urn:microsoft.com/office/officeart/2005/8/layout/hierarchy2"/>
    <dgm:cxn modelId="{93132347-2935-964E-BFC2-B16251C07682}" type="presParOf" srcId="{5EBD8BC9-EC39-264E-8300-8E293D52D055}" destId="{EE0DBB7D-22B2-4649-A886-73C4B257A8B7}" srcOrd="0" destOrd="0" presId="urn:microsoft.com/office/officeart/2005/8/layout/hierarchy2"/>
    <dgm:cxn modelId="{F3E45956-28A1-3748-9537-6CA9AA554710}" type="presParOf" srcId="{54775EA5-97E5-4649-8F78-7F836EF666B4}" destId="{271CC96E-E0F2-2147-8DED-347C1F47B544}" srcOrd="1" destOrd="0" presId="urn:microsoft.com/office/officeart/2005/8/layout/hierarchy2"/>
    <dgm:cxn modelId="{363B6D02-2031-794A-B52A-BF1D78AD2AAE}" type="presParOf" srcId="{271CC96E-E0F2-2147-8DED-347C1F47B544}" destId="{D27EE94E-7554-8843-A652-1F0B6D978B11}" srcOrd="0" destOrd="0" presId="urn:microsoft.com/office/officeart/2005/8/layout/hierarchy2"/>
    <dgm:cxn modelId="{4AD1507F-C107-2A4C-8865-92DB8F740C18}" type="presParOf" srcId="{271CC96E-E0F2-2147-8DED-347C1F47B544}" destId="{DB38A4E0-E7E4-3942-ABDE-289BDFFA0612}" srcOrd="1" destOrd="0" presId="urn:microsoft.com/office/officeart/2005/8/layout/hierarchy2"/>
    <dgm:cxn modelId="{47FAE8DE-B1CC-CF49-B23C-4C76C6FB1EAD}" type="presParOf" srcId="{B37F55FC-54C2-7B4F-A418-04EAC7D6D592}" destId="{B1D79517-5627-5C44-ADE5-D718E7D558A8}" srcOrd="1" destOrd="0" presId="urn:microsoft.com/office/officeart/2005/8/layout/hierarchy2"/>
    <dgm:cxn modelId="{3A62D2FA-BA51-904D-8CD2-7989C3F611BD}" type="presParOf" srcId="{B1D79517-5627-5C44-ADE5-D718E7D558A8}" destId="{EEFB1B04-CC77-D142-BE98-EF52B2A81DDE}" srcOrd="0" destOrd="0" presId="urn:microsoft.com/office/officeart/2005/8/layout/hierarchy2"/>
    <dgm:cxn modelId="{4B7BB745-E30C-C549-B903-5211AC113137}" type="presParOf" srcId="{B1D79517-5627-5C44-ADE5-D718E7D558A8}" destId="{FE4791B4-CD0C-3146-BADA-EBD1C6EB3A38}" srcOrd="1" destOrd="0" presId="urn:microsoft.com/office/officeart/2005/8/layout/hierarchy2"/>
    <dgm:cxn modelId="{A641FF51-5BD7-C340-B0CB-EDE92C752494}" type="presParOf" srcId="{FE4791B4-CD0C-3146-BADA-EBD1C6EB3A38}" destId="{EDB6665B-0F60-CF48-96D6-531C19CF240E}" srcOrd="0" destOrd="0" presId="urn:microsoft.com/office/officeart/2005/8/layout/hierarchy2"/>
    <dgm:cxn modelId="{DC137C24-5741-D945-9D7A-07E5F3EF6D15}" type="presParOf" srcId="{EDB6665B-0F60-CF48-96D6-531C19CF240E}" destId="{64FBC60D-93C5-BB4E-AA17-076BA1DB9E08}" srcOrd="0" destOrd="0" presId="urn:microsoft.com/office/officeart/2005/8/layout/hierarchy2"/>
    <dgm:cxn modelId="{D2E14DCA-8F7B-B348-AAC2-EF32D53D7269}" type="presParOf" srcId="{FE4791B4-CD0C-3146-BADA-EBD1C6EB3A38}" destId="{CB2D91C7-4AB6-E945-9724-61D99EF6DF74}" srcOrd="1" destOrd="0" presId="urn:microsoft.com/office/officeart/2005/8/layout/hierarchy2"/>
    <dgm:cxn modelId="{E8E02BAC-4807-3840-A4CD-362B6AB6B73A}" type="presParOf" srcId="{CB2D91C7-4AB6-E945-9724-61D99EF6DF74}" destId="{F48FBD0B-332E-8C40-AFB4-EA80D10DF7C8}" srcOrd="0" destOrd="0" presId="urn:microsoft.com/office/officeart/2005/8/layout/hierarchy2"/>
    <dgm:cxn modelId="{AD9EB9A2-22D2-104E-8273-52AE53CB0FA3}" type="presParOf" srcId="{CB2D91C7-4AB6-E945-9724-61D99EF6DF74}" destId="{8B0B3AAA-429B-944D-BB46-EC3EEE6447C3}" srcOrd="1" destOrd="0" presId="urn:microsoft.com/office/officeart/2005/8/layout/hierarchy2"/>
    <dgm:cxn modelId="{F80005B7-ECBC-4A46-AD8D-25C5C6D8AAA5}" type="presParOf" srcId="{FE4791B4-CD0C-3146-BADA-EBD1C6EB3A38}" destId="{DDFAB0DF-4770-E446-9F8B-DE1C2B0D44F8}" srcOrd="2" destOrd="0" presId="urn:microsoft.com/office/officeart/2005/8/layout/hierarchy2"/>
    <dgm:cxn modelId="{5CB61AC3-2605-2A4A-9211-1C9B338AEBE7}" type="presParOf" srcId="{DDFAB0DF-4770-E446-9F8B-DE1C2B0D44F8}" destId="{373CD603-0478-CF4C-B68A-CC72ED2D8137}" srcOrd="0" destOrd="0" presId="urn:microsoft.com/office/officeart/2005/8/layout/hierarchy2"/>
    <dgm:cxn modelId="{136801BC-9AE7-8C4D-8276-62D2CA8412C0}" type="presParOf" srcId="{FE4791B4-CD0C-3146-BADA-EBD1C6EB3A38}" destId="{C128B1E6-A7BF-3748-9FAB-2649CFFF0DB0}" srcOrd="3" destOrd="0" presId="urn:microsoft.com/office/officeart/2005/8/layout/hierarchy2"/>
    <dgm:cxn modelId="{277FE4FF-9DE8-994E-928F-14CBE1E8D2A2}" type="presParOf" srcId="{C128B1E6-A7BF-3748-9FAB-2649CFFF0DB0}" destId="{BA522AB0-2DC8-E54C-8399-4FD7109E97DC}" srcOrd="0" destOrd="0" presId="urn:microsoft.com/office/officeart/2005/8/layout/hierarchy2"/>
    <dgm:cxn modelId="{9FC22FAF-43CF-624A-9FFA-F6DC5C51D0D6}" type="presParOf" srcId="{C128B1E6-A7BF-3748-9FAB-2649CFFF0DB0}" destId="{691D2CB9-6CC8-A940-83F6-92308E6EFBDD}" srcOrd="1" destOrd="0" presId="urn:microsoft.com/office/officeart/2005/8/layout/hierarchy2"/>
    <dgm:cxn modelId="{CD975EB7-5713-9943-9742-2BB00AF97B85}" type="presParOf" srcId="{FE4791B4-CD0C-3146-BADA-EBD1C6EB3A38}" destId="{6658F358-2BCB-E245-A22A-F810E82C54B2}" srcOrd="4" destOrd="0" presId="urn:microsoft.com/office/officeart/2005/8/layout/hierarchy2"/>
    <dgm:cxn modelId="{B955DF0D-9F6E-B54E-806B-7E9036E684E4}" type="presParOf" srcId="{6658F358-2BCB-E245-A22A-F810E82C54B2}" destId="{C7ED1B0F-835C-224F-AEB2-B4B11D21169B}" srcOrd="0" destOrd="0" presId="urn:microsoft.com/office/officeart/2005/8/layout/hierarchy2"/>
    <dgm:cxn modelId="{006438F6-8D24-DA4B-A63E-9A291B1BCF04}" type="presParOf" srcId="{FE4791B4-CD0C-3146-BADA-EBD1C6EB3A38}" destId="{EF9E256F-7842-1945-83D7-FB69320158C9}" srcOrd="5" destOrd="0" presId="urn:microsoft.com/office/officeart/2005/8/layout/hierarchy2"/>
    <dgm:cxn modelId="{597874E6-74F9-1F43-8CE6-9B2331B55AEC}" type="presParOf" srcId="{EF9E256F-7842-1945-83D7-FB69320158C9}" destId="{31EF1107-2F56-724E-AD05-CA89CE06C58D}" srcOrd="0" destOrd="0" presId="urn:microsoft.com/office/officeart/2005/8/layout/hierarchy2"/>
    <dgm:cxn modelId="{930299D0-DB14-9944-906A-141E5BD5C064}" type="presParOf" srcId="{EF9E256F-7842-1945-83D7-FB69320158C9}" destId="{C5F18E6B-EE53-CC46-82D8-95980C1A622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65C5F80-86A1-4DEB-A986-D269922FC529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8BD77BF1-56BF-43C6-A954-0CCCF3868920}">
      <dgm:prSet phldrT="[Texto]" custT="1"/>
      <dgm:spPr>
        <a:solidFill>
          <a:srgbClr val="00AAA7"/>
        </a:solidFill>
      </dgm:spPr>
      <dgm:t>
        <a:bodyPr/>
        <a:lstStyle/>
        <a:p>
          <a:r>
            <a:rPr lang="es-ES" sz="4000" dirty="0">
              <a:latin typeface="Montserrat" pitchFamily="2" charset="77"/>
            </a:rPr>
            <a:t>Factores de riesgo</a:t>
          </a:r>
          <a:endParaRPr lang="es-CO" sz="4000" dirty="0">
            <a:latin typeface="Montserrat" pitchFamily="2" charset="77"/>
          </a:endParaRPr>
        </a:p>
      </dgm:t>
    </dgm:pt>
    <dgm:pt modelId="{8E0EB78A-D136-4AE1-BC23-974B6835B85C}" type="parTrans" cxnId="{FCBB6228-3E57-42C8-8655-B783AF43A5B6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52E21A63-5EDE-43E3-B23B-4DFBB3E5F6A5}" type="sibTrans" cxnId="{FCBB6228-3E57-42C8-8655-B783AF43A5B6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6794F23E-83C0-44ED-8F18-BA06C3A24500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b="1" dirty="0">
              <a:solidFill>
                <a:srgbClr val="152B48"/>
              </a:solidFill>
              <a:latin typeface="Montserrat" pitchFamily="2" charset="77"/>
            </a:rPr>
            <a:t>Evento:</a:t>
          </a:r>
        </a:p>
      </dgm:t>
    </dgm:pt>
    <dgm:pt modelId="{82F87D91-C2B2-4F79-9736-696614700A28}" type="parTrans" cxnId="{0A41F352-85A0-4C88-B8ED-C7C836273061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FBC2F40F-5D62-4751-9D18-3CDAFB9F2D23}" type="sibTrans" cxnId="{0A41F352-85A0-4C88-B8ED-C7C836273061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F83569F0-0366-44B4-8118-8BFC5B72094C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Emergencias complejas.</a:t>
          </a:r>
        </a:p>
      </dgm:t>
    </dgm:pt>
    <dgm:pt modelId="{C5DDD467-CA61-488D-A9A9-304B7A9F5FC3}" type="parTrans" cxnId="{3EEBE5DD-CAE5-4D7A-A4CD-BC59108A22BA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5572A1B-EB0E-4179-A78A-A9529FE2CB57}" type="sibTrans" cxnId="{3EEBE5DD-CAE5-4D7A-A4CD-BC59108A22BA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26A1285-E782-492A-84C0-F387F9DCC948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Origen antrópico.</a:t>
          </a:r>
        </a:p>
      </dgm:t>
    </dgm:pt>
    <dgm:pt modelId="{1413B872-BFB8-445C-B3D1-F8FD82623249}" type="parTrans" cxnId="{38666E62-E212-40FE-A95A-F8B86746E055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FB261B61-D19B-4290-B469-BB6230BFD91B}" type="sibTrans" cxnId="{38666E62-E212-40FE-A95A-F8B86746E055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BDF77B5-C524-47C6-844B-2F7A8AE9DD00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Exposición prolongada.</a:t>
          </a:r>
        </a:p>
      </dgm:t>
    </dgm:pt>
    <dgm:pt modelId="{5A251937-02CD-4423-B60B-CE3136EB6147}" type="parTrans" cxnId="{9EC6EA89-54AC-4699-965D-9BA694DAB116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883F28C1-AEF3-4170-93F6-3511CF68A042}" type="sibTrans" cxnId="{9EC6EA89-54AC-4699-965D-9BA694DAB116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53BBCC52-6E22-47FD-843F-6EA765555AC5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Efecto colectivo/ masivo.</a:t>
          </a:r>
        </a:p>
      </dgm:t>
    </dgm:pt>
    <dgm:pt modelId="{338E9EC4-8EFE-4EC6-B605-55DAC56FAEE5}" type="parTrans" cxnId="{844BC492-5572-4120-8FC6-4FF0CFD31EA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5BA58EE-6B65-4961-ACA4-AB552BB58A1D}" type="sibTrans" cxnId="{844BC492-5572-4120-8FC6-4FF0CFD31EA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DBA0627-D8AD-4C1D-B754-07C68A796131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b="1" dirty="0">
              <a:solidFill>
                <a:srgbClr val="152B48"/>
              </a:solidFill>
              <a:latin typeface="Montserrat" pitchFamily="2" charset="77"/>
            </a:rPr>
            <a:t>Víctima:</a:t>
          </a:r>
        </a:p>
      </dgm:t>
    </dgm:pt>
    <dgm:pt modelId="{939B6FB8-E8C9-4179-A148-5209CC4E1B0A}" type="parTrans" cxnId="{46EDA9A8-52EC-437B-88B2-D70BAC9FFA8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037F4B1-013E-4767-93AE-05212D509C18}" type="sibTrans" cxnId="{46EDA9A8-52EC-437B-88B2-D70BAC9FFA8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5A7549E-27BC-451D-A800-0C0463671A18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Edades extremas/ mujeres.</a:t>
          </a:r>
        </a:p>
      </dgm:t>
    </dgm:pt>
    <dgm:pt modelId="{AD526603-2B72-42F8-AABA-900A855AF5CD}" type="parTrans" cxnId="{2158D3B7-0FBF-4CFA-A540-BB7EAFD4D06F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47558AAE-A11B-4A7B-84B2-D5B6C9378EE1}" type="sibTrans" cxnId="{2158D3B7-0FBF-4CFA-A540-BB7EAFD4D06F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CFCC0D8D-FDF8-49C5-9384-191BF447A4E5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Vulnerabilidad psicosocial.</a:t>
          </a:r>
        </a:p>
      </dgm:t>
    </dgm:pt>
    <dgm:pt modelId="{CB169920-65D2-4FE3-9332-E0BB166B4748}" type="parTrans" cxnId="{B163111C-672B-4054-955E-B70054C50DD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06B7A720-5798-4A5D-B18A-1A6D4322F599}" type="sibTrans" cxnId="{B163111C-672B-4054-955E-B70054C50DD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66F9CB0E-203F-4593-983B-E9C0CE9522C1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Antecedente de trauma.</a:t>
          </a:r>
        </a:p>
      </dgm:t>
    </dgm:pt>
    <dgm:pt modelId="{E2D7E316-0B63-4A30-BAC3-2EE60CA54B3D}" type="parTrans" cxnId="{DDB577C1-0C9D-413F-8BCE-5B8AC3F14D7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4C8E1B0A-3E23-4351-A46B-70E865BF720E}" type="sibTrans" cxnId="{DDB577C1-0C9D-413F-8BCE-5B8AC3F14D7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E68B2750-A958-4CA9-9E06-AF9F20872426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Historia familiar de pisco-patología.</a:t>
          </a:r>
        </a:p>
      </dgm:t>
    </dgm:pt>
    <dgm:pt modelId="{B07D91C9-1144-4C1D-830E-D339F96221D7}" type="parTrans" cxnId="{5BFE7F98-4804-4144-915F-7C2790079135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EBB8447D-ACAB-4519-A6D4-767A90BCD84C}" type="sibTrans" cxnId="{5BFE7F98-4804-4144-915F-7C2790079135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194356E-BE49-446D-BBFF-551129F51C09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Enfermedad mental/ física.</a:t>
          </a:r>
        </a:p>
      </dgm:t>
    </dgm:pt>
    <dgm:pt modelId="{3B6C18C4-2547-4781-8936-9C933830611A}" type="parTrans" cxnId="{F0C859B5-6C87-4474-99CA-9B5F4CE38E3D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E98DED6C-CB2E-4401-A16C-FECF812F37F5}" type="sibTrans" cxnId="{F0C859B5-6C87-4474-99CA-9B5F4CE38E3D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0A0610B2-7E1E-4BFC-A62A-EA206C8D8151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Dependencia funcional.</a:t>
          </a:r>
        </a:p>
      </dgm:t>
    </dgm:pt>
    <dgm:pt modelId="{1EC93A61-FD6B-4F92-A05D-94755388B41F}" type="parTrans" cxnId="{B1EE3044-0F34-412F-992D-906B546A114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48455E4E-02DF-42D7-B6D1-EEBF05794247}" type="sibTrans" cxnId="{B1EE3044-0F34-412F-992D-906B546A114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C3FDDA6E-5456-48A0-8397-E4DF255BBB9E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b="1" dirty="0">
              <a:solidFill>
                <a:srgbClr val="152B48"/>
              </a:solidFill>
              <a:latin typeface="Montserrat" pitchFamily="2" charset="77"/>
            </a:rPr>
            <a:t>Respuesta a evento:</a:t>
          </a:r>
        </a:p>
      </dgm:t>
    </dgm:pt>
    <dgm:pt modelId="{2233C66C-EBB6-4064-9D19-40FD5C655AF2}" type="parTrans" cxnId="{0F750A65-0478-49F3-A605-9588E03D81D1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68442DEB-31D5-4103-9961-6C5DA8CC70F8}" type="sibTrans" cxnId="{0F750A65-0478-49F3-A605-9588E03D81D1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610C9D7C-9C11-460E-A79A-EA91B66D67A9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Recursos</a:t>
          </a:r>
          <a:r>
            <a:rPr lang="es-ES" baseline="0" dirty="0">
              <a:solidFill>
                <a:srgbClr val="152B48"/>
              </a:solidFill>
              <a:latin typeface="Montserrat" pitchFamily="2" charset="77"/>
            </a:rPr>
            <a:t> biológicos.</a:t>
          </a:r>
          <a:endParaRPr lang="es-ES" dirty="0">
            <a:solidFill>
              <a:srgbClr val="152B48"/>
            </a:solidFill>
            <a:latin typeface="Montserrat" pitchFamily="2" charset="77"/>
          </a:endParaRPr>
        </a:p>
      </dgm:t>
    </dgm:pt>
    <dgm:pt modelId="{CB8708C2-28B3-4BF0-8F23-A83A035713D4}" type="parTrans" cxnId="{C87BF0D9-E6F6-44D3-AA8C-D4F19D5A8D6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58F4BAD6-42E6-4B0D-82BD-BB31EE355C14}" type="sibTrans" cxnId="{C87BF0D9-E6F6-44D3-AA8C-D4F19D5A8D6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B25B0D5C-6A63-4D5A-BA14-FBA5FF72A70C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Recursos psicológicos.</a:t>
          </a:r>
        </a:p>
      </dgm:t>
    </dgm:pt>
    <dgm:pt modelId="{1FA4EBE7-9E96-4ACF-B2BA-9554336D867E}" type="parTrans" cxnId="{600A1C75-BFD5-41F4-9DA9-8F5B898B0E1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BFAFCB3-5863-4545-A6D7-D629DAAD46C4}" type="sibTrans" cxnId="{600A1C75-BFD5-41F4-9DA9-8F5B898B0E1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52B2BFEE-9C5E-4935-9A3B-3D6B9D1069B9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Recursos sociales.</a:t>
          </a:r>
        </a:p>
      </dgm:t>
    </dgm:pt>
    <dgm:pt modelId="{645878E8-19BC-4A51-A64D-DD7F5458D133}" type="parTrans" cxnId="{28A5EAAB-17C4-42EC-BA50-48858A02C16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1C90F61-8A7C-4388-90E2-0CC94D506213}" type="sibTrans" cxnId="{28A5EAAB-17C4-42EC-BA50-48858A02C16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1190F46-73A1-4B60-9157-F592F7A455A6}" type="pres">
      <dgm:prSet presAssocID="{A65C5F80-86A1-4DEB-A986-D269922FC529}" presName="composite" presStyleCnt="0">
        <dgm:presLayoutVars>
          <dgm:chMax val="1"/>
          <dgm:dir/>
          <dgm:resizeHandles val="exact"/>
        </dgm:presLayoutVars>
      </dgm:prSet>
      <dgm:spPr/>
    </dgm:pt>
    <dgm:pt modelId="{213589B8-E70B-494C-A2C0-FC219F357576}" type="pres">
      <dgm:prSet presAssocID="{8BD77BF1-56BF-43C6-A954-0CCCF3868920}" presName="roof" presStyleLbl="dkBgShp" presStyleIdx="0" presStyleCnt="2" custScaleY="61599" custLinFactNeighborX="2927" custLinFactNeighborY="-2136"/>
      <dgm:spPr/>
    </dgm:pt>
    <dgm:pt modelId="{12A9B355-49DF-45AA-B6AD-20387A8249B6}" type="pres">
      <dgm:prSet presAssocID="{8BD77BF1-56BF-43C6-A954-0CCCF3868920}" presName="pillars" presStyleCnt="0"/>
      <dgm:spPr/>
    </dgm:pt>
    <dgm:pt modelId="{46ED862A-AB16-470D-A4B8-94C0942753C7}" type="pres">
      <dgm:prSet presAssocID="{8BD77BF1-56BF-43C6-A954-0CCCF3868920}" presName="pillar1" presStyleLbl="node1" presStyleIdx="0" presStyleCnt="3">
        <dgm:presLayoutVars>
          <dgm:bulletEnabled val="1"/>
        </dgm:presLayoutVars>
      </dgm:prSet>
      <dgm:spPr/>
    </dgm:pt>
    <dgm:pt modelId="{3C19BE95-8589-4489-B605-1F42AB6FE3FC}" type="pres">
      <dgm:prSet presAssocID="{ADBA0627-D8AD-4C1D-B754-07C68A796131}" presName="pillarX" presStyleLbl="node1" presStyleIdx="1" presStyleCnt="3">
        <dgm:presLayoutVars>
          <dgm:bulletEnabled val="1"/>
        </dgm:presLayoutVars>
      </dgm:prSet>
      <dgm:spPr/>
    </dgm:pt>
    <dgm:pt modelId="{4DDE7476-038B-4E59-AF47-908125537154}" type="pres">
      <dgm:prSet presAssocID="{C3FDDA6E-5456-48A0-8397-E4DF255BBB9E}" presName="pillarX" presStyleLbl="node1" presStyleIdx="2" presStyleCnt="3">
        <dgm:presLayoutVars>
          <dgm:bulletEnabled val="1"/>
        </dgm:presLayoutVars>
      </dgm:prSet>
      <dgm:spPr/>
    </dgm:pt>
    <dgm:pt modelId="{57A99559-2880-4606-87D7-1B0B2133D5E0}" type="pres">
      <dgm:prSet presAssocID="{8BD77BF1-56BF-43C6-A954-0CCCF3868920}" presName="base" presStyleLbl="dkBgShp" presStyleIdx="1" presStyleCnt="2" custLinFactY="812" custLinFactNeighborX="1138" custLinFactNeighborY="100000"/>
      <dgm:spPr>
        <a:solidFill>
          <a:srgbClr val="00AAA7"/>
        </a:solidFill>
      </dgm:spPr>
    </dgm:pt>
  </dgm:ptLst>
  <dgm:cxnLst>
    <dgm:cxn modelId="{EFD16C02-518E-4C47-96B9-7F434CE098EF}" type="presOf" srcId="{0A0610B2-7E1E-4BFC-A62A-EA206C8D8151}" destId="{3C19BE95-8589-4489-B605-1F42AB6FE3FC}" srcOrd="0" destOrd="6" presId="urn:microsoft.com/office/officeart/2005/8/layout/hList3"/>
    <dgm:cxn modelId="{51D7FA02-4468-4F18-B789-51EE5ADCF69F}" type="presOf" srcId="{ADBA0627-D8AD-4C1D-B754-07C68A796131}" destId="{3C19BE95-8589-4489-B605-1F42AB6FE3FC}" srcOrd="0" destOrd="0" presId="urn:microsoft.com/office/officeart/2005/8/layout/hList3"/>
    <dgm:cxn modelId="{21146716-3780-48C0-A155-FC6258F63531}" type="presOf" srcId="{53BBCC52-6E22-47FD-843F-6EA765555AC5}" destId="{46ED862A-AB16-470D-A4B8-94C0942753C7}" srcOrd="0" destOrd="4" presId="urn:microsoft.com/office/officeart/2005/8/layout/hList3"/>
    <dgm:cxn modelId="{5C7DF516-6137-4E70-BBE1-1430C66D3714}" type="presOf" srcId="{E68B2750-A958-4CA9-9E06-AF9F20872426}" destId="{3C19BE95-8589-4489-B605-1F42AB6FE3FC}" srcOrd="0" destOrd="4" presId="urn:microsoft.com/office/officeart/2005/8/layout/hList3"/>
    <dgm:cxn modelId="{B163111C-672B-4054-955E-B70054C50DD7}" srcId="{ADBA0627-D8AD-4C1D-B754-07C68A796131}" destId="{CFCC0D8D-FDF8-49C5-9384-191BF447A4E5}" srcOrd="1" destOrd="0" parTransId="{CB169920-65D2-4FE3-9332-E0BB166B4748}" sibTransId="{06B7A720-5798-4A5D-B18A-1A6D4322F599}"/>
    <dgm:cxn modelId="{8D32EC25-E0FD-44F5-AB9C-313C542EAE39}" type="presOf" srcId="{1194356E-BE49-446D-BBFF-551129F51C09}" destId="{3C19BE95-8589-4489-B605-1F42AB6FE3FC}" srcOrd="0" destOrd="5" presId="urn:microsoft.com/office/officeart/2005/8/layout/hList3"/>
    <dgm:cxn modelId="{FCBB6228-3E57-42C8-8655-B783AF43A5B6}" srcId="{A65C5F80-86A1-4DEB-A986-D269922FC529}" destId="{8BD77BF1-56BF-43C6-A954-0CCCF3868920}" srcOrd="0" destOrd="0" parTransId="{8E0EB78A-D136-4AE1-BC23-974B6835B85C}" sibTransId="{52E21A63-5EDE-43E3-B23B-4DFBB3E5F6A5}"/>
    <dgm:cxn modelId="{8A0E7933-EA6B-4D5B-8731-F0B959543E1F}" type="presOf" srcId="{B25B0D5C-6A63-4D5A-BA14-FBA5FF72A70C}" destId="{4DDE7476-038B-4E59-AF47-908125537154}" srcOrd="0" destOrd="2" presId="urn:microsoft.com/office/officeart/2005/8/layout/hList3"/>
    <dgm:cxn modelId="{38666E62-E212-40FE-A95A-F8B86746E055}" srcId="{6794F23E-83C0-44ED-8F18-BA06C3A24500}" destId="{A26A1285-E782-492A-84C0-F387F9DCC948}" srcOrd="1" destOrd="0" parTransId="{1413B872-BFB8-445C-B3D1-F8FD82623249}" sibTransId="{FB261B61-D19B-4290-B469-BB6230BFD91B}"/>
    <dgm:cxn modelId="{B1EE3044-0F34-412F-992D-906B546A1140}" srcId="{ADBA0627-D8AD-4C1D-B754-07C68A796131}" destId="{0A0610B2-7E1E-4BFC-A62A-EA206C8D8151}" srcOrd="5" destOrd="0" parTransId="{1EC93A61-FD6B-4F92-A05D-94755388B41F}" sibTransId="{48455E4E-02DF-42D7-B6D1-EEBF05794247}"/>
    <dgm:cxn modelId="{0F750A65-0478-49F3-A605-9588E03D81D1}" srcId="{8BD77BF1-56BF-43C6-A954-0CCCF3868920}" destId="{C3FDDA6E-5456-48A0-8397-E4DF255BBB9E}" srcOrd="2" destOrd="0" parTransId="{2233C66C-EBB6-4064-9D19-40FD5C655AF2}" sibTransId="{68442DEB-31D5-4103-9961-6C5DA8CC70F8}"/>
    <dgm:cxn modelId="{42B64F6D-68E8-4890-854C-A9654961D3F1}" type="presOf" srcId="{7BDF77B5-C524-47C6-844B-2F7A8AE9DD00}" destId="{46ED862A-AB16-470D-A4B8-94C0942753C7}" srcOrd="0" destOrd="3" presId="urn:microsoft.com/office/officeart/2005/8/layout/hList3"/>
    <dgm:cxn modelId="{0A41F352-85A0-4C88-B8ED-C7C836273061}" srcId="{8BD77BF1-56BF-43C6-A954-0CCCF3868920}" destId="{6794F23E-83C0-44ED-8F18-BA06C3A24500}" srcOrd="0" destOrd="0" parTransId="{82F87D91-C2B2-4F79-9736-696614700A28}" sibTransId="{FBC2F40F-5D62-4751-9D18-3CDAFB9F2D23}"/>
    <dgm:cxn modelId="{600A1C75-BFD5-41F4-9DA9-8F5B898B0E1C}" srcId="{C3FDDA6E-5456-48A0-8397-E4DF255BBB9E}" destId="{B25B0D5C-6A63-4D5A-BA14-FBA5FF72A70C}" srcOrd="1" destOrd="0" parTransId="{1FA4EBE7-9E96-4ACF-B2BA-9554336D867E}" sibTransId="{9BFAFCB3-5863-4545-A6D7-D629DAAD46C4}"/>
    <dgm:cxn modelId="{AAD2A17B-03F8-4DD8-AB17-BCD902DB103C}" type="presOf" srcId="{F83569F0-0366-44B4-8118-8BFC5B72094C}" destId="{46ED862A-AB16-470D-A4B8-94C0942753C7}" srcOrd="0" destOrd="1" presId="urn:microsoft.com/office/officeart/2005/8/layout/hList3"/>
    <dgm:cxn modelId="{9260DB7E-A23E-4C6E-BBFE-6ADD39459835}" type="presOf" srcId="{A26A1285-E782-492A-84C0-F387F9DCC948}" destId="{46ED862A-AB16-470D-A4B8-94C0942753C7}" srcOrd="0" destOrd="2" presId="urn:microsoft.com/office/officeart/2005/8/layout/hList3"/>
    <dgm:cxn modelId="{2EBC5D7F-4CC8-4874-A60E-7A5C9CC65C87}" type="presOf" srcId="{52B2BFEE-9C5E-4935-9A3B-3D6B9D1069B9}" destId="{4DDE7476-038B-4E59-AF47-908125537154}" srcOrd="0" destOrd="3" presId="urn:microsoft.com/office/officeart/2005/8/layout/hList3"/>
    <dgm:cxn modelId="{9EC6EA89-54AC-4699-965D-9BA694DAB116}" srcId="{6794F23E-83C0-44ED-8F18-BA06C3A24500}" destId="{7BDF77B5-C524-47C6-844B-2F7A8AE9DD00}" srcOrd="2" destOrd="0" parTransId="{5A251937-02CD-4423-B60B-CE3136EB6147}" sibTransId="{883F28C1-AEF3-4170-93F6-3511CF68A042}"/>
    <dgm:cxn modelId="{844BC492-5572-4120-8FC6-4FF0CFD31EAC}" srcId="{6794F23E-83C0-44ED-8F18-BA06C3A24500}" destId="{53BBCC52-6E22-47FD-843F-6EA765555AC5}" srcOrd="3" destOrd="0" parTransId="{338E9EC4-8EFE-4EC6-B605-55DAC56FAEE5}" sibTransId="{A5BA58EE-6B65-4961-ACA4-AB552BB58A1D}"/>
    <dgm:cxn modelId="{E96EEC92-1C09-4AA1-B02C-D1D2FE1DCF8B}" type="presOf" srcId="{C3FDDA6E-5456-48A0-8397-E4DF255BBB9E}" destId="{4DDE7476-038B-4E59-AF47-908125537154}" srcOrd="0" destOrd="0" presId="urn:microsoft.com/office/officeart/2005/8/layout/hList3"/>
    <dgm:cxn modelId="{5BFE7F98-4804-4144-915F-7C2790079135}" srcId="{ADBA0627-D8AD-4C1D-B754-07C68A796131}" destId="{E68B2750-A958-4CA9-9E06-AF9F20872426}" srcOrd="3" destOrd="0" parTransId="{B07D91C9-1144-4C1D-830E-D339F96221D7}" sibTransId="{EBB8447D-ACAB-4519-A6D4-767A90BCD84C}"/>
    <dgm:cxn modelId="{46EDA9A8-52EC-437B-88B2-D70BAC9FFA80}" srcId="{8BD77BF1-56BF-43C6-A954-0CCCF3868920}" destId="{ADBA0627-D8AD-4C1D-B754-07C68A796131}" srcOrd="1" destOrd="0" parTransId="{939B6FB8-E8C9-4179-A148-5209CC4E1B0A}" sibTransId="{9037F4B1-013E-4767-93AE-05212D509C18}"/>
    <dgm:cxn modelId="{28A5EAAB-17C4-42EC-BA50-48858A02C167}" srcId="{C3FDDA6E-5456-48A0-8397-E4DF255BBB9E}" destId="{52B2BFEE-9C5E-4935-9A3B-3D6B9D1069B9}" srcOrd="2" destOrd="0" parTransId="{645878E8-19BC-4A51-A64D-DD7F5458D133}" sibTransId="{71C90F61-8A7C-4388-90E2-0CC94D506213}"/>
    <dgm:cxn modelId="{F0C859B5-6C87-4474-99CA-9B5F4CE38E3D}" srcId="{ADBA0627-D8AD-4C1D-B754-07C68A796131}" destId="{1194356E-BE49-446D-BBFF-551129F51C09}" srcOrd="4" destOrd="0" parTransId="{3B6C18C4-2547-4781-8936-9C933830611A}" sibTransId="{E98DED6C-CB2E-4401-A16C-FECF812F37F5}"/>
    <dgm:cxn modelId="{2158D3B7-0FBF-4CFA-A540-BB7EAFD4D06F}" srcId="{ADBA0627-D8AD-4C1D-B754-07C68A796131}" destId="{95A7549E-27BC-451D-A800-0C0463671A18}" srcOrd="0" destOrd="0" parTransId="{AD526603-2B72-42F8-AABA-900A855AF5CD}" sibTransId="{47558AAE-A11B-4A7B-84B2-D5B6C9378EE1}"/>
    <dgm:cxn modelId="{DDB577C1-0C9D-413F-8BCE-5B8AC3F14D77}" srcId="{ADBA0627-D8AD-4C1D-B754-07C68A796131}" destId="{66F9CB0E-203F-4593-983B-E9C0CE9522C1}" srcOrd="2" destOrd="0" parTransId="{E2D7E316-0B63-4A30-BAC3-2EE60CA54B3D}" sibTransId="{4C8E1B0A-3E23-4351-A46B-70E865BF720E}"/>
    <dgm:cxn modelId="{57D905CE-CEBC-4DE7-8179-5D6C828C335C}" type="presOf" srcId="{A65C5F80-86A1-4DEB-A986-D269922FC529}" destId="{71190F46-73A1-4B60-9157-F592F7A455A6}" srcOrd="0" destOrd="0" presId="urn:microsoft.com/office/officeart/2005/8/layout/hList3"/>
    <dgm:cxn modelId="{E062F9D3-3F95-4FFF-A421-A8D4B87B346C}" type="presOf" srcId="{6794F23E-83C0-44ED-8F18-BA06C3A24500}" destId="{46ED862A-AB16-470D-A4B8-94C0942753C7}" srcOrd="0" destOrd="0" presId="urn:microsoft.com/office/officeart/2005/8/layout/hList3"/>
    <dgm:cxn modelId="{9DFF2AD4-60A9-41A8-8022-62332B5561BC}" type="presOf" srcId="{CFCC0D8D-FDF8-49C5-9384-191BF447A4E5}" destId="{3C19BE95-8589-4489-B605-1F42AB6FE3FC}" srcOrd="0" destOrd="2" presId="urn:microsoft.com/office/officeart/2005/8/layout/hList3"/>
    <dgm:cxn modelId="{8F675AD9-46B2-4FCA-9827-B86BBD77E888}" type="presOf" srcId="{66F9CB0E-203F-4593-983B-E9C0CE9522C1}" destId="{3C19BE95-8589-4489-B605-1F42AB6FE3FC}" srcOrd="0" destOrd="3" presId="urn:microsoft.com/office/officeart/2005/8/layout/hList3"/>
    <dgm:cxn modelId="{C87BF0D9-E6F6-44D3-AA8C-D4F19D5A8D67}" srcId="{C3FDDA6E-5456-48A0-8397-E4DF255BBB9E}" destId="{610C9D7C-9C11-460E-A79A-EA91B66D67A9}" srcOrd="0" destOrd="0" parTransId="{CB8708C2-28B3-4BF0-8F23-A83A035713D4}" sibTransId="{58F4BAD6-42E6-4B0D-82BD-BB31EE355C14}"/>
    <dgm:cxn modelId="{3EEBE5DD-CAE5-4D7A-A4CD-BC59108A22BA}" srcId="{6794F23E-83C0-44ED-8F18-BA06C3A24500}" destId="{F83569F0-0366-44B4-8118-8BFC5B72094C}" srcOrd="0" destOrd="0" parTransId="{C5DDD467-CA61-488D-A9A9-304B7A9F5FC3}" sibTransId="{75572A1B-EB0E-4179-A78A-A9529FE2CB57}"/>
    <dgm:cxn modelId="{DABB71F1-7825-473F-B404-1AFD1719A550}" type="presOf" srcId="{95A7549E-27BC-451D-A800-0C0463671A18}" destId="{3C19BE95-8589-4489-B605-1F42AB6FE3FC}" srcOrd="0" destOrd="1" presId="urn:microsoft.com/office/officeart/2005/8/layout/hList3"/>
    <dgm:cxn modelId="{ACBC54F7-5D9F-4046-8238-9E575636B322}" type="presOf" srcId="{610C9D7C-9C11-460E-A79A-EA91B66D67A9}" destId="{4DDE7476-038B-4E59-AF47-908125537154}" srcOrd="0" destOrd="1" presId="urn:microsoft.com/office/officeart/2005/8/layout/hList3"/>
    <dgm:cxn modelId="{C2F552FE-85B1-4BEC-BD96-DC51962E413A}" type="presOf" srcId="{8BD77BF1-56BF-43C6-A954-0CCCF3868920}" destId="{213589B8-E70B-494C-A2C0-FC219F357576}" srcOrd="0" destOrd="0" presId="urn:microsoft.com/office/officeart/2005/8/layout/hList3"/>
    <dgm:cxn modelId="{B6D47042-07BF-47B6-AC8B-27FFCDD8BEF5}" type="presParOf" srcId="{71190F46-73A1-4B60-9157-F592F7A455A6}" destId="{213589B8-E70B-494C-A2C0-FC219F357576}" srcOrd="0" destOrd="0" presId="urn:microsoft.com/office/officeart/2005/8/layout/hList3"/>
    <dgm:cxn modelId="{D4F47524-7D1E-4959-94FB-3F7469ECF7B1}" type="presParOf" srcId="{71190F46-73A1-4B60-9157-F592F7A455A6}" destId="{12A9B355-49DF-45AA-B6AD-20387A8249B6}" srcOrd="1" destOrd="0" presId="urn:microsoft.com/office/officeart/2005/8/layout/hList3"/>
    <dgm:cxn modelId="{64A2D440-8BD8-4C85-9E26-61136FA42BEA}" type="presParOf" srcId="{12A9B355-49DF-45AA-B6AD-20387A8249B6}" destId="{46ED862A-AB16-470D-A4B8-94C0942753C7}" srcOrd="0" destOrd="0" presId="urn:microsoft.com/office/officeart/2005/8/layout/hList3"/>
    <dgm:cxn modelId="{0585D0C8-CD23-4444-B2E6-04FEC1C6F0D4}" type="presParOf" srcId="{12A9B355-49DF-45AA-B6AD-20387A8249B6}" destId="{3C19BE95-8589-4489-B605-1F42AB6FE3FC}" srcOrd="1" destOrd="0" presId="urn:microsoft.com/office/officeart/2005/8/layout/hList3"/>
    <dgm:cxn modelId="{7EF48DA0-0A91-4944-900F-D37F83B63AFF}" type="presParOf" srcId="{12A9B355-49DF-45AA-B6AD-20387A8249B6}" destId="{4DDE7476-038B-4E59-AF47-908125537154}" srcOrd="2" destOrd="0" presId="urn:microsoft.com/office/officeart/2005/8/layout/hList3"/>
    <dgm:cxn modelId="{AD34B4AE-860D-42AD-895F-A8889F56FD34}" type="presParOf" srcId="{71190F46-73A1-4B60-9157-F592F7A455A6}" destId="{57A99559-2880-4606-87D7-1B0B2133D5E0}" srcOrd="2" destOrd="0" presId="urn:microsoft.com/office/officeart/2005/8/layout/hList3"/>
  </dgm:cxnLst>
  <dgm:bg>
    <a:solidFill>
      <a:srgbClr val="00AAA7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C81DE75-BD8C-4C91-A217-F131FCDD2096}" type="doc">
      <dgm:prSet loTypeId="urn:microsoft.com/office/officeart/2005/8/layout/venn2" loCatId="relationship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CO"/>
        </a:p>
      </dgm:t>
    </dgm:pt>
    <dgm:pt modelId="{21B82FA3-C4ED-4CB9-B448-21DA0823E679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600" b="1" dirty="0">
              <a:solidFill>
                <a:schemeClr val="bg1"/>
              </a:solidFill>
              <a:latin typeface="Montserrat" pitchFamily="2" charset="77"/>
            </a:rPr>
            <a:t>Conductual</a:t>
          </a:r>
        </a:p>
      </dgm:t>
    </dgm:pt>
    <dgm:pt modelId="{5F7C09E8-A7FB-4C6E-A254-2505842BE521}" type="parTrans" cxnId="{E962E58E-C9BD-4707-A4AC-DA5D3C696127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617CD8E6-6CDD-4903-A846-60D143A43D6E}" type="sibTrans" cxnId="{E962E58E-C9BD-4707-A4AC-DA5D3C696127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92A44C07-C01D-44CA-962A-D50884E0FACF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600" b="1">
              <a:solidFill>
                <a:schemeClr val="bg1"/>
              </a:solidFill>
              <a:latin typeface="Montserrat" pitchFamily="2" charset="77"/>
            </a:rPr>
            <a:t>Cognitivo</a:t>
          </a:r>
          <a:endParaRPr lang="es-CO" sz="1600" b="1" dirty="0">
            <a:solidFill>
              <a:schemeClr val="bg1"/>
            </a:solidFill>
            <a:latin typeface="Montserrat" pitchFamily="2" charset="77"/>
          </a:endParaRPr>
        </a:p>
      </dgm:t>
    </dgm:pt>
    <dgm:pt modelId="{61B54E52-B1EF-4091-BE0B-4390FD16FEC5}" type="parTrans" cxnId="{A539BAF5-FD28-4340-9AE0-EE10A487307F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204DE244-78C2-4186-BF69-D82C90FA018A}" type="sibTrans" cxnId="{A539BAF5-FD28-4340-9AE0-EE10A487307F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44EF541E-AF20-49B5-A8F0-3C8FE19A7992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600" b="1">
              <a:solidFill>
                <a:schemeClr val="bg1"/>
              </a:solidFill>
              <a:latin typeface="Montserrat" pitchFamily="2" charset="77"/>
            </a:rPr>
            <a:t>Emocional</a:t>
          </a:r>
          <a:endParaRPr lang="es-CO" sz="1600" b="1" dirty="0">
            <a:solidFill>
              <a:schemeClr val="bg1"/>
            </a:solidFill>
            <a:latin typeface="Montserrat" pitchFamily="2" charset="77"/>
          </a:endParaRPr>
        </a:p>
      </dgm:t>
    </dgm:pt>
    <dgm:pt modelId="{2C204F18-F558-4204-A1BE-6A20C4BA2073}" type="parTrans" cxnId="{67EAFA70-9D23-4489-8524-C803DE8E9FC4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512DFFCB-41C3-46EF-8A20-2D21ED94BAFC}" type="sibTrans" cxnId="{67EAFA70-9D23-4489-8524-C803DE8E9FC4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C37073B2-A13C-477D-B332-4FC3CE434908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600" b="1" dirty="0">
              <a:solidFill>
                <a:schemeClr val="bg1"/>
              </a:solidFill>
              <a:latin typeface="Montserrat" pitchFamily="2" charset="77"/>
            </a:rPr>
            <a:t>Neuro-vegetativo</a:t>
          </a:r>
        </a:p>
      </dgm:t>
    </dgm:pt>
    <dgm:pt modelId="{5D82A2AE-8022-46E5-8E50-4A1F7758EDAF}" type="parTrans" cxnId="{0B96D198-F98E-454C-82A8-94DAFAC3A536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3FB05AC7-B86A-4D4A-BFE6-B3316329D42A}" type="sibTrans" cxnId="{0B96D198-F98E-454C-82A8-94DAFAC3A536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DD4625A4-72B9-4094-BED2-8BB3289FFEB7}" type="pres">
      <dgm:prSet presAssocID="{8C81DE75-BD8C-4C91-A217-F131FCDD2096}" presName="Name0" presStyleCnt="0">
        <dgm:presLayoutVars>
          <dgm:chMax val="7"/>
          <dgm:resizeHandles val="exact"/>
        </dgm:presLayoutVars>
      </dgm:prSet>
      <dgm:spPr/>
    </dgm:pt>
    <dgm:pt modelId="{027AE60C-B2D3-4B36-A7AE-102D24FF860D}" type="pres">
      <dgm:prSet presAssocID="{8C81DE75-BD8C-4C91-A217-F131FCDD2096}" presName="comp1" presStyleCnt="0"/>
      <dgm:spPr/>
    </dgm:pt>
    <dgm:pt modelId="{E3F3E3BC-BAE9-41F8-911A-B43F9A1599FA}" type="pres">
      <dgm:prSet presAssocID="{8C81DE75-BD8C-4C91-A217-F131FCDD2096}" presName="circle1" presStyleLbl="node1" presStyleIdx="0" presStyleCnt="4"/>
      <dgm:spPr/>
    </dgm:pt>
    <dgm:pt modelId="{0CF41412-7D36-4498-A4B3-65A99FDFA8FC}" type="pres">
      <dgm:prSet presAssocID="{8C81DE75-BD8C-4C91-A217-F131FCDD2096}" presName="c1text" presStyleLbl="node1" presStyleIdx="0" presStyleCnt="4">
        <dgm:presLayoutVars>
          <dgm:bulletEnabled val="1"/>
        </dgm:presLayoutVars>
      </dgm:prSet>
      <dgm:spPr/>
    </dgm:pt>
    <dgm:pt modelId="{7C75AFCE-9D00-409E-8879-7CB336600569}" type="pres">
      <dgm:prSet presAssocID="{8C81DE75-BD8C-4C91-A217-F131FCDD2096}" presName="comp2" presStyleCnt="0"/>
      <dgm:spPr/>
    </dgm:pt>
    <dgm:pt modelId="{D36F6294-E047-4A6B-A5F9-95B3CE3E18BA}" type="pres">
      <dgm:prSet presAssocID="{8C81DE75-BD8C-4C91-A217-F131FCDD2096}" presName="circle2" presStyleLbl="node1" presStyleIdx="1" presStyleCnt="4"/>
      <dgm:spPr/>
    </dgm:pt>
    <dgm:pt modelId="{77F0B7FC-B5D1-4C6C-9558-14DD7E84BA5F}" type="pres">
      <dgm:prSet presAssocID="{8C81DE75-BD8C-4C91-A217-F131FCDD2096}" presName="c2text" presStyleLbl="node1" presStyleIdx="1" presStyleCnt="4">
        <dgm:presLayoutVars>
          <dgm:bulletEnabled val="1"/>
        </dgm:presLayoutVars>
      </dgm:prSet>
      <dgm:spPr/>
    </dgm:pt>
    <dgm:pt modelId="{4DFFD7E6-D825-459F-B5F6-5BFF2F4473B6}" type="pres">
      <dgm:prSet presAssocID="{8C81DE75-BD8C-4C91-A217-F131FCDD2096}" presName="comp3" presStyleCnt="0"/>
      <dgm:spPr/>
    </dgm:pt>
    <dgm:pt modelId="{3197DC83-B139-4620-86CF-45C1F1E754AB}" type="pres">
      <dgm:prSet presAssocID="{8C81DE75-BD8C-4C91-A217-F131FCDD2096}" presName="circle3" presStyleLbl="node1" presStyleIdx="2" presStyleCnt="4"/>
      <dgm:spPr/>
    </dgm:pt>
    <dgm:pt modelId="{63D326CA-F635-4AD4-AAB5-CCBEB7D79346}" type="pres">
      <dgm:prSet presAssocID="{8C81DE75-BD8C-4C91-A217-F131FCDD2096}" presName="c3text" presStyleLbl="node1" presStyleIdx="2" presStyleCnt="4">
        <dgm:presLayoutVars>
          <dgm:bulletEnabled val="1"/>
        </dgm:presLayoutVars>
      </dgm:prSet>
      <dgm:spPr/>
    </dgm:pt>
    <dgm:pt modelId="{14139542-B3EC-4BEC-9D74-589E9430B1FB}" type="pres">
      <dgm:prSet presAssocID="{8C81DE75-BD8C-4C91-A217-F131FCDD2096}" presName="comp4" presStyleCnt="0"/>
      <dgm:spPr/>
    </dgm:pt>
    <dgm:pt modelId="{0D0ED0A6-B6FF-4BA2-BC5C-489E9716D236}" type="pres">
      <dgm:prSet presAssocID="{8C81DE75-BD8C-4C91-A217-F131FCDD2096}" presName="circle4" presStyleLbl="node1" presStyleIdx="3" presStyleCnt="4"/>
      <dgm:spPr/>
    </dgm:pt>
    <dgm:pt modelId="{45D1B752-D448-4806-BF66-7A9489807EAF}" type="pres">
      <dgm:prSet presAssocID="{8C81DE75-BD8C-4C91-A217-F131FCDD2096}" presName="c4text" presStyleLbl="node1" presStyleIdx="3" presStyleCnt="4">
        <dgm:presLayoutVars>
          <dgm:bulletEnabled val="1"/>
        </dgm:presLayoutVars>
      </dgm:prSet>
      <dgm:spPr/>
    </dgm:pt>
  </dgm:ptLst>
  <dgm:cxnLst>
    <dgm:cxn modelId="{1BF8933E-33B3-48ED-91D7-F4E5198BDD50}" type="presOf" srcId="{21B82FA3-C4ED-4CB9-B448-21DA0823E679}" destId="{0CF41412-7D36-4498-A4B3-65A99FDFA8FC}" srcOrd="1" destOrd="0" presId="urn:microsoft.com/office/officeart/2005/8/layout/venn2"/>
    <dgm:cxn modelId="{42683F5E-9F44-41E0-973E-46EF65101749}" type="presOf" srcId="{21B82FA3-C4ED-4CB9-B448-21DA0823E679}" destId="{E3F3E3BC-BAE9-41F8-911A-B43F9A1599FA}" srcOrd="0" destOrd="0" presId="urn:microsoft.com/office/officeart/2005/8/layout/venn2"/>
    <dgm:cxn modelId="{67EAFA70-9D23-4489-8524-C803DE8E9FC4}" srcId="{8C81DE75-BD8C-4C91-A217-F131FCDD2096}" destId="{44EF541E-AF20-49B5-A8F0-3C8FE19A7992}" srcOrd="2" destOrd="0" parTransId="{2C204F18-F558-4204-A1BE-6A20C4BA2073}" sibTransId="{512DFFCB-41C3-46EF-8A20-2D21ED94BAFC}"/>
    <dgm:cxn modelId="{805FEF53-1385-4356-8B0B-FEB59C0938F3}" type="presOf" srcId="{C37073B2-A13C-477D-B332-4FC3CE434908}" destId="{0D0ED0A6-B6FF-4BA2-BC5C-489E9716D236}" srcOrd="0" destOrd="0" presId="urn:microsoft.com/office/officeart/2005/8/layout/venn2"/>
    <dgm:cxn modelId="{25E3C574-E63B-4525-A96F-D7D33B1F6F66}" type="presOf" srcId="{44EF541E-AF20-49B5-A8F0-3C8FE19A7992}" destId="{3197DC83-B139-4620-86CF-45C1F1E754AB}" srcOrd="0" destOrd="0" presId="urn:microsoft.com/office/officeart/2005/8/layout/venn2"/>
    <dgm:cxn modelId="{3F16565A-744A-4A63-9E3C-9430705CD50D}" type="presOf" srcId="{44EF541E-AF20-49B5-A8F0-3C8FE19A7992}" destId="{63D326CA-F635-4AD4-AAB5-CCBEB7D79346}" srcOrd="1" destOrd="0" presId="urn:microsoft.com/office/officeart/2005/8/layout/venn2"/>
    <dgm:cxn modelId="{E962E58E-C9BD-4707-A4AC-DA5D3C696127}" srcId="{8C81DE75-BD8C-4C91-A217-F131FCDD2096}" destId="{21B82FA3-C4ED-4CB9-B448-21DA0823E679}" srcOrd="0" destOrd="0" parTransId="{5F7C09E8-A7FB-4C6E-A254-2505842BE521}" sibTransId="{617CD8E6-6CDD-4903-A846-60D143A43D6E}"/>
    <dgm:cxn modelId="{0B96D198-F98E-454C-82A8-94DAFAC3A536}" srcId="{8C81DE75-BD8C-4C91-A217-F131FCDD2096}" destId="{C37073B2-A13C-477D-B332-4FC3CE434908}" srcOrd="3" destOrd="0" parTransId="{5D82A2AE-8022-46E5-8E50-4A1F7758EDAF}" sibTransId="{3FB05AC7-B86A-4D4A-BFE6-B3316329D42A}"/>
    <dgm:cxn modelId="{96DEA799-F40F-4681-B395-22EE9D54F65B}" type="presOf" srcId="{92A44C07-C01D-44CA-962A-D50884E0FACF}" destId="{D36F6294-E047-4A6B-A5F9-95B3CE3E18BA}" srcOrd="0" destOrd="0" presId="urn:microsoft.com/office/officeart/2005/8/layout/venn2"/>
    <dgm:cxn modelId="{C89CC5C0-47FA-4BC4-9601-90A663A88027}" type="presOf" srcId="{92A44C07-C01D-44CA-962A-D50884E0FACF}" destId="{77F0B7FC-B5D1-4C6C-9558-14DD7E84BA5F}" srcOrd="1" destOrd="0" presId="urn:microsoft.com/office/officeart/2005/8/layout/venn2"/>
    <dgm:cxn modelId="{255F99DD-B412-4ACB-BC36-1C7CAE690E75}" type="presOf" srcId="{8C81DE75-BD8C-4C91-A217-F131FCDD2096}" destId="{DD4625A4-72B9-4094-BED2-8BB3289FFEB7}" srcOrd="0" destOrd="0" presId="urn:microsoft.com/office/officeart/2005/8/layout/venn2"/>
    <dgm:cxn modelId="{C182F4F2-515D-42B9-A2D1-F8041145DE17}" type="presOf" srcId="{C37073B2-A13C-477D-B332-4FC3CE434908}" destId="{45D1B752-D448-4806-BF66-7A9489807EAF}" srcOrd="1" destOrd="0" presId="urn:microsoft.com/office/officeart/2005/8/layout/venn2"/>
    <dgm:cxn modelId="{A539BAF5-FD28-4340-9AE0-EE10A487307F}" srcId="{8C81DE75-BD8C-4C91-A217-F131FCDD2096}" destId="{92A44C07-C01D-44CA-962A-D50884E0FACF}" srcOrd="1" destOrd="0" parTransId="{61B54E52-B1EF-4091-BE0B-4390FD16FEC5}" sibTransId="{204DE244-78C2-4186-BF69-D82C90FA018A}"/>
    <dgm:cxn modelId="{148D0EE5-D827-4868-A1BC-AFD5C84E0B82}" type="presParOf" srcId="{DD4625A4-72B9-4094-BED2-8BB3289FFEB7}" destId="{027AE60C-B2D3-4B36-A7AE-102D24FF860D}" srcOrd="0" destOrd="0" presId="urn:microsoft.com/office/officeart/2005/8/layout/venn2"/>
    <dgm:cxn modelId="{171537BD-E032-4A1D-BED9-4366FB24BA02}" type="presParOf" srcId="{027AE60C-B2D3-4B36-A7AE-102D24FF860D}" destId="{E3F3E3BC-BAE9-41F8-911A-B43F9A1599FA}" srcOrd="0" destOrd="0" presId="urn:microsoft.com/office/officeart/2005/8/layout/venn2"/>
    <dgm:cxn modelId="{F44AA1F2-918C-4E89-BC7F-315F82567891}" type="presParOf" srcId="{027AE60C-B2D3-4B36-A7AE-102D24FF860D}" destId="{0CF41412-7D36-4498-A4B3-65A99FDFA8FC}" srcOrd="1" destOrd="0" presId="urn:microsoft.com/office/officeart/2005/8/layout/venn2"/>
    <dgm:cxn modelId="{2D309E7E-6828-4310-9C6E-E36CFC25C2A4}" type="presParOf" srcId="{DD4625A4-72B9-4094-BED2-8BB3289FFEB7}" destId="{7C75AFCE-9D00-409E-8879-7CB336600569}" srcOrd="1" destOrd="0" presId="urn:microsoft.com/office/officeart/2005/8/layout/venn2"/>
    <dgm:cxn modelId="{8037AA63-E87A-4CC0-8B1B-87164E5D34A4}" type="presParOf" srcId="{7C75AFCE-9D00-409E-8879-7CB336600569}" destId="{D36F6294-E047-4A6B-A5F9-95B3CE3E18BA}" srcOrd="0" destOrd="0" presId="urn:microsoft.com/office/officeart/2005/8/layout/venn2"/>
    <dgm:cxn modelId="{820D425C-966A-4517-94CB-71D746C2238A}" type="presParOf" srcId="{7C75AFCE-9D00-409E-8879-7CB336600569}" destId="{77F0B7FC-B5D1-4C6C-9558-14DD7E84BA5F}" srcOrd="1" destOrd="0" presId="urn:microsoft.com/office/officeart/2005/8/layout/venn2"/>
    <dgm:cxn modelId="{C397C1A0-8C9B-4B7F-A043-24BCA7422D75}" type="presParOf" srcId="{DD4625A4-72B9-4094-BED2-8BB3289FFEB7}" destId="{4DFFD7E6-D825-459F-B5F6-5BFF2F4473B6}" srcOrd="2" destOrd="0" presId="urn:microsoft.com/office/officeart/2005/8/layout/venn2"/>
    <dgm:cxn modelId="{BF7423A0-2CED-4983-B668-5E8E2B0B032B}" type="presParOf" srcId="{4DFFD7E6-D825-459F-B5F6-5BFF2F4473B6}" destId="{3197DC83-B139-4620-86CF-45C1F1E754AB}" srcOrd="0" destOrd="0" presId="urn:microsoft.com/office/officeart/2005/8/layout/venn2"/>
    <dgm:cxn modelId="{D078EA74-895C-434B-B5F2-AC74E5E6C8F1}" type="presParOf" srcId="{4DFFD7E6-D825-459F-B5F6-5BFF2F4473B6}" destId="{63D326CA-F635-4AD4-AAB5-CCBEB7D79346}" srcOrd="1" destOrd="0" presId="urn:microsoft.com/office/officeart/2005/8/layout/venn2"/>
    <dgm:cxn modelId="{C1B55B59-A29D-4F8C-A9DB-373F98EEAEEA}" type="presParOf" srcId="{DD4625A4-72B9-4094-BED2-8BB3289FFEB7}" destId="{14139542-B3EC-4BEC-9D74-589E9430B1FB}" srcOrd="3" destOrd="0" presId="urn:microsoft.com/office/officeart/2005/8/layout/venn2"/>
    <dgm:cxn modelId="{A17B61F9-9F02-474C-A27D-7E5A9C4FCB8F}" type="presParOf" srcId="{14139542-B3EC-4BEC-9D74-589E9430B1FB}" destId="{0D0ED0A6-B6FF-4BA2-BC5C-489E9716D236}" srcOrd="0" destOrd="0" presId="urn:microsoft.com/office/officeart/2005/8/layout/venn2"/>
    <dgm:cxn modelId="{03CC43AF-AFF8-4B5D-995C-7C2FBFB8F96C}" type="presParOf" srcId="{14139542-B3EC-4BEC-9D74-589E9430B1FB}" destId="{45D1B752-D448-4806-BF66-7A9489807EAF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C81DE75-BD8C-4C91-A217-F131FCDD2096}" type="doc">
      <dgm:prSet loTypeId="urn:microsoft.com/office/officeart/2005/8/layout/venn2" loCatId="relationship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CO"/>
        </a:p>
      </dgm:t>
    </dgm:pt>
    <dgm:pt modelId="{21B82FA3-C4ED-4CB9-B448-21DA0823E679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600" b="1" dirty="0">
              <a:solidFill>
                <a:schemeClr val="bg1"/>
              </a:solidFill>
              <a:latin typeface="Montserrat" pitchFamily="2" charset="77"/>
            </a:rPr>
            <a:t>Conductual</a:t>
          </a:r>
        </a:p>
      </dgm:t>
    </dgm:pt>
    <dgm:pt modelId="{5F7C09E8-A7FB-4C6E-A254-2505842BE521}" type="parTrans" cxnId="{E962E58E-C9BD-4707-A4AC-DA5D3C696127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617CD8E6-6CDD-4903-A846-60D143A43D6E}" type="sibTrans" cxnId="{E962E58E-C9BD-4707-A4AC-DA5D3C696127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92A44C07-C01D-44CA-962A-D50884E0FACF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600" b="1">
              <a:solidFill>
                <a:schemeClr val="bg1"/>
              </a:solidFill>
              <a:latin typeface="Montserrat" pitchFamily="2" charset="77"/>
            </a:rPr>
            <a:t>Cognitivo</a:t>
          </a:r>
          <a:endParaRPr lang="es-CO" sz="1600" b="1" dirty="0">
            <a:solidFill>
              <a:schemeClr val="bg1"/>
            </a:solidFill>
            <a:latin typeface="Montserrat" pitchFamily="2" charset="77"/>
          </a:endParaRPr>
        </a:p>
      </dgm:t>
    </dgm:pt>
    <dgm:pt modelId="{61B54E52-B1EF-4091-BE0B-4390FD16FEC5}" type="parTrans" cxnId="{A539BAF5-FD28-4340-9AE0-EE10A487307F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204DE244-78C2-4186-BF69-D82C90FA018A}" type="sibTrans" cxnId="{A539BAF5-FD28-4340-9AE0-EE10A487307F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44EF541E-AF20-49B5-A8F0-3C8FE19A7992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600" b="1">
              <a:solidFill>
                <a:schemeClr val="bg1"/>
              </a:solidFill>
              <a:latin typeface="Montserrat" pitchFamily="2" charset="77"/>
            </a:rPr>
            <a:t>Emocional</a:t>
          </a:r>
          <a:endParaRPr lang="es-CO" sz="1600" b="1" dirty="0">
            <a:solidFill>
              <a:schemeClr val="bg1"/>
            </a:solidFill>
            <a:latin typeface="Montserrat" pitchFamily="2" charset="77"/>
          </a:endParaRPr>
        </a:p>
      </dgm:t>
    </dgm:pt>
    <dgm:pt modelId="{2C204F18-F558-4204-A1BE-6A20C4BA2073}" type="parTrans" cxnId="{67EAFA70-9D23-4489-8524-C803DE8E9FC4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512DFFCB-41C3-46EF-8A20-2D21ED94BAFC}" type="sibTrans" cxnId="{67EAFA70-9D23-4489-8524-C803DE8E9FC4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C37073B2-A13C-477D-B332-4FC3CE434908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600" b="1" dirty="0">
              <a:solidFill>
                <a:schemeClr val="bg1"/>
              </a:solidFill>
              <a:latin typeface="Montserrat" pitchFamily="2" charset="77"/>
            </a:rPr>
            <a:t>Neuro-vegetativo</a:t>
          </a:r>
        </a:p>
      </dgm:t>
    </dgm:pt>
    <dgm:pt modelId="{5D82A2AE-8022-46E5-8E50-4A1F7758EDAF}" type="parTrans" cxnId="{0B96D198-F98E-454C-82A8-94DAFAC3A536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3FB05AC7-B86A-4D4A-BFE6-B3316329D42A}" type="sibTrans" cxnId="{0B96D198-F98E-454C-82A8-94DAFAC3A536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DD4625A4-72B9-4094-BED2-8BB3289FFEB7}" type="pres">
      <dgm:prSet presAssocID="{8C81DE75-BD8C-4C91-A217-F131FCDD2096}" presName="Name0" presStyleCnt="0">
        <dgm:presLayoutVars>
          <dgm:chMax val="7"/>
          <dgm:resizeHandles val="exact"/>
        </dgm:presLayoutVars>
      </dgm:prSet>
      <dgm:spPr/>
    </dgm:pt>
    <dgm:pt modelId="{027AE60C-B2D3-4B36-A7AE-102D24FF860D}" type="pres">
      <dgm:prSet presAssocID="{8C81DE75-BD8C-4C91-A217-F131FCDD2096}" presName="comp1" presStyleCnt="0"/>
      <dgm:spPr/>
    </dgm:pt>
    <dgm:pt modelId="{E3F3E3BC-BAE9-41F8-911A-B43F9A1599FA}" type="pres">
      <dgm:prSet presAssocID="{8C81DE75-BD8C-4C91-A217-F131FCDD2096}" presName="circle1" presStyleLbl="node1" presStyleIdx="0" presStyleCnt="4"/>
      <dgm:spPr/>
    </dgm:pt>
    <dgm:pt modelId="{0CF41412-7D36-4498-A4B3-65A99FDFA8FC}" type="pres">
      <dgm:prSet presAssocID="{8C81DE75-BD8C-4C91-A217-F131FCDD2096}" presName="c1text" presStyleLbl="node1" presStyleIdx="0" presStyleCnt="4">
        <dgm:presLayoutVars>
          <dgm:bulletEnabled val="1"/>
        </dgm:presLayoutVars>
      </dgm:prSet>
      <dgm:spPr/>
    </dgm:pt>
    <dgm:pt modelId="{7C75AFCE-9D00-409E-8879-7CB336600569}" type="pres">
      <dgm:prSet presAssocID="{8C81DE75-BD8C-4C91-A217-F131FCDD2096}" presName="comp2" presStyleCnt="0"/>
      <dgm:spPr/>
    </dgm:pt>
    <dgm:pt modelId="{D36F6294-E047-4A6B-A5F9-95B3CE3E18BA}" type="pres">
      <dgm:prSet presAssocID="{8C81DE75-BD8C-4C91-A217-F131FCDD2096}" presName="circle2" presStyleLbl="node1" presStyleIdx="1" presStyleCnt="4"/>
      <dgm:spPr/>
    </dgm:pt>
    <dgm:pt modelId="{77F0B7FC-B5D1-4C6C-9558-14DD7E84BA5F}" type="pres">
      <dgm:prSet presAssocID="{8C81DE75-BD8C-4C91-A217-F131FCDD2096}" presName="c2text" presStyleLbl="node1" presStyleIdx="1" presStyleCnt="4">
        <dgm:presLayoutVars>
          <dgm:bulletEnabled val="1"/>
        </dgm:presLayoutVars>
      </dgm:prSet>
      <dgm:spPr/>
    </dgm:pt>
    <dgm:pt modelId="{4DFFD7E6-D825-459F-B5F6-5BFF2F4473B6}" type="pres">
      <dgm:prSet presAssocID="{8C81DE75-BD8C-4C91-A217-F131FCDD2096}" presName="comp3" presStyleCnt="0"/>
      <dgm:spPr/>
    </dgm:pt>
    <dgm:pt modelId="{3197DC83-B139-4620-86CF-45C1F1E754AB}" type="pres">
      <dgm:prSet presAssocID="{8C81DE75-BD8C-4C91-A217-F131FCDD2096}" presName="circle3" presStyleLbl="node1" presStyleIdx="2" presStyleCnt="4"/>
      <dgm:spPr/>
    </dgm:pt>
    <dgm:pt modelId="{63D326CA-F635-4AD4-AAB5-CCBEB7D79346}" type="pres">
      <dgm:prSet presAssocID="{8C81DE75-BD8C-4C91-A217-F131FCDD2096}" presName="c3text" presStyleLbl="node1" presStyleIdx="2" presStyleCnt="4">
        <dgm:presLayoutVars>
          <dgm:bulletEnabled val="1"/>
        </dgm:presLayoutVars>
      </dgm:prSet>
      <dgm:spPr/>
    </dgm:pt>
    <dgm:pt modelId="{14139542-B3EC-4BEC-9D74-589E9430B1FB}" type="pres">
      <dgm:prSet presAssocID="{8C81DE75-BD8C-4C91-A217-F131FCDD2096}" presName="comp4" presStyleCnt="0"/>
      <dgm:spPr/>
    </dgm:pt>
    <dgm:pt modelId="{0D0ED0A6-B6FF-4BA2-BC5C-489E9716D236}" type="pres">
      <dgm:prSet presAssocID="{8C81DE75-BD8C-4C91-A217-F131FCDD2096}" presName="circle4" presStyleLbl="node1" presStyleIdx="3" presStyleCnt="4"/>
      <dgm:spPr/>
    </dgm:pt>
    <dgm:pt modelId="{45D1B752-D448-4806-BF66-7A9489807EAF}" type="pres">
      <dgm:prSet presAssocID="{8C81DE75-BD8C-4C91-A217-F131FCDD2096}" presName="c4text" presStyleLbl="node1" presStyleIdx="3" presStyleCnt="4">
        <dgm:presLayoutVars>
          <dgm:bulletEnabled val="1"/>
        </dgm:presLayoutVars>
      </dgm:prSet>
      <dgm:spPr/>
    </dgm:pt>
  </dgm:ptLst>
  <dgm:cxnLst>
    <dgm:cxn modelId="{1BF8933E-33B3-48ED-91D7-F4E5198BDD50}" type="presOf" srcId="{21B82FA3-C4ED-4CB9-B448-21DA0823E679}" destId="{0CF41412-7D36-4498-A4B3-65A99FDFA8FC}" srcOrd="1" destOrd="0" presId="urn:microsoft.com/office/officeart/2005/8/layout/venn2"/>
    <dgm:cxn modelId="{42683F5E-9F44-41E0-973E-46EF65101749}" type="presOf" srcId="{21B82FA3-C4ED-4CB9-B448-21DA0823E679}" destId="{E3F3E3BC-BAE9-41F8-911A-B43F9A1599FA}" srcOrd="0" destOrd="0" presId="urn:microsoft.com/office/officeart/2005/8/layout/venn2"/>
    <dgm:cxn modelId="{67EAFA70-9D23-4489-8524-C803DE8E9FC4}" srcId="{8C81DE75-BD8C-4C91-A217-F131FCDD2096}" destId="{44EF541E-AF20-49B5-A8F0-3C8FE19A7992}" srcOrd="2" destOrd="0" parTransId="{2C204F18-F558-4204-A1BE-6A20C4BA2073}" sibTransId="{512DFFCB-41C3-46EF-8A20-2D21ED94BAFC}"/>
    <dgm:cxn modelId="{805FEF53-1385-4356-8B0B-FEB59C0938F3}" type="presOf" srcId="{C37073B2-A13C-477D-B332-4FC3CE434908}" destId="{0D0ED0A6-B6FF-4BA2-BC5C-489E9716D236}" srcOrd="0" destOrd="0" presId="urn:microsoft.com/office/officeart/2005/8/layout/venn2"/>
    <dgm:cxn modelId="{25E3C574-E63B-4525-A96F-D7D33B1F6F66}" type="presOf" srcId="{44EF541E-AF20-49B5-A8F0-3C8FE19A7992}" destId="{3197DC83-B139-4620-86CF-45C1F1E754AB}" srcOrd="0" destOrd="0" presId="urn:microsoft.com/office/officeart/2005/8/layout/venn2"/>
    <dgm:cxn modelId="{3F16565A-744A-4A63-9E3C-9430705CD50D}" type="presOf" srcId="{44EF541E-AF20-49B5-A8F0-3C8FE19A7992}" destId="{63D326CA-F635-4AD4-AAB5-CCBEB7D79346}" srcOrd="1" destOrd="0" presId="urn:microsoft.com/office/officeart/2005/8/layout/venn2"/>
    <dgm:cxn modelId="{E962E58E-C9BD-4707-A4AC-DA5D3C696127}" srcId="{8C81DE75-BD8C-4C91-A217-F131FCDD2096}" destId="{21B82FA3-C4ED-4CB9-B448-21DA0823E679}" srcOrd="0" destOrd="0" parTransId="{5F7C09E8-A7FB-4C6E-A254-2505842BE521}" sibTransId="{617CD8E6-6CDD-4903-A846-60D143A43D6E}"/>
    <dgm:cxn modelId="{0B96D198-F98E-454C-82A8-94DAFAC3A536}" srcId="{8C81DE75-BD8C-4C91-A217-F131FCDD2096}" destId="{C37073B2-A13C-477D-B332-4FC3CE434908}" srcOrd="3" destOrd="0" parTransId="{5D82A2AE-8022-46E5-8E50-4A1F7758EDAF}" sibTransId="{3FB05AC7-B86A-4D4A-BFE6-B3316329D42A}"/>
    <dgm:cxn modelId="{96DEA799-F40F-4681-B395-22EE9D54F65B}" type="presOf" srcId="{92A44C07-C01D-44CA-962A-D50884E0FACF}" destId="{D36F6294-E047-4A6B-A5F9-95B3CE3E18BA}" srcOrd="0" destOrd="0" presId="urn:microsoft.com/office/officeart/2005/8/layout/venn2"/>
    <dgm:cxn modelId="{C89CC5C0-47FA-4BC4-9601-90A663A88027}" type="presOf" srcId="{92A44C07-C01D-44CA-962A-D50884E0FACF}" destId="{77F0B7FC-B5D1-4C6C-9558-14DD7E84BA5F}" srcOrd="1" destOrd="0" presId="urn:microsoft.com/office/officeart/2005/8/layout/venn2"/>
    <dgm:cxn modelId="{255F99DD-B412-4ACB-BC36-1C7CAE690E75}" type="presOf" srcId="{8C81DE75-BD8C-4C91-A217-F131FCDD2096}" destId="{DD4625A4-72B9-4094-BED2-8BB3289FFEB7}" srcOrd="0" destOrd="0" presId="urn:microsoft.com/office/officeart/2005/8/layout/venn2"/>
    <dgm:cxn modelId="{C182F4F2-515D-42B9-A2D1-F8041145DE17}" type="presOf" srcId="{C37073B2-A13C-477D-B332-4FC3CE434908}" destId="{45D1B752-D448-4806-BF66-7A9489807EAF}" srcOrd="1" destOrd="0" presId="urn:microsoft.com/office/officeart/2005/8/layout/venn2"/>
    <dgm:cxn modelId="{A539BAF5-FD28-4340-9AE0-EE10A487307F}" srcId="{8C81DE75-BD8C-4C91-A217-F131FCDD2096}" destId="{92A44C07-C01D-44CA-962A-D50884E0FACF}" srcOrd="1" destOrd="0" parTransId="{61B54E52-B1EF-4091-BE0B-4390FD16FEC5}" sibTransId="{204DE244-78C2-4186-BF69-D82C90FA018A}"/>
    <dgm:cxn modelId="{148D0EE5-D827-4868-A1BC-AFD5C84E0B82}" type="presParOf" srcId="{DD4625A4-72B9-4094-BED2-8BB3289FFEB7}" destId="{027AE60C-B2D3-4B36-A7AE-102D24FF860D}" srcOrd="0" destOrd="0" presId="urn:microsoft.com/office/officeart/2005/8/layout/venn2"/>
    <dgm:cxn modelId="{171537BD-E032-4A1D-BED9-4366FB24BA02}" type="presParOf" srcId="{027AE60C-B2D3-4B36-A7AE-102D24FF860D}" destId="{E3F3E3BC-BAE9-41F8-911A-B43F9A1599FA}" srcOrd="0" destOrd="0" presId="urn:microsoft.com/office/officeart/2005/8/layout/venn2"/>
    <dgm:cxn modelId="{F44AA1F2-918C-4E89-BC7F-315F82567891}" type="presParOf" srcId="{027AE60C-B2D3-4B36-A7AE-102D24FF860D}" destId="{0CF41412-7D36-4498-A4B3-65A99FDFA8FC}" srcOrd="1" destOrd="0" presId="urn:microsoft.com/office/officeart/2005/8/layout/venn2"/>
    <dgm:cxn modelId="{2D309E7E-6828-4310-9C6E-E36CFC25C2A4}" type="presParOf" srcId="{DD4625A4-72B9-4094-BED2-8BB3289FFEB7}" destId="{7C75AFCE-9D00-409E-8879-7CB336600569}" srcOrd="1" destOrd="0" presId="urn:microsoft.com/office/officeart/2005/8/layout/venn2"/>
    <dgm:cxn modelId="{8037AA63-E87A-4CC0-8B1B-87164E5D34A4}" type="presParOf" srcId="{7C75AFCE-9D00-409E-8879-7CB336600569}" destId="{D36F6294-E047-4A6B-A5F9-95B3CE3E18BA}" srcOrd="0" destOrd="0" presId="urn:microsoft.com/office/officeart/2005/8/layout/venn2"/>
    <dgm:cxn modelId="{820D425C-966A-4517-94CB-71D746C2238A}" type="presParOf" srcId="{7C75AFCE-9D00-409E-8879-7CB336600569}" destId="{77F0B7FC-B5D1-4C6C-9558-14DD7E84BA5F}" srcOrd="1" destOrd="0" presId="urn:microsoft.com/office/officeart/2005/8/layout/venn2"/>
    <dgm:cxn modelId="{C397C1A0-8C9B-4B7F-A043-24BCA7422D75}" type="presParOf" srcId="{DD4625A4-72B9-4094-BED2-8BB3289FFEB7}" destId="{4DFFD7E6-D825-459F-B5F6-5BFF2F4473B6}" srcOrd="2" destOrd="0" presId="urn:microsoft.com/office/officeart/2005/8/layout/venn2"/>
    <dgm:cxn modelId="{BF7423A0-2CED-4983-B668-5E8E2B0B032B}" type="presParOf" srcId="{4DFFD7E6-D825-459F-B5F6-5BFF2F4473B6}" destId="{3197DC83-B139-4620-86CF-45C1F1E754AB}" srcOrd="0" destOrd="0" presId="urn:microsoft.com/office/officeart/2005/8/layout/venn2"/>
    <dgm:cxn modelId="{D078EA74-895C-434B-B5F2-AC74E5E6C8F1}" type="presParOf" srcId="{4DFFD7E6-D825-459F-B5F6-5BFF2F4473B6}" destId="{63D326CA-F635-4AD4-AAB5-CCBEB7D79346}" srcOrd="1" destOrd="0" presId="urn:microsoft.com/office/officeart/2005/8/layout/venn2"/>
    <dgm:cxn modelId="{C1B55B59-A29D-4F8C-A9DB-373F98EEAEEA}" type="presParOf" srcId="{DD4625A4-72B9-4094-BED2-8BB3289FFEB7}" destId="{14139542-B3EC-4BEC-9D74-589E9430B1FB}" srcOrd="3" destOrd="0" presId="urn:microsoft.com/office/officeart/2005/8/layout/venn2"/>
    <dgm:cxn modelId="{A17B61F9-9F02-474C-A27D-7E5A9C4FCB8F}" type="presParOf" srcId="{14139542-B3EC-4BEC-9D74-589E9430B1FB}" destId="{0D0ED0A6-B6FF-4BA2-BC5C-489E9716D236}" srcOrd="0" destOrd="0" presId="urn:microsoft.com/office/officeart/2005/8/layout/venn2"/>
    <dgm:cxn modelId="{03CC43AF-AFF8-4B5D-995C-7C2FBFB8F96C}" type="presParOf" srcId="{14139542-B3EC-4BEC-9D74-589E9430B1FB}" destId="{45D1B752-D448-4806-BF66-7A9489807EAF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3CBE8E2-8282-A642-A8EC-C83D860EFC14}" type="doc">
      <dgm:prSet loTypeId="urn:microsoft.com/office/officeart/2005/8/layout/hList3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012EA223-DD43-4832-804F-3567605A74E0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ES" sz="4000" dirty="0">
              <a:latin typeface="Montserrat" pitchFamily="2" charset="77"/>
            </a:rPr>
            <a:t>Tratamiento</a:t>
          </a:r>
        </a:p>
      </dgm:t>
    </dgm:pt>
    <dgm:pt modelId="{9044C3AC-7C19-414E-A92A-FF89DFAFAEE8}" type="parTrans" cxnId="{000C5C88-3460-4351-9C6B-777FDAABAA12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324E4134-3487-4FC5-8249-530BF93FCB0E}" type="sibTrans" cxnId="{000C5C88-3460-4351-9C6B-777FDAABAA12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32988341-E55D-4BDF-8CD3-5AA93A826C27}">
      <dgm:prSet phldrT="[Texto]"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ES" sz="2000" b="1" dirty="0">
              <a:latin typeface="Montserrat" pitchFamily="2" charset="77"/>
            </a:rPr>
            <a:t>Terapia cognitivo conductual:</a:t>
          </a:r>
        </a:p>
      </dgm:t>
    </dgm:pt>
    <dgm:pt modelId="{57FCB44F-6801-43B4-A8E9-C2541953D32C}" type="parTrans" cxnId="{26B54670-23E0-4BE8-88FE-56ABC7A62D18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F76B4555-7C0F-4DEF-8559-E20C46F62337}" type="sibTrans" cxnId="{26B54670-23E0-4BE8-88FE-56ABC7A62D18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B56E9E2E-E66A-4162-A481-5D8DAABE553B}">
      <dgm:prSet phldrT="[Texto]"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ES" sz="2000" b="1" dirty="0">
              <a:latin typeface="Montserrat" pitchFamily="2" charset="77"/>
            </a:rPr>
            <a:t>Farmacoterapia</a:t>
          </a:r>
        </a:p>
      </dgm:t>
    </dgm:pt>
    <dgm:pt modelId="{8E0CBB4B-150D-40C3-950F-6EF63F91BD1F}" type="parTrans" cxnId="{1A7EB4E6-866A-438C-A322-4510A6A91649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A84208B8-F5CD-4EBA-9C14-B93F8559236C}" type="sibTrans" cxnId="{1A7EB4E6-866A-438C-A322-4510A6A91649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95ACBCB0-16C9-453E-88D0-A94BABB68B3B}">
      <dgm:prSet phldrT="[Texto]"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CO" sz="1600" dirty="0">
              <a:latin typeface="Montserrat" pitchFamily="2" charset="77"/>
            </a:rPr>
            <a:t>Centrada en trauma.</a:t>
          </a:r>
          <a:endParaRPr lang="es-ES" sz="1600" dirty="0">
            <a:latin typeface="Montserrat" pitchFamily="2" charset="77"/>
          </a:endParaRPr>
        </a:p>
      </dgm:t>
    </dgm:pt>
    <dgm:pt modelId="{57E76107-09AC-42F2-AE11-9C858FCEB46B}" type="parTrans" cxnId="{FF1A7A6B-860B-48DB-9433-341CEE122E4B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4BD59DAB-6225-406B-8508-BEE24E709687}" type="sibTrans" cxnId="{FF1A7A6B-860B-48DB-9433-341CEE122E4B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B47AA2FC-6423-426A-95BC-6AA577D95BC8}">
      <dgm:prSet phldrT="[Texto]"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CO" sz="1600" dirty="0">
              <a:latin typeface="Montserrat" pitchFamily="2" charset="77"/>
            </a:rPr>
            <a:t>ISRS .</a:t>
          </a:r>
          <a:endParaRPr lang="es-ES" sz="1600" dirty="0">
            <a:latin typeface="Montserrat" pitchFamily="2" charset="77"/>
          </a:endParaRPr>
        </a:p>
      </dgm:t>
    </dgm:pt>
    <dgm:pt modelId="{83DBE92C-6B4F-47B3-9B94-11CD0AB5F206}" type="parTrans" cxnId="{80A35111-BC78-4241-AF47-D3F73D93F302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0FF5C954-3EAB-400E-95E6-BFBBF30E6EA5}" type="sibTrans" cxnId="{80A35111-BC78-4241-AF47-D3F73D93F302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9B78244D-11A7-49FA-BDC1-E9BB9038D55F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MX" sz="1600" dirty="0">
              <a:latin typeface="Montserrat" pitchFamily="2" charset="77"/>
            </a:rPr>
            <a:t>Desensibilización y reprogramación con movimientos oculares.</a:t>
          </a:r>
          <a:endParaRPr lang="es-CO" sz="1600" dirty="0">
            <a:latin typeface="Montserrat" pitchFamily="2" charset="77"/>
          </a:endParaRPr>
        </a:p>
      </dgm:t>
    </dgm:pt>
    <dgm:pt modelId="{46AC4774-AB37-4C3A-AE15-FCB9455083BB}" type="parTrans" cxnId="{E5BFE36F-9F67-4992-880D-B5C18CEA3C0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E29D8368-86A4-461C-9035-7AAD2A386142}" type="sibTrans" cxnId="{E5BFE36F-9F67-4992-880D-B5C18CEA3C0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2F9A3E6-DE66-4E08-938A-329844869F2E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CO" sz="1600" dirty="0">
              <a:latin typeface="Montserrat" pitchFamily="2" charset="77"/>
            </a:rPr>
            <a:t>Exposición prolongada.</a:t>
          </a:r>
        </a:p>
      </dgm:t>
    </dgm:pt>
    <dgm:pt modelId="{8A84A37D-117A-45B8-8F66-63B6A679FAEE}" type="parTrans" cxnId="{8BE92F2B-7629-4CCE-AA08-BD312EB7F5A9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4B71704A-E93E-403F-98B4-67E7BDDFA345}" type="sibTrans" cxnId="{8BE92F2B-7629-4CCE-AA08-BD312EB7F5A9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2025534-92B1-42FA-8417-16F5E5709237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CO" sz="1600" dirty="0">
              <a:latin typeface="Montserrat" pitchFamily="2" charset="77"/>
            </a:rPr>
            <a:t>Terapia de manejo de estrés.</a:t>
          </a:r>
        </a:p>
      </dgm:t>
    </dgm:pt>
    <dgm:pt modelId="{68D00C46-17B4-43FE-B78F-EF484E69D4D9}" type="parTrans" cxnId="{914E653F-BE58-4CCA-BE64-D6E4ADC9C83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416A1EE7-881B-4DEE-9600-10F4EB5ED91D}" type="sibTrans" cxnId="{914E653F-BE58-4CCA-BE64-D6E4ADC9C83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6944905D-FC1E-48CA-B102-430A7C049128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MX" sz="1600" dirty="0">
              <a:latin typeface="Montserrat" pitchFamily="2" charset="77"/>
            </a:rPr>
            <a:t>También basada en internet y exposición con realidad virtual.</a:t>
          </a:r>
          <a:endParaRPr lang="es-CO" sz="1600" dirty="0">
            <a:latin typeface="Montserrat" pitchFamily="2" charset="77"/>
          </a:endParaRPr>
        </a:p>
      </dgm:t>
    </dgm:pt>
    <dgm:pt modelId="{781C9785-6027-4628-949A-62510964AF31}" type="parTrans" cxnId="{F81BF6EB-B273-462B-89C5-3224FCEF4DF9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438CD95-D7B4-4FB7-8DA4-94F834C4838C}" type="sibTrans" cxnId="{F81BF6EB-B273-462B-89C5-3224FCEF4DF9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4DA6795-9B03-4905-AC3E-65CB890E4ECB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MX" sz="1600" dirty="0">
              <a:latin typeface="Montserrat" pitchFamily="2" charset="77"/>
            </a:rPr>
            <a:t>*Beneficios se mantienen de 1-10 años.</a:t>
          </a:r>
          <a:endParaRPr lang="es-CO" sz="1600" dirty="0">
            <a:latin typeface="Montserrat" pitchFamily="2" charset="77"/>
          </a:endParaRPr>
        </a:p>
      </dgm:t>
    </dgm:pt>
    <dgm:pt modelId="{DEC921FB-FF3D-435E-8F96-131C2A497E0D}" type="parTrans" cxnId="{047AA9A8-3094-4431-B861-0558B2EBC6B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01EFDE1A-BCAC-4AAF-B7B5-9E89C645E854}" type="sibTrans" cxnId="{047AA9A8-3094-4431-B861-0558B2EBC6B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0BAAF144-790F-495C-83D7-1D88C2861503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CO" sz="1600" dirty="0">
              <a:latin typeface="Montserrat" pitchFamily="2" charset="77"/>
            </a:rPr>
            <a:t>Preferible fluoxetina/ sertralina/ paroxetina.</a:t>
          </a:r>
        </a:p>
      </dgm:t>
    </dgm:pt>
    <dgm:pt modelId="{2E8F2B5D-7FDC-4EA6-9C4C-DDE24609A2C7}" type="parTrans" cxnId="{EF571CEB-0711-48A2-93B5-429341CC9D6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9B12CA8-9DAA-4331-9434-35E9798B06D9}" type="sibTrans" cxnId="{EF571CEB-0711-48A2-93B5-429341CC9D6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EFF0B984-363E-447B-ADFD-7FDB7B786936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CO" sz="1600" dirty="0">
              <a:latin typeface="Montserrat" pitchFamily="2" charset="77"/>
            </a:rPr>
            <a:t>Dual </a:t>
          </a:r>
          <a:r>
            <a:rPr lang="es-CO" sz="1600" dirty="0">
              <a:latin typeface="Montserrat" pitchFamily="2" charset="77"/>
              <a:sym typeface="Wingdings" pitchFamily="2" charset="2"/>
            </a:rPr>
            <a:t> </a:t>
          </a:r>
          <a:r>
            <a:rPr lang="es-CO" sz="1600" dirty="0">
              <a:latin typeface="Montserrat" pitchFamily="2" charset="77"/>
            </a:rPr>
            <a:t>preferible venlafaxina.</a:t>
          </a:r>
        </a:p>
      </dgm:t>
    </dgm:pt>
    <dgm:pt modelId="{DAD1D3AB-60CD-4550-8DCF-B1712AD30287}" type="parTrans" cxnId="{D7D3D3A2-DAC8-4657-A6EB-9BD16E9644CD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03243119-EEBC-40AA-8018-23F4AB8B0E86}" type="sibTrans" cxnId="{D7D3D3A2-DAC8-4657-A6EB-9BD16E9644CD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020BCE2-C3AB-4CD5-BF3C-0DEA4CE2CE5B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MX" sz="1600" dirty="0">
              <a:latin typeface="Montserrat" pitchFamily="2" charset="77"/>
            </a:rPr>
            <a:t>Si respuesta a dosis óptima es inadecuada.</a:t>
          </a:r>
          <a:endParaRPr lang="es-CO" sz="1600" dirty="0">
            <a:latin typeface="Montserrat" pitchFamily="2" charset="77"/>
          </a:endParaRPr>
        </a:p>
      </dgm:t>
    </dgm:pt>
    <dgm:pt modelId="{370DAB3E-A2AE-47D9-9137-85E26CDAC02E}" type="parTrans" cxnId="{F123F041-5C22-470D-9093-858DC0C3FD3B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08BEA10A-5849-4BE9-9130-B5F6229AD0D7}" type="sibTrans" cxnId="{F123F041-5C22-470D-9093-858DC0C3FD3B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0CA046FD-BC6A-40A9-A281-E5ED47109902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MX" sz="1600" dirty="0">
              <a:latin typeface="Montserrat" pitchFamily="2" charset="77"/>
            </a:rPr>
            <a:t>Cambiar a otro agente de primera línea.</a:t>
          </a:r>
          <a:endParaRPr lang="es-CO" sz="1600" dirty="0">
            <a:latin typeface="Montserrat" pitchFamily="2" charset="77"/>
          </a:endParaRPr>
        </a:p>
      </dgm:t>
    </dgm:pt>
    <dgm:pt modelId="{F41501E4-71D0-4CC8-8B55-B71306D39C98}" type="parTrans" cxnId="{F11110A8-C0CE-4DA6-93F1-02968B431B8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CA8BDE69-44A0-43A1-99CB-5A6CE57D121B}" type="sibTrans" cxnId="{F11110A8-C0CE-4DA6-93F1-02968B431B8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8B0E32A2-4099-4B7B-BC60-871A0AC2428E}" type="pres">
      <dgm:prSet presAssocID="{F3CBE8E2-8282-A642-A8EC-C83D860EFC14}" presName="composite" presStyleCnt="0">
        <dgm:presLayoutVars>
          <dgm:chMax val="1"/>
          <dgm:dir/>
          <dgm:resizeHandles val="exact"/>
        </dgm:presLayoutVars>
      </dgm:prSet>
      <dgm:spPr/>
    </dgm:pt>
    <dgm:pt modelId="{B2892E64-5E31-4EEC-934F-C60855DED66E}" type="pres">
      <dgm:prSet presAssocID="{012EA223-DD43-4832-804F-3567605A74E0}" presName="roof" presStyleLbl="dkBgShp" presStyleIdx="0" presStyleCnt="2" custScaleY="51099"/>
      <dgm:spPr/>
    </dgm:pt>
    <dgm:pt modelId="{4F913912-AD8B-44D6-B80E-13916915095B}" type="pres">
      <dgm:prSet presAssocID="{012EA223-DD43-4832-804F-3567605A74E0}" presName="pillars" presStyleCnt="0"/>
      <dgm:spPr/>
    </dgm:pt>
    <dgm:pt modelId="{9014A702-E1E3-409E-B9DF-1DB48D39EAB7}" type="pres">
      <dgm:prSet presAssocID="{012EA223-DD43-4832-804F-3567605A74E0}" presName="pillar1" presStyleLbl="node1" presStyleIdx="0" presStyleCnt="2" custScaleY="113224">
        <dgm:presLayoutVars>
          <dgm:bulletEnabled val="1"/>
        </dgm:presLayoutVars>
      </dgm:prSet>
      <dgm:spPr/>
    </dgm:pt>
    <dgm:pt modelId="{FFEBD28B-FB85-4FF4-8869-53957FC9F18D}" type="pres">
      <dgm:prSet presAssocID="{B56E9E2E-E66A-4162-A481-5D8DAABE553B}" presName="pillarX" presStyleLbl="node1" presStyleIdx="1" presStyleCnt="2" custScaleY="113224">
        <dgm:presLayoutVars>
          <dgm:bulletEnabled val="1"/>
        </dgm:presLayoutVars>
      </dgm:prSet>
      <dgm:spPr/>
    </dgm:pt>
    <dgm:pt modelId="{BCBDD0E9-0331-4774-816E-BE8FD4529404}" type="pres">
      <dgm:prSet presAssocID="{012EA223-DD43-4832-804F-3567605A74E0}" presName="base" presStyleLbl="dkBgShp" presStyleIdx="1" presStyleCnt="2"/>
      <dgm:spPr>
        <a:solidFill>
          <a:srgbClr val="152B48"/>
        </a:solidFill>
      </dgm:spPr>
    </dgm:pt>
  </dgm:ptLst>
  <dgm:cxnLst>
    <dgm:cxn modelId="{80A35111-BC78-4241-AF47-D3F73D93F302}" srcId="{B56E9E2E-E66A-4162-A481-5D8DAABE553B}" destId="{B47AA2FC-6423-426A-95BC-6AA577D95BC8}" srcOrd="0" destOrd="0" parTransId="{83DBE92C-6B4F-47B3-9B94-11CD0AB5F206}" sibTransId="{0FF5C954-3EAB-400E-95E6-BFBBF30E6EA5}"/>
    <dgm:cxn modelId="{A1DC1D14-5586-440B-9F0F-2DB08D2E92DF}" type="presOf" srcId="{12025534-92B1-42FA-8417-16F5E5709237}" destId="{9014A702-E1E3-409E-B9DF-1DB48D39EAB7}" srcOrd="0" destOrd="4" presId="urn:microsoft.com/office/officeart/2005/8/layout/hList3"/>
    <dgm:cxn modelId="{ED356314-3349-4A13-AD8B-DF5B4015747B}" type="presOf" srcId="{6944905D-FC1E-48CA-B102-430A7C049128}" destId="{9014A702-E1E3-409E-B9DF-1DB48D39EAB7}" srcOrd="0" destOrd="5" presId="urn:microsoft.com/office/officeart/2005/8/layout/hList3"/>
    <dgm:cxn modelId="{8BE92F2B-7629-4CCE-AA08-BD312EB7F5A9}" srcId="{32988341-E55D-4BDF-8CD3-5AA93A826C27}" destId="{A2F9A3E6-DE66-4E08-938A-329844869F2E}" srcOrd="2" destOrd="0" parTransId="{8A84A37D-117A-45B8-8F66-63B6A679FAEE}" sibTransId="{4B71704A-E93E-403F-98B4-67E7BDDFA345}"/>
    <dgm:cxn modelId="{97B6D73C-0330-4A92-B27F-4DC4D12EC592}" type="presOf" srcId="{A020BCE2-C3AB-4CD5-BF3C-0DEA4CE2CE5B}" destId="{FFEBD28B-FB85-4FF4-8869-53957FC9F18D}" srcOrd="0" destOrd="4" presId="urn:microsoft.com/office/officeart/2005/8/layout/hList3"/>
    <dgm:cxn modelId="{914E653F-BE58-4CCA-BE64-D6E4ADC9C837}" srcId="{32988341-E55D-4BDF-8CD3-5AA93A826C27}" destId="{12025534-92B1-42FA-8417-16F5E5709237}" srcOrd="3" destOrd="0" parTransId="{68D00C46-17B4-43FE-B78F-EF484E69D4D9}" sibTransId="{416A1EE7-881B-4DEE-9600-10F4EB5ED91D}"/>
    <dgm:cxn modelId="{F123F041-5C22-470D-9093-858DC0C3FD3B}" srcId="{B56E9E2E-E66A-4162-A481-5D8DAABE553B}" destId="{A020BCE2-C3AB-4CD5-BF3C-0DEA4CE2CE5B}" srcOrd="3" destOrd="0" parTransId="{370DAB3E-A2AE-47D9-9137-85E26CDAC02E}" sibTransId="{08BEA10A-5849-4BE9-9130-B5F6229AD0D7}"/>
    <dgm:cxn modelId="{DB354263-5497-485B-B4F7-5E239277264C}" type="presOf" srcId="{0BAAF144-790F-495C-83D7-1D88C2861503}" destId="{FFEBD28B-FB85-4FF4-8869-53957FC9F18D}" srcOrd="0" destOrd="2" presId="urn:microsoft.com/office/officeart/2005/8/layout/hList3"/>
    <dgm:cxn modelId="{A423E263-A101-46F9-84E7-3F16D3DB869A}" type="presOf" srcId="{14DA6795-9B03-4905-AC3E-65CB890E4ECB}" destId="{9014A702-E1E3-409E-B9DF-1DB48D39EAB7}" srcOrd="0" destOrd="6" presId="urn:microsoft.com/office/officeart/2005/8/layout/hList3"/>
    <dgm:cxn modelId="{1824EA66-ABFC-4087-AB70-3838EEA51AF7}" type="presOf" srcId="{012EA223-DD43-4832-804F-3567605A74E0}" destId="{B2892E64-5E31-4EEC-934F-C60855DED66E}" srcOrd="0" destOrd="0" presId="urn:microsoft.com/office/officeart/2005/8/layout/hList3"/>
    <dgm:cxn modelId="{FF1A7A6B-860B-48DB-9433-341CEE122E4B}" srcId="{32988341-E55D-4BDF-8CD3-5AA93A826C27}" destId="{95ACBCB0-16C9-453E-88D0-A94BABB68B3B}" srcOrd="0" destOrd="0" parTransId="{57E76107-09AC-42F2-AE11-9C858FCEB46B}" sibTransId="{4BD59DAB-6225-406B-8508-BEE24E709687}"/>
    <dgm:cxn modelId="{E5BFE36F-9F67-4992-880D-B5C18CEA3C00}" srcId="{32988341-E55D-4BDF-8CD3-5AA93A826C27}" destId="{9B78244D-11A7-49FA-BDC1-E9BB9038D55F}" srcOrd="1" destOrd="0" parTransId="{46AC4774-AB37-4C3A-AE15-FCB9455083BB}" sibTransId="{E29D8368-86A4-461C-9035-7AAD2A386142}"/>
    <dgm:cxn modelId="{26B54670-23E0-4BE8-88FE-56ABC7A62D18}" srcId="{012EA223-DD43-4832-804F-3567605A74E0}" destId="{32988341-E55D-4BDF-8CD3-5AA93A826C27}" srcOrd="0" destOrd="0" parTransId="{57FCB44F-6801-43B4-A8E9-C2541953D32C}" sibTransId="{F76B4555-7C0F-4DEF-8559-E20C46F62337}"/>
    <dgm:cxn modelId="{4A6AFD70-FB65-441F-B3C4-BD044686A18B}" type="presOf" srcId="{0CA046FD-BC6A-40A9-A281-E5ED47109902}" destId="{FFEBD28B-FB85-4FF4-8869-53957FC9F18D}" srcOrd="0" destOrd="5" presId="urn:microsoft.com/office/officeart/2005/8/layout/hList3"/>
    <dgm:cxn modelId="{76D9177F-A2E6-49B0-83E8-8940A2E56142}" type="presOf" srcId="{95ACBCB0-16C9-453E-88D0-A94BABB68B3B}" destId="{9014A702-E1E3-409E-B9DF-1DB48D39EAB7}" srcOrd="0" destOrd="1" presId="urn:microsoft.com/office/officeart/2005/8/layout/hList3"/>
    <dgm:cxn modelId="{33E52088-6D21-4A39-8C19-34FDBBA8A214}" type="presOf" srcId="{EFF0B984-363E-447B-ADFD-7FDB7B786936}" destId="{FFEBD28B-FB85-4FF4-8869-53957FC9F18D}" srcOrd="0" destOrd="3" presId="urn:microsoft.com/office/officeart/2005/8/layout/hList3"/>
    <dgm:cxn modelId="{000C5C88-3460-4351-9C6B-777FDAABAA12}" srcId="{F3CBE8E2-8282-A642-A8EC-C83D860EFC14}" destId="{012EA223-DD43-4832-804F-3567605A74E0}" srcOrd="0" destOrd="0" parTransId="{9044C3AC-7C19-414E-A92A-FF89DFAFAEE8}" sibTransId="{324E4134-3487-4FC5-8249-530BF93FCB0E}"/>
    <dgm:cxn modelId="{C0FEDD8A-CAD5-4A92-84B0-E3C3284E70F3}" type="presOf" srcId="{B56E9E2E-E66A-4162-A481-5D8DAABE553B}" destId="{FFEBD28B-FB85-4FF4-8869-53957FC9F18D}" srcOrd="0" destOrd="0" presId="urn:microsoft.com/office/officeart/2005/8/layout/hList3"/>
    <dgm:cxn modelId="{05D3ED8A-3D8B-433C-A615-D1E4408DF0B2}" type="presOf" srcId="{A2F9A3E6-DE66-4E08-938A-329844869F2E}" destId="{9014A702-E1E3-409E-B9DF-1DB48D39EAB7}" srcOrd="0" destOrd="3" presId="urn:microsoft.com/office/officeart/2005/8/layout/hList3"/>
    <dgm:cxn modelId="{C65AA493-914A-467C-A2F0-842644191FAC}" type="presOf" srcId="{32988341-E55D-4BDF-8CD3-5AA93A826C27}" destId="{9014A702-E1E3-409E-B9DF-1DB48D39EAB7}" srcOrd="0" destOrd="0" presId="urn:microsoft.com/office/officeart/2005/8/layout/hList3"/>
    <dgm:cxn modelId="{D7D3D3A2-DAC8-4657-A6EB-9BD16E9644CD}" srcId="{B56E9E2E-E66A-4162-A481-5D8DAABE553B}" destId="{EFF0B984-363E-447B-ADFD-7FDB7B786936}" srcOrd="2" destOrd="0" parTransId="{DAD1D3AB-60CD-4550-8DCF-B1712AD30287}" sibTransId="{03243119-EEBC-40AA-8018-23F4AB8B0E86}"/>
    <dgm:cxn modelId="{F11110A8-C0CE-4DA6-93F1-02968B431B80}" srcId="{B56E9E2E-E66A-4162-A481-5D8DAABE553B}" destId="{0CA046FD-BC6A-40A9-A281-E5ED47109902}" srcOrd="4" destOrd="0" parTransId="{F41501E4-71D0-4CC8-8B55-B71306D39C98}" sibTransId="{CA8BDE69-44A0-43A1-99CB-5A6CE57D121B}"/>
    <dgm:cxn modelId="{047AA9A8-3094-4431-B861-0558B2EBC6B7}" srcId="{32988341-E55D-4BDF-8CD3-5AA93A826C27}" destId="{14DA6795-9B03-4905-AC3E-65CB890E4ECB}" srcOrd="5" destOrd="0" parTransId="{DEC921FB-FF3D-435E-8F96-131C2A497E0D}" sibTransId="{01EFDE1A-BCAC-4AAF-B7B5-9E89C645E854}"/>
    <dgm:cxn modelId="{D42129BA-114B-4036-9165-718B7A0C7153}" type="presOf" srcId="{B47AA2FC-6423-426A-95BC-6AA577D95BC8}" destId="{FFEBD28B-FB85-4FF4-8869-53957FC9F18D}" srcOrd="0" destOrd="1" presId="urn:microsoft.com/office/officeart/2005/8/layout/hList3"/>
    <dgm:cxn modelId="{885F74C8-E63F-4CDE-AD87-76BCB9391836}" type="presOf" srcId="{F3CBE8E2-8282-A642-A8EC-C83D860EFC14}" destId="{8B0E32A2-4099-4B7B-BC60-871A0AC2428E}" srcOrd="0" destOrd="0" presId="urn:microsoft.com/office/officeart/2005/8/layout/hList3"/>
    <dgm:cxn modelId="{0EA882CB-97BE-4A1C-9482-55F1D0530332}" type="presOf" srcId="{9B78244D-11A7-49FA-BDC1-E9BB9038D55F}" destId="{9014A702-E1E3-409E-B9DF-1DB48D39EAB7}" srcOrd="0" destOrd="2" presId="urn:microsoft.com/office/officeart/2005/8/layout/hList3"/>
    <dgm:cxn modelId="{1A7EB4E6-866A-438C-A322-4510A6A91649}" srcId="{012EA223-DD43-4832-804F-3567605A74E0}" destId="{B56E9E2E-E66A-4162-A481-5D8DAABE553B}" srcOrd="1" destOrd="0" parTransId="{8E0CBB4B-150D-40C3-950F-6EF63F91BD1F}" sibTransId="{A84208B8-F5CD-4EBA-9C14-B93F8559236C}"/>
    <dgm:cxn modelId="{EF571CEB-0711-48A2-93B5-429341CC9D63}" srcId="{B56E9E2E-E66A-4162-A481-5D8DAABE553B}" destId="{0BAAF144-790F-495C-83D7-1D88C2861503}" srcOrd="1" destOrd="0" parTransId="{2E8F2B5D-7FDC-4EA6-9C4C-DDE24609A2C7}" sibTransId="{99B12CA8-9DAA-4331-9434-35E9798B06D9}"/>
    <dgm:cxn modelId="{F81BF6EB-B273-462B-89C5-3224FCEF4DF9}" srcId="{32988341-E55D-4BDF-8CD3-5AA93A826C27}" destId="{6944905D-FC1E-48CA-B102-430A7C049128}" srcOrd="4" destOrd="0" parTransId="{781C9785-6027-4628-949A-62510964AF31}" sibTransId="{A438CD95-D7B4-4FB7-8DA4-94F834C4838C}"/>
    <dgm:cxn modelId="{D3426D66-C248-4FDF-AF5B-1FA938E6499E}" type="presParOf" srcId="{8B0E32A2-4099-4B7B-BC60-871A0AC2428E}" destId="{B2892E64-5E31-4EEC-934F-C60855DED66E}" srcOrd="0" destOrd="0" presId="urn:microsoft.com/office/officeart/2005/8/layout/hList3"/>
    <dgm:cxn modelId="{43202183-F3A8-42F1-81F8-5DA7EDEC8A40}" type="presParOf" srcId="{8B0E32A2-4099-4B7B-BC60-871A0AC2428E}" destId="{4F913912-AD8B-44D6-B80E-13916915095B}" srcOrd="1" destOrd="0" presId="urn:microsoft.com/office/officeart/2005/8/layout/hList3"/>
    <dgm:cxn modelId="{B695F25B-3EC6-4E90-A8F6-CD0BB07D5D17}" type="presParOf" srcId="{4F913912-AD8B-44D6-B80E-13916915095B}" destId="{9014A702-E1E3-409E-B9DF-1DB48D39EAB7}" srcOrd="0" destOrd="0" presId="urn:microsoft.com/office/officeart/2005/8/layout/hList3"/>
    <dgm:cxn modelId="{BBD9ED33-7110-4846-AFB1-7D8F5F8FD7E5}" type="presParOf" srcId="{4F913912-AD8B-44D6-B80E-13916915095B}" destId="{FFEBD28B-FB85-4FF4-8869-53957FC9F18D}" srcOrd="1" destOrd="0" presId="urn:microsoft.com/office/officeart/2005/8/layout/hList3"/>
    <dgm:cxn modelId="{1D325964-FF85-4CFC-906E-BD764ED0257D}" type="presParOf" srcId="{8B0E32A2-4099-4B7B-BC60-871A0AC2428E}" destId="{BCBDD0E9-0331-4774-816E-BE8FD4529404}" srcOrd="2" destOrd="0" presId="urn:microsoft.com/office/officeart/2005/8/layout/hList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81DE75-BD8C-4C91-A217-F131FCDD2096}" type="doc">
      <dgm:prSet loTypeId="urn:microsoft.com/office/officeart/2005/8/layout/venn2" loCatId="relationship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CO"/>
        </a:p>
      </dgm:t>
    </dgm:pt>
    <dgm:pt modelId="{21B82FA3-C4ED-4CB9-B448-21DA0823E679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600" b="1" dirty="0">
              <a:solidFill>
                <a:schemeClr val="bg1"/>
              </a:solidFill>
              <a:latin typeface="Montserrat" pitchFamily="2" charset="77"/>
            </a:rPr>
            <a:t>Conductual</a:t>
          </a:r>
        </a:p>
      </dgm:t>
    </dgm:pt>
    <dgm:pt modelId="{5F7C09E8-A7FB-4C6E-A254-2505842BE521}" type="parTrans" cxnId="{E962E58E-C9BD-4707-A4AC-DA5D3C696127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617CD8E6-6CDD-4903-A846-60D143A43D6E}" type="sibTrans" cxnId="{E962E58E-C9BD-4707-A4AC-DA5D3C696127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92A44C07-C01D-44CA-962A-D50884E0FACF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600" b="1">
              <a:solidFill>
                <a:schemeClr val="bg1"/>
              </a:solidFill>
              <a:latin typeface="Montserrat" pitchFamily="2" charset="77"/>
            </a:rPr>
            <a:t>Cognitivo</a:t>
          </a:r>
          <a:endParaRPr lang="es-CO" sz="1600" b="1" dirty="0">
            <a:solidFill>
              <a:schemeClr val="bg1"/>
            </a:solidFill>
            <a:latin typeface="Montserrat" pitchFamily="2" charset="77"/>
          </a:endParaRPr>
        </a:p>
      </dgm:t>
    </dgm:pt>
    <dgm:pt modelId="{61B54E52-B1EF-4091-BE0B-4390FD16FEC5}" type="parTrans" cxnId="{A539BAF5-FD28-4340-9AE0-EE10A487307F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204DE244-78C2-4186-BF69-D82C90FA018A}" type="sibTrans" cxnId="{A539BAF5-FD28-4340-9AE0-EE10A487307F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44EF541E-AF20-49B5-A8F0-3C8FE19A7992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600" b="1">
              <a:solidFill>
                <a:schemeClr val="bg1"/>
              </a:solidFill>
              <a:latin typeface="Montserrat" pitchFamily="2" charset="77"/>
            </a:rPr>
            <a:t>Emocional</a:t>
          </a:r>
          <a:endParaRPr lang="es-CO" sz="1600" b="1" dirty="0">
            <a:solidFill>
              <a:schemeClr val="bg1"/>
            </a:solidFill>
            <a:latin typeface="Montserrat" pitchFamily="2" charset="77"/>
          </a:endParaRPr>
        </a:p>
      </dgm:t>
    </dgm:pt>
    <dgm:pt modelId="{2C204F18-F558-4204-A1BE-6A20C4BA2073}" type="parTrans" cxnId="{67EAFA70-9D23-4489-8524-C803DE8E9FC4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512DFFCB-41C3-46EF-8A20-2D21ED94BAFC}" type="sibTrans" cxnId="{67EAFA70-9D23-4489-8524-C803DE8E9FC4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C37073B2-A13C-477D-B332-4FC3CE434908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600" b="1" dirty="0">
              <a:solidFill>
                <a:schemeClr val="bg1"/>
              </a:solidFill>
              <a:latin typeface="Montserrat" pitchFamily="2" charset="77"/>
            </a:rPr>
            <a:t>Neuro-vegetativo</a:t>
          </a:r>
        </a:p>
      </dgm:t>
    </dgm:pt>
    <dgm:pt modelId="{5D82A2AE-8022-46E5-8E50-4A1F7758EDAF}" type="parTrans" cxnId="{0B96D198-F98E-454C-82A8-94DAFAC3A536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3FB05AC7-B86A-4D4A-BFE6-B3316329D42A}" type="sibTrans" cxnId="{0B96D198-F98E-454C-82A8-94DAFAC3A536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DD4625A4-72B9-4094-BED2-8BB3289FFEB7}" type="pres">
      <dgm:prSet presAssocID="{8C81DE75-BD8C-4C91-A217-F131FCDD2096}" presName="Name0" presStyleCnt="0">
        <dgm:presLayoutVars>
          <dgm:chMax val="7"/>
          <dgm:resizeHandles val="exact"/>
        </dgm:presLayoutVars>
      </dgm:prSet>
      <dgm:spPr/>
    </dgm:pt>
    <dgm:pt modelId="{027AE60C-B2D3-4B36-A7AE-102D24FF860D}" type="pres">
      <dgm:prSet presAssocID="{8C81DE75-BD8C-4C91-A217-F131FCDD2096}" presName="comp1" presStyleCnt="0"/>
      <dgm:spPr/>
    </dgm:pt>
    <dgm:pt modelId="{E3F3E3BC-BAE9-41F8-911A-B43F9A1599FA}" type="pres">
      <dgm:prSet presAssocID="{8C81DE75-BD8C-4C91-A217-F131FCDD2096}" presName="circle1" presStyleLbl="node1" presStyleIdx="0" presStyleCnt="4"/>
      <dgm:spPr/>
    </dgm:pt>
    <dgm:pt modelId="{0CF41412-7D36-4498-A4B3-65A99FDFA8FC}" type="pres">
      <dgm:prSet presAssocID="{8C81DE75-BD8C-4C91-A217-F131FCDD2096}" presName="c1text" presStyleLbl="node1" presStyleIdx="0" presStyleCnt="4">
        <dgm:presLayoutVars>
          <dgm:bulletEnabled val="1"/>
        </dgm:presLayoutVars>
      </dgm:prSet>
      <dgm:spPr/>
    </dgm:pt>
    <dgm:pt modelId="{7C75AFCE-9D00-409E-8879-7CB336600569}" type="pres">
      <dgm:prSet presAssocID="{8C81DE75-BD8C-4C91-A217-F131FCDD2096}" presName="comp2" presStyleCnt="0"/>
      <dgm:spPr/>
    </dgm:pt>
    <dgm:pt modelId="{D36F6294-E047-4A6B-A5F9-95B3CE3E18BA}" type="pres">
      <dgm:prSet presAssocID="{8C81DE75-BD8C-4C91-A217-F131FCDD2096}" presName="circle2" presStyleLbl="node1" presStyleIdx="1" presStyleCnt="4"/>
      <dgm:spPr/>
    </dgm:pt>
    <dgm:pt modelId="{77F0B7FC-B5D1-4C6C-9558-14DD7E84BA5F}" type="pres">
      <dgm:prSet presAssocID="{8C81DE75-BD8C-4C91-A217-F131FCDD2096}" presName="c2text" presStyleLbl="node1" presStyleIdx="1" presStyleCnt="4">
        <dgm:presLayoutVars>
          <dgm:bulletEnabled val="1"/>
        </dgm:presLayoutVars>
      </dgm:prSet>
      <dgm:spPr/>
    </dgm:pt>
    <dgm:pt modelId="{4DFFD7E6-D825-459F-B5F6-5BFF2F4473B6}" type="pres">
      <dgm:prSet presAssocID="{8C81DE75-BD8C-4C91-A217-F131FCDD2096}" presName="comp3" presStyleCnt="0"/>
      <dgm:spPr/>
    </dgm:pt>
    <dgm:pt modelId="{3197DC83-B139-4620-86CF-45C1F1E754AB}" type="pres">
      <dgm:prSet presAssocID="{8C81DE75-BD8C-4C91-A217-F131FCDD2096}" presName="circle3" presStyleLbl="node1" presStyleIdx="2" presStyleCnt="4"/>
      <dgm:spPr/>
    </dgm:pt>
    <dgm:pt modelId="{63D326CA-F635-4AD4-AAB5-CCBEB7D79346}" type="pres">
      <dgm:prSet presAssocID="{8C81DE75-BD8C-4C91-A217-F131FCDD2096}" presName="c3text" presStyleLbl="node1" presStyleIdx="2" presStyleCnt="4">
        <dgm:presLayoutVars>
          <dgm:bulletEnabled val="1"/>
        </dgm:presLayoutVars>
      </dgm:prSet>
      <dgm:spPr/>
    </dgm:pt>
    <dgm:pt modelId="{14139542-B3EC-4BEC-9D74-589E9430B1FB}" type="pres">
      <dgm:prSet presAssocID="{8C81DE75-BD8C-4C91-A217-F131FCDD2096}" presName="comp4" presStyleCnt="0"/>
      <dgm:spPr/>
    </dgm:pt>
    <dgm:pt modelId="{0D0ED0A6-B6FF-4BA2-BC5C-489E9716D236}" type="pres">
      <dgm:prSet presAssocID="{8C81DE75-BD8C-4C91-A217-F131FCDD2096}" presName="circle4" presStyleLbl="node1" presStyleIdx="3" presStyleCnt="4"/>
      <dgm:spPr/>
    </dgm:pt>
    <dgm:pt modelId="{45D1B752-D448-4806-BF66-7A9489807EAF}" type="pres">
      <dgm:prSet presAssocID="{8C81DE75-BD8C-4C91-A217-F131FCDD2096}" presName="c4text" presStyleLbl="node1" presStyleIdx="3" presStyleCnt="4">
        <dgm:presLayoutVars>
          <dgm:bulletEnabled val="1"/>
        </dgm:presLayoutVars>
      </dgm:prSet>
      <dgm:spPr/>
    </dgm:pt>
  </dgm:ptLst>
  <dgm:cxnLst>
    <dgm:cxn modelId="{1BF8933E-33B3-48ED-91D7-F4E5198BDD50}" type="presOf" srcId="{21B82FA3-C4ED-4CB9-B448-21DA0823E679}" destId="{0CF41412-7D36-4498-A4B3-65A99FDFA8FC}" srcOrd="1" destOrd="0" presId="urn:microsoft.com/office/officeart/2005/8/layout/venn2"/>
    <dgm:cxn modelId="{42683F5E-9F44-41E0-973E-46EF65101749}" type="presOf" srcId="{21B82FA3-C4ED-4CB9-B448-21DA0823E679}" destId="{E3F3E3BC-BAE9-41F8-911A-B43F9A1599FA}" srcOrd="0" destOrd="0" presId="urn:microsoft.com/office/officeart/2005/8/layout/venn2"/>
    <dgm:cxn modelId="{67EAFA70-9D23-4489-8524-C803DE8E9FC4}" srcId="{8C81DE75-BD8C-4C91-A217-F131FCDD2096}" destId="{44EF541E-AF20-49B5-A8F0-3C8FE19A7992}" srcOrd="2" destOrd="0" parTransId="{2C204F18-F558-4204-A1BE-6A20C4BA2073}" sibTransId="{512DFFCB-41C3-46EF-8A20-2D21ED94BAFC}"/>
    <dgm:cxn modelId="{805FEF53-1385-4356-8B0B-FEB59C0938F3}" type="presOf" srcId="{C37073B2-A13C-477D-B332-4FC3CE434908}" destId="{0D0ED0A6-B6FF-4BA2-BC5C-489E9716D236}" srcOrd="0" destOrd="0" presId="urn:microsoft.com/office/officeart/2005/8/layout/venn2"/>
    <dgm:cxn modelId="{25E3C574-E63B-4525-A96F-D7D33B1F6F66}" type="presOf" srcId="{44EF541E-AF20-49B5-A8F0-3C8FE19A7992}" destId="{3197DC83-B139-4620-86CF-45C1F1E754AB}" srcOrd="0" destOrd="0" presId="urn:microsoft.com/office/officeart/2005/8/layout/venn2"/>
    <dgm:cxn modelId="{3F16565A-744A-4A63-9E3C-9430705CD50D}" type="presOf" srcId="{44EF541E-AF20-49B5-A8F0-3C8FE19A7992}" destId="{63D326CA-F635-4AD4-AAB5-CCBEB7D79346}" srcOrd="1" destOrd="0" presId="urn:microsoft.com/office/officeart/2005/8/layout/venn2"/>
    <dgm:cxn modelId="{E962E58E-C9BD-4707-A4AC-DA5D3C696127}" srcId="{8C81DE75-BD8C-4C91-A217-F131FCDD2096}" destId="{21B82FA3-C4ED-4CB9-B448-21DA0823E679}" srcOrd="0" destOrd="0" parTransId="{5F7C09E8-A7FB-4C6E-A254-2505842BE521}" sibTransId="{617CD8E6-6CDD-4903-A846-60D143A43D6E}"/>
    <dgm:cxn modelId="{0B96D198-F98E-454C-82A8-94DAFAC3A536}" srcId="{8C81DE75-BD8C-4C91-A217-F131FCDD2096}" destId="{C37073B2-A13C-477D-B332-4FC3CE434908}" srcOrd="3" destOrd="0" parTransId="{5D82A2AE-8022-46E5-8E50-4A1F7758EDAF}" sibTransId="{3FB05AC7-B86A-4D4A-BFE6-B3316329D42A}"/>
    <dgm:cxn modelId="{96DEA799-F40F-4681-B395-22EE9D54F65B}" type="presOf" srcId="{92A44C07-C01D-44CA-962A-D50884E0FACF}" destId="{D36F6294-E047-4A6B-A5F9-95B3CE3E18BA}" srcOrd="0" destOrd="0" presId="urn:microsoft.com/office/officeart/2005/8/layout/venn2"/>
    <dgm:cxn modelId="{C89CC5C0-47FA-4BC4-9601-90A663A88027}" type="presOf" srcId="{92A44C07-C01D-44CA-962A-D50884E0FACF}" destId="{77F0B7FC-B5D1-4C6C-9558-14DD7E84BA5F}" srcOrd="1" destOrd="0" presId="urn:microsoft.com/office/officeart/2005/8/layout/venn2"/>
    <dgm:cxn modelId="{255F99DD-B412-4ACB-BC36-1C7CAE690E75}" type="presOf" srcId="{8C81DE75-BD8C-4C91-A217-F131FCDD2096}" destId="{DD4625A4-72B9-4094-BED2-8BB3289FFEB7}" srcOrd="0" destOrd="0" presId="urn:microsoft.com/office/officeart/2005/8/layout/venn2"/>
    <dgm:cxn modelId="{C182F4F2-515D-42B9-A2D1-F8041145DE17}" type="presOf" srcId="{C37073B2-A13C-477D-B332-4FC3CE434908}" destId="{45D1B752-D448-4806-BF66-7A9489807EAF}" srcOrd="1" destOrd="0" presId="urn:microsoft.com/office/officeart/2005/8/layout/venn2"/>
    <dgm:cxn modelId="{A539BAF5-FD28-4340-9AE0-EE10A487307F}" srcId="{8C81DE75-BD8C-4C91-A217-F131FCDD2096}" destId="{92A44C07-C01D-44CA-962A-D50884E0FACF}" srcOrd="1" destOrd="0" parTransId="{61B54E52-B1EF-4091-BE0B-4390FD16FEC5}" sibTransId="{204DE244-78C2-4186-BF69-D82C90FA018A}"/>
    <dgm:cxn modelId="{148D0EE5-D827-4868-A1BC-AFD5C84E0B82}" type="presParOf" srcId="{DD4625A4-72B9-4094-BED2-8BB3289FFEB7}" destId="{027AE60C-B2D3-4B36-A7AE-102D24FF860D}" srcOrd="0" destOrd="0" presId="urn:microsoft.com/office/officeart/2005/8/layout/venn2"/>
    <dgm:cxn modelId="{171537BD-E032-4A1D-BED9-4366FB24BA02}" type="presParOf" srcId="{027AE60C-B2D3-4B36-A7AE-102D24FF860D}" destId="{E3F3E3BC-BAE9-41F8-911A-B43F9A1599FA}" srcOrd="0" destOrd="0" presId="urn:microsoft.com/office/officeart/2005/8/layout/venn2"/>
    <dgm:cxn modelId="{F44AA1F2-918C-4E89-BC7F-315F82567891}" type="presParOf" srcId="{027AE60C-B2D3-4B36-A7AE-102D24FF860D}" destId="{0CF41412-7D36-4498-A4B3-65A99FDFA8FC}" srcOrd="1" destOrd="0" presId="urn:microsoft.com/office/officeart/2005/8/layout/venn2"/>
    <dgm:cxn modelId="{2D309E7E-6828-4310-9C6E-E36CFC25C2A4}" type="presParOf" srcId="{DD4625A4-72B9-4094-BED2-8BB3289FFEB7}" destId="{7C75AFCE-9D00-409E-8879-7CB336600569}" srcOrd="1" destOrd="0" presId="urn:microsoft.com/office/officeart/2005/8/layout/venn2"/>
    <dgm:cxn modelId="{8037AA63-E87A-4CC0-8B1B-87164E5D34A4}" type="presParOf" srcId="{7C75AFCE-9D00-409E-8879-7CB336600569}" destId="{D36F6294-E047-4A6B-A5F9-95B3CE3E18BA}" srcOrd="0" destOrd="0" presId="urn:microsoft.com/office/officeart/2005/8/layout/venn2"/>
    <dgm:cxn modelId="{820D425C-966A-4517-94CB-71D746C2238A}" type="presParOf" srcId="{7C75AFCE-9D00-409E-8879-7CB336600569}" destId="{77F0B7FC-B5D1-4C6C-9558-14DD7E84BA5F}" srcOrd="1" destOrd="0" presId="urn:microsoft.com/office/officeart/2005/8/layout/venn2"/>
    <dgm:cxn modelId="{C397C1A0-8C9B-4B7F-A043-24BCA7422D75}" type="presParOf" srcId="{DD4625A4-72B9-4094-BED2-8BB3289FFEB7}" destId="{4DFFD7E6-D825-459F-B5F6-5BFF2F4473B6}" srcOrd="2" destOrd="0" presId="urn:microsoft.com/office/officeart/2005/8/layout/venn2"/>
    <dgm:cxn modelId="{BF7423A0-2CED-4983-B668-5E8E2B0B032B}" type="presParOf" srcId="{4DFFD7E6-D825-459F-B5F6-5BFF2F4473B6}" destId="{3197DC83-B139-4620-86CF-45C1F1E754AB}" srcOrd="0" destOrd="0" presId="urn:microsoft.com/office/officeart/2005/8/layout/venn2"/>
    <dgm:cxn modelId="{D078EA74-895C-434B-B5F2-AC74E5E6C8F1}" type="presParOf" srcId="{4DFFD7E6-D825-459F-B5F6-5BFF2F4473B6}" destId="{63D326CA-F635-4AD4-AAB5-CCBEB7D79346}" srcOrd="1" destOrd="0" presId="urn:microsoft.com/office/officeart/2005/8/layout/venn2"/>
    <dgm:cxn modelId="{C1B55B59-A29D-4F8C-A9DB-373F98EEAEEA}" type="presParOf" srcId="{DD4625A4-72B9-4094-BED2-8BB3289FFEB7}" destId="{14139542-B3EC-4BEC-9D74-589E9430B1FB}" srcOrd="3" destOrd="0" presId="urn:microsoft.com/office/officeart/2005/8/layout/venn2"/>
    <dgm:cxn modelId="{A17B61F9-9F02-474C-A27D-7E5A9C4FCB8F}" type="presParOf" srcId="{14139542-B3EC-4BEC-9D74-589E9430B1FB}" destId="{0D0ED0A6-B6FF-4BA2-BC5C-489E9716D236}" srcOrd="0" destOrd="0" presId="urn:microsoft.com/office/officeart/2005/8/layout/venn2"/>
    <dgm:cxn modelId="{03CC43AF-AFF8-4B5D-995C-7C2FBFB8F96C}" type="presParOf" srcId="{14139542-B3EC-4BEC-9D74-589E9430B1FB}" destId="{45D1B752-D448-4806-BF66-7A9489807EAF}" srcOrd="1" destOrd="0" presId="urn:microsoft.com/office/officeart/2005/8/layout/ven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B488DC-7003-4C87-9613-3DBEBB056787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02318C7E-DEB4-42DB-AB3A-D81D7446B838}">
      <dgm:prSet phldrT="[Texto]"/>
      <dgm:spPr>
        <a:solidFill>
          <a:srgbClr val="152B48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Montserrat" panose="02000505000000020004"/>
            </a:rPr>
            <a:t>Dimensión</a:t>
          </a:r>
          <a:endParaRPr lang="es-CO" dirty="0">
            <a:solidFill>
              <a:schemeClr val="bg1"/>
            </a:solidFill>
          </a:endParaRPr>
        </a:p>
      </dgm:t>
    </dgm:pt>
    <dgm:pt modelId="{42D15D0F-E109-4023-9DF2-D970CC4D2495}" type="parTrans" cxnId="{136515CD-832E-4A5B-B369-D9C4FF015379}">
      <dgm:prSet/>
      <dgm:spPr/>
      <dgm:t>
        <a:bodyPr/>
        <a:lstStyle/>
        <a:p>
          <a:endParaRPr lang="es-CO"/>
        </a:p>
      </dgm:t>
    </dgm:pt>
    <dgm:pt modelId="{1586F936-5EF0-4A6B-8A9C-AB3DB5AB4B40}" type="sibTrans" cxnId="{136515CD-832E-4A5B-B369-D9C4FF015379}">
      <dgm:prSet/>
      <dgm:spPr/>
      <dgm:t>
        <a:bodyPr/>
        <a:lstStyle/>
        <a:p>
          <a:endParaRPr lang="es-CO"/>
        </a:p>
      </dgm:t>
    </dgm:pt>
    <dgm:pt modelId="{D6CEB04F-4006-4254-B76E-8BB468EA7FAC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anose="02000505000000020004"/>
            </a:rPr>
            <a:t>Contaminación.</a:t>
          </a:r>
        </a:p>
      </dgm:t>
    </dgm:pt>
    <dgm:pt modelId="{9A4F9043-70F2-4314-99BC-7D7CDA07CAF5}" type="parTrans" cxnId="{92F7D534-E0C6-487B-85C9-2D74D05D1F27}">
      <dgm:prSet/>
      <dgm:spPr/>
      <dgm:t>
        <a:bodyPr/>
        <a:lstStyle/>
        <a:p>
          <a:endParaRPr lang="es-CO"/>
        </a:p>
      </dgm:t>
    </dgm:pt>
    <dgm:pt modelId="{B6990EBE-A96E-4AFF-8459-B58F519E907A}" type="sibTrans" cxnId="{92F7D534-E0C6-487B-85C9-2D74D05D1F27}">
      <dgm:prSet/>
      <dgm:spPr/>
      <dgm:t>
        <a:bodyPr/>
        <a:lstStyle/>
        <a:p>
          <a:endParaRPr lang="es-CO"/>
        </a:p>
      </dgm:t>
    </dgm:pt>
    <dgm:pt modelId="{DDB73F9B-8320-4D47-AF0F-C1CCD7F67108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anose="02000505000000020004"/>
            </a:rPr>
            <a:t>Relacionados con daño.</a:t>
          </a:r>
        </a:p>
      </dgm:t>
    </dgm:pt>
    <dgm:pt modelId="{54E5E252-F8C7-46C1-A491-7B1681550226}" type="parTrans" cxnId="{BF792E21-7BFC-4D54-B43A-811C8C9F51F3}">
      <dgm:prSet/>
      <dgm:spPr/>
      <dgm:t>
        <a:bodyPr/>
        <a:lstStyle/>
        <a:p>
          <a:endParaRPr lang="es-CO"/>
        </a:p>
      </dgm:t>
    </dgm:pt>
    <dgm:pt modelId="{BCE5BC90-7F99-4CC3-A02F-381E3C8952D6}" type="sibTrans" cxnId="{BF792E21-7BFC-4D54-B43A-811C8C9F51F3}">
      <dgm:prSet/>
      <dgm:spPr/>
      <dgm:t>
        <a:bodyPr/>
        <a:lstStyle/>
        <a:p>
          <a:endParaRPr lang="es-CO"/>
        </a:p>
      </dgm:t>
    </dgm:pt>
    <dgm:pt modelId="{16F0EED2-8247-4460-827E-2949B8294A97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anose="02000505000000020004"/>
            </a:rPr>
            <a:t>Inaceptabilidad.</a:t>
          </a:r>
        </a:p>
      </dgm:t>
    </dgm:pt>
    <dgm:pt modelId="{86CD0F0B-6C2B-4F5B-A5AB-58873A96AC8C}" type="parTrans" cxnId="{4AD0A25D-FF6B-43F4-856D-848B6AE9A871}">
      <dgm:prSet/>
      <dgm:spPr/>
      <dgm:t>
        <a:bodyPr/>
        <a:lstStyle/>
        <a:p>
          <a:endParaRPr lang="es-CO"/>
        </a:p>
      </dgm:t>
    </dgm:pt>
    <dgm:pt modelId="{4218DD5C-95CF-43EB-8BBF-65BCA88AAF12}" type="sibTrans" cxnId="{4AD0A25D-FF6B-43F4-856D-848B6AE9A871}">
      <dgm:prSet/>
      <dgm:spPr/>
      <dgm:t>
        <a:bodyPr/>
        <a:lstStyle/>
        <a:p>
          <a:endParaRPr lang="es-CO"/>
        </a:p>
      </dgm:t>
    </dgm:pt>
    <dgm:pt modelId="{6352104D-9B75-4CDB-B684-24E6D3D9B5A1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anose="02000505000000020004"/>
            </a:rPr>
            <a:t>Simetría.</a:t>
          </a:r>
        </a:p>
      </dgm:t>
    </dgm:pt>
    <dgm:pt modelId="{D0340F64-4CF8-4CF6-B341-975DB253201B}" type="parTrans" cxnId="{82D49E5D-5AD4-48E0-BA00-A65905FE582C}">
      <dgm:prSet/>
      <dgm:spPr/>
      <dgm:t>
        <a:bodyPr/>
        <a:lstStyle/>
        <a:p>
          <a:endParaRPr lang="es-CO"/>
        </a:p>
      </dgm:t>
    </dgm:pt>
    <dgm:pt modelId="{509776D6-03A7-4054-B1B7-3147D01BD869}" type="sibTrans" cxnId="{82D49E5D-5AD4-48E0-BA00-A65905FE582C}">
      <dgm:prSet/>
      <dgm:spPr/>
      <dgm:t>
        <a:bodyPr/>
        <a:lstStyle/>
        <a:p>
          <a:endParaRPr lang="es-CO"/>
        </a:p>
      </dgm:t>
    </dgm:pt>
    <dgm:pt modelId="{6ECBFB29-D501-4553-A69F-62FDAD29E448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anose="02000505000000020004"/>
            </a:rPr>
            <a:t>Acumulación.</a:t>
          </a:r>
        </a:p>
      </dgm:t>
    </dgm:pt>
    <dgm:pt modelId="{2196F6A0-7D40-4661-A7F1-283A71109865}" type="parTrans" cxnId="{D3BEE315-98A4-442C-8045-C75D5D6A2AC1}">
      <dgm:prSet/>
      <dgm:spPr/>
      <dgm:t>
        <a:bodyPr/>
        <a:lstStyle/>
        <a:p>
          <a:endParaRPr lang="es-CO"/>
        </a:p>
      </dgm:t>
    </dgm:pt>
    <dgm:pt modelId="{853CD1A7-4D56-48F8-9045-3CEF9A40F455}" type="sibTrans" cxnId="{D3BEE315-98A4-442C-8045-C75D5D6A2AC1}">
      <dgm:prSet/>
      <dgm:spPr/>
      <dgm:t>
        <a:bodyPr/>
        <a:lstStyle/>
        <a:p>
          <a:endParaRPr lang="es-CO"/>
        </a:p>
      </dgm:t>
    </dgm:pt>
    <dgm:pt modelId="{B0FDFFB8-4505-4B40-BD0C-8FC8F48A71DC}">
      <dgm:prSet phldrT="[Texto]"/>
      <dgm:spPr>
        <a:solidFill>
          <a:srgbClr val="152B48"/>
        </a:solidFill>
      </dgm:spPr>
      <dgm:t>
        <a:bodyPr/>
        <a:lstStyle/>
        <a:p>
          <a:pPr>
            <a:buNone/>
          </a:pPr>
          <a:r>
            <a:rPr lang="es-ES" b="1" dirty="0">
              <a:solidFill>
                <a:schemeClr val="bg1"/>
              </a:solidFill>
              <a:latin typeface="Montserrat" panose="02000505000000020004"/>
            </a:rPr>
            <a:t>Obsesiones</a:t>
          </a:r>
        </a:p>
      </dgm:t>
    </dgm:pt>
    <dgm:pt modelId="{EC7EAF58-166A-42A6-B1D9-3D27299B41C9}" type="parTrans" cxnId="{257AB1FC-FFD8-4CE0-B06C-FC0AC4565703}">
      <dgm:prSet/>
      <dgm:spPr/>
      <dgm:t>
        <a:bodyPr/>
        <a:lstStyle/>
        <a:p>
          <a:endParaRPr lang="es-CO"/>
        </a:p>
      </dgm:t>
    </dgm:pt>
    <dgm:pt modelId="{EFBDB747-1FE0-4E59-8040-1B85429E0949}" type="sibTrans" cxnId="{257AB1FC-FFD8-4CE0-B06C-FC0AC4565703}">
      <dgm:prSet/>
      <dgm:spPr/>
      <dgm:t>
        <a:bodyPr/>
        <a:lstStyle/>
        <a:p>
          <a:endParaRPr lang="es-CO"/>
        </a:p>
      </dgm:t>
    </dgm:pt>
    <dgm:pt modelId="{318BF22D-1975-4C33-86EA-06D862856AB2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>
              <a:solidFill>
                <a:srgbClr val="152B48"/>
              </a:solidFill>
              <a:latin typeface="Montserrat" panose="02000505000000020004"/>
            </a:rPr>
            <a:t>Suciedad y gérmenes.</a:t>
          </a:r>
        </a:p>
      </dgm:t>
    </dgm:pt>
    <dgm:pt modelId="{674E0653-429E-4BA0-BE29-CCF09011C9FB}" type="parTrans" cxnId="{2F670190-1ACA-46AF-97D1-CA0CC7C1F882}">
      <dgm:prSet/>
      <dgm:spPr/>
      <dgm:t>
        <a:bodyPr/>
        <a:lstStyle/>
        <a:p>
          <a:endParaRPr lang="es-CO"/>
        </a:p>
      </dgm:t>
    </dgm:pt>
    <dgm:pt modelId="{8CD79C48-890C-4D44-AE0A-9B7D8FA852E5}" type="sibTrans" cxnId="{2F670190-1ACA-46AF-97D1-CA0CC7C1F882}">
      <dgm:prSet/>
      <dgm:spPr/>
      <dgm:t>
        <a:bodyPr/>
        <a:lstStyle/>
        <a:p>
          <a:endParaRPr lang="es-CO"/>
        </a:p>
      </dgm:t>
    </dgm:pt>
    <dgm:pt modelId="{E06E914F-C083-486F-9372-F736117E29CB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>
              <a:solidFill>
                <a:srgbClr val="152B48"/>
              </a:solidFill>
              <a:latin typeface="Montserrat" panose="02000505000000020004"/>
            </a:rPr>
            <a:t>Daño.</a:t>
          </a:r>
        </a:p>
      </dgm:t>
    </dgm:pt>
    <dgm:pt modelId="{AAA5BACA-E613-4822-94E6-81653BDC5B50}" type="parTrans" cxnId="{ED501388-FE51-4339-AFF8-F6D6D50D7D8B}">
      <dgm:prSet/>
      <dgm:spPr/>
      <dgm:t>
        <a:bodyPr/>
        <a:lstStyle/>
        <a:p>
          <a:endParaRPr lang="es-CO"/>
        </a:p>
      </dgm:t>
    </dgm:pt>
    <dgm:pt modelId="{F98ACCCC-F709-4113-A295-1BDCAC5FEE13}" type="sibTrans" cxnId="{ED501388-FE51-4339-AFF8-F6D6D50D7D8B}">
      <dgm:prSet/>
      <dgm:spPr/>
      <dgm:t>
        <a:bodyPr/>
        <a:lstStyle/>
        <a:p>
          <a:endParaRPr lang="es-CO"/>
        </a:p>
      </dgm:t>
    </dgm:pt>
    <dgm:pt modelId="{D273C21B-A6CC-478F-AFC6-D2899106991D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>
              <a:solidFill>
                <a:srgbClr val="152B48"/>
              </a:solidFill>
              <a:latin typeface="Montserrat" panose="02000505000000020004"/>
            </a:rPr>
            <a:t>Agresivos, sexuales o religiosos.</a:t>
          </a:r>
        </a:p>
      </dgm:t>
    </dgm:pt>
    <dgm:pt modelId="{A8EF592F-1230-40B3-953E-90AAEE27E139}" type="parTrans" cxnId="{C99D3E8B-D780-4708-88FC-85CC4240A954}">
      <dgm:prSet/>
      <dgm:spPr/>
      <dgm:t>
        <a:bodyPr/>
        <a:lstStyle/>
        <a:p>
          <a:endParaRPr lang="es-CO"/>
        </a:p>
      </dgm:t>
    </dgm:pt>
    <dgm:pt modelId="{1D02D15E-5ADA-4467-81B7-BDC84238A04F}" type="sibTrans" cxnId="{C99D3E8B-D780-4708-88FC-85CC4240A954}">
      <dgm:prSet/>
      <dgm:spPr/>
      <dgm:t>
        <a:bodyPr/>
        <a:lstStyle/>
        <a:p>
          <a:endParaRPr lang="es-CO"/>
        </a:p>
      </dgm:t>
    </dgm:pt>
    <dgm:pt modelId="{5FD8A92D-AEDA-4858-A93C-652CE5FB6ADD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>
              <a:solidFill>
                <a:srgbClr val="152B48"/>
              </a:solidFill>
              <a:latin typeface="Montserrat" panose="02000505000000020004"/>
            </a:rPr>
            <a:t>Simetría.</a:t>
          </a:r>
        </a:p>
      </dgm:t>
    </dgm:pt>
    <dgm:pt modelId="{2C491269-89CF-4343-B732-7DA3133410B1}" type="parTrans" cxnId="{0953E5C2-0131-484D-9B70-C5E0F65AC7C2}">
      <dgm:prSet/>
      <dgm:spPr/>
      <dgm:t>
        <a:bodyPr/>
        <a:lstStyle/>
        <a:p>
          <a:endParaRPr lang="es-CO"/>
        </a:p>
      </dgm:t>
    </dgm:pt>
    <dgm:pt modelId="{AE6F8D2C-FA99-4518-ACD6-CEC0625F86B5}" type="sibTrans" cxnId="{0953E5C2-0131-484D-9B70-C5E0F65AC7C2}">
      <dgm:prSet/>
      <dgm:spPr/>
      <dgm:t>
        <a:bodyPr/>
        <a:lstStyle/>
        <a:p>
          <a:endParaRPr lang="es-CO"/>
        </a:p>
      </dgm:t>
    </dgm:pt>
    <dgm:pt modelId="{06AE9BE7-8BDA-4557-9AD9-B337C6BC35D5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>
              <a:solidFill>
                <a:srgbClr val="152B48"/>
              </a:solidFill>
              <a:latin typeface="Montserrat" panose="02000505000000020004"/>
            </a:rPr>
            <a:t>Acumulación.</a:t>
          </a:r>
        </a:p>
      </dgm:t>
    </dgm:pt>
    <dgm:pt modelId="{614A255D-1B09-46E6-B863-A4436B811846}" type="parTrans" cxnId="{2DD37592-4EA7-44E8-AC01-28C5C7D826F0}">
      <dgm:prSet/>
      <dgm:spPr/>
      <dgm:t>
        <a:bodyPr/>
        <a:lstStyle/>
        <a:p>
          <a:endParaRPr lang="es-CO"/>
        </a:p>
      </dgm:t>
    </dgm:pt>
    <dgm:pt modelId="{32A6F3CC-6F8E-4040-BB55-8D1D1A6972B4}" type="sibTrans" cxnId="{2DD37592-4EA7-44E8-AC01-28C5C7D826F0}">
      <dgm:prSet/>
      <dgm:spPr/>
      <dgm:t>
        <a:bodyPr/>
        <a:lstStyle/>
        <a:p>
          <a:endParaRPr lang="es-CO"/>
        </a:p>
      </dgm:t>
    </dgm:pt>
    <dgm:pt modelId="{7B467C56-3C26-4620-AF68-B564434A884A}">
      <dgm:prSet phldrT="[Texto]"/>
      <dgm:spPr>
        <a:solidFill>
          <a:srgbClr val="152B48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Montserrat" panose="02000505000000020004"/>
            </a:rPr>
            <a:t>Compulsiones</a:t>
          </a:r>
        </a:p>
      </dgm:t>
    </dgm:pt>
    <dgm:pt modelId="{54834962-A97D-423C-BB0D-EF25864F2FB3}" type="parTrans" cxnId="{0006AD8E-9A89-44AA-AE17-C1849E73D810}">
      <dgm:prSet/>
      <dgm:spPr/>
      <dgm:t>
        <a:bodyPr/>
        <a:lstStyle/>
        <a:p>
          <a:endParaRPr lang="es-CO"/>
        </a:p>
      </dgm:t>
    </dgm:pt>
    <dgm:pt modelId="{5E872534-3085-4C98-A290-99B5E769FCAC}" type="sibTrans" cxnId="{0006AD8E-9A89-44AA-AE17-C1849E73D810}">
      <dgm:prSet/>
      <dgm:spPr/>
      <dgm:t>
        <a:bodyPr/>
        <a:lstStyle/>
        <a:p>
          <a:endParaRPr lang="es-CO"/>
        </a:p>
      </dgm:t>
    </dgm:pt>
    <dgm:pt modelId="{FCC58BA9-2435-45EA-AD99-B4BBD269FC71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anose="02000505000000020004"/>
            </a:rPr>
            <a:t>Limpiar, lavar, asear.</a:t>
          </a:r>
        </a:p>
      </dgm:t>
    </dgm:pt>
    <dgm:pt modelId="{DDBFF010-7762-4FBE-B4AC-A987D8799639}" type="parTrans" cxnId="{398A9EEC-4ACD-4DE0-8CB8-28F934FF8B50}">
      <dgm:prSet/>
      <dgm:spPr/>
      <dgm:t>
        <a:bodyPr/>
        <a:lstStyle/>
        <a:p>
          <a:endParaRPr lang="es-CO"/>
        </a:p>
      </dgm:t>
    </dgm:pt>
    <dgm:pt modelId="{C2268321-B8C8-44A4-868D-335139A0700F}" type="sibTrans" cxnId="{398A9EEC-4ACD-4DE0-8CB8-28F934FF8B50}">
      <dgm:prSet/>
      <dgm:spPr/>
      <dgm:t>
        <a:bodyPr/>
        <a:lstStyle/>
        <a:p>
          <a:endParaRPr lang="es-CO"/>
        </a:p>
      </dgm:t>
    </dgm:pt>
    <dgm:pt modelId="{A516366F-9EF1-4A10-8113-EEB4DE3E648C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anose="02000505000000020004"/>
            </a:rPr>
            <a:t>Chequeo.</a:t>
          </a:r>
        </a:p>
      </dgm:t>
    </dgm:pt>
    <dgm:pt modelId="{6A7B0C20-3B9B-4E02-A443-82DEEF2A410E}" type="parTrans" cxnId="{7B7A5ED3-3D05-48DE-B93E-127246D53027}">
      <dgm:prSet/>
      <dgm:spPr/>
      <dgm:t>
        <a:bodyPr/>
        <a:lstStyle/>
        <a:p>
          <a:endParaRPr lang="es-CO"/>
        </a:p>
      </dgm:t>
    </dgm:pt>
    <dgm:pt modelId="{F0F887D2-6C38-4DB4-A06C-9D372CFFE97E}" type="sibTrans" cxnId="{7B7A5ED3-3D05-48DE-B93E-127246D53027}">
      <dgm:prSet/>
      <dgm:spPr/>
      <dgm:t>
        <a:bodyPr/>
        <a:lstStyle/>
        <a:p>
          <a:endParaRPr lang="es-CO"/>
        </a:p>
      </dgm:t>
    </dgm:pt>
    <dgm:pt modelId="{72774BD0-9D6A-4E3C-92F0-93BF720A78D9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anose="02000505000000020004"/>
            </a:rPr>
            <a:t>Rituales mentales u oración.</a:t>
          </a:r>
        </a:p>
      </dgm:t>
    </dgm:pt>
    <dgm:pt modelId="{168D70D5-CF94-4269-A5DE-FAF65258CE93}" type="parTrans" cxnId="{FB9B639C-3AD1-44B5-8EBE-5B6DC2A78CD6}">
      <dgm:prSet/>
      <dgm:spPr/>
      <dgm:t>
        <a:bodyPr/>
        <a:lstStyle/>
        <a:p>
          <a:endParaRPr lang="es-CO"/>
        </a:p>
      </dgm:t>
    </dgm:pt>
    <dgm:pt modelId="{F556660B-58BD-4B7C-92A8-E0C51E0CABBF}" type="sibTrans" cxnId="{FB9B639C-3AD1-44B5-8EBE-5B6DC2A78CD6}">
      <dgm:prSet/>
      <dgm:spPr/>
      <dgm:t>
        <a:bodyPr/>
        <a:lstStyle/>
        <a:p>
          <a:endParaRPr lang="es-CO"/>
        </a:p>
      </dgm:t>
    </dgm:pt>
    <dgm:pt modelId="{8B98FF77-0C25-4FBE-8A01-0CC0B8BCE7E1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anose="02000505000000020004"/>
            </a:rPr>
            <a:t>Ordenar, repetir, contar.</a:t>
          </a:r>
        </a:p>
      </dgm:t>
    </dgm:pt>
    <dgm:pt modelId="{4C8E24C0-908D-4820-B72F-84BF931F687B}" type="parTrans" cxnId="{9E211C5D-D196-44C9-9C84-799B30AB550C}">
      <dgm:prSet/>
      <dgm:spPr/>
      <dgm:t>
        <a:bodyPr/>
        <a:lstStyle/>
        <a:p>
          <a:endParaRPr lang="es-CO"/>
        </a:p>
      </dgm:t>
    </dgm:pt>
    <dgm:pt modelId="{3BA81BD3-2282-455F-A08E-D9BB47DC3B48}" type="sibTrans" cxnId="{9E211C5D-D196-44C9-9C84-799B30AB550C}">
      <dgm:prSet/>
      <dgm:spPr/>
      <dgm:t>
        <a:bodyPr/>
        <a:lstStyle/>
        <a:p>
          <a:endParaRPr lang="es-CO"/>
        </a:p>
      </dgm:t>
    </dgm:pt>
    <dgm:pt modelId="{72DA0288-E96B-402D-9E8C-6CDBD9865046}">
      <dgm:prSet phldrT="[Texto]"/>
      <dgm:spPr>
        <a:solidFill>
          <a:schemeClr val="bg1"/>
        </a:solidFill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anose="02000505000000020004"/>
            </a:rPr>
            <a:t>Acumular.</a:t>
          </a:r>
          <a:endParaRPr lang="es-CO" dirty="0">
            <a:solidFill>
              <a:srgbClr val="152B48"/>
            </a:solidFill>
          </a:endParaRPr>
        </a:p>
      </dgm:t>
    </dgm:pt>
    <dgm:pt modelId="{72FBB980-1518-4C37-A81A-56C1EFF442C4}" type="parTrans" cxnId="{ECF5FC76-0427-4D46-932D-09560120CCAA}">
      <dgm:prSet/>
      <dgm:spPr/>
      <dgm:t>
        <a:bodyPr/>
        <a:lstStyle/>
        <a:p>
          <a:endParaRPr lang="es-CO"/>
        </a:p>
      </dgm:t>
    </dgm:pt>
    <dgm:pt modelId="{0799CF70-83F9-44DA-A994-BCCEEB80FA45}" type="sibTrans" cxnId="{ECF5FC76-0427-4D46-932D-09560120CCAA}">
      <dgm:prSet/>
      <dgm:spPr/>
      <dgm:t>
        <a:bodyPr/>
        <a:lstStyle/>
        <a:p>
          <a:endParaRPr lang="es-CO"/>
        </a:p>
      </dgm:t>
    </dgm:pt>
    <dgm:pt modelId="{2CDA613B-69CA-480E-84B1-E70F4A859D6A}" type="pres">
      <dgm:prSet presAssocID="{E1B488DC-7003-4C87-9613-3DBEBB056787}" presName="theList" presStyleCnt="0">
        <dgm:presLayoutVars>
          <dgm:dir/>
          <dgm:animLvl val="lvl"/>
          <dgm:resizeHandles val="exact"/>
        </dgm:presLayoutVars>
      </dgm:prSet>
      <dgm:spPr/>
    </dgm:pt>
    <dgm:pt modelId="{067EBBBE-EBD2-41E0-BE62-9CE3D83AFDC9}" type="pres">
      <dgm:prSet presAssocID="{02318C7E-DEB4-42DB-AB3A-D81D7446B838}" presName="compNode" presStyleCnt="0"/>
      <dgm:spPr/>
    </dgm:pt>
    <dgm:pt modelId="{95FBBB67-6C55-40FD-A556-EE7211D42345}" type="pres">
      <dgm:prSet presAssocID="{02318C7E-DEB4-42DB-AB3A-D81D7446B838}" presName="aNode" presStyleLbl="bgShp" presStyleIdx="0" presStyleCnt="3"/>
      <dgm:spPr/>
    </dgm:pt>
    <dgm:pt modelId="{985184C7-9A48-40D3-B5B1-DF65618BD6B0}" type="pres">
      <dgm:prSet presAssocID="{02318C7E-DEB4-42DB-AB3A-D81D7446B838}" presName="textNode" presStyleLbl="bgShp" presStyleIdx="0" presStyleCnt="3"/>
      <dgm:spPr/>
    </dgm:pt>
    <dgm:pt modelId="{AD2DF451-5DA4-4374-AD90-E1AE5422B7BA}" type="pres">
      <dgm:prSet presAssocID="{02318C7E-DEB4-42DB-AB3A-D81D7446B838}" presName="compChildNode" presStyleCnt="0"/>
      <dgm:spPr/>
    </dgm:pt>
    <dgm:pt modelId="{76008A39-3942-4E85-ABE4-BE38C277BCC9}" type="pres">
      <dgm:prSet presAssocID="{02318C7E-DEB4-42DB-AB3A-D81D7446B838}" presName="theInnerList" presStyleCnt="0"/>
      <dgm:spPr/>
    </dgm:pt>
    <dgm:pt modelId="{101E6317-B29C-4304-A6BE-AD843D271DD5}" type="pres">
      <dgm:prSet presAssocID="{D6CEB04F-4006-4254-B76E-8BB468EA7FAC}" presName="childNode" presStyleLbl="node1" presStyleIdx="0" presStyleCnt="15">
        <dgm:presLayoutVars>
          <dgm:bulletEnabled val="1"/>
        </dgm:presLayoutVars>
      </dgm:prSet>
      <dgm:spPr/>
    </dgm:pt>
    <dgm:pt modelId="{0DDCAE55-8080-4D25-A8F7-9D692C9369FC}" type="pres">
      <dgm:prSet presAssocID="{D6CEB04F-4006-4254-B76E-8BB468EA7FAC}" presName="aSpace2" presStyleCnt="0"/>
      <dgm:spPr/>
    </dgm:pt>
    <dgm:pt modelId="{787D3A07-F248-4216-901B-E4FB53DBB8F9}" type="pres">
      <dgm:prSet presAssocID="{DDB73F9B-8320-4D47-AF0F-C1CCD7F67108}" presName="childNode" presStyleLbl="node1" presStyleIdx="1" presStyleCnt="15">
        <dgm:presLayoutVars>
          <dgm:bulletEnabled val="1"/>
        </dgm:presLayoutVars>
      </dgm:prSet>
      <dgm:spPr/>
    </dgm:pt>
    <dgm:pt modelId="{507F6901-B887-49A4-A28E-6D1B78EF5EA5}" type="pres">
      <dgm:prSet presAssocID="{DDB73F9B-8320-4D47-AF0F-C1CCD7F67108}" presName="aSpace2" presStyleCnt="0"/>
      <dgm:spPr/>
    </dgm:pt>
    <dgm:pt modelId="{7CF1BE2E-A79D-40C3-BB32-8C065D6FD644}" type="pres">
      <dgm:prSet presAssocID="{16F0EED2-8247-4460-827E-2949B8294A97}" presName="childNode" presStyleLbl="node1" presStyleIdx="2" presStyleCnt="15">
        <dgm:presLayoutVars>
          <dgm:bulletEnabled val="1"/>
        </dgm:presLayoutVars>
      </dgm:prSet>
      <dgm:spPr/>
    </dgm:pt>
    <dgm:pt modelId="{FA75EBFD-9B1B-4548-A898-7C40374AE64D}" type="pres">
      <dgm:prSet presAssocID="{16F0EED2-8247-4460-827E-2949B8294A97}" presName="aSpace2" presStyleCnt="0"/>
      <dgm:spPr/>
    </dgm:pt>
    <dgm:pt modelId="{F4F2DBE3-A6A5-4E53-B0C6-49053D8B5133}" type="pres">
      <dgm:prSet presAssocID="{6352104D-9B75-4CDB-B684-24E6D3D9B5A1}" presName="childNode" presStyleLbl="node1" presStyleIdx="3" presStyleCnt="15">
        <dgm:presLayoutVars>
          <dgm:bulletEnabled val="1"/>
        </dgm:presLayoutVars>
      </dgm:prSet>
      <dgm:spPr/>
    </dgm:pt>
    <dgm:pt modelId="{0F5E06A5-607C-42A0-A5A1-1AA224A8D0B5}" type="pres">
      <dgm:prSet presAssocID="{6352104D-9B75-4CDB-B684-24E6D3D9B5A1}" presName="aSpace2" presStyleCnt="0"/>
      <dgm:spPr/>
    </dgm:pt>
    <dgm:pt modelId="{A09FA3D0-113F-49C5-BF85-5ABB4916000D}" type="pres">
      <dgm:prSet presAssocID="{6ECBFB29-D501-4553-A69F-62FDAD29E448}" presName="childNode" presStyleLbl="node1" presStyleIdx="4" presStyleCnt="15">
        <dgm:presLayoutVars>
          <dgm:bulletEnabled val="1"/>
        </dgm:presLayoutVars>
      </dgm:prSet>
      <dgm:spPr/>
    </dgm:pt>
    <dgm:pt modelId="{899CA7AC-A25C-4557-B8B8-D6CA9F9A3530}" type="pres">
      <dgm:prSet presAssocID="{02318C7E-DEB4-42DB-AB3A-D81D7446B838}" presName="aSpace" presStyleCnt="0"/>
      <dgm:spPr/>
    </dgm:pt>
    <dgm:pt modelId="{7E764F38-4F66-4660-9A3F-BCD9D1DAEF63}" type="pres">
      <dgm:prSet presAssocID="{B0FDFFB8-4505-4B40-BD0C-8FC8F48A71DC}" presName="compNode" presStyleCnt="0"/>
      <dgm:spPr/>
    </dgm:pt>
    <dgm:pt modelId="{78D3DADF-ACA3-4CF6-BDBA-8A8AD84C669E}" type="pres">
      <dgm:prSet presAssocID="{B0FDFFB8-4505-4B40-BD0C-8FC8F48A71DC}" presName="aNode" presStyleLbl="bgShp" presStyleIdx="1" presStyleCnt="3"/>
      <dgm:spPr/>
    </dgm:pt>
    <dgm:pt modelId="{293E28DC-91D8-4FCE-99CD-A596B74A717A}" type="pres">
      <dgm:prSet presAssocID="{B0FDFFB8-4505-4B40-BD0C-8FC8F48A71DC}" presName="textNode" presStyleLbl="bgShp" presStyleIdx="1" presStyleCnt="3"/>
      <dgm:spPr/>
    </dgm:pt>
    <dgm:pt modelId="{9367B36D-9445-4D5B-BCB8-08566D983149}" type="pres">
      <dgm:prSet presAssocID="{B0FDFFB8-4505-4B40-BD0C-8FC8F48A71DC}" presName="compChildNode" presStyleCnt="0"/>
      <dgm:spPr/>
    </dgm:pt>
    <dgm:pt modelId="{FD8EAC6B-68AD-43BD-A687-4139409592B5}" type="pres">
      <dgm:prSet presAssocID="{B0FDFFB8-4505-4B40-BD0C-8FC8F48A71DC}" presName="theInnerList" presStyleCnt="0"/>
      <dgm:spPr/>
    </dgm:pt>
    <dgm:pt modelId="{51224CA7-B5C7-4C58-A91E-998316902FFB}" type="pres">
      <dgm:prSet presAssocID="{318BF22D-1975-4C33-86EA-06D862856AB2}" presName="childNode" presStyleLbl="node1" presStyleIdx="5" presStyleCnt="15">
        <dgm:presLayoutVars>
          <dgm:bulletEnabled val="1"/>
        </dgm:presLayoutVars>
      </dgm:prSet>
      <dgm:spPr/>
    </dgm:pt>
    <dgm:pt modelId="{45FA721F-3055-466D-B72D-3887F4AFCB57}" type="pres">
      <dgm:prSet presAssocID="{318BF22D-1975-4C33-86EA-06D862856AB2}" presName="aSpace2" presStyleCnt="0"/>
      <dgm:spPr/>
    </dgm:pt>
    <dgm:pt modelId="{5555BCEB-878A-4B01-9A64-4A720DC2CA82}" type="pres">
      <dgm:prSet presAssocID="{E06E914F-C083-486F-9372-F736117E29CB}" presName="childNode" presStyleLbl="node1" presStyleIdx="6" presStyleCnt="15">
        <dgm:presLayoutVars>
          <dgm:bulletEnabled val="1"/>
        </dgm:presLayoutVars>
      </dgm:prSet>
      <dgm:spPr/>
    </dgm:pt>
    <dgm:pt modelId="{2496D9FB-F28E-4DE9-AF96-82FE7DD7AD0F}" type="pres">
      <dgm:prSet presAssocID="{E06E914F-C083-486F-9372-F736117E29CB}" presName="aSpace2" presStyleCnt="0"/>
      <dgm:spPr/>
    </dgm:pt>
    <dgm:pt modelId="{8C8B3FF4-DC58-44BE-B266-FA6ED1EF39C6}" type="pres">
      <dgm:prSet presAssocID="{D273C21B-A6CC-478F-AFC6-D2899106991D}" presName="childNode" presStyleLbl="node1" presStyleIdx="7" presStyleCnt="15">
        <dgm:presLayoutVars>
          <dgm:bulletEnabled val="1"/>
        </dgm:presLayoutVars>
      </dgm:prSet>
      <dgm:spPr/>
    </dgm:pt>
    <dgm:pt modelId="{130F0338-969A-4697-80A1-AFF4234C7764}" type="pres">
      <dgm:prSet presAssocID="{D273C21B-A6CC-478F-AFC6-D2899106991D}" presName="aSpace2" presStyleCnt="0"/>
      <dgm:spPr/>
    </dgm:pt>
    <dgm:pt modelId="{BEDD2C9C-50ED-4883-BD78-1FFA2D4EDE12}" type="pres">
      <dgm:prSet presAssocID="{5FD8A92D-AEDA-4858-A93C-652CE5FB6ADD}" presName="childNode" presStyleLbl="node1" presStyleIdx="8" presStyleCnt="15">
        <dgm:presLayoutVars>
          <dgm:bulletEnabled val="1"/>
        </dgm:presLayoutVars>
      </dgm:prSet>
      <dgm:spPr/>
    </dgm:pt>
    <dgm:pt modelId="{485AEB5F-FE86-4637-9314-62B1E11AD9AB}" type="pres">
      <dgm:prSet presAssocID="{5FD8A92D-AEDA-4858-A93C-652CE5FB6ADD}" presName="aSpace2" presStyleCnt="0"/>
      <dgm:spPr/>
    </dgm:pt>
    <dgm:pt modelId="{AEBBEAC0-FA0E-455B-8584-59593D5C6AA8}" type="pres">
      <dgm:prSet presAssocID="{06AE9BE7-8BDA-4557-9AD9-B337C6BC35D5}" presName="childNode" presStyleLbl="node1" presStyleIdx="9" presStyleCnt="15">
        <dgm:presLayoutVars>
          <dgm:bulletEnabled val="1"/>
        </dgm:presLayoutVars>
      </dgm:prSet>
      <dgm:spPr/>
    </dgm:pt>
    <dgm:pt modelId="{B1944B19-BD37-4B17-892D-D00C91E68A09}" type="pres">
      <dgm:prSet presAssocID="{B0FDFFB8-4505-4B40-BD0C-8FC8F48A71DC}" presName="aSpace" presStyleCnt="0"/>
      <dgm:spPr/>
    </dgm:pt>
    <dgm:pt modelId="{7E2635B2-0483-4902-81C2-8396313EC910}" type="pres">
      <dgm:prSet presAssocID="{7B467C56-3C26-4620-AF68-B564434A884A}" presName="compNode" presStyleCnt="0"/>
      <dgm:spPr/>
    </dgm:pt>
    <dgm:pt modelId="{9D6217CE-947E-4842-9C36-B40F7180EB38}" type="pres">
      <dgm:prSet presAssocID="{7B467C56-3C26-4620-AF68-B564434A884A}" presName="aNode" presStyleLbl="bgShp" presStyleIdx="2" presStyleCnt="3"/>
      <dgm:spPr/>
    </dgm:pt>
    <dgm:pt modelId="{63E24E2A-DB26-42B8-B429-71E655A003C0}" type="pres">
      <dgm:prSet presAssocID="{7B467C56-3C26-4620-AF68-B564434A884A}" presName="textNode" presStyleLbl="bgShp" presStyleIdx="2" presStyleCnt="3"/>
      <dgm:spPr/>
    </dgm:pt>
    <dgm:pt modelId="{B59A1EA6-3637-415E-820D-DDDFACD164FC}" type="pres">
      <dgm:prSet presAssocID="{7B467C56-3C26-4620-AF68-B564434A884A}" presName="compChildNode" presStyleCnt="0"/>
      <dgm:spPr/>
    </dgm:pt>
    <dgm:pt modelId="{EFCEB0B6-2DF4-464B-AA0A-BC17CCFAC53F}" type="pres">
      <dgm:prSet presAssocID="{7B467C56-3C26-4620-AF68-B564434A884A}" presName="theInnerList" presStyleCnt="0"/>
      <dgm:spPr/>
    </dgm:pt>
    <dgm:pt modelId="{4BB2EDBF-44CC-4704-9655-BEB0B6A810BC}" type="pres">
      <dgm:prSet presAssocID="{FCC58BA9-2435-45EA-AD99-B4BBD269FC71}" presName="childNode" presStyleLbl="node1" presStyleIdx="10" presStyleCnt="15">
        <dgm:presLayoutVars>
          <dgm:bulletEnabled val="1"/>
        </dgm:presLayoutVars>
      </dgm:prSet>
      <dgm:spPr/>
    </dgm:pt>
    <dgm:pt modelId="{8EB4AAB4-35CB-4D30-A1BB-29EBBA2ACA0F}" type="pres">
      <dgm:prSet presAssocID="{FCC58BA9-2435-45EA-AD99-B4BBD269FC71}" presName="aSpace2" presStyleCnt="0"/>
      <dgm:spPr/>
    </dgm:pt>
    <dgm:pt modelId="{9B97EA6B-4B45-49A2-8DE1-07EA587D8B23}" type="pres">
      <dgm:prSet presAssocID="{A516366F-9EF1-4A10-8113-EEB4DE3E648C}" presName="childNode" presStyleLbl="node1" presStyleIdx="11" presStyleCnt="15">
        <dgm:presLayoutVars>
          <dgm:bulletEnabled val="1"/>
        </dgm:presLayoutVars>
      </dgm:prSet>
      <dgm:spPr/>
    </dgm:pt>
    <dgm:pt modelId="{4A822525-9B16-4C1F-A4D2-25644816A779}" type="pres">
      <dgm:prSet presAssocID="{A516366F-9EF1-4A10-8113-EEB4DE3E648C}" presName="aSpace2" presStyleCnt="0"/>
      <dgm:spPr/>
    </dgm:pt>
    <dgm:pt modelId="{9EE6FBCF-7192-4F1B-9A7A-A187590C0571}" type="pres">
      <dgm:prSet presAssocID="{72774BD0-9D6A-4E3C-92F0-93BF720A78D9}" presName="childNode" presStyleLbl="node1" presStyleIdx="12" presStyleCnt="15">
        <dgm:presLayoutVars>
          <dgm:bulletEnabled val="1"/>
        </dgm:presLayoutVars>
      </dgm:prSet>
      <dgm:spPr/>
    </dgm:pt>
    <dgm:pt modelId="{07B19CB0-4FFC-4A96-AA42-437EEE0FDB91}" type="pres">
      <dgm:prSet presAssocID="{72774BD0-9D6A-4E3C-92F0-93BF720A78D9}" presName="aSpace2" presStyleCnt="0"/>
      <dgm:spPr/>
    </dgm:pt>
    <dgm:pt modelId="{BBD86A74-456C-43A1-B9C2-9005662BCA99}" type="pres">
      <dgm:prSet presAssocID="{8B98FF77-0C25-4FBE-8A01-0CC0B8BCE7E1}" presName="childNode" presStyleLbl="node1" presStyleIdx="13" presStyleCnt="15">
        <dgm:presLayoutVars>
          <dgm:bulletEnabled val="1"/>
        </dgm:presLayoutVars>
      </dgm:prSet>
      <dgm:spPr/>
    </dgm:pt>
    <dgm:pt modelId="{B7ED85E6-1A15-45D9-9078-4438136A4CBD}" type="pres">
      <dgm:prSet presAssocID="{8B98FF77-0C25-4FBE-8A01-0CC0B8BCE7E1}" presName="aSpace2" presStyleCnt="0"/>
      <dgm:spPr/>
    </dgm:pt>
    <dgm:pt modelId="{45744E28-4D2E-4CF7-A2FB-7F56A022DC97}" type="pres">
      <dgm:prSet presAssocID="{72DA0288-E96B-402D-9E8C-6CDBD9865046}" presName="childNode" presStyleLbl="node1" presStyleIdx="14" presStyleCnt="15">
        <dgm:presLayoutVars>
          <dgm:bulletEnabled val="1"/>
        </dgm:presLayoutVars>
      </dgm:prSet>
      <dgm:spPr/>
    </dgm:pt>
  </dgm:ptLst>
  <dgm:cxnLst>
    <dgm:cxn modelId="{96EEB20A-007C-4E50-8F6B-AF13CE370CDC}" type="presOf" srcId="{5FD8A92D-AEDA-4858-A93C-652CE5FB6ADD}" destId="{BEDD2C9C-50ED-4883-BD78-1FFA2D4EDE12}" srcOrd="0" destOrd="0" presId="urn:microsoft.com/office/officeart/2005/8/layout/lProcess2"/>
    <dgm:cxn modelId="{D3BEE315-98A4-442C-8045-C75D5D6A2AC1}" srcId="{02318C7E-DEB4-42DB-AB3A-D81D7446B838}" destId="{6ECBFB29-D501-4553-A69F-62FDAD29E448}" srcOrd="4" destOrd="0" parTransId="{2196F6A0-7D40-4661-A7F1-283A71109865}" sibTransId="{853CD1A7-4D56-48F8-9045-3CEF9A40F455}"/>
    <dgm:cxn modelId="{28F39C1E-AE61-4CAF-98BE-BABBCEEF338F}" type="presOf" srcId="{6ECBFB29-D501-4553-A69F-62FDAD29E448}" destId="{A09FA3D0-113F-49C5-BF85-5ABB4916000D}" srcOrd="0" destOrd="0" presId="urn:microsoft.com/office/officeart/2005/8/layout/lProcess2"/>
    <dgm:cxn modelId="{3A47D620-076B-418D-867E-EE2134D7B70B}" type="presOf" srcId="{02318C7E-DEB4-42DB-AB3A-D81D7446B838}" destId="{95FBBB67-6C55-40FD-A556-EE7211D42345}" srcOrd="0" destOrd="0" presId="urn:microsoft.com/office/officeart/2005/8/layout/lProcess2"/>
    <dgm:cxn modelId="{BF792E21-7BFC-4D54-B43A-811C8C9F51F3}" srcId="{02318C7E-DEB4-42DB-AB3A-D81D7446B838}" destId="{DDB73F9B-8320-4D47-AF0F-C1CCD7F67108}" srcOrd="1" destOrd="0" parTransId="{54E5E252-F8C7-46C1-A491-7B1681550226}" sibTransId="{BCE5BC90-7F99-4CC3-A02F-381E3C8952D6}"/>
    <dgm:cxn modelId="{7BFA4C28-00E1-4C27-8680-4B67D8FE7E6D}" type="presOf" srcId="{06AE9BE7-8BDA-4557-9AD9-B337C6BC35D5}" destId="{AEBBEAC0-FA0E-455B-8584-59593D5C6AA8}" srcOrd="0" destOrd="0" presId="urn:microsoft.com/office/officeart/2005/8/layout/lProcess2"/>
    <dgm:cxn modelId="{218D612C-C9AB-4044-BEC4-E0915198E45D}" type="presOf" srcId="{16F0EED2-8247-4460-827E-2949B8294A97}" destId="{7CF1BE2E-A79D-40C3-BB32-8C065D6FD644}" srcOrd="0" destOrd="0" presId="urn:microsoft.com/office/officeart/2005/8/layout/lProcess2"/>
    <dgm:cxn modelId="{A8380632-D418-40FA-86EE-7C7AA399A553}" type="presOf" srcId="{B0FDFFB8-4505-4B40-BD0C-8FC8F48A71DC}" destId="{293E28DC-91D8-4FCE-99CD-A596B74A717A}" srcOrd="1" destOrd="0" presId="urn:microsoft.com/office/officeart/2005/8/layout/lProcess2"/>
    <dgm:cxn modelId="{92F7D534-E0C6-487B-85C9-2D74D05D1F27}" srcId="{02318C7E-DEB4-42DB-AB3A-D81D7446B838}" destId="{D6CEB04F-4006-4254-B76E-8BB468EA7FAC}" srcOrd="0" destOrd="0" parTransId="{9A4F9043-70F2-4314-99BC-7D7CDA07CAF5}" sibTransId="{B6990EBE-A96E-4AFF-8459-B58F519E907A}"/>
    <dgm:cxn modelId="{73F7BD40-D31F-464A-A51D-D7198A5744CE}" type="presOf" srcId="{FCC58BA9-2435-45EA-AD99-B4BBD269FC71}" destId="{4BB2EDBF-44CC-4704-9655-BEB0B6A810BC}" srcOrd="0" destOrd="0" presId="urn:microsoft.com/office/officeart/2005/8/layout/lProcess2"/>
    <dgm:cxn modelId="{9E211C5D-D196-44C9-9C84-799B30AB550C}" srcId="{7B467C56-3C26-4620-AF68-B564434A884A}" destId="{8B98FF77-0C25-4FBE-8A01-0CC0B8BCE7E1}" srcOrd="3" destOrd="0" parTransId="{4C8E24C0-908D-4820-B72F-84BF931F687B}" sibTransId="{3BA81BD3-2282-455F-A08E-D9BB47DC3B48}"/>
    <dgm:cxn modelId="{82D49E5D-5AD4-48E0-BA00-A65905FE582C}" srcId="{02318C7E-DEB4-42DB-AB3A-D81D7446B838}" destId="{6352104D-9B75-4CDB-B684-24E6D3D9B5A1}" srcOrd="3" destOrd="0" parTransId="{D0340F64-4CF8-4CF6-B341-975DB253201B}" sibTransId="{509776D6-03A7-4054-B1B7-3147D01BD869}"/>
    <dgm:cxn modelId="{4AD0A25D-FF6B-43F4-856D-848B6AE9A871}" srcId="{02318C7E-DEB4-42DB-AB3A-D81D7446B838}" destId="{16F0EED2-8247-4460-827E-2949B8294A97}" srcOrd="2" destOrd="0" parTransId="{86CD0F0B-6C2B-4F5B-A5AB-58873A96AC8C}" sibTransId="{4218DD5C-95CF-43EB-8BBF-65BCA88AAF12}"/>
    <dgm:cxn modelId="{8F929D41-0F18-44A3-9393-BC682DCCC74B}" type="presOf" srcId="{E06E914F-C083-486F-9372-F736117E29CB}" destId="{5555BCEB-878A-4B01-9A64-4A720DC2CA82}" srcOrd="0" destOrd="0" presId="urn:microsoft.com/office/officeart/2005/8/layout/lProcess2"/>
    <dgm:cxn modelId="{6DC8E867-D316-4B8F-9615-A31B5B2FB101}" type="presOf" srcId="{72DA0288-E96B-402D-9E8C-6CDBD9865046}" destId="{45744E28-4D2E-4CF7-A2FB-7F56A022DC97}" srcOrd="0" destOrd="0" presId="urn:microsoft.com/office/officeart/2005/8/layout/lProcess2"/>
    <dgm:cxn modelId="{7317884A-03A2-45BE-A633-81594CF99938}" type="presOf" srcId="{D273C21B-A6CC-478F-AFC6-D2899106991D}" destId="{8C8B3FF4-DC58-44BE-B266-FA6ED1EF39C6}" srcOrd="0" destOrd="0" presId="urn:microsoft.com/office/officeart/2005/8/layout/lProcess2"/>
    <dgm:cxn modelId="{0DCCE36B-80DE-4465-95C1-5B40FEB8DE8B}" type="presOf" srcId="{D6CEB04F-4006-4254-B76E-8BB468EA7FAC}" destId="{101E6317-B29C-4304-A6BE-AD843D271DD5}" srcOrd="0" destOrd="0" presId="urn:microsoft.com/office/officeart/2005/8/layout/lProcess2"/>
    <dgm:cxn modelId="{ECF5FC76-0427-4D46-932D-09560120CCAA}" srcId="{7B467C56-3C26-4620-AF68-B564434A884A}" destId="{72DA0288-E96B-402D-9E8C-6CDBD9865046}" srcOrd="4" destOrd="0" parTransId="{72FBB980-1518-4C37-A81A-56C1EFF442C4}" sibTransId="{0799CF70-83F9-44DA-A994-BCCEEB80FA45}"/>
    <dgm:cxn modelId="{E93EC482-87B9-4056-8F1E-8E7383E8BBAD}" type="presOf" srcId="{B0FDFFB8-4505-4B40-BD0C-8FC8F48A71DC}" destId="{78D3DADF-ACA3-4CF6-BDBA-8A8AD84C669E}" srcOrd="0" destOrd="0" presId="urn:microsoft.com/office/officeart/2005/8/layout/lProcess2"/>
    <dgm:cxn modelId="{ED501388-FE51-4339-AFF8-F6D6D50D7D8B}" srcId="{B0FDFFB8-4505-4B40-BD0C-8FC8F48A71DC}" destId="{E06E914F-C083-486F-9372-F736117E29CB}" srcOrd="1" destOrd="0" parTransId="{AAA5BACA-E613-4822-94E6-81653BDC5B50}" sibTransId="{F98ACCCC-F709-4113-A295-1BDCAC5FEE13}"/>
    <dgm:cxn modelId="{C99D3E8B-D780-4708-88FC-85CC4240A954}" srcId="{B0FDFFB8-4505-4B40-BD0C-8FC8F48A71DC}" destId="{D273C21B-A6CC-478F-AFC6-D2899106991D}" srcOrd="2" destOrd="0" parTransId="{A8EF592F-1230-40B3-953E-90AAEE27E139}" sibTransId="{1D02D15E-5ADA-4467-81B7-BDC84238A04F}"/>
    <dgm:cxn modelId="{0006AD8E-9A89-44AA-AE17-C1849E73D810}" srcId="{E1B488DC-7003-4C87-9613-3DBEBB056787}" destId="{7B467C56-3C26-4620-AF68-B564434A884A}" srcOrd="2" destOrd="0" parTransId="{54834962-A97D-423C-BB0D-EF25864F2FB3}" sibTransId="{5E872534-3085-4C98-A290-99B5E769FCAC}"/>
    <dgm:cxn modelId="{2F670190-1ACA-46AF-97D1-CA0CC7C1F882}" srcId="{B0FDFFB8-4505-4B40-BD0C-8FC8F48A71DC}" destId="{318BF22D-1975-4C33-86EA-06D862856AB2}" srcOrd="0" destOrd="0" parTransId="{674E0653-429E-4BA0-BE29-CCF09011C9FB}" sibTransId="{8CD79C48-890C-4D44-AE0A-9B7D8FA852E5}"/>
    <dgm:cxn modelId="{2DD37592-4EA7-44E8-AC01-28C5C7D826F0}" srcId="{B0FDFFB8-4505-4B40-BD0C-8FC8F48A71DC}" destId="{06AE9BE7-8BDA-4557-9AD9-B337C6BC35D5}" srcOrd="4" destOrd="0" parTransId="{614A255D-1B09-46E6-B863-A4436B811846}" sibTransId="{32A6F3CC-6F8E-4040-BB55-8D1D1A6972B4}"/>
    <dgm:cxn modelId="{252DB699-2885-40A2-A851-8155CAA5A661}" type="presOf" srcId="{A516366F-9EF1-4A10-8113-EEB4DE3E648C}" destId="{9B97EA6B-4B45-49A2-8DE1-07EA587D8B23}" srcOrd="0" destOrd="0" presId="urn:microsoft.com/office/officeart/2005/8/layout/lProcess2"/>
    <dgm:cxn modelId="{FB9B639C-3AD1-44B5-8EBE-5B6DC2A78CD6}" srcId="{7B467C56-3C26-4620-AF68-B564434A884A}" destId="{72774BD0-9D6A-4E3C-92F0-93BF720A78D9}" srcOrd="2" destOrd="0" parTransId="{168D70D5-CF94-4269-A5DE-FAF65258CE93}" sibTransId="{F556660B-58BD-4B7C-92A8-E0C51E0CABBF}"/>
    <dgm:cxn modelId="{1822BCA0-9ADD-45E8-8095-41DBD79955A8}" type="presOf" srcId="{6352104D-9B75-4CDB-B684-24E6D3D9B5A1}" destId="{F4F2DBE3-A6A5-4E53-B0C6-49053D8B5133}" srcOrd="0" destOrd="0" presId="urn:microsoft.com/office/officeart/2005/8/layout/lProcess2"/>
    <dgm:cxn modelId="{FA9BE8A1-E45E-4D5F-8E5B-7A8C22D05717}" type="presOf" srcId="{02318C7E-DEB4-42DB-AB3A-D81D7446B838}" destId="{985184C7-9A48-40D3-B5B1-DF65618BD6B0}" srcOrd="1" destOrd="0" presId="urn:microsoft.com/office/officeart/2005/8/layout/lProcess2"/>
    <dgm:cxn modelId="{D1687DBE-947B-4CEE-B214-36C75BEB98B3}" type="presOf" srcId="{318BF22D-1975-4C33-86EA-06D862856AB2}" destId="{51224CA7-B5C7-4C58-A91E-998316902FFB}" srcOrd="0" destOrd="0" presId="urn:microsoft.com/office/officeart/2005/8/layout/lProcess2"/>
    <dgm:cxn modelId="{0953E5C2-0131-484D-9B70-C5E0F65AC7C2}" srcId="{B0FDFFB8-4505-4B40-BD0C-8FC8F48A71DC}" destId="{5FD8A92D-AEDA-4858-A93C-652CE5FB6ADD}" srcOrd="3" destOrd="0" parTransId="{2C491269-89CF-4343-B732-7DA3133410B1}" sibTransId="{AE6F8D2C-FA99-4518-ACD6-CEC0625F86B5}"/>
    <dgm:cxn modelId="{DE62F8CA-DAFF-4D16-9BCD-520FE321BB6D}" type="presOf" srcId="{DDB73F9B-8320-4D47-AF0F-C1CCD7F67108}" destId="{787D3A07-F248-4216-901B-E4FB53DBB8F9}" srcOrd="0" destOrd="0" presId="urn:microsoft.com/office/officeart/2005/8/layout/lProcess2"/>
    <dgm:cxn modelId="{136515CD-832E-4A5B-B369-D9C4FF015379}" srcId="{E1B488DC-7003-4C87-9613-3DBEBB056787}" destId="{02318C7E-DEB4-42DB-AB3A-D81D7446B838}" srcOrd="0" destOrd="0" parTransId="{42D15D0F-E109-4023-9DF2-D970CC4D2495}" sibTransId="{1586F936-5EF0-4A6B-8A9C-AB3DB5AB4B40}"/>
    <dgm:cxn modelId="{7B7A5ED3-3D05-48DE-B93E-127246D53027}" srcId="{7B467C56-3C26-4620-AF68-B564434A884A}" destId="{A516366F-9EF1-4A10-8113-EEB4DE3E648C}" srcOrd="1" destOrd="0" parTransId="{6A7B0C20-3B9B-4E02-A443-82DEEF2A410E}" sibTransId="{F0F887D2-6C38-4DB4-A06C-9D372CFFE97E}"/>
    <dgm:cxn modelId="{20B2FDDB-4B42-4B78-A380-C901E8BB2906}" type="presOf" srcId="{E1B488DC-7003-4C87-9613-3DBEBB056787}" destId="{2CDA613B-69CA-480E-84B1-E70F4A859D6A}" srcOrd="0" destOrd="0" presId="urn:microsoft.com/office/officeart/2005/8/layout/lProcess2"/>
    <dgm:cxn modelId="{0EB73EDD-5B06-48E6-95D1-7D8679D6E477}" type="presOf" srcId="{8B98FF77-0C25-4FBE-8A01-0CC0B8BCE7E1}" destId="{BBD86A74-456C-43A1-B9C2-9005662BCA99}" srcOrd="0" destOrd="0" presId="urn:microsoft.com/office/officeart/2005/8/layout/lProcess2"/>
    <dgm:cxn modelId="{721D79DF-2FEB-4AC3-87F0-AF94C906BAC4}" type="presOf" srcId="{72774BD0-9D6A-4E3C-92F0-93BF720A78D9}" destId="{9EE6FBCF-7192-4F1B-9A7A-A187590C0571}" srcOrd="0" destOrd="0" presId="urn:microsoft.com/office/officeart/2005/8/layout/lProcess2"/>
    <dgm:cxn modelId="{D26746E1-E953-4671-A05B-4B2013F930AF}" type="presOf" srcId="{7B467C56-3C26-4620-AF68-B564434A884A}" destId="{63E24E2A-DB26-42B8-B429-71E655A003C0}" srcOrd="1" destOrd="0" presId="urn:microsoft.com/office/officeart/2005/8/layout/lProcess2"/>
    <dgm:cxn modelId="{398A9EEC-4ACD-4DE0-8CB8-28F934FF8B50}" srcId="{7B467C56-3C26-4620-AF68-B564434A884A}" destId="{FCC58BA9-2435-45EA-AD99-B4BBD269FC71}" srcOrd="0" destOrd="0" parTransId="{DDBFF010-7762-4FBE-B4AC-A987D8799639}" sibTransId="{C2268321-B8C8-44A4-868D-335139A0700F}"/>
    <dgm:cxn modelId="{98BCC8FA-F367-4650-9E09-54A61A9A564D}" type="presOf" srcId="{7B467C56-3C26-4620-AF68-B564434A884A}" destId="{9D6217CE-947E-4842-9C36-B40F7180EB38}" srcOrd="0" destOrd="0" presId="urn:microsoft.com/office/officeart/2005/8/layout/lProcess2"/>
    <dgm:cxn modelId="{257AB1FC-FFD8-4CE0-B06C-FC0AC4565703}" srcId="{E1B488DC-7003-4C87-9613-3DBEBB056787}" destId="{B0FDFFB8-4505-4B40-BD0C-8FC8F48A71DC}" srcOrd="1" destOrd="0" parTransId="{EC7EAF58-166A-42A6-B1D9-3D27299B41C9}" sibTransId="{EFBDB747-1FE0-4E59-8040-1B85429E0949}"/>
    <dgm:cxn modelId="{8FD516A6-4288-4525-925C-4E52CF3D63FF}" type="presParOf" srcId="{2CDA613B-69CA-480E-84B1-E70F4A859D6A}" destId="{067EBBBE-EBD2-41E0-BE62-9CE3D83AFDC9}" srcOrd="0" destOrd="0" presId="urn:microsoft.com/office/officeart/2005/8/layout/lProcess2"/>
    <dgm:cxn modelId="{D17C4353-C70D-403F-88D9-F4266BD487F8}" type="presParOf" srcId="{067EBBBE-EBD2-41E0-BE62-9CE3D83AFDC9}" destId="{95FBBB67-6C55-40FD-A556-EE7211D42345}" srcOrd="0" destOrd="0" presId="urn:microsoft.com/office/officeart/2005/8/layout/lProcess2"/>
    <dgm:cxn modelId="{DE072C2B-CD76-4447-8489-AC978F3FC54B}" type="presParOf" srcId="{067EBBBE-EBD2-41E0-BE62-9CE3D83AFDC9}" destId="{985184C7-9A48-40D3-B5B1-DF65618BD6B0}" srcOrd="1" destOrd="0" presId="urn:microsoft.com/office/officeart/2005/8/layout/lProcess2"/>
    <dgm:cxn modelId="{E375D1A5-4190-41B2-B367-31A847357A50}" type="presParOf" srcId="{067EBBBE-EBD2-41E0-BE62-9CE3D83AFDC9}" destId="{AD2DF451-5DA4-4374-AD90-E1AE5422B7BA}" srcOrd="2" destOrd="0" presId="urn:microsoft.com/office/officeart/2005/8/layout/lProcess2"/>
    <dgm:cxn modelId="{A2ED45CC-077F-4CC5-AEB4-6C5D5A20FCF5}" type="presParOf" srcId="{AD2DF451-5DA4-4374-AD90-E1AE5422B7BA}" destId="{76008A39-3942-4E85-ABE4-BE38C277BCC9}" srcOrd="0" destOrd="0" presId="urn:microsoft.com/office/officeart/2005/8/layout/lProcess2"/>
    <dgm:cxn modelId="{B15A3877-378C-428C-AF66-0D259B19845D}" type="presParOf" srcId="{76008A39-3942-4E85-ABE4-BE38C277BCC9}" destId="{101E6317-B29C-4304-A6BE-AD843D271DD5}" srcOrd="0" destOrd="0" presId="urn:microsoft.com/office/officeart/2005/8/layout/lProcess2"/>
    <dgm:cxn modelId="{A0AA64A5-E3B9-4833-AC48-4B69070CD158}" type="presParOf" srcId="{76008A39-3942-4E85-ABE4-BE38C277BCC9}" destId="{0DDCAE55-8080-4D25-A8F7-9D692C9369FC}" srcOrd="1" destOrd="0" presId="urn:microsoft.com/office/officeart/2005/8/layout/lProcess2"/>
    <dgm:cxn modelId="{542F515A-5688-4484-A73C-6A9CF5A3874F}" type="presParOf" srcId="{76008A39-3942-4E85-ABE4-BE38C277BCC9}" destId="{787D3A07-F248-4216-901B-E4FB53DBB8F9}" srcOrd="2" destOrd="0" presId="urn:microsoft.com/office/officeart/2005/8/layout/lProcess2"/>
    <dgm:cxn modelId="{7A85E79A-06A5-4F3D-B891-07631BF7608A}" type="presParOf" srcId="{76008A39-3942-4E85-ABE4-BE38C277BCC9}" destId="{507F6901-B887-49A4-A28E-6D1B78EF5EA5}" srcOrd="3" destOrd="0" presId="urn:microsoft.com/office/officeart/2005/8/layout/lProcess2"/>
    <dgm:cxn modelId="{5AFE966B-8F43-47FA-B250-60565655F637}" type="presParOf" srcId="{76008A39-3942-4E85-ABE4-BE38C277BCC9}" destId="{7CF1BE2E-A79D-40C3-BB32-8C065D6FD644}" srcOrd="4" destOrd="0" presId="urn:microsoft.com/office/officeart/2005/8/layout/lProcess2"/>
    <dgm:cxn modelId="{C7C9BA94-7401-4E44-8B14-1DD42ABFE484}" type="presParOf" srcId="{76008A39-3942-4E85-ABE4-BE38C277BCC9}" destId="{FA75EBFD-9B1B-4548-A898-7C40374AE64D}" srcOrd="5" destOrd="0" presId="urn:microsoft.com/office/officeart/2005/8/layout/lProcess2"/>
    <dgm:cxn modelId="{D7AAD63F-D048-4564-9DD2-724A46894437}" type="presParOf" srcId="{76008A39-3942-4E85-ABE4-BE38C277BCC9}" destId="{F4F2DBE3-A6A5-4E53-B0C6-49053D8B5133}" srcOrd="6" destOrd="0" presId="urn:microsoft.com/office/officeart/2005/8/layout/lProcess2"/>
    <dgm:cxn modelId="{F25C64BD-066E-4801-A834-E2BD0EC86C1D}" type="presParOf" srcId="{76008A39-3942-4E85-ABE4-BE38C277BCC9}" destId="{0F5E06A5-607C-42A0-A5A1-1AA224A8D0B5}" srcOrd="7" destOrd="0" presId="urn:microsoft.com/office/officeart/2005/8/layout/lProcess2"/>
    <dgm:cxn modelId="{8CFAF053-DAAE-41CC-A17D-78310A2BC80D}" type="presParOf" srcId="{76008A39-3942-4E85-ABE4-BE38C277BCC9}" destId="{A09FA3D0-113F-49C5-BF85-5ABB4916000D}" srcOrd="8" destOrd="0" presId="urn:microsoft.com/office/officeart/2005/8/layout/lProcess2"/>
    <dgm:cxn modelId="{2E48C139-20ED-4B6C-844F-7905C760B36B}" type="presParOf" srcId="{2CDA613B-69CA-480E-84B1-E70F4A859D6A}" destId="{899CA7AC-A25C-4557-B8B8-D6CA9F9A3530}" srcOrd="1" destOrd="0" presId="urn:microsoft.com/office/officeart/2005/8/layout/lProcess2"/>
    <dgm:cxn modelId="{A094C7E8-CA7F-4300-BDD1-2DFEE5FEF9D5}" type="presParOf" srcId="{2CDA613B-69CA-480E-84B1-E70F4A859D6A}" destId="{7E764F38-4F66-4660-9A3F-BCD9D1DAEF63}" srcOrd="2" destOrd="0" presId="urn:microsoft.com/office/officeart/2005/8/layout/lProcess2"/>
    <dgm:cxn modelId="{0756BD40-1758-42C4-BB88-3EC070ACC6C3}" type="presParOf" srcId="{7E764F38-4F66-4660-9A3F-BCD9D1DAEF63}" destId="{78D3DADF-ACA3-4CF6-BDBA-8A8AD84C669E}" srcOrd="0" destOrd="0" presId="urn:microsoft.com/office/officeart/2005/8/layout/lProcess2"/>
    <dgm:cxn modelId="{4E8E538F-E9D0-41EC-89F8-1AE2A19B8138}" type="presParOf" srcId="{7E764F38-4F66-4660-9A3F-BCD9D1DAEF63}" destId="{293E28DC-91D8-4FCE-99CD-A596B74A717A}" srcOrd="1" destOrd="0" presId="urn:microsoft.com/office/officeart/2005/8/layout/lProcess2"/>
    <dgm:cxn modelId="{C5C9084C-64AC-4657-8B9D-0646B15199EB}" type="presParOf" srcId="{7E764F38-4F66-4660-9A3F-BCD9D1DAEF63}" destId="{9367B36D-9445-4D5B-BCB8-08566D983149}" srcOrd="2" destOrd="0" presId="urn:microsoft.com/office/officeart/2005/8/layout/lProcess2"/>
    <dgm:cxn modelId="{3B7E3C6F-60E7-4A9D-9323-A75973E0B772}" type="presParOf" srcId="{9367B36D-9445-4D5B-BCB8-08566D983149}" destId="{FD8EAC6B-68AD-43BD-A687-4139409592B5}" srcOrd="0" destOrd="0" presId="urn:microsoft.com/office/officeart/2005/8/layout/lProcess2"/>
    <dgm:cxn modelId="{73374DE1-A192-414E-9E07-04A5E4A78B9D}" type="presParOf" srcId="{FD8EAC6B-68AD-43BD-A687-4139409592B5}" destId="{51224CA7-B5C7-4C58-A91E-998316902FFB}" srcOrd="0" destOrd="0" presId="urn:microsoft.com/office/officeart/2005/8/layout/lProcess2"/>
    <dgm:cxn modelId="{D878489C-5026-4315-AA55-B3C3D8CD2380}" type="presParOf" srcId="{FD8EAC6B-68AD-43BD-A687-4139409592B5}" destId="{45FA721F-3055-466D-B72D-3887F4AFCB57}" srcOrd="1" destOrd="0" presId="urn:microsoft.com/office/officeart/2005/8/layout/lProcess2"/>
    <dgm:cxn modelId="{CC7DCDBD-A0BD-4E8F-A9E6-F2C6A86B7155}" type="presParOf" srcId="{FD8EAC6B-68AD-43BD-A687-4139409592B5}" destId="{5555BCEB-878A-4B01-9A64-4A720DC2CA82}" srcOrd="2" destOrd="0" presId="urn:microsoft.com/office/officeart/2005/8/layout/lProcess2"/>
    <dgm:cxn modelId="{04937B60-295B-4A17-B1AD-DD390E935A45}" type="presParOf" srcId="{FD8EAC6B-68AD-43BD-A687-4139409592B5}" destId="{2496D9FB-F28E-4DE9-AF96-82FE7DD7AD0F}" srcOrd="3" destOrd="0" presId="urn:microsoft.com/office/officeart/2005/8/layout/lProcess2"/>
    <dgm:cxn modelId="{7196761E-7C52-437E-93DD-178773770516}" type="presParOf" srcId="{FD8EAC6B-68AD-43BD-A687-4139409592B5}" destId="{8C8B3FF4-DC58-44BE-B266-FA6ED1EF39C6}" srcOrd="4" destOrd="0" presId="urn:microsoft.com/office/officeart/2005/8/layout/lProcess2"/>
    <dgm:cxn modelId="{4E617BC1-7708-4ACA-8989-9CB2FABD7844}" type="presParOf" srcId="{FD8EAC6B-68AD-43BD-A687-4139409592B5}" destId="{130F0338-969A-4697-80A1-AFF4234C7764}" srcOrd="5" destOrd="0" presId="urn:microsoft.com/office/officeart/2005/8/layout/lProcess2"/>
    <dgm:cxn modelId="{36FCCDD8-37DD-43DB-9109-3AB88ED9EDE6}" type="presParOf" srcId="{FD8EAC6B-68AD-43BD-A687-4139409592B5}" destId="{BEDD2C9C-50ED-4883-BD78-1FFA2D4EDE12}" srcOrd="6" destOrd="0" presId="urn:microsoft.com/office/officeart/2005/8/layout/lProcess2"/>
    <dgm:cxn modelId="{E881C6BC-02F0-4C45-AC6C-B00172769495}" type="presParOf" srcId="{FD8EAC6B-68AD-43BD-A687-4139409592B5}" destId="{485AEB5F-FE86-4637-9314-62B1E11AD9AB}" srcOrd="7" destOrd="0" presId="urn:microsoft.com/office/officeart/2005/8/layout/lProcess2"/>
    <dgm:cxn modelId="{071CE72B-282D-48CD-9612-391DE4723922}" type="presParOf" srcId="{FD8EAC6B-68AD-43BD-A687-4139409592B5}" destId="{AEBBEAC0-FA0E-455B-8584-59593D5C6AA8}" srcOrd="8" destOrd="0" presId="urn:microsoft.com/office/officeart/2005/8/layout/lProcess2"/>
    <dgm:cxn modelId="{F756142A-E3E8-4950-9B48-41311AF280F7}" type="presParOf" srcId="{2CDA613B-69CA-480E-84B1-E70F4A859D6A}" destId="{B1944B19-BD37-4B17-892D-D00C91E68A09}" srcOrd="3" destOrd="0" presId="urn:microsoft.com/office/officeart/2005/8/layout/lProcess2"/>
    <dgm:cxn modelId="{5AC69008-B5BC-4F88-88D3-2C037FD08C20}" type="presParOf" srcId="{2CDA613B-69CA-480E-84B1-E70F4A859D6A}" destId="{7E2635B2-0483-4902-81C2-8396313EC910}" srcOrd="4" destOrd="0" presId="urn:microsoft.com/office/officeart/2005/8/layout/lProcess2"/>
    <dgm:cxn modelId="{F2CDA1BA-90A5-45AE-B187-751D923C3EA7}" type="presParOf" srcId="{7E2635B2-0483-4902-81C2-8396313EC910}" destId="{9D6217CE-947E-4842-9C36-B40F7180EB38}" srcOrd="0" destOrd="0" presId="urn:microsoft.com/office/officeart/2005/8/layout/lProcess2"/>
    <dgm:cxn modelId="{B92DE8D4-8755-4E9F-AEC0-F774EFA06812}" type="presParOf" srcId="{7E2635B2-0483-4902-81C2-8396313EC910}" destId="{63E24E2A-DB26-42B8-B429-71E655A003C0}" srcOrd="1" destOrd="0" presId="urn:microsoft.com/office/officeart/2005/8/layout/lProcess2"/>
    <dgm:cxn modelId="{276DDB2D-342A-4544-9DD8-6342E1797C66}" type="presParOf" srcId="{7E2635B2-0483-4902-81C2-8396313EC910}" destId="{B59A1EA6-3637-415E-820D-DDDFACD164FC}" srcOrd="2" destOrd="0" presId="urn:microsoft.com/office/officeart/2005/8/layout/lProcess2"/>
    <dgm:cxn modelId="{F4C18A6E-D090-41EE-94D2-B379C3B63EDE}" type="presParOf" srcId="{B59A1EA6-3637-415E-820D-DDDFACD164FC}" destId="{EFCEB0B6-2DF4-464B-AA0A-BC17CCFAC53F}" srcOrd="0" destOrd="0" presId="urn:microsoft.com/office/officeart/2005/8/layout/lProcess2"/>
    <dgm:cxn modelId="{57F84C37-5814-4241-B7B8-2D8103852A2C}" type="presParOf" srcId="{EFCEB0B6-2DF4-464B-AA0A-BC17CCFAC53F}" destId="{4BB2EDBF-44CC-4704-9655-BEB0B6A810BC}" srcOrd="0" destOrd="0" presId="urn:microsoft.com/office/officeart/2005/8/layout/lProcess2"/>
    <dgm:cxn modelId="{E1BCF612-7B7B-4B02-91FF-A6300DF92CA1}" type="presParOf" srcId="{EFCEB0B6-2DF4-464B-AA0A-BC17CCFAC53F}" destId="{8EB4AAB4-35CB-4D30-A1BB-29EBBA2ACA0F}" srcOrd="1" destOrd="0" presId="urn:microsoft.com/office/officeart/2005/8/layout/lProcess2"/>
    <dgm:cxn modelId="{18634EAD-7FD0-47F0-B173-C25B32809BEF}" type="presParOf" srcId="{EFCEB0B6-2DF4-464B-AA0A-BC17CCFAC53F}" destId="{9B97EA6B-4B45-49A2-8DE1-07EA587D8B23}" srcOrd="2" destOrd="0" presId="urn:microsoft.com/office/officeart/2005/8/layout/lProcess2"/>
    <dgm:cxn modelId="{3B997259-66BE-445F-AE6A-6C8CC803D408}" type="presParOf" srcId="{EFCEB0B6-2DF4-464B-AA0A-BC17CCFAC53F}" destId="{4A822525-9B16-4C1F-A4D2-25644816A779}" srcOrd="3" destOrd="0" presId="urn:microsoft.com/office/officeart/2005/8/layout/lProcess2"/>
    <dgm:cxn modelId="{CA094F3B-FCA4-488F-8FDF-79A1151CC5C1}" type="presParOf" srcId="{EFCEB0B6-2DF4-464B-AA0A-BC17CCFAC53F}" destId="{9EE6FBCF-7192-4F1B-9A7A-A187590C0571}" srcOrd="4" destOrd="0" presId="urn:microsoft.com/office/officeart/2005/8/layout/lProcess2"/>
    <dgm:cxn modelId="{3246814E-6A0A-4DEC-BFEF-A13EAB1207B1}" type="presParOf" srcId="{EFCEB0B6-2DF4-464B-AA0A-BC17CCFAC53F}" destId="{07B19CB0-4FFC-4A96-AA42-437EEE0FDB91}" srcOrd="5" destOrd="0" presId="urn:microsoft.com/office/officeart/2005/8/layout/lProcess2"/>
    <dgm:cxn modelId="{22603850-DDF9-4EF1-A729-A759E291D1B2}" type="presParOf" srcId="{EFCEB0B6-2DF4-464B-AA0A-BC17CCFAC53F}" destId="{BBD86A74-456C-43A1-B9C2-9005662BCA99}" srcOrd="6" destOrd="0" presId="urn:microsoft.com/office/officeart/2005/8/layout/lProcess2"/>
    <dgm:cxn modelId="{A1904C4E-D196-4F9C-B028-75440CE179B9}" type="presParOf" srcId="{EFCEB0B6-2DF4-464B-AA0A-BC17CCFAC53F}" destId="{B7ED85E6-1A15-45D9-9078-4438136A4CBD}" srcOrd="7" destOrd="0" presId="urn:microsoft.com/office/officeart/2005/8/layout/lProcess2"/>
    <dgm:cxn modelId="{9EB40D91-8185-4C77-8296-7441A1E2E3B2}" type="presParOf" srcId="{EFCEB0B6-2DF4-464B-AA0A-BC17CCFAC53F}" destId="{45744E28-4D2E-4CF7-A2FB-7F56A022DC97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81DE75-BD8C-4C91-A217-F131FCDD2096}" type="doc">
      <dgm:prSet loTypeId="urn:microsoft.com/office/officeart/2005/8/layout/venn2" loCatId="relationship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CO"/>
        </a:p>
      </dgm:t>
    </dgm:pt>
    <dgm:pt modelId="{21B82FA3-C4ED-4CB9-B448-21DA0823E679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800" b="1" dirty="0">
              <a:solidFill>
                <a:schemeClr val="bg1"/>
              </a:solidFill>
              <a:latin typeface="Montserrat" pitchFamily="2" charset="77"/>
            </a:rPr>
            <a:t>Conductual</a:t>
          </a:r>
        </a:p>
      </dgm:t>
    </dgm:pt>
    <dgm:pt modelId="{5F7C09E8-A7FB-4C6E-A254-2505842BE521}" type="parTrans" cxnId="{E962E58E-C9BD-4707-A4AC-DA5D3C696127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617CD8E6-6CDD-4903-A846-60D143A43D6E}" type="sibTrans" cxnId="{E962E58E-C9BD-4707-A4AC-DA5D3C696127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92A44C07-C01D-44CA-962A-D50884E0FACF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800" b="1">
              <a:solidFill>
                <a:schemeClr val="bg1"/>
              </a:solidFill>
              <a:latin typeface="Montserrat" pitchFamily="2" charset="77"/>
            </a:rPr>
            <a:t>Cognitivo</a:t>
          </a:r>
          <a:endParaRPr lang="es-CO" sz="1800" b="1" dirty="0">
            <a:solidFill>
              <a:schemeClr val="bg1"/>
            </a:solidFill>
            <a:latin typeface="Montserrat" pitchFamily="2" charset="77"/>
          </a:endParaRPr>
        </a:p>
      </dgm:t>
    </dgm:pt>
    <dgm:pt modelId="{61B54E52-B1EF-4091-BE0B-4390FD16FEC5}" type="parTrans" cxnId="{A539BAF5-FD28-4340-9AE0-EE10A487307F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204DE244-78C2-4186-BF69-D82C90FA018A}" type="sibTrans" cxnId="{A539BAF5-FD28-4340-9AE0-EE10A487307F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44EF541E-AF20-49B5-A8F0-3C8FE19A7992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800" b="1" dirty="0">
              <a:solidFill>
                <a:schemeClr val="bg1"/>
              </a:solidFill>
              <a:latin typeface="Montserrat" pitchFamily="2" charset="77"/>
            </a:rPr>
            <a:t>Emocional</a:t>
          </a:r>
        </a:p>
      </dgm:t>
    </dgm:pt>
    <dgm:pt modelId="{2C204F18-F558-4204-A1BE-6A20C4BA2073}" type="parTrans" cxnId="{67EAFA70-9D23-4489-8524-C803DE8E9FC4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512DFFCB-41C3-46EF-8A20-2D21ED94BAFC}" type="sibTrans" cxnId="{67EAFA70-9D23-4489-8524-C803DE8E9FC4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C37073B2-A13C-477D-B332-4FC3CE434908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800" b="1" dirty="0">
              <a:solidFill>
                <a:schemeClr val="bg1"/>
              </a:solidFill>
              <a:latin typeface="Montserrat" pitchFamily="2" charset="77"/>
            </a:rPr>
            <a:t>Neuro-vegetativo</a:t>
          </a:r>
        </a:p>
      </dgm:t>
    </dgm:pt>
    <dgm:pt modelId="{5D82A2AE-8022-46E5-8E50-4A1F7758EDAF}" type="parTrans" cxnId="{0B96D198-F98E-454C-82A8-94DAFAC3A536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3FB05AC7-B86A-4D4A-BFE6-B3316329D42A}" type="sibTrans" cxnId="{0B96D198-F98E-454C-82A8-94DAFAC3A536}">
      <dgm:prSet/>
      <dgm:spPr/>
      <dgm:t>
        <a:bodyPr/>
        <a:lstStyle/>
        <a:p>
          <a:endParaRPr lang="es-CO">
            <a:solidFill>
              <a:srgbClr val="FFFF00"/>
            </a:solidFill>
          </a:endParaRPr>
        </a:p>
      </dgm:t>
    </dgm:pt>
    <dgm:pt modelId="{DD4625A4-72B9-4094-BED2-8BB3289FFEB7}" type="pres">
      <dgm:prSet presAssocID="{8C81DE75-BD8C-4C91-A217-F131FCDD2096}" presName="Name0" presStyleCnt="0">
        <dgm:presLayoutVars>
          <dgm:chMax val="7"/>
          <dgm:resizeHandles val="exact"/>
        </dgm:presLayoutVars>
      </dgm:prSet>
      <dgm:spPr/>
    </dgm:pt>
    <dgm:pt modelId="{027AE60C-B2D3-4B36-A7AE-102D24FF860D}" type="pres">
      <dgm:prSet presAssocID="{8C81DE75-BD8C-4C91-A217-F131FCDD2096}" presName="comp1" presStyleCnt="0"/>
      <dgm:spPr/>
    </dgm:pt>
    <dgm:pt modelId="{E3F3E3BC-BAE9-41F8-911A-B43F9A1599FA}" type="pres">
      <dgm:prSet presAssocID="{8C81DE75-BD8C-4C91-A217-F131FCDD2096}" presName="circle1" presStyleLbl="node1" presStyleIdx="0" presStyleCnt="4"/>
      <dgm:spPr/>
    </dgm:pt>
    <dgm:pt modelId="{0CF41412-7D36-4498-A4B3-65A99FDFA8FC}" type="pres">
      <dgm:prSet presAssocID="{8C81DE75-BD8C-4C91-A217-F131FCDD2096}" presName="c1text" presStyleLbl="node1" presStyleIdx="0" presStyleCnt="4">
        <dgm:presLayoutVars>
          <dgm:bulletEnabled val="1"/>
        </dgm:presLayoutVars>
      </dgm:prSet>
      <dgm:spPr/>
    </dgm:pt>
    <dgm:pt modelId="{7C75AFCE-9D00-409E-8879-7CB336600569}" type="pres">
      <dgm:prSet presAssocID="{8C81DE75-BD8C-4C91-A217-F131FCDD2096}" presName="comp2" presStyleCnt="0"/>
      <dgm:spPr/>
    </dgm:pt>
    <dgm:pt modelId="{D36F6294-E047-4A6B-A5F9-95B3CE3E18BA}" type="pres">
      <dgm:prSet presAssocID="{8C81DE75-BD8C-4C91-A217-F131FCDD2096}" presName="circle2" presStyleLbl="node1" presStyleIdx="1" presStyleCnt="4"/>
      <dgm:spPr/>
    </dgm:pt>
    <dgm:pt modelId="{77F0B7FC-B5D1-4C6C-9558-14DD7E84BA5F}" type="pres">
      <dgm:prSet presAssocID="{8C81DE75-BD8C-4C91-A217-F131FCDD2096}" presName="c2text" presStyleLbl="node1" presStyleIdx="1" presStyleCnt="4">
        <dgm:presLayoutVars>
          <dgm:bulletEnabled val="1"/>
        </dgm:presLayoutVars>
      </dgm:prSet>
      <dgm:spPr/>
    </dgm:pt>
    <dgm:pt modelId="{4DFFD7E6-D825-459F-B5F6-5BFF2F4473B6}" type="pres">
      <dgm:prSet presAssocID="{8C81DE75-BD8C-4C91-A217-F131FCDD2096}" presName="comp3" presStyleCnt="0"/>
      <dgm:spPr/>
    </dgm:pt>
    <dgm:pt modelId="{3197DC83-B139-4620-86CF-45C1F1E754AB}" type="pres">
      <dgm:prSet presAssocID="{8C81DE75-BD8C-4C91-A217-F131FCDD2096}" presName="circle3" presStyleLbl="node1" presStyleIdx="2" presStyleCnt="4"/>
      <dgm:spPr/>
    </dgm:pt>
    <dgm:pt modelId="{63D326CA-F635-4AD4-AAB5-CCBEB7D79346}" type="pres">
      <dgm:prSet presAssocID="{8C81DE75-BD8C-4C91-A217-F131FCDD2096}" presName="c3text" presStyleLbl="node1" presStyleIdx="2" presStyleCnt="4">
        <dgm:presLayoutVars>
          <dgm:bulletEnabled val="1"/>
        </dgm:presLayoutVars>
      </dgm:prSet>
      <dgm:spPr/>
    </dgm:pt>
    <dgm:pt modelId="{14139542-B3EC-4BEC-9D74-589E9430B1FB}" type="pres">
      <dgm:prSet presAssocID="{8C81DE75-BD8C-4C91-A217-F131FCDD2096}" presName="comp4" presStyleCnt="0"/>
      <dgm:spPr/>
    </dgm:pt>
    <dgm:pt modelId="{0D0ED0A6-B6FF-4BA2-BC5C-489E9716D236}" type="pres">
      <dgm:prSet presAssocID="{8C81DE75-BD8C-4C91-A217-F131FCDD2096}" presName="circle4" presStyleLbl="node1" presStyleIdx="3" presStyleCnt="4"/>
      <dgm:spPr/>
    </dgm:pt>
    <dgm:pt modelId="{45D1B752-D448-4806-BF66-7A9489807EAF}" type="pres">
      <dgm:prSet presAssocID="{8C81DE75-BD8C-4C91-A217-F131FCDD2096}" presName="c4text" presStyleLbl="node1" presStyleIdx="3" presStyleCnt="4">
        <dgm:presLayoutVars>
          <dgm:bulletEnabled val="1"/>
        </dgm:presLayoutVars>
      </dgm:prSet>
      <dgm:spPr/>
    </dgm:pt>
  </dgm:ptLst>
  <dgm:cxnLst>
    <dgm:cxn modelId="{1BF8933E-33B3-48ED-91D7-F4E5198BDD50}" type="presOf" srcId="{21B82FA3-C4ED-4CB9-B448-21DA0823E679}" destId="{0CF41412-7D36-4498-A4B3-65A99FDFA8FC}" srcOrd="1" destOrd="0" presId="urn:microsoft.com/office/officeart/2005/8/layout/venn2"/>
    <dgm:cxn modelId="{42683F5E-9F44-41E0-973E-46EF65101749}" type="presOf" srcId="{21B82FA3-C4ED-4CB9-B448-21DA0823E679}" destId="{E3F3E3BC-BAE9-41F8-911A-B43F9A1599FA}" srcOrd="0" destOrd="0" presId="urn:microsoft.com/office/officeart/2005/8/layout/venn2"/>
    <dgm:cxn modelId="{67EAFA70-9D23-4489-8524-C803DE8E9FC4}" srcId="{8C81DE75-BD8C-4C91-A217-F131FCDD2096}" destId="{44EF541E-AF20-49B5-A8F0-3C8FE19A7992}" srcOrd="2" destOrd="0" parTransId="{2C204F18-F558-4204-A1BE-6A20C4BA2073}" sibTransId="{512DFFCB-41C3-46EF-8A20-2D21ED94BAFC}"/>
    <dgm:cxn modelId="{805FEF53-1385-4356-8B0B-FEB59C0938F3}" type="presOf" srcId="{C37073B2-A13C-477D-B332-4FC3CE434908}" destId="{0D0ED0A6-B6FF-4BA2-BC5C-489E9716D236}" srcOrd="0" destOrd="0" presId="urn:microsoft.com/office/officeart/2005/8/layout/venn2"/>
    <dgm:cxn modelId="{25E3C574-E63B-4525-A96F-D7D33B1F6F66}" type="presOf" srcId="{44EF541E-AF20-49B5-A8F0-3C8FE19A7992}" destId="{3197DC83-B139-4620-86CF-45C1F1E754AB}" srcOrd="0" destOrd="0" presId="urn:microsoft.com/office/officeart/2005/8/layout/venn2"/>
    <dgm:cxn modelId="{3F16565A-744A-4A63-9E3C-9430705CD50D}" type="presOf" srcId="{44EF541E-AF20-49B5-A8F0-3C8FE19A7992}" destId="{63D326CA-F635-4AD4-AAB5-CCBEB7D79346}" srcOrd="1" destOrd="0" presId="urn:microsoft.com/office/officeart/2005/8/layout/venn2"/>
    <dgm:cxn modelId="{E962E58E-C9BD-4707-A4AC-DA5D3C696127}" srcId="{8C81DE75-BD8C-4C91-A217-F131FCDD2096}" destId="{21B82FA3-C4ED-4CB9-B448-21DA0823E679}" srcOrd="0" destOrd="0" parTransId="{5F7C09E8-A7FB-4C6E-A254-2505842BE521}" sibTransId="{617CD8E6-6CDD-4903-A846-60D143A43D6E}"/>
    <dgm:cxn modelId="{0B96D198-F98E-454C-82A8-94DAFAC3A536}" srcId="{8C81DE75-BD8C-4C91-A217-F131FCDD2096}" destId="{C37073B2-A13C-477D-B332-4FC3CE434908}" srcOrd="3" destOrd="0" parTransId="{5D82A2AE-8022-46E5-8E50-4A1F7758EDAF}" sibTransId="{3FB05AC7-B86A-4D4A-BFE6-B3316329D42A}"/>
    <dgm:cxn modelId="{96DEA799-F40F-4681-B395-22EE9D54F65B}" type="presOf" srcId="{92A44C07-C01D-44CA-962A-D50884E0FACF}" destId="{D36F6294-E047-4A6B-A5F9-95B3CE3E18BA}" srcOrd="0" destOrd="0" presId="urn:microsoft.com/office/officeart/2005/8/layout/venn2"/>
    <dgm:cxn modelId="{C89CC5C0-47FA-4BC4-9601-90A663A88027}" type="presOf" srcId="{92A44C07-C01D-44CA-962A-D50884E0FACF}" destId="{77F0B7FC-B5D1-4C6C-9558-14DD7E84BA5F}" srcOrd="1" destOrd="0" presId="urn:microsoft.com/office/officeart/2005/8/layout/venn2"/>
    <dgm:cxn modelId="{255F99DD-B412-4ACB-BC36-1C7CAE690E75}" type="presOf" srcId="{8C81DE75-BD8C-4C91-A217-F131FCDD2096}" destId="{DD4625A4-72B9-4094-BED2-8BB3289FFEB7}" srcOrd="0" destOrd="0" presId="urn:microsoft.com/office/officeart/2005/8/layout/venn2"/>
    <dgm:cxn modelId="{C182F4F2-515D-42B9-A2D1-F8041145DE17}" type="presOf" srcId="{C37073B2-A13C-477D-B332-4FC3CE434908}" destId="{45D1B752-D448-4806-BF66-7A9489807EAF}" srcOrd="1" destOrd="0" presId="urn:microsoft.com/office/officeart/2005/8/layout/venn2"/>
    <dgm:cxn modelId="{A539BAF5-FD28-4340-9AE0-EE10A487307F}" srcId="{8C81DE75-BD8C-4C91-A217-F131FCDD2096}" destId="{92A44C07-C01D-44CA-962A-D50884E0FACF}" srcOrd="1" destOrd="0" parTransId="{61B54E52-B1EF-4091-BE0B-4390FD16FEC5}" sibTransId="{204DE244-78C2-4186-BF69-D82C90FA018A}"/>
    <dgm:cxn modelId="{148D0EE5-D827-4868-A1BC-AFD5C84E0B82}" type="presParOf" srcId="{DD4625A4-72B9-4094-BED2-8BB3289FFEB7}" destId="{027AE60C-B2D3-4B36-A7AE-102D24FF860D}" srcOrd="0" destOrd="0" presId="urn:microsoft.com/office/officeart/2005/8/layout/venn2"/>
    <dgm:cxn modelId="{171537BD-E032-4A1D-BED9-4366FB24BA02}" type="presParOf" srcId="{027AE60C-B2D3-4B36-A7AE-102D24FF860D}" destId="{E3F3E3BC-BAE9-41F8-911A-B43F9A1599FA}" srcOrd="0" destOrd="0" presId="urn:microsoft.com/office/officeart/2005/8/layout/venn2"/>
    <dgm:cxn modelId="{F44AA1F2-918C-4E89-BC7F-315F82567891}" type="presParOf" srcId="{027AE60C-B2D3-4B36-A7AE-102D24FF860D}" destId="{0CF41412-7D36-4498-A4B3-65A99FDFA8FC}" srcOrd="1" destOrd="0" presId="urn:microsoft.com/office/officeart/2005/8/layout/venn2"/>
    <dgm:cxn modelId="{2D309E7E-6828-4310-9C6E-E36CFC25C2A4}" type="presParOf" srcId="{DD4625A4-72B9-4094-BED2-8BB3289FFEB7}" destId="{7C75AFCE-9D00-409E-8879-7CB336600569}" srcOrd="1" destOrd="0" presId="urn:microsoft.com/office/officeart/2005/8/layout/venn2"/>
    <dgm:cxn modelId="{8037AA63-E87A-4CC0-8B1B-87164E5D34A4}" type="presParOf" srcId="{7C75AFCE-9D00-409E-8879-7CB336600569}" destId="{D36F6294-E047-4A6B-A5F9-95B3CE3E18BA}" srcOrd="0" destOrd="0" presId="urn:microsoft.com/office/officeart/2005/8/layout/venn2"/>
    <dgm:cxn modelId="{820D425C-966A-4517-94CB-71D746C2238A}" type="presParOf" srcId="{7C75AFCE-9D00-409E-8879-7CB336600569}" destId="{77F0B7FC-B5D1-4C6C-9558-14DD7E84BA5F}" srcOrd="1" destOrd="0" presId="urn:microsoft.com/office/officeart/2005/8/layout/venn2"/>
    <dgm:cxn modelId="{C397C1A0-8C9B-4B7F-A043-24BCA7422D75}" type="presParOf" srcId="{DD4625A4-72B9-4094-BED2-8BB3289FFEB7}" destId="{4DFFD7E6-D825-459F-B5F6-5BFF2F4473B6}" srcOrd="2" destOrd="0" presId="urn:microsoft.com/office/officeart/2005/8/layout/venn2"/>
    <dgm:cxn modelId="{BF7423A0-2CED-4983-B668-5E8E2B0B032B}" type="presParOf" srcId="{4DFFD7E6-D825-459F-B5F6-5BFF2F4473B6}" destId="{3197DC83-B139-4620-86CF-45C1F1E754AB}" srcOrd="0" destOrd="0" presId="urn:microsoft.com/office/officeart/2005/8/layout/venn2"/>
    <dgm:cxn modelId="{D078EA74-895C-434B-B5F2-AC74E5E6C8F1}" type="presParOf" srcId="{4DFFD7E6-D825-459F-B5F6-5BFF2F4473B6}" destId="{63D326CA-F635-4AD4-AAB5-CCBEB7D79346}" srcOrd="1" destOrd="0" presId="urn:microsoft.com/office/officeart/2005/8/layout/venn2"/>
    <dgm:cxn modelId="{C1B55B59-A29D-4F8C-A9DB-373F98EEAEEA}" type="presParOf" srcId="{DD4625A4-72B9-4094-BED2-8BB3289FFEB7}" destId="{14139542-B3EC-4BEC-9D74-589E9430B1FB}" srcOrd="3" destOrd="0" presId="urn:microsoft.com/office/officeart/2005/8/layout/venn2"/>
    <dgm:cxn modelId="{A17B61F9-9F02-474C-A27D-7E5A9C4FCB8F}" type="presParOf" srcId="{14139542-B3EC-4BEC-9D74-589E9430B1FB}" destId="{0D0ED0A6-B6FF-4BA2-BC5C-489E9716D236}" srcOrd="0" destOrd="0" presId="urn:microsoft.com/office/officeart/2005/8/layout/venn2"/>
    <dgm:cxn modelId="{03CC43AF-AFF8-4B5D-995C-7C2FBFB8F96C}" type="presParOf" srcId="{14139542-B3EC-4BEC-9D74-589E9430B1FB}" destId="{45D1B752-D448-4806-BF66-7A9489807EAF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CBE8E2-8282-A642-A8EC-C83D860EFC14}" type="doc">
      <dgm:prSet loTypeId="urn:microsoft.com/office/officeart/2005/8/layout/hierarchy4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012EA223-DD43-4832-804F-3567605A74E0}">
      <dgm:prSet phldrT="[Texto]"/>
      <dgm:spPr>
        <a:solidFill>
          <a:srgbClr val="152B48"/>
        </a:solidFill>
      </dgm:spPr>
      <dgm:t>
        <a:bodyPr/>
        <a:lstStyle/>
        <a:p>
          <a:r>
            <a:rPr lang="es-ES" dirty="0">
              <a:solidFill>
                <a:schemeClr val="bg1"/>
              </a:solidFill>
              <a:latin typeface="Montserrat" pitchFamily="2" charset="77"/>
            </a:rPr>
            <a:t>Pilares de tratamiento</a:t>
          </a:r>
        </a:p>
      </dgm:t>
    </dgm:pt>
    <dgm:pt modelId="{9044C3AC-7C19-414E-A92A-FF89DFAFAEE8}" type="parTrans" cxnId="{000C5C88-3460-4351-9C6B-777FDAABAA12}">
      <dgm:prSet/>
      <dgm:spPr/>
      <dgm:t>
        <a:bodyPr/>
        <a:lstStyle/>
        <a:p>
          <a:endParaRPr lang="es-CO"/>
        </a:p>
      </dgm:t>
    </dgm:pt>
    <dgm:pt modelId="{324E4134-3487-4FC5-8249-530BF93FCB0E}" type="sibTrans" cxnId="{000C5C88-3460-4351-9C6B-777FDAABAA12}">
      <dgm:prSet/>
      <dgm:spPr/>
      <dgm:t>
        <a:bodyPr/>
        <a:lstStyle/>
        <a:p>
          <a:endParaRPr lang="es-CO"/>
        </a:p>
      </dgm:t>
    </dgm:pt>
    <dgm:pt modelId="{32988341-E55D-4BDF-8CD3-5AA93A826C27}">
      <dgm:prSet phldrT="[Texto]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</a:rPr>
            <a:t>Psicoeducación</a:t>
          </a:r>
        </a:p>
      </dgm:t>
    </dgm:pt>
    <dgm:pt modelId="{57FCB44F-6801-43B4-A8E9-C2541953D32C}" type="parTrans" cxnId="{26B54670-23E0-4BE8-88FE-56ABC7A62D18}">
      <dgm:prSet/>
      <dgm:spPr/>
      <dgm:t>
        <a:bodyPr/>
        <a:lstStyle/>
        <a:p>
          <a:endParaRPr lang="es-CO"/>
        </a:p>
      </dgm:t>
    </dgm:pt>
    <dgm:pt modelId="{F76B4555-7C0F-4DEF-8559-E20C46F62337}" type="sibTrans" cxnId="{26B54670-23E0-4BE8-88FE-56ABC7A62D18}">
      <dgm:prSet/>
      <dgm:spPr/>
      <dgm:t>
        <a:bodyPr/>
        <a:lstStyle/>
        <a:p>
          <a:endParaRPr lang="es-CO"/>
        </a:p>
      </dgm:t>
    </dgm:pt>
    <dgm:pt modelId="{B56E9E2E-E66A-4162-A481-5D8DAABE553B}">
      <dgm:prSet phldrT="[Texto]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</a:rPr>
            <a:t>Farmacoterapia</a:t>
          </a:r>
        </a:p>
      </dgm:t>
    </dgm:pt>
    <dgm:pt modelId="{8E0CBB4B-150D-40C3-950F-6EF63F91BD1F}" type="parTrans" cxnId="{1A7EB4E6-866A-438C-A322-4510A6A91649}">
      <dgm:prSet/>
      <dgm:spPr/>
      <dgm:t>
        <a:bodyPr/>
        <a:lstStyle/>
        <a:p>
          <a:endParaRPr lang="es-CO"/>
        </a:p>
      </dgm:t>
    </dgm:pt>
    <dgm:pt modelId="{A84208B8-F5CD-4EBA-9C14-B93F8559236C}" type="sibTrans" cxnId="{1A7EB4E6-866A-438C-A322-4510A6A91649}">
      <dgm:prSet/>
      <dgm:spPr/>
      <dgm:t>
        <a:bodyPr/>
        <a:lstStyle/>
        <a:p>
          <a:endParaRPr lang="es-CO"/>
        </a:p>
      </dgm:t>
    </dgm:pt>
    <dgm:pt modelId="{42452772-7111-47BF-8F1F-4CEF69E95B14}">
      <dgm:prSet phldrT="[Texto]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</a:rPr>
            <a:t>Terapia cognitivo conductual</a:t>
          </a:r>
        </a:p>
      </dgm:t>
    </dgm:pt>
    <dgm:pt modelId="{7FFFE85A-DDF6-4CE6-95C0-3AB730FEA6FF}" type="parTrans" cxnId="{290064C4-B567-4382-8723-4A18D92F1299}">
      <dgm:prSet/>
      <dgm:spPr/>
      <dgm:t>
        <a:bodyPr/>
        <a:lstStyle/>
        <a:p>
          <a:endParaRPr lang="es-CO"/>
        </a:p>
      </dgm:t>
    </dgm:pt>
    <dgm:pt modelId="{6AEA26EC-52AF-4FED-946E-FD83CBA138C1}" type="sibTrans" cxnId="{290064C4-B567-4382-8723-4A18D92F1299}">
      <dgm:prSet/>
      <dgm:spPr/>
      <dgm:t>
        <a:bodyPr/>
        <a:lstStyle/>
        <a:p>
          <a:endParaRPr lang="es-CO"/>
        </a:p>
      </dgm:t>
    </dgm:pt>
    <dgm:pt modelId="{B11BD197-BAFC-4631-8997-F358A60FADB8}" type="pres">
      <dgm:prSet presAssocID="{F3CBE8E2-8282-A642-A8EC-C83D860EFC1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9B884DD-F05E-4B87-A0D1-138A58EDAA94}" type="pres">
      <dgm:prSet presAssocID="{012EA223-DD43-4832-804F-3567605A74E0}" presName="vertOne" presStyleCnt="0"/>
      <dgm:spPr/>
    </dgm:pt>
    <dgm:pt modelId="{F9A550FA-6001-498F-A808-A2A7B8AE53E5}" type="pres">
      <dgm:prSet presAssocID="{012EA223-DD43-4832-804F-3567605A74E0}" presName="txOne" presStyleLbl="node0" presStyleIdx="0" presStyleCnt="1">
        <dgm:presLayoutVars>
          <dgm:chPref val="3"/>
        </dgm:presLayoutVars>
      </dgm:prSet>
      <dgm:spPr/>
    </dgm:pt>
    <dgm:pt modelId="{51617179-8F38-4FC9-9EFC-0BD58E4218FB}" type="pres">
      <dgm:prSet presAssocID="{012EA223-DD43-4832-804F-3567605A74E0}" presName="parTransOne" presStyleCnt="0"/>
      <dgm:spPr/>
    </dgm:pt>
    <dgm:pt modelId="{F4C61A96-1227-4FBC-99DA-F159732E4E5B}" type="pres">
      <dgm:prSet presAssocID="{012EA223-DD43-4832-804F-3567605A74E0}" presName="horzOne" presStyleCnt="0"/>
      <dgm:spPr/>
    </dgm:pt>
    <dgm:pt modelId="{58DAE526-1006-47D8-872A-09C67800B1E2}" type="pres">
      <dgm:prSet presAssocID="{32988341-E55D-4BDF-8CD3-5AA93A826C27}" presName="vertTwo" presStyleCnt="0"/>
      <dgm:spPr/>
    </dgm:pt>
    <dgm:pt modelId="{13323DD9-9DBF-4E5D-81D3-A51344B7B793}" type="pres">
      <dgm:prSet presAssocID="{32988341-E55D-4BDF-8CD3-5AA93A826C27}" presName="txTwo" presStyleLbl="node2" presStyleIdx="0" presStyleCnt="3" custLinFactNeighborY="-69">
        <dgm:presLayoutVars>
          <dgm:chPref val="3"/>
        </dgm:presLayoutVars>
      </dgm:prSet>
      <dgm:spPr/>
    </dgm:pt>
    <dgm:pt modelId="{6D201A5B-30C1-4060-B6EB-5A6664CB39B9}" type="pres">
      <dgm:prSet presAssocID="{32988341-E55D-4BDF-8CD3-5AA93A826C27}" presName="horzTwo" presStyleCnt="0"/>
      <dgm:spPr/>
    </dgm:pt>
    <dgm:pt modelId="{C48DF6A0-5746-4FF4-9EF1-6F4322C7BD96}" type="pres">
      <dgm:prSet presAssocID="{F76B4555-7C0F-4DEF-8559-E20C46F62337}" presName="sibSpaceTwo" presStyleCnt="0"/>
      <dgm:spPr/>
    </dgm:pt>
    <dgm:pt modelId="{99743A76-9C41-4B51-99B3-3C9D43272C71}" type="pres">
      <dgm:prSet presAssocID="{B56E9E2E-E66A-4162-A481-5D8DAABE553B}" presName="vertTwo" presStyleCnt="0"/>
      <dgm:spPr/>
    </dgm:pt>
    <dgm:pt modelId="{6C4097D0-3AF0-433F-9110-1EB3773FF941}" type="pres">
      <dgm:prSet presAssocID="{B56E9E2E-E66A-4162-A481-5D8DAABE553B}" presName="txTwo" presStyleLbl="node2" presStyleIdx="1" presStyleCnt="3">
        <dgm:presLayoutVars>
          <dgm:chPref val="3"/>
        </dgm:presLayoutVars>
      </dgm:prSet>
      <dgm:spPr/>
    </dgm:pt>
    <dgm:pt modelId="{99C42192-152D-4FCE-A6D2-5AEBBB53472F}" type="pres">
      <dgm:prSet presAssocID="{B56E9E2E-E66A-4162-A481-5D8DAABE553B}" presName="horzTwo" presStyleCnt="0"/>
      <dgm:spPr/>
    </dgm:pt>
    <dgm:pt modelId="{299261F6-1495-4A10-B4B7-1356AAA7DCC8}" type="pres">
      <dgm:prSet presAssocID="{A84208B8-F5CD-4EBA-9C14-B93F8559236C}" presName="sibSpaceTwo" presStyleCnt="0"/>
      <dgm:spPr/>
    </dgm:pt>
    <dgm:pt modelId="{8033895F-24CE-4D14-B6FE-1182E50CEFD5}" type="pres">
      <dgm:prSet presAssocID="{42452772-7111-47BF-8F1F-4CEF69E95B14}" presName="vertTwo" presStyleCnt="0"/>
      <dgm:spPr/>
    </dgm:pt>
    <dgm:pt modelId="{78997635-B091-44FC-9D0E-2AA9CE151ED9}" type="pres">
      <dgm:prSet presAssocID="{42452772-7111-47BF-8F1F-4CEF69E95B14}" presName="txTwo" presStyleLbl="node2" presStyleIdx="2" presStyleCnt="3">
        <dgm:presLayoutVars>
          <dgm:chPref val="3"/>
        </dgm:presLayoutVars>
      </dgm:prSet>
      <dgm:spPr/>
    </dgm:pt>
    <dgm:pt modelId="{E0EFF656-FDBD-4A79-A014-54166174F2C7}" type="pres">
      <dgm:prSet presAssocID="{42452772-7111-47BF-8F1F-4CEF69E95B14}" presName="horzTwo" presStyleCnt="0"/>
      <dgm:spPr/>
    </dgm:pt>
  </dgm:ptLst>
  <dgm:cxnLst>
    <dgm:cxn modelId="{D3BD2C2A-3181-4724-9D9F-F323E2503BE2}" type="presOf" srcId="{42452772-7111-47BF-8F1F-4CEF69E95B14}" destId="{78997635-B091-44FC-9D0E-2AA9CE151ED9}" srcOrd="0" destOrd="0" presId="urn:microsoft.com/office/officeart/2005/8/layout/hierarchy4"/>
    <dgm:cxn modelId="{ED3F7A43-374C-4A8F-83DD-072FEEDD15FA}" type="presOf" srcId="{012EA223-DD43-4832-804F-3567605A74E0}" destId="{F9A550FA-6001-498F-A808-A2A7B8AE53E5}" srcOrd="0" destOrd="0" presId="urn:microsoft.com/office/officeart/2005/8/layout/hierarchy4"/>
    <dgm:cxn modelId="{26B54670-23E0-4BE8-88FE-56ABC7A62D18}" srcId="{012EA223-DD43-4832-804F-3567605A74E0}" destId="{32988341-E55D-4BDF-8CD3-5AA93A826C27}" srcOrd="0" destOrd="0" parTransId="{57FCB44F-6801-43B4-A8E9-C2541953D32C}" sibTransId="{F76B4555-7C0F-4DEF-8559-E20C46F62337}"/>
    <dgm:cxn modelId="{000C5C88-3460-4351-9C6B-777FDAABAA12}" srcId="{F3CBE8E2-8282-A642-A8EC-C83D860EFC14}" destId="{012EA223-DD43-4832-804F-3567605A74E0}" srcOrd="0" destOrd="0" parTransId="{9044C3AC-7C19-414E-A92A-FF89DFAFAEE8}" sibTransId="{324E4134-3487-4FC5-8249-530BF93FCB0E}"/>
    <dgm:cxn modelId="{290064C4-B567-4382-8723-4A18D92F1299}" srcId="{012EA223-DD43-4832-804F-3567605A74E0}" destId="{42452772-7111-47BF-8F1F-4CEF69E95B14}" srcOrd="2" destOrd="0" parTransId="{7FFFE85A-DDF6-4CE6-95C0-3AB730FEA6FF}" sibTransId="{6AEA26EC-52AF-4FED-946E-FD83CBA138C1}"/>
    <dgm:cxn modelId="{1A7EB4E6-866A-438C-A322-4510A6A91649}" srcId="{012EA223-DD43-4832-804F-3567605A74E0}" destId="{B56E9E2E-E66A-4162-A481-5D8DAABE553B}" srcOrd="1" destOrd="0" parTransId="{8E0CBB4B-150D-40C3-950F-6EF63F91BD1F}" sibTransId="{A84208B8-F5CD-4EBA-9C14-B93F8559236C}"/>
    <dgm:cxn modelId="{32F572E8-D86A-4B36-8B57-376193154FC1}" type="presOf" srcId="{F3CBE8E2-8282-A642-A8EC-C83D860EFC14}" destId="{B11BD197-BAFC-4631-8997-F358A60FADB8}" srcOrd="0" destOrd="0" presId="urn:microsoft.com/office/officeart/2005/8/layout/hierarchy4"/>
    <dgm:cxn modelId="{EFC30CEF-A2D3-4C88-8E29-6ED78A172F43}" type="presOf" srcId="{B56E9E2E-E66A-4162-A481-5D8DAABE553B}" destId="{6C4097D0-3AF0-433F-9110-1EB3773FF941}" srcOrd="0" destOrd="0" presId="urn:microsoft.com/office/officeart/2005/8/layout/hierarchy4"/>
    <dgm:cxn modelId="{5EBF0AF5-86E3-4BD8-8448-52C5E89A5534}" type="presOf" srcId="{32988341-E55D-4BDF-8CD3-5AA93A826C27}" destId="{13323DD9-9DBF-4E5D-81D3-A51344B7B793}" srcOrd="0" destOrd="0" presId="urn:microsoft.com/office/officeart/2005/8/layout/hierarchy4"/>
    <dgm:cxn modelId="{6B162FA5-047E-48E1-96D9-D912F0F41BED}" type="presParOf" srcId="{B11BD197-BAFC-4631-8997-F358A60FADB8}" destId="{89B884DD-F05E-4B87-A0D1-138A58EDAA94}" srcOrd="0" destOrd="0" presId="urn:microsoft.com/office/officeart/2005/8/layout/hierarchy4"/>
    <dgm:cxn modelId="{302CD5FB-E547-44C3-A833-F68B8A29DAB9}" type="presParOf" srcId="{89B884DD-F05E-4B87-A0D1-138A58EDAA94}" destId="{F9A550FA-6001-498F-A808-A2A7B8AE53E5}" srcOrd="0" destOrd="0" presId="urn:microsoft.com/office/officeart/2005/8/layout/hierarchy4"/>
    <dgm:cxn modelId="{A1768E68-AE15-4BDF-BE31-DC3A3126F8D5}" type="presParOf" srcId="{89B884DD-F05E-4B87-A0D1-138A58EDAA94}" destId="{51617179-8F38-4FC9-9EFC-0BD58E4218FB}" srcOrd="1" destOrd="0" presId="urn:microsoft.com/office/officeart/2005/8/layout/hierarchy4"/>
    <dgm:cxn modelId="{2638C00C-8CDD-496B-BCC5-A3A54D3E3BCB}" type="presParOf" srcId="{89B884DD-F05E-4B87-A0D1-138A58EDAA94}" destId="{F4C61A96-1227-4FBC-99DA-F159732E4E5B}" srcOrd="2" destOrd="0" presId="urn:microsoft.com/office/officeart/2005/8/layout/hierarchy4"/>
    <dgm:cxn modelId="{30AAF549-66C8-4CF0-B604-45BFA4B1B2CF}" type="presParOf" srcId="{F4C61A96-1227-4FBC-99DA-F159732E4E5B}" destId="{58DAE526-1006-47D8-872A-09C67800B1E2}" srcOrd="0" destOrd="0" presId="urn:microsoft.com/office/officeart/2005/8/layout/hierarchy4"/>
    <dgm:cxn modelId="{482E9246-6B7B-487E-ADC4-8171F79AF1A5}" type="presParOf" srcId="{58DAE526-1006-47D8-872A-09C67800B1E2}" destId="{13323DD9-9DBF-4E5D-81D3-A51344B7B793}" srcOrd="0" destOrd="0" presId="urn:microsoft.com/office/officeart/2005/8/layout/hierarchy4"/>
    <dgm:cxn modelId="{978FA2D6-A4FE-467E-8E3A-3A05F138DF7A}" type="presParOf" srcId="{58DAE526-1006-47D8-872A-09C67800B1E2}" destId="{6D201A5B-30C1-4060-B6EB-5A6664CB39B9}" srcOrd="1" destOrd="0" presId="urn:microsoft.com/office/officeart/2005/8/layout/hierarchy4"/>
    <dgm:cxn modelId="{97828F8E-2DD8-4F54-9F54-84D678E11654}" type="presParOf" srcId="{F4C61A96-1227-4FBC-99DA-F159732E4E5B}" destId="{C48DF6A0-5746-4FF4-9EF1-6F4322C7BD96}" srcOrd="1" destOrd="0" presId="urn:microsoft.com/office/officeart/2005/8/layout/hierarchy4"/>
    <dgm:cxn modelId="{9144E38E-3E6C-41F2-A624-0890FF227FD2}" type="presParOf" srcId="{F4C61A96-1227-4FBC-99DA-F159732E4E5B}" destId="{99743A76-9C41-4B51-99B3-3C9D43272C71}" srcOrd="2" destOrd="0" presId="urn:microsoft.com/office/officeart/2005/8/layout/hierarchy4"/>
    <dgm:cxn modelId="{7E07403A-533A-4352-9CD4-768E9898A70D}" type="presParOf" srcId="{99743A76-9C41-4B51-99B3-3C9D43272C71}" destId="{6C4097D0-3AF0-433F-9110-1EB3773FF941}" srcOrd="0" destOrd="0" presId="urn:microsoft.com/office/officeart/2005/8/layout/hierarchy4"/>
    <dgm:cxn modelId="{488703D8-A8D5-4607-9142-930342751592}" type="presParOf" srcId="{99743A76-9C41-4B51-99B3-3C9D43272C71}" destId="{99C42192-152D-4FCE-A6D2-5AEBBB53472F}" srcOrd="1" destOrd="0" presId="urn:microsoft.com/office/officeart/2005/8/layout/hierarchy4"/>
    <dgm:cxn modelId="{E32F40D4-5992-42FE-B9A3-8694F6446A3E}" type="presParOf" srcId="{F4C61A96-1227-4FBC-99DA-F159732E4E5B}" destId="{299261F6-1495-4A10-B4B7-1356AAA7DCC8}" srcOrd="3" destOrd="0" presId="urn:microsoft.com/office/officeart/2005/8/layout/hierarchy4"/>
    <dgm:cxn modelId="{8D3F1168-3CAF-4E18-A9D8-0BC4C9192530}" type="presParOf" srcId="{F4C61A96-1227-4FBC-99DA-F159732E4E5B}" destId="{8033895F-24CE-4D14-B6FE-1182E50CEFD5}" srcOrd="4" destOrd="0" presId="urn:microsoft.com/office/officeart/2005/8/layout/hierarchy4"/>
    <dgm:cxn modelId="{79B86640-9B5D-4C4A-B872-E26F3142229E}" type="presParOf" srcId="{8033895F-24CE-4D14-B6FE-1182E50CEFD5}" destId="{78997635-B091-44FC-9D0E-2AA9CE151ED9}" srcOrd="0" destOrd="0" presId="urn:microsoft.com/office/officeart/2005/8/layout/hierarchy4"/>
    <dgm:cxn modelId="{DBC271C3-E703-42F2-9FCE-9B1EC468DABC}" type="presParOf" srcId="{8033895F-24CE-4D14-B6FE-1182E50CEFD5}" destId="{E0EFF656-FDBD-4A79-A014-54166174F2C7}" srcOrd="1" destOrd="0" presId="urn:microsoft.com/office/officeart/2005/8/layout/hierarchy4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3CBE8E2-8282-A642-A8EC-C83D860EFC14}" type="doc">
      <dgm:prSet loTypeId="urn:microsoft.com/office/officeart/2005/8/layout/hierarchy4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32988341-E55D-4BDF-8CD3-5AA93A826C27}">
      <dgm:prSet phldrT="[Texto]" custT="1"/>
      <dgm:spPr>
        <a:solidFill>
          <a:srgbClr val="152B48"/>
        </a:solidFill>
      </dgm:spPr>
      <dgm:t>
        <a:bodyPr/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prstClr val="white"/>
              </a:solidFill>
              <a:latin typeface="Montserrat" pitchFamily="2" charset="77"/>
              <a:ea typeface="+mn-ea"/>
              <a:cs typeface="+mn-cs"/>
            </a:rPr>
            <a:t>Ambulatorio</a:t>
          </a:r>
        </a:p>
      </dgm:t>
    </dgm:pt>
    <dgm:pt modelId="{57FCB44F-6801-43B4-A8E9-C2541953D32C}" type="parTrans" cxnId="{26B54670-23E0-4BE8-88FE-56ABC7A62D18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F76B4555-7C0F-4DEF-8559-E20C46F62337}" type="sibTrans" cxnId="{26B54670-23E0-4BE8-88FE-56ABC7A62D18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B56E9E2E-E66A-4162-A481-5D8DAABE553B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ES" sz="4400" kern="1200" dirty="0">
              <a:solidFill>
                <a:prstClr val="white"/>
              </a:solidFill>
              <a:latin typeface="Montserrat" pitchFamily="2" charset="77"/>
              <a:ea typeface="+mn-ea"/>
              <a:cs typeface="+mn-cs"/>
            </a:rPr>
            <a:t>Hospitalario</a:t>
          </a:r>
        </a:p>
      </dgm:t>
    </dgm:pt>
    <dgm:pt modelId="{8E0CBB4B-150D-40C3-950F-6EF63F91BD1F}" type="parTrans" cxnId="{1A7EB4E6-866A-438C-A322-4510A6A91649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84208B8-F5CD-4EBA-9C14-B93F8559236C}" type="sibTrans" cxnId="{1A7EB4E6-866A-438C-A322-4510A6A91649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898A5C6-A423-44AD-ACCE-85630427D85D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ES_tradnl" sz="1200" b="1" dirty="0">
              <a:solidFill>
                <a:srgbClr val="152B48"/>
              </a:solidFill>
              <a:latin typeface="Montserrat" pitchFamily="2" charset="77"/>
            </a:rPr>
            <a:t>Síntomas graves</a:t>
          </a:r>
          <a:endParaRPr lang="es-CO" sz="1200" b="1" dirty="0">
            <a:solidFill>
              <a:srgbClr val="152B48"/>
            </a:solidFill>
            <a:latin typeface="Montserrat" pitchFamily="2" charset="77"/>
          </a:endParaRPr>
        </a:p>
      </dgm:t>
    </dgm:pt>
    <dgm:pt modelId="{CC5D03FD-5869-4443-9033-6DE533372ED2}" type="parTrans" cxnId="{D05BCE6F-FBC0-4DFD-891F-D2661FB9628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F182FB96-7172-4BD3-AB9C-CF62C71FC4CE}" type="sibTrans" cxnId="{D05BCE6F-FBC0-4DFD-891F-D2661FB9628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402D9300-723C-405C-AC83-9FC46339A9D9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ES_tradnl" sz="1200" b="1" dirty="0">
              <a:solidFill>
                <a:srgbClr val="152B48"/>
              </a:solidFill>
              <a:latin typeface="Montserrat" pitchFamily="2" charset="77"/>
            </a:rPr>
            <a:t>Refractariedad al tratamiento</a:t>
          </a:r>
          <a:endParaRPr lang="es-CO" sz="1200" b="1" dirty="0">
            <a:solidFill>
              <a:srgbClr val="152B48"/>
            </a:solidFill>
            <a:latin typeface="Montserrat" pitchFamily="2" charset="77"/>
          </a:endParaRPr>
        </a:p>
      </dgm:t>
    </dgm:pt>
    <dgm:pt modelId="{5875878D-F450-42B5-A0C6-BE64D3B48B26}" type="parTrans" cxnId="{012B131B-27BD-4CC1-B799-6A139F487649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87D566B-011A-4B1D-A49E-D38AC9028AA9}" type="sibTrans" cxnId="{012B131B-27BD-4CC1-B799-6A139F487649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F317A65-6F7A-477B-BBFA-752029B94EE4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ES_tradnl" sz="1200" b="1" dirty="0">
              <a:solidFill>
                <a:srgbClr val="152B48"/>
              </a:solidFill>
              <a:latin typeface="Montserrat" pitchFamily="2" charset="77"/>
            </a:rPr>
            <a:t>Ideación de muerte</a:t>
          </a:r>
          <a:endParaRPr lang="es-CO" sz="1200" b="1" dirty="0">
            <a:solidFill>
              <a:srgbClr val="152B48"/>
            </a:solidFill>
            <a:latin typeface="Montserrat" pitchFamily="2" charset="77"/>
          </a:endParaRPr>
        </a:p>
      </dgm:t>
    </dgm:pt>
    <dgm:pt modelId="{BD53D9EA-9AC2-4CAD-B70D-42EF5446F1E9}" type="parTrans" cxnId="{80CB1D94-B34C-4326-9C7B-D525889FD49A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71EDBF7-EB30-4BD8-BE83-8787BA27F6F0}" type="sibTrans" cxnId="{80CB1D94-B34C-4326-9C7B-D525889FD49A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0576AD0-055B-470F-BD0A-B22D67348B7F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ES_tradnl" sz="1200" b="1" dirty="0">
              <a:solidFill>
                <a:srgbClr val="152B48"/>
              </a:solidFill>
              <a:latin typeface="Montserrat" pitchFamily="2" charset="77"/>
            </a:rPr>
            <a:t>Comorbilidades descompensadas</a:t>
          </a:r>
          <a:endParaRPr lang="es-CO" sz="1200" b="1" dirty="0">
            <a:solidFill>
              <a:srgbClr val="152B48"/>
            </a:solidFill>
            <a:latin typeface="Montserrat" pitchFamily="2" charset="77"/>
          </a:endParaRPr>
        </a:p>
      </dgm:t>
    </dgm:pt>
    <dgm:pt modelId="{D134C7E8-CFC4-4573-8B05-9867A1D2AFFB}" type="parTrans" cxnId="{C742C39D-2014-4FFA-91D7-DEB7BF473C06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64739838-153C-4F01-8411-AABA75FD16A1}" type="sibTrans" cxnId="{C742C39D-2014-4FFA-91D7-DEB7BF473C06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DBD6FA7D-BCB7-4CC7-A8E0-7523CA7E3667}">
      <dgm:prSet phldrT="[Texto]"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ES" sz="1200" dirty="0">
              <a:solidFill>
                <a:srgbClr val="152B48"/>
              </a:solidFill>
              <a:latin typeface="Montserrat" pitchFamily="2" charset="77"/>
            </a:rPr>
            <a:t>Habitual</a:t>
          </a:r>
        </a:p>
      </dgm:t>
    </dgm:pt>
    <dgm:pt modelId="{167D3073-B2FE-496B-9E71-92FDC48983C8}" type="parTrans" cxnId="{A048096A-D252-44F0-AFA3-9B7159B5C431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4097EE6F-DAEA-4CBF-A7FC-F57FF93D14C0}" type="sibTrans" cxnId="{A048096A-D252-44F0-AFA3-9B7159B5C431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B11BD197-BAFC-4631-8997-F358A60FADB8}" type="pres">
      <dgm:prSet presAssocID="{F3CBE8E2-8282-A642-A8EC-C83D860EFC1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0512794-C18B-42D8-B3B8-2DE620B9B551}" type="pres">
      <dgm:prSet presAssocID="{32988341-E55D-4BDF-8CD3-5AA93A826C27}" presName="vertOne" presStyleCnt="0"/>
      <dgm:spPr/>
    </dgm:pt>
    <dgm:pt modelId="{4BC4B572-2B58-43E9-A12F-959C5364DD90}" type="pres">
      <dgm:prSet presAssocID="{32988341-E55D-4BDF-8CD3-5AA93A826C27}" presName="txOne" presStyleLbl="node0" presStyleIdx="0" presStyleCnt="2" custScaleX="115616">
        <dgm:presLayoutVars>
          <dgm:chPref val="3"/>
        </dgm:presLayoutVars>
      </dgm:prSet>
      <dgm:spPr/>
    </dgm:pt>
    <dgm:pt modelId="{A6485747-222F-4867-AFC4-8D2C03451F1E}" type="pres">
      <dgm:prSet presAssocID="{32988341-E55D-4BDF-8CD3-5AA93A826C27}" presName="parTransOne" presStyleCnt="0"/>
      <dgm:spPr/>
    </dgm:pt>
    <dgm:pt modelId="{6C1CE7E7-21C1-4E7C-B6E5-540B0F2F2CFB}" type="pres">
      <dgm:prSet presAssocID="{32988341-E55D-4BDF-8CD3-5AA93A826C27}" presName="horzOne" presStyleCnt="0"/>
      <dgm:spPr/>
    </dgm:pt>
    <dgm:pt modelId="{205B980E-77C5-4B86-A906-D7282302A445}" type="pres">
      <dgm:prSet presAssocID="{DBD6FA7D-BCB7-4CC7-A8E0-7523CA7E3667}" presName="vertTwo" presStyleCnt="0"/>
      <dgm:spPr/>
    </dgm:pt>
    <dgm:pt modelId="{DDB8486C-0BBE-427C-9D20-CBC1E93D7BE3}" type="pres">
      <dgm:prSet presAssocID="{DBD6FA7D-BCB7-4CC7-A8E0-7523CA7E3667}" presName="txTwo" presStyleLbl="node2" presStyleIdx="0" presStyleCnt="5" custScaleX="159196" custLinFactNeighborX="-13325" custLinFactNeighborY="1072">
        <dgm:presLayoutVars>
          <dgm:chPref val="3"/>
        </dgm:presLayoutVars>
      </dgm:prSet>
      <dgm:spPr/>
    </dgm:pt>
    <dgm:pt modelId="{C29F5797-E206-43BD-B028-D36AE3A94B8D}" type="pres">
      <dgm:prSet presAssocID="{DBD6FA7D-BCB7-4CC7-A8E0-7523CA7E3667}" presName="horzTwo" presStyleCnt="0"/>
      <dgm:spPr/>
    </dgm:pt>
    <dgm:pt modelId="{9EA10A4A-C71C-4AEF-BA39-76D53CB58F2C}" type="pres">
      <dgm:prSet presAssocID="{F76B4555-7C0F-4DEF-8559-E20C46F62337}" presName="sibSpaceOne" presStyleCnt="0"/>
      <dgm:spPr/>
    </dgm:pt>
    <dgm:pt modelId="{0290B815-BDC3-4465-916B-4E121900EF2C}" type="pres">
      <dgm:prSet presAssocID="{B56E9E2E-E66A-4162-A481-5D8DAABE553B}" presName="vertOne" presStyleCnt="0"/>
      <dgm:spPr/>
    </dgm:pt>
    <dgm:pt modelId="{5C74C9BD-5EF0-4394-BFA8-007872A4B296}" type="pres">
      <dgm:prSet presAssocID="{B56E9E2E-E66A-4162-A481-5D8DAABE553B}" presName="txOne" presStyleLbl="node0" presStyleIdx="1" presStyleCnt="2">
        <dgm:presLayoutVars>
          <dgm:chPref val="3"/>
        </dgm:presLayoutVars>
      </dgm:prSet>
      <dgm:spPr/>
    </dgm:pt>
    <dgm:pt modelId="{044AEF26-9E06-45A0-945E-4310A9BD4F11}" type="pres">
      <dgm:prSet presAssocID="{B56E9E2E-E66A-4162-A481-5D8DAABE553B}" presName="parTransOne" presStyleCnt="0"/>
      <dgm:spPr/>
    </dgm:pt>
    <dgm:pt modelId="{C8B90695-CBB1-4428-AA6F-D5642EA67769}" type="pres">
      <dgm:prSet presAssocID="{B56E9E2E-E66A-4162-A481-5D8DAABE553B}" presName="horzOne" presStyleCnt="0"/>
      <dgm:spPr/>
    </dgm:pt>
    <dgm:pt modelId="{192036C1-CCE7-4C41-A9B5-FA1EA2A5BA3B}" type="pres">
      <dgm:prSet presAssocID="{A898A5C6-A423-44AD-ACCE-85630427D85D}" presName="vertTwo" presStyleCnt="0"/>
      <dgm:spPr/>
    </dgm:pt>
    <dgm:pt modelId="{7B956FC4-A611-4BA0-A631-95565DE18E85}" type="pres">
      <dgm:prSet presAssocID="{A898A5C6-A423-44AD-ACCE-85630427D85D}" presName="txTwo" presStyleLbl="node2" presStyleIdx="1" presStyleCnt="5" custScaleX="159196" custLinFactNeighborX="7412" custLinFactNeighborY="1140">
        <dgm:presLayoutVars>
          <dgm:chPref val="3"/>
        </dgm:presLayoutVars>
      </dgm:prSet>
      <dgm:spPr/>
    </dgm:pt>
    <dgm:pt modelId="{17260956-D228-4D89-9EDC-E96F048F7E8E}" type="pres">
      <dgm:prSet presAssocID="{A898A5C6-A423-44AD-ACCE-85630427D85D}" presName="horzTwo" presStyleCnt="0"/>
      <dgm:spPr/>
    </dgm:pt>
    <dgm:pt modelId="{BEF6505D-30CA-4B5F-B29A-3F445B1946E4}" type="pres">
      <dgm:prSet presAssocID="{F182FB96-7172-4BD3-AB9C-CF62C71FC4CE}" presName="sibSpaceTwo" presStyleCnt="0"/>
      <dgm:spPr/>
    </dgm:pt>
    <dgm:pt modelId="{E26DCC7A-A54B-4BB1-BD62-362A824F88C6}" type="pres">
      <dgm:prSet presAssocID="{402D9300-723C-405C-AC83-9FC46339A9D9}" presName="vertTwo" presStyleCnt="0"/>
      <dgm:spPr/>
    </dgm:pt>
    <dgm:pt modelId="{BCA54EEF-D1F7-4AB4-AD0F-73ABC4B75E55}" type="pres">
      <dgm:prSet presAssocID="{402D9300-723C-405C-AC83-9FC46339A9D9}" presName="txTwo" presStyleLbl="node2" presStyleIdx="2" presStyleCnt="5" custScaleX="175978" custLinFactNeighborX="4790" custLinFactNeighborY="1140">
        <dgm:presLayoutVars>
          <dgm:chPref val="3"/>
        </dgm:presLayoutVars>
      </dgm:prSet>
      <dgm:spPr/>
    </dgm:pt>
    <dgm:pt modelId="{DE26835C-6ACB-435D-8A77-609DB7DD6DE9}" type="pres">
      <dgm:prSet presAssocID="{402D9300-723C-405C-AC83-9FC46339A9D9}" presName="horzTwo" presStyleCnt="0"/>
      <dgm:spPr/>
    </dgm:pt>
    <dgm:pt modelId="{2411A429-E94B-45B6-8058-08BB63FBF2F4}" type="pres">
      <dgm:prSet presAssocID="{787D566B-011A-4B1D-A49E-D38AC9028AA9}" presName="sibSpaceTwo" presStyleCnt="0"/>
      <dgm:spPr/>
    </dgm:pt>
    <dgm:pt modelId="{F67D2316-AC86-4024-9063-9DA7B8428798}" type="pres">
      <dgm:prSet presAssocID="{1F317A65-6F7A-477B-BBFA-752029B94EE4}" presName="vertTwo" presStyleCnt="0"/>
      <dgm:spPr/>
    </dgm:pt>
    <dgm:pt modelId="{80898BE1-4329-41AA-8E94-C5BFE6DE835A}" type="pres">
      <dgm:prSet presAssocID="{1F317A65-6F7A-477B-BBFA-752029B94EE4}" presName="txTwo" presStyleLbl="node2" presStyleIdx="3" presStyleCnt="5" custScaleX="159196" custLinFactNeighborX="4790" custLinFactNeighborY="1140">
        <dgm:presLayoutVars>
          <dgm:chPref val="3"/>
        </dgm:presLayoutVars>
      </dgm:prSet>
      <dgm:spPr/>
    </dgm:pt>
    <dgm:pt modelId="{7F88B8A5-DC54-4A72-A7CB-82E85DC05729}" type="pres">
      <dgm:prSet presAssocID="{1F317A65-6F7A-477B-BBFA-752029B94EE4}" presName="horzTwo" presStyleCnt="0"/>
      <dgm:spPr/>
    </dgm:pt>
    <dgm:pt modelId="{2F5C2FDC-225D-4471-8921-EC694DF46BE9}" type="pres">
      <dgm:prSet presAssocID="{171EDBF7-EB30-4BD8-BE83-8787BA27F6F0}" presName="sibSpaceTwo" presStyleCnt="0"/>
      <dgm:spPr/>
    </dgm:pt>
    <dgm:pt modelId="{5F04A66E-0CD9-4826-B9C8-A1CEE732C9DB}" type="pres">
      <dgm:prSet presAssocID="{10576AD0-055B-470F-BD0A-B22D67348B7F}" presName="vertTwo" presStyleCnt="0"/>
      <dgm:spPr/>
    </dgm:pt>
    <dgm:pt modelId="{9CE89D33-C3ED-4C19-8C92-62686F9BA22A}" type="pres">
      <dgm:prSet presAssocID="{10576AD0-055B-470F-BD0A-B22D67348B7F}" presName="txTwo" presStyleLbl="node2" presStyleIdx="4" presStyleCnt="5" custScaleX="199704" custLinFactNeighborX="4790" custLinFactNeighborY="1140">
        <dgm:presLayoutVars>
          <dgm:chPref val="3"/>
        </dgm:presLayoutVars>
      </dgm:prSet>
      <dgm:spPr/>
    </dgm:pt>
    <dgm:pt modelId="{89885A76-E520-4049-B9B6-DE98413168ED}" type="pres">
      <dgm:prSet presAssocID="{10576AD0-055B-470F-BD0A-B22D67348B7F}" presName="horzTwo" presStyleCnt="0"/>
      <dgm:spPr/>
    </dgm:pt>
  </dgm:ptLst>
  <dgm:cxnLst>
    <dgm:cxn modelId="{D9A73218-B71D-4170-99A2-6CA5169B3E0E}" type="presOf" srcId="{B56E9E2E-E66A-4162-A481-5D8DAABE553B}" destId="{5C74C9BD-5EF0-4394-BFA8-007872A4B296}" srcOrd="0" destOrd="0" presId="urn:microsoft.com/office/officeart/2005/8/layout/hierarchy4"/>
    <dgm:cxn modelId="{012B131B-27BD-4CC1-B799-6A139F487649}" srcId="{B56E9E2E-E66A-4162-A481-5D8DAABE553B}" destId="{402D9300-723C-405C-AC83-9FC46339A9D9}" srcOrd="1" destOrd="0" parTransId="{5875878D-F450-42B5-A0C6-BE64D3B48B26}" sibTransId="{787D566B-011A-4B1D-A49E-D38AC9028AA9}"/>
    <dgm:cxn modelId="{F1959B26-ADE5-414A-94F5-D94DB5CE8F8F}" type="presOf" srcId="{A898A5C6-A423-44AD-ACCE-85630427D85D}" destId="{7B956FC4-A611-4BA0-A631-95565DE18E85}" srcOrd="0" destOrd="0" presId="urn:microsoft.com/office/officeart/2005/8/layout/hierarchy4"/>
    <dgm:cxn modelId="{22AC322A-3ACF-4AAF-A927-056DB3FB1C8A}" type="presOf" srcId="{1F317A65-6F7A-477B-BBFA-752029B94EE4}" destId="{80898BE1-4329-41AA-8E94-C5BFE6DE835A}" srcOrd="0" destOrd="0" presId="urn:microsoft.com/office/officeart/2005/8/layout/hierarchy4"/>
    <dgm:cxn modelId="{431FE83A-0217-49AD-A549-0F3499293215}" type="presOf" srcId="{402D9300-723C-405C-AC83-9FC46339A9D9}" destId="{BCA54EEF-D1F7-4AB4-AD0F-73ABC4B75E55}" srcOrd="0" destOrd="0" presId="urn:microsoft.com/office/officeart/2005/8/layout/hierarchy4"/>
    <dgm:cxn modelId="{63F5733F-C2B8-4FFA-9C00-92B15DC8599D}" type="presOf" srcId="{DBD6FA7D-BCB7-4CC7-A8E0-7523CA7E3667}" destId="{DDB8486C-0BBE-427C-9D20-CBC1E93D7BE3}" srcOrd="0" destOrd="0" presId="urn:microsoft.com/office/officeart/2005/8/layout/hierarchy4"/>
    <dgm:cxn modelId="{3120A73F-310C-4B34-91B9-3A9DEA0BD689}" type="presOf" srcId="{10576AD0-055B-470F-BD0A-B22D67348B7F}" destId="{9CE89D33-C3ED-4C19-8C92-62686F9BA22A}" srcOrd="0" destOrd="0" presId="urn:microsoft.com/office/officeart/2005/8/layout/hierarchy4"/>
    <dgm:cxn modelId="{A048096A-D252-44F0-AFA3-9B7159B5C431}" srcId="{32988341-E55D-4BDF-8CD3-5AA93A826C27}" destId="{DBD6FA7D-BCB7-4CC7-A8E0-7523CA7E3667}" srcOrd="0" destOrd="0" parTransId="{167D3073-B2FE-496B-9E71-92FDC48983C8}" sibTransId="{4097EE6F-DAEA-4CBF-A7FC-F57FF93D14C0}"/>
    <dgm:cxn modelId="{D05BCE6F-FBC0-4DFD-891F-D2661FB96283}" srcId="{B56E9E2E-E66A-4162-A481-5D8DAABE553B}" destId="{A898A5C6-A423-44AD-ACCE-85630427D85D}" srcOrd="0" destOrd="0" parTransId="{CC5D03FD-5869-4443-9033-6DE533372ED2}" sibTransId="{F182FB96-7172-4BD3-AB9C-CF62C71FC4CE}"/>
    <dgm:cxn modelId="{26B54670-23E0-4BE8-88FE-56ABC7A62D18}" srcId="{F3CBE8E2-8282-A642-A8EC-C83D860EFC14}" destId="{32988341-E55D-4BDF-8CD3-5AA93A826C27}" srcOrd="0" destOrd="0" parTransId="{57FCB44F-6801-43B4-A8E9-C2541953D32C}" sibTransId="{F76B4555-7C0F-4DEF-8559-E20C46F62337}"/>
    <dgm:cxn modelId="{C9F56192-3FE8-44FB-B743-7C327B63A65B}" type="presOf" srcId="{32988341-E55D-4BDF-8CD3-5AA93A826C27}" destId="{4BC4B572-2B58-43E9-A12F-959C5364DD90}" srcOrd="0" destOrd="0" presId="urn:microsoft.com/office/officeart/2005/8/layout/hierarchy4"/>
    <dgm:cxn modelId="{80CB1D94-B34C-4326-9C7B-D525889FD49A}" srcId="{B56E9E2E-E66A-4162-A481-5D8DAABE553B}" destId="{1F317A65-6F7A-477B-BBFA-752029B94EE4}" srcOrd="2" destOrd="0" parTransId="{BD53D9EA-9AC2-4CAD-B70D-42EF5446F1E9}" sibTransId="{171EDBF7-EB30-4BD8-BE83-8787BA27F6F0}"/>
    <dgm:cxn modelId="{C742C39D-2014-4FFA-91D7-DEB7BF473C06}" srcId="{B56E9E2E-E66A-4162-A481-5D8DAABE553B}" destId="{10576AD0-055B-470F-BD0A-B22D67348B7F}" srcOrd="3" destOrd="0" parTransId="{D134C7E8-CFC4-4573-8B05-9867A1D2AFFB}" sibTransId="{64739838-153C-4F01-8411-AABA75FD16A1}"/>
    <dgm:cxn modelId="{1A7EB4E6-866A-438C-A322-4510A6A91649}" srcId="{F3CBE8E2-8282-A642-A8EC-C83D860EFC14}" destId="{B56E9E2E-E66A-4162-A481-5D8DAABE553B}" srcOrd="1" destOrd="0" parTransId="{8E0CBB4B-150D-40C3-950F-6EF63F91BD1F}" sibTransId="{A84208B8-F5CD-4EBA-9C14-B93F8559236C}"/>
    <dgm:cxn modelId="{32F572E8-D86A-4B36-8B57-376193154FC1}" type="presOf" srcId="{F3CBE8E2-8282-A642-A8EC-C83D860EFC14}" destId="{B11BD197-BAFC-4631-8997-F358A60FADB8}" srcOrd="0" destOrd="0" presId="urn:microsoft.com/office/officeart/2005/8/layout/hierarchy4"/>
    <dgm:cxn modelId="{6CD6F01A-CD1F-4E01-8AED-2F116B943EA1}" type="presParOf" srcId="{B11BD197-BAFC-4631-8997-F358A60FADB8}" destId="{C0512794-C18B-42D8-B3B8-2DE620B9B551}" srcOrd="0" destOrd="0" presId="urn:microsoft.com/office/officeart/2005/8/layout/hierarchy4"/>
    <dgm:cxn modelId="{30B7F8EA-A639-45CF-810F-AA07C02EC6E6}" type="presParOf" srcId="{C0512794-C18B-42D8-B3B8-2DE620B9B551}" destId="{4BC4B572-2B58-43E9-A12F-959C5364DD90}" srcOrd="0" destOrd="0" presId="urn:microsoft.com/office/officeart/2005/8/layout/hierarchy4"/>
    <dgm:cxn modelId="{BFE4B745-F09C-44B0-A4A3-E0E118FA0815}" type="presParOf" srcId="{C0512794-C18B-42D8-B3B8-2DE620B9B551}" destId="{A6485747-222F-4867-AFC4-8D2C03451F1E}" srcOrd="1" destOrd="0" presId="urn:microsoft.com/office/officeart/2005/8/layout/hierarchy4"/>
    <dgm:cxn modelId="{028D9397-06E0-4165-9E8B-88109FA9A36E}" type="presParOf" srcId="{C0512794-C18B-42D8-B3B8-2DE620B9B551}" destId="{6C1CE7E7-21C1-4E7C-B6E5-540B0F2F2CFB}" srcOrd="2" destOrd="0" presId="urn:microsoft.com/office/officeart/2005/8/layout/hierarchy4"/>
    <dgm:cxn modelId="{F3BC46ED-0AAC-497A-923B-B2ABF8A516E0}" type="presParOf" srcId="{6C1CE7E7-21C1-4E7C-B6E5-540B0F2F2CFB}" destId="{205B980E-77C5-4B86-A906-D7282302A445}" srcOrd="0" destOrd="0" presId="urn:microsoft.com/office/officeart/2005/8/layout/hierarchy4"/>
    <dgm:cxn modelId="{8A881DBE-4C31-46D1-AEBB-C5F5B0191AC8}" type="presParOf" srcId="{205B980E-77C5-4B86-A906-D7282302A445}" destId="{DDB8486C-0BBE-427C-9D20-CBC1E93D7BE3}" srcOrd="0" destOrd="0" presId="urn:microsoft.com/office/officeart/2005/8/layout/hierarchy4"/>
    <dgm:cxn modelId="{C03EB15D-ECF7-4189-B401-1499D8F31AAE}" type="presParOf" srcId="{205B980E-77C5-4B86-A906-D7282302A445}" destId="{C29F5797-E206-43BD-B028-D36AE3A94B8D}" srcOrd="1" destOrd="0" presId="urn:microsoft.com/office/officeart/2005/8/layout/hierarchy4"/>
    <dgm:cxn modelId="{3B6D9DE7-246A-4C6E-B68D-F73DEC788358}" type="presParOf" srcId="{B11BD197-BAFC-4631-8997-F358A60FADB8}" destId="{9EA10A4A-C71C-4AEF-BA39-76D53CB58F2C}" srcOrd="1" destOrd="0" presId="urn:microsoft.com/office/officeart/2005/8/layout/hierarchy4"/>
    <dgm:cxn modelId="{12002606-E7C9-4D1E-933F-020AB6A2269A}" type="presParOf" srcId="{B11BD197-BAFC-4631-8997-F358A60FADB8}" destId="{0290B815-BDC3-4465-916B-4E121900EF2C}" srcOrd="2" destOrd="0" presId="urn:microsoft.com/office/officeart/2005/8/layout/hierarchy4"/>
    <dgm:cxn modelId="{8C6F7889-8A02-43D6-B514-64E50D0F31DB}" type="presParOf" srcId="{0290B815-BDC3-4465-916B-4E121900EF2C}" destId="{5C74C9BD-5EF0-4394-BFA8-007872A4B296}" srcOrd="0" destOrd="0" presId="urn:microsoft.com/office/officeart/2005/8/layout/hierarchy4"/>
    <dgm:cxn modelId="{8F0E3E9D-CA0B-437E-9D1F-E20372495BA5}" type="presParOf" srcId="{0290B815-BDC3-4465-916B-4E121900EF2C}" destId="{044AEF26-9E06-45A0-945E-4310A9BD4F11}" srcOrd="1" destOrd="0" presId="urn:microsoft.com/office/officeart/2005/8/layout/hierarchy4"/>
    <dgm:cxn modelId="{48198F78-C20F-47FD-84D1-20BB8D384A90}" type="presParOf" srcId="{0290B815-BDC3-4465-916B-4E121900EF2C}" destId="{C8B90695-CBB1-4428-AA6F-D5642EA67769}" srcOrd="2" destOrd="0" presId="urn:microsoft.com/office/officeart/2005/8/layout/hierarchy4"/>
    <dgm:cxn modelId="{009BCF45-63A6-48B5-8A3F-75122E3E1476}" type="presParOf" srcId="{C8B90695-CBB1-4428-AA6F-D5642EA67769}" destId="{192036C1-CCE7-4C41-A9B5-FA1EA2A5BA3B}" srcOrd="0" destOrd="0" presId="urn:microsoft.com/office/officeart/2005/8/layout/hierarchy4"/>
    <dgm:cxn modelId="{7D3F9014-24DC-414D-B180-A405A5F382CA}" type="presParOf" srcId="{192036C1-CCE7-4C41-A9B5-FA1EA2A5BA3B}" destId="{7B956FC4-A611-4BA0-A631-95565DE18E85}" srcOrd="0" destOrd="0" presId="urn:microsoft.com/office/officeart/2005/8/layout/hierarchy4"/>
    <dgm:cxn modelId="{ADF48350-A69C-4999-836B-E307BB134809}" type="presParOf" srcId="{192036C1-CCE7-4C41-A9B5-FA1EA2A5BA3B}" destId="{17260956-D228-4D89-9EDC-E96F048F7E8E}" srcOrd="1" destOrd="0" presId="urn:microsoft.com/office/officeart/2005/8/layout/hierarchy4"/>
    <dgm:cxn modelId="{C1FEBF5D-0AD3-412A-A5FA-F9765EA4F716}" type="presParOf" srcId="{C8B90695-CBB1-4428-AA6F-D5642EA67769}" destId="{BEF6505D-30CA-4B5F-B29A-3F445B1946E4}" srcOrd="1" destOrd="0" presId="urn:microsoft.com/office/officeart/2005/8/layout/hierarchy4"/>
    <dgm:cxn modelId="{4BCBF0B5-0209-4945-B9D3-F1F6C313B30E}" type="presParOf" srcId="{C8B90695-CBB1-4428-AA6F-D5642EA67769}" destId="{E26DCC7A-A54B-4BB1-BD62-362A824F88C6}" srcOrd="2" destOrd="0" presId="urn:microsoft.com/office/officeart/2005/8/layout/hierarchy4"/>
    <dgm:cxn modelId="{5B5F0309-9428-4755-B6AB-D0E8D4911A07}" type="presParOf" srcId="{E26DCC7A-A54B-4BB1-BD62-362A824F88C6}" destId="{BCA54EEF-D1F7-4AB4-AD0F-73ABC4B75E55}" srcOrd="0" destOrd="0" presId="urn:microsoft.com/office/officeart/2005/8/layout/hierarchy4"/>
    <dgm:cxn modelId="{07E80DF3-B224-4174-B7DA-C0BA9250234F}" type="presParOf" srcId="{E26DCC7A-A54B-4BB1-BD62-362A824F88C6}" destId="{DE26835C-6ACB-435D-8A77-609DB7DD6DE9}" srcOrd="1" destOrd="0" presId="urn:microsoft.com/office/officeart/2005/8/layout/hierarchy4"/>
    <dgm:cxn modelId="{1833F6F0-C727-4340-903C-E6A76CDF667F}" type="presParOf" srcId="{C8B90695-CBB1-4428-AA6F-D5642EA67769}" destId="{2411A429-E94B-45B6-8058-08BB63FBF2F4}" srcOrd="3" destOrd="0" presId="urn:microsoft.com/office/officeart/2005/8/layout/hierarchy4"/>
    <dgm:cxn modelId="{E0271D92-76C1-4755-A4A8-68EAC2CC7FF3}" type="presParOf" srcId="{C8B90695-CBB1-4428-AA6F-D5642EA67769}" destId="{F67D2316-AC86-4024-9063-9DA7B8428798}" srcOrd="4" destOrd="0" presId="urn:microsoft.com/office/officeart/2005/8/layout/hierarchy4"/>
    <dgm:cxn modelId="{753208B2-AB91-43EB-95C4-B6BC6B417832}" type="presParOf" srcId="{F67D2316-AC86-4024-9063-9DA7B8428798}" destId="{80898BE1-4329-41AA-8E94-C5BFE6DE835A}" srcOrd="0" destOrd="0" presId="urn:microsoft.com/office/officeart/2005/8/layout/hierarchy4"/>
    <dgm:cxn modelId="{49D36713-BACF-4B28-9354-63BFDF09BD95}" type="presParOf" srcId="{F67D2316-AC86-4024-9063-9DA7B8428798}" destId="{7F88B8A5-DC54-4A72-A7CB-82E85DC05729}" srcOrd="1" destOrd="0" presId="urn:microsoft.com/office/officeart/2005/8/layout/hierarchy4"/>
    <dgm:cxn modelId="{B9782C2C-8557-40C5-BB75-7D6C94777F3D}" type="presParOf" srcId="{C8B90695-CBB1-4428-AA6F-D5642EA67769}" destId="{2F5C2FDC-225D-4471-8921-EC694DF46BE9}" srcOrd="5" destOrd="0" presId="urn:microsoft.com/office/officeart/2005/8/layout/hierarchy4"/>
    <dgm:cxn modelId="{BD22394D-A1FD-494B-AEB5-1F21E957D409}" type="presParOf" srcId="{C8B90695-CBB1-4428-AA6F-D5642EA67769}" destId="{5F04A66E-0CD9-4826-B9C8-A1CEE732C9DB}" srcOrd="6" destOrd="0" presId="urn:microsoft.com/office/officeart/2005/8/layout/hierarchy4"/>
    <dgm:cxn modelId="{ACD4AB94-8C00-4785-A4EF-CFA0D261AE5F}" type="presParOf" srcId="{5F04A66E-0CD9-4826-B9C8-A1CEE732C9DB}" destId="{9CE89D33-C3ED-4C19-8C92-62686F9BA22A}" srcOrd="0" destOrd="0" presId="urn:microsoft.com/office/officeart/2005/8/layout/hierarchy4"/>
    <dgm:cxn modelId="{B6B6DA79-0E55-4022-9EAE-905CF51E3A51}" type="presParOf" srcId="{5F04A66E-0CD9-4826-B9C8-A1CEE732C9DB}" destId="{89885A76-E520-4049-B9B6-DE98413168ED}" srcOrd="1" destOrd="0" presId="urn:microsoft.com/office/officeart/2005/8/layout/hierarchy4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B09059C-966B-CF4F-B458-9B286EB57EA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41A74C0-9252-9049-9150-075B999A9BC3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pPr>
            <a:buClr>
              <a:srgbClr val="152B48"/>
            </a:buClr>
          </a:pPr>
          <a:r>
            <a:rPr lang="es-ES_tradnl" sz="2400" dirty="0">
              <a:solidFill>
                <a:srgbClr val="152B48"/>
              </a:solidFill>
              <a:latin typeface="Montserrat" pitchFamily="2" charset="77"/>
            </a:rPr>
            <a:t>Diagnóstico.</a:t>
          </a:r>
          <a:endParaRPr lang="es-CO" sz="2400" dirty="0">
            <a:solidFill>
              <a:srgbClr val="152B48"/>
            </a:solidFill>
            <a:latin typeface="Montserrat" pitchFamily="2" charset="77"/>
          </a:endParaRPr>
        </a:p>
      </dgm:t>
    </dgm:pt>
    <dgm:pt modelId="{8EBDD985-BE66-5249-97B3-59AC2BAFE19A}" type="parTrans" cxnId="{A825B261-3E1B-064B-A247-8E604D486245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EFE6DEDA-807E-F14F-AAE0-5F686B86472C}" type="sibTrans" cxnId="{A825B261-3E1B-064B-A247-8E604D486245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8A8220D5-83EA-1D4F-82CF-529D110FAFF9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pPr>
            <a:buClr>
              <a:srgbClr val="152B48"/>
            </a:buClr>
          </a:pPr>
          <a:r>
            <a:rPr lang="es-ES_tradnl" sz="2400" dirty="0">
              <a:solidFill>
                <a:srgbClr val="152B48"/>
              </a:solidFill>
              <a:latin typeface="Montserrat" pitchFamily="2" charset="77"/>
            </a:rPr>
            <a:t>Síntomas.</a:t>
          </a:r>
          <a:endParaRPr lang="es-CO" sz="2400" dirty="0">
            <a:solidFill>
              <a:srgbClr val="152B48"/>
            </a:solidFill>
            <a:latin typeface="Montserrat" pitchFamily="2" charset="77"/>
          </a:endParaRPr>
        </a:p>
      </dgm:t>
    </dgm:pt>
    <dgm:pt modelId="{0B74CD9B-F9D0-3446-95B5-5303085D604B}" type="parTrans" cxnId="{0E213808-DE88-B54C-AD8C-CF8BBCC4FC8F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679394E7-6B95-034D-AD17-5B025E6D2050}" type="sibTrans" cxnId="{0E213808-DE88-B54C-AD8C-CF8BBCC4FC8F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BAA5279-D4B6-8349-AE53-23899B728861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pPr>
            <a:buClr>
              <a:srgbClr val="152B48"/>
            </a:buClr>
          </a:pPr>
          <a:r>
            <a:rPr lang="es-ES_tradnl" sz="2400" dirty="0">
              <a:solidFill>
                <a:srgbClr val="152B48"/>
              </a:solidFill>
              <a:latin typeface="Montserrat" pitchFamily="2" charset="77"/>
            </a:rPr>
            <a:t>Tratamiento.</a:t>
          </a:r>
          <a:endParaRPr lang="es-CO" sz="2400" dirty="0">
            <a:solidFill>
              <a:srgbClr val="152B48"/>
            </a:solidFill>
            <a:latin typeface="Montserrat" pitchFamily="2" charset="77"/>
          </a:endParaRPr>
        </a:p>
      </dgm:t>
    </dgm:pt>
    <dgm:pt modelId="{56054DF0-0EDD-E140-8C51-A9FB7B798884}" type="parTrans" cxnId="{1EC417CA-146F-254A-AE85-4598551E7E3C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D2EA2B5C-F85F-0F4F-B414-F4124FF0B3F4}" type="sibTrans" cxnId="{1EC417CA-146F-254A-AE85-4598551E7E3C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9C7E1BC7-629B-9443-A02F-DEA56E40D5EB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pPr>
            <a:buClr>
              <a:srgbClr val="152B48"/>
            </a:buClr>
          </a:pPr>
          <a:r>
            <a:rPr lang="es-ES_tradnl" sz="2400" dirty="0">
              <a:solidFill>
                <a:srgbClr val="152B48"/>
              </a:solidFill>
              <a:latin typeface="Montserrat" pitchFamily="2" charset="77"/>
            </a:rPr>
            <a:t>Medicamentos.</a:t>
          </a:r>
          <a:endParaRPr lang="es-CO" sz="2400" dirty="0">
            <a:solidFill>
              <a:srgbClr val="152B48"/>
            </a:solidFill>
            <a:latin typeface="Montserrat" pitchFamily="2" charset="77"/>
          </a:endParaRPr>
        </a:p>
      </dgm:t>
    </dgm:pt>
    <dgm:pt modelId="{2CC9A395-94C6-B040-8446-F21658DAA3D6}" type="parTrans" cxnId="{9DA577A5-699A-CD44-932D-F618EC4C2ACE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C078BC22-28CF-6B48-8ABD-99BCB4086A22}" type="sibTrans" cxnId="{9DA577A5-699A-CD44-932D-F618EC4C2ACE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08821979-59BF-4A4F-8081-12D891088465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pPr>
            <a:buClr>
              <a:srgbClr val="152B48"/>
            </a:buClr>
          </a:pPr>
          <a:r>
            <a:rPr lang="es-ES_tradnl" sz="2400" dirty="0">
              <a:solidFill>
                <a:srgbClr val="152B48"/>
              </a:solidFill>
              <a:latin typeface="Montserrat" pitchFamily="2" charset="77"/>
            </a:rPr>
            <a:t>Psicoterapia.</a:t>
          </a:r>
          <a:endParaRPr lang="es-CO" sz="2400" dirty="0">
            <a:solidFill>
              <a:srgbClr val="152B48"/>
            </a:solidFill>
            <a:latin typeface="Montserrat" pitchFamily="2" charset="77"/>
          </a:endParaRPr>
        </a:p>
      </dgm:t>
    </dgm:pt>
    <dgm:pt modelId="{D0D3D111-7D10-374D-9E4F-66CF35C4F0C3}" type="parTrans" cxnId="{95B0C3B2-8FFD-A349-94A2-1BFFBE67F774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0D08C723-6868-A040-9772-7F8D84D140B1}" type="sibTrans" cxnId="{95B0C3B2-8FFD-A349-94A2-1BFFBE67F774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AD1B104F-4BF6-45F3-BD6C-124BDC415DA0}">
      <dgm:prSet custT="1"/>
      <dgm:spPr>
        <a:solidFill>
          <a:srgbClr val="152B48"/>
        </a:solidFill>
      </dgm:spPr>
      <dgm:t>
        <a:bodyPr anchor="ctr"/>
        <a:lstStyle/>
        <a:p>
          <a:pPr algn="ctr"/>
          <a:r>
            <a:rPr lang="es-CO" sz="3200" b="1" dirty="0">
              <a:latin typeface="Montserrat" pitchFamily="2" charset="77"/>
            </a:rPr>
            <a:t>Psicoeducación</a:t>
          </a:r>
        </a:p>
      </dgm:t>
    </dgm:pt>
    <dgm:pt modelId="{21D6D73C-4BB0-43FD-A61C-8EFB07594E51}" type="parTrans" cxnId="{8C139A40-B720-4FCC-8945-4B00F0468169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CD39B57-233F-4168-B542-1E8E79994F9E}" type="sibTrans" cxnId="{8C139A40-B720-4FCC-8945-4B00F0468169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EA398DA2-442E-4B40-B4FE-A127C3A54D07}" type="pres">
      <dgm:prSet presAssocID="{0B09059C-966B-CF4F-B458-9B286EB57EAD}" presName="linear" presStyleCnt="0">
        <dgm:presLayoutVars>
          <dgm:animLvl val="lvl"/>
          <dgm:resizeHandles val="exact"/>
        </dgm:presLayoutVars>
      </dgm:prSet>
      <dgm:spPr/>
    </dgm:pt>
    <dgm:pt modelId="{0A50DD80-C0F1-4D13-B5C5-3D00E17ED87A}" type="pres">
      <dgm:prSet presAssocID="{AD1B104F-4BF6-45F3-BD6C-124BDC415DA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E4F01D75-B77C-426A-9A51-EDC03C1B5D7D}" type="pres">
      <dgm:prSet presAssocID="{AD1B104F-4BF6-45F3-BD6C-124BDC415DA0}" presName="childText" presStyleLbl="revTx" presStyleIdx="0" presStyleCnt="1" custScaleY="103470">
        <dgm:presLayoutVars>
          <dgm:bulletEnabled val="1"/>
        </dgm:presLayoutVars>
      </dgm:prSet>
      <dgm:spPr/>
    </dgm:pt>
  </dgm:ptLst>
  <dgm:cxnLst>
    <dgm:cxn modelId="{0E213808-DE88-B54C-AD8C-CF8BBCC4FC8F}" srcId="{AD1B104F-4BF6-45F3-BD6C-124BDC415DA0}" destId="{8A8220D5-83EA-1D4F-82CF-529D110FAFF9}" srcOrd="1" destOrd="0" parTransId="{0B74CD9B-F9D0-3446-95B5-5303085D604B}" sibTransId="{679394E7-6B95-034D-AD17-5B025E6D2050}"/>
    <dgm:cxn modelId="{C8F02B27-56AF-4435-9B0C-E958E21AF708}" type="presOf" srcId="{AD1B104F-4BF6-45F3-BD6C-124BDC415DA0}" destId="{0A50DD80-C0F1-4D13-B5C5-3D00E17ED87A}" srcOrd="0" destOrd="0" presId="urn:microsoft.com/office/officeart/2005/8/layout/vList2"/>
    <dgm:cxn modelId="{067F5629-EC12-4255-BA9B-79F00DE372E9}" type="presOf" srcId="{9C7E1BC7-629B-9443-A02F-DEA56E40D5EB}" destId="{E4F01D75-B77C-426A-9A51-EDC03C1B5D7D}" srcOrd="0" destOrd="3" presId="urn:microsoft.com/office/officeart/2005/8/layout/vList2"/>
    <dgm:cxn modelId="{950C582C-679D-8346-B0C7-968F9E4619DA}" type="presOf" srcId="{0B09059C-966B-CF4F-B458-9B286EB57EAD}" destId="{EA398DA2-442E-4B40-B4FE-A127C3A54D07}" srcOrd="0" destOrd="0" presId="urn:microsoft.com/office/officeart/2005/8/layout/vList2"/>
    <dgm:cxn modelId="{C106542E-4A01-4776-BC98-D84C2EE33D43}" type="presOf" srcId="{C41A74C0-9252-9049-9150-075B999A9BC3}" destId="{E4F01D75-B77C-426A-9A51-EDC03C1B5D7D}" srcOrd="0" destOrd="0" presId="urn:microsoft.com/office/officeart/2005/8/layout/vList2"/>
    <dgm:cxn modelId="{8C139A40-B720-4FCC-8945-4B00F0468169}" srcId="{0B09059C-966B-CF4F-B458-9B286EB57EAD}" destId="{AD1B104F-4BF6-45F3-BD6C-124BDC415DA0}" srcOrd="0" destOrd="0" parTransId="{21D6D73C-4BB0-43FD-A61C-8EFB07594E51}" sibTransId="{7CD39B57-233F-4168-B542-1E8E79994F9E}"/>
    <dgm:cxn modelId="{A825B261-3E1B-064B-A247-8E604D486245}" srcId="{AD1B104F-4BF6-45F3-BD6C-124BDC415DA0}" destId="{C41A74C0-9252-9049-9150-075B999A9BC3}" srcOrd="0" destOrd="0" parTransId="{8EBDD985-BE66-5249-97B3-59AC2BAFE19A}" sibTransId="{EFE6DEDA-807E-F14F-AAE0-5F686B86472C}"/>
    <dgm:cxn modelId="{3EE9C18D-F31A-405F-99A7-4133564B322C}" type="presOf" srcId="{7BAA5279-D4B6-8349-AE53-23899B728861}" destId="{E4F01D75-B77C-426A-9A51-EDC03C1B5D7D}" srcOrd="0" destOrd="2" presId="urn:microsoft.com/office/officeart/2005/8/layout/vList2"/>
    <dgm:cxn modelId="{9DA577A5-699A-CD44-932D-F618EC4C2ACE}" srcId="{AD1B104F-4BF6-45F3-BD6C-124BDC415DA0}" destId="{9C7E1BC7-629B-9443-A02F-DEA56E40D5EB}" srcOrd="3" destOrd="0" parTransId="{2CC9A395-94C6-B040-8446-F21658DAA3D6}" sibTransId="{C078BC22-28CF-6B48-8ABD-99BCB4086A22}"/>
    <dgm:cxn modelId="{95B0C3B2-8FFD-A349-94A2-1BFFBE67F774}" srcId="{AD1B104F-4BF6-45F3-BD6C-124BDC415DA0}" destId="{08821979-59BF-4A4F-8081-12D891088465}" srcOrd="4" destOrd="0" parTransId="{D0D3D111-7D10-374D-9E4F-66CF35C4F0C3}" sibTransId="{0D08C723-6868-A040-9772-7F8D84D140B1}"/>
    <dgm:cxn modelId="{4862E0B3-D8E4-48C4-B188-C7070DEE53EB}" type="presOf" srcId="{8A8220D5-83EA-1D4F-82CF-529D110FAFF9}" destId="{E4F01D75-B77C-426A-9A51-EDC03C1B5D7D}" srcOrd="0" destOrd="1" presId="urn:microsoft.com/office/officeart/2005/8/layout/vList2"/>
    <dgm:cxn modelId="{39BED7B6-B36C-4AF2-99E9-192AA169FC2B}" type="presOf" srcId="{08821979-59BF-4A4F-8081-12D891088465}" destId="{E4F01D75-B77C-426A-9A51-EDC03C1B5D7D}" srcOrd="0" destOrd="4" presId="urn:microsoft.com/office/officeart/2005/8/layout/vList2"/>
    <dgm:cxn modelId="{1EC417CA-146F-254A-AE85-4598551E7E3C}" srcId="{AD1B104F-4BF6-45F3-BD6C-124BDC415DA0}" destId="{7BAA5279-D4B6-8349-AE53-23899B728861}" srcOrd="2" destOrd="0" parTransId="{56054DF0-0EDD-E140-8C51-A9FB7B798884}" sibTransId="{D2EA2B5C-F85F-0F4F-B414-F4124FF0B3F4}"/>
    <dgm:cxn modelId="{5224A483-007F-4181-8C9C-D3A3FA6B6913}" type="presParOf" srcId="{EA398DA2-442E-4B40-B4FE-A127C3A54D07}" destId="{0A50DD80-C0F1-4D13-B5C5-3D00E17ED87A}" srcOrd="0" destOrd="0" presId="urn:microsoft.com/office/officeart/2005/8/layout/vList2"/>
    <dgm:cxn modelId="{F0204D69-A6B5-4FA5-ADDB-24FD808ECF20}" type="presParOf" srcId="{EA398DA2-442E-4B40-B4FE-A127C3A54D07}" destId="{E4F01D75-B77C-426A-9A51-EDC03C1B5D7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3CBE8E2-8282-A642-A8EC-C83D860EFC14}" type="doc">
      <dgm:prSet loTypeId="urn:microsoft.com/office/officeart/2005/8/layout/hList3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012EA223-DD43-4832-804F-3567605A74E0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ES" sz="4800" dirty="0">
              <a:solidFill>
                <a:schemeClr val="bg1"/>
              </a:solidFill>
              <a:latin typeface="Montserrat" pitchFamily="2" charset="77"/>
            </a:rPr>
            <a:t>Elección</a:t>
          </a:r>
        </a:p>
      </dgm:t>
    </dgm:pt>
    <dgm:pt modelId="{9044C3AC-7C19-414E-A92A-FF89DFAFAEE8}" type="parTrans" cxnId="{000C5C88-3460-4351-9C6B-777FDAABAA12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324E4134-3487-4FC5-8249-530BF93FCB0E}" type="sibTrans" cxnId="{000C5C88-3460-4351-9C6B-777FDAABAA12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32988341-E55D-4BDF-8CD3-5AA93A826C27}">
      <dgm:prSet phldrT="[Texto]"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ES" sz="1800" b="1" dirty="0">
              <a:solidFill>
                <a:srgbClr val="152B48"/>
              </a:solidFill>
              <a:effectLst/>
              <a:latin typeface="Montserrat" pitchFamily="2" charset="77"/>
            </a:rPr>
            <a:t>Psicoterapia:</a:t>
          </a:r>
        </a:p>
      </dgm:t>
    </dgm:pt>
    <dgm:pt modelId="{57FCB44F-6801-43B4-A8E9-C2541953D32C}" type="parTrans" cxnId="{26B54670-23E0-4BE8-88FE-56ABC7A62D18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F76B4555-7C0F-4DEF-8559-E20C46F62337}" type="sibTrans" cxnId="{26B54670-23E0-4BE8-88FE-56ABC7A62D18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B56E9E2E-E66A-4162-A481-5D8DAABE553B}">
      <dgm:prSet phldrT="[Texto]"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ES" sz="2000" b="1" dirty="0">
              <a:solidFill>
                <a:srgbClr val="152B48"/>
              </a:solidFill>
              <a:effectLst/>
              <a:latin typeface="Montserrat" pitchFamily="2" charset="77"/>
            </a:rPr>
            <a:t>Farmacoterapia:</a:t>
          </a:r>
        </a:p>
      </dgm:t>
    </dgm:pt>
    <dgm:pt modelId="{8E0CBB4B-150D-40C3-950F-6EF63F91BD1F}" type="parTrans" cxnId="{1A7EB4E6-866A-438C-A322-4510A6A91649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A84208B8-F5CD-4EBA-9C14-B93F8559236C}" type="sibTrans" cxnId="{1A7EB4E6-866A-438C-A322-4510A6A91649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95ACBCB0-16C9-453E-88D0-A94BABB68B3B}">
      <dgm:prSet phldrT="[Texto]"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MX" sz="1400" dirty="0">
              <a:solidFill>
                <a:srgbClr val="152B48"/>
              </a:solidFill>
              <a:effectLst/>
              <a:latin typeface="Montserrat" pitchFamily="2" charset="77"/>
            </a:rPr>
            <a:t>El paciente prefiere la TCC a la medicación.</a:t>
          </a:r>
          <a:endParaRPr lang="es-ES" sz="1400" dirty="0">
            <a:solidFill>
              <a:srgbClr val="152B48"/>
            </a:solidFill>
            <a:effectLst/>
            <a:latin typeface="Montserrat" pitchFamily="2" charset="77"/>
          </a:endParaRPr>
        </a:p>
      </dgm:t>
    </dgm:pt>
    <dgm:pt modelId="{57E76107-09AC-42F2-AE11-9C858FCEB46B}" type="parTrans" cxnId="{FF1A7A6B-860B-48DB-9433-341CEE122E4B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4BD59DAB-6225-406B-8508-BEE24E709687}" type="sibTrans" cxnId="{FF1A7A6B-860B-48DB-9433-341CEE122E4B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5EFA55CA-D432-476A-B8CE-B8DF54FE60DD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MX" sz="1400" dirty="0">
              <a:solidFill>
                <a:srgbClr val="152B48"/>
              </a:solidFill>
              <a:effectLst/>
              <a:latin typeface="Montserrat" pitchFamily="2" charset="77"/>
            </a:rPr>
            <a:t>El paciente tiene TOC sin trastornos comórbidos que r</a:t>
          </a:r>
          <a:r>
            <a:rPr lang="es-CO" sz="1400" dirty="0">
              <a:solidFill>
                <a:srgbClr val="152B48"/>
              </a:solidFill>
              <a:effectLst/>
              <a:latin typeface="Montserrat" pitchFamily="2" charset="77"/>
            </a:rPr>
            <a:t>equieren medicación.</a:t>
          </a:r>
        </a:p>
      </dgm:t>
    </dgm:pt>
    <dgm:pt modelId="{77A188EC-34AC-4877-917C-AFA74EE1A127}" type="parTrans" cxnId="{D6DCAC33-D409-45C5-9248-A1ADCEDAF3C6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EA19CFA8-7ADC-4701-9343-7F96F29F7FAB}" type="sibTrans" cxnId="{D6DCAC33-D409-45C5-9248-A1ADCEDAF3C6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69B81549-CFA0-4ED3-9A15-432D6AF656D7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MX" sz="1400" dirty="0">
              <a:solidFill>
                <a:srgbClr val="152B48"/>
              </a:solidFill>
              <a:effectLst/>
              <a:latin typeface="Montserrat" pitchFamily="2" charset="77"/>
            </a:rPr>
            <a:t>Los ISRS no se recomiendan o deben usarse con precaución (trastorno bipolar comórbido</a:t>
          </a:r>
          <a:r>
            <a:rPr lang="es-CO" sz="1400" dirty="0">
              <a:solidFill>
                <a:srgbClr val="152B48"/>
              </a:solidFill>
              <a:effectLst/>
              <a:latin typeface="Montserrat" pitchFamily="2" charset="77"/>
            </a:rPr>
            <a:t>, intolerancia o embarazo).</a:t>
          </a:r>
        </a:p>
      </dgm:t>
    </dgm:pt>
    <dgm:pt modelId="{A1059CCD-38AB-4816-907B-F0AE37E5DCD4}" type="parTrans" cxnId="{FA79DF51-2CF0-435E-8374-D0A1305C14CA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972D61C7-E57D-47CF-9FE7-06BE3849870B}" type="sibTrans" cxnId="{FA79DF51-2CF0-435E-8374-D0A1305C14CA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73E3C77B-F25C-44DC-8FFC-C7D5E2B1C76C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MX" sz="1400" dirty="0">
              <a:solidFill>
                <a:srgbClr val="152B48"/>
              </a:solidFill>
              <a:effectLst/>
              <a:latin typeface="Montserrat" pitchFamily="2" charset="77"/>
            </a:rPr>
            <a:t>El paciente muestra motivación para participar en psicoterapia.</a:t>
          </a:r>
          <a:endParaRPr lang="es-CO" sz="1400" dirty="0">
            <a:solidFill>
              <a:srgbClr val="152B48"/>
            </a:solidFill>
            <a:effectLst/>
            <a:latin typeface="Montserrat" pitchFamily="2" charset="77"/>
          </a:endParaRPr>
        </a:p>
      </dgm:t>
    </dgm:pt>
    <dgm:pt modelId="{DF11DE4F-C882-4C4E-9427-C2B0C5B38117}" type="parTrans" cxnId="{CEB11A5D-ACE3-42EA-B04F-985F0398C1DC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8708D50B-1456-4BF6-A58B-5FBDED50CC91}" type="sibTrans" cxnId="{CEB11A5D-ACE3-42EA-B04F-985F0398C1DC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09BC7CB9-D2B8-4EE6-B336-FA266C679C54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CO" sz="1400" dirty="0">
              <a:solidFill>
                <a:srgbClr val="152B48"/>
              </a:solidFill>
              <a:effectLst/>
              <a:latin typeface="Montserrat" pitchFamily="2" charset="77"/>
            </a:rPr>
            <a:t>Está disponible.</a:t>
          </a:r>
        </a:p>
      </dgm:t>
    </dgm:pt>
    <dgm:pt modelId="{5828ED61-F8E5-4BEF-99A6-FEA0D268D03E}" type="parTrans" cxnId="{2EA49D6A-BFF1-4654-AFFC-C9CF9105BC8F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A71693C1-2EC4-4435-A2EA-FCD5D03BEE4A}" type="sibTrans" cxnId="{2EA49D6A-BFF1-4654-AFFC-C9CF9105BC8F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0B9EC531-1FC7-4AD4-919C-095C0710A730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MX" sz="1400" dirty="0">
              <a:solidFill>
                <a:srgbClr val="152B48"/>
              </a:solidFill>
              <a:effectLst/>
              <a:latin typeface="Montserrat" pitchFamily="2" charset="77"/>
            </a:rPr>
            <a:t>El paciente tiene una respuesta al tratamiento anterior a la TCC.</a:t>
          </a:r>
          <a:endParaRPr lang="es-CO" sz="1400" dirty="0">
            <a:solidFill>
              <a:srgbClr val="152B48"/>
            </a:solidFill>
            <a:effectLst/>
            <a:latin typeface="Montserrat" pitchFamily="2" charset="77"/>
          </a:endParaRPr>
        </a:p>
      </dgm:t>
    </dgm:pt>
    <dgm:pt modelId="{3C3AE168-8511-47B6-8A59-309A4FD07D12}" type="parTrans" cxnId="{1E0BB095-0F27-4BFE-AA5A-FBF2DBE1C4D1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E451B47E-1D6E-422A-953A-64FFFAEB2E50}" type="sibTrans" cxnId="{1E0BB095-0F27-4BFE-AA5A-FBF2DBE1C4D1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1F3D9342-C24C-4580-8355-B46349E448AE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CO" sz="1400" dirty="0">
              <a:solidFill>
                <a:srgbClr val="152B48"/>
              </a:solidFill>
              <a:effectLst/>
              <a:latin typeface="Montserrat" pitchFamily="2" charset="77"/>
            </a:rPr>
            <a:t>TOC pediátrico.</a:t>
          </a:r>
        </a:p>
      </dgm:t>
    </dgm:pt>
    <dgm:pt modelId="{9134F488-6915-4883-B42C-D8259AF08144}" type="parTrans" cxnId="{8C98271C-75FE-426C-8106-F701FC1192D8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D94C325D-A926-45F7-A01E-3A551F01A617}" type="sibTrans" cxnId="{8C98271C-75FE-426C-8106-F701FC1192D8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B47AA2FC-6423-426A-95BC-6AA577D95BC8}">
      <dgm:prSet phldrT="[Texto]"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MX" sz="1600" dirty="0">
              <a:solidFill>
                <a:srgbClr val="152B48"/>
              </a:solidFill>
              <a:effectLst/>
              <a:latin typeface="Montserrat" pitchFamily="2" charset="77"/>
            </a:rPr>
            <a:t>El paciente prefiere la medicación a la TCC.</a:t>
          </a:r>
          <a:endParaRPr lang="es-ES" sz="1600" dirty="0">
            <a:solidFill>
              <a:srgbClr val="152B48"/>
            </a:solidFill>
            <a:effectLst/>
            <a:latin typeface="Montserrat" pitchFamily="2" charset="77"/>
          </a:endParaRPr>
        </a:p>
      </dgm:t>
    </dgm:pt>
    <dgm:pt modelId="{83DBE92C-6B4F-47B3-9B94-11CD0AB5F206}" type="parTrans" cxnId="{80A35111-BC78-4241-AF47-D3F73D93F302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0FF5C954-3EAB-400E-95E6-BFBBF30E6EA5}" type="sibTrans" cxnId="{80A35111-BC78-4241-AF47-D3F73D93F302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E96595B0-C5F6-42E3-964D-9FF80898EEF5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MX" sz="1600" dirty="0">
              <a:solidFill>
                <a:srgbClr val="152B48"/>
              </a:solidFill>
              <a:effectLst/>
              <a:latin typeface="Montserrat" pitchFamily="2" charset="77"/>
            </a:rPr>
            <a:t>El paciente tiene TOC severo que impide el compromiso con la TCC.</a:t>
          </a:r>
          <a:endParaRPr lang="es-CO" sz="1600" dirty="0">
            <a:solidFill>
              <a:srgbClr val="152B48"/>
            </a:solidFill>
            <a:effectLst/>
            <a:latin typeface="Montserrat" pitchFamily="2" charset="77"/>
          </a:endParaRPr>
        </a:p>
      </dgm:t>
    </dgm:pt>
    <dgm:pt modelId="{9EEC05F6-22E3-4185-A861-68930E45D583}" type="parTrans" cxnId="{22FBACB9-B2C7-4F2D-B8BB-FE123DC531EC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BD6A6DBA-CAC6-40B3-B3D6-42658F50266F}" type="sibTrans" cxnId="{22FBACB9-B2C7-4F2D-B8BB-FE123DC531EC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B6A3CD54-1DA8-4D99-AB63-EADE4D6B073E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MX" sz="1600" dirty="0">
              <a:solidFill>
                <a:srgbClr val="152B48"/>
              </a:solidFill>
              <a:effectLst/>
              <a:latin typeface="Montserrat" pitchFamily="2" charset="77"/>
            </a:rPr>
            <a:t>El paciente tiene trastornos comórbidos para los que se recomiendan ISRS (como depresión mayor).</a:t>
          </a:r>
          <a:endParaRPr lang="es-CO" sz="1600" dirty="0">
            <a:solidFill>
              <a:srgbClr val="152B48"/>
            </a:solidFill>
            <a:effectLst/>
            <a:latin typeface="Montserrat" pitchFamily="2" charset="77"/>
          </a:endParaRPr>
        </a:p>
      </dgm:t>
    </dgm:pt>
    <dgm:pt modelId="{B27DAFD3-A344-497B-9699-33FB0462A424}" type="parTrans" cxnId="{2D792A96-402C-47EF-AA49-BED78ED6DB1C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2D2433E2-FC37-4959-872F-7AA03539F928}" type="sibTrans" cxnId="{2D792A96-402C-47EF-AA49-BED78ED6DB1C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BC2DE87B-DBA0-49A0-9652-513F102433DE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CO" sz="1600" dirty="0">
              <a:solidFill>
                <a:srgbClr val="152B48"/>
              </a:solidFill>
              <a:effectLst/>
              <a:latin typeface="Montserrat" pitchFamily="2" charset="77"/>
            </a:rPr>
            <a:t>TCC no está disponible.</a:t>
          </a:r>
        </a:p>
      </dgm:t>
    </dgm:pt>
    <dgm:pt modelId="{C335B2E9-E489-4D1C-87EA-0E715B159937}" type="parTrans" cxnId="{440E5AE8-84E5-4F5E-A0A3-3637EA25AEB5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F12FD7FD-AB62-492E-8EBE-8060F2F429A1}" type="sibTrans" cxnId="{440E5AE8-84E5-4F5E-A0A3-3637EA25AEB5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4BFE34E3-8CE9-4063-B2D2-937EA1F99A1F}">
      <dgm:prSet custT="1"/>
      <dgm:spPr>
        <a:noFill/>
        <a:ln>
          <a:solidFill>
            <a:srgbClr val="06AEAA"/>
          </a:solidFill>
        </a:ln>
      </dgm:spPr>
      <dgm:t>
        <a:bodyPr/>
        <a:lstStyle/>
        <a:p>
          <a:r>
            <a:rPr lang="es-MX" sz="1600" dirty="0">
              <a:solidFill>
                <a:srgbClr val="152B48"/>
              </a:solidFill>
              <a:effectLst/>
              <a:latin typeface="Montserrat" pitchFamily="2" charset="77"/>
            </a:rPr>
            <a:t>El paciente tiene una respuesta al tratamiento anterior a un ISRS.</a:t>
          </a:r>
          <a:endParaRPr lang="es-CO" sz="1600" dirty="0">
            <a:solidFill>
              <a:srgbClr val="152B48"/>
            </a:solidFill>
            <a:effectLst/>
            <a:latin typeface="Montserrat" pitchFamily="2" charset="77"/>
          </a:endParaRPr>
        </a:p>
      </dgm:t>
    </dgm:pt>
    <dgm:pt modelId="{345D1C75-B91A-41EB-9F7D-704939FF9A89}" type="parTrans" cxnId="{6BF86A14-708D-4399-948A-29ADE0F7D82A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77AF1259-100F-4D6F-B097-14484AEE673F}" type="sibTrans" cxnId="{6BF86A14-708D-4399-948A-29ADE0F7D82A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8B0E32A2-4099-4B7B-BC60-871A0AC2428E}" type="pres">
      <dgm:prSet presAssocID="{F3CBE8E2-8282-A642-A8EC-C83D860EFC14}" presName="composite" presStyleCnt="0">
        <dgm:presLayoutVars>
          <dgm:chMax val="1"/>
          <dgm:dir/>
          <dgm:resizeHandles val="exact"/>
        </dgm:presLayoutVars>
      </dgm:prSet>
      <dgm:spPr/>
    </dgm:pt>
    <dgm:pt modelId="{B2892E64-5E31-4EEC-934F-C60855DED66E}" type="pres">
      <dgm:prSet presAssocID="{012EA223-DD43-4832-804F-3567605A74E0}" presName="roof" presStyleLbl="dkBgShp" presStyleIdx="0" presStyleCnt="2" custScaleY="51099"/>
      <dgm:spPr/>
    </dgm:pt>
    <dgm:pt modelId="{4F913912-AD8B-44D6-B80E-13916915095B}" type="pres">
      <dgm:prSet presAssocID="{012EA223-DD43-4832-804F-3567605A74E0}" presName="pillars" presStyleCnt="0"/>
      <dgm:spPr/>
    </dgm:pt>
    <dgm:pt modelId="{9014A702-E1E3-409E-B9DF-1DB48D39EAB7}" type="pres">
      <dgm:prSet presAssocID="{012EA223-DD43-4832-804F-3567605A74E0}" presName="pillar1" presStyleLbl="node1" presStyleIdx="0" presStyleCnt="2" custScaleY="113224">
        <dgm:presLayoutVars>
          <dgm:bulletEnabled val="1"/>
        </dgm:presLayoutVars>
      </dgm:prSet>
      <dgm:spPr/>
    </dgm:pt>
    <dgm:pt modelId="{FFEBD28B-FB85-4FF4-8869-53957FC9F18D}" type="pres">
      <dgm:prSet presAssocID="{B56E9E2E-E66A-4162-A481-5D8DAABE553B}" presName="pillarX" presStyleLbl="node1" presStyleIdx="1" presStyleCnt="2" custScaleY="113224">
        <dgm:presLayoutVars>
          <dgm:bulletEnabled val="1"/>
        </dgm:presLayoutVars>
      </dgm:prSet>
      <dgm:spPr/>
    </dgm:pt>
    <dgm:pt modelId="{BCBDD0E9-0331-4774-816E-BE8FD4529404}" type="pres">
      <dgm:prSet presAssocID="{012EA223-DD43-4832-804F-3567605A74E0}" presName="base" presStyleLbl="dkBgShp" presStyleIdx="1" presStyleCnt="2" custLinFactY="-100000" custLinFactNeighborX="6054" custLinFactNeighborY="-122088"/>
      <dgm:spPr>
        <a:noFill/>
        <a:ln>
          <a:noFill/>
        </a:ln>
      </dgm:spPr>
    </dgm:pt>
  </dgm:ptLst>
  <dgm:cxnLst>
    <dgm:cxn modelId="{80A35111-BC78-4241-AF47-D3F73D93F302}" srcId="{B56E9E2E-E66A-4162-A481-5D8DAABE553B}" destId="{B47AA2FC-6423-426A-95BC-6AA577D95BC8}" srcOrd="0" destOrd="0" parTransId="{83DBE92C-6B4F-47B3-9B94-11CD0AB5F206}" sibTransId="{0FF5C954-3EAB-400E-95E6-BFBBF30E6EA5}"/>
    <dgm:cxn modelId="{6BF86A14-708D-4399-948A-29ADE0F7D82A}" srcId="{B56E9E2E-E66A-4162-A481-5D8DAABE553B}" destId="{4BFE34E3-8CE9-4063-B2D2-937EA1F99A1F}" srcOrd="4" destOrd="0" parTransId="{345D1C75-B91A-41EB-9F7D-704939FF9A89}" sibTransId="{77AF1259-100F-4D6F-B097-14484AEE673F}"/>
    <dgm:cxn modelId="{A214BF19-4231-4DDA-9841-1DE0012352EF}" type="presOf" srcId="{E96595B0-C5F6-42E3-964D-9FF80898EEF5}" destId="{FFEBD28B-FB85-4FF4-8869-53957FC9F18D}" srcOrd="0" destOrd="2" presId="urn:microsoft.com/office/officeart/2005/8/layout/hList3"/>
    <dgm:cxn modelId="{8C98271C-75FE-426C-8106-F701FC1192D8}" srcId="{32988341-E55D-4BDF-8CD3-5AA93A826C27}" destId="{1F3D9342-C24C-4580-8355-B46349E448AE}" srcOrd="6" destOrd="0" parTransId="{9134F488-6915-4883-B42C-D8259AF08144}" sibTransId="{D94C325D-A926-45F7-A01E-3A551F01A617}"/>
    <dgm:cxn modelId="{6BB03926-2CEF-4D80-B334-9331AD94019E}" type="presOf" srcId="{0B9EC531-1FC7-4AD4-919C-095C0710A730}" destId="{9014A702-E1E3-409E-B9DF-1DB48D39EAB7}" srcOrd="0" destOrd="6" presId="urn:microsoft.com/office/officeart/2005/8/layout/hList3"/>
    <dgm:cxn modelId="{D6DCAC33-D409-45C5-9248-A1ADCEDAF3C6}" srcId="{32988341-E55D-4BDF-8CD3-5AA93A826C27}" destId="{5EFA55CA-D432-476A-B8CE-B8DF54FE60DD}" srcOrd="1" destOrd="0" parTransId="{77A188EC-34AC-4877-917C-AFA74EE1A127}" sibTransId="{EA19CFA8-7ADC-4701-9343-7F96F29F7FAB}"/>
    <dgm:cxn modelId="{CEB11A5D-ACE3-42EA-B04F-985F0398C1DC}" srcId="{32988341-E55D-4BDF-8CD3-5AA93A826C27}" destId="{73E3C77B-F25C-44DC-8FFC-C7D5E2B1C76C}" srcOrd="3" destOrd="0" parTransId="{DF11DE4F-C882-4C4E-9427-C2B0C5B38117}" sibTransId="{8708D50B-1456-4BF6-A58B-5FBDED50CC91}"/>
    <dgm:cxn modelId="{1824EA66-ABFC-4087-AB70-3838EEA51AF7}" type="presOf" srcId="{012EA223-DD43-4832-804F-3567605A74E0}" destId="{B2892E64-5E31-4EEC-934F-C60855DED66E}" srcOrd="0" destOrd="0" presId="urn:microsoft.com/office/officeart/2005/8/layout/hList3"/>
    <dgm:cxn modelId="{2EA49D6A-BFF1-4654-AFFC-C9CF9105BC8F}" srcId="{32988341-E55D-4BDF-8CD3-5AA93A826C27}" destId="{09BC7CB9-D2B8-4EE6-B336-FA266C679C54}" srcOrd="4" destOrd="0" parTransId="{5828ED61-F8E5-4BEF-99A6-FEA0D268D03E}" sibTransId="{A71693C1-2EC4-4435-A2EA-FCD5D03BEE4A}"/>
    <dgm:cxn modelId="{FF1A7A6B-860B-48DB-9433-341CEE122E4B}" srcId="{32988341-E55D-4BDF-8CD3-5AA93A826C27}" destId="{95ACBCB0-16C9-453E-88D0-A94BABB68B3B}" srcOrd="0" destOrd="0" parTransId="{57E76107-09AC-42F2-AE11-9C858FCEB46B}" sibTransId="{4BD59DAB-6225-406B-8508-BEE24E709687}"/>
    <dgm:cxn modelId="{4AA0634C-A258-43B7-9211-28DEA2983D73}" type="presOf" srcId="{1F3D9342-C24C-4580-8355-B46349E448AE}" destId="{9014A702-E1E3-409E-B9DF-1DB48D39EAB7}" srcOrd="0" destOrd="7" presId="urn:microsoft.com/office/officeart/2005/8/layout/hList3"/>
    <dgm:cxn modelId="{26B54670-23E0-4BE8-88FE-56ABC7A62D18}" srcId="{012EA223-DD43-4832-804F-3567605A74E0}" destId="{32988341-E55D-4BDF-8CD3-5AA93A826C27}" srcOrd="0" destOrd="0" parTransId="{57FCB44F-6801-43B4-A8E9-C2541953D32C}" sibTransId="{F76B4555-7C0F-4DEF-8559-E20C46F62337}"/>
    <dgm:cxn modelId="{FA79DF51-2CF0-435E-8374-D0A1305C14CA}" srcId="{32988341-E55D-4BDF-8CD3-5AA93A826C27}" destId="{69B81549-CFA0-4ED3-9A15-432D6AF656D7}" srcOrd="2" destOrd="0" parTransId="{A1059CCD-38AB-4816-907B-F0AE37E5DCD4}" sibTransId="{972D61C7-E57D-47CF-9FE7-06BE3849870B}"/>
    <dgm:cxn modelId="{76D9177F-A2E6-49B0-83E8-8940A2E56142}" type="presOf" srcId="{95ACBCB0-16C9-453E-88D0-A94BABB68B3B}" destId="{9014A702-E1E3-409E-B9DF-1DB48D39EAB7}" srcOrd="0" destOrd="1" presId="urn:microsoft.com/office/officeart/2005/8/layout/hList3"/>
    <dgm:cxn modelId="{000C5C88-3460-4351-9C6B-777FDAABAA12}" srcId="{F3CBE8E2-8282-A642-A8EC-C83D860EFC14}" destId="{012EA223-DD43-4832-804F-3567605A74E0}" srcOrd="0" destOrd="0" parTransId="{9044C3AC-7C19-414E-A92A-FF89DFAFAEE8}" sibTransId="{324E4134-3487-4FC5-8249-530BF93FCB0E}"/>
    <dgm:cxn modelId="{E90CA18A-4EFE-4243-A888-B536EDBF495B}" type="presOf" srcId="{BC2DE87B-DBA0-49A0-9652-513F102433DE}" destId="{FFEBD28B-FB85-4FF4-8869-53957FC9F18D}" srcOrd="0" destOrd="4" presId="urn:microsoft.com/office/officeart/2005/8/layout/hList3"/>
    <dgm:cxn modelId="{C0FEDD8A-CAD5-4A92-84B0-E3C3284E70F3}" type="presOf" srcId="{B56E9E2E-E66A-4162-A481-5D8DAABE553B}" destId="{FFEBD28B-FB85-4FF4-8869-53957FC9F18D}" srcOrd="0" destOrd="0" presId="urn:microsoft.com/office/officeart/2005/8/layout/hList3"/>
    <dgm:cxn modelId="{C65AA493-914A-467C-A2F0-842644191FAC}" type="presOf" srcId="{32988341-E55D-4BDF-8CD3-5AA93A826C27}" destId="{9014A702-E1E3-409E-B9DF-1DB48D39EAB7}" srcOrd="0" destOrd="0" presId="urn:microsoft.com/office/officeart/2005/8/layout/hList3"/>
    <dgm:cxn modelId="{1E0BB095-0F27-4BFE-AA5A-FBF2DBE1C4D1}" srcId="{32988341-E55D-4BDF-8CD3-5AA93A826C27}" destId="{0B9EC531-1FC7-4AD4-919C-095C0710A730}" srcOrd="5" destOrd="0" parTransId="{3C3AE168-8511-47B6-8A59-309A4FD07D12}" sibTransId="{E451B47E-1D6E-422A-953A-64FFFAEB2E50}"/>
    <dgm:cxn modelId="{2D792A96-402C-47EF-AA49-BED78ED6DB1C}" srcId="{B56E9E2E-E66A-4162-A481-5D8DAABE553B}" destId="{B6A3CD54-1DA8-4D99-AB63-EADE4D6B073E}" srcOrd="2" destOrd="0" parTransId="{B27DAFD3-A344-497B-9699-33FB0462A424}" sibTransId="{2D2433E2-FC37-4959-872F-7AA03539F928}"/>
    <dgm:cxn modelId="{99A7989B-5330-4FCB-94A1-3EF43BE23CAB}" type="presOf" srcId="{09BC7CB9-D2B8-4EE6-B336-FA266C679C54}" destId="{9014A702-E1E3-409E-B9DF-1DB48D39EAB7}" srcOrd="0" destOrd="5" presId="urn:microsoft.com/office/officeart/2005/8/layout/hList3"/>
    <dgm:cxn modelId="{97A307AA-FC69-460F-A296-0CFFC4BD6FB6}" type="presOf" srcId="{69B81549-CFA0-4ED3-9A15-432D6AF656D7}" destId="{9014A702-E1E3-409E-B9DF-1DB48D39EAB7}" srcOrd="0" destOrd="3" presId="urn:microsoft.com/office/officeart/2005/8/layout/hList3"/>
    <dgm:cxn modelId="{22FBACB9-B2C7-4F2D-B8BB-FE123DC531EC}" srcId="{B56E9E2E-E66A-4162-A481-5D8DAABE553B}" destId="{E96595B0-C5F6-42E3-964D-9FF80898EEF5}" srcOrd="1" destOrd="0" parTransId="{9EEC05F6-22E3-4185-A861-68930E45D583}" sibTransId="{BD6A6DBA-CAC6-40B3-B3D6-42658F50266F}"/>
    <dgm:cxn modelId="{D42129BA-114B-4036-9165-718B7A0C7153}" type="presOf" srcId="{B47AA2FC-6423-426A-95BC-6AA577D95BC8}" destId="{FFEBD28B-FB85-4FF4-8869-53957FC9F18D}" srcOrd="0" destOrd="1" presId="urn:microsoft.com/office/officeart/2005/8/layout/hList3"/>
    <dgm:cxn modelId="{2A50C2C5-A588-4C79-86CD-124F12363D5E}" type="presOf" srcId="{4BFE34E3-8CE9-4063-B2D2-937EA1F99A1F}" destId="{FFEBD28B-FB85-4FF4-8869-53957FC9F18D}" srcOrd="0" destOrd="5" presId="urn:microsoft.com/office/officeart/2005/8/layout/hList3"/>
    <dgm:cxn modelId="{885F74C8-E63F-4CDE-AD87-76BCB9391836}" type="presOf" srcId="{F3CBE8E2-8282-A642-A8EC-C83D860EFC14}" destId="{8B0E32A2-4099-4B7B-BC60-871A0AC2428E}" srcOrd="0" destOrd="0" presId="urn:microsoft.com/office/officeart/2005/8/layout/hList3"/>
    <dgm:cxn modelId="{1A7EB4E6-866A-438C-A322-4510A6A91649}" srcId="{012EA223-DD43-4832-804F-3567605A74E0}" destId="{B56E9E2E-E66A-4162-A481-5D8DAABE553B}" srcOrd="1" destOrd="0" parTransId="{8E0CBB4B-150D-40C3-950F-6EF63F91BD1F}" sibTransId="{A84208B8-F5CD-4EBA-9C14-B93F8559236C}"/>
    <dgm:cxn modelId="{1DFDA9E7-691E-45D7-9B48-07515C33CB9D}" type="presOf" srcId="{5EFA55CA-D432-476A-B8CE-B8DF54FE60DD}" destId="{9014A702-E1E3-409E-B9DF-1DB48D39EAB7}" srcOrd="0" destOrd="2" presId="urn:microsoft.com/office/officeart/2005/8/layout/hList3"/>
    <dgm:cxn modelId="{440E5AE8-84E5-4F5E-A0A3-3637EA25AEB5}" srcId="{B56E9E2E-E66A-4162-A481-5D8DAABE553B}" destId="{BC2DE87B-DBA0-49A0-9652-513F102433DE}" srcOrd="3" destOrd="0" parTransId="{C335B2E9-E489-4D1C-87EA-0E715B159937}" sibTransId="{F12FD7FD-AB62-492E-8EBE-8060F2F429A1}"/>
    <dgm:cxn modelId="{3C00EFE8-5DEF-4B42-A08E-D2466CB6FA9A}" type="presOf" srcId="{73E3C77B-F25C-44DC-8FFC-C7D5E2B1C76C}" destId="{9014A702-E1E3-409E-B9DF-1DB48D39EAB7}" srcOrd="0" destOrd="4" presId="urn:microsoft.com/office/officeart/2005/8/layout/hList3"/>
    <dgm:cxn modelId="{9675BBE9-B619-4A1E-A3F3-A8B7F16524D5}" type="presOf" srcId="{B6A3CD54-1DA8-4D99-AB63-EADE4D6B073E}" destId="{FFEBD28B-FB85-4FF4-8869-53957FC9F18D}" srcOrd="0" destOrd="3" presId="urn:microsoft.com/office/officeart/2005/8/layout/hList3"/>
    <dgm:cxn modelId="{D3426D66-C248-4FDF-AF5B-1FA938E6499E}" type="presParOf" srcId="{8B0E32A2-4099-4B7B-BC60-871A0AC2428E}" destId="{B2892E64-5E31-4EEC-934F-C60855DED66E}" srcOrd="0" destOrd="0" presId="urn:microsoft.com/office/officeart/2005/8/layout/hList3"/>
    <dgm:cxn modelId="{43202183-F3A8-42F1-81F8-5DA7EDEC8A40}" type="presParOf" srcId="{8B0E32A2-4099-4B7B-BC60-871A0AC2428E}" destId="{4F913912-AD8B-44D6-B80E-13916915095B}" srcOrd="1" destOrd="0" presId="urn:microsoft.com/office/officeart/2005/8/layout/hList3"/>
    <dgm:cxn modelId="{B695F25B-3EC6-4E90-A8F6-CD0BB07D5D17}" type="presParOf" srcId="{4F913912-AD8B-44D6-B80E-13916915095B}" destId="{9014A702-E1E3-409E-B9DF-1DB48D39EAB7}" srcOrd="0" destOrd="0" presId="urn:microsoft.com/office/officeart/2005/8/layout/hList3"/>
    <dgm:cxn modelId="{BBD9ED33-7110-4846-AFB1-7D8F5F8FD7E5}" type="presParOf" srcId="{4F913912-AD8B-44D6-B80E-13916915095B}" destId="{FFEBD28B-FB85-4FF4-8869-53957FC9F18D}" srcOrd="1" destOrd="0" presId="urn:microsoft.com/office/officeart/2005/8/layout/hList3"/>
    <dgm:cxn modelId="{1D325964-FF85-4CFC-906E-BD764ED0257D}" type="presParOf" srcId="{8B0E32A2-4099-4B7B-BC60-871A0AC2428E}" destId="{BCBDD0E9-0331-4774-816E-BE8FD4529404}" srcOrd="2" destOrd="0" presId="urn:microsoft.com/office/officeart/2005/8/layout/hList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9D4DCA-1EFF-D54E-8C1A-CC546EB70566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DB70424-A82C-BC44-8DD6-DAB45A43FDE7}">
      <dgm:prSet/>
      <dgm:spPr>
        <a:solidFill>
          <a:srgbClr val="152B48"/>
        </a:solidFill>
      </dgm:spPr>
      <dgm:t>
        <a:bodyPr/>
        <a:lstStyle/>
        <a:p>
          <a:r>
            <a:rPr lang="es-ES_tradnl" b="1" dirty="0">
              <a:solidFill>
                <a:schemeClr val="bg1"/>
              </a:solidFill>
              <a:latin typeface="Montserrat" pitchFamily="2" charset="77"/>
            </a:rPr>
            <a:t>Iniciar con un ISRS</a:t>
          </a:r>
          <a:endParaRPr lang="es-CO" b="1" dirty="0">
            <a:solidFill>
              <a:schemeClr val="bg1"/>
            </a:solidFill>
            <a:latin typeface="Montserrat" pitchFamily="2" charset="77"/>
          </a:endParaRPr>
        </a:p>
      </dgm:t>
    </dgm:pt>
    <dgm:pt modelId="{47AF4CDE-E766-F641-BCCD-DDBAAC8CF8ED}" type="parTrans" cxnId="{8AA60757-1A59-B240-9B8D-0CEE4A00D16E}">
      <dgm:prSet/>
      <dgm:spPr/>
      <dgm:t>
        <a:bodyPr/>
        <a:lstStyle/>
        <a:p>
          <a:endParaRPr lang="es-ES"/>
        </a:p>
      </dgm:t>
    </dgm:pt>
    <dgm:pt modelId="{A77EF8F8-C68D-FB41-B5FB-1FBCD5D03893}" type="sibTrans" cxnId="{8AA60757-1A59-B240-9B8D-0CEE4A00D16E}">
      <dgm:prSet/>
      <dgm:spPr/>
      <dgm:t>
        <a:bodyPr/>
        <a:lstStyle/>
        <a:p>
          <a:endParaRPr lang="es-ES"/>
        </a:p>
      </dgm:t>
    </dgm:pt>
    <dgm:pt modelId="{5C97731B-7EDB-C94C-BC79-9BAF3B229A3F}">
      <dgm:prSet/>
      <dgm:spPr>
        <a:solidFill>
          <a:schemeClr val="bg1"/>
        </a:solidFill>
        <a:ln>
          <a:solidFill>
            <a:srgbClr val="06AEAA">
              <a:alpha val="90000"/>
            </a:srgbClr>
          </a:solidFill>
        </a:ln>
      </dgm:spPr>
      <dgm:t>
        <a:bodyPr/>
        <a:lstStyle/>
        <a:p>
          <a:r>
            <a:rPr lang="es-ES_tradnl" dirty="0">
              <a:solidFill>
                <a:srgbClr val="152B48"/>
              </a:solidFill>
              <a:latin typeface="Montserrat" pitchFamily="2" charset="77"/>
            </a:rPr>
            <a:t>Todos menos </a:t>
          </a:r>
          <a:r>
            <a:rPr lang="es-ES_tradnl" dirty="0" err="1">
              <a:solidFill>
                <a:srgbClr val="152B48"/>
              </a:solidFill>
              <a:latin typeface="Montserrat" pitchFamily="2" charset="77"/>
            </a:rPr>
            <a:t>citalopram</a:t>
          </a:r>
          <a:r>
            <a:rPr lang="es-ES_tradnl" dirty="0">
              <a:solidFill>
                <a:srgbClr val="152B48"/>
              </a:solidFill>
              <a:latin typeface="Montserrat" pitchFamily="2" charset="77"/>
            </a:rPr>
            <a:t>.</a:t>
          </a:r>
          <a:endParaRPr lang="es-CO" dirty="0">
            <a:solidFill>
              <a:srgbClr val="152B48"/>
            </a:solidFill>
            <a:latin typeface="Montserrat" pitchFamily="2" charset="77"/>
          </a:endParaRPr>
        </a:p>
      </dgm:t>
    </dgm:pt>
    <dgm:pt modelId="{AA98AEA3-F7F4-A440-A65F-D5E720459C60}" type="parTrans" cxnId="{EBE084E3-B3D7-2347-AC2C-B981B7E7D864}">
      <dgm:prSet/>
      <dgm:spPr/>
      <dgm:t>
        <a:bodyPr/>
        <a:lstStyle/>
        <a:p>
          <a:endParaRPr lang="es-ES"/>
        </a:p>
      </dgm:t>
    </dgm:pt>
    <dgm:pt modelId="{B8E45495-6752-BF4F-997D-5CD958C642DC}" type="sibTrans" cxnId="{EBE084E3-B3D7-2347-AC2C-B981B7E7D864}">
      <dgm:prSet/>
      <dgm:spPr/>
      <dgm:t>
        <a:bodyPr/>
        <a:lstStyle/>
        <a:p>
          <a:endParaRPr lang="es-ES"/>
        </a:p>
      </dgm:t>
    </dgm:pt>
    <dgm:pt modelId="{0C60592E-BFE5-2641-922C-669DDCAEA8EA}">
      <dgm:prSet/>
      <dgm:spPr>
        <a:solidFill>
          <a:schemeClr val="bg1"/>
        </a:solidFill>
        <a:ln>
          <a:solidFill>
            <a:srgbClr val="06AEAA">
              <a:alpha val="90000"/>
            </a:srgbClr>
          </a:solidFill>
        </a:ln>
      </dgm:spPr>
      <dgm:t>
        <a:bodyPr/>
        <a:lstStyle/>
        <a:p>
          <a:r>
            <a:rPr lang="es-ES_tradnl" dirty="0">
              <a:solidFill>
                <a:srgbClr val="152B48"/>
              </a:solidFill>
              <a:latin typeface="Montserrat" pitchFamily="2" charset="77"/>
            </a:rPr>
            <a:t>A dosis altas hay mejor respuesta.</a:t>
          </a:r>
          <a:endParaRPr lang="es-CO" dirty="0">
            <a:solidFill>
              <a:srgbClr val="152B48"/>
            </a:solidFill>
            <a:latin typeface="Montserrat" pitchFamily="2" charset="77"/>
          </a:endParaRPr>
        </a:p>
      </dgm:t>
    </dgm:pt>
    <dgm:pt modelId="{0DCA5A04-76BE-4347-B6CB-821645D7A4B5}" type="parTrans" cxnId="{2F834143-4585-624D-9582-541459380AA4}">
      <dgm:prSet/>
      <dgm:spPr/>
      <dgm:t>
        <a:bodyPr/>
        <a:lstStyle/>
        <a:p>
          <a:endParaRPr lang="es-ES"/>
        </a:p>
      </dgm:t>
    </dgm:pt>
    <dgm:pt modelId="{391A04BD-5121-F344-8CFA-22C383D939AD}" type="sibTrans" cxnId="{2F834143-4585-624D-9582-541459380AA4}">
      <dgm:prSet/>
      <dgm:spPr/>
      <dgm:t>
        <a:bodyPr/>
        <a:lstStyle/>
        <a:p>
          <a:endParaRPr lang="es-ES"/>
        </a:p>
      </dgm:t>
    </dgm:pt>
    <dgm:pt modelId="{C9DE53FB-5F24-2747-82E4-1ADCB259C4A4}">
      <dgm:prSet/>
      <dgm:spPr>
        <a:solidFill>
          <a:schemeClr val="bg1"/>
        </a:solidFill>
        <a:ln>
          <a:solidFill>
            <a:srgbClr val="06AEAA">
              <a:alpha val="90000"/>
            </a:srgbClr>
          </a:solidFill>
        </a:ln>
      </dgm:spPr>
      <dgm:t>
        <a:bodyPr/>
        <a:lstStyle/>
        <a:p>
          <a:r>
            <a:rPr lang="es-ES_tradnl" dirty="0">
              <a:solidFill>
                <a:srgbClr val="152B48"/>
              </a:solidFill>
              <a:latin typeface="Montserrat" pitchFamily="2" charset="77"/>
            </a:rPr>
            <a:t>Ascenso semanal 4-6 semanas.</a:t>
          </a:r>
          <a:endParaRPr lang="es-CO" dirty="0">
            <a:solidFill>
              <a:srgbClr val="152B48"/>
            </a:solidFill>
            <a:latin typeface="Montserrat" pitchFamily="2" charset="77"/>
          </a:endParaRPr>
        </a:p>
      </dgm:t>
    </dgm:pt>
    <dgm:pt modelId="{29ADB564-4899-E841-9978-CDCE8F79B791}" type="parTrans" cxnId="{F7639236-3A52-864D-BEE5-222A913B4746}">
      <dgm:prSet/>
      <dgm:spPr/>
      <dgm:t>
        <a:bodyPr/>
        <a:lstStyle/>
        <a:p>
          <a:endParaRPr lang="es-ES"/>
        </a:p>
      </dgm:t>
    </dgm:pt>
    <dgm:pt modelId="{43940DAA-7A45-C54D-8EEC-3D236EB157C3}" type="sibTrans" cxnId="{F7639236-3A52-864D-BEE5-222A913B4746}">
      <dgm:prSet/>
      <dgm:spPr/>
      <dgm:t>
        <a:bodyPr/>
        <a:lstStyle/>
        <a:p>
          <a:endParaRPr lang="es-ES"/>
        </a:p>
      </dgm:t>
    </dgm:pt>
    <dgm:pt modelId="{443E50C0-60CA-EE45-AEA7-2BA4070ADD90}">
      <dgm:prSet/>
      <dgm:spPr>
        <a:solidFill>
          <a:schemeClr val="bg1"/>
        </a:solidFill>
        <a:ln>
          <a:solidFill>
            <a:srgbClr val="06AEAA">
              <a:alpha val="90000"/>
            </a:srgbClr>
          </a:solidFill>
        </a:ln>
      </dgm:spPr>
      <dgm:t>
        <a:bodyPr/>
        <a:lstStyle/>
        <a:p>
          <a:r>
            <a:rPr lang="es-ES_tradnl" dirty="0">
              <a:solidFill>
                <a:srgbClr val="152B48"/>
              </a:solidFill>
              <a:latin typeface="Montserrat" pitchFamily="2" charset="77"/>
            </a:rPr>
            <a:t>Continuar tratamiento 6-8 semanas.</a:t>
          </a:r>
          <a:endParaRPr lang="es-CO" dirty="0">
            <a:solidFill>
              <a:srgbClr val="152B48"/>
            </a:solidFill>
            <a:latin typeface="Montserrat" pitchFamily="2" charset="77"/>
          </a:endParaRPr>
        </a:p>
      </dgm:t>
    </dgm:pt>
    <dgm:pt modelId="{F261F254-30AC-1C4E-A70D-8C5E6330C91C}" type="parTrans" cxnId="{9E904F45-5CDE-8E4D-A03C-D1A47FA642E5}">
      <dgm:prSet/>
      <dgm:spPr/>
      <dgm:t>
        <a:bodyPr/>
        <a:lstStyle/>
        <a:p>
          <a:endParaRPr lang="es-ES"/>
        </a:p>
      </dgm:t>
    </dgm:pt>
    <dgm:pt modelId="{A5FE62B6-6ECA-9248-B010-34709851CD69}" type="sibTrans" cxnId="{9E904F45-5CDE-8E4D-A03C-D1A47FA642E5}">
      <dgm:prSet/>
      <dgm:spPr/>
      <dgm:t>
        <a:bodyPr/>
        <a:lstStyle/>
        <a:p>
          <a:endParaRPr lang="es-ES"/>
        </a:p>
      </dgm:t>
    </dgm:pt>
    <dgm:pt modelId="{E1605D26-D851-9348-8A78-3DEC1C36855D}">
      <dgm:prSet/>
      <dgm:spPr>
        <a:solidFill>
          <a:srgbClr val="06AEAA"/>
        </a:solidFill>
      </dgm:spPr>
      <dgm:t>
        <a:bodyPr/>
        <a:lstStyle/>
        <a:p>
          <a:r>
            <a:rPr lang="es-ES_tradnl" dirty="0">
              <a:solidFill>
                <a:schemeClr val="bg1"/>
              </a:solidFill>
              <a:latin typeface="Montserrat" pitchFamily="2" charset="77"/>
            </a:rPr>
            <a:t>Si respuesta inadecuada a dosis óptima</a:t>
          </a:r>
          <a:endParaRPr lang="es-CO" dirty="0">
            <a:solidFill>
              <a:schemeClr val="bg1"/>
            </a:solidFill>
            <a:latin typeface="Montserrat" pitchFamily="2" charset="77"/>
          </a:endParaRPr>
        </a:p>
      </dgm:t>
    </dgm:pt>
    <dgm:pt modelId="{08336D28-2C78-814A-B28E-204986058C53}" type="parTrans" cxnId="{67BFF879-3231-5E47-8054-CCEDB3CBD1B3}">
      <dgm:prSet/>
      <dgm:spPr/>
      <dgm:t>
        <a:bodyPr/>
        <a:lstStyle/>
        <a:p>
          <a:endParaRPr lang="es-ES"/>
        </a:p>
      </dgm:t>
    </dgm:pt>
    <dgm:pt modelId="{FFA49957-CCF4-954E-858A-CC9D8EDA2A3A}" type="sibTrans" cxnId="{67BFF879-3231-5E47-8054-CCEDB3CBD1B3}">
      <dgm:prSet/>
      <dgm:spPr/>
      <dgm:t>
        <a:bodyPr/>
        <a:lstStyle/>
        <a:p>
          <a:endParaRPr lang="es-ES"/>
        </a:p>
      </dgm:t>
    </dgm:pt>
    <dgm:pt modelId="{743AF897-2CFB-9246-B3D1-D163D0687138}">
      <dgm:prSet/>
      <dgm:spPr>
        <a:solidFill>
          <a:schemeClr val="bg1"/>
        </a:solidFill>
        <a:ln>
          <a:solidFill>
            <a:srgbClr val="06AEAA">
              <a:alpha val="90000"/>
            </a:srgbClr>
          </a:solidFill>
        </a:ln>
      </dgm:spPr>
      <dgm:t>
        <a:bodyPr/>
        <a:lstStyle/>
        <a:p>
          <a:r>
            <a:rPr lang="es-ES_tradnl" dirty="0">
              <a:solidFill>
                <a:srgbClr val="152B48"/>
              </a:solidFill>
              <a:latin typeface="Montserrat" pitchFamily="2" charset="77"/>
            </a:rPr>
            <a:t>Cambiar a otro agente de 1ª línea.</a:t>
          </a:r>
          <a:endParaRPr lang="es-CO" dirty="0">
            <a:solidFill>
              <a:srgbClr val="152B48"/>
            </a:solidFill>
            <a:latin typeface="Montserrat" pitchFamily="2" charset="77"/>
          </a:endParaRPr>
        </a:p>
      </dgm:t>
    </dgm:pt>
    <dgm:pt modelId="{F498895C-3830-F24E-8009-54C2A8514B0C}" type="parTrans" cxnId="{AF80DAB5-0383-D948-8BC3-35F628DA49A1}">
      <dgm:prSet/>
      <dgm:spPr/>
      <dgm:t>
        <a:bodyPr/>
        <a:lstStyle/>
        <a:p>
          <a:endParaRPr lang="es-ES"/>
        </a:p>
      </dgm:t>
    </dgm:pt>
    <dgm:pt modelId="{7BE8FFE0-4711-E843-8EE3-EC32A3503FA8}" type="sibTrans" cxnId="{AF80DAB5-0383-D948-8BC3-35F628DA49A1}">
      <dgm:prSet/>
      <dgm:spPr/>
      <dgm:t>
        <a:bodyPr/>
        <a:lstStyle/>
        <a:p>
          <a:endParaRPr lang="es-ES"/>
        </a:p>
      </dgm:t>
    </dgm:pt>
    <dgm:pt modelId="{46D66D83-7B7B-3B41-9D16-E4687A19E132}">
      <dgm:prSet/>
      <dgm:spPr>
        <a:solidFill>
          <a:schemeClr val="bg1"/>
        </a:solidFill>
        <a:ln>
          <a:solidFill>
            <a:srgbClr val="06AEAA">
              <a:alpha val="90000"/>
            </a:srgbClr>
          </a:solidFill>
        </a:ln>
      </dgm:spPr>
      <dgm:t>
        <a:bodyPr/>
        <a:lstStyle/>
        <a:p>
          <a:r>
            <a:rPr lang="es-ES_tradnl" dirty="0">
              <a:solidFill>
                <a:srgbClr val="152B48"/>
              </a:solidFill>
              <a:latin typeface="Montserrat" pitchFamily="2" charset="77"/>
            </a:rPr>
            <a:t>Intensificar psicoterapia.</a:t>
          </a:r>
          <a:endParaRPr lang="es-CO" dirty="0">
            <a:solidFill>
              <a:srgbClr val="152B48"/>
            </a:solidFill>
            <a:latin typeface="Montserrat" pitchFamily="2" charset="77"/>
          </a:endParaRPr>
        </a:p>
      </dgm:t>
    </dgm:pt>
    <dgm:pt modelId="{F7B81079-EE02-AC43-924C-D0E44A3B3AB3}" type="parTrans" cxnId="{C1DD6E79-20CB-9549-A917-9B5F93F9DA1D}">
      <dgm:prSet/>
      <dgm:spPr/>
      <dgm:t>
        <a:bodyPr/>
        <a:lstStyle/>
        <a:p>
          <a:endParaRPr lang="es-ES"/>
        </a:p>
      </dgm:t>
    </dgm:pt>
    <dgm:pt modelId="{67DF9C99-3019-BE48-9279-3C8AA438F319}" type="sibTrans" cxnId="{C1DD6E79-20CB-9549-A917-9B5F93F9DA1D}">
      <dgm:prSet/>
      <dgm:spPr/>
      <dgm:t>
        <a:bodyPr/>
        <a:lstStyle/>
        <a:p>
          <a:endParaRPr lang="es-ES"/>
        </a:p>
      </dgm:t>
    </dgm:pt>
    <dgm:pt modelId="{4AA8D73D-6BED-4C90-9FF8-11D595D9975B}" type="pres">
      <dgm:prSet presAssocID="{5A9D4DCA-1EFF-D54E-8C1A-CC546EB70566}" presName="Name0" presStyleCnt="0">
        <dgm:presLayoutVars>
          <dgm:dir/>
          <dgm:animLvl val="lvl"/>
          <dgm:resizeHandles val="exact"/>
        </dgm:presLayoutVars>
      </dgm:prSet>
      <dgm:spPr/>
    </dgm:pt>
    <dgm:pt modelId="{A68D3779-54F6-4776-BE9B-9347BAEFFFF6}" type="pres">
      <dgm:prSet presAssocID="{E1605D26-D851-9348-8A78-3DEC1C36855D}" presName="boxAndChildren" presStyleCnt="0"/>
      <dgm:spPr/>
    </dgm:pt>
    <dgm:pt modelId="{7DA1FB7F-20C9-4753-A9F3-75F18229C65F}" type="pres">
      <dgm:prSet presAssocID="{E1605D26-D851-9348-8A78-3DEC1C36855D}" presName="parentTextBox" presStyleLbl="node1" presStyleIdx="0" presStyleCnt="2"/>
      <dgm:spPr/>
    </dgm:pt>
    <dgm:pt modelId="{07BD354F-33B1-4CD8-B564-C764B9F51B08}" type="pres">
      <dgm:prSet presAssocID="{E1605D26-D851-9348-8A78-3DEC1C36855D}" presName="entireBox" presStyleLbl="node1" presStyleIdx="0" presStyleCnt="2"/>
      <dgm:spPr/>
    </dgm:pt>
    <dgm:pt modelId="{1F591A82-19E6-49E3-AD7E-DA72075588CE}" type="pres">
      <dgm:prSet presAssocID="{E1605D26-D851-9348-8A78-3DEC1C36855D}" presName="descendantBox" presStyleCnt="0"/>
      <dgm:spPr/>
    </dgm:pt>
    <dgm:pt modelId="{0EE98E4D-D1FC-4479-A408-19659B1A6B1F}" type="pres">
      <dgm:prSet presAssocID="{743AF897-2CFB-9246-B3D1-D163D0687138}" presName="childTextBox" presStyleLbl="fgAccFollowNode1" presStyleIdx="0" presStyleCnt="6">
        <dgm:presLayoutVars>
          <dgm:bulletEnabled val="1"/>
        </dgm:presLayoutVars>
      </dgm:prSet>
      <dgm:spPr/>
    </dgm:pt>
    <dgm:pt modelId="{963E5EF9-8323-41C3-941F-3B24FC01DB94}" type="pres">
      <dgm:prSet presAssocID="{46D66D83-7B7B-3B41-9D16-E4687A19E132}" presName="childTextBox" presStyleLbl="fgAccFollowNode1" presStyleIdx="1" presStyleCnt="6">
        <dgm:presLayoutVars>
          <dgm:bulletEnabled val="1"/>
        </dgm:presLayoutVars>
      </dgm:prSet>
      <dgm:spPr/>
    </dgm:pt>
    <dgm:pt modelId="{B396C1BE-CC3E-4DC4-9B98-96A50276B538}" type="pres">
      <dgm:prSet presAssocID="{A77EF8F8-C68D-FB41-B5FB-1FBCD5D03893}" presName="sp" presStyleCnt="0"/>
      <dgm:spPr/>
    </dgm:pt>
    <dgm:pt modelId="{BEDCD61B-91CB-42BE-83FB-F25FA7BFA4D0}" type="pres">
      <dgm:prSet presAssocID="{8DB70424-A82C-BC44-8DD6-DAB45A43FDE7}" presName="arrowAndChildren" presStyleCnt="0"/>
      <dgm:spPr/>
    </dgm:pt>
    <dgm:pt modelId="{5E80E519-59E1-4A64-BC85-2D191BF92020}" type="pres">
      <dgm:prSet presAssocID="{8DB70424-A82C-BC44-8DD6-DAB45A43FDE7}" presName="parentTextArrow" presStyleLbl="node1" presStyleIdx="0" presStyleCnt="2"/>
      <dgm:spPr/>
    </dgm:pt>
    <dgm:pt modelId="{331B78AB-3008-4F84-8935-FF7C2A09665F}" type="pres">
      <dgm:prSet presAssocID="{8DB70424-A82C-BC44-8DD6-DAB45A43FDE7}" presName="arrow" presStyleLbl="node1" presStyleIdx="1" presStyleCnt="2"/>
      <dgm:spPr/>
    </dgm:pt>
    <dgm:pt modelId="{F7587AF4-D697-4480-9D96-5273118CF6B9}" type="pres">
      <dgm:prSet presAssocID="{8DB70424-A82C-BC44-8DD6-DAB45A43FDE7}" presName="descendantArrow" presStyleCnt="0"/>
      <dgm:spPr/>
    </dgm:pt>
    <dgm:pt modelId="{7EBA5675-489C-46F6-B14A-018A731C36F6}" type="pres">
      <dgm:prSet presAssocID="{5C97731B-7EDB-C94C-BC79-9BAF3B229A3F}" presName="childTextArrow" presStyleLbl="fgAccFollowNode1" presStyleIdx="2" presStyleCnt="6">
        <dgm:presLayoutVars>
          <dgm:bulletEnabled val="1"/>
        </dgm:presLayoutVars>
      </dgm:prSet>
      <dgm:spPr/>
    </dgm:pt>
    <dgm:pt modelId="{9EB62E83-0CD5-46BC-A001-AB8838A98B2C}" type="pres">
      <dgm:prSet presAssocID="{0C60592E-BFE5-2641-922C-669DDCAEA8EA}" presName="childTextArrow" presStyleLbl="fgAccFollowNode1" presStyleIdx="3" presStyleCnt="6">
        <dgm:presLayoutVars>
          <dgm:bulletEnabled val="1"/>
        </dgm:presLayoutVars>
      </dgm:prSet>
      <dgm:spPr/>
    </dgm:pt>
    <dgm:pt modelId="{3FCA0958-E45A-4506-A9A2-9D893824B45C}" type="pres">
      <dgm:prSet presAssocID="{C9DE53FB-5F24-2747-82E4-1ADCB259C4A4}" presName="childTextArrow" presStyleLbl="fgAccFollowNode1" presStyleIdx="4" presStyleCnt="6">
        <dgm:presLayoutVars>
          <dgm:bulletEnabled val="1"/>
        </dgm:presLayoutVars>
      </dgm:prSet>
      <dgm:spPr/>
    </dgm:pt>
    <dgm:pt modelId="{3A3DD164-E1E6-4E8E-B1D5-43ABFFFA6356}" type="pres">
      <dgm:prSet presAssocID="{443E50C0-60CA-EE45-AEA7-2BA4070ADD90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79546F32-FA86-40D7-976B-9C2C767FDF4D}" type="presOf" srcId="{8DB70424-A82C-BC44-8DD6-DAB45A43FDE7}" destId="{331B78AB-3008-4F84-8935-FF7C2A09665F}" srcOrd="1" destOrd="0" presId="urn:microsoft.com/office/officeart/2005/8/layout/process4"/>
    <dgm:cxn modelId="{F7639236-3A52-864D-BEE5-222A913B4746}" srcId="{8DB70424-A82C-BC44-8DD6-DAB45A43FDE7}" destId="{C9DE53FB-5F24-2747-82E4-1ADCB259C4A4}" srcOrd="2" destOrd="0" parTransId="{29ADB564-4899-E841-9978-CDCE8F79B791}" sibTransId="{43940DAA-7A45-C54D-8EEC-3D236EB157C3}"/>
    <dgm:cxn modelId="{99395942-B1CF-4EF1-83D1-5846443736C6}" type="presOf" srcId="{5A9D4DCA-1EFF-D54E-8C1A-CC546EB70566}" destId="{4AA8D73D-6BED-4C90-9FF8-11D595D9975B}" srcOrd="0" destOrd="0" presId="urn:microsoft.com/office/officeart/2005/8/layout/process4"/>
    <dgm:cxn modelId="{2F834143-4585-624D-9582-541459380AA4}" srcId="{8DB70424-A82C-BC44-8DD6-DAB45A43FDE7}" destId="{0C60592E-BFE5-2641-922C-669DDCAEA8EA}" srcOrd="1" destOrd="0" parTransId="{0DCA5A04-76BE-4347-B6CB-821645D7A4B5}" sibTransId="{391A04BD-5121-F344-8CFA-22C383D939AD}"/>
    <dgm:cxn modelId="{9E904F45-5CDE-8E4D-A03C-D1A47FA642E5}" srcId="{8DB70424-A82C-BC44-8DD6-DAB45A43FDE7}" destId="{443E50C0-60CA-EE45-AEA7-2BA4070ADD90}" srcOrd="3" destOrd="0" parTransId="{F261F254-30AC-1C4E-A70D-8C5E6330C91C}" sibTransId="{A5FE62B6-6ECA-9248-B010-34709851CD69}"/>
    <dgm:cxn modelId="{D723016F-65F2-4BF5-A21A-43621582948F}" type="presOf" srcId="{E1605D26-D851-9348-8A78-3DEC1C36855D}" destId="{7DA1FB7F-20C9-4753-A9F3-75F18229C65F}" srcOrd="0" destOrd="0" presId="urn:microsoft.com/office/officeart/2005/8/layout/process4"/>
    <dgm:cxn modelId="{20F0AE50-9E9A-42CC-9A93-D317E797B1B9}" type="presOf" srcId="{46D66D83-7B7B-3B41-9D16-E4687A19E132}" destId="{963E5EF9-8323-41C3-941F-3B24FC01DB94}" srcOrd="0" destOrd="0" presId="urn:microsoft.com/office/officeart/2005/8/layout/process4"/>
    <dgm:cxn modelId="{8AA60757-1A59-B240-9B8D-0CEE4A00D16E}" srcId="{5A9D4DCA-1EFF-D54E-8C1A-CC546EB70566}" destId="{8DB70424-A82C-BC44-8DD6-DAB45A43FDE7}" srcOrd="0" destOrd="0" parTransId="{47AF4CDE-E766-F641-BCCD-DDBAAC8CF8ED}" sibTransId="{A77EF8F8-C68D-FB41-B5FB-1FBCD5D03893}"/>
    <dgm:cxn modelId="{C1DD6E79-20CB-9549-A917-9B5F93F9DA1D}" srcId="{E1605D26-D851-9348-8A78-3DEC1C36855D}" destId="{46D66D83-7B7B-3B41-9D16-E4687A19E132}" srcOrd="1" destOrd="0" parTransId="{F7B81079-EE02-AC43-924C-D0E44A3B3AB3}" sibTransId="{67DF9C99-3019-BE48-9279-3C8AA438F319}"/>
    <dgm:cxn modelId="{67BFF879-3231-5E47-8054-CCEDB3CBD1B3}" srcId="{5A9D4DCA-1EFF-D54E-8C1A-CC546EB70566}" destId="{E1605D26-D851-9348-8A78-3DEC1C36855D}" srcOrd="1" destOrd="0" parTransId="{08336D28-2C78-814A-B28E-204986058C53}" sibTransId="{FFA49957-CCF4-954E-858A-CC9D8EDA2A3A}"/>
    <dgm:cxn modelId="{21D6F488-87FB-415F-9F02-EDB574909632}" type="presOf" srcId="{743AF897-2CFB-9246-B3D1-D163D0687138}" destId="{0EE98E4D-D1FC-4479-A408-19659B1A6B1F}" srcOrd="0" destOrd="0" presId="urn:microsoft.com/office/officeart/2005/8/layout/process4"/>
    <dgm:cxn modelId="{5F5B8C8B-E4BF-454E-B262-3D692380F661}" type="presOf" srcId="{C9DE53FB-5F24-2747-82E4-1ADCB259C4A4}" destId="{3FCA0958-E45A-4506-A9A2-9D893824B45C}" srcOrd="0" destOrd="0" presId="urn:microsoft.com/office/officeart/2005/8/layout/process4"/>
    <dgm:cxn modelId="{1B0B8193-545C-4AC2-BC14-E26DF6AC7BAC}" type="presOf" srcId="{443E50C0-60CA-EE45-AEA7-2BA4070ADD90}" destId="{3A3DD164-E1E6-4E8E-B1D5-43ABFFFA6356}" srcOrd="0" destOrd="0" presId="urn:microsoft.com/office/officeart/2005/8/layout/process4"/>
    <dgm:cxn modelId="{E37808A6-416E-4C9E-A16C-114D6F3D3B50}" type="presOf" srcId="{0C60592E-BFE5-2641-922C-669DDCAEA8EA}" destId="{9EB62E83-0CD5-46BC-A001-AB8838A98B2C}" srcOrd="0" destOrd="0" presId="urn:microsoft.com/office/officeart/2005/8/layout/process4"/>
    <dgm:cxn modelId="{61C6CAB3-2762-4727-A196-3AC966FA3718}" type="presOf" srcId="{5C97731B-7EDB-C94C-BC79-9BAF3B229A3F}" destId="{7EBA5675-489C-46F6-B14A-018A731C36F6}" srcOrd="0" destOrd="0" presId="urn:microsoft.com/office/officeart/2005/8/layout/process4"/>
    <dgm:cxn modelId="{AF80DAB5-0383-D948-8BC3-35F628DA49A1}" srcId="{E1605D26-D851-9348-8A78-3DEC1C36855D}" destId="{743AF897-2CFB-9246-B3D1-D163D0687138}" srcOrd="0" destOrd="0" parTransId="{F498895C-3830-F24E-8009-54C2A8514B0C}" sibTransId="{7BE8FFE0-4711-E843-8EE3-EC32A3503FA8}"/>
    <dgm:cxn modelId="{14F85CD9-7B17-4578-8CE0-8917EB19492F}" type="presOf" srcId="{E1605D26-D851-9348-8A78-3DEC1C36855D}" destId="{07BD354F-33B1-4CD8-B564-C764B9F51B08}" srcOrd="1" destOrd="0" presId="urn:microsoft.com/office/officeart/2005/8/layout/process4"/>
    <dgm:cxn modelId="{EBE084E3-B3D7-2347-AC2C-B981B7E7D864}" srcId="{8DB70424-A82C-BC44-8DD6-DAB45A43FDE7}" destId="{5C97731B-7EDB-C94C-BC79-9BAF3B229A3F}" srcOrd="0" destOrd="0" parTransId="{AA98AEA3-F7F4-A440-A65F-D5E720459C60}" sibTransId="{B8E45495-6752-BF4F-997D-5CD958C642DC}"/>
    <dgm:cxn modelId="{3F6FDCEB-4E61-4C80-942B-9746CC59C004}" type="presOf" srcId="{8DB70424-A82C-BC44-8DD6-DAB45A43FDE7}" destId="{5E80E519-59E1-4A64-BC85-2D191BF92020}" srcOrd="0" destOrd="0" presId="urn:microsoft.com/office/officeart/2005/8/layout/process4"/>
    <dgm:cxn modelId="{B58D661C-4B57-421D-9142-F546BF198032}" type="presParOf" srcId="{4AA8D73D-6BED-4C90-9FF8-11D595D9975B}" destId="{A68D3779-54F6-4776-BE9B-9347BAEFFFF6}" srcOrd="0" destOrd="0" presId="urn:microsoft.com/office/officeart/2005/8/layout/process4"/>
    <dgm:cxn modelId="{86058A50-7F12-4B3C-804E-77D404B10247}" type="presParOf" srcId="{A68D3779-54F6-4776-BE9B-9347BAEFFFF6}" destId="{7DA1FB7F-20C9-4753-A9F3-75F18229C65F}" srcOrd="0" destOrd="0" presId="urn:microsoft.com/office/officeart/2005/8/layout/process4"/>
    <dgm:cxn modelId="{3B699AB0-9EBF-47A4-A791-05786BA772F6}" type="presParOf" srcId="{A68D3779-54F6-4776-BE9B-9347BAEFFFF6}" destId="{07BD354F-33B1-4CD8-B564-C764B9F51B08}" srcOrd="1" destOrd="0" presId="urn:microsoft.com/office/officeart/2005/8/layout/process4"/>
    <dgm:cxn modelId="{0C4A8B7C-F3C6-4665-AB92-6FF6816C5859}" type="presParOf" srcId="{A68D3779-54F6-4776-BE9B-9347BAEFFFF6}" destId="{1F591A82-19E6-49E3-AD7E-DA72075588CE}" srcOrd="2" destOrd="0" presId="urn:microsoft.com/office/officeart/2005/8/layout/process4"/>
    <dgm:cxn modelId="{E421330A-DB6C-4633-BBA6-F3D23261FEE0}" type="presParOf" srcId="{1F591A82-19E6-49E3-AD7E-DA72075588CE}" destId="{0EE98E4D-D1FC-4479-A408-19659B1A6B1F}" srcOrd="0" destOrd="0" presId="urn:microsoft.com/office/officeart/2005/8/layout/process4"/>
    <dgm:cxn modelId="{00208844-2844-45FF-9F48-110A03A2974A}" type="presParOf" srcId="{1F591A82-19E6-49E3-AD7E-DA72075588CE}" destId="{963E5EF9-8323-41C3-941F-3B24FC01DB94}" srcOrd="1" destOrd="0" presId="urn:microsoft.com/office/officeart/2005/8/layout/process4"/>
    <dgm:cxn modelId="{66151293-0A47-4058-9718-63648A0FFBBA}" type="presParOf" srcId="{4AA8D73D-6BED-4C90-9FF8-11D595D9975B}" destId="{B396C1BE-CC3E-4DC4-9B98-96A50276B538}" srcOrd="1" destOrd="0" presId="urn:microsoft.com/office/officeart/2005/8/layout/process4"/>
    <dgm:cxn modelId="{45D94AB3-DD56-47D9-BFAC-EC951C2093DF}" type="presParOf" srcId="{4AA8D73D-6BED-4C90-9FF8-11D595D9975B}" destId="{BEDCD61B-91CB-42BE-83FB-F25FA7BFA4D0}" srcOrd="2" destOrd="0" presId="urn:microsoft.com/office/officeart/2005/8/layout/process4"/>
    <dgm:cxn modelId="{D670E5A1-B252-42D6-9C0F-26C9E3A8615A}" type="presParOf" srcId="{BEDCD61B-91CB-42BE-83FB-F25FA7BFA4D0}" destId="{5E80E519-59E1-4A64-BC85-2D191BF92020}" srcOrd="0" destOrd="0" presId="urn:microsoft.com/office/officeart/2005/8/layout/process4"/>
    <dgm:cxn modelId="{7758BDBB-AC10-4D02-A4B2-725250B9073F}" type="presParOf" srcId="{BEDCD61B-91CB-42BE-83FB-F25FA7BFA4D0}" destId="{331B78AB-3008-4F84-8935-FF7C2A09665F}" srcOrd="1" destOrd="0" presId="urn:microsoft.com/office/officeart/2005/8/layout/process4"/>
    <dgm:cxn modelId="{104A8D64-79DF-446A-853A-A489B6B2A87C}" type="presParOf" srcId="{BEDCD61B-91CB-42BE-83FB-F25FA7BFA4D0}" destId="{F7587AF4-D697-4480-9D96-5273118CF6B9}" srcOrd="2" destOrd="0" presId="urn:microsoft.com/office/officeart/2005/8/layout/process4"/>
    <dgm:cxn modelId="{DC26AFFE-6BBB-48F5-8CEB-DBCBC1C75AD8}" type="presParOf" srcId="{F7587AF4-D697-4480-9D96-5273118CF6B9}" destId="{7EBA5675-489C-46F6-B14A-018A731C36F6}" srcOrd="0" destOrd="0" presId="urn:microsoft.com/office/officeart/2005/8/layout/process4"/>
    <dgm:cxn modelId="{F0B309E1-8022-420C-B32C-D68ECD9C57ED}" type="presParOf" srcId="{F7587AF4-D697-4480-9D96-5273118CF6B9}" destId="{9EB62E83-0CD5-46BC-A001-AB8838A98B2C}" srcOrd="1" destOrd="0" presId="urn:microsoft.com/office/officeart/2005/8/layout/process4"/>
    <dgm:cxn modelId="{4699DF3E-88F6-47AE-95DC-59D75B9C78C9}" type="presParOf" srcId="{F7587AF4-D697-4480-9D96-5273118CF6B9}" destId="{3FCA0958-E45A-4506-A9A2-9D893824B45C}" srcOrd="2" destOrd="0" presId="urn:microsoft.com/office/officeart/2005/8/layout/process4"/>
    <dgm:cxn modelId="{26341723-4A55-4A0F-BB5F-D6056AF80D9C}" type="presParOf" srcId="{F7587AF4-D697-4480-9D96-5273118CF6B9}" destId="{3A3DD164-E1E6-4E8E-B1D5-43ABFFFA6356}" srcOrd="3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8473AD-28EC-401F-A809-195C352BAA0F}">
      <dsp:nvSpPr>
        <dsp:cNvPr id="0" name=""/>
        <dsp:cNvSpPr/>
      </dsp:nvSpPr>
      <dsp:spPr>
        <a:xfrm>
          <a:off x="4004888" y="2611708"/>
          <a:ext cx="3192088" cy="3192088"/>
        </a:xfrm>
        <a:prstGeom prst="gear9">
          <a:avLst/>
        </a:prstGeom>
        <a:solidFill>
          <a:srgbClr val="152B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b="0" kern="1200" dirty="0">
              <a:latin typeface="Montserrat" pitchFamily="2" charset="77"/>
            </a:rPr>
            <a:t>Biológico</a:t>
          </a:r>
        </a:p>
      </dsp:txBody>
      <dsp:txXfrm>
        <a:off x="4646640" y="3359439"/>
        <a:ext cx="1908584" cy="1640800"/>
      </dsp:txXfrm>
    </dsp:sp>
    <dsp:sp modelId="{F1BA944E-F6B1-48C7-A5E9-DD985D6D0A52}">
      <dsp:nvSpPr>
        <dsp:cNvPr id="0" name=""/>
        <dsp:cNvSpPr/>
      </dsp:nvSpPr>
      <dsp:spPr>
        <a:xfrm>
          <a:off x="2147673" y="1857215"/>
          <a:ext cx="2321518" cy="2321518"/>
        </a:xfrm>
        <a:prstGeom prst="gear6">
          <a:avLst/>
        </a:prstGeom>
        <a:solidFill>
          <a:srgbClr val="06AEAA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b="0" kern="1200" dirty="0">
              <a:latin typeface="Montserrat" pitchFamily="2" charset="77"/>
            </a:rPr>
            <a:t>Psicológico</a:t>
          </a:r>
        </a:p>
      </dsp:txBody>
      <dsp:txXfrm>
        <a:off x="2732122" y="2445197"/>
        <a:ext cx="1152620" cy="1145554"/>
      </dsp:txXfrm>
    </dsp:sp>
    <dsp:sp modelId="{D98719AB-76F9-40D1-AC36-C9D0ADB1C0EF}">
      <dsp:nvSpPr>
        <dsp:cNvPr id="0" name=""/>
        <dsp:cNvSpPr/>
      </dsp:nvSpPr>
      <dsp:spPr>
        <a:xfrm rot="20700000">
          <a:off x="3447960" y="255603"/>
          <a:ext cx="2274614" cy="2274614"/>
        </a:xfrm>
        <a:prstGeom prst="gear6">
          <a:avLst/>
        </a:prstGeom>
        <a:solidFill>
          <a:srgbClr val="06AEAA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b="0" kern="1200" dirty="0">
              <a:latin typeface="Montserrat" pitchFamily="2" charset="77"/>
            </a:rPr>
            <a:t>Social</a:t>
          </a:r>
        </a:p>
      </dsp:txBody>
      <dsp:txXfrm rot="-20700000">
        <a:off x="3946850" y="754493"/>
        <a:ext cx="1276835" cy="1276835"/>
      </dsp:txXfrm>
    </dsp:sp>
    <dsp:sp modelId="{4C487457-2827-4D54-9F40-A0006B0DD6C3}">
      <dsp:nvSpPr>
        <dsp:cNvPr id="0" name=""/>
        <dsp:cNvSpPr/>
      </dsp:nvSpPr>
      <dsp:spPr>
        <a:xfrm>
          <a:off x="3777496" y="2119688"/>
          <a:ext cx="4085873" cy="4085873"/>
        </a:xfrm>
        <a:prstGeom prst="circularArrow">
          <a:avLst>
            <a:gd name="adj1" fmla="val 4688"/>
            <a:gd name="adj2" fmla="val 299029"/>
            <a:gd name="adj3" fmla="val 2544729"/>
            <a:gd name="adj4" fmla="val 15801062"/>
            <a:gd name="adj5" fmla="val 5469"/>
          </a:avLst>
        </a:prstGeom>
        <a:solidFill>
          <a:srgbClr val="15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37BE0A-94C3-4290-A0AC-D8DDD559D9D8}">
      <dsp:nvSpPr>
        <dsp:cNvPr id="0" name=""/>
        <dsp:cNvSpPr/>
      </dsp:nvSpPr>
      <dsp:spPr>
        <a:xfrm>
          <a:off x="1736536" y="1336643"/>
          <a:ext cx="2968642" cy="296864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6AEAA"/>
        </a:solidFill>
        <a:ln>
          <a:solidFill>
            <a:srgbClr val="06AEAA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7B6E14-50C0-4448-8846-0DE3BDC4EFF8}">
      <dsp:nvSpPr>
        <dsp:cNvPr id="0" name=""/>
        <dsp:cNvSpPr/>
      </dsp:nvSpPr>
      <dsp:spPr>
        <a:xfrm>
          <a:off x="2921818" y="-249529"/>
          <a:ext cx="3200794" cy="32007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06AEAA"/>
        </a:solidFill>
        <a:ln>
          <a:solidFill>
            <a:srgbClr val="06AEAA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63F7FF-728D-CB49-BC51-9CB1954793F4}">
      <dsp:nvSpPr>
        <dsp:cNvPr id="0" name=""/>
        <dsp:cNvSpPr/>
      </dsp:nvSpPr>
      <dsp:spPr>
        <a:xfrm>
          <a:off x="1142999" y="1322"/>
          <a:ext cx="2434166" cy="1217083"/>
        </a:xfrm>
        <a:prstGeom prst="roundRect">
          <a:avLst>
            <a:gd name="adj" fmla="val 10000"/>
          </a:avLst>
        </a:prstGeom>
        <a:solidFill>
          <a:srgbClr val="152B48"/>
        </a:solidFill>
        <a:ln w="19050" cap="flat" cmpd="sng" algn="ctr">
          <a:solidFill>
            <a:srgbClr val="152B48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>
              <a:solidFill>
                <a:schemeClr val="bg1"/>
              </a:solidFill>
              <a:latin typeface="Montserrat" pitchFamily="2" charset="77"/>
            </a:rPr>
            <a:t>Respuesta a evento vital</a:t>
          </a:r>
        </a:p>
      </dsp:txBody>
      <dsp:txXfrm>
        <a:off x="1178646" y="36969"/>
        <a:ext cx="2362872" cy="1145789"/>
      </dsp:txXfrm>
    </dsp:sp>
    <dsp:sp modelId="{5EBD8BC9-EC39-264E-8300-8E293D52D055}">
      <dsp:nvSpPr>
        <dsp:cNvPr id="0" name=""/>
        <dsp:cNvSpPr/>
      </dsp:nvSpPr>
      <dsp:spPr>
        <a:xfrm>
          <a:off x="3577166" y="589649"/>
          <a:ext cx="97366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73666" y="20214"/>
              </a:lnTo>
            </a:path>
          </a:pathLst>
        </a:custGeom>
        <a:noFill/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>
            <a:latin typeface="Montserrat" pitchFamily="2" charset="77"/>
          </a:endParaRPr>
        </a:p>
      </dsp:txBody>
      <dsp:txXfrm>
        <a:off x="4039658" y="585522"/>
        <a:ext cx="48683" cy="48683"/>
      </dsp:txXfrm>
    </dsp:sp>
    <dsp:sp modelId="{D27EE94E-7554-8843-A652-1F0B6D978B11}">
      <dsp:nvSpPr>
        <dsp:cNvPr id="0" name=""/>
        <dsp:cNvSpPr/>
      </dsp:nvSpPr>
      <dsp:spPr>
        <a:xfrm>
          <a:off x="4550833" y="1322"/>
          <a:ext cx="2434166" cy="121708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>
              <a:solidFill>
                <a:srgbClr val="152B48"/>
              </a:solidFill>
              <a:latin typeface="Montserrat" pitchFamily="2" charset="77"/>
            </a:rPr>
            <a:t>Trastorno adaptativo (ajuste).</a:t>
          </a:r>
        </a:p>
      </dsp:txBody>
      <dsp:txXfrm>
        <a:off x="4586480" y="36969"/>
        <a:ext cx="2362872" cy="1145789"/>
      </dsp:txXfrm>
    </dsp:sp>
    <dsp:sp modelId="{EEFB1B04-CC77-D142-BE98-EF52B2A81DDE}">
      <dsp:nvSpPr>
        <dsp:cNvPr id="0" name=""/>
        <dsp:cNvSpPr/>
      </dsp:nvSpPr>
      <dsp:spPr>
        <a:xfrm>
          <a:off x="1142999" y="2800614"/>
          <a:ext cx="2434166" cy="1217083"/>
        </a:xfrm>
        <a:prstGeom prst="roundRect">
          <a:avLst>
            <a:gd name="adj" fmla="val 10000"/>
          </a:avLst>
        </a:prstGeom>
        <a:solidFill>
          <a:srgbClr val="152B48"/>
        </a:solidFill>
        <a:ln w="19050" cap="flat" cmpd="sng" algn="ctr">
          <a:solidFill>
            <a:srgbClr val="152B48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>
              <a:solidFill>
                <a:schemeClr val="bg1"/>
              </a:solidFill>
              <a:latin typeface="Montserrat" pitchFamily="2" charset="77"/>
            </a:rPr>
            <a:t>Respuesta a trauma</a:t>
          </a:r>
        </a:p>
      </dsp:txBody>
      <dsp:txXfrm>
        <a:off x="1178646" y="2836261"/>
        <a:ext cx="2362872" cy="1145789"/>
      </dsp:txXfrm>
    </dsp:sp>
    <dsp:sp modelId="{EDB6665B-0F60-CF48-96D6-531C19CF240E}">
      <dsp:nvSpPr>
        <dsp:cNvPr id="0" name=""/>
        <dsp:cNvSpPr/>
      </dsp:nvSpPr>
      <dsp:spPr>
        <a:xfrm rot="18289469">
          <a:off x="3211498" y="2689118"/>
          <a:ext cx="170500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705003" y="20214"/>
              </a:lnTo>
            </a:path>
          </a:pathLst>
        </a:custGeom>
        <a:noFill/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>
            <a:latin typeface="Montserrat" pitchFamily="2" charset="77"/>
          </a:endParaRPr>
        </a:p>
      </dsp:txBody>
      <dsp:txXfrm>
        <a:off x="4021374" y="2666708"/>
        <a:ext cx="85250" cy="85250"/>
      </dsp:txXfrm>
    </dsp:sp>
    <dsp:sp modelId="{F48FBD0B-332E-8C40-AFB4-EA80D10DF7C8}">
      <dsp:nvSpPr>
        <dsp:cNvPr id="0" name=""/>
        <dsp:cNvSpPr/>
      </dsp:nvSpPr>
      <dsp:spPr>
        <a:xfrm>
          <a:off x="4550833" y="1400968"/>
          <a:ext cx="2434166" cy="121708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>
              <a:solidFill>
                <a:srgbClr val="152B48"/>
              </a:solidFill>
              <a:latin typeface="Montserrat" pitchFamily="2" charset="77"/>
            </a:rPr>
            <a:t>Reacción de estrés agudo.</a:t>
          </a:r>
        </a:p>
      </dsp:txBody>
      <dsp:txXfrm>
        <a:off x="4586480" y="1436615"/>
        <a:ext cx="2362872" cy="1145789"/>
      </dsp:txXfrm>
    </dsp:sp>
    <dsp:sp modelId="{DDFAB0DF-4770-E446-9F8B-DE1C2B0D44F8}">
      <dsp:nvSpPr>
        <dsp:cNvPr id="0" name=""/>
        <dsp:cNvSpPr/>
      </dsp:nvSpPr>
      <dsp:spPr>
        <a:xfrm>
          <a:off x="3577166" y="3388941"/>
          <a:ext cx="97366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73666" y="20214"/>
              </a:lnTo>
            </a:path>
          </a:pathLst>
        </a:custGeom>
        <a:noFill/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>
            <a:latin typeface="Montserrat" pitchFamily="2" charset="77"/>
          </a:endParaRPr>
        </a:p>
      </dsp:txBody>
      <dsp:txXfrm>
        <a:off x="4039658" y="3384814"/>
        <a:ext cx="48683" cy="48683"/>
      </dsp:txXfrm>
    </dsp:sp>
    <dsp:sp modelId="{BA522AB0-2DC8-E54C-8399-4FD7109E97DC}">
      <dsp:nvSpPr>
        <dsp:cNvPr id="0" name=""/>
        <dsp:cNvSpPr/>
      </dsp:nvSpPr>
      <dsp:spPr>
        <a:xfrm>
          <a:off x="4550833" y="2800614"/>
          <a:ext cx="2434166" cy="121708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>
              <a:solidFill>
                <a:srgbClr val="152B48"/>
              </a:solidFill>
              <a:latin typeface="Montserrat" pitchFamily="2" charset="77"/>
            </a:rPr>
            <a:t>Trastorno de estrés agudo.</a:t>
          </a:r>
        </a:p>
      </dsp:txBody>
      <dsp:txXfrm>
        <a:off x="4586480" y="2836261"/>
        <a:ext cx="2362872" cy="1145789"/>
      </dsp:txXfrm>
    </dsp:sp>
    <dsp:sp modelId="{6658F358-2BCB-E245-A22A-F810E82C54B2}">
      <dsp:nvSpPr>
        <dsp:cNvPr id="0" name=""/>
        <dsp:cNvSpPr/>
      </dsp:nvSpPr>
      <dsp:spPr>
        <a:xfrm rot="3310531">
          <a:off x="3211498" y="4088764"/>
          <a:ext cx="170500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705003" y="20214"/>
              </a:lnTo>
            </a:path>
          </a:pathLst>
        </a:custGeom>
        <a:noFill/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>
            <a:latin typeface="Montserrat" pitchFamily="2" charset="77"/>
          </a:endParaRPr>
        </a:p>
      </dsp:txBody>
      <dsp:txXfrm>
        <a:off x="4021374" y="4066354"/>
        <a:ext cx="85250" cy="85250"/>
      </dsp:txXfrm>
    </dsp:sp>
    <dsp:sp modelId="{31EF1107-2F56-724E-AD05-CA89CE06C58D}">
      <dsp:nvSpPr>
        <dsp:cNvPr id="0" name=""/>
        <dsp:cNvSpPr/>
      </dsp:nvSpPr>
      <dsp:spPr>
        <a:xfrm>
          <a:off x="4550833" y="4200260"/>
          <a:ext cx="2434166" cy="121708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>
              <a:solidFill>
                <a:srgbClr val="152B48"/>
              </a:solidFill>
              <a:latin typeface="Montserrat" pitchFamily="2" charset="77"/>
            </a:rPr>
            <a:t>Trastorno de estrés postraumático.</a:t>
          </a:r>
        </a:p>
      </dsp:txBody>
      <dsp:txXfrm>
        <a:off x="4586480" y="4235907"/>
        <a:ext cx="2362872" cy="114578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589B8-E70B-494C-A2C0-FC219F357576}">
      <dsp:nvSpPr>
        <dsp:cNvPr id="0" name=""/>
        <dsp:cNvSpPr/>
      </dsp:nvSpPr>
      <dsp:spPr>
        <a:xfrm>
          <a:off x="0" y="117837"/>
          <a:ext cx="7535988" cy="972458"/>
        </a:xfrm>
        <a:prstGeom prst="rect">
          <a:avLst/>
        </a:prstGeom>
        <a:solidFill>
          <a:srgbClr val="00AA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>
              <a:latin typeface="Montserrat" pitchFamily="2" charset="77"/>
            </a:rPr>
            <a:t>Factores de riesgo</a:t>
          </a:r>
          <a:endParaRPr lang="es-CO" sz="4000" kern="1200" dirty="0">
            <a:latin typeface="Montserrat" pitchFamily="2" charset="77"/>
          </a:endParaRPr>
        </a:p>
      </dsp:txBody>
      <dsp:txXfrm>
        <a:off x="0" y="117837"/>
        <a:ext cx="7535988" cy="972458"/>
      </dsp:txXfrm>
    </dsp:sp>
    <dsp:sp modelId="{46ED862A-AB16-470D-A4B8-94C0942753C7}">
      <dsp:nvSpPr>
        <dsp:cNvPr id="0" name=""/>
        <dsp:cNvSpPr/>
      </dsp:nvSpPr>
      <dsp:spPr>
        <a:xfrm>
          <a:off x="3679" y="1427133"/>
          <a:ext cx="2509542" cy="3315254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152B48"/>
              </a:solidFill>
              <a:latin typeface="Montserrat" pitchFamily="2" charset="77"/>
            </a:rPr>
            <a:t>Evento: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Emergencias complejas.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Origen antrópico.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Exposición prolongada.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Efecto colectivo/ masivo.</a:t>
          </a:r>
        </a:p>
      </dsp:txBody>
      <dsp:txXfrm>
        <a:off x="3679" y="1427133"/>
        <a:ext cx="2509542" cy="3315254"/>
      </dsp:txXfrm>
    </dsp:sp>
    <dsp:sp modelId="{3C19BE95-8589-4489-B605-1F42AB6FE3FC}">
      <dsp:nvSpPr>
        <dsp:cNvPr id="0" name=""/>
        <dsp:cNvSpPr/>
      </dsp:nvSpPr>
      <dsp:spPr>
        <a:xfrm>
          <a:off x="2513222" y="1427133"/>
          <a:ext cx="2509542" cy="3315254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152B48"/>
              </a:solidFill>
              <a:latin typeface="Montserrat" pitchFamily="2" charset="77"/>
            </a:rPr>
            <a:t>Víctima: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Edades extremas/ mujeres.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Vulnerabilidad psicosocial.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Antecedente de trauma.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Historia familiar de pisco-patología.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Enfermedad mental/ física.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Dependencia funcional.</a:t>
          </a:r>
        </a:p>
      </dsp:txBody>
      <dsp:txXfrm>
        <a:off x="2513222" y="1427133"/>
        <a:ext cx="2509542" cy="3315254"/>
      </dsp:txXfrm>
    </dsp:sp>
    <dsp:sp modelId="{4DDE7476-038B-4E59-AF47-908125537154}">
      <dsp:nvSpPr>
        <dsp:cNvPr id="0" name=""/>
        <dsp:cNvSpPr/>
      </dsp:nvSpPr>
      <dsp:spPr>
        <a:xfrm>
          <a:off x="5022765" y="1427133"/>
          <a:ext cx="2509542" cy="3315254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152B48"/>
              </a:solidFill>
              <a:latin typeface="Montserrat" pitchFamily="2" charset="77"/>
            </a:rPr>
            <a:t>Respuesta a evento: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Recursos</a:t>
          </a:r>
          <a:r>
            <a:rPr lang="es-ES" sz="1400" kern="1200" baseline="0" dirty="0">
              <a:solidFill>
                <a:srgbClr val="152B48"/>
              </a:solidFill>
              <a:latin typeface="Montserrat" pitchFamily="2" charset="77"/>
            </a:rPr>
            <a:t> biológicos.</a:t>
          </a:r>
          <a:endParaRPr lang="es-ES" sz="1400" kern="1200" dirty="0">
            <a:solidFill>
              <a:srgbClr val="152B48"/>
            </a:solidFill>
            <a:latin typeface="Montserrat" pitchFamily="2" charset="77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Recursos psicológicos.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Recursos sociales.</a:t>
          </a:r>
        </a:p>
      </dsp:txBody>
      <dsp:txXfrm>
        <a:off x="5022765" y="1427133"/>
        <a:ext cx="2509542" cy="3315254"/>
      </dsp:txXfrm>
    </dsp:sp>
    <dsp:sp modelId="{57A99559-2880-4606-87D7-1B0B2133D5E0}">
      <dsp:nvSpPr>
        <dsp:cNvPr id="0" name=""/>
        <dsp:cNvSpPr/>
      </dsp:nvSpPr>
      <dsp:spPr>
        <a:xfrm>
          <a:off x="0" y="4893946"/>
          <a:ext cx="7535988" cy="368361"/>
        </a:xfrm>
        <a:prstGeom prst="rect">
          <a:avLst/>
        </a:prstGeom>
        <a:solidFill>
          <a:srgbClr val="00AA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3E3BC-BAE9-41F8-911A-B43F9A1599FA}">
      <dsp:nvSpPr>
        <dsp:cNvPr id="0" name=""/>
        <dsp:cNvSpPr/>
      </dsp:nvSpPr>
      <dsp:spPr>
        <a:xfrm>
          <a:off x="1214669" y="0"/>
          <a:ext cx="5979919" cy="5979919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bg1"/>
              </a:solidFill>
              <a:latin typeface="Montserrat" pitchFamily="2" charset="77"/>
            </a:rPr>
            <a:t>Conductual</a:t>
          </a:r>
        </a:p>
      </dsp:txBody>
      <dsp:txXfrm>
        <a:off x="3368636" y="298995"/>
        <a:ext cx="1671985" cy="896987"/>
      </dsp:txXfrm>
    </dsp:sp>
    <dsp:sp modelId="{D36F6294-E047-4A6B-A5F9-95B3CE3E18BA}">
      <dsp:nvSpPr>
        <dsp:cNvPr id="0" name=""/>
        <dsp:cNvSpPr/>
      </dsp:nvSpPr>
      <dsp:spPr>
        <a:xfrm>
          <a:off x="1812661" y="1195983"/>
          <a:ext cx="4783935" cy="4783935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>
              <a:solidFill>
                <a:schemeClr val="bg1"/>
              </a:solidFill>
              <a:latin typeface="Montserrat" pitchFamily="2" charset="77"/>
            </a:rPr>
            <a:t>Cognitivo</a:t>
          </a:r>
          <a:endParaRPr lang="es-CO" sz="1600" b="1" kern="1200" dirty="0">
            <a:solidFill>
              <a:schemeClr val="bg1"/>
            </a:solidFill>
            <a:latin typeface="Montserrat" pitchFamily="2" charset="77"/>
          </a:endParaRPr>
        </a:p>
      </dsp:txBody>
      <dsp:txXfrm>
        <a:off x="3368636" y="1483019"/>
        <a:ext cx="1671985" cy="861108"/>
      </dsp:txXfrm>
    </dsp:sp>
    <dsp:sp modelId="{3197DC83-B139-4620-86CF-45C1F1E754AB}">
      <dsp:nvSpPr>
        <dsp:cNvPr id="0" name=""/>
        <dsp:cNvSpPr/>
      </dsp:nvSpPr>
      <dsp:spPr>
        <a:xfrm>
          <a:off x="2410653" y="2391967"/>
          <a:ext cx="3587951" cy="3587951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>
              <a:solidFill>
                <a:schemeClr val="bg1"/>
              </a:solidFill>
              <a:latin typeface="Montserrat" pitchFamily="2" charset="77"/>
            </a:rPr>
            <a:t>Emocional</a:t>
          </a:r>
          <a:endParaRPr lang="es-CO" sz="1600" b="1" kern="1200" dirty="0">
            <a:solidFill>
              <a:schemeClr val="bg1"/>
            </a:solidFill>
            <a:latin typeface="Montserrat" pitchFamily="2" charset="77"/>
          </a:endParaRPr>
        </a:p>
      </dsp:txBody>
      <dsp:txXfrm>
        <a:off x="3368636" y="2661063"/>
        <a:ext cx="1671985" cy="807289"/>
      </dsp:txXfrm>
    </dsp:sp>
    <dsp:sp modelId="{0D0ED0A6-B6FF-4BA2-BC5C-489E9716D236}">
      <dsp:nvSpPr>
        <dsp:cNvPr id="0" name=""/>
        <dsp:cNvSpPr/>
      </dsp:nvSpPr>
      <dsp:spPr>
        <a:xfrm>
          <a:off x="3008645" y="3587951"/>
          <a:ext cx="2391967" cy="2391967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bg1"/>
              </a:solidFill>
              <a:latin typeface="Montserrat" pitchFamily="2" charset="77"/>
            </a:rPr>
            <a:t>Neuro-vegetativo</a:t>
          </a:r>
        </a:p>
      </dsp:txBody>
      <dsp:txXfrm>
        <a:off x="3358941" y="4185943"/>
        <a:ext cx="1691376" cy="119598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3E3BC-BAE9-41F8-911A-B43F9A1599FA}">
      <dsp:nvSpPr>
        <dsp:cNvPr id="0" name=""/>
        <dsp:cNvSpPr/>
      </dsp:nvSpPr>
      <dsp:spPr>
        <a:xfrm>
          <a:off x="1214669" y="0"/>
          <a:ext cx="5979919" cy="5979919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bg1"/>
              </a:solidFill>
              <a:latin typeface="Montserrat" pitchFamily="2" charset="77"/>
            </a:rPr>
            <a:t>Conductual</a:t>
          </a:r>
        </a:p>
      </dsp:txBody>
      <dsp:txXfrm>
        <a:off x="3368636" y="298995"/>
        <a:ext cx="1671985" cy="896987"/>
      </dsp:txXfrm>
    </dsp:sp>
    <dsp:sp modelId="{D36F6294-E047-4A6B-A5F9-95B3CE3E18BA}">
      <dsp:nvSpPr>
        <dsp:cNvPr id="0" name=""/>
        <dsp:cNvSpPr/>
      </dsp:nvSpPr>
      <dsp:spPr>
        <a:xfrm>
          <a:off x="1812661" y="1195983"/>
          <a:ext cx="4783935" cy="4783935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>
              <a:solidFill>
                <a:schemeClr val="bg1"/>
              </a:solidFill>
              <a:latin typeface="Montserrat" pitchFamily="2" charset="77"/>
            </a:rPr>
            <a:t>Cognitivo</a:t>
          </a:r>
          <a:endParaRPr lang="es-CO" sz="1600" b="1" kern="1200" dirty="0">
            <a:solidFill>
              <a:schemeClr val="bg1"/>
            </a:solidFill>
            <a:latin typeface="Montserrat" pitchFamily="2" charset="77"/>
          </a:endParaRPr>
        </a:p>
      </dsp:txBody>
      <dsp:txXfrm>
        <a:off x="3368636" y="1483019"/>
        <a:ext cx="1671985" cy="861108"/>
      </dsp:txXfrm>
    </dsp:sp>
    <dsp:sp modelId="{3197DC83-B139-4620-86CF-45C1F1E754AB}">
      <dsp:nvSpPr>
        <dsp:cNvPr id="0" name=""/>
        <dsp:cNvSpPr/>
      </dsp:nvSpPr>
      <dsp:spPr>
        <a:xfrm>
          <a:off x="2410653" y="2391967"/>
          <a:ext cx="3587951" cy="3587951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>
              <a:solidFill>
                <a:schemeClr val="bg1"/>
              </a:solidFill>
              <a:latin typeface="Montserrat" pitchFamily="2" charset="77"/>
            </a:rPr>
            <a:t>Emocional</a:t>
          </a:r>
          <a:endParaRPr lang="es-CO" sz="1600" b="1" kern="1200" dirty="0">
            <a:solidFill>
              <a:schemeClr val="bg1"/>
            </a:solidFill>
            <a:latin typeface="Montserrat" pitchFamily="2" charset="77"/>
          </a:endParaRPr>
        </a:p>
      </dsp:txBody>
      <dsp:txXfrm>
        <a:off x="3368636" y="2661063"/>
        <a:ext cx="1671985" cy="807289"/>
      </dsp:txXfrm>
    </dsp:sp>
    <dsp:sp modelId="{0D0ED0A6-B6FF-4BA2-BC5C-489E9716D236}">
      <dsp:nvSpPr>
        <dsp:cNvPr id="0" name=""/>
        <dsp:cNvSpPr/>
      </dsp:nvSpPr>
      <dsp:spPr>
        <a:xfrm>
          <a:off x="3008645" y="3587951"/>
          <a:ext cx="2391967" cy="2391967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bg1"/>
              </a:solidFill>
              <a:latin typeface="Montserrat" pitchFamily="2" charset="77"/>
            </a:rPr>
            <a:t>Neuro-vegetativo</a:t>
          </a:r>
        </a:p>
      </dsp:txBody>
      <dsp:txXfrm>
        <a:off x="3358941" y="4185943"/>
        <a:ext cx="1691376" cy="119598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92E64-5E31-4EEC-934F-C60855DED66E}">
      <dsp:nvSpPr>
        <dsp:cNvPr id="0" name=""/>
        <dsp:cNvSpPr/>
      </dsp:nvSpPr>
      <dsp:spPr>
        <a:xfrm>
          <a:off x="0" y="208785"/>
          <a:ext cx="7010401" cy="872680"/>
        </a:xfrm>
        <a:prstGeom prst="rect">
          <a:avLst/>
        </a:prstGeom>
        <a:solidFill>
          <a:srgbClr val="152B48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>
              <a:latin typeface="Montserrat" pitchFamily="2" charset="77"/>
            </a:rPr>
            <a:t>Tratamiento</a:t>
          </a:r>
        </a:p>
      </dsp:txBody>
      <dsp:txXfrm>
        <a:off x="0" y="208785"/>
        <a:ext cx="7010401" cy="872680"/>
      </dsp:txXfrm>
    </dsp:sp>
    <dsp:sp modelId="{9014A702-E1E3-409E-B9DF-1DB48D39EAB7}">
      <dsp:nvSpPr>
        <dsp:cNvPr id="0" name=""/>
        <dsp:cNvSpPr/>
      </dsp:nvSpPr>
      <dsp:spPr>
        <a:xfrm>
          <a:off x="0" y="1261903"/>
          <a:ext cx="3505200" cy="4060699"/>
        </a:xfrm>
        <a:prstGeom prst="rect">
          <a:avLst/>
        </a:prstGeom>
        <a:noFill/>
        <a:ln>
          <a:solidFill>
            <a:srgbClr val="06AEAA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latin typeface="Montserrat" pitchFamily="2" charset="77"/>
            </a:rPr>
            <a:t>Terapia cognitivo conductual: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latin typeface="Montserrat" pitchFamily="2" charset="77"/>
            </a:rPr>
            <a:t>Centrada en trauma.</a:t>
          </a:r>
          <a:endParaRPr lang="es-ES" sz="1600" kern="1200" dirty="0">
            <a:latin typeface="Montserrat" pitchFamily="2" charset="77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>
              <a:latin typeface="Montserrat" pitchFamily="2" charset="77"/>
            </a:rPr>
            <a:t>Desensibilización y reprogramación con movimientos oculares.</a:t>
          </a:r>
          <a:endParaRPr lang="es-CO" sz="1600" kern="1200" dirty="0">
            <a:latin typeface="Montserrat" pitchFamily="2" charset="77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latin typeface="Montserrat" pitchFamily="2" charset="77"/>
            </a:rPr>
            <a:t>Exposición prolongada.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latin typeface="Montserrat" pitchFamily="2" charset="77"/>
            </a:rPr>
            <a:t>Terapia de manejo de estrés.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>
              <a:latin typeface="Montserrat" pitchFamily="2" charset="77"/>
            </a:rPr>
            <a:t>También basada en internet y exposición con realidad virtual.</a:t>
          </a:r>
          <a:endParaRPr lang="es-CO" sz="1600" kern="1200" dirty="0">
            <a:latin typeface="Montserrat" pitchFamily="2" charset="77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>
              <a:latin typeface="Montserrat" pitchFamily="2" charset="77"/>
            </a:rPr>
            <a:t>*Beneficios se mantienen de 1-10 años.</a:t>
          </a:r>
          <a:endParaRPr lang="es-CO" sz="1600" kern="1200" dirty="0">
            <a:latin typeface="Montserrat" pitchFamily="2" charset="77"/>
          </a:endParaRPr>
        </a:p>
      </dsp:txBody>
      <dsp:txXfrm>
        <a:off x="0" y="1261903"/>
        <a:ext cx="3505200" cy="4060699"/>
      </dsp:txXfrm>
    </dsp:sp>
    <dsp:sp modelId="{FFEBD28B-FB85-4FF4-8869-53957FC9F18D}">
      <dsp:nvSpPr>
        <dsp:cNvPr id="0" name=""/>
        <dsp:cNvSpPr/>
      </dsp:nvSpPr>
      <dsp:spPr>
        <a:xfrm>
          <a:off x="3505200" y="1261903"/>
          <a:ext cx="3505200" cy="4060699"/>
        </a:xfrm>
        <a:prstGeom prst="rect">
          <a:avLst/>
        </a:prstGeom>
        <a:noFill/>
        <a:ln>
          <a:solidFill>
            <a:srgbClr val="06AEAA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latin typeface="Montserrat" pitchFamily="2" charset="77"/>
            </a:rPr>
            <a:t>Farmacoterapia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latin typeface="Montserrat" pitchFamily="2" charset="77"/>
            </a:rPr>
            <a:t>ISRS .</a:t>
          </a:r>
          <a:endParaRPr lang="es-ES" sz="1600" kern="1200" dirty="0">
            <a:latin typeface="Montserrat" pitchFamily="2" charset="77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latin typeface="Montserrat" pitchFamily="2" charset="77"/>
            </a:rPr>
            <a:t>Preferible fluoxetina/ sertralina/ paroxetina.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latin typeface="Montserrat" pitchFamily="2" charset="77"/>
            </a:rPr>
            <a:t>Dual </a:t>
          </a:r>
          <a:r>
            <a:rPr lang="es-CO" sz="1600" kern="1200" dirty="0">
              <a:latin typeface="Montserrat" pitchFamily="2" charset="77"/>
              <a:sym typeface="Wingdings" pitchFamily="2" charset="2"/>
            </a:rPr>
            <a:t> </a:t>
          </a:r>
          <a:r>
            <a:rPr lang="es-CO" sz="1600" kern="1200" dirty="0">
              <a:latin typeface="Montserrat" pitchFamily="2" charset="77"/>
            </a:rPr>
            <a:t>preferible venlafaxina.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>
              <a:latin typeface="Montserrat" pitchFamily="2" charset="77"/>
            </a:rPr>
            <a:t>Si respuesta a dosis óptima es inadecuada.</a:t>
          </a:r>
          <a:endParaRPr lang="es-CO" sz="1600" kern="1200" dirty="0">
            <a:latin typeface="Montserrat" pitchFamily="2" charset="77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>
              <a:latin typeface="Montserrat" pitchFamily="2" charset="77"/>
            </a:rPr>
            <a:t>Cambiar a otro agente de primera línea.</a:t>
          </a:r>
          <a:endParaRPr lang="es-CO" sz="1600" kern="1200" dirty="0">
            <a:latin typeface="Montserrat" pitchFamily="2" charset="77"/>
          </a:endParaRPr>
        </a:p>
      </dsp:txBody>
      <dsp:txXfrm>
        <a:off x="3505200" y="1261903"/>
        <a:ext cx="3505200" cy="4060699"/>
      </dsp:txXfrm>
    </dsp:sp>
    <dsp:sp modelId="{BCBDD0E9-0331-4774-816E-BE8FD4529404}">
      <dsp:nvSpPr>
        <dsp:cNvPr id="0" name=""/>
        <dsp:cNvSpPr/>
      </dsp:nvSpPr>
      <dsp:spPr>
        <a:xfrm>
          <a:off x="0" y="5085468"/>
          <a:ext cx="7010401" cy="398492"/>
        </a:xfrm>
        <a:prstGeom prst="rect">
          <a:avLst/>
        </a:prstGeom>
        <a:solidFill>
          <a:srgbClr val="152B48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3E3BC-BAE9-41F8-911A-B43F9A1599FA}">
      <dsp:nvSpPr>
        <dsp:cNvPr id="0" name=""/>
        <dsp:cNvSpPr/>
      </dsp:nvSpPr>
      <dsp:spPr>
        <a:xfrm>
          <a:off x="1354666" y="0"/>
          <a:ext cx="5418667" cy="5418667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bg1"/>
              </a:solidFill>
              <a:latin typeface="Montserrat" pitchFamily="2" charset="77"/>
            </a:rPr>
            <a:t>Conductual</a:t>
          </a:r>
        </a:p>
      </dsp:txBody>
      <dsp:txXfrm>
        <a:off x="3306470" y="270933"/>
        <a:ext cx="1515059" cy="812800"/>
      </dsp:txXfrm>
    </dsp:sp>
    <dsp:sp modelId="{D36F6294-E047-4A6B-A5F9-95B3CE3E18BA}">
      <dsp:nvSpPr>
        <dsp:cNvPr id="0" name=""/>
        <dsp:cNvSpPr/>
      </dsp:nvSpPr>
      <dsp:spPr>
        <a:xfrm>
          <a:off x="1896533" y="1083733"/>
          <a:ext cx="4334933" cy="4334933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>
              <a:solidFill>
                <a:schemeClr val="bg1"/>
              </a:solidFill>
              <a:latin typeface="Montserrat" pitchFamily="2" charset="77"/>
            </a:rPr>
            <a:t>Cognitivo</a:t>
          </a:r>
          <a:endParaRPr lang="es-CO" sz="1600" b="1" kern="1200" dirty="0">
            <a:solidFill>
              <a:schemeClr val="bg1"/>
            </a:solidFill>
            <a:latin typeface="Montserrat" pitchFamily="2" charset="77"/>
          </a:endParaRPr>
        </a:p>
      </dsp:txBody>
      <dsp:txXfrm>
        <a:off x="3306470" y="1343829"/>
        <a:ext cx="1515059" cy="780288"/>
      </dsp:txXfrm>
    </dsp:sp>
    <dsp:sp modelId="{3197DC83-B139-4620-86CF-45C1F1E754AB}">
      <dsp:nvSpPr>
        <dsp:cNvPr id="0" name=""/>
        <dsp:cNvSpPr/>
      </dsp:nvSpPr>
      <dsp:spPr>
        <a:xfrm>
          <a:off x="2438399" y="2167466"/>
          <a:ext cx="3251200" cy="3251200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>
              <a:solidFill>
                <a:schemeClr val="bg1"/>
              </a:solidFill>
              <a:latin typeface="Montserrat" pitchFamily="2" charset="77"/>
            </a:rPr>
            <a:t>Emocional</a:t>
          </a:r>
          <a:endParaRPr lang="es-CO" sz="1600" b="1" kern="1200" dirty="0">
            <a:solidFill>
              <a:schemeClr val="bg1"/>
            </a:solidFill>
            <a:latin typeface="Montserrat" pitchFamily="2" charset="77"/>
          </a:endParaRPr>
        </a:p>
      </dsp:txBody>
      <dsp:txXfrm>
        <a:off x="3306470" y="2411306"/>
        <a:ext cx="1515059" cy="731520"/>
      </dsp:txXfrm>
    </dsp:sp>
    <dsp:sp modelId="{0D0ED0A6-B6FF-4BA2-BC5C-489E9716D236}">
      <dsp:nvSpPr>
        <dsp:cNvPr id="0" name=""/>
        <dsp:cNvSpPr/>
      </dsp:nvSpPr>
      <dsp:spPr>
        <a:xfrm>
          <a:off x="2980266" y="3251200"/>
          <a:ext cx="2167466" cy="2167466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bg1"/>
              </a:solidFill>
              <a:latin typeface="Montserrat" pitchFamily="2" charset="77"/>
            </a:rPr>
            <a:t>Neuro-vegetativo</a:t>
          </a:r>
        </a:p>
      </dsp:txBody>
      <dsp:txXfrm>
        <a:off x="3297684" y="3793066"/>
        <a:ext cx="1532630" cy="10837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BBB67-6C55-40FD-A556-EE7211D42345}">
      <dsp:nvSpPr>
        <dsp:cNvPr id="0" name=""/>
        <dsp:cNvSpPr/>
      </dsp:nvSpPr>
      <dsp:spPr>
        <a:xfrm>
          <a:off x="890" y="0"/>
          <a:ext cx="2314530" cy="4934613"/>
        </a:xfrm>
        <a:prstGeom prst="roundRect">
          <a:avLst>
            <a:gd name="adj" fmla="val 10000"/>
          </a:avLst>
        </a:prstGeom>
        <a:solidFill>
          <a:srgbClr val="15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Montserrat" panose="02000505000000020004"/>
            </a:rPr>
            <a:t>Dimensión</a:t>
          </a:r>
          <a:endParaRPr lang="es-CO" sz="2200" kern="1200" dirty="0">
            <a:solidFill>
              <a:schemeClr val="bg1"/>
            </a:solidFill>
          </a:endParaRPr>
        </a:p>
      </dsp:txBody>
      <dsp:txXfrm>
        <a:off x="890" y="0"/>
        <a:ext cx="2314530" cy="1480383"/>
      </dsp:txXfrm>
    </dsp:sp>
    <dsp:sp modelId="{101E6317-B29C-4304-A6BE-AD843D271DD5}">
      <dsp:nvSpPr>
        <dsp:cNvPr id="0" name=""/>
        <dsp:cNvSpPr/>
      </dsp:nvSpPr>
      <dsp:spPr>
        <a:xfrm>
          <a:off x="232343" y="1481317"/>
          <a:ext cx="1851624" cy="570865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anose="02000505000000020004"/>
            </a:rPr>
            <a:t>Contaminación.</a:t>
          </a:r>
        </a:p>
      </dsp:txBody>
      <dsp:txXfrm>
        <a:off x="249063" y="1498037"/>
        <a:ext cx="1818184" cy="537425"/>
      </dsp:txXfrm>
    </dsp:sp>
    <dsp:sp modelId="{787D3A07-F248-4216-901B-E4FB53DBB8F9}">
      <dsp:nvSpPr>
        <dsp:cNvPr id="0" name=""/>
        <dsp:cNvSpPr/>
      </dsp:nvSpPr>
      <dsp:spPr>
        <a:xfrm>
          <a:off x="232343" y="2140008"/>
          <a:ext cx="1851624" cy="570865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anose="02000505000000020004"/>
            </a:rPr>
            <a:t>Relacionados con daño.</a:t>
          </a:r>
        </a:p>
      </dsp:txBody>
      <dsp:txXfrm>
        <a:off x="249063" y="2156728"/>
        <a:ext cx="1818184" cy="537425"/>
      </dsp:txXfrm>
    </dsp:sp>
    <dsp:sp modelId="{7CF1BE2E-A79D-40C3-BB32-8C065D6FD644}">
      <dsp:nvSpPr>
        <dsp:cNvPr id="0" name=""/>
        <dsp:cNvSpPr/>
      </dsp:nvSpPr>
      <dsp:spPr>
        <a:xfrm>
          <a:off x="232343" y="2798700"/>
          <a:ext cx="1851624" cy="570865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anose="02000505000000020004"/>
            </a:rPr>
            <a:t>Inaceptabilidad.</a:t>
          </a:r>
        </a:p>
      </dsp:txBody>
      <dsp:txXfrm>
        <a:off x="249063" y="2815420"/>
        <a:ext cx="1818184" cy="537425"/>
      </dsp:txXfrm>
    </dsp:sp>
    <dsp:sp modelId="{F4F2DBE3-A6A5-4E53-B0C6-49053D8B5133}">
      <dsp:nvSpPr>
        <dsp:cNvPr id="0" name=""/>
        <dsp:cNvSpPr/>
      </dsp:nvSpPr>
      <dsp:spPr>
        <a:xfrm>
          <a:off x="232343" y="3457391"/>
          <a:ext cx="1851624" cy="570865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anose="02000505000000020004"/>
            </a:rPr>
            <a:t>Simetría.</a:t>
          </a:r>
        </a:p>
      </dsp:txBody>
      <dsp:txXfrm>
        <a:off x="249063" y="3474111"/>
        <a:ext cx="1818184" cy="537425"/>
      </dsp:txXfrm>
    </dsp:sp>
    <dsp:sp modelId="{A09FA3D0-113F-49C5-BF85-5ABB4916000D}">
      <dsp:nvSpPr>
        <dsp:cNvPr id="0" name=""/>
        <dsp:cNvSpPr/>
      </dsp:nvSpPr>
      <dsp:spPr>
        <a:xfrm>
          <a:off x="232343" y="4116082"/>
          <a:ext cx="1851624" cy="570865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anose="02000505000000020004"/>
            </a:rPr>
            <a:t>Acumulación.</a:t>
          </a:r>
        </a:p>
      </dsp:txBody>
      <dsp:txXfrm>
        <a:off x="249063" y="4132802"/>
        <a:ext cx="1818184" cy="537425"/>
      </dsp:txXfrm>
    </dsp:sp>
    <dsp:sp modelId="{78D3DADF-ACA3-4CF6-BDBA-8A8AD84C669E}">
      <dsp:nvSpPr>
        <dsp:cNvPr id="0" name=""/>
        <dsp:cNvSpPr/>
      </dsp:nvSpPr>
      <dsp:spPr>
        <a:xfrm>
          <a:off x="2489011" y="0"/>
          <a:ext cx="2314530" cy="4934613"/>
        </a:xfrm>
        <a:prstGeom prst="roundRect">
          <a:avLst>
            <a:gd name="adj" fmla="val 10000"/>
          </a:avLst>
        </a:prstGeom>
        <a:solidFill>
          <a:srgbClr val="15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Montserrat" panose="02000505000000020004"/>
            </a:rPr>
            <a:t>Obsesiones</a:t>
          </a:r>
        </a:p>
      </dsp:txBody>
      <dsp:txXfrm>
        <a:off x="2489011" y="0"/>
        <a:ext cx="2314530" cy="1480383"/>
      </dsp:txXfrm>
    </dsp:sp>
    <dsp:sp modelId="{51224CA7-B5C7-4C58-A91E-998316902FFB}">
      <dsp:nvSpPr>
        <dsp:cNvPr id="0" name=""/>
        <dsp:cNvSpPr/>
      </dsp:nvSpPr>
      <dsp:spPr>
        <a:xfrm>
          <a:off x="2720464" y="1481317"/>
          <a:ext cx="1851624" cy="570865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400" kern="1200" dirty="0">
              <a:solidFill>
                <a:srgbClr val="152B48"/>
              </a:solidFill>
              <a:latin typeface="Montserrat" panose="02000505000000020004"/>
            </a:rPr>
            <a:t>Suciedad y gérmenes.</a:t>
          </a:r>
        </a:p>
      </dsp:txBody>
      <dsp:txXfrm>
        <a:off x="2737184" y="1498037"/>
        <a:ext cx="1818184" cy="537425"/>
      </dsp:txXfrm>
    </dsp:sp>
    <dsp:sp modelId="{5555BCEB-878A-4B01-9A64-4A720DC2CA82}">
      <dsp:nvSpPr>
        <dsp:cNvPr id="0" name=""/>
        <dsp:cNvSpPr/>
      </dsp:nvSpPr>
      <dsp:spPr>
        <a:xfrm>
          <a:off x="2720464" y="2140008"/>
          <a:ext cx="1851624" cy="570865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400" kern="1200" dirty="0">
              <a:solidFill>
                <a:srgbClr val="152B48"/>
              </a:solidFill>
              <a:latin typeface="Montserrat" panose="02000505000000020004"/>
            </a:rPr>
            <a:t>Daño.</a:t>
          </a:r>
        </a:p>
      </dsp:txBody>
      <dsp:txXfrm>
        <a:off x="2737184" y="2156728"/>
        <a:ext cx="1818184" cy="537425"/>
      </dsp:txXfrm>
    </dsp:sp>
    <dsp:sp modelId="{8C8B3FF4-DC58-44BE-B266-FA6ED1EF39C6}">
      <dsp:nvSpPr>
        <dsp:cNvPr id="0" name=""/>
        <dsp:cNvSpPr/>
      </dsp:nvSpPr>
      <dsp:spPr>
        <a:xfrm>
          <a:off x="2720464" y="2798700"/>
          <a:ext cx="1851624" cy="570865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400" kern="1200" dirty="0">
              <a:solidFill>
                <a:srgbClr val="152B48"/>
              </a:solidFill>
              <a:latin typeface="Montserrat" panose="02000505000000020004"/>
            </a:rPr>
            <a:t>Agresivos, sexuales o religiosos.</a:t>
          </a:r>
        </a:p>
      </dsp:txBody>
      <dsp:txXfrm>
        <a:off x="2737184" y="2815420"/>
        <a:ext cx="1818184" cy="537425"/>
      </dsp:txXfrm>
    </dsp:sp>
    <dsp:sp modelId="{BEDD2C9C-50ED-4883-BD78-1FFA2D4EDE12}">
      <dsp:nvSpPr>
        <dsp:cNvPr id="0" name=""/>
        <dsp:cNvSpPr/>
      </dsp:nvSpPr>
      <dsp:spPr>
        <a:xfrm>
          <a:off x="2720464" y="3457391"/>
          <a:ext cx="1851624" cy="570865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400" kern="1200" dirty="0">
              <a:solidFill>
                <a:srgbClr val="152B48"/>
              </a:solidFill>
              <a:latin typeface="Montserrat" panose="02000505000000020004"/>
            </a:rPr>
            <a:t>Simetría.</a:t>
          </a:r>
        </a:p>
      </dsp:txBody>
      <dsp:txXfrm>
        <a:off x="2737184" y="3474111"/>
        <a:ext cx="1818184" cy="537425"/>
      </dsp:txXfrm>
    </dsp:sp>
    <dsp:sp modelId="{AEBBEAC0-FA0E-455B-8584-59593D5C6AA8}">
      <dsp:nvSpPr>
        <dsp:cNvPr id="0" name=""/>
        <dsp:cNvSpPr/>
      </dsp:nvSpPr>
      <dsp:spPr>
        <a:xfrm>
          <a:off x="2720464" y="4116082"/>
          <a:ext cx="1851624" cy="570865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400" kern="1200" dirty="0">
              <a:solidFill>
                <a:srgbClr val="152B48"/>
              </a:solidFill>
              <a:latin typeface="Montserrat" panose="02000505000000020004"/>
            </a:rPr>
            <a:t>Acumulación.</a:t>
          </a:r>
        </a:p>
      </dsp:txBody>
      <dsp:txXfrm>
        <a:off x="2737184" y="4132802"/>
        <a:ext cx="1818184" cy="537425"/>
      </dsp:txXfrm>
    </dsp:sp>
    <dsp:sp modelId="{9D6217CE-947E-4842-9C36-B40F7180EB38}">
      <dsp:nvSpPr>
        <dsp:cNvPr id="0" name=""/>
        <dsp:cNvSpPr/>
      </dsp:nvSpPr>
      <dsp:spPr>
        <a:xfrm>
          <a:off x="4977131" y="0"/>
          <a:ext cx="2314530" cy="4934613"/>
        </a:xfrm>
        <a:prstGeom prst="roundRect">
          <a:avLst>
            <a:gd name="adj" fmla="val 10000"/>
          </a:avLst>
        </a:prstGeom>
        <a:solidFill>
          <a:srgbClr val="15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Montserrat" panose="02000505000000020004"/>
            </a:rPr>
            <a:t>Compulsiones</a:t>
          </a:r>
        </a:p>
      </dsp:txBody>
      <dsp:txXfrm>
        <a:off x="4977131" y="0"/>
        <a:ext cx="2314530" cy="1480383"/>
      </dsp:txXfrm>
    </dsp:sp>
    <dsp:sp modelId="{4BB2EDBF-44CC-4704-9655-BEB0B6A810BC}">
      <dsp:nvSpPr>
        <dsp:cNvPr id="0" name=""/>
        <dsp:cNvSpPr/>
      </dsp:nvSpPr>
      <dsp:spPr>
        <a:xfrm>
          <a:off x="5208584" y="1481317"/>
          <a:ext cx="1851624" cy="570865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anose="02000505000000020004"/>
            </a:rPr>
            <a:t>Limpiar, lavar, asear.</a:t>
          </a:r>
        </a:p>
      </dsp:txBody>
      <dsp:txXfrm>
        <a:off x="5225304" y="1498037"/>
        <a:ext cx="1818184" cy="537425"/>
      </dsp:txXfrm>
    </dsp:sp>
    <dsp:sp modelId="{9B97EA6B-4B45-49A2-8DE1-07EA587D8B23}">
      <dsp:nvSpPr>
        <dsp:cNvPr id="0" name=""/>
        <dsp:cNvSpPr/>
      </dsp:nvSpPr>
      <dsp:spPr>
        <a:xfrm>
          <a:off x="5208584" y="2140008"/>
          <a:ext cx="1851624" cy="570865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anose="02000505000000020004"/>
            </a:rPr>
            <a:t>Chequeo.</a:t>
          </a:r>
        </a:p>
      </dsp:txBody>
      <dsp:txXfrm>
        <a:off x="5225304" y="2156728"/>
        <a:ext cx="1818184" cy="537425"/>
      </dsp:txXfrm>
    </dsp:sp>
    <dsp:sp modelId="{9EE6FBCF-7192-4F1B-9A7A-A187590C0571}">
      <dsp:nvSpPr>
        <dsp:cNvPr id="0" name=""/>
        <dsp:cNvSpPr/>
      </dsp:nvSpPr>
      <dsp:spPr>
        <a:xfrm>
          <a:off x="5208584" y="2798700"/>
          <a:ext cx="1851624" cy="570865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anose="02000505000000020004"/>
            </a:rPr>
            <a:t>Rituales mentales u oración.</a:t>
          </a:r>
        </a:p>
      </dsp:txBody>
      <dsp:txXfrm>
        <a:off x="5225304" y="2815420"/>
        <a:ext cx="1818184" cy="537425"/>
      </dsp:txXfrm>
    </dsp:sp>
    <dsp:sp modelId="{BBD86A74-456C-43A1-B9C2-9005662BCA99}">
      <dsp:nvSpPr>
        <dsp:cNvPr id="0" name=""/>
        <dsp:cNvSpPr/>
      </dsp:nvSpPr>
      <dsp:spPr>
        <a:xfrm>
          <a:off x="5208584" y="3457391"/>
          <a:ext cx="1851624" cy="570865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anose="02000505000000020004"/>
            </a:rPr>
            <a:t>Ordenar, repetir, contar.</a:t>
          </a:r>
        </a:p>
      </dsp:txBody>
      <dsp:txXfrm>
        <a:off x="5225304" y="3474111"/>
        <a:ext cx="1818184" cy="537425"/>
      </dsp:txXfrm>
    </dsp:sp>
    <dsp:sp modelId="{45744E28-4D2E-4CF7-A2FB-7F56A022DC97}">
      <dsp:nvSpPr>
        <dsp:cNvPr id="0" name=""/>
        <dsp:cNvSpPr/>
      </dsp:nvSpPr>
      <dsp:spPr>
        <a:xfrm>
          <a:off x="5208584" y="4116082"/>
          <a:ext cx="1851624" cy="570865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anose="02000505000000020004"/>
            </a:rPr>
            <a:t>Acumular.</a:t>
          </a:r>
          <a:endParaRPr lang="es-CO" sz="1400" kern="1200" dirty="0">
            <a:solidFill>
              <a:srgbClr val="152B48"/>
            </a:solidFill>
          </a:endParaRPr>
        </a:p>
      </dsp:txBody>
      <dsp:txXfrm>
        <a:off x="5225304" y="4132802"/>
        <a:ext cx="1818184" cy="5374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3E3BC-BAE9-41F8-911A-B43F9A1599FA}">
      <dsp:nvSpPr>
        <dsp:cNvPr id="0" name=""/>
        <dsp:cNvSpPr/>
      </dsp:nvSpPr>
      <dsp:spPr>
        <a:xfrm>
          <a:off x="1214669" y="0"/>
          <a:ext cx="5979919" cy="5979919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schemeClr val="bg1"/>
              </a:solidFill>
              <a:latin typeface="Montserrat" pitchFamily="2" charset="77"/>
            </a:rPr>
            <a:t>Conductual</a:t>
          </a:r>
        </a:p>
      </dsp:txBody>
      <dsp:txXfrm>
        <a:off x="3368636" y="298995"/>
        <a:ext cx="1671985" cy="896987"/>
      </dsp:txXfrm>
    </dsp:sp>
    <dsp:sp modelId="{D36F6294-E047-4A6B-A5F9-95B3CE3E18BA}">
      <dsp:nvSpPr>
        <dsp:cNvPr id="0" name=""/>
        <dsp:cNvSpPr/>
      </dsp:nvSpPr>
      <dsp:spPr>
        <a:xfrm>
          <a:off x="1812661" y="1195983"/>
          <a:ext cx="4783935" cy="4783935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>
              <a:solidFill>
                <a:schemeClr val="bg1"/>
              </a:solidFill>
              <a:latin typeface="Montserrat" pitchFamily="2" charset="77"/>
            </a:rPr>
            <a:t>Cognitivo</a:t>
          </a:r>
          <a:endParaRPr lang="es-CO" sz="1800" b="1" kern="1200" dirty="0">
            <a:solidFill>
              <a:schemeClr val="bg1"/>
            </a:solidFill>
            <a:latin typeface="Montserrat" pitchFamily="2" charset="77"/>
          </a:endParaRPr>
        </a:p>
      </dsp:txBody>
      <dsp:txXfrm>
        <a:off x="3368636" y="1483019"/>
        <a:ext cx="1671985" cy="861108"/>
      </dsp:txXfrm>
    </dsp:sp>
    <dsp:sp modelId="{3197DC83-B139-4620-86CF-45C1F1E754AB}">
      <dsp:nvSpPr>
        <dsp:cNvPr id="0" name=""/>
        <dsp:cNvSpPr/>
      </dsp:nvSpPr>
      <dsp:spPr>
        <a:xfrm>
          <a:off x="2410653" y="2391967"/>
          <a:ext cx="3587951" cy="3587951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schemeClr val="bg1"/>
              </a:solidFill>
              <a:latin typeface="Montserrat" pitchFamily="2" charset="77"/>
            </a:rPr>
            <a:t>Emocional</a:t>
          </a:r>
        </a:p>
      </dsp:txBody>
      <dsp:txXfrm>
        <a:off x="3368636" y="2661063"/>
        <a:ext cx="1671985" cy="807289"/>
      </dsp:txXfrm>
    </dsp:sp>
    <dsp:sp modelId="{0D0ED0A6-B6FF-4BA2-BC5C-489E9716D236}">
      <dsp:nvSpPr>
        <dsp:cNvPr id="0" name=""/>
        <dsp:cNvSpPr/>
      </dsp:nvSpPr>
      <dsp:spPr>
        <a:xfrm>
          <a:off x="3008645" y="3587951"/>
          <a:ext cx="2391967" cy="2391967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schemeClr val="bg1"/>
              </a:solidFill>
              <a:latin typeface="Montserrat" pitchFamily="2" charset="77"/>
            </a:rPr>
            <a:t>Neuro-vegetativo</a:t>
          </a:r>
        </a:p>
      </dsp:txBody>
      <dsp:txXfrm>
        <a:off x="3358941" y="4185943"/>
        <a:ext cx="1691376" cy="11959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550FA-6001-498F-A808-A2A7B8AE53E5}">
      <dsp:nvSpPr>
        <dsp:cNvPr id="0" name=""/>
        <dsp:cNvSpPr/>
      </dsp:nvSpPr>
      <dsp:spPr>
        <a:xfrm>
          <a:off x="2519" y="1396"/>
          <a:ext cx="7005362" cy="1660877"/>
        </a:xfrm>
        <a:prstGeom prst="roundRect">
          <a:avLst>
            <a:gd name="adj" fmla="val 10000"/>
          </a:avLst>
        </a:prstGeom>
        <a:solidFill>
          <a:srgbClr val="152B48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600" kern="1200" dirty="0">
              <a:solidFill>
                <a:schemeClr val="bg1"/>
              </a:solidFill>
              <a:latin typeface="Montserrat" pitchFamily="2" charset="77"/>
            </a:rPr>
            <a:t>Pilares de tratamiento</a:t>
          </a:r>
        </a:p>
      </dsp:txBody>
      <dsp:txXfrm>
        <a:off x="51164" y="50041"/>
        <a:ext cx="6908072" cy="1563587"/>
      </dsp:txXfrm>
    </dsp:sp>
    <dsp:sp modelId="{13323DD9-9DBF-4E5D-81D3-A51344B7B793}">
      <dsp:nvSpPr>
        <dsp:cNvPr id="0" name=""/>
        <dsp:cNvSpPr/>
      </dsp:nvSpPr>
      <dsp:spPr>
        <a:xfrm>
          <a:off x="2519" y="1846876"/>
          <a:ext cx="2211288" cy="1660877"/>
        </a:xfrm>
        <a:prstGeom prst="roundRect">
          <a:avLst>
            <a:gd name="adj" fmla="val 10000"/>
          </a:avLst>
        </a:prstGeom>
        <a:noFill/>
        <a:ln>
          <a:solidFill>
            <a:srgbClr val="06AEAA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>
              <a:solidFill>
                <a:srgbClr val="152B48"/>
              </a:solidFill>
            </a:rPr>
            <a:t>Psicoeducación</a:t>
          </a:r>
        </a:p>
      </dsp:txBody>
      <dsp:txXfrm>
        <a:off x="51164" y="1895521"/>
        <a:ext cx="2113998" cy="1563587"/>
      </dsp:txXfrm>
    </dsp:sp>
    <dsp:sp modelId="{6C4097D0-3AF0-433F-9110-1EB3773FF941}">
      <dsp:nvSpPr>
        <dsp:cNvPr id="0" name=""/>
        <dsp:cNvSpPr/>
      </dsp:nvSpPr>
      <dsp:spPr>
        <a:xfrm>
          <a:off x="2399556" y="1848022"/>
          <a:ext cx="2211288" cy="1660877"/>
        </a:xfrm>
        <a:prstGeom prst="roundRect">
          <a:avLst>
            <a:gd name="adj" fmla="val 10000"/>
          </a:avLst>
        </a:prstGeom>
        <a:noFill/>
        <a:ln>
          <a:solidFill>
            <a:srgbClr val="06AEAA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>
              <a:solidFill>
                <a:srgbClr val="152B48"/>
              </a:solidFill>
            </a:rPr>
            <a:t>Farmacoterapia</a:t>
          </a:r>
        </a:p>
      </dsp:txBody>
      <dsp:txXfrm>
        <a:off x="2448201" y="1896667"/>
        <a:ext cx="2113998" cy="1563587"/>
      </dsp:txXfrm>
    </dsp:sp>
    <dsp:sp modelId="{78997635-B091-44FC-9D0E-2AA9CE151ED9}">
      <dsp:nvSpPr>
        <dsp:cNvPr id="0" name=""/>
        <dsp:cNvSpPr/>
      </dsp:nvSpPr>
      <dsp:spPr>
        <a:xfrm>
          <a:off x="4796593" y="1848022"/>
          <a:ext cx="2211288" cy="1660877"/>
        </a:xfrm>
        <a:prstGeom prst="roundRect">
          <a:avLst>
            <a:gd name="adj" fmla="val 10000"/>
          </a:avLst>
        </a:prstGeom>
        <a:noFill/>
        <a:ln>
          <a:solidFill>
            <a:srgbClr val="06AEAA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>
              <a:solidFill>
                <a:srgbClr val="152B48"/>
              </a:solidFill>
            </a:rPr>
            <a:t>Terapia cognitivo conductual</a:t>
          </a:r>
        </a:p>
      </dsp:txBody>
      <dsp:txXfrm>
        <a:off x="4845238" y="1896667"/>
        <a:ext cx="2113998" cy="15635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4B572-2B58-43E9-A12F-959C5364DD90}">
      <dsp:nvSpPr>
        <dsp:cNvPr id="0" name=""/>
        <dsp:cNvSpPr/>
      </dsp:nvSpPr>
      <dsp:spPr>
        <a:xfrm>
          <a:off x="1293" y="331"/>
          <a:ext cx="1490270" cy="1351378"/>
        </a:xfrm>
        <a:prstGeom prst="roundRect">
          <a:avLst>
            <a:gd name="adj" fmla="val 10000"/>
          </a:avLst>
        </a:prstGeom>
        <a:solidFill>
          <a:srgbClr val="152B48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prstClr val="white"/>
              </a:solidFill>
              <a:latin typeface="Montserrat" pitchFamily="2" charset="77"/>
              <a:ea typeface="+mn-ea"/>
              <a:cs typeface="+mn-cs"/>
            </a:rPr>
            <a:t>Ambulatorio</a:t>
          </a:r>
        </a:p>
      </dsp:txBody>
      <dsp:txXfrm>
        <a:off x="40874" y="39912"/>
        <a:ext cx="1411108" cy="1272216"/>
      </dsp:txXfrm>
    </dsp:sp>
    <dsp:sp modelId="{DDB8486C-0BBE-427C-9D20-CBC1E93D7BE3}">
      <dsp:nvSpPr>
        <dsp:cNvPr id="0" name=""/>
        <dsp:cNvSpPr/>
      </dsp:nvSpPr>
      <dsp:spPr>
        <a:xfrm>
          <a:off x="0" y="1546655"/>
          <a:ext cx="1288982" cy="1351378"/>
        </a:xfrm>
        <a:prstGeom prst="roundRect">
          <a:avLst>
            <a:gd name="adj" fmla="val 10000"/>
          </a:avLst>
        </a:prstGeom>
        <a:noFill/>
        <a:ln>
          <a:solidFill>
            <a:srgbClr val="06AEAA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rgbClr val="152B48"/>
              </a:solidFill>
              <a:latin typeface="Montserrat" pitchFamily="2" charset="77"/>
            </a:rPr>
            <a:t>Habitual</a:t>
          </a:r>
        </a:p>
      </dsp:txBody>
      <dsp:txXfrm>
        <a:off x="37753" y="1584408"/>
        <a:ext cx="1213476" cy="1275872"/>
      </dsp:txXfrm>
    </dsp:sp>
    <dsp:sp modelId="{5C74C9BD-5EF0-4394-BFA8-007872A4B296}">
      <dsp:nvSpPr>
        <dsp:cNvPr id="0" name=""/>
        <dsp:cNvSpPr/>
      </dsp:nvSpPr>
      <dsp:spPr>
        <a:xfrm>
          <a:off x="1627589" y="331"/>
          <a:ext cx="5823838" cy="1351378"/>
        </a:xfrm>
        <a:prstGeom prst="roundRect">
          <a:avLst>
            <a:gd name="adj" fmla="val 10000"/>
          </a:avLst>
        </a:prstGeom>
        <a:solidFill>
          <a:srgbClr val="152B48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400" kern="1200" dirty="0">
              <a:solidFill>
                <a:prstClr val="white"/>
              </a:solidFill>
              <a:latin typeface="Montserrat" pitchFamily="2" charset="77"/>
              <a:ea typeface="+mn-ea"/>
              <a:cs typeface="+mn-cs"/>
            </a:rPr>
            <a:t>Hospitalario</a:t>
          </a:r>
        </a:p>
      </dsp:txBody>
      <dsp:txXfrm>
        <a:off x="1667170" y="39912"/>
        <a:ext cx="5744676" cy="1272216"/>
      </dsp:txXfrm>
    </dsp:sp>
    <dsp:sp modelId="{7B956FC4-A611-4BA0-A631-95565DE18E85}">
      <dsp:nvSpPr>
        <dsp:cNvPr id="0" name=""/>
        <dsp:cNvSpPr/>
      </dsp:nvSpPr>
      <dsp:spPr>
        <a:xfrm>
          <a:off x="1687603" y="1546655"/>
          <a:ext cx="1288982" cy="1351378"/>
        </a:xfrm>
        <a:prstGeom prst="roundRect">
          <a:avLst>
            <a:gd name="adj" fmla="val 10000"/>
          </a:avLst>
        </a:prstGeom>
        <a:noFill/>
        <a:ln>
          <a:solidFill>
            <a:srgbClr val="06AEAA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1" kern="1200" dirty="0">
              <a:solidFill>
                <a:srgbClr val="152B48"/>
              </a:solidFill>
              <a:latin typeface="Montserrat" pitchFamily="2" charset="77"/>
            </a:rPr>
            <a:t>Síntomas graves</a:t>
          </a:r>
          <a:endParaRPr lang="es-CO" sz="1200" b="1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1725356" y="1584408"/>
        <a:ext cx="1213476" cy="1275872"/>
      </dsp:txXfrm>
    </dsp:sp>
    <dsp:sp modelId="{BCA54EEF-D1F7-4AB4-AD0F-73ABC4B75E55}">
      <dsp:nvSpPr>
        <dsp:cNvPr id="0" name=""/>
        <dsp:cNvSpPr/>
      </dsp:nvSpPr>
      <dsp:spPr>
        <a:xfrm>
          <a:off x="3023369" y="1546655"/>
          <a:ext cx="1424863" cy="1351378"/>
        </a:xfrm>
        <a:prstGeom prst="roundRect">
          <a:avLst>
            <a:gd name="adj" fmla="val 10000"/>
          </a:avLst>
        </a:prstGeom>
        <a:noFill/>
        <a:ln>
          <a:solidFill>
            <a:srgbClr val="06AEAA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1" kern="1200" dirty="0">
              <a:solidFill>
                <a:srgbClr val="152B48"/>
              </a:solidFill>
              <a:latin typeface="Montserrat" pitchFamily="2" charset="77"/>
            </a:rPr>
            <a:t>Refractariedad al tratamiento</a:t>
          </a:r>
          <a:endParaRPr lang="es-CO" sz="1200" b="1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3062950" y="1586236"/>
        <a:ext cx="1345701" cy="1272216"/>
      </dsp:txXfrm>
    </dsp:sp>
    <dsp:sp modelId="{80898BE1-4329-41AA-8E94-C5BFE6DE835A}">
      <dsp:nvSpPr>
        <dsp:cNvPr id="0" name=""/>
        <dsp:cNvSpPr/>
      </dsp:nvSpPr>
      <dsp:spPr>
        <a:xfrm>
          <a:off x="4516246" y="1546655"/>
          <a:ext cx="1288982" cy="1351378"/>
        </a:xfrm>
        <a:prstGeom prst="roundRect">
          <a:avLst>
            <a:gd name="adj" fmla="val 10000"/>
          </a:avLst>
        </a:prstGeom>
        <a:noFill/>
        <a:ln>
          <a:solidFill>
            <a:srgbClr val="06AEAA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1" kern="1200" dirty="0">
              <a:solidFill>
                <a:srgbClr val="152B48"/>
              </a:solidFill>
              <a:latin typeface="Montserrat" pitchFamily="2" charset="77"/>
            </a:rPr>
            <a:t>Ideación de muerte</a:t>
          </a:r>
          <a:endParaRPr lang="es-CO" sz="1200" b="1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4553999" y="1584408"/>
        <a:ext cx="1213476" cy="1275872"/>
      </dsp:txXfrm>
    </dsp:sp>
    <dsp:sp modelId="{9CE89D33-C3ED-4C19-8C92-62686F9BA22A}">
      <dsp:nvSpPr>
        <dsp:cNvPr id="0" name=""/>
        <dsp:cNvSpPr/>
      </dsp:nvSpPr>
      <dsp:spPr>
        <a:xfrm>
          <a:off x="5835752" y="1546655"/>
          <a:ext cx="1616968" cy="1351378"/>
        </a:xfrm>
        <a:prstGeom prst="roundRect">
          <a:avLst>
            <a:gd name="adj" fmla="val 10000"/>
          </a:avLst>
        </a:prstGeom>
        <a:noFill/>
        <a:ln>
          <a:solidFill>
            <a:srgbClr val="06AEAA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1" kern="1200" dirty="0">
              <a:solidFill>
                <a:srgbClr val="152B48"/>
              </a:solidFill>
              <a:latin typeface="Montserrat" pitchFamily="2" charset="77"/>
            </a:rPr>
            <a:t>Comorbilidades descompensadas</a:t>
          </a:r>
          <a:endParaRPr lang="es-CO" sz="1200" b="1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5875333" y="1586236"/>
        <a:ext cx="1537806" cy="12722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50DD80-C0F1-4D13-B5C5-3D00E17ED87A}">
      <dsp:nvSpPr>
        <dsp:cNvPr id="0" name=""/>
        <dsp:cNvSpPr/>
      </dsp:nvSpPr>
      <dsp:spPr>
        <a:xfrm>
          <a:off x="0" y="232245"/>
          <a:ext cx="5348661" cy="1216800"/>
        </a:xfrm>
        <a:prstGeom prst="roundRect">
          <a:avLst/>
        </a:prstGeom>
        <a:solidFill>
          <a:srgbClr val="152B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b="1" kern="1200" dirty="0">
              <a:latin typeface="Montserrat" pitchFamily="2" charset="77"/>
            </a:rPr>
            <a:t>Psicoeducación</a:t>
          </a:r>
        </a:p>
      </dsp:txBody>
      <dsp:txXfrm>
        <a:off x="59399" y="291644"/>
        <a:ext cx="5229863" cy="1098002"/>
      </dsp:txXfrm>
    </dsp:sp>
    <dsp:sp modelId="{E4F01D75-B77C-426A-9A51-EDC03C1B5D7D}">
      <dsp:nvSpPr>
        <dsp:cNvPr id="0" name=""/>
        <dsp:cNvSpPr/>
      </dsp:nvSpPr>
      <dsp:spPr>
        <a:xfrm>
          <a:off x="0" y="1449045"/>
          <a:ext cx="5348661" cy="2436330"/>
        </a:xfrm>
        <a:prstGeom prst="rect">
          <a:avLst/>
        </a:prstGeom>
        <a:noFill/>
        <a:ln>
          <a:solidFill>
            <a:srgbClr val="06AEAA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20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52B48"/>
            </a:buClr>
            <a:buChar char="•"/>
          </a:pPr>
          <a:r>
            <a:rPr lang="es-ES_tradnl" sz="2400" kern="1200" dirty="0">
              <a:solidFill>
                <a:srgbClr val="152B48"/>
              </a:solidFill>
              <a:latin typeface="Montserrat" pitchFamily="2" charset="77"/>
            </a:rPr>
            <a:t>Diagnóstico.</a:t>
          </a:r>
          <a:endParaRPr lang="es-CO" sz="2400" kern="1200" dirty="0">
            <a:solidFill>
              <a:srgbClr val="152B48"/>
            </a:solidFill>
            <a:latin typeface="Montserrat" pitchFamily="2" charset="77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52B48"/>
            </a:buClr>
            <a:buChar char="•"/>
          </a:pPr>
          <a:r>
            <a:rPr lang="es-ES_tradnl" sz="2400" kern="1200" dirty="0">
              <a:solidFill>
                <a:srgbClr val="152B48"/>
              </a:solidFill>
              <a:latin typeface="Montserrat" pitchFamily="2" charset="77"/>
            </a:rPr>
            <a:t>Síntomas.</a:t>
          </a:r>
          <a:endParaRPr lang="es-CO" sz="2400" kern="1200" dirty="0">
            <a:solidFill>
              <a:srgbClr val="152B48"/>
            </a:solidFill>
            <a:latin typeface="Montserrat" pitchFamily="2" charset="77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52B48"/>
            </a:buClr>
            <a:buChar char="•"/>
          </a:pPr>
          <a:r>
            <a:rPr lang="es-ES_tradnl" sz="2400" kern="1200" dirty="0">
              <a:solidFill>
                <a:srgbClr val="152B48"/>
              </a:solidFill>
              <a:latin typeface="Montserrat" pitchFamily="2" charset="77"/>
            </a:rPr>
            <a:t>Tratamiento.</a:t>
          </a:r>
          <a:endParaRPr lang="es-CO" sz="2400" kern="1200" dirty="0">
            <a:solidFill>
              <a:srgbClr val="152B48"/>
            </a:solidFill>
            <a:latin typeface="Montserrat" pitchFamily="2" charset="77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52B48"/>
            </a:buClr>
            <a:buChar char="•"/>
          </a:pPr>
          <a:r>
            <a:rPr lang="es-ES_tradnl" sz="2400" kern="1200" dirty="0">
              <a:solidFill>
                <a:srgbClr val="152B48"/>
              </a:solidFill>
              <a:latin typeface="Montserrat" pitchFamily="2" charset="77"/>
            </a:rPr>
            <a:t>Medicamentos.</a:t>
          </a:r>
          <a:endParaRPr lang="es-CO" sz="2400" kern="1200" dirty="0">
            <a:solidFill>
              <a:srgbClr val="152B48"/>
            </a:solidFill>
            <a:latin typeface="Montserrat" pitchFamily="2" charset="77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52B48"/>
            </a:buClr>
            <a:buChar char="•"/>
          </a:pPr>
          <a:r>
            <a:rPr lang="es-ES_tradnl" sz="2400" kern="1200" dirty="0">
              <a:solidFill>
                <a:srgbClr val="152B48"/>
              </a:solidFill>
              <a:latin typeface="Montserrat" pitchFamily="2" charset="77"/>
            </a:rPr>
            <a:t>Psicoterapia.</a:t>
          </a:r>
          <a:endParaRPr lang="es-CO" sz="24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0" y="1449045"/>
        <a:ext cx="5348661" cy="24363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92E64-5E31-4EEC-934F-C60855DED66E}">
      <dsp:nvSpPr>
        <dsp:cNvPr id="0" name=""/>
        <dsp:cNvSpPr/>
      </dsp:nvSpPr>
      <dsp:spPr>
        <a:xfrm>
          <a:off x="0" y="238131"/>
          <a:ext cx="7010401" cy="995338"/>
        </a:xfrm>
        <a:prstGeom prst="rect">
          <a:avLst/>
        </a:prstGeom>
        <a:solidFill>
          <a:srgbClr val="152B48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kern="1200" dirty="0">
              <a:solidFill>
                <a:schemeClr val="bg1"/>
              </a:solidFill>
              <a:latin typeface="Montserrat" pitchFamily="2" charset="77"/>
            </a:rPr>
            <a:t>Elección</a:t>
          </a:r>
        </a:p>
      </dsp:txBody>
      <dsp:txXfrm>
        <a:off x="0" y="238131"/>
        <a:ext cx="7010401" cy="995338"/>
      </dsp:txXfrm>
    </dsp:sp>
    <dsp:sp modelId="{9014A702-E1E3-409E-B9DF-1DB48D39EAB7}">
      <dsp:nvSpPr>
        <dsp:cNvPr id="0" name=""/>
        <dsp:cNvSpPr/>
      </dsp:nvSpPr>
      <dsp:spPr>
        <a:xfrm>
          <a:off x="0" y="1439266"/>
          <a:ext cx="3505200" cy="4631440"/>
        </a:xfrm>
        <a:prstGeom prst="rect">
          <a:avLst/>
        </a:prstGeom>
        <a:noFill/>
        <a:ln>
          <a:solidFill>
            <a:srgbClr val="06AEAA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152B48"/>
              </a:solidFill>
              <a:effectLst/>
              <a:latin typeface="Montserrat" pitchFamily="2" charset="77"/>
            </a:rPr>
            <a:t>Psicoterapia: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solidFill>
                <a:srgbClr val="152B48"/>
              </a:solidFill>
              <a:effectLst/>
              <a:latin typeface="Montserrat" pitchFamily="2" charset="77"/>
            </a:rPr>
            <a:t>El paciente prefiere la TCC a la medicación.</a:t>
          </a:r>
          <a:endParaRPr lang="es-ES" sz="1400" kern="1200" dirty="0">
            <a:solidFill>
              <a:srgbClr val="152B48"/>
            </a:solidFill>
            <a:effectLst/>
            <a:latin typeface="Montserrat" pitchFamily="2" charset="77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solidFill>
                <a:srgbClr val="152B48"/>
              </a:solidFill>
              <a:effectLst/>
              <a:latin typeface="Montserrat" pitchFamily="2" charset="77"/>
            </a:rPr>
            <a:t>El paciente tiene TOC sin trastornos comórbidos que r</a:t>
          </a:r>
          <a:r>
            <a:rPr lang="es-CO" sz="1400" kern="1200" dirty="0">
              <a:solidFill>
                <a:srgbClr val="152B48"/>
              </a:solidFill>
              <a:effectLst/>
              <a:latin typeface="Montserrat" pitchFamily="2" charset="77"/>
            </a:rPr>
            <a:t>equieren medicación.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solidFill>
                <a:srgbClr val="152B48"/>
              </a:solidFill>
              <a:effectLst/>
              <a:latin typeface="Montserrat" pitchFamily="2" charset="77"/>
            </a:rPr>
            <a:t>Los ISRS no se recomiendan o deben usarse con precaución (trastorno bipolar comórbido</a:t>
          </a:r>
          <a:r>
            <a:rPr lang="es-CO" sz="1400" kern="1200" dirty="0">
              <a:solidFill>
                <a:srgbClr val="152B48"/>
              </a:solidFill>
              <a:effectLst/>
              <a:latin typeface="Montserrat" pitchFamily="2" charset="77"/>
            </a:rPr>
            <a:t>, intolerancia o embarazo).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solidFill>
                <a:srgbClr val="152B48"/>
              </a:solidFill>
              <a:effectLst/>
              <a:latin typeface="Montserrat" pitchFamily="2" charset="77"/>
            </a:rPr>
            <a:t>El paciente muestra motivación para participar en psicoterapia.</a:t>
          </a:r>
          <a:endParaRPr lang="es-CO" sz="1400" kern="1200" dirty="0">
            <a:solidFill>
              <a:srgbClr val="152B48"/>
            </a:solidFill>
            <a:effectLst/>
            <a:latin typeface="Montserrat" pitchFamily="2" charset="77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>
              <a:solidFill>
                <a:srgbClr val="152B48"/>
              </a:solidFill>
              <a:effectLst/>
              <a:latin typeface="Montserrat" pitchFamily="2" charset="77"/>
            </a:rPr>
            <a:t>Está disponible.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solidFill>
                <a:srgbClr val="152B48"/>
              </a:solidFill>
              <a:effectLst/>
              <a:latin typeface="Montserrat" pitchFamily="2" charset="77"/>
            </a:rPr>
            <a:t>El paciente tiene una respuesta al tratamiento anterior a la TCC.</a:t>
          </a:r>
          <a:endParaRPr lang="es-CO" sz="1400" kern="1200" dirty="0">
            <a:solidFill>
              <a:srgbClr val="152B48"/>
            </a:solidFill>
            <a:effectLst/>
            <a:latin typeface="Montserrat" pitchFamily="2" charset="77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>
              <a:solidFill>
                <a:srgbClr val="152B48"/>
              </a:solidFill>
              <a:effectLst/>
              <a:latin typeface="Montserrat" pitchFamily="2" charset="77"/>
            </a:rPr>
            <a:t>TOC pediátrico.</a:t>
          </a:r>
        </a:p>
      </dsp:txBody>
      <dsp:txXfrm>
        <a:off x="0" y="1439266"/>
        <a:ext cx="3505200" cy="4631440"/>
      </dsp:txXfrm>
    </dsp:sp>
    <dsp:sp modelId="{FFEBD28B-FB85-4FF4-8869-53957FC9F18D}">
      <dsp:nvSpPr>
        <dsp:cNvPr id="0" name=""/>
        <dsp:cNvSpPr/>
      </dsp:nvSpPr>
      <dsp:spPr>
        <a:xfrm>
          <a:off x="3505200" y="1439266"/>
          <a:ext cx="3505200" cy="4631440"/>
        </a:xfrm>
        <a:prstGeom prst="rect">
          <a:avLst/>
        </a:prstGeom>
        <a:noFill/>
        <a:ln>
          <a:solidFill>
            <a:srgbClr val="06AEAA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152B48"/>
              </a:solidFill>
              <a:effectLst/>
              <a:latin typeface="Montserrat" pitchFamily="2" charset="77"/>
            </a:rPr>
            <a:t>Farmacoterapia: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>
              <a:solidFill>
                <a:srgbClr val="152B48"/>
              </a:solidFill>
              <a:effectLst/>
              <a:latin typeface="Montserrat" pitchFamily="2" charset="77"/>
            </a:rPr>
            <a:t>El paciente prefiere la medicación a la TCC.</a:t>
          </a:r>
          <a:endParaRPr lang="es-ES" sz="1600" kern="1200" dirty="0">
            <a:solidFill>
              <a:srgbClr val="152B48"/>
            </a:solidFill>
            <a:effectLst/>
            <a:latin typeface="Montserrat" pitchFamily="2" charset="77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>
              <a:solidFill>
                <a:srgbClr val="152B48"/>
              </a:solidFill>
              <a:effectLst/>
              <a:latin typeface="Montserrat" pitchFamily="2" charset="77"/>
            </a:rPr>
            <a:t>El paciente tiene TOC severo que impide el compromiso con la TCC.</a:t>
          </a:r>
          <a:endParaRPr lang="es-CO" sz="1600" kern="1200" dirty="0">
            <a:solidFill>
              <a:srgbClr val="152B48"/>
            </a:solidFill>
            <a:effectLst/>
            <a:latin typeface="Montserrat" pitchFamily="2" charset="77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>
              <a:solidFill>
                <a:srgbClr val="152B48"/>
              </a:solidFill>
              <a:effectLst/>
              <a:latin typeface="Montserrat" pitchFamily="2" charset="77"/>
            </a:rPr>
            <a:t>El paciente tiene trastornos comórbidos para los que se recomiendan ISRS (como depresión mayor).</a:t>
          </a:r>
          <a:endParaRPr lang="es-CO" sz="1600" kern="1200" dirty="0">
            <a:solidFill>
              <a:srgbClr val="152B48"/>
            </a:solidFill>
            <a:effectLst/>
            <a:latin typeface="Montserrat" pitchFamily="2" charset="77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solidFill>
                <a:srgbClr val="152B48"/>
              </a:solidFill>
              <a:effectLst/>
              <a:latin typeface="Montserrat" pitchFamily="2" charset="77"/>
            </a:rPr>
            <a:t>TCC no está disponible.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>
              <a:solidFill>
                <a:srgbClr val="152B48"/>
              </a:solidFill>
              <a:effectLst/>
              <a:latin typeface="Montserrat" pitchFamily="2" charset="77"/>
            </a:rPr>
            <a:t>El paciente tiene una respuesta al tratamiento anterior a un ISRS.</a:t>
          </a:r>
          <a:endParaRPr lang="es-CO" sz="1600" kern="1200" dirty="0">
            <a:solidFill>
              <a:srgbClr val="152B48"/>
            </a:solidFill>
            <a:effectLst/>
            <a:latin typeface="Montserrat" pitchFamily="2" charset="77"/>
          </a:endParaRPr>
        </a:p>
      </dsp:txBody>
      <dsp:txXfrm>
        <a:off x="3505200" y="1439266"/>
        <a:ext cx="3505200" cy="4631440"/>
      </dsp:txXfrm>
    </dsp:sp>
    <dsp:sp modelId="{BCBDD0E9-0331-4774-816E-BE8FD4529404}">
      <dsp:nvSpPr>
        <dsp:cNvPr id="0" name=""/>
        <dsp:cNvSpPr/>
      </dsp:nvSpPr>
      <dsp:spPr>
        <a:xfrm>
          <a:off x="0" y="4790849"/>
          <a:ext cx="7010401" cy="454501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D354F-33B1-4CD8-B564-C764B9F51B08}">
      <dsp:nvSpPr>
        <dsp:cNvPr id="0" name=""/>
        <dsp:cNvSpPr/>
      </dsp:nvSpPr>
      <dsp:spPr>
        <a:xfrm>
          <a:off x="0" y="3143670"/>
          <a:ext cx="5151891" cy="2062588"/>
        </a:xfrm>
        <a:prstGeom prst="rect">
          <a:avLst/>
        </a:prstGeom>
        <a:solidFill>
          <a:srgbClr val="06AE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kern="1200" dirty="0">
              <a:solidFill>
                <a:schemeClr val="bg1"/>
              </a:solidFill>
              <a:latin typeface="Montserrat" pitchFamily="2" charset="77"/>
            </a:rPr>
            <a:t>Si respuesta inadecuada a dosis óptima</a:t>
          </a:r>
          <a:endParaRPr lang="es-CO" sz="2400" kern="1200" dirty="0">
            <a:solidFill>
              <a:schemeClr val="bg1"/>
            </a:solidFill>
            <a:latin typeface="Montserrat" pitchFamily="2" charset="77"/>
          </a:endParaRPr>
        </a:p>
      </dsp:txBody>
      <dsp:txXfrm>
        <a:off x="0" y="3143670"/>
        <a:ext cx="5151891" cy="1113797"/>
      </dsp:txXfrm>
    </dsp:sp>
    <dsp:sp modelId="{0EE98E4D-D1FC-4479-A408-19659B1A6B1F}">
      <dsp:nvSpPr>
        <dsp:cNvPr id="0" name=""/>
        <dsp:cNvSpPr/>
      </dsp:nvSpPr>
      <dsp:spPr>
        <a:xfrm>
          <a:off x="0" y="4216216"/>
          <a:ext cx="2575946" cy="948790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06AEAA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>
              <a:solidFill>
                <a:srgbClr val="152B48"/>
              </a:solidFill>
              <a:latin typeface="Montserrat" pitchFamily="2" charset="77"/>
            </a:rPr>
            <a:t>Cambiar a otro agente de 1ª línea.</a:t>
          </a:r>
          <a:endParaRPr lang="es-CO" sz="14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0" y="4216216"/>
        <a:ext cx="2575946" cy="948790"/>
      </dsp:txXfrm>
    </dsp:sp>
    <dsp:sp modelId="{963E5EF9-8323-41C3-941F-3B24FC01DB94}">
      <dsp:nvSpPr>
        <dsp:cNvPr id="0" name=""/>
        <dsp:cNvSpPr/>
      </dsp:nvSpPr>
      <dsp:spPr>
        <a:xfrm>
          <a:off x="2575946" y="4216216"/>
          <a:ext cx="2575946" cy="948790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06AEAA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>
              <a:solidFill>
                <a:srgbClr val="152B48"/>
              </a:solidFill>
              <a:latin typeface="Montserrat" pitchFamily="2" charset="77"/>
            </a:rPr>
            <a:t>Intensificar psicoterapia.</a:t>
          </a:r>
          <a:endParaRPr lang="es-CO" sz="14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2575946" y="4216216"/>
        <a:ext cx="2575946" cy="948790"/>
      </dsp:txXfrm>
    </dsp:sp>
    <dsp:sp modelId="{331B78AB-3008-4F84-8935-FF7C2A09665F}">
      <dsp:nvSpPr>
        <dsp:cNvPr id="0" name=""/>
        <dsp:cNvSpPr/>
      </dsp:nvSpPr>
      <dsp:spPr>
        <a:xfrm rot="10800000">
          <a:off x="0" y="2348"/>
          <a:ext cx="5151891" cy="3172260"/>
        </a:xfrm>
        <a:prstGeom prst="upArrowCallout">
          <a:avLst/>
        </a:prstGeom>
        <a:solidFill>
          <a:srgbClr val="152B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b="1" kern="1200" dirty="0">
              <a:solidFill>
                <a:schemeClr val="bg1"/>
              </a:solidFill>
              <a:latin typeface="Montserrat" pitchFamily="2" charset="77"/>
            </a:rPr>
            <a:t>Iniciar con un ISRS</a:t>
          </a:r>
          <a:endParaRPr lang="es-CO" sz="2400" b="1" kern="1200" dirty="0">
            <a:solidFill>
              <a:schemeClr val="bg1"/>
            </a:solidFill>
            <a:latin typeface="Montserrat" pitchFamily="2" charset="77"/>
          </a:endParaRPr>
        </a:p>
      </dsp:txBody>
      <dsp:txXfrm rot="-10800000">
        <a:off x="0" y="2348"/>
        <a:ext cx="5151891" cy="1113463"/>
      </dsp:txXfrm>
    </dsp:sp>
    <dsp:sp modelId="{7EBA5675-489C-46F6-B14A-018A731C36F6}">
      <dsp:nvSpPr>
        <dsp:cNvPr id="0" name=""/>
        <dsp:cNvSpPr/>
      </dsp:nvSpPr>
      <dsp:spPr>
        <a:xfrm>
          <a:off x="0" y="1115812"/>
          <a:ext cx="1287973" cy="948506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06AEAA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>
              <a:solidFill>
                <a:srgbClr val="152B48"/>
              </a:solidFill>
              <a:latin typeface="Montserrat" pitchFamily="2" charset="77"/>
            </a:rPr>
            <a:t>Todos menos </a:t>
          </a:r>
          <a:r>
            <a:rPr lang="es-ES_tradnl" sz="1400" kern="1200" dirty="0" err="1">
              <a:solidFill>
                <a:srgbClr val="152B48"/>
              </a:solidFill>
              <a:latin typeface="Montserrat" pitchFamily="2" charset="77"/>
            </a:rPr>
            <a:t>citalopram</a:t>
          </a:r>
          <a:r>
            <a:rPr lang="es-ES_tradnl" sz="1400" kern="1200" dirty="0">
              <a:solidFill>
                <a:srgbClr val="152B48"/>
              </a:solidFill>
              <a:latin typeface="Montserrat" pitchFamily="2" charset="77"/>
            </a:rPr>
            <a:t>.</a:t>
          </a:r>
          <a:endParaRPr lang="es-CO" sz="14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0" y="1115812"/>
        <a:ext cx="1287973" cy="948506"/>
      </dsp:txXfrm>
    </dsp:sp>
    <dsp:sp modelId="{9EB62E83-0CD5-46BC-A001-AB8838A98B2C}">
      <dsp:nvSpPr>
        <dsp:cNvPr id="0" name=""/>
        <dsp:cNvSpPr/>
      </dsp:nvSpPr>
      <dsp:spPr>
        <a:xfrm>
          <a:off x="1287973" y="1115812"/>
          <a:ext cx="1287973" cy="948506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06AEAA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>
              <a:solidFill>
                <a:srgbClr val="152B48"/>
              </a:solidFill>
              <a:latin typeface="Montserrat" pitchFamily="2" charset="77"/>
            </a:rPr>
            <a:t>A dosis altas hay mejor respuesta.</a:t>
          </a:r>
          <a:endParaRPr lang="es-CO" sz="14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1287973" y="1115812"/>
        <a:ext cx="1287973" cy="948506"/>
      </dsp:txXfrm>
    </dsp:sp>
    <dsp:sp modelId="{3FCA0958-E45A-4506-A9A2-9D893824B45C}">
      <dsp:nvSpPr>
        <dsp:cNvPr id="0" name=""/>
        <dsp:cNvSpPr/>
      </dsp:nvSpPr>
      <dsp:spPr>
        <a:xfrm>
          <a:off x="2575946" y="1115812"/>
          <a:ext cx="1287973" cy="948506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06AEAA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>
              <a:solidFill>
                <a:srgbClr val="152B48"/>
              </a:solidFill>
              <a:latin typeface="Montserrat" pitchFamily="2" charset="77"/>
            </a:rPr>
            <a:t>Ascenso semanal 4-6 semanas.</a:t>
          </a:r>
          <a:endParaRPr lang="es-CO" sz="14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2575946" y="1115812"/>
        <a:ext cx="1287973" cy="948506"/>
      </dsp:txXfrm>
    </dsp:sp>
    <dsp:sp modelId="{3A3DD164-E1E6-4E8E-B1D5-43ABFFFA6356}">
      <dsp:nvSpPr>
        <dsp:cNvPr id="0" name=""/>
        <dsp:cNvSpPr/>
      </dsp:nvSpPr>
      <dsp:spPr>
        <a:xfrm>
          <a:off x="3863919" y="1115812"/>
          <a:ext cx="1287973" cy="948506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06AEAA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>
              <a:solidFill>
                <a:srgbClr val="152B48"/>
              </a:solidFill>
              <a:latin typeface="Montserrat" pitchFamily="2" charset="77"/>
            </a:rPr>
            <a:t>Continuar tratamiento 6-8 semanas.</a:t>
          </a:r>
          <a:endParaRPr lang="es-CO" sz="14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3863919" y="1115812"/>
        <a:ext cx="1287973" cy="9485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78398-074B-4084-92B9-A59362B7BC37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BB367-0495-4A30-850A-69B4189F7C8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033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8515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302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388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550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sz="1200" dirty="0"/>
              <a:t>1. (Nota: En niños y adolescentes, el estado de ánimo puede ser irritable.) </a:t>
            </a:r>
          </a:p>
          <a:p>
            <a:pPr marL="0" indent="0">
              <a:buNone/>
            </a:pPr>
            <a:r>
              <a:rPr lang="es-MX" sz="1200" dirty="0"/>
              <a:t>3. (Nota: En los niños, considerar el fracaso para el aumento de peso esperado.) </a:t>
            </a:r>
          </a:p>
          <a:p>
            <a:pPr marL="0" indent="0">
              <a:buNone/>
            </a:pPr>
            <a:endParaRPr lang="es-MX" sz="1200" dirty="0"/>
          </a:p>
          <a:p>
            <a:pPr marL="0" indent="0">
              <a:buNone/>
            </a:pPr>
            <a:r>
              <a:rPr lang="es-MX" sz="1200" dirty="0"/>
              <a:t>Ojo: Nunca hipomanías o manías</a:t>
            </a:r>
          </a:p>
          <a:p>
            <a:pPr marL="0" indent="0">
              <a:buNone/>
            </a:pPr>
            <a:r>
              <a:rPr lang="es-MX" sz="1200" dirty="0"/>
              <a:t>Trastorno depresivo persistente: 3 o más síntomas por al menos dos años (sin dos meses asintomático). En vez de inutilidad y culpa es baja autoestima.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5993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8725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5002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2272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7529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890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142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9291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Fig. 7 | Targets </a:t>
            </a:r>
            <a:r>
              <a:rPr lang="es-CO" dirty="0" err="1"/>
              <a:t>for</a:t>
            </a:r>
            <a:r>
              <a:rPr lang="es-CO" dirty="0"/>
              <a:t> </a:t>
            </a:r>
            <a:r>
              <a:rPr lang="es-CO" dirty="0" err="1"/>
              <a:t>treatment</a:t>
            </a:r>
            <a:r>
              <a:rPr lang="es-CO" dirty="0"/>
              <a:t>. </a:t>
            </a:r>
            <a:r>
              <a:rPr lang="es-CO" dirty="0" err="1"/>
              <a:t>Different</a:t>
            </a:r>
            <a:r>
              <a:rPr lang="es-CO" dirty="0"/>
              <a:t> </a:t>
            </a:r>
            <a:r>
              <a:rPr lang="es-CO" dirty="0" err="1"/>
              <a:t>treatment</a:t>
            </a:r>
            <a:r>
              <a:rPr lang="es-CO" dirty="0"/>
              <a:t> </a:t>
            </a:r>
            <a:r>
              <a:rPr lang="es-CO" dirty="0" err="1"/>
              <a:t>modalities</a:t>
            </a:r>
            <a:r>
              <a:rPr lang="es-CO" dirty="0"/>
              <a:t>, </a:t>
            </a:r>
            <a:r>
              <a:rPr lang="es-CO" dirty="0" err="1"/>
              <a:t>including</a:t>
            </a:r>
            <a:r>
              <a:rPr lang="es-CO" dirty="0"/>
              <a:t> </a:t>
            </a:r>
            <a:r>
              <a:rPr lang="es-CO" dirty="0" err="1"/>
              <a:t>neuromodulation</a:t>
            </a:r>
            <a:r>
              <a:rPr lang="es-CO" dirty="0"/>
              <a:t>, </a:t>
            </a:r>
            <a:r>
              <a:rPr lang="es-CO" dirty="0" err="1"/>
              <a:t>neurosurgery</a:t>
            </a:r>
            <a:r>
              <a:rPr lang="es-CO" dirty="0"/>
              <a:t> and </a:t>
            </a:r>
            <a:r>
              <a:rPr lang="es-CO" dirty="0" err="1"/>
              <a:t>pharmacological</a:t>
            </a:r>
            <a:r>
              <a:rPr lang="es-CO" dirty="0"/>
              <a:t> </a:t>
            </a:r>
            <a:r>
              <a:rPr lang="es-CO" dirty="0" err="1"/>
              <a:t>therapy</a:t>
            </a:r>
            <a:r>
              <a:rPr lang="es-CO" dirty="0"/>
              <a:t>, </a:t>
            </a:r>
            <a:r>
              <a:rPr lang="es-CO" dirty="0" err="1"/>
              <a:t>might</a:t>
            </a:r>
            <a:r>
              <a:rPr lang="es-CO" dirty="0"/>
              <a:t> target </a:t>
            </a:r>
            <a:r>
              <a:rPr lang="es-CO" dirty="0" err="1"/>
              <a:t>different</a:t>
            </a:r>
            <a:r>
              <a:rPr lang="es-CO" dirty="0"/>
              <a:t> </a:t>
            </a:r>
            <a:r>
              <a:rPr lang="es-CO" dirty="0" err="1"/>
              <a:t>neurocircuits</a:t>
            </a:r>
            <a:r>
              <a:rPr lang="es-CO" dirty="0"/>
              <a:t> </a:t>
            </a:r>
            <a:r>
              <a:rPr lang="es-CO" dirty="0" err="1"/>
              <a:t>that</a:t>
            </a:r>
            <a:r>
              <a:rPr lang="es-CO" dirty="0"/>
              <a:t> </a:t>
            </a:r>
            <a:r>
              <a:rPr lang="es-CO" dirty="0" err="1"/>
              <a:t>have</a:t>
            </a:r>
            <a:r>
              <a:rPr lang="es-CO" dirty="0"/>
              <a:t> </a:t>
            </a:r>
            <a:r>
              <a:rPr lang="es-CO" dirty="0" err="1"/>
              <a:t>been</a:t>
            </a:r>
            <a:r>
              <a:rPr lang="es-CO" dirty="0"/>
              <a:t> </a:t>
            </a:r>
            <a:r>
              <a:rPr lang="es-CO" dirty="0" err="1"/>
              <a:t>implicated</a:t>
            </a:r>
            <a:r>
              <a:rPr lang="es-CO" dirty="0"/>
              <a:t> in </a:t>
            </a:r>
            <a:r>
              <a:rPr lang="es-CO" dirty="0" err="1"/>
              <a:t>obsessive</a:t>
            </a:r>
            <a:r>
              <a:rPr lang="es-CO" dirty="0"/>
              <a:t>–</a:t>
            </a:r>
            <a:r>
              <a:rPr lang="es-CO" dirty="0" err="1"/>
              <a:t>compulsive</a:t>
            </a:r>
            <a:r>
              <a:rPr lang="es-CO" dirty="0"/>
              <a:t> </a:t>
            </a:r>
            <a:r>
              <a:rPr lang="es-CO" dirty="0" err="1"/>
              <a:t>disorder</a:t>
            </a:r>
            <a:r>
              <a:rPr lang="es-CO" dirty="0"/>
              <a:t>. CSTC, cortico–</a:t>
            </a:r>
            <a:r>
              <a:rPr lang="es-CO" dirty="0" err="1"/>
              <a:t>striato</a:t>
            </a:r>
            <a:r>
              <a:rPr lang="es-CO" dirty="0"/>
              <a:t>–</a:t>
            </a:r>
            <a:r>
              <a:rPr lang="es-CO" dirty="0" err="1"/>
              <a:t>thalamo</a:t>
            </a:r>
            <a:r>
              <a:rPr lang="es-CO" dirty="0"/>
              <a:t>–cortical; DBS, </a:t>
            </a:r>
            <a:r>
              <a:rPr lang="es-CO" dirty="0" err="1"/>
              <a:t>deep</a:t>
            </a:r>
            <a:r>
              <a:rPr lang="es-CO" dirty="0"/>
              <a:t> </a:t>
            </a:r>
            <a:r>
              <a:rPr lang="es-CO" dirty="0" err="1"/>
              <a:t>brain</a:t>
            </a:r>
            <a:r>
              <a:rPr lang="es-CO" dirty="0"/>
              <a:t> </a:t>
            </a:r>
            <a:r>
              <a:rPr lang="es-CO" dirty="0" err="1"/>
              <a:t>stimulation</a:t>
            </a:r>
            <a:r>
              <a:rPr lang="es-CO" dirty="0"/>
              <a:t>; ERP, </a:t>
            </a:r>
            <a:r>
              <a:rPr lang="es-CO" dirty="0" err="1"/>
              <a:t>exposure</a:t>
            </a:r>
            <a:r>
              <a:rPr lang="es-CO" dirty="0"/>
              <a:t> and response </a:t>
            </a:r>
            <a:r>
              <a:rPr lang="es-CO" dirty="0" err="1"/>
              <a:t>prevention</a:t>
            </a:r>
            <a:r>
              <a:rPr lang="es-CO" dirty="0"/>
              <a:t>; </a:t>
            </a:r>
            <a:r>
              <a:rPr lang="es-CO" dirty="0" err="1"/>
              <a:t>rTMS</a:t>
            </a:r>
            <a:r>
              <a:rPr lang="es-CO" dirty="0"/>
              <a:t>, </a:t>
            </a:r>
            <a:r>
              <a:rPr lang="es-CO" dirty="0" err="1"/>
              <a:t>repetitive</a:t>
            </a:r>
            <a:r>
              <a:rPr lang="es-CO" dirty="0"/>
              <a:t> </a:t>
            </a:r>
            <a:r>
              <a:rPr lang="es-CO" dirty="0" err="1"/>
              <a:t>transcranial</a:t>
            </a:r>
            <a:r>
              <a:rPr lang="es-CO" dirty="0"/>
              <a:t> </a:t>
            </a:r>
            <a:r>
              <a:rPr lang="es-CO" dirty="0" err="1"/>
              <a:t>magnetic</a:t>
            </a:r>
            <a:r>
              <a:rPr lang="es-CO" dirty="0"/>
              <a:t> </a:t>
            </a:r>
            <a:r>
              <a:rPr lang="es-CO" dirty="0" err="1"/>
              <a:t>stimulation</a:t>
            </a:r>
            <a:r>
              <a:rPr lang="es-CO" dirty="0"/>
              <a:t>; SRI, </a:t>
            </a:r>
            <a:r>
              <a:rPr lang="es-CO" dirty="0" err="1"/>
              <a:t>serotonin</a:t>
            </a:r>
            <a:r>
              <a:rPr lang="es-CO" dirty="0"/>
              <a:t> </a:t>
            </a:r>
            <a:r>
              <a:rPr lang="es-CO" dirty="0" err="1"/>
              <a:t>reuptake</a:t>
            </a:r>
            <a:r>
              <a:rPr lang="es-CO" dirty="0"/>
              <a:t> </a:t>
            </a:r>
            <a:r>
              <a:rPr lang="es-CO" dirty="0" err="1"/>
              <a:t>inhibitor</a:t>
            </a:r>
            <a:r>
              <a:rPr lang="es-CO" dirty="0"/>
              <a:t>; </a:t>
            </a:r>
            <a:r>
              <a:rPr lang="es-CO" dirty="0" err="1"/>
              <a:t>tDCS</a:t>
            </a:r>
            <a:r>
              <a:rPr lang="es-CO" dirty="0"/>
              <a:t>, </a:t>
            </a:r>
            <a:r>
              <a:rPr lang="es-CO" dirty="0" err="1"/>
              <a:t>transcranial</a:t>
            </a:r>
            <a:r>
              <a:rPr lang="es-CO" dirty="0"/>
              <a:t> </a:t>
            </a:r>
            <a:r>
              <a:rPr lang="es-CO" dirty="0" err="1"/>
              <a:t>direct</a:t>
            </a:r>
            <a:r>
              <a:rPr lang="es-CO" dirty="0"/>
              <a:t> </a:t>
            </a:r>
            <a:r>
              <a:rPr lang="es-CO" dirty="0" err="1"/>
              <a:t>current</a:t>
            </a:r>
            <a:r>
              <a:rPr lang="es-CO" dirty="0"/>
              <a:t> </a:t>
            </a:r>
            <a:r>
              <a:rPr lang="es-CO" dirty="0" err="1"/>
              <a:t>stimulation</a:t>
            </a:r>
            <a:r>
              <a:rPr lang="es-CO" dirty="0"/>
              <a:t>. </a:t>
            </a:r>
            <a:r>
              <a:rPr lang="es-CO" dirty="0" err="1"/>
              <a:t>Adapted</a:t>
            </a:r>
            <a:r>
              <a:rPr lang="es-CO" dirty="0"/>
              <a:t> </a:t>
            </a:r>
            <a:r>
              <a:rPr lang="es-CO" dirty="0" err="1"/>
              <a:t>with</a:t>
            </a:r>
            <a:r>
              <a:rPr lang="es-CO" dirty="0"/>
              <a:t> </a:t>
            </a:r>
            <a:r>
              <a:rPr lang="es-CO" dirty="0" err="1"/>
              <a:t>permission</a:t>
            </a:r>
            <a:r>
              <a:rPr lang="es-CO" dirty="0"/>
              <a:t> </a:t>
            </a:r>
            <a:r>
              <a:rPr lang="es-CO" dirty="0" err="1"/>
              <a:t>from</a:t>
            </a:r>
            <a:r>
              <a:rPr lang="es-CO" dirty="0"/>
              <a:t> ref. 48, Elsevier.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9467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166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32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40067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33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67024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34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2913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35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58852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36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53633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Puede ser solo de desempeño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37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74122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Puede ser solo de desempeño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38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51317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Puede ser solo de desempeño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39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6551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56150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Puede ser solo de desempeño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40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5687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Puede ser solo de desempeño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41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28066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42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03960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_tradnl" noProof="0" dirty="0"/>
              <a:t>Imagen: Signos de focalización, Deterioro cognitivo persistente, Adultos mayores de </a:t>
            </a:r>
            <a:r>
              <a:rPr lang="es-ES_tradnl" noProof="0" dirty="0" err="1"/>
              <a:t>novo</a:t>
            </a:r>
            <a:endParaRPr lang="es-ES_tradnl" noProof="0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43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63936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_tradnl" noProof="0" dirty="0"/>
              <a:t>Imagen: Signos de focalización, Deterioro cognitivo persistente, Adultos mayores de </a:t>
            </a:r>
            <a:r>
              <a:rPr lang="es-ES_tradnl" noProof="0" dirty="0" err="1"/>
              <a:t>novo</a:t>
            </a:r>
            <a:endParaRPr lang="es-ES_tradnl" noProof="0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44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73898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45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79408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46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9986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sz="1200" dirty="0"/>
              <a:t>1. (Nota: En niños y adolescentes, el estado de ánimo puede ser irritable.) </a:t>
            </a:r>
          </a:p>
          <a:p>
            <a:pPr marL="0" indent="0">
              <a:buNone/>
            </a:pPr>
            <a:r>
              <a:rPr lang="es-MX" sz="1200" dirty="0"/>
              <a:t>3. (Nota: En los niños, considerar el fracaso para el aumento de peso esperado.) </a:t>
            </a:r>
          </a:p>
          <a:p>
            <a:pPr marL="0" indent="0">
              <a:buNone/>
            </a:pPr>
            <a:endParaRPr lang="es-MX" sz="1200" dirty="0"/>
          </a:p>
          <a:p>
            <a:pPr marL="0" indent="0">
              <a:buNone/>
            </a:pPr>
            <a:r>
              <a:rPr lang="es-MX" sz="1200" dirty="0"/>
              <a:t>Ojo: Nunca hipomanías o manías</a:t>
            </a:r>
          </a:p>
          <a:p>
            <a:pPr marL="0" indent="0">
              <a:buNone/>
            </a:pPr>
            <a:r>
              <a:rPr lang="es-MX" sz="1200" dirty="0"/>
              <a:t>Trastorno depresivo persistente: 3 o más síntomas por al menos dos años (sin dos meses asintomático). En vez de inutilidad y culpa es baja autoestima.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47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87715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sz="1200" dirty="0"/>
              <a:t>1. (Nota: En niños y adolescentes, el estado de ánimo puede ser irritable.) </a:t>
            </a:r>
          </a:p>
          <a:p>
            <a:pPr marL="0" indent="0">
              <a:buNone/>
            </a:pPr>
            <a:r>
              <a:rPr lang="es-MX" sz="1200" dirty="0"/>
              <a:t>3. (Nota: En los niños, considerar el fracaso para el aumento de peso esperado.) </a:t>
            </a:r>
          </a:p>
          <a:p>
            <a:pPr marL="0" indent="0">
              <a:buNone/>
            </a:pPr>
            <a:endParaRPr lang="es-MX" sz="1200" dirty="0"/>
          </a:p>
          <a:p>
            <a:pPr marL="0" indent="0">
              <a:buNone/>
            </a:pPr>
            <a:r>
              <a:rPr lang="es-MX" sz="1200" dirty="0"/>
              <a:t>Ojo: Nunca hipomanías o manías</a:t>
            </a:r>
          </a:p>
          <a:p>
            <a:pPr marL="0" indent="0">
              <a:buNone/>
            </a:pPr>
            <a:r>
              <a:rPr lang="es-MX" sz="1200" dirty="0"/>
              <a:t>Trastorno depresivo persistente: 3 o más síntomas por al menos dos años (sin dos meses asintomático). En vez de inutilidad y culpa es baja autoestima.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48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8525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49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6747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03659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50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1459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sz="1200" dirty="0"/>
              <a:t>1. (Nota: En niños y adolescentes, el estado de ánimo puede ser irritable.) </a:t>
            </a:r>
          </a:p>
          <a:p>
            <a:pPr marL="0" indent="0">
              <a:buNone/>
            </a:pPr>
            <a:r>
              <a:rPr lang="es-MX" sz="1200" dirty="0"/>
              <a:t>3. (Nota: En los niños, considerar el fracaso para el aumento de peso esperado.) </a:t>
            </a:r>
          </a:p>
          <a:p>
            <a:pPr marL="0" indent="0">
              <a:buNone/>
            </a:pPr>
            <a:endParaRPr lang="es-MX" sz="1200" dirty="0"/>
          </a:p>
          <a:p>
            <a:pPr marL="0" indent="0">
              <a:buNone/>
            </a:pPr>
            <a:r>
              <a:rPr lang="es-MX" sz="1200" dirty="0"/>
              <a:t>Ojo: Nunca hipomanías o manías</a:t>
            </a:r>
          </a:p>
          <a:p>
            <a:pPr marL="0" indent="0">
              <a:buNone/>
            </a:pPr>
            <a:r>
              <a:rPr lang="es-MX" sz="1200" dirty="0"/>
              <a:t>Trastorno depresivo persistente: 3 o más síntomas por al menos dos años (sin dos meses asintomático). En vez de inutilidad y culpa es baja autoestima.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51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91183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sz="1200" dirty="0"/>
              <a:t>1. (Nota: En niños y adolescentes, el estado de ánimo puede ser irritable.) </a:t>
            </a:r>
          </a:p>
          <a:p>
            <a:pPr marL="0" indent="0">
              <a:buNone/>
            </a:pPr>
            <a:r>
              <a:rPr lang="es-MX" sz="1200" dirty="0"/>
              <a:t>3. (Nota: En los niños, considerar el fracaso para el aumento de peso esperado.) </a:t>
            </a:r>
          </a:p>
          <a:p>
            <a:pPr marL="0" indent="0">
              <a:buNone/>
            </a:pPr>
            <a:endParaRPr lang="es-MX" sz="1200" dirty="0"/>
          </a:p>
          <a:p>
            <a:pPr marL="0" indent="0">
              <a:buNone/>
            </a:pPr>
            <a:r>
              <a:rPr lang="es-MX" sz="1200" dirty="0"/>
              <a:t>Ojo: Nunca hipomanías o manías</a:t>
            </a:r>
          </a:p>
          <a:p>
            <a:pPr marL="0" indent="0">
              <a:buNone/>
            </a:pPr>
            <a:r>
              <a:rPr lang="es-MX" sz="1200" dirty="0"/>
              <a:t>Trastorno depresivo persistente: 3 o más síntomas por al menos dos años (sin dos meses asintomático). En vez de inutilidad y culpa es baja autoestima.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52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99239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53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32634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54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15845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55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49994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56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427429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sz="1200" dirty="0"/>
              <a:t>1. (Nota: En niños y adolescentes, el estado de ánimo puede ser irritable.) </a:t>
            </a:r>
          </a:p>
          <a:p>
            <a:pPr marL="0" indent="0">
              <a:buNone/>
            </a:pPr>
            <a:r>
              <a:rPr lang="es-MX" sz="1200" dirty="0"/>
              <a:t>3. (Nota: En los niños, considerar el fracaso para el aumento de peso esperado.) </a:t>
            </a:r>
          </a:p>
          <a:p>
            <a:pPr marL="0" indent="0">
              <a:buNone/>
            </a:pPr>
            <a:endParaRPr lang="es-MX" sz="1200" dirty="0"/>
          </a:p>
          <a:p>
            <a:pPr marL="0" indent="0">
              <a:buNone/>
            </a:pPr>
            <a:r>
              <a:rPr lang="es-MX" sz="1200" dirty="0"/>
              <a:t>Ojo: Nunca hipomanías o manías</a:t>
            </a:r>
          </a:p>
          <a:p>
            <a:pPr marL="0" indent="0">
              <a:buNone/>
            </a:pPr>
            <a:r>
              <a:rPr lang="es-MX" sz="1200" dirty="0"/>
              <a:t>Trastorno depresivo persistente: 3 o más síntomas por al menos dos años (sin dos meses asintomático). En vez de inutilidad y culpa es baja autoestima.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57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67413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58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71511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59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4418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00865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60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373306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61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58137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62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05138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63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86886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64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44298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65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17227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cortico–</a:t>
            </a:r>
            <a:r>
              <a:rPr lang="es-CO" dirty="0" err="1"/>
              <a:t>striato</a:t>
            </a:r>
            <a:r>
              <a:rPr lang="es-CO" dirty="0"/>
              <a:t>–</a:t>
            </a:r>
            <a:r>
              <a:rPr lang="es-CO" dirty="0" err="1"/>
              <a:t>thalamo</a:t>
            </a:r>
            <a:r>
              <a:rPr lang="es-CO" dirty="0"/>
              <a:t>–cortical (CSTC) </a:t>
            </a:r>
            <a:r>
              <a:rPr lang="es-CO" dirty="0" err="1"/>
              <a:t>circuits</a:t>
            </a:r>
            <a:r>
              <a:rPr lang="es-CO" dirty="0"/>
              <a:t> </a:t>
            </a:r>
            <a:r>
              <a:rPr lang="es-CO" dirty="0" err="1"/>
              <a:t>that</a:t>
            </a:r>
            <a:r>
              <a:rPr lang="es-CO" dirty="0"/>
              <a:t> are </a:t>
            </a:r>
            <a:r>
              <a:rPr lang="es-CO" dirty="0" err="1"/>
              <a:t>involved</a:t>
            </a:r>
            <a:r>
              <a:rPr lang="es-CO" dirty="0"/>
              <a:t> in </a:t>
            </a:r>
            <a:r>
              <a:rPr lang="es-CO" dirty="0" err="1"/>
              <a:t>sensorimotor</a:t>
            </a:r>
            <a:r>
              <a:rPr lang="es-CO" dirty="0"/>
              <a:t>, </a:t>
            </a:r>
            <a:r>
              <a:rPr lang="es-CO" dirty="0" err="1"/>
              <a:t>cognitive</a:t>
            </a:r>
            <a:r>
              <a:rPr lang="es-CO" dirty="0"/>
              <a:t>, </a:t>
            </a:r>
            <a:r>
              <a:rPr lang="es-CO" dirty="0" err="1"/>
              <a:t>affective</a:t>
            </a:r>
            <a:r>
              <a:rPr lang="es-CO" dirty="0"/>
              <a:t> and </a:t>
            </a:r>
            <a:r>
              <a:rPr lang="es-CO" dirty="0" err="1"/>
              <a:t>motivational</a:t>
            </a:r>
            <a:r>
              <a:rPr lang="es-CO" dirty="0"/>
              <a:t> </a:t>
            </a:r>
            <a:r>
              <a:rPr lang="es-CO" dirty="0" err="1"/>
              <a:t>processes</a:t>
            </a:r>
            <a:r>
              <a:rPr lang="es-CO" dirty="0"/>
              <a:t>. </a:t>
            </a:r>
            <a:r>
              <a:rPr lang="es-CO" dirty="0" err="1"/>
              <a:t>dCaud</a:t>
            </a:r>
            <a:r>
              <a:rPr lang="es-CO" dirty="0"/>
              <a:t>, dorsal </a:t>
            </a:r>
            <a:r>
              <a:rPr lang="es-CO" dirty="0" err="1"/>
              <a:t>part</a:t>
            </a:r>
            <a:r>
              <a:rPr lang="es-CO" dirty="0"/>
              <a:t> </a:t>
            </a:r>
            <a:r>
              <a:rPr lang="es-CO" dirty="0" err="1"/>
              <a:t>of</a:t>
            </a:r>
            <a:r>
              <a:rPr lang="es-CO" dirty="0"/>
              <a:t> </a:t>
            </a:r>
            <a:r>
              <a:rPr lang="es-CO" dirty="0" err="1"/>
              <a:t>caudate</a:t>
            </a:r>
            <a:r>
              <a:rPr lang="es-CO" dirty="0"/>
              <a:t> </a:t>
            </a:r>
            <a:r>
              <a:rPr lang="es-CO" dirty="0" err="1"/>
              <a:t>nucleus</a:t>
            </a:r>
            <a:r>
              <a:rPr lang="es-CO" dirty="0"/>
              <a:t>; </a:t>
            </a:r>
            <a:r>
              <a:rPr lang="es-CO" dirty="0" err="1"/>
              <a:t>dlPFC</a:t>
            </a:r>
            <a:r>
              <a:rPr lang="es-CO" dirty="0"/>
              <a:t>, dorsolateral prefrontal </a:t>
            </a:r>
            <a:r>
              <a:rPr lang="es-CO" dirty="0" err="1"/>
              <a:t>cortex</a:t>
            </a:r>
            <a:r>
              <a:rPr lang="es-CO" dirty="0"/>
              <a:t>; </a:t>
            </a:r>
            <a:r>
              <a:rPr lang="es-CO" dirty="0" err="1"/>
              <a:t>dmPFC</a:t>
            </a:r>
            <a:r>
              <a:rPr lang="es-CO" dirty="0"/>
              <a:t>, </a:t>
            </a:r>
            <a:r>
              <a:rPr lang="es-CO" dirty="0" err="1"/>
              <a:t>dorsomedial</a:t>
            </a:r>
            <a:r>
              <a:rPr lang="es-CO" dirty="0"/>
              <a:t> prefrontal </a:t>
            </a:r>
            <a:r>
              <a:rPr lang="es-CO" dirty="0" err="1"/>
              <a:t>cortex</a:t>
            </a:r>
            <a:r>
              <a:rPr lang="es-CO" dirty="0"/>
              <a:t>; IFG, inferior frontal </a:t>
            </a:r>
            <a:r>
              <a:rPr lang="es-CO" dirty="0" err="1"/>
              <a:t>gyrus</a:t>
            </a:r>
            <a:r>
              <a:rPr lang="es-CO" dirty="0"/>
              <a:t>; </a:t>
            </a:r>
            <a:r>
              <a:rPr lang="es-CO" dirty="0" err="1"/>
              <a:t>NAcc</a:t>
            </a:r>
            <a:r>
              <a:rPr lang="es-CO" dirty="0"/>
              <a:t>, </a:t>
            </a:r>
            <a:r>
              <a:rPr lang="es-CO" dirty="0" err="1"/>
              <a:t>nucleus</a:t>
            </a:r>
            <a:r>
              <a:rPr lang="es-CO" dirty="0"/>
              <a:t> accumbens; OFC, orbitofrontal </a:t>
            </a:r>
            <a:r>
              <a:rPr lang="es-CO" dirty="0" err="1"/>
              <a:t>cortex</a:t>
            </a:r>
            <a:r>
              <a:rPr lang="es-CO" dirty="0"/>
              <a:t>; </a:t>
            </a:r>
            <a:r>
              <a:rPr lang="es-CO" dirty="0" err="1"/>
              <a:t>pPut</a:t>
            </a:r>
            <a:r>
              <a:rPr lang="es-CO" dirty="0"/>
              <a:t>, posterior </a:t>
            </a:r>
            <a:r>
              <a:rPr lang="es-CO" dirty="0" err="1"/>
              <a:t>part</a:t>
            </a:r>
            <a:r>
              <a:rPr lang="es-CO" dirty="0"/>
              <a:t> </a:t>
            </a:r>
            <a:r>
              <a:rPr lang="es-CO" dirty="0" err="1"/>
              <a:t>of</a:t>
            </a:r>
            <a:r>
              <a:rPr lang="es-CO" dirty="0"/>
              <a:t> </a:t>
            </a:r>
            <a:r>
              <a:rPr lang="es-CO" dirty="0" err="1"/>
              <a:t>putamen</a:t>
            </a:r>
            <a:r>
              <a:rPr lang="es-CO" dirty="0"/>
              <a:t>; pre-SMA, </a:t>
            </a:r>
            <a:r>
              <a:rPr lang="es-CO" dirty="0" err="1"/>
              <a:t>pre-supplementary</a:t>
            </a:r>
            <a:r>
              <a:rPr lang="es-CO" dirty="0"/>
              <a:t> motor </a:t>
            </a:r>
            <a:r>
              <a:rPr lang="es-CO" dirty="0" err="1"/>
              <a:t>area</a:t>
            </a:r>
            <a:r>
              <a:rPr lang="es-CO" dirty="0"/>
              <a:t>; SMA, </a:t>
            </a:r>
            <a:r>
              <a:rPr lang="es-CO" dirty="0" err="1"/>
              <a:t>supplementary</a:t>
            </a:r>
            <a:r>
              <a:rPr lang="es-CO" dirty="0"/>
              <a:t> motor </a:t>
            </a:r>
            <a:r>
              <a:rPr lang="es-CO" dirty="0" err="1"/>
              <a:t>area</a:t>
            </a:r>
            <a:r>
              <a:rPr lang="es-CO" dirty="0"/>
              <a:t>; </a:t>
            </a:r>
            <a:r>
              <a:rPr lang="es-CO" dirty="0" err="1"/>
              <a:t>Tham</a:t>
            </a:r>
            <a:r>
              <a:rPr lang="es-CO" dirty="0"/>
              <a:t>, </a:t>
            </a:r>
            <a:r>
              <a:rPr lang="es-CO" dirty="0" err="1"/>
              <a:t>Thalamus</a:t>
            </a:r>
            <a:r>
              <a:rPr lang="es-CO" dirty="0"/>
              <a:t>; </a:t>
            </a:r>
            <a:r>
              <a:rPr lang="es-CO" dirty="0" err="1"/>
              <a:t>vCaud</a:t>
            </a:r>
            <a:r>
              <a:rPr lang="es-CO" dirty="0"/>
              <a:t>, ventral </a:t>
            </a:r>
            <a:r>
              <a:rPr lang="es-CO" dirty="0" err="1"/>
              <a:t>part</a:t>
            </a:r>
            <a:r>
              <a:rPr lang="es-CO" dirty="0"/>
              <a:t> </a:t>
            </a:r>
            <a:r>
              <a:rPr lang="es-CO" dirty="0" err="1"/>
              <a:t>of</a:t>
            </a:r>
            <a:r>
              <a:rPr lang="es-CO" dirty="0"/>
              <a:t> </a:t>
            </a:r>
            <a:r>
              <a:rPr lang="es-CO" dirty="0" err="1"/>
              <a:t>caudate</a:t>
            </a:r>
            <a:r>
              <a:rPr lang="es-CO" dirty="0"/>
              <a:t> </a:t>
            </a:r>
            <a:r>
              <a:rPr lang="es-CO" dirty="0" err="1"/>
              <a:t>nucleus</a:t>
            </a:r>
            <a:r>
              <a:rPr lang="es-CO" dirty="0"/>
              <a:t>; </a:t>
            </a:r>
            <a:r>
              <a:rPr lang="es-CO" dirty="0" err="1"/>
              <a:t>vlPFC</a:t>
            </a:r>
            <a:r>
              <a:rPr lang="es-CO" dirty="0"/>
              <a:t>, ventrolateral prefrontal </a:t>
            </a:r>
            <a:r>
              <a:rPr lang="es-CO" dirty="0" err="1"/>
              <a:t>cortex</a:t>
            </a:r>
            <a:r>
              <a:rPr lang="es-CO" dirty="0"/>
              <a:t>; </a:t>
            </a:r>
            <a:r>
              <a:rPr lang="es-CO" dirty="0" err="1"/>
              <a:t>vmPFC</a:t>
            </a:r>
            <a:r>
              <a:rPr lang="es-CO" dirty="0"/>
              <a:t>, </a:t>
            </a:r>
            <a:r>
              <a:rPr lang="es-CO" dirty="0" err="1"/>
              <a:t>ventromedial</a:t>
            </a:r>
            <a:r>
              <a:rPr lang="es-CO" dirty="0"/>
              <a:t> prefrontal </a:t>
            </a:r>
            <a:r>
              <a:rPr lang="es-CO" dirty="0" err="1"/>
              <a:t>cortex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8314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2168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2325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0601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FE37DF-EC54-4263-8F2E-675F09D36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E48E76-FA62-4A64-B559-E0990333E4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3602038"/>
            <a:ext cx="66294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3FB237-85B5-4E59-B1F1-B12705287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D8A0BE-4588-4000-BB99-7E87239B1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2783A1-00AF-4EC7-A6EC-7F516605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4198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4129AD-ECE5-474A-B387-D1DB95CB4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B7BA0B1-5703-4417-8EBC-2B452AB883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CDD7C9-0917-4A0B-B8A9-9E5FB50DA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11FD9F-47C6-487B-ADEA-D7CBC8BA3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879742-8F91-422B-ACE1-ECE7A8713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69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9709C36-9BD2-4D6A-BAFE-594FC6E00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7868E-B92C-4F91-9B8A-C374BE835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57698" y="365125"/>
            <a:ext cx="4114801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300ABA-6F60-480A-91BE-73DEB6CCF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8D68B3-2C5D-4908-94A6-5DDD186B6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73D45F-3A7A-45C9-9A79-640C4410A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  <p:sp>
        <p:nvSpPr>
          <p:cNvPr id="9" name="Marcador de texto vertical 2">
            <a:extLst>
              <a:ext uri="{FF2B5EF4-FFF2-40B4-BE49-F238E27FC236}">
                <a16:creationId xmlns:a16="http://schemas.microsoft.com/office/drawing/2014/main" id="{B82BB312-C856-43C9-8F5C-0C179D08EDB8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>
          <a:xfrm>
            <a:off x="342897" y="365125"/>
            <a:ext cx="4114801" cy="370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9512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AB230-510B-46BA-A458-30415A447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852972-705E-4EE7-8C92-A2ECFCE60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25625"/>
            <a:ext cx="10667997" cy="209039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7B5BA6-96B9-4621-B526-119BBB5FA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8D5DBF-74C2-43DA-BA08-F929BB9B2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88F0D5-E917-4FE5-8E29-10C8AAF76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812CB0F7-CC93-4978-8EAB-608B0E4AA3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69654" y="3916017"/>
            <a:ext cx="6684145" cy="2413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666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F1A1B7-772D-4D75-892B-27B117D80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95780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9B326C-5AAD-4A5D-9296-5664DBF19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3582" y="3675063"/>
            <a:ext cx="7040217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152B4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C6101B-76EA-4336-A5AF-59DE7ADA5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32D21D-9C42-4277-85E1-AB84A87F0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5D6901-65A5-489B-8A2A-AC46A185E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7432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D94B4E-5A7E-47AC-84D3-3F40ADCCB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D664EE-6701-4718-9054-5109FF57E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1878" y="1825625"/>
            <a:ext cx="676192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49F008-5191-4482-9476-FAD016A6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374705-EC7E-43CD-A8BA-700FE6E24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98F706-3B1B-4FF9-88B2-38308E9FD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640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359AB5-B49C-4FFE-8A17-CE1143B3A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74D0541-6456-44EA-8EDE-0DA35BC4B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62061" y="1681163"/>
            <a:ext cx="6793327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CD6A3DD-A066-4224-8516-F51699A7A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62061" y="2505075"/>
            <a:ext cx="67933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B1CEC8-2EE5-4FC9-94AA-7C888ABF7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828688-3403-4A3E-BE99-690BD45BA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7F64CFD-C2A2-4388-BBFA-BD36C2F2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59455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5552E-E0E0-4B03-B999-37BDBB2B7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8ED610B-0321-476E-9BDD-9AF9E1F64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94B43B3-517F-4151-8DE4-861C3C25D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C0816D1-42B2-40D3-B7F5-3134B038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883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9101B7F-8231-49AA-9066-E09F3127E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8C27FB9-FFA6-4E46-B67E-824570F85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6F992B-FA33-4EF0-A371-7FB8AB4E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614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B55C37-8A66-4194-8B48-3492CE49F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828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4EE391-0CA3-46D5-BA01-0747611F5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336" y="1097722"/>
            <a:ext cx="633612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470823-846D-4C9D-A634-758AADAE9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263775"/>
            <a:ext cx="3932237" cy="2057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3B5D89-E0B9-4201-893E-1DC7B83CE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78A9D8-E9CE-48AA-B8A0-C31015237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DD2967-F181-41FE-9E18-6D7ED3CC4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44244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B50178-0339-493E-A5F4-3BED390B2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9381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248A928-B801-4B0F-B845-F5F594E358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73A892E-8CD1-4179-BB23-621C0A023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395328"/>
            <a:ext cx="3932237" cy="193813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7A5898-E776-4E35-9018-F93701CB6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735FD8-D311-44BB-B68C-AF313C5A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19E25C-900D-4F62-A21D-CCF3C63E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7233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C7114FF-0857-4F90-9F06-BB3815374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C99329-E129-454C-ABE2-297FFEBB8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888" y="1825625"/>
            <a:ext cx="703359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A192E3-AE8E-451E-B7EA-62C5FC52A9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0D69EF-6718-4696-9E2F-7A83A62FB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317729-648F-433D-B41C-1A360C5FB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46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AAA7"/>
          </a:solidFill>
          <a:latin typeface="Montserrat" panose="02000505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152B48"/>
          </a:solidFill>
          <a:latin typeface="Montserrat" panose="02000505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52B48"/>
          </a:solidFill>
          <a:latin typeface="Montserrat" panose="02000505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52B48"/>
          </a:solidFill>
          <a:latin typeface="Montserrat" panose="02000505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52B48"/>
          </a:solidFill>
          <a:latin typeface="Montserrat" panose="02000505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52B48"/>
          </a:solidFill>
          <a:latin typeface="Montserrat" panose="02000505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m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D028C-6784-4ACF-BF2C-6344CE1CE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299" y="660204"/>
            <a:ext cx="11709862" cy="1516063"/>
          </a:xfrm>
        </p:spPr>
        <p:txBody>
          <a:bodyPr>
            <a:noAutofit/>
          </a:bodyPr>
          <a:lstStyle/>
          <a:p>
            <a:r>
              <a:rPr lang="es-CO" sz="3600" dirty="0"/>
              <a:t>TRASTORNO OBSESIVO COMPULSIVO Y</a:t>
            </a:r>
            <a:br>
              <a:rPr lang="es-CO" sz="3600" dirty="0"/>
            </a:br>
            <a:r>
              <a:rPr lang="es-CO" sz="3600" dirty="0"/>
              <a:t>TRASTORNOS RELACIONADOS AL TRAUMA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3C9C0-AE97-406A-8289-8F06853E8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24280" y="2564227"/>
            <a:ext cx="6629400" cy="1038225"/>
          </a:xfrm>
        </p:spPr>
        <p:txBody>
          <a:bodyPr>
            <a:normAutofit/>
          </a:bodyPr>
          <a:lstStyle/>
          <a:p>
            <a:pPr algn="r"/>
            <a:r>
              <a:rPr lang="es-CO" sz="2800" b="1" dirty="0"/>
              <a:t>Diego Espíndola Fernández</a:t>
            </a:r>
          </a:p>
          <a:p>
            <a:pPr algn="r"/>
            <a:r>
              <a:rPr lang="es-CO" sz="2800" b="1" dirty="0"/>
              <a:t>Residente de psiquiatría</a:t>
            </a:r>
          </a:p>
        </p:txBody>
      </p:sp>
    </p:spTree>
    <p:extLst>
      <p:ext uri="{BB962C8B-B14F-4D97-AF65-F5344CB8AC3E}">
        <p14:creationId xmlns:p14="http://schemas.microsoft.com/office/powerpoint/2010/main" val="2020178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13" y="85680"/>
            <a:ext cx="7217229" cy="1325563"/>
          </a:xfrm>
        </p:spPr>
        <p:txBody>
          <a:bodyPr/>
          <a:lstStyle/>
          <a:p>
            <a:r>
              <a:rPr lang="es-CO" dirty="0"/>
              <a:t>Clasificación DSM-5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519" y="2217904"/>
            <a:ext cx="6756543" cy="4074077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s-MX" sz="3600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Trastorno obsesivo compulsivo (TOC).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MX" sz="32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Trastorno dismórfico corporal.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MX" sz="32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Trastorno de acumulación.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MX" sz="32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Tricotilomanía.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MX" sz="32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Trastorno de excoriación.</a:t>
            </a: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D9F026E5-9C14-4C02-8761-EB2688A8D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5" t="561" r="33106" b="66364"/>
          <a:stretch/>
        </p:blipFill>
        <p:spPr bwMode="auto">
          <a:xfrm>
            <a:off x="1589905" y="968732"/>
            <a:ext cx="2566622" cy="249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765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43" y="103867"/>
            <a:ext cx="4876800" cy="1325563"/>
          </a:xfrm>
        </p:spPr>
        <p:txBody>
          <a:bodyPr/>
          <a:lstStyle/>
          <a:p>
            <a:r>
              <a:rPr lang="es-CO" dirty="0"/>
              <a:t>Introducción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6119" y="551543"/>
            <a:ext cx="6527158" cy="6125029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CO" sz="2600" b="1" dirty="0"/>
              <a:t>Obsesiones:</a:t>
            </a:r>
          </a:p>
          <a:p>
            <a:pPr>
              <a:lnSpc>
                <a:spcPct val="120000"/>
              </a:lnSpc>
            </a:pPr>
            <a:r>
              <a:rPr lang="es-MX" sz="2200" dirty="0">
                <a:latin typeface="Montserrat" panose="02000505000000020004" pitchFamily="2" charset="0"/>
              </a:rPr>
              <a:t>Pensamientos/ imágenes/ impulsos.</a:t>
            </a:r>
          </a:p>
          <a:p>
            <a:pPr>
              <a:lnSpc>
                <a:spcPct val="120000"/>
              </a:lnSpc>
            </a:pPr>
            <a:r>
              <a:rPr lang="es-MX" sz="2200" dirty="0">
                <a:latin typeface="Montserrat" panose="02000505000000020004" pitchFamily="2" charset="0"/>
              </a:rPr>
              <a:t>Duda/ miedo.</a:t>
            </a:r>
          </a:p>
          <a:p>
            <a:pPr>
              <a:lnSpc>
                <a:spcPct val="120000"/>
              </a:lnSpc>
            </a:pPr>
            <a:r>
              <a:rPr lang="es-MX" sz="2200" dirty="0">
                <a:latin typeface="Montserrat" panose="02000505000000020004" pitchFamily="2" charset="0"/>
              </a:rPr>
              <a:t>Recurrentes.</a:t>
            </a:r>
          </a:p>
          <a:p>
            <a:pPr>
              <a:lnSpc>
                <a:spcPct val="120000"/>
              </a:lnSpc>
            </a:pPr>
            <a:r>
              <a:rPr lang="es-MX" sz="2200" dirty="0">
                <a:latin typeface="Montserrat" panose="02000505000000020004" pitchFamily="2" charset="0"/>
              </a:rPr>
              <a:t>Persistentes.</a:t>
            </a:r>
          </a:p>
          <a:p>
            <a:pPr>
              <a:lnSpc>
                <a:spcPct val="120000"/>
              </a:lnSpc>
            </a:pPr>
            <a:r>
              <a:rPr lang="es-MX" sz="2200" dirty="0">
                <a:latin typeface="Montserrat" panose="02000505000000020004" pitchFamily="2" charset="0"/>
              </a:rPr>
              <a:t>Intrusivas.</a:t>
            </a:r>
          </a:p>
          <a:p>
            <a:pPr>
              <a:lnSpc>
                <a:spcPct val="120000"/>
              </a:lnSpc>
            </a:pPr>
            <a:r>
              <a:rPr lang="es-MX" sz="2200" dirty="0">
                <a:latin typeface="Montserrat" panose="02000505000000020004" pitchFamily="2" charset="0"/>
              </a:rPr>
              <a:t>Parásitas.</a:t>
            </a:r>
          </a:p>
          <a:p>
            <a:pPr>
              <a:lnSpc>
                <a:spcPct val="120000"/>
              </a:lnSpc>
            </a:pPr>
            <a:r>
              <a:rPr lang="es-MX" sz="2200" dirty="0">
                <a:latin typeface="Montserrat" panose="02000505000000020004" pitchFamily="2" charset="0"/>
              </a:rPr>
              <a:t>Egodistónicas.</a:t>
            </a:r>
          </a:p>
          <a:p>
            <a:pPr>
              <a:lnSpc>
                <a:spcPct val="120000"/>
              </a:lnSpc>
            </a:pPr>
            <a:r>
              <a:rPr lang="es-MX" sz="2200" dirty="0">
                <a:latin typeface="Montserrat" panose="02000505000000020004" pitchFamily="2" charset="0"/>
              </a:rPr>
              <a:t>Molestas/ desagradables que generan malestar.</a:t>
            </a:r>
          </a:p>
          <a:p>
            <a:pPr marL="0" indent="0">
              <a:lnSpc>
                <a:spcPct val="120000"/>
              </a:lnSpc>
              <a:buNone/>
            </a:pPr>
            <a:endParaRPr lang="es-MX" dirty="0">
              <a:latin typeface="Montserrat" panose="02000505000000020004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s-ES_tradnl" sz="2600" b="1" dirty="0">
                <a:latin typeface="Montserrat" panose="02000505000000020004" pitchFamily="2" charset="0"/>
              </a:rPr>
              <a:t>Compulsiones:</a:t>
            </a:r>
          </a:p>
          <a:p>
            <a:pPr algn="just">
              <a:lnSpc>
                <a:spcPct val="120000"/>
              </a:lnSpc>
            </a:pPr>
            <a:r>
              <a:rPr lang="es-ES_tradnl" sz="2200" dirty="0">
                <a:latin typeface="Montserrat" panose="02000505000000020004" pitchFamily="2" charset="0"/>
              </a:rPr>
              <a:t>Conductas observables/ actos mentales.</a:t>
            </a:r>
          </a:p>
          <a:p>
            <a:pPr algn="just">
              <a:lnSpc>
                <a:spcPct val="120000"/>
              </a:lnSpc>
            </a:pPr>
            <a:r>
              <a:rPr lang="es-ES_tradnl" sz="2200" dirty="0">
                <a:latin typeface="Montserrat" panose="02000505000000020004" pitchFamily="2" charset="0"/>
              </a:rPr>
              <a:t>Rituales </a:t>
            </a:r>
            <a:r>
              <a:rPr lang="es-ES_tradnl" sz="2200" dirty="0">
                <a:latin typeface="Montserrat" panose="02000505000000020004" pitchFamily="2" charset="0"/>
                <a:sym typeface="Wingdings" pitchFamily="2" charset="2"/>
              </a:rPr>
              <a:t></a:t>
            </a:r>
            <a:r>
              <a:rPr lang="es-ES_tradnl" sz="2200" dirty="0">
                <a:latin typeface="Montserrat" panose="02000505000000020004" pitchFamily="2" charset="0"/>
              </a:rPr>
              <a:t> reglas rígidas.</a:t>
            </a:r>
          </a:p>
          <a:p>
            <a:pPr algn="just">
              <a:lnSpc>
                <a:spcPct val="120000"/>
              </a:lnSpc>
            </a:pPr>
            <a:r>
              <a:rPr lang="es-ES_tradnl" sz="2200" dirty="0">
                <a:latin typeface="Montserrat" panose="02000505000000020004" pitchFamily="2" charset="0"/>
              </a:rPr>
              <a:t>Repetitivas.</a:t>
            </a:r>
          </a:p>
          <a:p>
            <a:pPr algn="just">
              <a:lnSpc>
                <a:spcPct val="120000"/>
              </a:lnSpc>
            </a:pPr>
            <a:r>
              <a:rPr lang="es-ES_tradnl" sz="2200" dirty="0">
                <a:latin typeface="Montserrat" panose="02000505000000020004" pitchFamily="2" charset="0"/>
              </a:rPr>
              <a:t>Voluntarias.</a:t>
            </a:r>
          </a:p>
          <a:p>
            <a:pPr algn="just">
              <a:lnSpc>
                <a:spcPct val="120000"/>
              </a:lnSpc>
            </a:pPr>
            <a:r>
              <a:rPr lang="es-ES_tradnl" sz="2200" dirty="0">
                <a:latin typeface="Montserrat" panose="02000505000000020004" pitchFamily="2" charset="0"/>
              </a:rPr>
              <a:t>Propósito .</a:t>
            </a:r>
          </a:p>
          <a:p>
            <a:pPr algn="just">
              <a:lnSpc>
                <a:spcPct val="120000"/>
              </a:lnSpc>
            </a:pPr>
            <a:r>
              <a:rPr lang="es-ES_tradnl" sz="2200" dirty="0">
                <a:latin typeface="Montserrat" panose="02000505000000020004" pitchFamily="2" charset="0"/>
              </a:rPr>
              <a:t>Ignorar/ suprimir/ neutralizar/ compensar/ prevenir las obsesiones.</a:t>
            </a:r>
          </a:p>
          <a:p>
            <a:pPr marL="0" indent="0">
              <a:lnSpc>
                <a:spcPct val="120000"/>
              </a:lnSpc>
              <a:buNone/>
            </a:pPr>
            <a:endParaRPr lang="es-ES_tradnl" dirty="0">
              <a:latin typeface="Montserrat" panose="02000505000000020004" pitchFamily="2" charset="0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E56EA96-9800-47EB-B38B-2CE385F01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t="1122" r="64151" b="65803"/>
          <a:stretch/>
        </p:blipFill>
        <p:spPr bwMode="auto">
          <a:xfrm>
            <a:off x="1321808" y="943138"/>
            <a:ext cx="2553799" cy="248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56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027" y="132897"/>
            <a:ext cx="4876800" cy="1325563"/>
          </a:xfrm>
        </p:spPr>
        <p:txBody>
          <a:bodyPr/>
          <a:lstStyle/>
          <a:p>
            <a:r>
              <a:rPr lang="es-CO" dirty="0"/>
              <a:t>Epidemiología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218909"/>
            <a:ext cx="5783301" cy="536708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MX" b="1" dirty="0"/>
              <a:t>Trastorno grave relativamente poco común.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MX" dirty="0"/>
              <a:t>En adultos.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MX" dirty="0"/>
              <a:t>Prevalencia vital del 1 - 2,3%.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MX" dirty="0"/>
              <a:t>Prevalencia anual del 0,7-1,2%.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MX" dirty="0"/>
              <a:t>Edad promedio de inicio: 20 años aprox.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MX" dirty="0"/>
              <a:t>Puede haber síntomas desde los 10 años: 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MX" sz="1800" dirty="0"/>
              <a:t>&lt; 14 hasta el 25%.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MX" dirty="0"/>
              <a:t>Pocos casos nuevos después de los 30 años.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MX" dirty="0"/>
              <a:t>Buscan tratamiento solo un 14-56%.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MX" dirty="0"/>
              <a:t>Poco reconocido/ poco tratado.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endParaRPr lang="es-CO" sz="2800" b="1" dirty="0">
              <a:latin typeface="Montserrat" panose="02000505000000020004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2B48"/>
              </a:buClr>
              <a:buNone/>
            </a:pPr>
            <a:endParaRPr lang="es-CO" sz="2800" dirty="0">
              <a:latin typeface="Montserrat" panose="02000505000000020004"/>
              <a:cs typeface="Times New Roman" panose="02020603050405020304" pitchFamily="18" charset="0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E56EA96-9800-47EB-B38B-2CE385F01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t="1122" r="64151" b="65803"/>
          <a:stretch/>
        </p:blipFill>
        <p:spPr bwMode="auto">
          <a:xfrm>
            <a:off x="1379865" y="1164481"/>
            <a:ext cx="2326406" cy="226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342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027" y="132897"/>
            <a:ext cx="4876800" cy="1325563"/>
          </a:xfrm>
        </p:spPr>
        <p:txBody>
          <a:bodyPr/>
          <a:lstStyle/>
          <a:p>
            <a:r>
              <a:rPr lang="es-CO" dirty="0"/>
              <a:t>Epidemiología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218909"/>
            <a:ext cx="5783301" cy="42820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ES_tradnl" b="1" dirty="0"/>
              <a:t>Factores de riesgo:</a:t>
            </a:r>
            <a:endParaRPr lang="es-CO" b="1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Aislamiento social.</a:t>
            </a:r>
            <a:endParaRPr lang="es-CO" sz="1800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Historia de abuso físico.</a:t>
            </a:r>
            <a:endParaRPr lang="es-CO" sz="1800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Emocionalidad negativa.</a:t>
            </a:r>
            <a:endParaRPr lang="es-CO" sz="1800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dirty="0"/>
              <a:t>Impacto negativo en </a:t>
            </a:r>
            <a:r>
              <a:rPr lang="es-ES_tradnl" dirty="0" err="1"/>
              <a:t>QoL</a:t>
            </a:r>
            <a:r>
              <a:rPr lang="es-ES_tradnl" dirty="0"/>
              <a:t>:</a:t>
            </a:r>
            <a:endParaRPr lang="es-CO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Pacientes/ cuidadores.</a:t>
            </a:r>
            <a:endParaRPr lang="es-CO" sz="1800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dirty="0"/>
              <a:t>Deterioro </a:t>
            </a:r>
            <a:r>
              <a:rPr lang="es-ES_tradnl" dirty="0">
                <a:sym typeface="Wingdings" pitchFamily="2" charset="2"/>
              </a:rPr>
              <a:t>en esferas:</a:t>
            </a:r>
            <a:r>
              <a:rPr lang="es-ES_tradnl" dirty="0"/>
              <a:t> cognitiva/ social/ ocupacional.</a:t>
            </a:r>
            <a:endParaRPr lang="es-CO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dirty="0"/>
              <a:t>Conducta suicida </a:t>
            </a:r>
            <a:r>
              <a:rPr lang="es-ES_tradnl" dirty="0">
                <a:sym typeface="Wingdings" pitchFamily="2" charset="2"/>
              </a:rPr>
              <a:t>hasta en</a:t>
            </a:r>
            <a:r>
              <a:rPr lang="es-ES_tradnl" dirty="0"/>
              <a:t> 25%.</a:t>
            </a:r>
            <a:endParaRPr lang="es-CO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dirty="0"/>
              <a:t>Mayor uso de servicios de salud.</a:t>
            </a:r>
            <a:endParaRPr lang="es-CO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endParaRPr lang="es-CO" sz="2800" b="1" dirty="0">
              <a:latin typeface="Montserrat" panose="02000505000000020004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2B48"/>
              </a:buClr>
              <a:buNone/>
            </a:pPr>
            <a:endParaRPr lang="es-CO" sz="2800" dirty="0">
              <a:latin typeface="Montserrat" panose="02000505000000020004"/>
              <a:cs typeface="Times New Roman" panose="02020603050405020304" pitchFamily="18" charset="0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E56EA96-9800-47EB-B38B-2CE385F01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t="1122" r="64151" b="65803"/>
          <a:stretch/>
        </p:blipFill>
        <p:spPr bwMode="auto">
          <a:xfrm>
            <a:off x="1375085" y="1218909"/>
            <a:ext cx="2430783" cy="236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385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27" y="101128"/>
            <a:ext cx="4876800" cy="1325563"/>
          </a:xfrm>
        </p:spPr>
        <p:txBody>
          <a:bodyPr/>
          <a:lstStyle/>
          <a:p>
            <a:r>
              <a:rPr lang="es-CO" dirty="0"/>
              <a:t>Etiopatogenia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03015"/>
            <a:ext cx="5493630" cy="4284985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es-ES_tradnl" dirty="0"/>
              <a:t>Gemelos </a:t>
            </a:r>
            <a:r>
              <a:rPr lang="es-ES_tradnl" dirty="0" err="1"/>
              <a:t>monocigóticos</a:t>
            </a:r>
            <a:r>
              <a:rPr lang="es-ES_tradnl" dirty="0"/>
              <a:t>: concordancia 87%.</a:t>
            </a:r>
            <a:endParaRPr lang="es-CO" dirty="0"/>
          </a:p>
          <a:p>
            <a:pPr lvl="0">
              <a:lnSpc>
                <a:spcPct val="100000"/>
              </a:lnSpc>
            </a:pPr>
            <a:r>
              <a:rPr lang="es-ES_tradnl" dirty="0" err="1"/>
              <a:t>Heterocigógicos</a:t>
            </a:r>
            <a:r>
              <a:rPr lang="es-ES_tradnl" dirty="0"/>
              <a:t> del 47%.</a:t>
            </a:r>
            <a:endParaRPr lang="es-CO" dirty="0"/>
          </a:p>
          <a:p>
            <a:pPr lvl="0">
              <a:lnSpc>
                <a:spcPct val="100000"/>
              </a:lnSpc>
            </a:pPr>
            <a:r>
              <a:rPr lang="es-ES_tradnl" dirty="0"/>
              <a:t>Familiares 1º </a:t>
            </a:r>
            <a:r>
              <a:rPr lang="es-ES_tradnl" dirty="0">
                <a:sym typeface="Wingdings" pitchFamily="2" charset="2"/>
              </a:rPr>
              <a:t>hasta un</a:t>
            </a:r>
            <a:r>
              <a:rPr lang="es-ES_tradnl" dirty="0"/>
              <a:t> 10,3%.</a:t>
            </a:r>
            <a:endParaRPr lang="es-CO" dirty="0"/>
          </a:p>
          <a:p>
            <a:pPr lvl="0">
              <a:lnSpc>
                <a:spcPct val="100000"/>
              </a:lnSpc>
            </a:pPr>
            <a:r>
              <a:rPr lang="es-ES_tradnl" dirty="0"/>
              <a:t>Genes con relación con: 5-HT/ DA/ </a:t>
            </a:r>
            <a:r>
              <a:rPr lang="es-ES_tradnl" dirty="0" err="1"/>
              <a:t>Glu</a:t>
            </a:r>
            <a:r>
              <a:rPr lang="es-ES_tradnl" dirty="0"/>
              <a:t>:</a:t>
            </a:r>
            <a:endParaRPr lang="es-CO" dirty="0"/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dirty="0"/>
              <a:t>Transportadores/ receptores/ enzimas.</a:t>
            </a:r>
            <a:endParaRPr lang="es-CO" sz="1800" dirty="0"/>
          </a:p>
          <a:p>
            <a:pPr lvl="0">
              <a:lnSpc>
                <a:spcPct val="100000"/>
              </a:lnSpc>
            </a:pPr>
            <a:r>
              <a:rPr lang="es-ES_tradnl" dirty="0"/>
              <a:t>Posibilidad grupos genéticos diferentes:</a:t>
            </a:r>
            <a:endParaRPr lang="es-CO" dirty="0"/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dirty="0"/>
              <a:t>Edad de inicio.</a:t>
            </a:r>
            <a:endParaRPr lang="es-CO" sz="1800" dirty="0"/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dirty="0"/>
              <a:t>Comorbilidad tics/ </a:t>
            </a:r>
            <a:r>
              <a:rPr lang="es-ES_tradnl" sz="1800" dirty="0" err="1"/>
              <a:t>Tourette</a:t>
            </a:r>
            <a:r>
              <a:rPr lang="es-ES_tradnl" sz="1800" dirty="0"/>
              <a:t>.</a:t>
            </a:r>
            <a:endParaRPr lang="es-CO" sz="1800" dirty="0"/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dirty="0"/>
              <a:t>Familiar vs. esporádico.</a:t>
            </a:r>
            <a:endParaRPr lang="es-CO" sz="1800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BBE1F289-A1A3-4E7C-B935-A1C21C820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6" t="58575" r="845" b="8350"/>
          <a:stretch/>
        </p:blipFill>
        <p:spPr bwMode="auto">
          <a:xfrm>
            <a:off x="1743075" y="1456860"/>
            <a:ext cx="2026037" cy="19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403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D9BDD512-FCC3-4BF9-92EB-9BB9B737A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115" y="263525"/>
            <a:ext cx="9232465" cy="4142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35" y="263525"/>
            <a:ext cx="4876800" cy="1325563"/>
          </a:xfrm>
        </p:spPr>
        <p:txBody>
          <a:bodyPr/>
          <a:lstStyle/>
          <a:p>
            <a:r>
              <a:rPr lang="es-CO" dirty="0"/>
              <a:t>Neuro-</a:t>
            </a:r>
            <a:br>
              <a:rPr lang="es-CO" dirty="0"/>
            </a:br>
            <a:r>
              <a:rPr lang="es-CO" dirty="0"/>
              <a:t>biología</a:t>
            </a:r>
          </a:p>
        </p:txBody>
      </p:sp>
    </p:spTree>
    <p:extLst>
      <p:ext uri="{BB962C8B-B14F-4D97-AF65-F5344CB8AC3E}">
        <p14:creationId xmlns:p14="http://schemas.microsoft.com/office/powerpoint/2010/main" val="3915711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352879"/>
            <a:ext cx="4876800" cy="1325563"/>
          </a:xfrm>
        </p:spPr>
        <p:txBody>
          <a:bodyPr/>
          <a:lstStyle/>
          <a:p>
            <a:r>
              <a:rPr lang="es-CO" dirty="0"/>
              <a:t>Neuro-</a:t>
            </a:r>
            <a:br>
              <a:rPr lang="es-CO" dirty="0"/>
            </a:br>
            <a:r>
              <a:rPr lang="es-CO" dirty="0"/>
              <a:t>biología</a:t>
            </a: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37AF72A5-76AF-4A7C-A82D-C25E8066C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483" y="365125"/>
            <a:ext cx="7522346" cy="536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47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603" y="214070"/>
            <a:ext cx="4876800" cy="1325563"/>
          </a:xfrm>
        </p:spPr>
        <p:txBody>
          <a:bodyPr/>
          <a:lstStyle/>
          <a:p>
            <a:r>
              <a:rPr lang="es-CO" dirty="0"/>
              <a:t>Síntomas</a:t>
            </a: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C6BF7A5-AD3A-4E73-A857-482AFB60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443" r="63868" b="64482"/>
          <a:stretch/>
        </p:blipFill>
        <p:spPr bwMode="auto">
          <a:xfrm>
            <a:off x="1306077" y="1539633"/>
            <a:ext cx="2026037" cy="19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D1B9256-DBBD-450A-BF35-5CA26F736D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1686492"/>
              </p:ext>
            </p:extLst>
          </p:nvPr>
        </p:nvGraphicFramePr>
        <p:xfrm>
          <a:off x="4785769" y="507999"/>
          <a:ext cx="7292553" cy="4934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38814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22" y="101128"/>
            <a:ext cx="4314463" cy="1325563"/>
          </a:xfrm>
        </p:spPr>
        <p:txBody>
          <a:bodyPr/>
          <a:lstStyle/>
          <a:p>
            <a:r>
              <a:rPr lang="es-CO" dirty="0"/>
              <a:t>Etiología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8510" y="653825"/>
            <a:ext cx="5259425" cy="55503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_tradnl" dirty="0"/>
              <a:t>Especialmente inicio infantil.</a:t>
            </a:r>
          </a:p>
          <a:p>
            <a:pPr>
              <a:lnSpc>
                <a:spcPct val="150000"/>
              </a:lnSpc>
            </a:pPr>
            <a:r>
              <a:rPr lang="es-ES_tradnl" dirty="0"/>
              <a:t>Asociación: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Infección por estreptococo.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Autoinmunidad en ganglios basales.</a:t>
            </a:r>
          </a:p>
          <a:p>
            <a:pPr>
              <a:lnSpc>
                <a:spcPct val="150000"/>
              </a:lnSpc>
            </a:pPr>
            <a:r>
              <a:rPr lang="es-ES_tradnl" i="1" dirty="0" err="1"/>
              <a:t>Pediatric</a:t>
            </a:r>
            <a:r>
              <a:rPr lang="es-ES_tradnl" i="1" dirty="0"/>
              <a:t> </a:t>
            </a:r>
            <a:r>
              <a:rPr lang="es-ES_tradnl" i="1" dirty="0" err="1"/>
              <a:t>Autoimmune</a:t>
            </a:r>
            <a:r>
              <a:rPr lang="es-ES_tradnl" i="1" dirty="0"/>
              <a:t> </a:t>
            </a:r>
            <a:r>
              <a:rPr lang="es-ES_tradnl" i="1" dirty="0" err="1"/>
              <a:t>Neuropsychiatric</a:t>
            </a:r>
            <a:r>
              <a:rPr lang="es-ES_tradnl" i="1" dirty="0"/>
              <a:t> </a:t>
            </a:r>
            <a:r>
              <a:rPr lang="es-ES_tradnl" i="1" dirty="0" err="1"/>
              <a:t>Disorders</a:t>
            </a:r>
            <a:r>
              <a:rPr lang="es-ES_tradnl" i="1" dirty="0"/>
              <a:t> </a:t>
            </a:r>
            <a:r>
              <a:rPr lang="es-ES_tradnl" i="1" dirty="0" err="1"/>
              <a:t>Associated</a:t>
            </a:r>
            <a:r>
              <a:rPr lang="es-ES_tradnl" i="1" dirty="0"/>
              <a:t> </a:t>
            </a:r>
            <a:r>
              <a:rPr lang="es-ES_tradnl" i="1" dirty="0" err="1"/>
              <a:t>with</a:t>
            </a:r>
            <a:r>
              <a:rPr lang="es-ES_tradnl" i="1" dirty="0"/>
              <a:t> </a:t>
            </a:r>
            <a:r>
              <a:rPr lang="es-ES_tradnl" i="1" dirty="0" err="1"/>
              <a:t>Strptococcal</a:t>
            </a:r>
            <a:r>
              <a:rPr lang="es-ES_tradnl" i="1" dirty="0"/>
              <a:t> </a:t>
            </a:r>
            <a:r>
              <a:rPr lang="es-ES_tradnl" i="1" dirty="0" err="1"/>
              <a:t>Infections</a:t>
            </a:r>
            <a:r>
              <a:rPr lang="es-ES_tradnl" i="1" dirty="0"/>
              <a:t> (PANDAS):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TOC/ tics.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Anormalidades neurológicas.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Exacerbación episódica.</a:t>
            </a: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BBE1F289-A1A3-4E7C-B935-A1C21C820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6" t="58575" r="845" b="8350"/>
          <a:stretch/>
        </p:blipFill>
        <p:spPr bwMode="auto">
          <a:xfrm>
            <a:off x="1714047" y="1081345"/>
            <a:ext cx="2205275" cy="214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767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14" y="161925"/>
            <a:ext cx="5548086" cy="1325563"/>
          </a:xfrm>
        </p:spPr>
        <p:txBody>
          <a:bodyPr/>
          <a:lstStyle/>
          <a:p>
            <a:r>
              <a:rPr lang="es-CO" dirty="0"/>
              <a:t>Manifestaciones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786" y="1626474"/>
            <a:ext cx="5783300" cy="462493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sz="2800" b="1" dirty="0"/>
              <a:t>Resistencia:</a:t>
            </a:r>
            <a:endParaRPr lang="es-CO" sz="2800" b="1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2400" dirty="0"/>
              <a:t>Lucha contra la obsesión.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endParaRPr lang="es-CO" sz="2400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sz="2800" b="1" dirty="0"/>
              <a:t>Interferencia:</a:t>
            </a:r>
            <a:endParaRPr lang="es-CO" sz="2800" b="1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2400" dirty="0"/>
              <a:t>Efecto de la obsesión sobre la conducta.</a:t>
            </a:r>
            <a:endParaRPr lang="es-CO" sz="2400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2400" dirty="0"/>
              <a:t>Sensación de bloqueo en la cotidianidad.</a:t>
            </a:r>
            <a:endParaRPr lang="es-CO" sz="2400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2400" dirty="0"/>
              <a:t>Evitación de estímulos que desencadenan obsesiones.</a:t>
            </a:r>
            <a:endParaRPr lang="es-CO" sz="2400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BBE1F289-A1A3-4E7C-B935-A1C21C820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6" t="58575" r="845" b="8350"/>
          <a:stretch/>
        </p:blipFill>
        <p:spPr bwMode="auto">
          <a:xfrm>
            <a:off x="1743075" y="1064676"/>
            <a:ext cx="2233839" cy="217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913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rculo parcial 21">
            <a:extLst>
              <a:ext uri="{FF2B5EF4-FFF2-40B4-BE49-F238E27FC236}">
                <a16:creationId xmlns:a16="http://schemas.microsoft.com/office/drawing/2014/main" id="{C238F7A3-531C-492C-97A0-764A48356D49}"/>
              </a:ext>
            </a:extLst>
          </p:cNvPr>
          <p:cNvSpPr/>
          <p:nvPr/>
        </p:nvSpPr>
        <p:spPr>
          <a:xfrm rot="10800000">
            <a:off x="5762163" y="1707132"/>
            <a:ext cx="4174753" cy="3115616"/>
          </a:xfrm>
          <a:prstGeom prst="pie">
            <a:avLst>
              <a:gd name="adj1" fmla="val 0"/>
              <a:gd name="adj2" fmla="val 10784281"/>
            </a:avLst>
          </a:prstGeom>
          <a:noFill/>
          <a:ln w="76200">
            <a:solidFill>
              <a:srgbClr val="06A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495BEED-1D68-4891-A092-14D6ED7A54A5}"/>
              </a:ext>
            </a:extLst>
          </p:cNvPr>
          <p:cNvGrpSpPr/>
          <p:nvPr/>
        </p:nvGrpSpPr>
        <p:grpSpPr>
          <a:xfrm>
            <a:off x="5394654" y="2175164"/>
            <a:ext cx="4831691" cy="3115616"/>
            <a:chOff x="76162" y="660899"/>
            <a:chExt cx="11842936" cy="789671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30CA874A-2284-4E27-A29E-E2B34EB6AB02}"/>
                </a:ext>
              </a:extLst>
            </p:cNvPr>
            <p:cNvSpPr/>
            <p:nvPr/>
          </p:nvSpPr>
          <p:spPr>
            <a:xfrm rot="16200000">
              <a:off x="2147632" y="-1732"/>
              <a:ext cx="7896719" cy="92219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Circle">
                <a:avLst/>
              </a:prstTxWarp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b="1" cap="none" spc="0" dirty="0">
                  <a:ln/>
                  <a:solidFill>
                    <a:srgbClr val="152B48"/>
                  </a:solidFill>
                  <a:effectLst/>
                </a:rPr>
                <a:t>Espacio – ambiente adecuado.</a:t>
              </a: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0CD8A40B-9B4B-4F43-9D92-10A55C742045}"/>
                </a:ext>
              </a:extLst>
            </p:cNvPr>
            <p:cNvSpPr/>
            <p:nvPr/>
          </p:nvSpPr>
          <p:spPr>
            <a:xfrm rot="16390112">
              <a:off x="3221212" y="1082263"/>
              <a:ext cx="5749560" cy="62624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Circle">
                <a:avLst/>
              </a:prstTxWarp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1600" b="1" cap="none" spc="0" dirty="0">
                  <a:ln/>
                  <a:solidFill>
                    <a:srgbClr val="06AEAA"/>
                  </a:solidFill>
                  <a:effectLst/>
                </a:rPr>
                <a:t>Distancia personal.</a:t>
              </a:r>
            </a:p>
          </p:txBody>
        </p:sp>
        <p:sp>
          <p:nvSpPr>
            <p:cNvPr id="26" name="Lágrima 25">
              <a:extLst>
                <a:ext uri="{FF2B5EF4-FFF2-40B4-BE49-F238E27FC236}">
                  <a16:creationId xmlns:a16="http://schemas.microsoft.com/office/drawing/2014/main" id="{F86B52B2-ECD2-4667-8A6B-57D1E6CFE9BF}"/>
                </a:ext>
              </a:extLst>
            </p:cNvPr>
            <p:cNvSpPr/>
            <p:nvPr/>
          </p:nvSpPr>
          <p:spPr>
            <a:xfrm rot="10800000">
              <a:off x="5682199" y="3024282"/>
              <a:ext cx="822247" cy="797441"/>
            </a:xfrm>
            <a:prstGeom prst="teardrop">
              <a:avLst/>
            </a:prstGeom>
            <a:noFill/>
            <a:ln w="76200">
              <a:solidFill>
                <a:srgbClr val="152B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00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4EB9C98A-960E-45F6-897F-A743E76670E5}"/>
                </a:ext>
              </a:extLst>
            </p:cNvPr>
            <p:cNvSpPr/>
            <p:nvPr/>
          </p:nvSpPr>
          <p:spPr>
            <a:xfrm rot="16200000">
              <a:off x="3221212" y="2080891"/>
              <a:ext cx="5749560" cy="562081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Circle">
                <a:avLst/>
              </a:prstTxWarp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1400" b="1" cap="none" spc="0" dirty="0">
                  <a:ln/>
                  <a:solidFill>
                    <a:srgbClr val="152B48"/>
                  </a:solidFill>
                  <a:effectLst/>
                </a:rPr>
                <a:t>Buena actitud.</a:t>
              </a:r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97F98703-36EA-4F0C-9F23-BE115AC48401}"/>
                </a:ext>
              </a:extLst>
            </p:cNvPr>
            <p:cNvSpPr/>
            <p:nvPr/>
          </p:nvSpPr>
          <p:spPr>
            <a:xfrm rot="16200000">
              <a:off x="3218543" y="3550796"/>
              <a:ext cx="5749560" cy="383448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Circle">
                <a:avLst/>
              </a:prstTxWarp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1400" b="1" cap="none" spc="0" dirty="0">
                  <a:ln/>
                  <a:solidFill>
                    <a:srgbClr val="06AEAA"/>
                  </a:solidFill>
                  <a:effectLst/>
                </a:rPr>
                <a:t>Contacto.</a:t>
              </a: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A8259750-4802-47D8-B6ED-DC05D131B081}"/>
                </a:ext>
              </a:extLst>
            </p:cNvPr>
            <p:cNvSpPr/>
            <p:nvPr/>
          </p:nvSpPr>
          <p:spPr>
            <a:xfrm>
              <a:off x="76162" y="4113287"/>
              <a:ext cx="11842936" cy="40174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1200" b="1" dirty="0">
                  <a:ln/>
                  <a:solidFill>
                    <a:srgbClr val="152B48"/>
                  </a:solidFill>
                </a:rPr>
                <a:t>Tono de voz adecuado y vocabulario acorde.</a:t>
              </a:r>
            </a:p>
            <a:p>
              <a:pPr algn="ctr"/>
              <a:r>
                <a:rPr lang="es-ES" sz="1200" b="1" dirty="0">
                  <a:ln/>
                  <a:solidFill>
                    <a:srgbClr val="06AEAA"/>
                  </a:solidFill>
                </a:rPr>
                <a:t>Establecer límites claros.</a:t>
              </a:r>
            </a:p>
            <a:p>
              <a:pPr algn="ctr"/>
              <a:r>
                <a:rPr lang="es-ES" sz="1200" b="1" dirty="0">
                  <a:ln/>
                  <a:solidFill>
                    <a:srgbClr val="152B48"/>
                  </a:solidFill>
                </a:rPr>
                <a:t>Preguntas e ideas concisas.</a:t>
              </a:r>
            </a:p>
            <a:p>
              <a:pPr algn="ctr"/>
              <a:r>
                <a:rPr lang="es-ES" sz="1200" b="1" dirty="0">
                  <a:ln/>
                  <a:solidFill>
                    <a:srgbClr val="06AEAA"/>
                  </a:solidFill>
                </a:rPr>
                <a:t>Escuchar respuestas e identificar el afecto.</a:t>
              </a:r>
            </a:p>
            <a:p>
              <a:pPr algn="ctr"/>
              <a:r>
                <a:rPr lang="es-ES" sz="1200" b="1" dirty="0">
                  <a:ln/>
                  <a:solidFill>
                    <a:srgbClr val="152B48"/>
                  </a:solidFill>
                </a:rPr>
                <a:t>Fije acuerdos y desacuerdos claros.</a:t>
              </a:r>
            </a:p>
            <a:p>
              <a:pPr algn="ctr"/>
              <a:r>
                <a:rPr lang="es-ES" sz="1200" b="1" dirty="0">
                  <a:ln/>
                  <a:solidFill>
                    <a:srgbClr val="06AEAA"/>
                  </a:solidFill>
                </a:rPr>
                <a:t>Ofrezca opciones honestas.</a:t>
              </a:r>
            </a:p>
            <a:p>
              <a:pPr algn="ctr"/>
              <a:endParaRPr lang="es-ES" sz="1400" b="1" dirty="0">
                <a:ln/>
                <a:solidFill>
                  <a:srgbClr val="C00000"/>
                </a:solidFill>
              </a:endParaRPr>
            </a:p>
            <a:p>
              <a:pPr algn="ctr"/>
              <a:endParaRPr lang="es-ES" sz="1100" b="1" cap="none" spc="0" dirty="0">
                <a:ln/>
                <a:solidFill>
                  <a:srgbClr val="C00000"/>
                </a:solidFill>
                <a:effectLst/>
              </a:endParaRPr>
            </a:p>
          </p:txBody>
        </p:sp>
      </p:grpSp>
      <p:sp>
        <p:nvSpPr>
          <p:cNvPr id="30" name="Flecha: curvada hacia abajo 29">
            <a:extLst>
              <a:ext uri="{FF2B5EF4-FFF2-40B4-BE49-F238E27FC236}">
                <a16:creationId xmlns:a16="http://schemas.microsoft.com/office/drawing/2014/main" id="{240BAACD-91E6-40D4-BC46-8659AFFC52AC}"/>
              </a:ext>
            </a:extLst>
          </p:cNvPr>
          <p:cNvSpPr/>
          <p:nvPr/>
        </p:nvSpPr>
        <p:spPr>
          <a:xfrm rot="19098246">
            <a:off x="3503526" y="425173"/>
            <a:ext cx="4931811" cy="2005461"/>
          </a:xfrm>
          <a:prstGeom prst="curvedDownArrow">
            <a:avLst>
              <a:gd name="adj1" fmla="val 25000"/>
              <a:gd name="adj2" fmla="val 55678"/>
              <a:gd name="adj3" fmla="val 25000"/>
            </a:avLst>
          </a:prstGeom>
          <a:solidFill>
            <a:srgbClr val="152B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1" name="Flecha: curvada hacia abajo 30">
            <a:extLst>
              <a:ext uri="{FF2B5EF4-FFF2-40B4-BE49-F238E27FC236}">
                <a16:creationId xmlns:a16="http://schemas.microsoft.com/office/drawing/2014/main" id="{8B5EEA5B-8749-4FD3-B794-1F7973E5FA6C}"/>
              </a:ext>
            </a:extLst>
          </p:cNvPr>
          <p:cNvSpPr/>
          <p:nvPr/>
        </p:nvSpPr>
        <p:spPr>
          <a:xfrm rot="4516745">
            <a:off x="7615725" y="1521202"/>
            <a:ext cx="4931811" cy="2005461"/>
          </a:xfrm>
          <a:prstGeom prst="curvedDownArrow">
            <a:avLst>
              <a:gd name="adj1" fmla="val 25000"/>
              <a:gd name="adj2" fmla="val 55678"/>
              <a:gd name="adj3" fmla="val 25000"/>
            </a:avLst>
          </a:prstGeom>
          <a:solidFill>
            <a:srgbClr val="152B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2" name="Flecha: curvada hacia abajo 31">
            <a:extLst>
              <a:ext uri="{FF2B5EF4-FFF2-40B4-BE49-F238E27FC236}">
                <a16:creationId xmlns:a16="http://schemas.microsoft.com/office/drawing/2014/main" id="{098563DC-E9AE-4309-8CF9-CDA1E6C0C5C2}"/>
              </a:ext>
            </a:extLst>
          </p:cNvPr>
          <p:cNvSpPr/>
          <p:nvPr/>
        </p:nvSpPr>
        <p:spPr>
          <a:xfrm rot="12000737">
            <a:off x="4601435" y="4345568"/>
            <a:ext cx="4931811" cy="2005461"/>
          </a:xfrm>
          <a:prstGeom prst="curvedDownArrow">
            <a:avLst>
              <a:gd name="adj1" fmla="val 25000"/>
              <a:gd name="adj2" fmla="val 55678"/>
              <a:gd name="adj3" fmla="val 25000"/>
            </a:avLst>
          </a:prstGeom>
          <a:solidFill>
            <a:srgbClr val="152B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33C02B21-5743-4C22-88BA-E6FC21FB51AC}"/>
              </a:ext>
            </a:extLst>
          </p:cNvPr>
          <p:cNvSpPr/>
          <p:nvPr/>
        </p:nvSpPr>
        <p:spPr>
          <a:xfrm>
            <a:off x="2644299" y="1187880"/>
            <a:ext cx="38681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6AEAA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Alianza terapéutica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54987FA-0C32-4A49-A373-A3BB5F76606A}"/>
              </a:ext>
            </a:extLst>
          </p:cNvPr>
          <p:cNvSpPr/>
          <p:nvPr/>
        </p:nvSpPr>
        <p:spPr>
          <a:xfrm>
            <a:off x="9189586" y="1214408"/>
            <a:ext cx="280012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6AEAA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Indagar datos</a:t>
            </a:r>
            <a:endParaRPr lang="es-ES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6AEAA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EA550C6A-5B82-4459-879C-AF5E7D005F4E}"/>
              </a:ext>
            </a:extLst>
          </p:cNvPr>
          <p:cNvSpPr/>
          <p:nvPr/>
        </p:nvSpPr>
        <p:spPr>
          <a:xfrm>
            <a:off x="8433493" y="5082649"/>
            <a:ext cx="35299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6AEAA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Comprender </a:t>
            </a:r>
          </a:p>
          <a:p>
            <a:pPr algn="ctr"/>
            <a:r>
              <a:rPr lang="es-E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6AEAA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la persona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5C643744-E7C7-41CD-B199-5146DF2050BE}"/>
              </a:ext>
            </a:extLst>
          </p:cNvPr>
          <p:cNvSpPr/>
          <p:nvPr/>
        </p:nvSpPr>
        <p:spPr>
          <a:xfrm>
            <a:off x="4829174" y="5018834"/>
            <a:ext cx="240829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6AEAA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Evaluar </a:t>
            </a:r>
          </a:p>
          <a:p>
            <a:pPr algn="ctr"/>
            <a:r>
              <a:rPr lang="es-E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6AEAA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diagnóstico</a:t>
            </a:r>
            <a:endParaRPr lang="es-ES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6AEAA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2214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12" y="144684"/>
            <a:ext cx="5686844" cy="1325563"/>
          </a:xfrm>
        </p:spPr>
        <p:txBody>
          <a:bodyPr/>
          <a:lstStyle/>
          <a:p>
            <a:r>
              <a:rPr lang="es-CO" dirty="0"/>
              <a:t>Manifestaciones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282390"/>
            <a:ext cx="5686844" cy="4351897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b="1" dirty="0"/>
              <a:t>Inicio de síntomas:</a:t>
            </a:r>
            <a:endParaRPr lang="es-CO" b="1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Gradual o abrupto.</a:t>
            </a:r>
            <a:endParaRPr lang="es-CO" sz="1800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Más temprano en hombres.</a:t>
            </a:r>
            <a:endParaRPr lang="es-CO" sz="1800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dirty="0"/>
              <a:t>Curso episódico/ crónico.</a:t>
            </a:r>
            <a:endParaRPr lang="es-CO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dirty="0"/>
              <a:t>Malestar marcado.</a:t>
            </a:r>
            <a:endParaRPr lang="es-CO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dirty="0"/>
              <a:t>Compromiso funcional.</a:t>
            </a:r>
            <a:endParaRPr lang="es-CO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dirty="0"/>
              <a:t>Puede haber solo obsesiones (2%) o compulsiones.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dirty="0"/>
              <a:t>Síntomas pueden variar en el tiempo</a:t>
            </a:r>
            <a:endParaRPr lang="es-CO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dirty="0"/>
              <a:t>Usualmente síntomas en varias dimensiones.</a:t>
            </a:r>
            <a:endParaRPr lang="es-CO" dirty="0"/>
          </a:p>
          <a:p>
            <a:pPr marL="0" lv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CO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BBE1F289-A1A3-4E7C-B935-A1C21C820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6" t="58575" r="845" b="8350"/>
          <a:stretch/>
        </p:blipFill>
        <p:spPr bwMode="auto">
          <a:xfrm>
            <a:off x="1743075" y="1282390"/>
            <a:ext cx="2205275" cy="214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247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73" y="254086"/>
            <a:ext cx="4876800" cy="1325563"/>
          </a:xfrm>
        </p:spPr>
        <p:txBody>
          <a:bodyPr/>
          <a:lstStyle/>
          <a:p>
            <a:r>
              <a:rPr lang="es-CO" dirty="0"/>
              <a:t>TOC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F378230-380C-4116-AAD3-9F9A6F84A4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1992057"/>
              </p:ext>
            </p:extLst>
          </p:nvPr>
        </p:nvGraphicFramePr>
        <p:xfrm>
          <a:off x="2944541" y="439040"/>
          <a:ext cx="8409259" cy="5979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F8F12F8F-D7D4-4BEA-A892-030F68922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4405" y="544010"/>
            <a:ext cx="4147595" cy="468774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s-CO" sz="2300" dirty="0">
              <a:solidFill>
                <a:srgbClr val="0070C0"/>
              </a:solidFill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300" b="1" dirty="0">
                <a:solidFill>
                  <a:schemeClr val="accent2">
                    <a:lumMod val="75000"/>
                  </a:schemeClr>
                </a:solidFill>
                <a:latin typeface="Montserrat" panose="02000505000000020004"/>
                <a:cs typeface="Times New Roman" panose="02020603050405020304" pitchFamily="18" charset="0"/>
              </a:rPr>
              <a:t>Compulsiones.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s-CO" sz="2300" b="1" dirty="0">
              <a:solidFill>
                <a:srgbClr val="7030A0"/>
              </a:solidFill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s-CO" sz="2300" dirty="0">
              <a:solidFill>
                <a:srgbClr val="0070C0"/>
              </a:solidFill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300" dirty="0">
                <a:solidFill>
                  <a:srgbClr val="06AEAA"/>
                </a:solidFill>
                <a:latin typeface="Montserrat" panose="02000505000000020004"/>
                <a:cs typeface="Times New Roman" panose="02020603050405020304" pitchFamily="18" charset="0"/>
              </a:rPr>
              <a:t>Obsesiones.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s-CO" sz="2300" dirty="0">
              <a:solidFill>
                <a:srgbClr val="0070C0"/>
              </a:solidFill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s-CO" sz="2300" dirty="0">
              <a:latin typeface="Montserrat" panose="02000505000000020004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O" sz="2800" dirty="0">
              <a:solidFill>
                <a:srgbClr val="00B050"/>
              </a:solidFill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s-CO" sz="2800" dirty="0"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s-CO" sz="2800" dirty="0">
              <a:latin typeface="Montserrat" panose="02000505000000020004"/>
              <a:cs typeface="Times New Roman" panose="02020603050405020304" pitchFamily="18" charset="0"/>
            </a:endParaRPr>
          </a:p>
        </p:txBody>
      </p:sp>
      <p:pic>
        <p:nvPicPr>
          <p:cNvPr id="12" name="Picture 2" descr="Brain and mental health icons vector set Free Vector">
            <a:extLst>
              <a:ext uri="{FF2B5EF4-FFF2-40B4-BE49-F238E27FC236}">
                <a16:creationId xmlns:a16="http://schemas.microsoft.com/office/drawing/2014/main" id="{B6A6E69C-D8C4-424D-A03A-142932CE4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2" t="1004" r="33099" b="65921"/>
          <a:stretch/>
        </p:blipFill>
        <p:spPr bwMode="auto">
          <a:xfrm>
            <a:off x="1087403" y="1112850"/>
            <a:ext cx="2495009" cy="242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780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938" y="0"/>
            <a:ext cx="4876800" cy="1325563"/>
          </a:xfrm>
        </p:spPr>
        <p:txBody>
          <a:bodyPr/>
          <a:lstStyle/>
          <a:p>
            <a:r>
              <a:rPr lang="es-CO" dirty="0"/>
              <a:t>Diagnóstico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679" y="82759"/>
            <a:ext cx="7396975" cy="493305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600" dirty="0"/>
              <a:t>A</a:t>
            </a:r>
            <a:r>
              <a:rPr lang="es-MX" sz="1800" dirty="0"/>
              <a:t>. Presencia de obsesiones, compulsiones o ambas: 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600" dirty="0"/>
              <a:t>Las </a:t>
            </a:r>
            <a:r>
              <a:rPr lang="es-MX" sz="1600" b="1" dirty="0"/>
              <a:t>obsesiones</a:t>
            </a:r>
            <a:r>
              <a:rPr lang="es-MX" sz="1600" dirty="0"/>
              <a:t> se definen por (1) y (2): 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MX" sz="1400" dirty="0">
                <a:solidFill>
                  <a:srgbClr val="06AEAA"/>
                </a:solidFill>
              </a:rPr>
              <a:t>Pensamientos, impulsos o imágenes recurrentes y persistentes que se experimentan, en algún momento durante el trastorno, como intrusas o no deseadas, y que en la mayoría de los sujetos causan ansiedad o malestar importante. 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MX" sz="1400" dirty="0">
                <a:solidFill>
                  <a:srgbClr val="06AEAA"/>
                </a:solidFill>
              </a:rPr>
              <a:t>El sujeto intenta ignorar o suprimir estos pensamientos, impulsos o imágenes, o neutralizarlos con algún otro pensamiento o acto (es decir, realizando una compulsión). 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600" dirty="0"/>
              <a:t>Las </a:t>
            </a:r>
            <a:r>
              <a:rPr lang="es-MX" sz="1600" b="1" dirty="0"/>
              <a:t>compulsiones</a:t>
            </a:r>
            <a:r>
              <a:rPr lang="es-MX" sz="1600" dirty="0"/>
              <a:t> se definen por (1) y (2): 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MX" sz="1400" dirty="0">
                <a:solidFill>
                  <a:schemeClr val="accent2">
                    <a:lumMod val="75000"/>
                  </a:schemeClr>
                </a:solidFill>
              </a:rPr>
              <a:t>Comportamientos (p. ej., lavarse las manos, ordenar, comprobar las cosas) o actos mentales (p. ej., rezar, contar, repetir palabras en silencio) repetitivos que el sujeto realiza como respuesta a una obsesión o de acuerdo con reglas que ha de aplicar de manera rígida. 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MX" sz="1400" dirty="0">
                <a:solidFill>
                  <a:schemeClr val="accent2">
                    <a:lumMod val="75000"/>
                  </a:schemeClr>
                </a:solidFill>
              </a:rPr>
              <a:t>El objetivo de los comportamientos o actos mentales es prevenir o disminuir la ansiedad o el malestar, o evitar algún suceso o situación temida; sin embargo, estos comportamientos o actos mentales no están conectados de una manera realista con los destinados a neutralizar o prevenir, o bien resultan claramente excesivos.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AutoNum type="alphaUcPeriod" startAt="2"/>
            </a:pPr>
            <a:r>
              <a:rPr lang="es-MX" sz="1600" dirty="0"/>
              <a:t>Las obsesiones o compulsiones requieren mucho tiempo (p. ej., ocupan más de una hora diaria) o causan malestar clínicamente significativo o deterioro en lo social, laboral u otras áreas importantes del funcionamiento.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AutoNum type="alphaUcPeriod" startAt="2"/>
            </a:pPr>
            <a:r>
              <a:rPr lang="es-MX" sz="1600" dirty="0"/>
              <a:t>Los síntomas obsesivo-compulsivos no se pueden atribuir a los efectos fisiológicos de una sustancia (p. ej., una droga, un medicamento) o a otra afección médica.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AutoNum type="alphaUcPeriod" startAt="2"/>
            </a:pPr>
            <a:r>
              <a:rPr lang="es-MX" sz="1600" dirty="0"/>
              <a:t>La alteración no se explica mejor por los síntomas de otro trastorno mental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15EC4EC-ABC1-4668-B407-1F4390FD3A76}"/>
              </a:ext>
            </a:extLst>
          </p:cNvPr>
          <p:cNvSpPr txBox="1"/>
          <p:nvPr/>
        </p:nvSpPr>
        <p:spPr>
          <a:xfrm>
            <a:off x="4795027" y="6590371"/>
            <a:ext cx="73969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APA.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Diagnostic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and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Statistical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Manual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of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Mental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Disorders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,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Fifth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Edition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(DSM-5), APA, Arlington 2013.</a:t>
            </a:r>
          </a:p>
        </p:txBody>
      </p:sp>
      <p:pic>
        <p:nvPicPr>
          <p:cNvPr id="5" name="Picture 2" descr="Brain and mental health icons vector set Free Vector">
            <a:extLst>
              <a:ext uri="{FF2B5EF4-FFF2-40B4-BE49-F238E27FC236}">
                <a16:creationId xmlns:a16="http://schemas.microsoft.com/office/drawing/2014/main" id="{78BD3834-DDBB-45EB-80CE-95A431601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31540" r="537" b="35385"/>
          <a:stretch/>
        </p:blipFill>
        <p:spPr bwMode="auto">
          <a:xfrm>
            <a:off x="1386237" y="1456249"/>
            <a:ext cx="2337865" cy="227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B734CF8-5BAC-CA4D-A69A-BE53B9A06660}"/>
              </a:ext>
            </a:extLst>
          </p:cNvPr>
          <p:cNvSpPr txBox="1"/>
          <p:nvPr/>
        </p:nvSpPr>
        <p:spPr>
          <a:xfrm>
            <a:off x="721218" y="1094730"/>
            <a:ext cx="1330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DSM 5:</a:t>
            </a:r>
          </a:p>
        </p:txBody>
      </p:sp>
    </p:spTree>
    <p:extLst>
      <p:ext uri="{BB962C8B-B14F-4D97-AF65-F5344CB8AC3E}">
        <p14:creationId xmlns:p14="http://schemas.microsoft.com/office/powerpoint/2010/main" val="3292549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454AACAF-6799-42DD-B5F0-284976B46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8"/>
          <a:stretch/>
        </p:blipFill>
        <p:spPr>
          <a:xfrm>
            <a:off x="4669654" y="1103609"/>
            <a:ext cx="7367300" cy="4650782"/>
          </a:xfrm>
          <a:prstGeom prst="rect">
            <a:avLst/>
          </a:prstGeom>
        </p:spPr>
      </p:pic>
      <p:pic>
        <p:nvPicPr>
          <p:cNvPr id="5" name="Picture 2" descr="Brain and mental health icons vector set Free Vector">
            <a:extLst>
              <a:ext uri="{FF2B5EF4-FFF2-40B4-BE49-F238E27FC236}">
                <a16:creationId xmlns:a16="http://schemas.microsoft.com/office/drawing/2014/main" id="{4A5C0466-4240-4CD1-81F7-1B369697D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31540" r="537" b="35385"/>
          <a:stretch/>
        </p:blipFill>
        <p:spPr bwMode="auto">
          <a:xfrm>
            <a:off x="1321808" y="1112849"/>
            <a:ext cx="2538992" cy="24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2896"/>
            <a:ext cx="4876800" cy="1325563"/>
          </a:xfrm>
        </p:spPr>
        <p:txBody>
          <a:bodyPr/>
          <a:lstStyle/>
          <a:p>
            <a:r>
              <a:rPr lang="es-CO" dirty="0"/>
              <a:t>Comorbilidades</a:t>
            </a:r>
          </a:p>
        </p:txBody>
      </p:sp>
    </p:spTree>
    <p:extLst>
      <p:ext uri="{BB962C8B-B14F-4D97-AF65-F5344CB8AC3E}">
        <p14:creationId xmlns:p14="http://schemas.microsoft.com/office/powerpoint/2010/main" val="3854044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128" y="30936"/>
            <a:ext cx="4876800" cy="1325563"/>
          </a:xfrm>
        </p:spPr>
        <p:txBody>
          <a:bodyPr/>
          <a:lstStyle/>
          <a:p>
            <a:r>
              <a:rPr lang="es-CO" dirty="0"/>
              <a:t>Tratamiento</a:t>
            </a: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C6BF7A5-AD3A-4E73-A857-482AFB60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443" r="63868" b="64482"/>
          <a:stretch/>
        </p:blipFill>
        <p:spPr bwMode="auto">
          <a:xfrm>
            <a:off x="1117601" y="1130416"/>
            <a:ext cx="2449286" cy="238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Marcador de contenido 3">
            <a:extLst>
              <a:ext uri="{FF2B5EF4-FFF2-40B4-BE49-F238E27FC236}">
                <a16:creationId xmlns:a16="http://schemas.microsoft.com/office/drawing/2014/main" id="{7149A262-569D-486B-9A2C-17EE3C4916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884869"/>
              </p:ext>
            </p:extLst>
          </p:nvPr>
        </p:nvGraphicFramePr>
        <p:xfrm>
          <a:off x="4882128" y="1673852"/>
          <a:ext cx="7010401" cy="3510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14184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42" y="30936"/>
            <a:ext cx="4876800" cy="1325563"/>
          </a:xfrm>
        </p:spPr>
        <p:txBody>
          <a:bodyPr/>
          <a:lstStyle/>
          <a:p>
            <a:r>
              <a:rPr lang="es-CO" dirty="0"/>
              <a:t>Tratamiento</a:t>
            </a: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C6BF7A5-AD3A-4E73-A857-482AFB60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443" r="63868" b="64482"/>
          <a:stretch/>
        </p:blipFill>
        <p:spPr bwMode="auto">
          <a:xfrm>
            <a:off x="1078628" y="1256602"/>
            <a:ext cx="2507343" cy="244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Marcador de contenido 3">
            <a:extLst>
              <a:ext uri="{FF2B5EF4-FFF2-40B4-BE49-F238E27FC236}">
                <a16:creationId xmlns:a16="http://schemas.microsoft.com/office/drawing/2014/main" id="{FC9B1EC1-9184-403D-9750-4E749FA784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6473185"/>
              </p:ext>
            </p:extLst>
          </p:nvPr>
        </p:nvGraphicFramePr>
        <p:xfrm>
          <a:off x="4528457" y="1027906"/>
          <a:ext cx="7452721" cy="2898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56126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2897"/>
            <a:ext cx="4876800" cy="1325563"/>
          </a:xfrm>
        </p:spPr>
        <p:txBody>
          <a:bodyPr/>
          <a:lstStyle/>
          <a:p>
            <a:r>
              <a:rPr lang="es-CO" dirty="0"/>
              <a:t>Tratamiento</a:t>
            </a:r>
          </a:p>
        </p:txBody>
      </p:sp>
      <p:graphicFrame>
        <p:nvGraphicFramePr>
          <p:cNvPr id="6" name="Marcador de contenido 14">
            <a:extLst>
              <a:ext uri="{FF2B5EF4-FFF2-40B4-BE49-F238E27FC236}">
                <a16:creationId xmlns:a16="http://schemas.microsoft.com/office/drawing/2014/main" id="{9EF97608-21FC-4DA9-9E83-E7BDB4AEFE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657282"/>
              </p:ext>
            </p:extLst>
          </p:nvPr>
        </p:nvGraphicFramePr>
        <p:xfrm>
          <a:off x="5577839" y="940516"/>
          <a:ext cx="5348661" cy="4117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9518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76800" cy="1325563"/>
          </a:xfrm>
        </p:spPr>
        <p:txBody>
          <a:bodyPr/>
          <a:lstStyle/>
          <a:p>
            <a:r>
              <a:rPr lang="es-CO" dirty="0"/>
              <a:t>Tratamiento</a:t>
            </a: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C6BF7A5-AD3A-4E73-A857-482AFB60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443" r="63868" b="64482"/>
          <a:stretch/>
        </p:blipFill>
        <p:spPr bwMode="auto">
          <a:xfrm>
            <a:off x="1250563" y="1356499"/>
            <a:ext cx="2026037" cy="19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Marcador de contenido 3">
            <a:extLst>
              <a:ext uri="{FF2B5EF4-FFF2-40B4-BE49-F238E27FC236}">
                <a16:creationId xmlns:a16="http://schemas.microsoft.com/office/drawing/2014/main" id="{7149A262-569D-486B-9A2C-17EE3C4916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5221019"/>
              </p:ext>
            </p:extLst>
          </p:nvPr>
        </p:nvGraphicFramePr>
        <p:xfrm>
          <a:off x="4757195" y="365124"/>
          <a:ext cx="7010401" cy="649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4957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65" y="61553"/>
            <a:ext cx="4876800" cy="1325563"/>
          </a:xfrm>
        </p:spPr>
        <p:txBody>
          <a:bodyPr/>
          <a:lstStyle/>
          <a:p>
            <a:r>
              <a:rPr lang="es-CO" dirty="0"/>
              <a:t>Farmacoterapia</a:t>
            </a: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C6BF7A5-AD3A-4E73-A857-482AFB60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443" r="63868" b="64482"/>
          <a:stretch/>
        </p:blipFill>
        <p:spPr bwMode="auto">
          <a:xfrm>
            <a:off x="2058072" y="1153139"/>
            <a:ext cx="2611582" cy="254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Marcador de contenido 9">
            <a:extLst>
              <a:ext uri="{FF2B5EF4-FFF2-40B4-BE49-F238E27FC236}">
                <a16:creationId xmlns:a16="http://schemas.microsoft.com/office/drawing/2014/main" id="{430E9B67-7379-478D-8304-346B9D2536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7186893"/>
              </p:ext>
            </p:extLst>
          </p:nvPr>
        </p:nvGraphicFramePr>
        <p:xfrm>
          <a:off x="5800429" y="724335"/>
          <a:ext cx="5151892" cy="5208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20390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C6BF7A5-AD3A-4E73-A857-482AFB60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443" r="63868" b="64482"/>
          <a:stretch/>
        </p:blipFill>
        <p:spPr bwMode="auto">
          <a:xfrm>
            <a:off x="1321808" y="1112850"/>
            <a:ext cx="2524830" cy="245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8EC01613-E9F0-4D5D-A2A5-E523CD7D3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40" y="785298"/>
            <a:ext cx="8323260" cy="355342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22516"/>
            <a:ext cx="4876800" cy="1325563"/>
          </a:xfrm>
        </p:spPr>
        <p:txBody>
          <a:bodyPr/>
          <a:lstStyle/>
          <a:p>
            <a:r>
              <a:rPr lang="es-CO" dirty="0"/>
              <a:t>Tratamiento</a:t>
            </a:r>
          </a:p>
        </p:txBody>
      </p:sp>
    </p:spTree>
    <p:extLst>
      <p:ext uri="{BB962C8B-B14F-4D97-AF65-F5344CB8AC3E}">
        <p14:creationId xmlns:p14="http://schemas.microsoft.com/office/powerpoint/2010/main" val="1018907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FE365096-10C5-49C2-AC88-0CB855397335}"/>
              </a:ext>
            </a:extLst>
          </p:cNvPr>
          <p:cNvSpPr/>
          <p:nvPr/>
        </p:nvSpPr>
        <p:spPr>
          <a:xfrm rot="16200000">
            <a:off x="4484007" y="-140608"/>
            <a:ext cx="7615902" cy="886866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cap="none" spc="0" dirty="0">
                <a:ln/>
                <a:solidFill>
                  <a:srgbClr val="152B48"/>
                </a:solidFill>
                <a:effectLst/>
              </a:rPr>
              <a:t>Espacio – ambiente adecuado.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D07D95D-B232-41A7-8D6B-9D07C46B3F37}"/>
              </a:ext>
            </a:extLst>
          </p:cNvPr>
          <p:cNvSpPr/>
          <p:nvPr/>
        </p:nvSpPr>
        <p:spPr>
          <a:xfrm rot="16390112">
            <a:off x="5456881" y="854991"/>
            <a:ext cx="5545099" cy="602252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600" b="1" cap="none" spc="0" dirty="0">
                <a:ln/>
                <a:solidFill>
                  <a:srgbClr val="06AEAA"/>
                </a:solidFill>
                <a:effectLst/>
              </a:rPr>
              <a:t>Distancia personal.</a:t>
            </a:r>
          </a:p>
        </p:txBody>
      </p:sp>
      <p:sp>
        <p:nvSpPr>
          <p:cNvPr id="19" name="Lágrima 18">
            <a:extLst>
              <a:ext uri="{FF2B5EF4-FFF2-40B4-BE49-F238E27FC236}">
                <a16:creationId xmlns:a16="http://schemas.microsoft.com/office/drawing/2014/main" id="{D94F5B2D-4BAA-4B76-88BD-BA8635C5495A}"/>
              </a:ext>
            </a:extLst>
          </p:cNvPr>
          <p:cNvSpPr/>
          <p:nvPr/>
        </p:nvSpPr>
        <p:spPr>
          <a:xfrm rot="10800000">
            <a:off x="7733008" y="2596697"/>
            <a:ext cx="790745" cy="769083"/>
          </a:xfrm>
          <a:prstGeom prst="teardrop">
            <a:avLst/>
          </a:prstGeom>
          <a:noFill/>
          <a:ln w="76200">
            <a:solidFill>
              <a:srgbClr val="152B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63E442E-93F5-4C3E-BA60-931CD6CAEFA6}"/>
              </a:ext>
            </a:extLst>
          </p:cNvPr>
          <p:cNvSpPr/>
          <p:nvPr/>
        </p:nvSpPr>
        <p:spPr>
          <a:xfrm rot="16200000">
            <a:off x="5450424" y="1834853"/>
            <a:ext cx="5545099" cy="540546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200" b="1" cap="none" spc="0" dirty="0">
                <a:ln/>
                <a:solidFill>
                  <a:srgbClr val="152B48"/>
                </a:solidFill>
                <a:effectLst/>
              </a:rPr>
              <a:t>Buena actitud.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08FD1B5-59E6-4D70-9301-322BFEABAA5A}"/>
              </a:ext>
            </a:extLst>
          </p:cNvPr>
          <p:cNvSpPr/>
          <p:nvPr/>
        </p:nvSpPr>
        <p:spPr>
          <a:xfrm rot="16200000">
            <a:off x="5413536" y="3270539"/>
            <a:ext cx="5545099" cy="368758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200" b="1" cap="none" spc="0" dirty="0">
                <a:ln/>
                <a:solidFill>
                  <a:srgbClr val="06AEAA"/>
                </a:solidFill>
                <a:effectLst/>
              </a:rPr>
              <a:t>Contacto.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880052C6-36A8-4A2F-B018-E85F24C7F3EA}"/>
              </a:ext>
            </a:extLst>
          </p:cNvPr>
          <p:cNvSpPr/>
          <p:nvPr/>
        </p:nvSpPr>
        <p:spPr>
          <a:xfrm>
            <a:off x="2549202" y="3783211"/>
            <a:ext cx="11389204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800" b="1" dirty="0">
                <a:ln/>
                <a:solidFill>
                  <a:srgbClr val="152B48"/>
                </a:solidFill>
              </a:rPr>
              <a:t>Tono de voz adecuado y vocabulario acorde.</a:t>
            </a:r>
          </a:p>
          <a:p>
            <a:pPr algn="ctr"/>
            <a:r>
              <a:rPr lang="es-ES" sz="2800" b="1" dirty="0">
                <a:ln/>
                <a:solidFill>
                  <a:srgbClr val="06AEAA"/>
                </a:solidFill>
              </a:rPr>
              <a:t>Establecer límites claros.</a:t>
            </a:r>
          </a:p>
          <a:p>
            <a:pPr algn="ctr"/>
            <a:r>
              <a:rPr lang="es-ES" sz="2800" b="1" dirty="0">
                <a:ln/>
                <a:solidFill>
                  <a:srgbClr val="152B48"/>
                </a:solidFill>
              </a:rPr>
              <a:t>Preguntas e ideas concisas. </a:t>
            </a:r>
          </a:p>
          <a:p>
            <a:pPr algn="ctr"/>
            <a:r>
              <a:rPr lang="es-ES" sz="2800" b="1" dirty="0">
                <a:ln/>
                <a:solidFill>
                  <a:srgbClr val="06AEAA"/>
                </a:solidFill>
              </a:rPr>
              <a:t>Escuchar respuestas e identificar el afecto.</a:t>
            </a:r>
          </a:p>
          <a:p>
            <a:pPr algn="ctr"/>
            <a:r>
              <a:rPr lang="es-ES" sz="2800" b="1" dirty="0">
                <a:ln/>
                <a:solidFill>
                  <a:srgbClr val="152B48"/>
                </a:solidFill>
              </a:rPr>
              <a:t>Fijar acuerdos y desacuerdos claros.</a:t>
            </a:r>
          </a:p>
          <a:p>
            <a:pPr algn="ctr"/>
            <a:r>
              <a:rPr lang="es-ES" sz="2800" b="1" dirty="0">
                <a:ln/>
                <a:solidFill>
                  <a:srgbClr val="06AEAA"/>
                </a:solidFill>
              </a:rPr>
              <a:t>Ofrecer opciones honestas.</a:t>
            </a:r>
          </a:p>
          <a:p>
            <a:pPr algn="ctr"/>
            <a:endParaRPr lang="es-ES" sz="3200" b="1" dirty="0">
              <a:ln/>
              <a:solidFill>
                <a:srgbClr val="C00000"/>
              </a:solidFill>
            </a:endParaRPr>
          </a:p>
          <a:p>
            <a:pPr algn="ctr"/>
            <a:endParaRPr lang="es-ES" sz="2400" b="1" cap="none" spc="0" dirty="0">
              <a:ln/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87045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91" y="101128"/>
            <a:ext cx="4876800" cy="1325563"/>
          </a:xfrm>
        </p:spPr>
        <p:txBody>
          <a:bodyPr/>
          <a:lstStyle/>
          <a:p>
            <a:r>
              <a:rPr lang="es-CO" dirty="0"/>
              <a:t>Pronóstico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429" y="763909"/>
            <a:ext cx="6247935" cy="5636870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s-ES_tradnl" b="1" dirty="0"/>
              <a:t>Con tratamiento:</a:t>
            </a:r>
            <a:endParaRPr lang="es-CO" b="1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Casos refractarios </a:t>
            </a:r>
            <a:r>
              <a:rPr lang="es-ES_tradnl" sz="1800" dirty="0">
                <a:sym typeface="Wingdings" pitchFamily="2" charset="2"/>
              </a:rPr>
              <a:t>hasta del</a:t>
            </a:r>
            <a:r>
              <a:rPr lang="es-ES_tradnl" sz="1800" dirty="0"/>
              <a:t> 20%.</a:t>
            </a:r>
            <a:endParaRPr lang="es-CO" sz="1800" dirty="0"/>
          </a:p>
          <a:p>
            <a:pPr lvl="0">
              <a:lnSpc>
                <a:spcPct val="150000"/>
              </a:lnSpc>
            </a:pPr>
            <a:r>
              <a:rPr lang="es-ES_tradnl" b="1" dirty="0"/>
              <a:t>Sin tratamiento:</a:t>
            </a:r>
            <a:endParaRPr lang="es-CO" b="1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Curso crónico.</a:t>
            </a:r>
            <a:endParaRPr lang="es-CO" sz="1800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Remisión espontánea </a:t>
            </a:r>
            <a:r>
              <a:rPr lang="es-ES_tradnl" sz="1800" dirty="0">
                <a:sym typeface="Wingdings" pitchFamily="2" charset="2"/>
              </a:rPr>
              <a:t>del</a:t>
            </a:r>
            <a:r>
              <a:rPr lang="es-ES_tradnl" sz="1800" dirty="0"/>
              <a:t> 10-20%.</a:t>
            </a:r>
            <a:endParaRPr lang="es-CO" sz="1800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Algunos curso episódico.</a:t>
            </a:r>
            <a:endParaRPr lang="es-CO" sz="1800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Menos frecuente </a:t>
            </a:r>
            <a:r>
              <a:rPr lang="es-ES_tradnl" sz="1800" dirty="0" err="1"/>
              <a:t>deteriorante</a:t>
            </a:r>
            <a:r>
              <a:rPr lang="es-ES_tradnl" sz="1800" dirty="0"/>
              <a:t>.</a:t>
            </a:r>
            <a:endParaRPr lang="es-CO" sz="1800" dirty="0"/>
          </a:p>
          <a:p>
            <a:pPr lvl="0">
              <a:lnSpc>
                <a:spcPct val="150000"/>
              </a:lnSpc>
            </a:pPr>
            <a:r>
              <a:rPr lang="es-ES_tradnl" b="1" dirty="0">
                <a:solidFill>
                  <a:schemeClr val="bg2">
                    <a:lumMod val="25000"/>
                  </a:schemeClr>
                </a:solidFill>
              </a:rPr>
              <a:t>Inicio en infancia o adolescencia:</a:t>
            </a:r>
            <a:endParaRPr lang="es-CO" b="1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Síntomas varían según etapa del desarrollo.</a:t>
            </a:r>
            <a:endParaRPr lang="es-CO" sz="1800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Remisión en adultez </a:t>
            </a:r>
            <a:r>
              <a:rPr lang="es-ES_tradnl" sz="1800" dirty="0">
                <a:sym typeface="Wingdings" pitchFamily="2" charset="2"/>
              </a:rPr>
              <a:t>hasta en</a:t>
            </a:r>
            <a:r>
              <a:rPr lang="es-ES_tradnl" sz="1800" dirty="0"/>
              <a:t> 40%.</a:t>
            </a:r>
            <a:endParaRPr lang="es-CO" sz="1800" dirty="0"/>
          </a:p>
          <a:p>
            <a:pPr marL="0" lvl="0" indent="0">
              <a:lnSpc>
                <a:spcPct val="150000"/>
              </a:lnSpc>
              <a:buNone/>
            </a:pPr>
            <a:endParaRPr lang="es-CO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BBE1F289-A1A3-4E7C-B935-A1C21C820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6" t="58575" r="845" b="8350"/>
          <a:stretch/>
        </p:blipFill>
        <p:spPr bwMode="auto">
          <a:xfrm>
            <a:off x="1895618" y="1119494"/>
            <a:ext cx="2388884" cy="232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442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6944C1-B805-466F-A206-F6E22CAFC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6777" y="1385410"/>
            <a:ext cx="8880538" cy="2387600"/>
          </a:xfrm>
        </p:spPr>
        <p:txBody>
          <a:bodyPr>
            <a:normAutofit/>
          </a:bodyPr>
          <a:lstStyle/>
          <a:p>
            <a:r>
              <a:rPr lang="es-CO" sz="4800" dirty="0"/>
              <a:t>Trastornos relacionados con trauma</a:t>
            </a:r>
          </a:p>
        </p:txBody>
      </p:sp>
    </p:spTree>
    <p:extLst>
      <p:ext uri="{BB962C8B-B14F-4D97-AF65-F5344CB8AC3E}">
        <p14:creationId xmlns:p14="http://schemas.microsoft.com/office/powerpoint/2010/main" val="447514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85680"/>
            <a:ext cx="7376886" cy="1325563"/>
          </a:xfrm>
        </p:spPr>
        <p:txBody>
          <a:bodyPr/>
          <a:lstStyle/>
          <a:p>
            <a:r>
              <a:rPr lang="es-CO" dirty="0"/>
              <a:t>Clasificación DSM-5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448" y="1928641"/>
            <a:ext cx="6611399" cy="40740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_tradnl" sz="3200" dirty="0"/>
              <a:t>Trastorno de estrés postraumático (TEPT).</a:t>
            </a:r>
            <a:endParaRPr lang="es-CO" sz="3200" dirty="0"/>
          </a:p>
          <a:p>
            <a:pPr>
              <a:lnSpc>
                <a:spcPct val="150000"/>
              </a:lnSpc>
            </a:pPr>
            <a:r>
              <a:rPr lang="es-ES_tradnl" sz="3200" dirty="0"/>
              <a:t>Trastorno de estrés agudo.</a:t>
            </a:r>
            <a:endParaRPr lang="es-CO" sz="3200" dirty="0"/>
          </a:p>
          <a:p>
            <a:pPr lvl="0">
              <a:lnSpc>
                <a:spcPct val="150000"/>
              </a:lnSpc>
            </a:pPr>
            <a:r>
              <a:rPr lang="es-ES_tradnl" sz="3200" dirty="0"/>
              <a:t>Trastorno adaptativo (ajuste).</a:t>
            </a:r>
            <a:endParaRPr lang="es-CO" sz="3200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D9F026E5-9C14-4C02-8761-EB2688A8D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5" t="561" r="33106" b="66364"/>
          <a:stretch/>
        </p:blipFill>
        <p:spPr bwMode="auto">
          <a:xfrm>
            <a:off x="1659352" y="1140570"/>
            <a:ext cx="2448058" cy="238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1987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87" y="103644"/>
            <a:ext cx="4876800" cy="1325563"/>
          </a:xfrm>
        </p:spPr>
        <p:txBody>
          <a:bodyPr/>
          <a:lstStyle/>
          <a:p>
            <a:r>
              <a:rPr lang="es-CO" dirty="0"/>
              <a:t>Evento vital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AADC062-5EAE-4136-A7EB-A4106793AEA0}"/>
              </a:ext>
            </a:extLst>
          </p:cNvPr>
          <p:cNvSpPr/>
          <p:nvPr/>
        </p:nvSpPr>
        <p:spPr>
          <a:xfrm>
            <a:off x="5350787" y="752350"/>
            <a:ext cx="5053914" cy="3867664"/>
          </a:xfrm>
          <a:prstGeom prst="ellipse">
            <a:avLst/>
          </a:prstGeom>
          <a:noFill/>
          <a:ln w="76200">
            <a:solidFill>
              <a:srgbClr val="00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85000B8-7707-4817-B25F-5437504A2459}"/>
              </a:ext>
            </a:extLst>
          </p:cNvPr>
          <p:cNvSpPr txBox="1"/>
          <p:nvPr/>
        </p:nvSpPr>
        <p:spPr>
          <a:xfrm>
            <a:off x="5956268" y="122840"/>
            <a:ext cx="4788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Montserrat" pitchFamily="2" charset="77"/>
              </a:rPr>
              <a:t>Eventos vitales estresantes (estresores)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AAC14810-8BE2-42B1-A78C-D73D31B6AECD}"/>
              </a:ext>
            </a:extLst>
          </p:cNvPr>
          <p:cNvSpPr/>
          <p:nvPr/>
        </p:nvSpPr>
        <p:spPr>
          <a:xfrm>
            <a:off x="6104549" y="1794435"/>
            <a:ext cx="1388076" cy="133864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13E75A7-AF0C-4888-8AD5-AD697D6B2F46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4764772" y="1904971"/>
            <a:ext cx="2033815" cy="558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A5BD96A-41F9-4459-9B6C-20A316CFE688}"/>
              </a:ext>
            </a:extLst>
          </p:cNvPr>
          <p:cNvSpPr txBox="1"/>
          <p:nvPr/>
        </p:nvSpPr>
        <p:spPr>
          <a:xfrm>
            <a:off x="2159556" y="1720305"/>
            <a:ext cx="260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Montserrat" pitchFamily="2" charset="77"/>
              </a:rPr>
              <a:t>Eventos traumáticos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C43BA689-71E9-4D49-A0C4-07A1B80B91C5}"/>
              </a:ext>
            </a:extLst>
          </p:cNvPr>
          <p:cNvSpPr/>
          <p:nvPr/>
        </p:nvSpPr>
        <p:spPr>
          <a:xfrm>
            <a:off x="8166071" y="1342040"/>
            <a:ext cx="1633149" cy="1565190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FBAE8C1C-C454-4309-A1C0-4A59F16648FF}"/>
              </a:ext>
            </a:extLst>
          </p:cNvPr>
          <p:cNvCxnSpPr>
            <a:cxnSpLocks/>
          </p:cNvCxnSpPr>
          <p:nvPr/>
        </p:nvCxnSpPr>
        <p:spPr>
          <a:xfrm flipV="1">
            <a:off x="8586890" y="1917832"/>
            <a:ext cx="1882346" cy="979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1F8A41F-410B-4284-B8E0-8683D1E422DB}"/>
              </a:ext>
            </a:extLst>
          </p:cNvPr>
          <p:cNvSpPr txBox="1"/>
          <p:nvPr/>
        </p:nvSpPr>
        <p:spPr>
          <a:xfrm>
            <a:off x="10466488" y="1646495"/>
            <a:ext cx="149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Montserrat" pitchFamily="2" charset="77"/>
              </a:rPr>
              <a:t>Estresores </a:t>
            </a:r>
          </a:p>
          <a:p>
            <a:r>
              <a:rPr lang="es-ES_tradnl" dirty="0">
                <a:latin typeface="Montserrat" pitchFamily="2" charset="77"/>
              </a:rPr>
              <a:t>normativos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51AD4F82-FA12-4B1F-8E04-FAEF42C778E6}"/>
              </a:ext>
            </a:extLst>
          </p:cNvPr>
          <p:cNvSpPr/>
          <p:nvPr/>
        </p:nvSpPr>
        <p:spPr>
          <a:xfrm>
            <a:off x="5618519" y="1567895"/>
            <a:ext cx="2279821" cy="2051906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8DDB8FBA-1421-4E7C-AC22-12C36CFDCDFD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5010976" y="3297246"/>
            <a:ext cx="1427209" cy="59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7F2B0BC-1278-417B-AD86-924CFAA8F1DA}"/>
              </a:ext>
            </a:extLst>
          </p:cNvPr>
          <p:cNvSpPr txBox="1"/>
          <p:nvPr/>
        </p:nvSpPr>
        <p:spPr>
          <a:xfrm>
            <a:off x="1787299" y="3112580"/>
            <a:ext cx="3223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Montserrat" pitchFamily="2" charset="77"/>
              </a:rPr>
              <a:t>Estresores no normativos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615B558F-4F9A-48D0-857C-30A01A2EDE69}"/>
              </a:ext>
            </a:extLst>
          </p:cNvPr>
          <p:cNvSpPr/>
          <p:nvPr/>
        </p:nvSpPr>
        <p:spPr>
          <a:xfrm>
            <a:off x="7176501" y="1723730"/>
            <a:ext cx="1301578" cy="1007075"/>
          </a:xfrm>
          <a:prstGeom prst="ellipse">
            <a:avLst/>
          </a:prstGeom>
          <a:noFill/>
          <a:ln w="76200">
            <a:solidFill>
              <a:srgbClr val="132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A23A559F-D0A5-4382-9BC3-AC9D4C556B73}"/>
              </a:ext>
            </a:extLst>
          </p:cNvPr>
          <p:cNvCxnSpPr>
            <a:cxnSpLocks/>
          </p:cNvCxnSpPr>
          <p:nvPr/>
        </p:nvCxnSpPr>
        <p:spPr>
          <a:xfrm>
            <a:off x="7918934" y="2276005"/>
            <a:ext cx="1631097" cy="21826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A44DDE7-8F23-4CC5-BAB7-FBA2C231B0F9}"/>
              </a:ext>
            </a:extLst>
          </p:cNvPr>
          <p:cNvSpPr txBox="1"/>
          <p:nvPr/>
        </p:nvSpPr>
        <p:spPr>
          <a:xfrm>
            <a:off x="8478080" y="4590836"/>
            <a:ext cx="333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Montserrat" pitchFamily="2" charset="77"/>
              </a:rPr>
              <a:t>Muerte de seres queridos</a:t>
            </a:r>
          </a:p>
        </p:txBody>
      </p:sp>
    </p:spTree>
    <p:extLst>
      <p:ext uri="{BB962C8B-B14F-4D97-AF65-F5344CB8AC3E}">
        <p14:creationId xmlns:p14="http://schemas.microsoft.com/office/powerpoint/2010/main" val="30289334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34" y="136214"/>
            <a:ext cx="4339915" cy="1325563"/>
          </a:xfrm>
        </p:spPr>
        <p:txBody>
          <a:bodyPr/>
          <a:lstStyle/>
          <a:p>
            <a:r>
              <a:rPr lang="es-CO" dirty="0"/>
              <a:t>Trauma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4A24153C-2407-4D75-AF29-A5FC80E7D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1" y="798995"/>
            <a:ext cx="6221927" cy="5602146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CO" dirty="0"/>
              <a:t>Evento.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CO" dirty="0"/>
              <a:t>Exposición real o amenaza: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/>
              <a:t>Riesgo a la vida.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/>
              <a:t>Riesgo a la integridad:</a:t>
            </a:r>
          </a:p>
          <a:p>
            <a:pPr lvl="2">
              <a:lnSpc>
                <a:spcPct val="10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CO" sz="1600" dirty="0"/>
              <a:t>Física.</a:t>
            </a:r>
          </a:p>
          <a:p>
            <a:pPr lvl="2">
              <a:lnSpc>
                <a:spcPct val="10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CO" sz="1600" dirty="0"/>
              <a:t>Psicológica.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CO" dirty="0"/>
              <a:t>Ejemplo: muerte, lesión grave, violencia sexual.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CO" dirty="0"/>
              <a:t>Experiencia directa.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CO" dirty="0"/>
              <a:t>Testigo en persona.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CO" dirty="0"/>
              <a:t>Conocimiento ocurrencia trauma: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/>
              <a:t>Familiar o amigo.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/>
              <a:t>Violento o accidental.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CO" dirty="0"/>
              <a:t>Exposición: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/>
              <a:t>Repetida/ extrema.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/>
              <a:t>Detalles aversivos.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endParaRPr lang="es-ES_tradnl" dirty="0"/>
          </a:p>
        </p:txBody>
      </p:sp>
      <p:pic>
        <p:nvPicPr>
          <p:cNvPr id="10" name="Picture 2" descr="Brain and mental health icons vector set Free Vector">
            <a:extLst>
              <a:ext uri="{FF2B5EF4-FFF2-40B4-BE49-F238E27FC236}">
                <a16:creationId xmlns:a16="http://schemas.microsoft.com/office/drawing/2014/main" id="{0B7E379F-261B-4258-B54E-F004026C4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t="1122" r="64151" b="65803"/>
          <a:stretch/>
        </p:blipFill>
        <p:spPr bwMode="auto">
          <a:xfrm>
            <a:off x="1641855" y="955923"/>
            <a:ext cx="2540664" cy="247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864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814" y="136230"/>
            <a:ext cx="4876800" cy="1325563"/>
          </a:xfrm>
        </p:spPr>
        <p:txBody>
          <a:bodyPr/>
          <a:lstStyle/>
          <a:p>
            <a:r>
              <a:rPr lang="es-CO" dirty="0"/>
              <a:t>Clasificación</a:t>
            </a:r>
          </a:p>
        </p:txBody>
      </p:sp>
      <p:pic>
        <p:nvPicPr>
          <p:cNvPr id="10" name="Picture 2" descr="Brain and mental health icons vector set Free Vector">
            <a:extLst>
              <a:ext uri="{FF2B5EF4-FFF2-40B4-BE49-F238E27FC236}">
                <a16:creationId xmlns:a16="http://schemas.microsoft.com/office/drawing/2014/main" id="{0B7E379F-261B-4258-B54E-F004026C4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t="1122" r="64151" b="65803"/>
          <a:stretch/>
        </p:blipFill>
        <p:spPr bwMode="auto">
          <a:xfrm>
            <a:off x="1607568" y="1173461"/>
            <a:ext cx="2573292" cy="25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41C7D66F-3754-4E52-89E1-7BC98012C2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2366135"/>
              </p:ext>
            </p:extLst>
          </p:nvPr>
        </p:nvGraphicFramePr>
        <p:xfrm>
          <a:off x="4445965" y="47613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06027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EB5EBEE-A6BD-4C4F-93FA-A332BCD0F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411" y="1"/>
            <a:ext cx="8087589" cy="4456252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89DCE00B-E107-4EFB-B1C0-77D154686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5700"/>
            <a:ext cx="4876800" cy="1325563"/>
          </a:xfrm>
        </p:spPr>
        <p:txBody>
          <a:bodyPr/>
          <a:lstStyle/>
          <a:p>
            <a:r>
              <a:rPr lang="es-CO" dirty="0"/>
              <a:t>Resiliencia</a:t>
            </a:r>
          </a:p>
        </p:txBody>
      </p:sp>
    </p:spTree>
    <p:extLst>
      <p:ext uri="{BB962C8B-B14F-4D97-AF65-F5344CB8AC3E}">
        <p14:creationId xmlns:p14="http://schemas.microsoft.com/office/powerpoint/2010/main" val="31624933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EE323A75-67B7-4081-94CA-0465EE28BB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8456769"/>
              </p:ext>
            </p:extLst>
          </p:nvPr>
        </p:nvGraphicFramePr>
        <p:xfrm>
          <a:off x="4517466" y="453836"/>
          <a:ext cx="7535988" cy="5262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87275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147" y="173620"/>
            <a:ext cx="4876800" cy="1325563"/>
          </a:xfrm>
        </p:spPr>
        <p:txBody>
          <a:bodyPr/>
          <a:lstStyle/>
          <a:p>
            <a:r>
              <a:rPr lang="es-CO" dirty="0"/>
              <a:t>Fisiopatología</a:t>
            </a:r>
          </a:p>
        </p:txBody>
      </p:sp>
      <p:pic>
        <p:nvPicPr>
          <p:cNvPr id="10" name="Picture 2" descr="Brain and mental health icons vector set Free Vector">
            <a:extLst>
              <a:ext uri="{FF2B5EF4-FFF2-40B4-BE49-F238E27FC236}">
                <a16:creationId xmlns:a16="http://schemas.microsoft.com/office/drawing/2014/main" id="{0B7E379F-261B-4258-B54E-F004026C4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t="1122" r="64151" b="65803"/>
          <a:stretch/>
        </p:blipFill>
        <p:spPr bwMode="auto">
          <a:xfrm>
            <a:off x="1804820" y="1262229"/>
            <a:ext cx="2302724" cy="22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FCD01DB-D472-4A53-8027-C415E3D85D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617"/>
          <a:stretch/>
        </p:blipFill>
        <p:spPr>
          <a:xfrm>
            <a:off x="5850582" y="173620"/>
            <a:ext cx="5543639" cy="628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065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28" y="192239"/>
            <a:ext cx="4876800" cy="1325563"/>
          </a:xfrm>
        </p:spPr>
        <p:txBody>
          <a:bodyPr/>
          <a:lstStyle/>
          <a:p>
            <a:r>
              <a:rPr lang="es-CO" dirty="0"/>
              <a:t>Fisiopatología</a:t>
            </a:r>
          </a:p>
        </p:txBody>
      </p:sp>
      <p:pic>
        <p:nvPicPr>
          <p:cNvPr id="10" name="Picture 2" descr="Brain and mental health icons vector set Free Vector">
            <a:extLst>
              <a:ext uri="{FF2B5EF4-FFF2-40B4-BE49-F238E27FC236}">
                <a16:creationId xmlns:a16="http://schemas.microsoft.com/office/drawing/2014/main" id="{0B7E379F-261B-4258-B54E-F004026C4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t="1122" r="64151" b="65803"/>
          <a:stretch/>
        </p:blipFill>
        <p:spPr bwMode="auto">
          <a:xfrm>
            <a:off x="1978991" y="1152059"/>
            <a:ext cx="2534952" cy="246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EDE2205-C693-4174-B7E6-6B9EEB15F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382"/>
          <a:stretch/>
        </p:blipFill>
        <p:spPr>
          <a:xfrm>
            <a:off x="5618552" y="63756"/>
            <a:ext cx="6095520" cy="290809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6B464D-A68B-4912-866C-290FC42D2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1973" y="3027627"/>
            <a:ext cx="5468679" cy="376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44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1D1C178-5252-44D9-AF16-5D45D90C6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3324" y="566737"/>
            <a:ext cx="6467471" cy="572452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MX" sz="2400" b="1" dirty="0">
                <a:latin typeface="Montserrat" panose="02000505000000020004"/>
              </a:rPr>
              <a:t>Laura </a:t>
            </a:r>
            <a:r>
              <a:rPr lang="es-MX" sz="2400" dirty="0">
                <a:latin typeface="Montserrat" panose="02000505000000020004"/>
              </a:rPr>
              <a:t>de 26 años, sin antecedentes personales o familiares. Hace un año falleció su abuelo materno con quien era muy cercana. Hace seis meses su madre presentó una masa abdominal y le han estado descartando una condición oncológica. Consulta porque hace dos meses se quedó </a:t>
            </a:r>
            <a:r>
              <a:rPr lang="es-MX" sz="2400" b="1" dirty="0">
                <a:latin typeface="Montserrat" panose="02000505000000020004"/>
              </a:rPr>
              <a:t>encerrada en un ascensor por casi 30 minutos después de la explosión de un transformador </a:t>
            </a:r>
            <a:r>
              <a:rPr lang="es-MX" sz="2400" dirty="0">
                <a:latin typeface="Montserrat" panose="02000505000000020004"/>
              </a:rPr>
              <a:t>cerca del edificio donde vive. Desde eso se siente </a:t>
            </a:r>
            <a:r>
              <a:rPr lang="es-MX" sz="2400" b="1" dirty="0">
                <a:latin typeface="Montserrat" panose="02000505000000020004"/>
              </a:rPr>
              <a:t>tensa, con ánimo triste</a:t>
            </a:r>
            <a:r>
              <a:rPr lang="es-MX" sz="2400" dirty="0">
                <a:latin typeface="Montserrat" panose="02000505000000020004"/>
              </a:rPr>
              <a:t>, cada vez que ve un ascensor empieza a </a:t>
            </a:r>
            <a:r>
              <a:rPr lang="es-MX" sz="2400" b="1" dirty="0">
                <a:latin typeface="Montserrat" panose="02000505000000020004"/>
              </a:rPr>
              <a:t>recordar lo sucedido, siente que vuelve a estar encerrada, ha tenido insomnio y pesadillas, y en algunos momentos siente que todo es muy irreal</a:t>
            </a:r>
            <a:r>
              <a:rPr lang="es-MX" sz="2400" dirty="0">
                <a:latin typeface="Montserrat" panose="02000505000000020004"/>
              </a:rPr>
              <a:t>, como si no perteneciera a este mundo. Intentó tomar un medicamento homeopático pero cada vez se siente más vulnerable por lo que busca ayuda.</a:t>
            </a:r>
            <a:endParaRPr lang="es-CO" sz="1400" b="1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C632941-18A1-4C9F-AB3D-D3CB22CF0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24275" cy="1325563"/>
          </a:xfrm>
        </p:spPr>
        <p:txBody>
          <a:bodyPr/>
          <a:lstStyle/>
          <a:p>
            <a:r>
              <a:rPr lang="es-CO" dirty="0"/>
              <a:t>Caso clínico</a:t>
            </a:r>
          </a:p>
        </p:txBody>
      </p:sp>
      <p:pic>
        <p:nvPicPr>
          <p:cNvPr id="7" name="Picture 2" descr="Brain and mental health icons vector set Free Vector">
            <a:extLst>
              <a:ext uri="{FF2B5EF4-FFF2-40B4-BE49-F238E27FC236}">
                <a16:creationId xmlns:a16="http://schemas.microsoft.com/office/drawing/2014/main" id="{93D73382-071B-4BF8-A260-553D9C7DC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1" b="66925"/>
          <a:stretch/>
        </p:blipFill>
        <p:spPr bwMode="auto">
          <a:xfrm>
            <a:off x="1196665" y="1261714"/>
            <a:ext cx="2026037" cy="19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2623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815" y="165620"/>
            <a:ext cx="4876800" cy="1325563"/>
          </a:xfrm>
        </p:spPr>
        <p:txBody>
          <a:bodyPr/>
          <a:lstStyle/>
          <a:p>
            <a:r>
              <a:rPr lang="es-CO" dirty="0"/>
              <a:t>Curso clínico</a:t>
            </a:r>
          </a:p>
        </p:txBody>
      </p:sp>
      <p:pic>
        <p:nvPicPr>
          <p:cNvPr id="10" name="Picture 2" descr="Brain and mental health icons vector set Free Vector">
            <a:extLst>
              <a:ext uri="{FF2B5EF4-FFF2-40B4-BE49-F238E27FC236}">
                <a16:creationId xmlns:a16="http://schemas.microsoft.com/office/drawing/2014/main" id="{0B7E379F-261B-4258-B54E-F004026C4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t="1122" r="64151" b="65803"/>
          <a:stretch/>
        </p:blipFill>
        <p:spPr bwMode="auto">
          <a:xfrm>
            <a:off x="1296787" y="1064907"/>
            <a:ext cx="2428702" cy="236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51C48C2-08D3-439B-94B2-43AE5902B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19"/>
          <a:stretch/>
        </p:blipFill>
        <p:spPr>
          <a:xfrm>
            <a:off x="5082017" y="507014"/>
            <a:ext cx="6913944" cy="584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307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46" y="107218"/>
            <a:ext cx="4876800" cy="1325563"/>
          </a:xfrm>
        </p:spPr>
        <p:txBody>
          <a:bodyPr/>
          <a:lstStyle/>
          <a:p>
            <a:r>
              <a:rPr lang="es-CO" dirty="0"/>
              <a:t>Síntomas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4A24153C-2407-4D75-AF29-A5FC80E7D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6041" y="531554"/>
            <a:ext cx="6150069" cy="6151880"/>
          </a:xfrm>
        </p:spPr>
        <p:txBody>
          <a:bodyPr>
            <a:normAutofit fontScale="85000" lnSpcReduction="20000"/>
          </a:bodyPr>
          <a:lstStyle/>
          <a:p>
            <a:pPr lvl="0">
              <a:buClr>
                <a:srgbClr val="152B48"/>
              </a:buClr>
            </a:pPr>
            <a:r>
              <a:rPr lang="es-ES_tradnl" sz="2100" b="1" dirty="0"/>
              <a:t>Re-experimentación (intrusión</a:t>
            </a:r>
            <a:r>
              <a:rPr lang="es-ES_tradnl" sz="2100" dirty="0"/>
              <a:t>):</a:t>
            </a:r>
            <a:endParaRPr lang="es-CO" sz="2100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900" dirty="0"/>
              <a:t>Recuerdos.</a:t>
            </a:r>
            <a:endParaRPr lang="es-CO" sz="1900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900" dirty="0"/>
              <a:t>Pesadillas.</a:t>
            </a:r>
            <a:endParaRPr lang="es-CO" sz="1900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900" dirty="0"/>
              <a:t>Flashbacks.</a:t>
            </a:r>
            <a:endParaRPr lang="es-CO" sz="1900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900" dirty="0"/>
              <a:t>Respuesta emocional.</a:t>
            </a:r>
            <a:endParaRPr lang="es-CO" sz="1900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900" dirty="0"/>
              <a:t>Respuesta fisiológica.</a:t>
            </a:r>
            <a:endParaRPr lang="es-CO" sz="1900" dirty="0"/>
          </a:p>
          <a:p>
            <a:pPr lvl="0">
              <a:buClr>
                <a:srgbClr val="152B48"/>
              </a:buClr>
            </a:pPr>
            <a:r>
              <a:rPr lang="es-ES_tradnl" sz="2100" b="1" dirty="0"/>
              <a:t>Evitación:</a:t>
            </a:r>
            <a:endParaRPr lang="es-CO" sz="2100" b="1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900" dirty="0"/>
              <a:t>Señales internas.</a:t>
            </a:r>
            <a:endParaRPr lang="es-CO" sz="1900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900" dirty="0"/>
              <a:t>Señales externas.</a:t>
            </a:r>
            <a:endParaRPr lang="es-CO" sz="1900" dirty="0"/>
          </a:p>
          <a:p>
            <a:pPr lvl="0">
              <a:buClr>
                <a:srgbClr val="152B48"/>
              </a:buClr>
            </a:pPr>
            <a:r>
              <a:rPr lang="es-ES_tradnl" sz="2100" b="1" dirty="0"/>
              <a:t>Cogniciones negativas:</a:t>
            </a:r>
            <a:endParaRPr lang="es-CO" sz="2100" b="1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900" dirty="0"/>
              <a:t>Causas y consecuencias.</a:t>
            </a:r>
            <a:endParaRPr lang="es-CO" sz="1900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900" dirty="0"/>
              <a:t>Sí mismo/ demás/ mundo.</a:t>
            </a:r>
          </a:p>
          <a:p>
            <a:pPr lvl="0">
              <a:buClr>
                <a:srgbClr val="152B48"/>
              </a:buClr>
            </a:pPr>
            <a:r>
              <a:rPr lang="es-ES_tradnl" sz="2100" b="1" dirty="0"/>
              <a:t>Afecto negativo:</a:t>
            </a:r>
            <a:endParaRPr lang="es-CO" sz="2100" b="1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900" dirty="0"/>
              <a:t>Estado de ánimo negativo persistente.</a:t>
            </a:r>
            <a:endParaRPr lang="es-CO" sz="1900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900" dirty="0" err="1"/>
              <a:t>Anhedonia</a:t>
            </a:r>
            <a:r>
              <a:rPr lang="es-ES_tradnl" sz="1900" dirty="0"/>
              <a:t>.</a:t>
            </a:r>
            <a:endParaRPr lang="es-CO" sz="1900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900" dirty="0"/>
              <a:t>Desapego/ extrañamiento hacia otros.</a:t>
            </a:r>
            <a:endParaRPr lang="es-CO" sz="1900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900" dirty="0"/>
              <a:t>Incapacidad experimentar emociones positivas.</a:t>
            </a:r>
            <a:endParaRPr lang="es-CO" sz="1900" dirty="0"/>
          </a:p>
          <a:p>
            <a:pPr lvl="0">
              <a:buClr>
                <a:srgbClr val="152B48"/>
              </a:buClr>
            </a:pPr>
            <a:r>
              <a:rPr lang="es-ES_tradnl" sz="2100" b="1" dirty="0" err="1"/>
              <a:t>Hiperactivación</a:t>
            </a:r>
            <a:r>
              <a:rPr lang="es-ES_tradnl" sz="2100" b="1" dirty="0"/>
              <a:t>:</a:t>
            </a:r>
            <a:endParaRPr lang="es-CO" sz="2100" b="1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900" dirty="0"/>
              <a:t>Irritabilidad/ explosividad.</a:t>
            </a:r>
            <a:endParaRPr lang="es-CO" sz="1900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900" dirty="0"/>
              <a:t>Conducta imprudente/ autodestructiva.</a:t>
            </a:r>
            <a:endParaRPr lang="es-CO" sz="1900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900" dirty="0"/>
              <a:t>Hipervigilancia.</a:t>
            </a:r>
            <a:endParaRPr lang="es-CO" sz="1900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900" dirty="0"/>
              <a:t>Respuestas de sobresalto.</a:t>
            </a:r>
            <a:endParaRPr lang="es-CO" sz="1900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900" dirty="0"/>
              <a:t>Problemas de concentración.</a:t>
            </a:r>
            <a:endParaRPr lang="es-CO" sz="1900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900" dirty="0"/>
              <a:t>Problemas para dormir.</a:t>
            </a:r>
            <a:endParaRPr lang="es-CO" sz="1900" dirty="0"/>
          </a:p>
          <a:p>
            <a:pPr lvl="1">
              <a:buClr>
                <a:srgbClr val="152B48"/>
              </a:buClr>
            </a:pPr>
            <a:endParaRPr lang="es-CO" dirty="0"/>
          </a:p>
          <a:p>
            <a:pPr marL="457200" lvl="1" indent="0">
              <a:buClr>
                <a:srgbClr val="152B48"/>
              </a:buClr>
              <a:buNone/>
            </a:pPr>
            <a:endParaRPr lang="es-CO" dirty="0"/>
          </a:p>
        </p:txBody>
      </p:sp>
      <p:pic>
        <p:nvPicPr>
          <p:cNvPr id="10" name="Picture 2" descr="Brain and mental health icons vector set Free Vector">
            <a:extLst>
              <a:ext uri="{FF2B5EF4-FFF2-40B4-BE49-F238E27FC236}">
                <a16:creationId xmlns:a16="http://schemas.microsoft.com/office/drawing/2014/main" id="{0B7E379F-261B-4258-B54E-F004026C4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t="1122" r="64151" b="65803"/>
          <a:stretch/>
        </p:blipFill>
        <p:spPr bwMode="auto">
          <a:xfrm>
            <a:off x="2000936" y="1010572"/>
            <a:ext cx="2668718" cy="259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4816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222357" cy="1325563"/>
          </a:xfrm>
        </p:spPr>
        <p:txBody>
          <a:bodyPr/>
          <a:lstStyle/>
          <a:p>
            <a:r>
              <a:rPr lang="es-CO" dirty="0"/>
              <a:t>Presentación</a:t>
            </a: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C6BF7A5-AD3A-4E73-A857-482AFB60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443" r="63868" b="64482"/>
          <a:stretch/>
        </p:blipFill>
        <p:spPr bwMode="auto">
          <a:xfrm>
            <a:off x="2146506" y="1316983"/>
            <a:ext cx="2523148" cy="245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FD8F8D7C-A711-48DA-860D-E63BA6C67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314" y="1799244"/>
            <a:ext cx="5356658" cy="3947532"/>
          </a:xfrm>
        </p:spPr>
        <p:txBody>
          <a:bodyPr numCol="1">
            <a:normAutofit/>
          </a:bodyPr>
          <a:lstStyle/>
          <a:p>
            <a:pPr lvl="0">
              <a:lnSpc>
                <a:spcPct val="150000"/>
              </a:lnSpc>
              <a:buClr>
                <a:srgbClr val="152B48"/>
              </a:buClr>
            </a:pPr>
            <a:r>
              <a:rPr lang="es-ES_tradnl" dirty="0"/>
              <a:t>Primera semana hasta un 90%.</a:t>
            </a:r>
            <a:endParaRPr lang="es-CO" dirty="0"/>
          </a:p>
          <a:p>
            <a:pPr lvl="0">
              <a:lnSpc>
                <a:spcPct val="150000"/>
              </a:lnSpc>
              <a:buClr>
                <a:srgbClr val="152B48"/>
              </a:buClr>
            </a:pPr>
            <a:r>
              <a:rPr lang="es-ES_tradnl" dirty="0"/>
              <a:t>Desarrolla TEPT </a:t>
            </a:r>
            <a:r>
              <a:rPr lang="es-ES_tradnl" dirty="0">
                <a:sym typeface="Wingdings" pitchFamily="2" charset="2"/>
              </a:rPr>
              <a:t>hasta un</a:t>
            </a:r>
            <a:r>
              <a:rPr lang="es-ES_tradnl" dirty="0"/>
              <a:t> 55%.</a:t>
            </a:r>
            <a:endParaRPr lang="es-CO" dirty="0"/>
          </a:p>
          <a:p>
            <a:pPr lvl="0">
              <a:lnSpc>
                <a:spcPct val="150000"/>
              </a:lnSpc>
              <a:buClr>
                <a:srgbClr val="152B48"/>
              </a:buClr>
            </a:pPr>
            <a:r>
              <a:rPr lang="es-ES_tradnl" dirty="0"/>
              <a:t>Remisión espontánea:</a:t>
            </a:r>
            <a:endParaRPr lang="es-CO" dirty="0"/>
          </a:p>
          <a:p>
            <a:pPr lvl="1">
              <a:lnSpc>
                <a:spcPct val="15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Prevalencia a 6 meses </a:t>
            </a:r>
            <a:r>
              <a:rPr lang="es-ES_tradnl" sz="1800" dirty="0">
                <a:sym typeface="Wingdings" pitchFamily="2" charset="2"/>
              </a:rPr>
              <a:t>hasta</a:t>
            </a:r>
            <a:r>
              <a:rPr lang="es-ES_tradnl" sz="1800" dirty="0"/>
              <a:t> 50%.</a:t>
            </a:r>
            <a:endParaRPr lang="es-CO" sz="1800" dirty="0"/>
          </a:p>
          <a:p>
            <a:pPr lvl="1">
              <a:lnSpc>
                <a:spcPct val="15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Prevalencia a 12 meses </a:t>
            </a:r>
            <a:r>
              <a:rPr lang="es-ES_tradnl" sz="1800" dirty="0">
                <a:sym typeface="Wingdings" pitchFamily="2" charset="2"/>
              </a:rPr>
              <a:t>hasta</a:t>
            </a:r>
            <a:r>
              <a:rPr lang="es-ES_tradnl" sz="1800" dirty="0"/>
              <a:t> 25%.</a:t>
            </a:r>
            <a:endParaRPr lang="es-CO" sz="1800" dirty="0"/>
          </a:p>
          <a:p>
            <a:pPr lvl="2">
              <a:lnSpc>
                <a:spcPct val="15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ES_tradnl" sz="1600" dirty="0"/>
              <a:t>Tiende a </a:t>
            </a:r>
            <a:r>
              <a:rPr lang="es-ES_tradnl" sz="1600" dirty="0" err="1"/>
              <a:t>cronificarse</a:t>
            </a:r>
            <a:r>
              <a:rPr lang="es-ES_tradnl" sz="1600" dirty="0"/>
              <a:t>.</a:t>
            </a:r>
            <a:endParaRPr lang="es-CO" sz="1600" dirty="0"/>
          </a:p>
          <a:p>
            <a:pPr lvl="0">
              <a:lnSpc>
                <a:spcPct val="150000"/>
              </a:lnSpc>
              <a:buClr>
                <a:srgbClr val="152B48"/>
              </a:buClr>
            </a:pPr>
            <a:r>
              <a:rPr lang="es-ES_tradnl" dirty="0"/>
              <a:t>TEPT crónico </a:t>
            </a:r>
            <a:r>
              <a:rPr lang="es-ES_tradnl" dirty="0">
                <a:sym typeface="Wingdings" pitchFamily="2" charset="2"/>
              </a:rPr>
              <a:t>hasta</a:t>
            </a:r>
            <a:r>
              <a:rPr lang="es-ES_tradnl" dirty="0"/>
              <a:t> 20-30%.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516168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971" y="78397"/>
            <a:ext cx="4876800" cy="1325563"/>
          </a:xfrm>
        </p:spPr>
        <p:txBody>
          <a:bodyPr/>
          <a:lstStyle/>
          <a:p>
            <a:r>
              <a:rPr lang="es-CO" dirty="0"/>
              <a:t>TEPT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10" y="1269117"/>
            <a:ext cx="7073590" cy="5076669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MX" dirty="0"/>
              <a:t>Exposición a trauma 76%.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MX" dirty="0"/>
              <a:t>Formas más comunes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MX" sz="1800" dirty="0"/>
              <a:t>Muerte inesperada de alguien cercano.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MX" sz="1800" dirty="0"/>
              <a:t>Asalto sexual.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MX" sz="1800" dirty="0"/>
              <a:t>Enfermedad o herida grave a alguien cercano.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MX" sz="1800" dirty="0"/>
              <a:t>Tener hijo con enfermedad grave.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MX" sz="1800" dirty="0"/>
              <a:t>Ser golpeado por pareja o cuidador.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MX" dirty="0"/>
              <a:t>Prevalencia vital hasta de 6,4 - 9,2%.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MX" dirty="0"/>
              <a:t>Prevalencia anual entre 1,1 - 3,5%.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MX" dirty="0"/>
              <a:t>Inicio usualmente en la mitad o final de los 20’s.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MX" dirty="0"/>
              <a:t>Mujeres 2:1 Hombres.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endParaRPr lang="es-ES_tradnl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6A484938-3365-4BFD-90A4-D11A782BE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8" t="30927" r="32823" b="35998"/>
          <a:stretch/>
        </p:blipFill>
        <p:spPr bwMode="auto">
          <a:xfrm>
            <a:off x="1386237" y="1185957"/>
            <a:ext cx="2304344" cy="224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901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0953"/>
            <a:ext cx="4876800" cy="1325563"/>
          </a:xfrm>
        </p:spPr>
        <p:txBody>
          <a:bodyPr/>
          <a:lstStyle/>
          <a:p>
            <a:r>
              <a:rPr lang="es-CO" dirty="0"/>
              <a:t>Relación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524" y="853735"/>
            <a:ext cx="6738589" cy="5372894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buClr>
                <a:srgbClr val="152B48"/>
              </a:buClr>
            </a:pPr>
            <a:r>
              <a:rPr lang="es-ES_tradnl" b="1" dirty="0"/>
              <a:t>Asociado a:</a:t>
            </a:r>
            <a:endParaRPr lang="es-CO" b="1" dirty="0"/>
          </a:p>
          <a:p>
            <a:pPr lvl="1">
              <a:lnSpc>
                <a:spcPct val="15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dirty="0"/>
              <a:t>Deterioro funcionalidad/ calidad de vida:</a:t>
            </a:r>
            <a:endParaRPr lang="es-CO" dirty="0"/>
          </a:p>
          <a:p>
            <a:pPr lvl="2">
              <a:lnSpc>
                <a:spcPct val="15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ES_tradnl" sz="1800" dirty="0"/>
              <a:t>Relación con gravedad de síntomas.</a:t>
            </a:r>
            <a:endParaRPr lang="es-CO" sz="1800" dirty="0"/>
          </a:p>
          <a:p>
            <a:pPr lvl="1">
              <a:lnSpc>
                <a:spcPct val="15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dirty="0"/>
              <a:t>Dolor crónico.</a:t>
            </a:r>
            <a:endParaRPr lang="es-CO" dirty="0"/>
          </a:p>
          <a:p>
            <a:pPr lvl="1">
              <a:lnSpc>
                <a:spcPct val="15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dirty="0"/>
              <a:t>Problemas de sueño.</a:t>
            </a:r>
            <a:endParaRPr lang="es-CO" dirty="0"/>
          </a:p>
          <a:p>
            <a:pPr lvl="1">
              <a:lnSpc>
                <a:spcPct val="15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dirty="0"/>
              <a:t>Disfunción sexual.</a:t>
            </a:r>
            <a:endParaRPr lang="es-CO" dirty="0"/>
          </a:p>
          <a:p>
            <a:pPr lvl="1">
              <a:lnSpc>
                <a:spcPct val="15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dirty="0"/>
              <a:t>Disfunción cognitiva.</a:t>
            </a:r>
            <a:endParaRPr lang="es-CO" dirty="0"/>
          </a:p>
          <a:p>
            <a:pPr lvl="1">
              <a:lnSpc>
                <a:spcPct val="15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dirty="0" err="1"/>
              <a:t>Alexitimia</a:t>
            </a:r>
            <a:r>
              <a:rPr lang="es-ES_tradnl" dirty="0"/>
              <a:t>.</a:t>
            </a:r>
            <a:endParaRPr lang="es-CO" dirty="0"/>
          </a:p>
          <a:p>
            <a:pPr lvl="0">
              <a:lnSpc>
                <a:spcPct val="150000"/>
              </a:lnSpc>
              <a:buClr>
                <a:srgbClr val="152B48"/>
              </a:buClr>
            </a:pPr>
            <a:r>
              <a:rPr lang="es-ES_tradnl" dirty="0"/>
              <a:t>Riesgo de conducta suicida aumenta hasta 2-3 veces.</a:t>
            </a:r>
            <a:endParaRPr lang="es-CO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CC623A98-B83E-4BE1-96B9-2BD88AA38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6" t="62940" r="32915" b="3985"/>
          <a:stretch/>
        </p:blipFill>
        <p:spPr bwMode="auto">
          <a:xfrm>
            <a:off x="1788273" y="1284453"/>
            <a:ext cx="2203156" cy="214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02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14" y="132897"/>
            <a:ext cx="4876800" cy="1325563"/>
          </a:xfrm>
        </p:spPr>
        <p:txBody>
          <a:bodyPr/>
          <a:lstStyle/>
          <a:p>
            <a:r>
              <a:rPr lang="es-CO" dirty="0"/>
              <a:t>Consecuencias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1513" y="884844"/>
            <a:ext cx="6190487" cy="5776332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dirty="0"/>
              <a:t>Más hospitalizaciones.</a:t>
            </a:r>
            <a:endParaRPr lang="es-CO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dirty="0"/>
              <a:t>Hospitalizaciones más largas.</a:t>
            </a:r>
            <a:endParaRPr lang="es-CO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dirty="0"/>
              <a:t>Discapacidad laboral.</a:t>
            </a:r>
            <a:endParaRPr lang="es-CO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dirty="0"/>
              <a:t>Disfuncionalidad:</a:t>
            </a:r>
            <a:endParaRPr lang="es-CO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Laboral.</a:t>
            </a:r>
            <a:endParaRPr lang="es-CO" sz="1800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Social.</a:t>
            </a:r>
            <a:endParaRPr lang="es-CO" sz="1800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Familiar.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b="1" dirty="0"/>
              <a:t>Mayor uso de servicios de salud mental:</a:t>
            </a:r>
            <a:endParaRPr lang="es-CO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dirty="0"/>
              <a:t>Personal militar.</a:t>
            </a:r>
            <a:endParaRPr lang="es-CO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dirty="0"/>
              <a:t>Mayor exposición acumulada.</a:t>
            </a:r>
            <a:endParaRPr lang="es-CO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dirty="0"/>
              <a:t>Tipo de trauma índice.</a:t>
            </a:r>
            <a:endParaRPr lang="es-CO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dirty="0"/>
              <a:t>Interferencia de síntomas.</a:t>
            </a:r>
            <a:endParaRPr lang="es-CO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dirty="0"/>
              <a:t>Ideación suicida.</a:t>
            </a:r>
            <a:endParaRPr lang="es-CO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dirty="0"/>
              <a:t>Sexo femenino.</a:t>
            </a:r>
            <a:endParaRPr lang="es-CO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dirty="0"/>
              <a:t>TDM </a:t>
            </a:r>
            <a:r>
              <a:rPr lang="es-ES_tradnl" dirty="0" err="1"/>
              <a:t>comórbido</a:t>
            </a:r>
            <a:r>
              <a:rPr lang="es-ES_tradnl" dirty="0"/>
              <a:t>.</a:t>
            </a:r>
            <a:endParaRPr lang="es-CO" dirty="0"/>
          </a:p>
          <a:p>
            <a:pPr lvl="1">
              <a:lnSpc>
                <a:spcPct val="100000"/>
              </a:lnSpc>
              <a:buClr>
                <a:srgbClr val="152B48"/>
              </a:buClr>
            </a:pPr>
            <a:endParaRPr lang="es-CO" dirty="0"/>
          </a:p>
          <a:p>
            <a:pPr lvl="1">
              <a:lnSpc>
                <a:spcPct val="100000"/>
              </a:lnSpc>
              <a:buClr>
                <a:srgbClr val="152B48"/>
              </a:buClr>
            </a:pPr>
            <a:endParaRPr lang="es-MX" dirty="0"/>
          </a:p>
          <a:p>
            <a:pPr>
              <a:lnSpc>
                <a:spcPct val="100000"/>
              </a:lnSpc>
              <a:buClr>
                <a:srgbClr val="152B48"/>
              </a:buClr>
            </a:pPr>
            <a:endParaRPr lang="es-ES_tradnl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C6BF7A5-AD3A-4E73-A857-482AFB60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443" r="63868" b="64482"/>
          <a:stretch/>
        </p:blipFill>
        <p:spPr bwMode="auto">
          <a:xfrm>
            <a:off x="929966" y="1356500"/>
            <a:ext cx="2026037" cy="19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0583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73" y="179350"/>
            <a:ext cx="4876800" cy="1325563"/>
          </a:xfrm>
        </p:spPr>
        <p:txBody>
          <a:bodyPr/>
          <a:lstStyle/>
          <a:p>
            <a:r>
              <a:rPr lang="es-CO" dirty="0"/>
              <a:t>TEPT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F378230-380C-4116-AAD3-9F9A6F84A4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3614420"/>
              </p:ext>
            </p:extLst>
          </p:nvPr>
        </p:nvGraphicFramePr>
        <p:xfrm>
          <a:off x="2944541" y="439040"/>
          <a:ext cx="8409259" cy="5979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F8F12F8F-D7D4-4BEA-A892-030F68922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4405" y="303835"/>
            <a:ext cx="4147595" cy="6250328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300" b="1" dirty="0">
                <a:solidFill>
                  <a:srgbClr val="00AAA7"/>
                </a:solidFill>
                <a:latin typeface="Montserrat" panose="02000505000000020004"/>
                <a:cs typeface="Times New Roman" panose="02020603050405020304" pitchFamily="18" charset="0"/>
              </a:rPr>
              <a:t>Exposición.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s-CO" sz="2300" b="1" dirty="0">
              <a:solidFill>
                <a:srgbClr val="7030A0"/>
              </a:solidFill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300" dirty="0">
                <a:solidFill>
                  <a:schemeClr val="accent2">
                    <a:lumMod val="75000"/>
                  </a:schemeClr>
                </a:solidFill>
                <a:latin typeface="Montserrat" panose="02000505000000020004"/>
                <a:cs typeface="Times New Roman" panose="02020603050405020304" pitchFamily="18" charset="0"/>
              </a:rPr>
              <a:t>Evitación.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300" dirty="0">
                <a:solidFill>
                  <a:schemeClr val="accent2">
                    <a:lumMod val="75000"/>
                  </a:schemeClr>
                </a:solidFill>
                <a:latin typeface="Montserrat" panose="02000505000000020004"/>
                <a:cs typeface="Times New Roman" panose="02020603050405020304" pitchFamily="18" charset="0"/>
              </a:rPr>
              <a:t>Hiperreactividad.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s-CO" sz="2300" dirty="0">
              <a:solidFill>
                <a:srgbClr val="0070C0"/>
              </a:solidFill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300" dirty="0">
                <a:solidFill>
                  <a:srgbClr val="7030A0"/>
                </a:solidFill>
                <a:latin typeface="Montserrat" panose="02000505000000020004"/>
                <a:cs typeface="Times New Roman" panose="02020603050405020304" pitchFamily="18" charset="0"/>
              </a:rPr>
              <a:t>Alteraciones cognitivas.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300" dirty="0">
                <a:solidFill>
                  <a:srgbClr val="7030A0"/>
                </a:solidFill>
                <a:latin typeface="Montserrat" panose="02000505000000020004"/>
                <a:cs typeface="Times New Roman" panose="02020603050405020304" pitchFamily="18" charset="0"/>
              </a:rPr>
              <a:t>Síntomas intrusivo. cognitivos </a:t>
            </a:r>
            <a:r>
              <a:rPr lang="es-CO" sz="2300" dirty="0">
                <a:latin typeface="Montserrat" panose="02000505000000020004"/>
                <a:cs typeface="Times New Roman" panose="02020603050405020304" pitchFamily="18" charset="0"/>
              </a:rPr>
              <a:t>y </a:t>
            </a:r>
            <a:r>
              <a:rPr lang="es-CO" sz="2300" dirty="0">
                <a:solidFill>
                  <a:srgbClr val="FF0000"/>
                </a:solidFill>
                <a:latin typeface="Montserrat" panose="02000505000000020004"/>
                <a:cs typeface="Times New Roman" panose="02020603050405020304" pitchFamily="18" charset="0"/>
              </a:rPr>
              <a:t>emocionales.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300" dirty="0">
                <a:solidFill>
                  <a:srgbClr val="FF0000"/>
                </a:solidFill>
                <a:latin typeface="Montserrat" panose="02000505000000020004"/>
                <a:cs typeface="Times New Roman" panose="02020603050405020304" pitchFamily="18" charset="0"/>
              </a:rPr>
              <a:t>Alteraciones emocionales.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s-CO" sz="2300" dirty="0"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s-CO" sz="2800" dirty="0"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300" dirty="0">
                <a:solidFill>
                  <a:srgbClr val="00B050"/>
                </a:solidFill>
                <a:latin typeface="Montserrat" panose="02000505000000020004"/>
                <a:cs typeface="Times New Roman" panose="02020603050405020304" pitchFamily="18" charset="0"/>
              </a:rPr>
              <a:t>Síntomas intrusivos fisiológicos.</a:t>
            </a:r>
          </a:p>
        </p:txBody>
      </p:sp>
      <p:pic>
        <p:nvPicPr>
          <p:cNvPr id="12" name="Picture 2" descr="Brain and mental health icons vector set Free Vector">
            <a:extLst>
              <a:ext uri="{FF2B5EF4-FFF2-40B4-BE49-F238E27FC236}">
                <a16:creationId xmlns:a16="http://schemas.microsoft.com/office/drawing/2014/main" id="{B6A6E69C-D8C4-424D-A03A-142932CE4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2" t="1004" r="33099" b="65921"/>
          <a:stretch/>
        </p:blipFill>
        <p:spPr bwMode="auto">
          <a:xfrm>
            <a:off x="731722" y="1211535"/>
            <a:ext cx="2026037" cy="19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trella: 8 puntas 7">
            <a:extLst>
              <a:ext uri="{FF2B5EF4-FFF2-40B4-BE49-F238E27FC236}">
                <a16:creationId xmlns:a16="http://schemas.microsoft.com/office/drawing/2014/main" id="{1B844417-40FA-4DA3-8BA2-690E0DFB01DA}"/>
              </a:ext>
            </a:extLst>
          </p:cNvPr>
          <p:cNvSpPr/>
          <p:nvPr/>
        </p:nvSpPr>
        <p:spPr>
          <a:xfrm>
            <a:off x="3489350" y="247974"/>
            <a:ext cx="1616149" cy="1424762"/>
          </a:xfrm>
          <a:prstGeom prst="star8">
            <a:avLst/>
          </a:prstGeom>
          <a:solidFill>
            <a:srgbClr val="00AAA7"/>
          </a:solidFill>
          <a:ln>
            <a:solidFill>
              <a:srgbClr val="06A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2B48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42DF064-C148-994C-9FFE-2D694CE5E3F4}"/>
              </a:ext>
            </a:extLst>
          </p:cNvPr>
          <p:cNvSpPr txBox="1"/>
          <p:nvPr/>
        </p:nvSpPr>
        <p:spPr>
          <a:xfrm>
            <a:off x="3991429" y="760300"/>
            <a:ext cx="67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  <a:latin typeface="Montserrat" pitchFamily="2" charset="77"/>
              </a:rPr>
              <a:t>1 m</a:t>
            </a:r>
          </a:p>
        </p:txBody>
      </p:sp>
    </p:spTree>
    <p:extLst>
      <p:ext uri="{BB962C8B-B14F-4D97-AF65-F5344CB8AC3E}">
        <p14:creationId xmlns:p14="http://schemas.microsoft.com/office/powerpoint/2010/main" val="583872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14" y="30937"/>
            <a:ext cx="4876800" cy="1325563"/>
          </a:xfrm>
        </p:spPr>
        <p:txBody>
          <a:bodyPr/>
          <a:lstStyle/>
          <a:p>
            <a:r>
              <a:rPr lang="es-CO" dirty="0"/>
              <a:t>Diagnóstico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654" y="432155"/>
            <a:ext cx="7396975" cy="59604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400" dirty="0">
                <a:solidFill>
                  <a:srgbClr val="00AAA7"/>
                </a:solidFill>
              </a:rPr>
              <a:t>A. </a:t>
            </a:r>
            <a:r>
              <a:rPr lang="es-MX" sz="1400" b="1" dirty="0">
                <a:solidFill>
                  <a:srgbClr val="00AAA7"/>
                </a:solidFill>
              </a:rPr>
              <a:t>Exposición</a:t>
            </a:r>
            <a:r>
              <a:rPr lang="es-MX" sz="1400" dirty="0">
                <a:solidFill>
                  <a:srgbClr val="00AAA7"/>
                </a:solidFill>
              </a:rPr>
              <a:t> a la muerte, lesión grave o violencia sexual, ya sea real o amenaza, en una (o más) de las formas siguientes: 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MX" sz="1200" b="1" dirty="0">
                <a:solidFill>
                  <a:srgbClr val="00AAA7"/>
                </a:solidFill>
              </a:rPr>
              <a:t>Experiencia</a:t>
            </a:r>
            <a:r>
              <a:rPr lang="es-MX" sz="1200" dirty="0"/>
              <a:t> directa del suceso(s) traumático(s). 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MX" sz="1200" b="1" dirty="0">
                <a:solidFill>
                  <a:srgbClr val="00AAA7"/>
                </a:solidFill>
              </a:rPr>
              <a:t>Presencia</a:t>
            </a:r>
            <a:r>
              <a:rPr lang="es-MX" sz="1200" dirty="0"/>
              <a:t> directa del suceso(s) ocurrido a otros. 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MX" sz="1200" b="1" dirty="0">
                <a:solidFill>
                  <a:srgbClr val="00AAA7"/>
                </a:solidFill>
              </a:rPr>
              <a:t>Conocimiento</a:t>
            </a:r>
            <a:r>
              <a:rPr lang="es-MX" sz="1200" dirty="0"/>
              <a:t> de que el suceso(s) traumático(s) ha ocurrido a un familiar próximo o a un amigo íntimo. Suceso(s) ha de haber sido violento o accidental. 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MX" sz="1200" b="1" dirty="0">
                <a:solidFill>
                  <a:srgbClr val="00AAA7"/>
                </a:solidFill>
              </a:rPr>
              <a:t>Exposición repetida </a:t>
            </a:r>
            <a:r>
              <a:rPr lang="es-MX" sz="1200" dirty="0"/>
              <a:t>o extrema a detalles repulsivos del suceso(s) traumático(s).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MX" sz="12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400" dirty="0"/>
              <a:t>B. Presencia de uno (o más) de los síntomas de intrusión siguientes asociados al suceso(s) traumático(s), que comienza después del suceso(s) traumático(s): 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MX" sz="1200" b="1" dirty="0">
                <a:solidFill>
                  <a:srgbClr val="7030A0"/>
                </a:solidFill>
              </a:rPr>
              <a:t>Recuerdos angustiosos </a:t>
            </a:r>
            <a:r>
              <a:rPr lang="es-MX" sz="1200" dirty="0">
                <a:solidFill>
                  <a:srgbClr val="7030A0"/>
                </a:solidFill>
              </a:rPr>
              <a:t>recurrentes, involuntarios e intrusivos del suceso traumático.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MX" sz="1200" b="1" dirty="0">
                <a:solidFill>
                  <a:srgbClr val="00B050"/>
                </a:solidFill>
              </a:rPr>
              <a:t>Sueños angustiosos </a:t>
            </a:r>
            <a:r>
              <a:rPr lang="es-MX" sz="1200" dirty="0">
                <a:solidFill>
                  <a:srgbClr val="00B050"/>
                </a:solidFill>
              </a:rPr>
              <a:t>recurrentes en los que el contenido y/o el afecto del sueño está relacionado con el suceso(s) traumático(s).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MX" sz="1200" b="1" dirty="0">
                <a:solidFill>
                  <a:srgbClr val="7030A0"/>
                </a:solidFill>
              </a:rPr>
              <a:t>Reacciones disociativas </a:t>
            </a:r>
            <a:r>
              <a:rPr lang="es-MX" sz="1200" dirty="0">
                <a:solidFill>
                  <a:srgbClr val="7030A0"/>
                </a:solidFill>
              </a:rPr>
              <a:t>en las que el sujeto siente o actúa como si se repitiera el suceso(s) traumático(s).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CO" sz="1200" b="1" dirty="0">
                <a:solidFill>
                  <a:srgbClr val="FF0000"/>
                </a:solidFill>
              </a:rPr>
              <a:t>Malestar psicológico </a:t>
            </a:r>
            <a:r>
              <a:rPr lang="es-CO" sz="1200" dirty="0">
                <a:solidFill>
                  <a:srgbClr val="FF0000"/>
                </a:solidFill>
              </a:rPr>
              <a:t>intenso o prolongado al exponerse a factores internos o externos que simbolizan o se parecen a un aspecto del suceso(s) traumático(s).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CO" sz="1200" b="1" dirty="0">
                <a:solidFill>
                  <a:srgbClr val="00B050"/>
                </a:solidFill>
              </a:rPr>
              <a:t>Reacciones fisiológicas </a:t>
            </a:r>
            <a:r>
              <a:rPr lang="es-CO" sz="1200" dirty="0">
                <a:solidFill>
                  <a:srgbClr val="00B050"/>
                </a:solidFill>
              </a:rPr>
              <a:t>intensas a factores internos o externos que simbolizan o se parecen a un aspecto del suceso(s) traumático(s).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s-MX" sz="1200" dirty="0">
              <a:solidFill>
                <a:srgbClr val="06AEAA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400" dirty="0"/>
              <a:t>C. Evitación persistente de estímulos asociados al suceso(s) traumático(s), que comienza tras el suceso(s) traumático(s), como se pone de manifiesto por una o las dos características siguientes: 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MX" sz="1200" b="1" dirty="0">
                <a:solidFill>
                  <a:schemeClr val="accent2">
                    <a:lumMod val="75000"/>
                  </a:schemeClr>
                </a:solidFill>
              </a:rPr>
              <a:t>Evitación o esfuerzos para evitar recuerdos</a:t>
            </a:r>
            <a:r>
              <a:rPr lang="es-MX" sz="1200" dirty="0">
                <a:solidFill>
                  <a:schemeClr val="accent2">
                    <a:lumMod val="75000"/>
                  </a:schemeClr>
                </a:solidFill>
              </a:rPr>
              <a:t>, pensamientos o sentimientos angustiosos acerca o estrechamente asociados al suceso(s) traumático(s).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MX" sz="1200" b="1" dirty="0">
                <a:solidFill>
                  <a:schemeClr val="accent2">
                    <a:lumMod val="75000"/>
                  </a:schemeClr>
                </a:solidFill>
              </a:rPr>
              <a:t>Evitación o esfuerzos para evitar recordatorios externos</a:t>
            </a:r>
            <a:r>
              <a:rPr lang="es-MX" sz="1200" dirty="0">
                <a:solidFill>
                  <a:schemeClr val="accent2">
                    <a:lumMod val="75000"/>
                  </a:schemeClr>
                </a:solidFill>
              </a:rPr>
              <a:t> (personas, lugares, conversaciones, actividades, objetos, situaciones) que despiertan recuerdos, pensamientos o sentimientos angustiosos acerca o estrechamente asociados al suceso(s) traumático(s).</a:t>
            </a:r>
            <a:endParaRPr lang="es-CO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15EC4EC-ABC1-4668-B407-1F4390FD3A76}"/>
              </a:ext>
            </a:extLst>
          </p:cNvPr>
          <p:cNvSpPr txBox="1"/>
          <p:nvPr/>
        </p:nvSpPr>
        <p:spPr>
          <a:xfrm>
            <a:off x="4795025" y="6502805"/>
            <a:ext cx="73969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APA.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Diagnostic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and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Statistical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Manual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of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Mental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Disorders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,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Fifth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Edition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(DSM-5), APA, Arlington 2013.</a:t>
            </a:r>
          </a:p>
        </p:txBody>
      </p:sp>
      <p:pic>
        <p:nvPicPr>
          <p:cNvPr id="5" name="Picture 2" descr="Brain and mental health icons vector set Free Vector">
            <a:extLst>
              <a:ext uri="{FF2B5EF4-FFF2-40B4-BE49-F238E27FC236}">
                <a16:creationId xmlns:a16="http://schemas.microsoft.com/office/drawing/2014/main" id="{78BD3834-DDBB-45EB-80CE-95A431601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31540" r="537" b="35385"/>
          <a:stretch/>
        </p:blipFill>
        <p:spPr bwMode="auto">
          <a:xfrm>
            <a:off x="1579151" y="1578685"/>
            <a:ext cx="2026037" cy="19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AA451F2-7B7E-D445-B19C-1701B60E9131}"/>
              </a:ext>
            </a:extLst>
          </p:cNvPr>
          <p:cNvSpPr txBox="1"/>
          <p:nvPr/>
        </p:nvSpPr>
        <p:spPr>
          <a:xfrm>
            <a:off x="655656" y="1125667"/>
            <a:ext cx="3358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DSM 5 </a:t>
            </a:r>
          </a:p>
          <a:p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TEPT:</a:t>
            </a:r>
          </a:p>
        </p:txBody>
      </p:sp>
    </p:spTree>
    <p:extLst>
      <p:ext uri="{BB962C8B-B14F-4D97-AF65-F5344CB8AC3E}">
        <p14:creationId xmlns:p14="http://schemas.microsoft.com/office/powerpoint/2010/main" val="8368042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8874" y="16625"/>
            <a:ext cx="7669876" cy="660699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400" dirty="0"/>
              <a:t> D. Alteraciones negativas cognitivas y del estado de ánimo asociadas al suceso(s) traumático(s), que comienzan o empeoran después del suceso(s) traumático(s), como se pone de manifiesto por dos (o más) de las características siguientes: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rgbClr val="7030A0"/>
                </a:solidFill>
              </a:rPr>
              <a:t>Incapacidad de recordar </a:t>
            </a:r>
            <a:r>
              <a:rPr lang="es-MX" sz="1200" dirty="0">
                <a:solidFill>
                  <a:srgbClr val="7030A0"/>
                </a:solidFill>
              </a:rPr>
              <a:t>un aspecto importante del suceso(s) traumático(s) (debido típicamente a amnesia disociativa y no a otros factores como una lesión cerebral, alcohol o drogas).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rgbClr val="7030A0"/>
                </a:solidFill>
              </a:rPr>
              <a:t>Creencias o expectativas negativas persistentes</a:t>
            </a:r>
            <a:r>
              <a:rPr lang="es-MX" sz="1200" dirty="0">
                <a:solidFill>
                  <a:srgbClr val="7030A0"/>
                </a:solidFill>
              </a:rPr>
              <a:t> y exageradas sobre uno mismo, los demás o el mundo.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rgbClr val="7030A0"/>
                </a:solidFill>
              </a:rPr>
              <a:t>Percepción distorsionada persistente </a:t>
            </a:r>
            <a:r>
              <a:rPr lang="es-MX" sz="1200" dirty="0">
                <a:solidFill>
                  <a:srgbClr val="7030A0"/>
                </a:solidFill>
              </a:rPr>
              <a:t>de la causa o las consecuencias del suceso(s) traumático(s) que hace que el individuo se acuse a sí mismo o a los demás.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rgbClr val="FF0000"/>
                </a:solidFill>
              </a:rPr>
              <a:t>Estado emocional negativo </a:t>
            </a:r>
            <a:r>
              <a:rPr lang="es-MX" sz="1200" dirty="0">
                <a:solidFill>
                  <a:srgbClr val="FF0000"/>
                </a:solidFill>
              </a:rPr>
              <a:t>persistente (ej.: miedo, terror, enfado, culpa o vergüenza).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rgbClr val="FF0000"/>
                </a:solidFill>
              </a:rPr>
              <a:t>Disminución importante del interés </a:t>
            </a:r>
            <a:r>
              <a:rPr lang="es-MX" sz="1200" dirty="0">
                <a:solidFill>
                  <a:srgbClr val="FF0000"/>
                </a:solidFill>
              </a:rPr>
              <a:t>o la participación en actividades significativas.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rgbClr val="FF0000"/>
                </a:solidFill>
              </a:rPr>
              <a:t>Sentimiento de desapego </a:t>
            </a:r>
            <a:r>
              <a:rPr lang="es-MX" sz="1200" dirty="0">
                <a:solidFill>
                  <a:srgbClr val="FF0000"/>
                </a:solidFill>
              </a:rPr>
              <a:t>o extrañamiento de los demás.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rgbClr val="FF0000"/>
                </a:solidFill>
              </a:rPr>
              <a:t>Incapacidad persistente</a:t>
            </a:r>
            <a:r>
              <a:rPr lang="es-MX" sz="1200" dirty="0">
                <a:solidFill>
                  <a:srgbClr val="FF0000"/>
                </a:solidFill>
              </a:rPr>
              <a:t> de experimentar emociones positivas 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MX" sz="1200" dirty="0">
              <a:solidFill>
                <a:srgbClr val="06AEAA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400" dirty="0"/>
              <a:t>E. Alteración importante de la alerta y reactividad asociada al suceso(s) traumático(s), que comienza o empeora después del suceso(s) traumático(s), como se pone de manifiesto por dos (o más) de las características siguientes: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chemeClr val="accent2">
                    <a:lumMod val="75000"/>
                  </a:schemeClr>
                </a:solidFill>
              </a:rPr>
              <a:t>Comportamiento irritable </a:t>
            </a:r>
            <a:r>
              <a:rPr lang="es-MX" sz="1200" dirty="0">
                <a:solidFill>
                  <a:schemeClr val="accent2">
                    <a:lumMod val="75000"/>
                  </a:schemeClr>
                </a:solidFill>
              </a:rPr>
              <a:t>y arrebatos de furia (con poca o ninguna provocación) que se expresan típicamente como agresión verbal o física contra personas u objetos.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chemeClr val="accent2">
                    <a:lumMod val="75000"/>
                  </a:schemeClr>
                </a:solidFill>
              </a:rPr>
              <a:t>Comportamiento imprudente o autodestructivo.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chemeClr val="accent2">
                    <a:lumMod val="75000"/>
                  </a:schemeClr>
                </a:solidFill>
              </a:rPr>
              <a:t>Hipervigilancia.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chemeClr val="accent2">
                    <a:lumMod val="75000"/>
                  </a:schemeClr>
                </a:solidFill>
              </a:rPr>
              <a:t>Respuesta de sobresalto exagerada.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rgbClr val="7030A0"/>
                </a:solidFill>
              </a:rPr>
              <a:t>Problemas de concentración.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rgbClr val="00B050"/>
                </a:solidFill>
              </a:rPr>
              <a:t>Alteración del sueño.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s-MX" sz="1200" b="1" dirty="0">
              <a:solidFill>
                <a:srgbClr val="06AEAA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400" dirty="0"/>
              <a:t>F. La duración de la alteración (criterios B, C, D y E) es superior a un mes.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MX" sz="14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400" dirty="0"/>
              <a:t>G. La alteración causa malestar clínicamente significativo o deterioro en lo social, laboral u otras áreas importantes del funcionamiento.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MX" sz="14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400" dirty="0"/>
              <a:t>H. La alteración no se puede atribuir a los efectos fisiológicos de una sustancia (ej.: medicamento, alcohol) o a otra afección médica.</a:t>
            </a:r>
            <a:endParaRPr lang="es-CO" sz="14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15EC4EC-ABC1-4668-B407-1F4390FD3A76}"/>
              </a:ext>
            </a:extLst>
          </p:cNvPr>
          <p:cNvSpPr txBox="1"/>
          <p:nvPr/>
        </p:nvSpPr>
        <p:spPr>
          <a:xfrm>
            <a:off x="4804754" y="6590370"/>
            <a:ext cx="7315199" cy="26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APA.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Diagnostic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and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Statistical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Manual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of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Mental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Disorders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,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Fifth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Edition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(DSM-5), APA, Arlington 2013.</a:t>
            </a:r>
          </a:p>
        </p:txBody>
      </p:sp>
      <p:pic>
        <p:nvPicPr>
          <p:cNvPr id="5" name="Picture 2" descr="Brain and mental health icons vector set Free Vector">
            <a:extLst>
              <a:ext uri="{FF2B5EF4-FFF2-40B4-BE49-F238E27FC236}">
                <a16:creationId xmlns:a16="http://schemas.microsoft.com/office/drawing/2014/main" id="{78BD3834-DDBB-45EB-80CE-95A431601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31540" r="537" b="35385"/>
          <a:stretch/>
        </p:blipFill>
        <p:spPr bwMode="auto">
          <a:xfrm>
            <a:off x="2334826" y="1587332"/>
            <a:ext cx="2026037" cy="19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F7C3425-38F0-6B4F-9BA1-34F31C1AD43A}"/>
              </a:ext>
            </a:extLst>
          </p:cNvPr>
          <p:cNvSpPr txBox="1">
            <a:spLocks/>
          </p:cNvSpPr>
          <p:nvPr/>
        </p:nvSpPr>
        <p:spPr>
          <a:xfrm>
            <a:off x="389314" y="30937"/>
            <a:ext cx="4876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AA7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s-CO" dirty="0"/>
              <a:t>Diagnóstico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F77F352-E658-1149-BE4F-411FC910B655}"/>
              </a:ext>
            </a:extLst>
          </p:cNvPr>
          <p:cNvSpPr txBox="1"/>
          <p:nvPr/>
        </p:nvSpPr>
        <p:spPr>
          <a:xfrm>
            <a:off x="655656" y="1125667"/>
            <a:ext cx="3358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DSM 5 </a:t>
            </a:r>
          </a:p>
          <a:p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TEPT:</a:t>
            </a:r>
          </a:p>
        </p:txBody>
      </p:sp>
    </p:spTree>
    <p:extLst>
      <p:ext uri="{BB962C8B-B14F-4D97-AF65-F5344CB8AC3E}">
        <p14:creationId xmlns:p14="http://schemas.microsoft.com/office/powerpoint/2010/main" val="220975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14" y="30937"/>
            <a:ext cx="4876800" cy="1325563"/>
          </a:xfrm>
        </p:spPr>
        <p:txBody>
          <a:bodyPr/>
          <a:lstStyle/>
          <a:p>
            <a:r>
              <a:rPr lang="es-CO" dirty="0"/>
              <a:t>Especificadores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2699" y="918784"/>
            <a:ext cx="6190487" cy="534877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s-CO" sz="2400" b="1" dirty="0"/>
              <a:t>Con síntomas disociativos: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CO" b="1" dirty="0"/>
              <a:t>Despersonalización: </a:t>
            </a:r>
            <a:r>
              <a:rPr lang="es-MX" dirty="0"/>
              <a:t>experiencia persistente o recurrente de un sentimiento de desapego, y como si uno mismo fuera un observador externo del propio proceso mental o corporal.</a:t>
            </a:r>
            <a:endParaRPr lang="es-CO" dirty="0"/>
          </a:p>
          <a:p>
            <a:pPr lvl="1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s-CO" b="1" dirty="0"/>
              <a:t>Desrealización: </a:t>
            </a:r>
            <a:r>
              <a:rPr lang="es-CO" dirty="0"/>
              <a:t>experiencia persistente o recurrente de irrealidad del entorno.</a:t>
            </a:r>
          </a:p>
          <a:p>
            <a:pPr algn="just">
              <a:lnSpc>
                <a:spcPct val="150000"/>
              </a:lnSpc>
            </a:pPr>
            <a:r>
              <a:rPr lang="es-CO" sz="2400" b="1" dirty="0"/>
              <a:t>Con expresión retardada:</a:t>
            </a:r>
          </a:p>
          <a:p>
            <a:pPr lvl="2" algn="just" rtl="0">
              <a:lnSpc>
                <a:spcPct val="150000"/>
              </a:lnSpc>
              <a:buFont typeface="Wingdings" pitchFamily="2" charset="2"/>
              <a:buChar char="§"/>
            </a:pPr>
            <a:r>
              <a:rPr lang="es-CO" dirty="0"/>
              <a:t>&gt;6 meses después del evento.</a:t>
            </a:r>
          </a:p>
          <a:p>
            <a:pPr lvl="1" algn="just"/>
            <a:endParaRPr lang="es-MX" dirty="0"/>
          </a:p>
          <a:p>
            <a:pPr algn="just"/>
            <a:endParaRPr lang="es-ES_tradnl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C6BF7A5-AD3A-4E73-A857-482AFB60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443" r="63868" b="64482"/>
          <a:stretch/>
        </p:blipFill>
        <p:spPr bwMode="auto">
          <a:xfrm>
            <a:off x="2081917" y="1074271"/>
            <a:ext cx="2587737" cy="251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686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C632941-18A1-4C9F-AB3D-D3CB22CF0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24275" cy="1325563"/>
          </a:xfrm>
        </p:spPr>
        <p:txBody>
          <a:bodyPr/>
          <a:lstStyle/>
          <a:p>
            <a:r>
              <a:rPr lang="es-CO" dirty="0"/>
              <a:t>Caso clínico</a:t>
            </a:r>
          </a:p>
        </p:txBody>
      </p:sp>
      <p:pic>
        <p:nvPicPr>
          <p:cNvPr id="7" name="Picture 2" descr="Brain and mental health icons vector set Free Vector">
            <a:extLst>
              <a:ext uri="{FF2B5EF4-FFF2-40B4-BE49-F238E27FC236}">
                <a16:creationId xmlns:a16="http://schemas.microsoft.com/office/drawing/2014/main" id="{93D73382-071B-4BF8-A260-553D9C7DC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1" b="66925"/>
          <a:stretch/>
        </p:blipFill>
        <p:spPr bwMode="auto">
          <a:xfrm>
            <a:off x="1196665" y="1261714"/>
            <a:ext cx="2026037" cy="19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2B991FD4-33D7-4DC5-96FE-B18740273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5381" y="566737"/>
            <a:ext cx="6613366" cy="572452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MX" sz="2400" b="1" dirty="0">
                <a:latin typeface="Montserrat" panose="02000505000000020004"/>
              </a:rPr>
              <a:t>¿Diagnóstico?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s-MX" sz="2400" dirty="0">
                <a:latin typeface="Montserrat" panose="02000505000000020004"/>
              </a:rPr>
              <a:t>Trastorno de estrés agudo y trastorno de estrés postraumático.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s-MX" sz="2400" dirty="0">
                <a:latin typeface="Montserrat" panose="02000505000000020004"/>
              </a:rPr>
              <a:t>Trastorno de adaptación y trastorno de estrés postraumático.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s-MX" sz="2400" dirty="0">
                <a:latin typeface="Montserrat" panose="02000505000000020004"/>
              </a:rPr>
              <a:t>Trastorno de estrés postraumático con síntomas disociativos.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s-MX" sz="2400" dirty="0">
                <a:latin typeface="Montserrat" panose="02000505000000020004"/>
              </a:rPr>
              <a:t>Trastorno de adaptación con síntomas de desrealización.</a:t>
            </a:r>
          </a:p>
          <a:p>
            <a:pPr marL="0" indent="0" algn="just">
              <a:buNone/>
            </a:pPr>
            <a:r>
              <a:rPr lang="es-MX" sz="2400" b="1" dirty="0">
                <a:latin typeface="Montserrat" panose="02000505000000020004"/>
              </a:rPr>
              <a:t>¿Tratamiento farmacológico inicial?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s-MX" sz="2400" dirty="0">
                <a:latin typeface="Montserrat" panose="02000505000000020004"/>
              </a:rPr>
              <a:t>Sertralina 10 mg y psicoterapia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s-MX" sz="2400" dirty="0">
                <a:latin typeface="Montserrat" panose="02000505000000020004"/>
              </a:rPr>
              <a:t>Fluoxetina 20 mg y psicoterapia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s-MX" sz="2400" dirty="0" err="1">
                <a:latin typeface="Montserrat" panose="02000505000000020004"/>
              </a:rPr>
              <a:t>Vortioxetina</a:t>
            </a:r>
            <a:r>
              <a:rPr lang="es-MX" sz="2400" dirty="0">
                <a:latin typeface="Montserrat" panose="02000505000000020004"/>
              </a:rPr>
              <a:t> 10 mg y terapia de exposición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s-MX" sz="2400" dirty="0">
                <a:latin typeface="Montserrat" panose="02000505000000020004"/>
              </a:rPr>
              <a:t>Paroxetina 20 mg y cambios en el estilo de vida</a:t>
            </a:r>
          </a:p>
          <a:p>
            <a:pPr marL="0" indent="0" algn="just">
              <a:buNone/>
            </a:pPr>
            <a:endParaRPr lang="es-MX" sz="2400" dirty="0">
              <a:latin typeface="Montserrat" panose="02000505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904972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9" y="63948"/>
            <a:ext cx="4876800" cy="1325563"/>
          </a:xfrm>
        </p:spPr>
        <p:txBody>
          <a:bodyPr/>
          <a:lstStyle/>
          <a:p>
            <a:r>
              <a:rPr lang="es-CO" dirty="0"/>
              <a:t>Estrés agudo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F378230-380C-4116-AAD3-9F9A6F84A4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7610378"/>
              </p:ext>
            </p:extLst>
          </p:nvPr>
        </p:nvGraphicFramePr>
        <p:xfrm>
          <a:off x="2944541" y="439040"/>
          <a:ext cx="8409259" cy="5979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F8F12F8F-D7D4-4BEA-A892-030F68922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4405" y="303835"/>
            <a:ext cx="4147595" cy="625032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300" b="1" dirty="0">
                <a:solidFill>
                  <a:srgbClr val="00AAA7"/>
                </a:solidFill>
                <a:latin typeface="Montserrat" panose="02000505000000020004"/>
                <a:cs typeface="Times New Roman" panose="02020603050405020304" pitchFamily="18" charset="0"/>
              </a:rPr>
              <a:t>Exposición.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s-CO" sz="2300" b="1" dirty="0">
              <a:solidFill>
                <a:srgbClr val="7030A0"/>
              </a:solidFill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300" dirty="0">
                <a:solidFill>
                  <a:schemeClr val="accent2">
                    <a:lumMod val="75000"/>
                  </a:schemeClr>
                </a:solidFill>
                <a:latin typeface="Montserrat" panose="02000505000000020004"/>
                <a:cs typeface="Times New Roman" panose="02020603050405020304" pitchFamily="18" charset="0"/>
              </a:rPr>
              <a:t>Síntomas evitación.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300" dirty="0">
                <a:solidFill>
                  <a:schemeClr val="accent2">
                    <a:lumMod val="75000"/>
                  </a:schemeClr>
                </a:solidFill>
                <a:latin typeface="Montserrat" panose="02000505000000020004"/>
                <a:cs typeface="Times New Roman" panose="02020603050405020304" pitchFamily="18" charset="0"/>
              </a:rPr>
              <a:t>Síntomas alerta.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s-CO" sz="2300" dirty="0">
              <a:solidFill>
                <a:srgbClr val="0070C0"/>
              </a:solidFill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s-CO" sz="2300" dirty="0">
              <a:solidFill>
                <a:srgbClr val="0070C0"/>
              </a:solidFill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300" dirty="0">
                <a:solidFill>
                  <a:srgbClr val="0070C0"/>
                </a:solidFill>
                <a:latin typeface="Montserrat" panose="02000505000000020004"/>
                <a:cs typeface="Times New Roman" panose="02020603050405020304" pitchFamily="18" charset="0"/>
              </a:rPr>
              <a:t>Síntomas intrusivos.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300" dirty="0">
                <a:solidFill>
                  <a:srgbClr val="0070C0"/>
                </a:solidFill>
                <a:latin typeface="Montserrat" panose="02000505000000020004"/>
                <a:cs typeface="Times New Roman" panose="02020603050405020304" pitchFamily="18" charset="0"/>
              </a:rPr>
              <a:t>Síntomas disociativos.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s-CO" sz="2300" dirty="0">
              <a:solidFill>
                <a:srgbClr val="0070C0"/>
              </a:solidFill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300" dirty="0">
                <a:solidFill>
                  <a:srgbClr val="FF0000"/>
                </a:solidFill>
                <a:latin typeface="Montserrat" panose="02000505000000020004"/>
                <a:cs typeface="Times New Roman" panose="02020603050405020304" pitchFamily="18" charset="0"/>
              </a:rPr>
              <a:t>Ánimo negativo.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s-CO" sz="2800" dirty="0"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300" dirty="0">
                <a:solidFill>
                  <a:srgbClr val="00B050"/>
                </a:solidFill>
                <a:latin typeface="Montserrat" panose="02000505000000020004"/>
                <a:cs typeface="Times New Roman" panose="02020603050405020304" pitchFamily="18" charset="0"/>
              </a:rPr>
              <a:t>Síntomas intrusivos fisiológicos.</a:t>
            </a:r>
          </a:p>
        </p:txBody>
      </p:sp>
      <p:pic>
        <p:nvPicPr>
          <p:cNvPr id="12" name="Picture 2" descr="Brain and mental health icons vector set Free Vector">
            <a:extLst>
              <a:ext uri="{FF2B5EF4-FFF2-40B4-BE49-F238E27FC236}">
                <a16:creationId xmlns:a16="http://schemas.microsoft.com/office/drawing/2014/main" id="{B6A6E69C-D8C4-424D-A03A-142932CE4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2" t="1004" r="33099" b="65921"/>
          <a:stretch/>
        </p:blipFill>
        <p:spPr bwMode="auto">
          <a:xfrm>
            <a:off x="1179237" y="1138572"/>
            <a:ext cx="2420695" cy="23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95162BC6-0218-418D-8345-99AD75DFB9FE}"/>
              </a:ext>
            </a:extLst>
          </p:cNvPr>
          <p:cNvGrpSpPr/>
          <p:nvPr/>
        </p:nvGrpSpPr>
        <p:grpSpPr>
          <a:xfrm>
            <a:off x="4686396" y="99954"/>
            <a:ext cx="1616149" cy="1424762"/>
            <a:chOff x="669848" y="5123497"/>
            <a:chExt cx="1616149" cy="1424762"/>
          </a:xfrm>
          <a:solidFill>
            <a:srgbClr val="00AAA7"/>
          </a:solidFill>
        </p:grpSpPr>
        <p:sp>
          <p:nvSpPr>
            <p:cNvPr id="8" name="Estrella: 8 puntas 7">
              <a:extLst>
                <a:ext uri="{FF2B5EF4-FFF2-40B4-BE49-F238E27FC236}">
                  <a16:creationId xmlns:a16="http://schemas.microsoft.com/office/drawing/2014/main" id="{1B844417-40FA-4DA3-8BA2-690E0DFB01DA}"/>
                </a:ext>
              </a:extLst>
            </p:cNvPr>
            <p:cNvSpPr/>
            <p:nvPr/>
          </p:nvSpPr>
          <p:spPr>
            <a:xfrm>
              <a:off x="669848" y="5123497"/>
              <a:ext cx="1616149" cy="1424762"/>
            </a:xfrm>
            <a:prstGeom prst="star8">
              <a:avLst/>
            </a:prstGeom>
            <a:grpFill/>
            <a:ln>
              <a:solidFill>
                <a:srgbClr val="06AE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152B48"/>
                </a:solidFill>
              </a:endParaRP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0AFBCD39-3921-41F9-8041-AC870AA3C75C}"/>
                </a:ext>
              </a:extLst>
            </p:cNvPr>
            <p:cNvSpPr/>
            <p:nvPr/>
          </p:nvSpPr>
          <p:spPr>
            <a:xfrm>
              <a:off x="1385560" y="5481935"/>
              <a:ext cx="184731" cy="707886"/>
            </a:xfrm>
            <a:prstGeom prst="rect">
              <a:avLst/>
            </a:prstGeom>
            <a:grpFill/>
            <a:ln>
              <a:solidFill>
                <a:srgbClr val="06AEAA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s-ES" sz="4000" b="1" cap="none" spc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152B48"/>
                </a:solidFill>
                <a:effectLst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B4C1B2DC-3E28-DC45-9420-A4BFF97AD2B6}"/>
              </a:ext>
            </a:extLst>
          </p:cNvPr>
          <p:cNvSpPr txBox="1"/>
          <p:nvPr/>
        </p:nvSpPr>
        <p:spPr>
          <a:xfrm>
            <a:off x="4945267" y="627669"/>
            <a:ext cx="13411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  <a:latin typeface="Montserrat" pitchFamily="2" charset="77"/>
              </a:rPr>
              <a:t>3 d - 1 m</a:t>
            </a:r>
          </a:p>
        </p:txBody>
      </p:sp>
    </p:spTree>
    <p:extLst>
      <p:ext uri="{BB962C8B-B14F-4D97-AF65-F5344CB8AC3E}">
        <p14:creationId xmlns:p14="http://schemas.microsoft.com/office/powerpoint/2010/main" val="14368186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443" y="512179"/>
            <a:ext cx="6996974" cy="583364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400" dirty="0">
                <a:solidFill>
                  <a:srgbClr val="06AEAA"/>
                </a:solidFill>
              </a:rPr>
              <a:t>A. </a:t>
            </a:r>
            <a:r>
              <a:rPr lang="es-MX" sz="1400" b="1" dirty="0">
                <a:solidFill>
                  <a:srgbClr val="06AEAA"/>
                </a:solidFill>
              </a:rPr>
              <a:t>Exposición</a:t>
            </a:r>
            <a:r>
              <a:rPr lang="es-MX" sz="1400" dirty="0">
                <a:solidFill>
                  <a:srgbClr val="06AEAA"/>
                </a:solidFill>
              </a:rPr>
              <a:t> a la muerte, lesión grave o violencia sexual, ya sea real o amenaza, en una (o más) de las formas siguientes: 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MX" sz="1200" b="1" dirty="0">
                <a:solidFill>
                  <a:srgbClr val="06AEAA"/>
                </a:solidFill>
              </a:rPr>
              <a:t>Experiencia</a:t>
            </a:r>
            <a:r>
              <a:rPr lang="es-MX" sz="1200" dirty="0">
                <a:solidFill>
                  <a:srgbClr val="06AEAA"/>
                </a:solidFill>
              </a:rPr>
              <a:t> directa del suceso(s) traumático(s). 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MX" sz="1200" b="1" dirty="0">
                <a:solidFill>
                  <a:srgbClr val="06AEAA"/>
                </a:solidFill>
              </a:rPr>
              <a:t>Presencia</a:t>
            </a:r>
            <a:r>
              <a:rPr lang="es-MX" sz="1200" dirty="0">
                <a:solidFill>
                  <a:srgbClr val="06AEAA"/>
                </a:solidFill>
              </a:rPr>
              <a:t> directa del suceso(s) ocurrido a otros. 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MX" sz="1200" b="1" dirty="0">
                <a:solidFill>
                  <a:srgbClr val="06AEAA"/>
                </a:solidFill>
              </a:rPr>
              <a:t>Conocimiento</a:t>
            </a:r>
            <a:r>
              <a:rPr lang="es-MX" sz="1200" dirty="0">
                <a:solidFill>
                  <a:srgbClr val="06AEAA"/>
                </a:solidFill>
              </a:rPr>
              <a:t> de que el suceso(s) traumático(s) ha ocurrido a un familiar próximo o a un amigo íntimo. Suceso(s) ha de haber sido violento o accidental. 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MX" sz="1200" b="1" dirty="0">
                <a:solidFill>
                  <a:srgbClr val="06AEAA"/>
                </a:solidFill>
              </a:rPr>
              <a:t>Exposición repetida </a:t>
            </a:r>
            <a:r>
              <a:rPr lang="es-MX" sz="1200" dirty="0">
                <a:solidFill>
                  <a:srgbClr val="06AEAA"/>
                </a:solidFill>
              </a:rPr>
              <a:t>o extrema a detalles repulsivos del suceso(s) traumático(s).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MX" sz="1200" dirty="0">
              <a:solidFill>
                <a:srgbClr val="06AEAA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400" dirty="0"/>
              <a:t>B. Presencia de nueve (o más) de los síntomas siguientes de alguna de la cinco categorías de intrusión, estado de ánimo negativo, disociación, evitación y alerta, que comienza o empeora después del suceso(s) traumático: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MX" sz="1400" dirty="0"/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es-MX" sz="1400" b="1" dirty="0"/>
              <a:t>Síntomas de intrusión:</a:t>
            </a:r>
          </a:p>
          <a:p>
            <a:pPr marL="1257300" lvl="2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rgbClr val="0070C0"/>
                </a:solidFill>
              </a:rPr>
              <a:t>Recuerdos angustiosos </a:t>
            </a:r>
            <a:r>
              <a:rPr lang="es-MX" sz="1200" dirty="0">
                <a:solidFill>
                  <a:srgbClr val="0070C0"/>
                </a:solidFill>
              </a:rPr>
              <a:t>recurrentes, involuntarios e intrusivos del suceso(s) traumático(s).</a:t>
            </a:r>
          </a:p>
          <a:p>
            <a:pPr marL="1257300" lvl="2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rgbClr val="00B050"/>
                </a:solidFill>
              </a:rPr>
              <a:t>Sueños angustiosos </a:t>
            </a:r>
            <a:r>
              <a:rPr lang="es-MX" sz="1200" dirty="0">
                <a:solidFill>
                  <a:srgbClr val="00B050"/>
                </a:solidFill>
              </a:rPr>
              <a:t>recurrentes en los que el contenido y/o el afecto del sueño está relacionado con el suceso(s). </a:t>
            </a:r>
          </a:p>
          <a:p>
            <a:pPr marL="1257300" lvl="2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rgbClr val="0070C0"/>
                </a:solidFill>
              </a:rPr>
              <a:t>Reacciones disociativas </a:t>
            </a:r>
            <a:r>
              <a:rPr lang="es-MX" sz="1200" dirty="0">
                <a:solidFill>
                  <a:srgbClr val="0070C0"/>
                </a:solidFill>
              </a:rPr>
              <a:t>(ej.: escenas retrospectivas) en las que el individuo siente o actúa como si se repitiera el suceso(s) traumático(s).</a:t>
            </a:r>
          </a:p>
          <a:p>
            <a:pPr marL="1257300" lvl="2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rgbClr val="FF0000"/>
                </a:solidFill>
              </a:rPr>
              <a:t>Malestar psicológico </a:t>
            </a:r>
            <a:r>
              <a:rPr lang="es-MX" sz="1200" dirty="0">
                <a:solidFill>
                  <a:srgbClr val="FF0000"/>
                </a:solidFill>
              </a:rPr>
              <a:t>intenso o prolongado o reacciones fisiológicas importantes en repuesta a factores internos o externos que simbolizan o se parecen a un aspecto del suceso(s) traumático(s).</a:t>
            </a:r>
          </a:p>
          <a:p>
            <a:pPr marL="914400" lvl="2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MX" sz="1200" dirty="0">
              <a:solidFill>
                <a:srgbClr val="06AEAA"/>
              </a:solidFill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es-MX" sz="1400" b="1" dirty="0"/>
              <a:t>Estado de ánimo negativo:</a:t>
            </a:r>
          </a:p>
          <a:p>
            <a:pPr marL="1257300" lvl="2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5"/>
            </a:pPr>
            <a:r>
              <a:rPr lang="es-MX" sz="1200" b="1" dirty="0">
                <a:solidFill>
                  <a:srgbClr val="FF0000"/>
                </a:solidFill>
              </a:rPr>
              <a:t>Incapacidad</a:t>
            </a:r>
            <a:r>
              <a:rPr lang="es-MX" sz="1200" b="1" dirty="0">
                <a:solidFill>
                  <a:srgbClr val="06AEAA"/>
                </a:solidFill>
              </a:rPr>
              <a:t> </a:t>
            </a:r>
            <a:r>
              <a:rPr lang="es-MX" sz="1200" b="1" dirty="0">
                <a:solidFill>
                  <a:srgbClr val="FF0000"/>
                </a:solidFill>
              </a:rPr>
              <a:t>persistente </a:t>
            </a:r>
            <a:r>
              <a:rPr lang="es-MX" sz="1200" dirty="0">
                <a:solidFill>
                  <a:srgbClr val="FF0000"/>
                </a:solidFill>
              </a:rPr>
              <a:t>de experimentar emociones positivas (ej.: felicidad, satisfacción o sentimientos amorosos).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5"/>
            </a:pPr>
            <a:endParaRPr lang="es-CO" sz="12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MX" sz="14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15EC4EC-ABC1-4668-B407-1F4390FD3A76}"/>
              </a:ext>
            </a:extLst>
          </p:cNvPr>
          <p:cNvSpPr txBox="1"/>
          <p:nvPr/>
        </p:nvSpPr>
        <p:spPr>
          <a:xfrm>
            <a:off x="4850443" y="6476988"/>
            <a:ext cx="73415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APA.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Diagnostic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and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Statistical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Manual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of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Mental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Disorders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,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Fifth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Edition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(DSM-5), APA, Arlington 2013.</a:t>
            </a:r>
          </a:p>
        </p:txBody>
      </p:sp>
      <p:pic>
        <p:nvPicPr>
          <p:cNvPr id="5" name="Picture 2" descr="Brain and mental health icons vector set Free Vector">
            <a:extLst>
              <a:ext uri="{FF2B5EF4-FFF2-40B4-BE49-F238E27FC236}">
                <a16:creationId xmlns:a16="http://schemas.microsoft.com/office/drawing/2014/main" id="{78BD3834-DDBB-45EB-80CE-95A431601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31540" r="537" b="35385"/>
          <a:stretch/>
        </p:blipFill>
        <p:spPr bwMode="auto">
          <a:xfrm>
            <a:off x="2551618" y="1895559"/>
            <a:ext cx="2026037" cy="19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378F10C5-3203-5B4D-B81D-D7F89D375E70}"/>
              </a:ext>
            </a:extLst>
          </p:cNvPr>
          <p:cNvSpPr txBox="1">
            <a:spLocks/>
          </p:cNvSpPr>
          <p:nvPr/>
        </p:nvSpPr>
        <p:spPr>
          <a:xfrm>
            <a:off x="455815" y="-49876"/>
            <a:ext cx="4876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AA7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s-CO" dirty="0"/>
              <a:t>Diagnóstico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BE65CE5-C46B-BB46-B902-9712C4F179C1}"/>
              </a:ext>
            </a:extLst>
          </p:cNvPr>
          <p:cNvSpPr txBox="1"/>
          <p:nvPr/>
        </p:nvSpPr>
        <p:spPr>
          <a:xfrm>
            <a:off x="597568" y="985459"/>
            <a:ext cx="3724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DSM 5</a:t>
            </a:r>
            <a:b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</a:br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Trastorno de estrés agudo:</a:t>
            </a:r>
          </a:p>
        </p:txBody>
      </p:sp>
    </p:spTree>
    <p:extLst>
      <p:ext uri="{BB962C8B-B14F-4D97-AF65-F5344CB8AC3E}">
        <p14:creationId xmlns:p14="http://schemas.microsoft.com/office/powerpoint/2010/main" val="10562535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654" y="43759"/>
            <a:ext cx="7401357" cy="596044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MX" sz="1400" b="1" dirty="0"/>
              <a:t>Síntomas disociativos: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es-MX" sz="1200" b="1" dirty="0">
                <a:solidFill>
                  <a:srgbClr val="0070C0"/>
                </a:solidFill>
              </a:rPr>
              <a:t>Sentido de la realidad alterado </a:t>
            </a:r>
            <a:r>
              <a:rPr lang="es-MX" sz="1200" dirty="0">
                <a:solidFill>
                  <a:srgbClr val="0070C0"/>
                </a:solidFill>
              </a:rPr>
              <a:t>del entorno o de uno mismo (p. ej., verse uno mismo desde la perspectiva de otro, estar pasmado, lentitud del tiempo).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es-MX" sz="1200" b="1" dirty="0">
                <a:solidFill>
                  <a:srgbClr val="0070C0"/>
                </a:solidFill>
              </a:rPr>
              <a:t>Incapacidad de recordar </a:t>
            </a:r>
            <a:r>
              <a:rPr lang="es-MX" sz="1200" dirty="0">
                <a:solidFill>
                  <a:srgbClr val="0070C0"/>
                </a:solidFill>
              </a:rPr>
              <a:t>un aspecto importante del suceso(s) traumático(s) (debido típicamente a amnesia disociativa y no a otros factores como una lesión cerebral, alcohol o drogas).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MX" sz="1200" dirty="0">
              <a:solidFill>
                <a:srgbClr val="06AEAA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MX" sz="1400" b="1" dirty="0"/>
              <a:t>Síntomas de evitación: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8"/>
            </a:pPr>
            <a:r>
              <a:rPr lang="es-MX" sz="1200" b="1" dirty="0">
                <a:solidFill>
                  <a:schemeClr val="accent2">
                    <a:lumMod val="75000"/>
                  </a:schemeClr>
                </a:solidFill>
              </a:rPr>
              <a:t>Esfuerzos para evitar recuerdos</a:t>
            </a:r>
            <a:r>
              <a:rPr lang="es-MX" sz="1200" dirty="0">
                <a:solidFill>
                  <a:schemeClr val="accent2">
                    <a:lumMod val="75000"/>
                  </a:schemeClr>
                </a:solidFill>
              </a:rPr>
              <a:t>, pensamientos o sentimientos angustiosos acerca o estrechamente asociados al suceso(s) traumático(s).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8"/>
            </a:pPr>
            <a:r>
              <a:rPr lang="es-MX" sz="1200" b="1" dirty="0">
                <a:solidFill>
                  <a:schemeClr val="accent2">
                    <a:lumMod val="75000"/>
                  </a:schemeClr>
                </a:solidFill>
              </a:rPr>
              <a:t>Esfuerzos para evitar recordatorios externos </a:t>
            </a:r>
            <a:r>
              <a:rPr lang="es-MX" sz="1200" dirty="0">
                <a:solidFill>
                  <a:schemeClr val="accent2">
                    <a:lumMod val="75000"/>
                  </a:schemeClr>
                </a:solidFill>
              </a:rPr>
              <a:t>(personas, lugares, conversaciones, actividades, objetos, situaciones) que despiertan recuerdos, pensamientos o sentimientos angustiosos acerca o estrechamente asociados al suceso(s) traumático(s).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MX" sz="1200" dirty="0">
              <a:solidFill>
                <a:srgbClr val="06AEAA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MX" sz="1400" b="1" dirty="0"/>
              <a:t>Síntomas de alerta: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0"/>
            </a:pPr>
            <a:r>
              <a:rPr lang="es-MX" sz="1200" b="1" dirty="0">
                <a:solidFill>
                  <a:srgbClr val="00B050"/>
                </a:solidFill>
              </a:rPr>
              <a:t>Alteración del sueño </a:t>
            </a:r>
            <a:r>
              <a:rPr lang="es-MX" sz="1200" dirty="0">
                <a:solidFill>
                  <a:srgbClr val="00B050"/>
                </a:solidFill>
              </a:rPr>
              <a:t>(ej.: dificultad para conciliar o continuar el sueño, o sueño inquieto).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0"/>
            </a:pPr>
            <a:r>
              <a:rPr lang="es-MX" sz="1200" b="1" dirty="0">
                <a:solidFill>
                  <a:schemeClr val="accent2">
                    <a:lumMod val="75000"/>
                  </a:schemeClr>
                </a:solidFill>
              </a:rPr>
              <a:t>Comportamiento irritable </a:t>
            </a:r>
            <a:r>
              <a:rPr lang="es-MX" sz="1200" dirty="0">
                <a:solidFill>
                  <a:schemeClr val="accent2">
                    <a:lumMod val="75000"/>
                  </a:schemeClr>
                </a:solidFill>
              </a:rPr>
              <a:t>y arrebatos de furia (con poca o ninguna provocación) que se expresa típicamente como agresión verbal o física contra personas u objetos.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0"/>
            </a:pPr>
            <a:r>
              <a:rPr lang="es-MX" sz="1200" b="1" dirty="0">
                <a:solidFill>
                  <a:schemeClr val="accent2">
                    <a:lumMod val="75000"/>
                  </a:schemeClr>
                </a:solidFill>
              </a:rPr>
              <a:t>Hipervigilancia.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0"/>
            </a:pPr>
            <a:r>
              <a:rPr lang="es-MX" sz="1200" b="1" dirty="0">
                <a:solidFill>
                  <a:srgbClr val="0070C0"/>
                </a:solidFill>
              </a:rPr>
              <a:t>Problemas con la concentración.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10"/>
            </a:pPr>
            <a:r>
              <a:rPr lang="es-MX" sz="1200" b="1" dirty="0">
                <a:solidFill>
                  <a:schemeClr val="accent2">
                    <a:lumMod val="75000"/>
                  </a:schemeClr>
                </a:solidFill>
              </a:rPr>
              <a:t>Respuesta de sobresalto exagerada.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CO" sz="1200" b="1" dirty="0">
              <a:solidFill>
                <a:srgbClr val="06AEAA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200" dirty="0"/>
              <a:t>C. </a:t>
            </a:r>
            <a:r>
              <a:rPr lang="es-MX" sz="1400" dirty="0"/>
              <a:t>La duración del trastorno (síntomas del criterio B) es de tres días a un mes después de la exposición al trauma.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MX" sz="14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400" dirty="0"/>
              <a:t>D. La alteración causa malestar clínicamente significativo o deterioro en lo social, laboral, u otras áreas importantes del funcionamiento.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MX" sz="14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400" dirty="0"/>
              <a:t>E. La alteración no se puede atribuir a los efectos fisiológicos de una sustancia (p. ej.: medicamento o alcohol) u otra afección médica (ej.: traumatismo cerebral leve), y no se explica mejor por un trastorno psicótico breve.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15EC4EC-ABC1-4668-B407-1F4390FD3A76}"/>
              </a:ext>
            </a:extLst>
          </p:cNvPr>
          <p:cNvSpPr txBox="1"/>
          <p:nvPr/>
        </p:nvSpPr>
        <p:spPr>
          <a:xfrm>
            <a:off x="4952984" y="6596390"/>
            <a:ext cx="76712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APA.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Diagnostic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and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Statistical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Manual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of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Mental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Disorders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,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Fifth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Edition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(DSM-5), APA, Arlington 2013.</a:t>
            </a:r>
          </a:p>
        </p:txBody>
      </p:sp>
      <p:pic>
        <p:nvPicPr>
          <p:cNvPr id="5" name="Picture 2" descr="Brain and mental health icons vector set Free Vector">
            <a:extLst>
              <a:ext uri="{FF2B5EF4-FFF2-40B4-BE49-F238E27FC236}">
                <a16:creationId xmlns:a16="http://schemas.microsoft.com/office/drawing/2014/main" id="{78BD3834-DDBB-45EB-80CE-95A431601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31540" r="537" b="35385"/>
          <a:stretch/>
        </p:blipFill>
        <p:spPr bwMode="auto">
          <a:xfrm>
            <a:off x="2494685" y="1800870"/>
            <a:ext cx="2026037" cy="19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FA6032C0-2186-4A6C-8672-15CEA928571C}"/>
              </a:ext>
            </a:extLst>
          </p:cNvPr>
          <p:cNvSpPr txBox="1">
            <a:spLocks/>
          </p:cNvSpPr>
          <p:nvPr/>
        </p:nvSpPr>
        <p:spPr>
          <a:xfrm>
            <a:off x="522317" y="43759"/>
            <a:ext cx="4876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AA7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s-CO" dirty="0"/>
              <a:t>Diagnóstico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A124B3C-5E97-2847-A45C-05A958BB361E}"/>
              </a:ext>
            </a:extLst>
          </p:cNvPr>
          <p:cNvSpPr txBox="1"/>
          <p:nvPr/>
        </p:nvSpPr>
        <p:spPr>
          <a:xfrm>
            <a:off x="636183" y="1111323"/>
            <a:ext cx="3724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DSM 5</a:t>
            </a:r>
            <a:b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</a:br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Trastorno de estrés agudo:</a:t>
            </a:r>
          </a:p>
        </p:txBody>
      </p:sp>
    </p:spTree>
    <p:extLst>
      <p:ext uri="{BB962C8B-B14F-4D97-AF65-F5344CB8AC3E}">
        <p14:creationId xmlns:p14="http://schemas.microsoft.com/office/powerpoint/2010/main" val="24898603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60" y="176776"/>
            <a:ext cx="4876800" cy="1325563"/>
          </a:xfrm>
        </p:spPr>
        <p:txBody>
          <a:bodyPr/>
          <a:lstStyle/>
          <a:p>
            <a:r>
              <a:rPr lang="es-CO" dirty="0"/>
              <a:t>Comorbilidades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5899" y="975088"/>
            <a:ext cx="6574420" cy="5305557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50000"/>
              </a:lnSpc>
              <a:buClr>
                <a:srgbClr val="152B48"/>
              </a:buClr>
            </a:pPr>
            <a:r>
              <a:rPr lang="es-ES_tradnl" dirty="0"/>
              <a:t>Comorbilidad psiquiátrica </a:t>
            </a:r>
            <a:r>
              <a:rPr lang="es-ES_tradnl" dirty="0">
                <a:sym typeface="Wingdings" pitchFamily="2" charset="2"/>
              </a:rPr>
              <a:t>en</a:t>
            </a:r>
            <a:r>
              <a:rPr lang="es-ES_tradnl" dirty="0"/>
              <a:t> 75% :</a:t>
            </a:r>
            <a:endParaRPr lang="es-CO" dirty="0"/>
          </a:p>
          <a:p>
            <a:pPr lvl="1">
              <a:lnSpc>
                <a:spcPct val="15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TDM  </a:t>
            </a:r>
            <a:r>
              <a:rPr lang="es-CO" sz="1800" dirty="0">
                <a:sym typeface="Wingdings" pitchFamily="2" charset="2"/>
              </a:rPr>
              <a:t>hasta 50%.</a:t>
            </a:r>
            <a:endParaRPr lang="es-CO" sz="1800" dirty="0"/>
          </a:p>
          <a:p>
            <a:pPr lvl="1">
              <a:lnSpc>
                <a:spcPct val="15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Trastornos de ansiedad </a:t>
            </a:r>
            <a:r>
              <a:rPr lang="es-CO" sz="1800" dirty="0">
                <a:sym typeface="Wingdings" pitchFamily="2" charset="2"/>
              </a:rPr>
              <a:t>hasta 30%.</a:t>
            </a:r>
            <a:endParaRPr lang="es-CO" sz="1800" dirty="0"/>
          </a:p>
          <a:p>
            <a:pPr lvl="1">
              <a:lnSpc>
                <a:spcPct val="15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TUS / TUA </a:t>
            </a:r>
            <a:r>
              <a:rPr lang="es-CO" sz="1800" dirty="0">
                <a:sym typeface="Wingdings" pitchFamily="2" charset="2"/>
              </a:rPr>
              <a:t>hasta un 30%.</a:t>
            </a:r>
            <a:endParaRPr lang="es-CO" sz="1800" dirty="0"/>
          </a:p>
          <a:p>
            <a:pPr lvl="1">
              <a:lnSpc>
                <a:spcPct val="15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TOD / TDAH.</a:t>
            </a:r>
            <a:endParaRPr lang="es-CO" sz="1800" dirty="0"/>
          </a:p>
          <a:p>
            <a:pPr lvl="1">
              <a:lnSpc>
                <a:spcPct val="15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TLP.</a:t>
            </a:r>
            <a:endParaRPr lang="es-CO" sz="1800" dirty="0"/>
          </a:p>
          <a:p>
            <a:pPr lvl="0">
              <a:lnSpc>
                <a:spcPct val="150000"/>
              </a:lnSpc>
              <a:buClr>
                <a:srgbClr val="152B48"/>
              </a:buClr>
            </a:pPr>
            <a:r>
              <a:rPr lang="es-ES_tradnl" dirty="0"/>
              <a:t>Con TP y trastornos del ánimo </a:t>
            </a:r>
            <a:r>
              <a:rPr lang="es-ES_tradnl" dirty="0">
                <a:sym typeface="Wingdings" pitchFamily="2" charset="2"/>
              </a:rPr>
              <a:t>hay</a:t>
            </a:r>
            <a:r>
              <a:rPr lang="es-ES_tradnl" dirty="0"/>
              <a:t> mayor disfuncionalidad.</a:t>
            </a:r>
            <a:endParaRPr lang="es-CO" dirty="0"/>
          </a:p>
          <a:p>
            <a:pPr lvl="0">
              <a:lnSpc>
                <a:spcPct val="150000"/>
              </a:lnSpc>
              <a:buClr>
                <a:srgbClr val="152B48"/>
              </a:buClr>
            </a:pPr>
            <a:r>
              <a:rPr lang="es-ES_tradnl" dirty="0"/>
              <a:t>Con TLP  </a:t>
            </a:r>
            <a:r>
              <a:rPr lang="es-ES_tradnl" dirty="0">
                <a:sym typeface="Wingdings" pitchFamily="2" charset="2"/>
              </a:rPr>
              <a:t>puede haber p</a:t>
            </a:r>
            <a:r>
              <a:rPr lang="es-ES_tradnl" dirty="0"/>
              <a:t>resencia frecuente de síntomas somáticos y dolor:</a:t>
            </a:r>
            <a:endParaRPr lang="es-CO" dirty="0"/>
          </a:p>
          <a:p>
            <a:pPr lvl="1">
              <a:lnSpc>
                <a:spcPct val="15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Peor calidad de vida / mayor comorbilidad psiquiátrica / mayor riesgo suicida.</a:t>
            </a:r>
            <a:endParaRPr lang="es-CO" sz="1800" dirty="0"/>
          </a:p>
          <a:p>
            <a:pPr lvl="1">
              <a:lnSpc>
                <a:spcPct val="150000"/>
              </a:lnSpc>
              <a:buClr>
                <a:srgbClr val="152B48"/>
              </a:buClr>
            </a:pPr>
            <a:endParaRPr lang="es-MX" dirty="0"/>
          </a:p>
          <a:p>
            <a:pPr>
              <a:lnSpc>
                <a:spcPct val="150000"/>
              </a:lnSpc>
              <a:buClr>
                <a:srgbClr val="152B48"/>
              </a:buClr>
            </a:pPr>
            <a:endParaRPr lang="es-ES_tradnl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C6BF7A5-AD3A-4E73-A857-482AFB60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443" r="63868" b="64482"/>
          <a:stretch/>
        </p:blipFill>
        <p:spPr bwMode="auto">
          <a:xfrm>
            <a:off x="1377350" y="1211357"/>
            <a:ext cx="2482551" cy="241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5802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603" y="147410"/>
            <a:ext cx="4876800" cy="1325563"/>
          </a:xfrm>
        </p:spPr>
        <p:txBody>
          <a:bodyPr/>
          <a:lstStyle/>
          <a:p>
            <a:r>
              <a:rPr lang="es-CO" dirty="0"/>
              <a:t>Desenlaces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2699" y="1356500"/>
            <a:ext cx="6190487" cy="3941214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buClr>
                <a:srgbClr val="152B48"/>
              </a:buClr>
            </a:pPr>
            <a:r>
              <a:rPr lang="es-ES_tradnl" sz="2000" dirty="0"/>
              <a:t>TEPT crónico.</a:t>
            </a:r>
            <a:endParaRPr lang="es-CO" sz="2000" dirty="0"/>
          </a:p>
          <a:p>
            <a:pPr lvl="0">
              <a:lnSpc>
                <a:spcPct val="150000"/>
              </a:lnSpc>
              <a:buClr>
                <a:srgbClr val="152B48"/>
              </a:buClr>
            </a:pPr>
            <a:r>
              <a:rPr lang="es-ES_tradnl" sz="2000" dirty="0"/>
              <a:t>TEPT de inicio retardado.</a:t>
            </a:r>
            <a:endParaRPr lang="es-CO" sz="2000" dirty="0"/>
          </a:p>
          <a:p>
            <a:pPr lvl="0">
              <a:lnSpc>
                <a:spcPct val="150000"/>
              </a:lnSpc>
              <a:buClr>
                <a:srgbClr val="152B48"/>
              </a:buClr>
            </a:pPr>
            <a:r>
              <a:rPr lang="es-ES_tradnl" sz="2000" dirty="0"/>
              <a:t>TEPT complejo.</a:t>
            </a:r>
            <a:endParaRPr lang="es-CO" sz="2000" dirty="0"/>
          </a:p>
          <a:p>
            <a:pPr lvl="0">
              <a:lnSpc>
                <a:spcPct val="150000"/>
              </a:lnSpc>
              <a:buClr>
                <a:srgbClr val="152B48"/>
              </a:buClr>
            </a:pPr>
            <a:r>
              <a:rPr lang="es-ES_tradnl" sz="2000" dirty="0"/>
              <a:t>Curso fluctuante.</a:t>
            </a:r>
            <a:endParaRPr lang="es-CO" sz="2000" dirty="0"/>
          </a:p>
          <a:p>
            <a:pPr lvl="0">
              <a:lnSpc>
                <a:spcPct val="150000"/>
              </a:lnSpc>
              <a:buClr>
                <a:srgbClr val="152B48"/>
              </a:buClr>
            </a:pPr>
            <a:r>
              <a:rPr lang="es-ES_tradnl" sz="2000" dirty="0"/>
              <a:t>Predisposición a nuevo trauma.</a:t>
            </a:r>
            <a:endParaRPr lang="es-CO" sz="2000" dirty="0"/>
          </a:p>
          <a:p>
            <a:pPr lvl="0">
              <a:lnSpc>
                <a:spcPct val="150000"/>
              </a:lnSpc>
              <a:buClr>
                <a:srgbClr val="152B48"/>
              </a:buClr>
            </a:pPr>
            <a:r>
              <a:rPr lang="es-ES_tradnl" sz="2000" dirty="0"/>
              <a:t>Predisposición a victimización.</a:t>
            </a:r>
            <a:endParaRPr lang="es-CO" sz="2000" dirty="0"/>
          </a:p>
          <a:p>
            <a:pPr lvl="1">
              <a:lnSpc>
                <a:spcPct val="150000"/>
              </a:lnSpc>
              <a:buClr>
                <a:srgbClr val="152B48"/>
              </a:buClr>
            </a:pPr>
            <a:endParaRPr lang="es-MX" dirty="0"/>
          </a:p>
          <a:p>
            <a:pPr>
              <a:lnSpc>
                <a:spcPct val="150000"/>
              </a:lnSpc>
              <a:buClr>
                <a:srgbClr val="152B48"/>
              </a:buClr>
            </a:pPr>
            <a:endParaRPr lang="es-ES_tradnl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C6BF7A5-AD3A-4E73-A857-482AFB60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443" r="63868" b="64482"/>
          <a:stretch/>
        </p:blipFill>
        <p:spPr bwMode="auto">
          <a:xfrm>
            <a:off x="1699223" y="1310034"/>
            <a:ext cx="2263177" cy="220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4372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428" y="176439"/>
            <a:ext cx="4876800" cy="1325563"/>
          </a:xfrm>
        </p:spPr>
        <p:txBody>
          <a:bodyPr/>
          <a:lstStyle/>
          <a:p>
            <a:r>
              <a:rPr lang="es-CO" dirty="0"/>
              <a:t>Prevención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364" y="1920198"/>
            <a:ext cx="7002966" cy="3705623"/>
          </a:xfrm>
        </p:spPr>
        <p:txBody>
          <a:bodyPr>
            <a:normAutofit/>
          </a:bodyPr>
          <a:lstStyle/>
          <a:p>
            <a:pPr>
              <a:buClr>
                <a:srgbClr val="152B48"/>
              </a:buClr>
            </a:pPr>
            <a:r>
              <a:rPr lang="es-MX" sz="2400" dirty="0">
                <a:latin typeface="Montserrat" panose="02000505000000020004" pitchFamily="2" charset="0"/>
              </a:rPr>
              <a:t> Evidencia no apoya uso generalizado de intervenciones tempranas.</a:t>
            </a:r>
          </a:p>
          <a:p>
            <a:pPr>
              <a:buClr>
                <a:srgbClr val="152B48"/>
              </a:buClr>
            </a:pPr>
            <a:r>
              <a:rPr lang="es-MX" sz="2400" dirty="0">
                <a:latin typeface="Montserrat" panose="02000505000000020004" pitchFamily="2" charset="0"/>
              </a:rPr>
              <a:t>Estrategias psicológicas.</a:t>
            </a:r>
          </a:p>
          <a:p>
            <a:pPr>
              <a:buClr>
                <a:srgbClr val="152B48"/>
              </a:buClr>
            </a:pPr>
            <a:r>
              <a:rPr lang="es-MX" sz="2400" dirty="0">
                <a:latin typeface="Montserrat" panose="02000505000000020004" pitchFamily="2" charset="0"/>
              </a:rPr>
              <a:t>No se recomienda interrogar a todas las víctimas de trauma. </a:t>
            </a:r>
          </a:p>
          <a:p>
            <a:pPr>
              <a:buClr>
                <a:srgbClr val="152B48"/>
              </a:buClr>
            </a:pPr>
            <a:r>
              <a:rPr lang="es-MX" sz="2400" dirty="0">
                <a:latin typeface="Montserrat" panose="02000505000000020004" pitchFamily="2" charset="0"/>
              </a:rPr>
              <a:t>Preferible identificar y tratar.</a:t>
            </a:r>
          </a:p>
          <a:p>
            <a:pPr>
              <a:buClr>
                <a:srgbClr val="152B48"/>
              </a:buClr>
            </a:pPr>
            <a:r>
              <a:rPr lang="es-MX" sz="2400" dirty="0">
                <a:latin typeface="Montserrat" panose="02000505000000020004" pitchFamily="2" charset="0"/>
              </a:rPr>
              <a:t>Farmacoterapia</a:t>
            </a:r>
            <a:r>
              <a:rPr lang="es-MX" sz="2400" dirty="0"/>
              <a:t>.</a:t>
            </a:r>
          </a:p>
          <a:p>
            <a:pPr>
              <a:buClr>
                <a:srgbClr val="152B48"/>
              </a:buClr>
            </a:pPr>
            <a:r>
              <a:rPr lang="es-MX" sz="2400" dirty="0">
                <a:latin typeface="Montserrat" panose="02000505000000020004" pitchFamily="2" charset="0"/>
              </a:rPr>
              <a:t>Mayoría de estudios no sugieren beneficio.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152B48"/>
              </a:buClr>
            </a:pPr>
            <a:endParaRPr lang="es-CO" sz="2400" dirty="0">
              <a:latin typeface="Montserrat" panose="02000505000000020004"/>
              <a:cs typeface="Times New Roman" panose="02020603050405020304" pitchFamily="18" charset="0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D26B4E76-D14F-4212-A876-F0F4888A82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6" t="2443" r="32635" b="64482"/>
          <a:stretch/>
        </p:blipFill>
        <p:spPr bwMode="auto">
          <a:xfrm>
            <a:off x="1460224" y="1166949"/>
            <a:ext cx="2357033" cy="2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096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04" y="137869"/>
            <a:ext cx="4876800" cy="1325563"/>
          </a:xfrm>
        </p:spPr>
        <p:txBody>
          <a:bodyPr/>
          <a:lstStyle/>
          <a:p>
            <a:r>
              <a:rPr lang="es-CO" dirty="0"/>
              <a:t>Tratamiento</a:t>
            </a: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C6BF7A5-AD3A-4E73-A857-482AFB60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443" r="63868" b="64482"/>
          <a:stretch/>
        </p:blipFill>
        <p:spPr bwMode="auto">
          <a:xfrm>
            <a:off x="1640140" y="1279753"/>
            <a:ext cx="2445327" cy="238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Marcador de contenido 3">
            <a:extLst>
              <a:ext uri="{FF2B5EF4-FFF2-40B4-BE49-F238E27FC236}">
                <a16:creationId xmlns:a16="http://schemas.microsoft.com/office/drawing/2014/main" id="{7149A262-569D-486B-9A2C-17EE3C4916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2278406"/>
              </p:ext>
            </p:extLst>
          </p:nvPr>
        </p:nvGraphicFramePr>
        <p:xfrm>
          <a:off x="4757195" y="800651"/>
          <a:ext cx="7010401" cy="5692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678067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32" y="0"/>
            <a:ext cx="4876800" cy="1325563"/>
          </a:xfrm>
        </p:spPr>
        <p:txBody>
          <a:bodyPr/>
          <a:lstStyle/>
          <a:p>
            <a:r>
              <a:rPr lang="es-CO" dirty="0"/>
              <a:t>Diagnóstico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3332" y="931607"/>
            <a:ext cx="6582136" cy="467538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MX" sz="1600" b="1" dirty="0"/>
              <a:t>Reacción  desadaptativa a un estresante psicosocial identificable o múltiples factores de estrés </a:t>
            </a:r>
            <a:r>
              <a:rPr lang="es-MX" sz="1600" dirty="0"/>
              <a:t>(por ejemplo: divorcio, enfermedad o discapacidad, problemas socioeconómicos, conflictos en el hogar o en el trabajo) que, por lo general, surge dentro de </a:t>
            </a:r>
            <a:r>
              <a:rPr lang="es-MX" sz="1600" b="1" dirty="0"/>
              <a:t>un mes del factor estresante</a:t>
            </a:r>
            <a:r>
              <a:rPr lang="es-MX" sz="1600" dirty="0"/>
              <a:t>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MX" sz="1400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MX" sz="1600" dirty="0"/>
              <a:t>El trastorno se caracteriza por: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400" b="1" dirty="0">
                <a:solidFill>
                  <a:srgbClr val="06AEAA"/>
                </a:solidFill>
              </a:rPr>
              <a:t>La preocupación por el factor estresante o sus consecuencias</a:t>
            </a:r>
            <a:r>
              <a:rPr lang="es-MX" sz="1400" dirty="0">
                <a:solidFill>
                  <a:srgbClr val="06AEAA"/>
                </a:solidFill>
              </a:rPr>
              <a:t>, incluída:</a:t>
            </a:r>
          </a:p>
          <a:p>
            <a:pPr marL="1257300" lvl="2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es-MX" sz="1200" dirty="0">
                <a:solidFill>
                  <a:srgbClr val="06AEAA"/>
                </a:solidFill>
              </a:rPr>
              <a:t> Preocupación excesiva.</a:t>
            </a:r>
          </a:p>
          <a:p>
            <a:pPr marL="1257300" lvl="2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es-MX" sz="1200" dirty="0">
                <a:solidFill>
                  <a:srgbClr val="06AEAA"/>
                </a:solidFill>
              </a:rPr>
              <a:t>Pensamientos recurrentes y angustiosos sobre el factor estresante,.</a:t>
            </a:r>
          </a:p>
          <a:p>
            <a:pPr marL="1257300" lvl="2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es-MX" sz="1200" dirty="0">
                <a:solidFill>
                  <a:srgbClr val="06AEAA"/>
                </a:solidFill>
              </a:rPr>
              <a:t>Cavilación constante sobre sus implicaciones.</a:t>
            </a:r>
          </a:p>
          <a:p>
            <a:pPr marL="800100" lvl="1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400" b="1" dirty="0">
                <a:solidFill>
                  <a:srgbClr val="06AEAA"/>
                </a:solidFill>
              </a:rPr>
              <a:t>La falta de adaptación </a:t>
            </a:r>
            <a:r>
              <a:rPr lang="es-MX" sz="1400" dirty="0">
                <a:solidFill>
                  <a:srgbClr val="06AEAA"/>
                </a:solidFill>
              </a:rPr>
              <a:t>al estrés que provoca un deterioro significativo en la vida personal, familiar, social, educativa, laboral o en otras áreas importantes del funcionamiento.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MX" sz="1400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MX" sz="1600" dirty="0"/>
              <a:t>Los síntomas no son de especificidad o la gravedad suficiente para justificar el diagnóstico de la presencia de otro trastorno mental y del comportamiento y, por lo general</a:t>
            </a:r>
            <a:r>
              <a:rPr lang="es-MX" sz="1600" b="1" dirty="0"/>
              <a:t>, se resuelven dentro de los 6 meses</a:t>
            </a:r>
            <a:r>
              <a:rPr lang="es-MX" sz="1600" dirty="0"/>
              <a:t>, a menos que el factor estresante persista durante más tiempo.</a:t>
            </a:r>
            <a:endParaRPr lang="es-CO" sz="16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MX" sz="1400" dirty="0"/>
          </a:p>
        </p:txBody>
      </p:sp>
      <p:pic>
        <p:nvPicPr>
          <p:cNvPr id="5" name="Picture 2" descr="Brain and mental health icons vector set Free Vector">
            <a:extLst>
              <a:ext uri="{FF2B5EF4-FFF2-40B4-BE49-F238E27FC236}">
                <a16:creationId xmlns:a16="http://schemas.microsoft.com/office/drawing/2014/main" id="{78BD3834-DDBB-45EB-80CE-95A431601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31540" r="537" b="35385"/>
          <a:stretch/>
        </p:blipFill>
        <p:spPr bwMode="auto">
          <a:xfrm>
            <a:off x="2334827" y="1573988"/>
            <a:ext cx="2026037" cy="19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CE53A5D-3D95-F244-B734-073313BFE074}"/>
              </a:ext>
            </a:extLst>
          </p:cNvPr>
          <p:cNvSpPr txBox="1"/>
          <p:nvPr/>
        </p:nvSpPr>
        <p:spPr>
          <a:xfrm>
            <a:off x="557339" y="931607"/>
            <a:ext cx="4495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CIE 11</a:t>
            </a:r>
            <a:b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</a:br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Trastorno de adaptación:</a:t>
            </a:r>
          </a:p>
        </p:txBody>
      </p:sp>
    </p:spTree>
    <p:extLst>
      <p:ext uri="{BB962C8B-B14F-4D97-AF65-F5344CB8AC3E}">
        <p14:creationId xmlns:p14="http://schemas.microsoft.com/office/powerpoint/2010/main" val="13907322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52828"/>
            <a:ext cx="4876800" cy="1325563"/>
          </a:xfrm>
        </p:spPr>
        <p:txBody>
          <a:bodyPr/>
          <a:lstStyle/>
          <a:p>
            <a:r>
              <a:rPr lang="es-CO" dirty="0"/>
              <a:t>Epidemiología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806" y="1104461"/>
            <a:ext cx="7118194" cy="5337097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s-ES_tradnl" dirty="0"/>
              <a:t>Atención primaria general: prevalencia 11-18%:</a:t>
            </a:r>
            <a:endParaRPr lang="es-CO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Enfermedades médicas.</a:t>
            </a:r>
            <a:endParaRPr lang="es-CO" sz="1800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Problemas interpersonales.</a:t>
            </a:r>
            <a:endParaRPr lang="es-CO" sz="1800" dirty="0"/>
          </a:p>
          <a:p>
            <a:pPr lvl="0">
              <a:lnSpc>
                <a:spcPct val="150000"/>
              </a:lnSpc>
            </a:pPr>
            <a:r>
              <a:rPr lang="es-ES_tradnl" dirty="0"/>
              <a:t>Urgencias psiquiátricas:</a:t>
            </a:r>
            <a:endParaRPr lang="es-CO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Prevalencia mujeres hasta 19,2%.</a:t>
            </a:r>
            <a:endParaRPr lang="es-CO" sz="1800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Prevalencia hombres hasta 14,5%.</a:t>
            </a:r>
            <a:endParaRPr lang="es-CO" sz="1800" dirty="0"/>
          </a:p>
          <a:p>
            <a:pPr lvl="0">
              <a:lnSpc>
                <a:spcPct val="150000"/>
              </a:lnSpc>
            </a:pPr>
            <a:r>
              <a:rPr lang="es-ES_tradnl" dirty="0"/>
              <a:t>Interconsultas a psiquiatría de enlace </a:t>
            </a:r>
            <a:r>
              <a:rPr lang="es-ES_tradnl" dirty="0">
                <a:sym typeface="Wingdings" pitchFamily="2" charset="2"/>
              </a:rPr>
              <a:t>en</a:t>
            </a:r>
            <a:r>
              <a:rPr lang="es-ES_tradnl" dirty="0"/>
              <a:t> 12 % del total:</a:t>
            </a:r>
            <a:endParaRPr lang="es-CO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Fase aguda de enfermedad de Novo / cáncer/ obstetricia.</a:t>
            </a:r>
            <a:endParaRPr lang="es-CO" sz="1800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C6BF7A5-AD3A-4E73-A857-482AFB60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443" r="63868" b="64482"/>
          <a:stretch/>
        </p:blipFill>
        <p:spPr bwMode="auto">
          <a:xfrm>
            <a:off x="1321808" y="1205133"/>
            <a:ext cx="2306763" cy="224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2740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828"/>
            <a:ext cx="4876800" cy="1325563"/>
          </a:xfrm>
        </p:spPr>
        <p:txBody>
          <a:bodyPr/>
          <a:lstStyle/>
          <a:p>
            <a:r>
              <a:rPr lang="es-CO" dirty="0"/>
              <a:t>Trastornos adaptativos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806" y="1104461"/>
            <a:ext cx="7118194" cy="5337097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buClr>
                <a:srgbClr val="152B48"/>
              </a:buClr>
            </a:pPr>
            <a:r>
              <a:rPr lang="es-ES_tradnl" dirty="0"/>
              <a:t>Comunes a todas las culturas y grupos de edad.</a:t>
            </a:r>
            <a:endParaRPr lang="es-CO" dirty="0"/>
          </a:p>
          <a:p>
            <a:pPr lvl="0">
              <a:lnSpc>
                <a:spcPct val="150000"/>
              </a:lnSpc>
              <a:buClr>
                <a:srgbClr val="152B48"/>
              </a:buClr>
            </a:pPr>
            <a:r>
              <a:rPr lang="es-ES_tradnl" dirty="0"/>
              <a:t>Prevalencia población general </a:t>
            </a:r>
            <a:r>
              <a:rPr lang="es-ES_tradnl" dirty="0">
                <a:sym typeface="Wingdings" pitchFamily="2" charset="2"/>
              </a:rPr>
              <a:t>en</a:t>
            </a:r>
            <a:r>
              <a:rPr lang="es-ES_tradnl" dirty="0"/>
              <a:t> 11-35%.</a:t>
            </a:r>
            <a:endParaRPr lang="es-CO" dirty="0"/>
          </a:p>
          <a:p>
            <a:pPr lvl="1">
              <a:lnSpc>
                <a:spcPct val="15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Adolescentes </a:t>
            </a:r>
            <a:r>
              <a:rPr lang="es-ES_tradnl" sz="1800" dirty="0">
                <a:sym typeface="Wingdings" pitchFamily="2" charset="2"/>
              </a:rPr>
              <a:t>hasta</a:t>
            </a:r>
            <a:r>
              <a:rPr lang="es-ES_tradnl" sz="1800" dirty="0"/>
              <a:t> 30%.</a:t>
            </a:r>
            <a:endParaRPr lang="es-CO" sz="1800" dirty="0"/>
          </a:p>
          <a:p>
            <a:pPr lvl="1">
              <a:lnSpc>
                <a:spcPct val="15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Adultos mayores </a:t>
            </a:r>
            <a:r>
              <a:rPr lang="es-ES_tradnl" sz="1800" dirty="0">
                <a:sym typeface="Wingdings" pitchFamily="2" charset="2"/>
              </a:rPr>
              <a:t>hasta</a:t>
            </a:r>
            <a:r>
              <a:rPr lang="es-ES_tradnl" sz="1800" dirty="0"/>
              <a:t> 2,3%.</a:t>
            </a:r>
            <a:endParaRPr lang="es-CO" sz="1800" dirty="0"/>
          </a:p>
          <a:p>
            <a:pPr lvl="0">
              <a:lnSpc>
                <a:spcPct val="150000"/>
              </a:lnSpc>
              <a:buClr>
                <a:srgbClr val="152B48"/>
              </a:buClr>
            </a:pPr>
            <a:r>
              <a:rPr lang="es-ES_tradnl" dirty="0"/>
              <a:t>Factores estresantes más frecuentes:</a:t>
            </a:r>
            <a:endParaRPr lang="es-CO" dirty="0"/>
          </a:p>
          <a:p>
            <a:pPr lvl="1">
              <a:lnSpc>
                <a:spcPct val="15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Cambios de residencia / desplazamiento.</a:t>
            </a:r>
            <a:endParaRPr lang="es-CO" sz="1800" dirty="0"/>
          </a:p>
          <a:p>
            <a:pPr lvl="1">
              <a:lnSpc>
                <a:spcPct val="15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Dificultades laborales / financieras.</a:t>
            </a:r>
            <a:endParaRPr lang="es-CO" sz="1800" dirty="0"/>
          </a:p>
          <a:p>
            <a:pPr lvl="1">
              <a:lnSpc>
                <a:spcPct val="15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Conflictos de pareja.</a:t>
            </a:r>
            <a:endParaRPr lang="es-CO" sz="1800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C6BF7A5-AD3A-4E73-A857-482AFB60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443" r="63868" b="64482"/>
          <a:stretch/>
        </p:blipFill>
        <p:spPr bwMode="auto">
          <a:xfrm>
            <a:off x="1423408" y="1368075"/>
            <a:ext cx="2219678" cy="216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79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29075" cy="1325563"/>
          </a:xfrm>
        </p:spPr>
        <p:txBody>
          <a:bodyPr/>
          <a:lstStyle/>
          <a:p>
            <a:r>
              <a:rPr lang="es-CO" dirty="0"/>
              <a:t>Examen mental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651" y="175940"/>
            <a:ext cx="6991349" cy="551497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O" sz="1600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A. Apariencia: 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s-CO" sz="14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Identificación personal general.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s-CO" sz="14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Comportamiento y actividad psicomotora (neurológico básico).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s-CO" sz="14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Apariencia y actitud.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O" sz="1600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B. Discurso (lenguaje).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O" sz="1600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C. Estado de ánimo y afecto:  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s-CO" sz="14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Ánimo. 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s-CO" sz="14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Afecto.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O" sz="1600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D. Pensamiento y percepción: 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CO" sz="1400" dirty="0">
                <a:latin typeface="Montserrat" panose="02000505000000020004"/>
                <a:cs typeface="Times New Roman" panose="02020603050405020304" pitchFamily="18" charset="0"/>
              </a:rPr>
              <a:t>Forma de pensar: a. Productividad b. Continuidad del pensamiento.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CO" sz="1400" dirty="0">
                <a:latin typeface="Montserrat" panose="02000505000000020004"/>
                <a:cs typeface="Times New Roman" panose="02020603050405020304" pitchFamily="18" charset="0"/>
              </a:rPr>
              <a:t>Contenido del pensamiento.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CO" sz="1400" dirty="0">
                <a:latin typeface="Montserrat" panose="02000505000000020004"/>
                <a:cs typeface="Times New Roman" panose="02020603050405020304" pitchFamily="18" charset="0"/>
              </a:rPr>
              <a:t>Alteraciones del pensamiento.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CO" sz="1400" dirty="0">
                <a:latin typeface="Montserrat" panose="02000505000000020004"/>
                <a:cs typeface="Times New Roman" panose="02020603050405020304" pitchFamily="18" charset="0"/>
              </a:rPr>
              <a:t>Alteraciones perceptivas: a. Sensoperceptivo.  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O" sz="1400" dirty="0">
                <a:latin typeface="Montserrat" panose="02000505000000020004"/>
                <a:cs typeface="Times New Roman" panose="02020603050405020304" pitchFamily="18" charset="0"/>
              </a:rPr>
              <a:t>	b. Despersonalización </a:t>
            </a:r>
            <a:r>
              <a:rPr lang="es-CO" sz="14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y desrealización.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O" sz="1600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E. Sensorio: 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CO" sz="1400" dirty="0" err="1">
                <a:latin typeface="Montserrat" panose="02000505000000020004"/>
                <a:cs typeface="Times New Roman" panose="02020603050405020304" pitchFamily="18" charset="0"/>
              </a:rPr>
              <a:t>Alertización</a:t>
            </a:r>
            <a:r>
              <a:rPr lang="es-CO" sz="1400" dirty="0">
                <a:latin typeface="Montserrat" panose="02000505000000020004"/>
                <a:cs typeface="Times New Roman" panose="02020603050405020304" pitchFamily="18" charset="0"/>
              </a:rPr>
              <a:t>.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CO" sz="1400" dirty="0">
                <a:latin typeface="Montserrat" panose="02000505000000020004"/>
                <a:cs typeface="Times New Roman" panose="02020603050405020304" pitchFamily="18" charset="0"/>
              </a:rPr>
              <a:t>Orientación en las tres esferas. 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CO" sz="1400" dirty="0">
                <a:latin typeface="Montserrat" panose="02000505000000020004"/>
                <a:cs typeface="Times New Roman" panose="02020603050405020304" pitchFamily="18" charset="0"/>
              </a:rPr>
              <a:t>Concentración (atención) y cálculo.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CO" sz="1400" dirty="0">
                <a:latin typeface="Montserrat" panose="02000505000000020004"/>
                <a:cs typeface="Times New Roman" panose="02020603050405020304" pitchFamily="18" charset="0"/>
              </a:rPr>
              <a:t>Memoria</a:t>
            </a:r>
            <a:r>
              <a:rPr lang="es-CO" sz="14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: retrógrada y anterógrada.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O" sz="1600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F. Introspección.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O" sz="1600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G. Juicio.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O" sz="1600" b="1" dirty="0"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H. Prospección.</a:t>
            </a:r>
            <a:endParaRPr lang="es-CO" sz="1600" b="1" dirty="0">
              <a:effectLst/>
              <a:latin typeface="Montserrat" panose="020005050000000200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O" sz="1600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I. Inteligencia.</a:t>
            </a:r>
            <a:endParaRPr lang="es-CO" sz="1600" b="1" dirty="0"/>
          </a:p>
        </p:txBody>
      </p:sp>
    </p:spTree>
    <p:extLst>
      <p:ext uri="{BB962C8B-B14F-4D97-AF65-F5344CB8AC3E}">
        <p14:creationId xmlns:p14="http://schemas.microsoft.com/office/powerpoint/2010/main" val="3498224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42512"/>
            <a:ext cx="4876800" cy="1325563"/>
          </a:xfrm>
        </p:spPr>
        <p:txBody>
          <a:bodyPr/>
          <a:lstStyle/>
          <a:p>
            <a:r>
              <a:rPr lang="es-CO" dirty="0"/>
              <a:t>Comorbilidades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486" y="1447582"/>
            <a:ext cx="6477000" cy="2623354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s-ES_tradnl" dirty="0"/>
              <a:t>Trastornos de personalidad </a:t>
            </a:r>
            <a:r>
              <a:rPr lang="es-ES_tradnl" dirty="0">
                <a:sym typeface="Wingdings" pitchFamily="2" charset="2"/>
              </a:rPr>
              <a:t>hasta en</a:t>
            </a:r>
            <a:r>
              <a:rPr lang="es-ES_tradnl" dirty="0"/>
              <a:t> 15-66%.</a:t>
            </a:r>
            <a:endParaRPr lang="es-CO" dirty="0"/>
          </a:p>
          <a:p>
            <a:pPr lvl="0">
              <a:lnSpc>
                <a:spcPct val="150000"/>
              </a:lnSpc>
            </a:pPr>
            <a:r>
              <a:rPr lang="es-ES_tradnl" dirty="0"/>
              <a:t>Trauma infantil.</a:t>
            </a:r>
            <a:endParaRPr lang="es-CO" dirty="0"/>
          </a:p>
          <a:p>
            <a:pPr lvl="0">
              <a:lnSpc>
                <a:spcPct val="150000"/>
              </a:lnSpc>
            </a:pPr>
            <a:r>
              <a:rPr lang="es-ES_tradnl" dirty="0">
                <a:solidFill>
                  <a:schemeClr val="bg2">
                    <a:lumMod val="25000"/>
                  </a:schemeClr>
                </a:solidFill>
              </a:rPr>
              <a:t>Alta reactividad emocional (</a:t>
            </a:r>
            <a:r>
              <a:rPr lang="es-ES_tradnl" dirty="0" err="1">
                <a:solidFill>
                  <a:schemeClr val="bg2">
                    <a:lumMod val="25000"/>
                  </a:schemeClr>
                </a:solidFill>
              </a:rPr>
              <a:t>neuroticismo</a:t>
            </a:r>
            <a:r>
              <a:rPr lang="es-ES_tradnl" dirty="0">
                <a:solidFill>
                  <a:schemeClr val="bg2">
                    <a:lumMod val="25000"/>
                  </a:schemeClr>
                </a:solidFill>
              </a:rPr>
              <a:t>).</a:t>
            </a:r>
            <a:endParaRPr lang="es-CO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es-ES_tradnl" dirty="0"/>
              <a:t>Trastorno por uso de sustancias </a:t>
            </a:r>
            <a:r>
              <a:rPr lang="es-ES_tradnl" dirty="0">
                <a:sym typeface="Wingdings" pitchFamily="2" charset="2"/>
              </a:rPr>
              <a:t>hasta</a:t>
            </a:r>
            <a:r>
              <a:rPr lang="es-ES_tradnl" dirty="0"/>
              <a:t> 59%.</a:t>
            </a:r>
            <a:endParaRPr lang="es-CO" dirty="0"/>
          </a:p>
          <a:p>
            <a:pPr lvl="1">
              <a:lnSpc>
                <a:spcPct val="150000"/>
              </a:lnSpc>
            </a:pPr>
            <a:endParaRPr lang="es-CO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C6BF7A5-AD3A-4E73-A857-482AFB60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443" r="63868" b="64482"/>
          <a:stretch/>
        </p:blipFill>
        <p:spPr bwMode="auto">
          <a:xfrm>
            <a:off x="1250563" y="1773189"/>
            <a:ext cx="2026037" cy="19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6340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43" y="42512"/>
            <a:ext cx="4876800" cy="1325563"/>
          </a:xfrm>
        </p:spPr>
        <p:txBody>
          <a:bodyPr/>
          <a:lstStyle/>
          <a:p>
            <a:r>
              <a:rPr lang="es-CO" dirty="0"/>
              <a:t>Evaluar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828" y="767082"/>
            <a:ext cx="6477000" cy="5337097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s-ES_tradnl" dirty="0"/>
              <a:t>Curso longitudinal de los síntomas: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dirty="0"/>
              <a:t>Duración/ episodios / intensidad/ calidad.</a:t>
            </a:r>
          </a:p>
          <a:p>
            <a:pPr lvl="0">
              <a:lnSpc>
                <a:spcPct val="150000"/>
              </a:lnSpc>
            </a:pPr>
            <a:r>
              <a:rPr lang="es-ES_tradnl" dirty="0"/>
              <a:t>Síntomas vegetativos.</a:t>
            </a:r>
          </a:p>
          <a:p>
            <a:pPr lvl="0">
              <a:lnSpc>
                <a:spcPct val="150000"/>
              </a:lnSpc>
            </a:pPr>
            <a:r>
              <a:rPr lang="es-ES_tradnl" dirty="0"/>
              <a:t>AP rasgos disfuncionales de personalidad.</a:t>
            </a:r>
          </a:p>
          <a:p>
            <a:pPr lvl="0">
              <a:lnSpc>
                <a:spcPct val="150000"/>
              </a:lnSpc>
            </a:pPr>
            <a:r>
              <a:rPr lang="es-ES_tradnl" dirty="0"/>
              <a:t>Antecedentes familiares.</a:t>
            </a:r>
          </a:p>
          <a:p>
            <a:pPr lvl="0">
              <a:lnSpc>
                <a:spcPct val="150000"/>
              </a:lnSpc>
            </a:pPr>
            <a:r>
              <a:rPr lang="es-ES_tradnl" dirty="0"/>
              <a:t>Factores ambientales.</a:t>
            </a:r>
          </a:p>
          <a:p>
            <a:pPr lvl="0">
              <a:lnSpc>
                <a:spcPct val="150000"/>
              </a:lnSpc>
            </a:pPr>
            <a:r>
              <a:rPr lang="es-ES_tradnl" dirty="0"/>
              <a:t>Significado personal del estresor.</a:t>
            </a:r>
          </a:p>
          <a:p>
            <a:pPr lvl="0">
              <a:lnSpc>
                <a:spcPct val="150000"/>
              </a:lnSpc>
            </a:pPr>
            <a:r>
              <a:rPr lang="es-ES_tradnl" dirty="0"/>
              <a:t>Proporción de respuesta frente a estresor.</a:t>
            </a:r>
          </a:p>
          <a:p>
            <a:pPr lvl="0">
              <a:lnSpc>
                <a:spcPct val="150000"/>
              </a:lnSpc>
            </a:pPr>
            <a:r>
              <a:rPr lang="es-ES_tradnl" dirty="0"/>
              <a:t>Contexto cultural.</a:t>
            </a:r>
          </a:p>
          <a:p>
            <a:pPr lvl="1">
              <a:lnSpc>
                <a:spcPct val="150000"/>
              </a:lnSpc>
            </a:pPr>
            <a:endParaRPr lang="es-CO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C6BF7A5-AD3A-4E73-A857-482AFB60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443" r="63868" b="64482"/>
          <a:stretch/>
        </p:blipFill>
        <p:spPr bwMode="auto">
          <a:xfrm>
            <a:off x="1468277" y="1170559"/>
            <a:ext cx="2566694" cy="249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137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76800" cy="1325563"/>
          </a:xfrm>
        </p:spPr>
        <p:txBody>
          <a:bodyPr/>
          <a:lstStyle/>
          <a:p>
            <a:r>
              <a:rPr lang="es-CO" dirty="0"/>
              <a:t>Curso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172" y="760451"/>
            <a:ext cx="6477000" cy="5337097"/>
          </a:xfrm>
        </p:spPr>
        <p:txBody>
          <a:bodyPr>
            <a:normAutofit fontScale="92500"/>
          </a:bodyPr>
          <a:lstStyle/>
          <a:p>
            <a:pPr lvl="0">
              <a:lnSpc>
                <a:spcPct val="150000"/>
              </a:lnSpc>
            </a:pPr>
            <a:r>
              <a:rPr lang="es-ES_tradnl" dirty="0"/>
              <a:t>Poca información sobre estabilidad:</a:t>
            </a:r>
            <a:endParaRPr lang="es-CO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Estabilidad de 37% vs. 73% de trastorno depresivo.</a:t>
            </a:r>
            <a:endParaRPr lang="es-CO" sz="1800" dirty="0"/>
          </a:p>
          <a:p>
            <a:pPr lvl="0">
              <a:lnSpc>
                <a:spcPct val="150000"/>
              </a:lnSpc>
            </a:pPr>
            <a:r>
              <a:rPr lang="es-ES_tradnl" dirty="0"/>
              <a:t>Evolución hacia:</a:t>
            </a:r>
            <a:endParaRPr lang="es-CO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Trastorno depresivo mayor.</a:t>
            </a:r>
            <a:endParaRPr lang="es-CO" sz="1800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Trastorno por uso de sustancias.</a:t>
            </a:r>
            <a:endParaRPr lang="es-CO" sz="1800" dirty="0"/>
          </a:p>
          <a:p>
            <a:pPr lvl="0">
              <a:lnSpc>
                <a:spcPct val="150000"/>
              </a:lnSpc>
            </a:pPr>
            <a:r>
              <a:rPr lang="es-ES_tradnl" dirty="0"/>
              <a:t>Mejor pronóstico que otros trastornos:</a:t>
            </a:r>
            <a:endParaRPr lang="es-CO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dirty="0"/>
              <a:t>Mejoría más rápida.</a:t>
            </a:r>
            <a:endParaRPr lang="es-CO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dirty="0"/>
              <a:t>Menores tasas de recurrencia.</a:t>
            </a:r>
            <a:endParaRPr lang="es-CO" dirty="0"/>
          </a:p>
          <a:p>
            <a:pPr>
              <a:lnSpc>
                <a:spcPct val="150000"/>
              </a:lnSpc>
            </a:pPr>
            <a:r>
              <a:rPr lang="es-CO" dirty="0"/>
              <a:t>Curso menos benigno: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CO" dirty="0"/>
              <a:t>Adolescentes: muerte por suicidio hasta 30% .</a:t>
            </a:r>
          </a:p>
          <a:p>
            <a:pPr lvl="1">
              <a:lnSpc>
                <a:spcPct val="150000"/>
              </a:lnSpc>
            </a:pPr>
            <a:endParaRPr lang="es-CO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C6BF7A5-AD3A-4E73-A857-482AFB60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443" r="63868" b="64482"/>
          <a:stretch/>
        </p:blipFill>
        <p:spPr bwMode="auto">
          <a:xfrm>
            <a:off x="1250563" y="1773189"/>
            <a:ext cx="2026037" cy="19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0820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372" y="176439"/>
            <a:ext cx="4876800" cy="1325563"/>
          </a:xfrm>
        </p:spPr>
        <p:txBody>
          <a:bodyPr/>
          <a:lstStyle/>
          <a:p>
            <a:r>
              <a:rPr lang="es-CO" dirty="0"/>
              <a:t>Tratamiento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172" y="839220"/>
            <a:ext cx="6477000" cy="533709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_tradnl" dirty="0"/>
              <a:t>Poca evidencia </a:t>
            </a:r>
            <a:r>
              <a:rPr lang="es-ES_tradnl" dirty="0">
                <a:sym typeface="Wingdings" pitchFamily="2" charset="2"/>
              </a:rPr>
              <a:t>por falta de ensayos clínicos.</a:t>
            </a:r>
            <a:endParaRPr lang="es-ES_tradnl" dirty="0"/>
          </a:p>
          <a:p>
            <a:pPr>
              <a:lnSpc>
                <a:spcPct val="150000"/>
              </a:lnSpc>
            </a:pPr>
            <a:r>
              <a:rPr lang="es-ES_tradnl" dirty="0"/>
              <a:t>Terapia de soporte: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 err="1"/>
              <a:t>Psicoeducación</a:t>
            </a:r>
            <a:r>
              <a:rPr lang="es-ES_tradnl" sz="1800" dirty="0"/>
              <a:t>.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Terapia cognitivo conductual.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Terapia psicodinámica.</a:t>
            </a:r>
          </a:p>
          <a:p>
            <a:pPr>
              <a:lnSpc>
                <a:spcPct val="150000"/>
              </a:lnSpc>
            </a:pPr>
            <a:r>
              <a:rPr lang="es-ES_tradnl" dirty="0"/>
              <a:t>Terapias breves.</a:t>
            </a:r>
            <a:endParaRPr lang="es-ES_tradnl" dirty="0"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es-ES_tradnl" dirty="0">
                <a:sym typeface="Wingdings" pitchFamily="2" charset="2"/>
              </a:rPr>
              <a:t>Terapias más prolongadas.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>
                <a:sym typeface="Wingdings" pitchFamily="2" charset="2"/>
              </a:rPr>
              <a:t>Sí estresor crónico.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>
                <a:sym typeface="Wingdings" pitchFamily="2" charset="2"/>
              </a:rPr>
              <a:t>Rasgos disfuncionales personalidad.</a:t>
            </a:r>
            <a:endParaRPr lang="es-ES_tradnl" sz="1800" dirty="0"/>
          </a:p>
          <a:p>
            <a:pPr lvl="1">
              <a:lnSpc>
                <a:spcPct val="150000"/>
              </a:lnSpc>
            </a:pPr>
            <a:endParaRPr lang="es-CO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C6BF7A5-AD3A-4E73-A857-482AFB60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443" r="63868" b="64482"/>
          <a:stretch/>
        </p:blipFill>
        <p:spPr bwMode="auto">
          <a:xfrm>
            <a:off x="1352163" y="1142508"/>
            <a:ext cx="2348980" cy="228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9501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7" y="147411"/>
            <a:ext cx="4876800" cy="1325563"/>
          </a:xfrm>
        </p:spPr>
        <p:txBody>
          <a:bodyPr/>
          <a:lstStyle/>
          <a:p>
            <a:r>
              <a:rPr lang="es-CO" dirty="0"/>
              <a:t>Tratamiento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8257" y="760451"/>
            <a:ext cx="6477000" cy="5337097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50000"/>
              </a:lnSpc>
            </a:pPr>
            <a:r>
              <a:rPr lang="es-ES_tradnl" b="1" dirty="0"/>
              <a:t>Disminuir o remover el estresor:</a:t>
            </a:r>
            <a:endParaRPr lang="es-CO" b="1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Técnicas de resolución de problemas.</a:t>
            </a:r>
            <a:endParaRPr lang="es-CO" sz="1800" dirty="0"/>
          </a:p>
          <a:p>
            <a:pPr lvl="0">
              <a:lnSpc>
                <a:spcPct val="150000"/>
              </a:lnSpc>
            </a:pPr>
            <a:r>
              <a:rPr lang="es-ES_tradnl" b="1" dirty="0"/>
              <a:t>Medidas para facilitar adaptación:</a:t>
            </a:r>
            <a:endParaRPr lang="es-CO" b="1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Psicoeducación y resolución de problemas</a:t>
            </a:r>
            <a:endParaRPr lang="es-CO" sz="1800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Reestructuración cognitiva</a:t>
            </a:r>
            <a:endParaRPr lang="es-CO" sz="1800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Reclutar red de apoyo</a:t>
            </a:r>
            <a:endParaRPr lang="es-CO" sz="1800" dirty="0"/>
          </a:p>
          <a:p>
            <a:pPr lvl="0">
              <a:lnSpc>
                <a:spcPct val="150000"/>
              </a:lnSpc>
            </a:pPr>
            <a:r>
              <a:rPr lang="es-ES_tradnl" b="1" dirty="0"/>
              <a:t>Modificar respuesta a estresor:</a:t>
            </a:r>
            <a:endParaRPr lang="es-CO" b="1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Disminuir síntomas </a:t>
            </a:r>
            <a:r>
              <a:rPr lang="es-ES_tradnl" sz="1800" dirty="0">
                <a:sym typeface="Wingdings" pitchFamily="2" charset="2"/>
              </a:rPr>
              <a:t>con</a:t>
            </a:r>
            <a:r>
              <a:rPr lang="es-ES_tradnl" sz="1800" dirty="0"/>
              <a:t> técnicas de relajación.</a:t>
            </a:r>
            <a:endParaRPr lang="es-CO" sz="1800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Facilitar expresión emocional/ pensamientos/ hechos: Terapia de aceptación y compromiso.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s-ES_tradnl" sz="1800" dirty="0"/>
              <a:t>Cambios conductuales </a:t>
            </a:r>
            <a:r>
              <a:rPr lang="es-ES_tradnl" sz="1800" dirty="0">
                <a:sym typeface="Wingdings" pitchFamily="2" charset="2"/>
              </a:rPr>
              <a:t>con</a:t>
            </a:r>
            <a:r>
              <a:rPr lang="es-ES_tradnl" sz="1800" dirty="0"/>
              <a:t> componente de Terapia dialéctico comportamental.</a:t>
            </a:r>
            <a:endParaRPr lang="es-CO" sz="1800" dirty="0"/>
          </a:p>
          <a:p>
            <a:pPr lvl="1">
              <a:lnSpc>
                <a:spcPct val="150000"/>
              </a:lnSpc>
            </a:pPr>
            <a:endParaRPr lang="es-CO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C6BF7A5-AD3A-4E73-A857-482AFB60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443" r="63868" b="64482"/>
          <a:stretch/>
        </p:blipFill>
        <p:spPr bwMode="auto">
          <a:xfrm>
            <a:off x="1250563" y="1773189"/>
            <a:ext cx="2026037" cy="19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0456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03868"/>
            <a:ext cx="4876800" cy="1325563"/>
          </a:xfrm>
        </p:spPr>
        <p:txBody>
          <a:bodyPr/>
          <a:lstStyle/>
          <a:p>
            <a:r>
              <a:rPr lang="es-CO" dirty="0"/>
              <a:t>Tratamiento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902" y="1076780"/>
            <a:ext cx="6477000" cy="5337097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b="1" dirty="0"/>
              <a:t>No suele ser necesario.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b="1" dirty="0"/>
              <a:t>Control sintomático: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Insomnio.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Ansiedad.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Crisis de pánico.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b="1" dirty="0"/>
              <a:t>Benzodiacepinas ciclo corto: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Síntomas de rebote.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b="1" dirty="0"/>
              <a:t>Antidepresivos: evidencia escasa.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b="1" dirty="0"/>
              <a:t>Hipnóticos: </a:t>
            </a:r>
            <a:r>
              <a:rPr lang="es-ES_tradnl" b="1" dirty="0" err="1"/>
              <a:t>trazodona</a:t>
            </a:r>
            <a:r>
              <a:rPr lang="es-ES_tradnl" b="1" dirty="0"/>
              <a:t>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MX" dirty="0"/>
              <a:t>Como manejo de aumentación: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MX" sz="1800" dirty="0"/>
              <a:t>Si psicoterapia es insuficiente.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MX" dirty="0"/>
              <a:t>Uso breve.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endParaRPr lang="es-ES_tradnl" b="1" dirty="0"/>
          </a:p>
          <a:p>
            <a:pPr lvl="1">
              <a:lnSpc>
                <a:spcPct val="100000"/>
              </a:lnSpc>
              <a:buClr>
                <a:srgbClr val="152B48"/>
              </a:buClr>
            </a:pPr>
            <a:endParaRPr lang="es-CO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C6BF7A5-AD3A-4E73-A857-482AFB60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443" r="63868" b="64482"/>
          <a:stretch/>
        </p:blipFill>
        <p:spPr bwMode="auto">
          <a:xfrm>
            <a:off x="1336323" y="1410153"/>
            <a:ext cx="2259241" cy="21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1343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1D1C178-5252-44D9-AF16-5D45D90C6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3324" y="566737"/>
            <a:ext cx="6467471" cy="572452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MX" sz="2400" b="1" dirty="0">
                <a:latin typeface="Montserrat" panose="02000505000000020004"/>
              </a:rPr>
              <a:t>Laura </a:t>
            </a:r>
            <a:r>
              <a:rPr lang="es-MX" sz="2400" dirty="0">
                <a:latin typeface="Montserrat" panose="02000505000000020004"/>
              </a:rPr>
              <a:t>de 26 años, sin antecedentes personales o familiares. Hace un año falleció su abuelo materno con quien era muy cercana. Hace seis meses su madre presentó una masa abdominal y le han estado descartando una condición oncológica. Consulta porque hace dos meses se quedó </a:t>
            </a:r>
            <a:r>
              <a:rPr lang="es-MX" sz="2400" b="1" dirty="0">
                <a:latin typeface="Montserrat" panose="02000505000000020004"/>
              </a:rPr>
              <a:t>encerrada en un ascensor por casi 30 minutos después de la explosión de un transformador </a:t>
            </a:r>
            <a:r>
              <a:rPr lang="es-MX" sz="2400" dirty="0">
                <a:latin typeface="Montserrat" panose="02000505000000020004"/>
              </a:rPr>
              <a:t>cerca del edificio donde vive. Desde eso se siente </a:t>
            </a:r>
            <a:r>
              <a:rPr lang="es-MX" sz="2400" b="1" dirty="0">
                <a:latin typeface="Montserrat" panose="02000505000000020004"/>
              </a:rPr>
              <a:t>tensa, con ánimo triste</a:t>
            </a:r>
            <a:r>
              <a:rPr lang="es-MX" sz="2400" dirty="0">
                <a:latin typeface="Montserrat" panose="02000505000000020004"/>
              </a:rPr>
              <a:t>, cada vez que ve un ascensor empieza a </a:t>
            </a:r>
            <a:r>
              <a:rPr lang="es-MX" sz="2400" b="1" dirty="0">
                <a:latin typeface="Montserrat" panose="02000505000000020004"/>
              </a:rPr>
              <a:t>recordar lo sucedido, siente que vuelve a estar encerrada, ha tenido insomnio y pesadillas, y en algunos momentos siente que todo es muy irreal</a:t>
            </a:r>
            <a:r>
              <a:rPr lang="es-MX" sz="2400" dirty="0">
                <a:latin typeface="Montserrat" panose="02000505000000020004"/>
              </a:rPr>
              <a:t>, como si no perteneciera a este mundo. Intentó tomar un medicamento homeopático pero cada vez se siente más vulnerable por lo que busca ayuda.</a:t>
            </a:r>
            <a:endParaRPr lang="es-CO" sz="1400" b="1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C632941-18A1-4C9F-AB3D-D3CB22CF0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24275" cy="1325563"/>
          </a:xfrm>
        </p:spPr>
        <p:txBody>
          <a:bodyPr/>
          <a:lstStyle/>
          <a:p>
            <a:r>
              <a:rPr lang="es-CO" dirty="0"/>
              <a:t>Caso clínico</a:t>
            </a:r>
          </a:p>
        </p:txBody>
      </p:sp>
      <p:pic>
        <p:nvPicPr>
          <p:cNvPr id="7" name="Picture 2" descr="Brain and mental health icons vector set Free Vector">
            <a:extLst>
              <a:ext uri="{FF2B5EF4-FFF2-40B4-BE49-F238E27FC236}">
                <a16:creationId xmlns:a16="http://schemas.microsoft.com/office/drawing/2014/main" id="{93D73382-071B-4BF8-A260-553D9C7DC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1" b="66925"/>
          <a:stretch/>
        </p:blipFill>
        <p:spPr bwMode="auto">
          <a:xfrm>
            <a:off x="1196665" y="1261714"/>
            <a:ext cx="2026037" cy="19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3580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C632941-18A1-4C9F-AB3D-D3CB22CF0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24275" cy="1325563"/>
          </a:xfrm>
        </p:spPr>
        <p:txBody>
          <a:bodyPr/>
          <a:lstStyle/>
          <a:p>
            <a:r>
              <a:rPr lang="es-CO" dirty="0"/>
              <a:t>Caso clínico</a:t>
            </a:r>
          </a:p>
        </p:txBody>
      </p:sp>
      <p:pic>
        <p:nvPicPr>
          <p:cNvPr id="7" name="Picture 2" descr="Brain and mental health icons vector set Free Vector">
            <a:extLst>
              <a:ext uri="{FF2B5EF4-FFF2-40B4-BE49-F238E27FC236}">
                <a16:creationId xmlns:a16="http://schemas.microsoft.com/office/drawing/2014/main" id="{93D73382-071B-4BF8-A260-553D9C7DC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1" b="66925"/>
          <a:stretch/>
        </p:blipFill>
        <p:spPr bwMode="auto">
          <a:xfrm>
            <a:off x="1196665" y="1261714"/>
            <a:ext cx="2026037" cy="19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782108FC-9A53-4E1E-ADCD-159D29117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6955" y="566737"/>
            <a:ext cx="6613366" cy="572452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MX" sz="2400" b="1" dirty="0">
                <a:latin typeface="Montserrat" panose="02000505000000020004"/>
              </a:rPr>
              <a:t>¿Diagnóstico?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s-MX" sz="2400" dirty="0">
                <a:latin typeface="Montserrat" panose="02000505000000020004"/>
              </a:rPr>
              <a:t>Trastorno de estrés agudo y trastorno de estrés postraumático.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s-MX" sz="2400" dirty="0">
                <a:latin typeface="Montserrat" panose="02000505000000020004"/>
              </a:rPr>
              <a:t>Trastorno de adaptación y trastorno de estrés postraumático.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s-MX" sz="2400" dirty="0">
                <a:highlight>
                  <a:srgbClr val="00FFFF"/>
                </a:highlight>
                <a:latin typeface="Montserrat" panose="02000505000000020004"/>
              </a:rPr>
              <a:t>Trastorno de estrés postraumático con síntomas disociativos.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s-MX" sz="2400" dirty="0">
                <a:latin typeface="Montserrat" panose="02000505000000020004"/>
              </a:rPr>
              <a:t>Trastorno de adaptación con síntomas de desrealización.</a:t>
            </a:r>
          </a:p>
          <a:p>
            <a:pPr marL="0" indent="0" algn="just">
              <a:buNone/>
            </a:pPr>
            <a:r>
              <a:rPr lang="es-MX" sz="2400" b="1" dirty="0">
                <a:latin typeface="Montserrat" panose="02000505000000020004"/>
              </a:rPr>
              <a:t>¿Tratamiento farmacológico inicial?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s-MX" sz="2400" dirty="0">
                <a:latin typeface="Montserrat" panose="02000505000000020004"/>
              </a:rPr>
              <a:t>Sertralina 10 mg y psicoterapia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s-MX" sz="2400" dirty="0">
                <a:highlight>
                  <a:srgbClr val="00FFFF"/>
                </a:highlight>
                <a:latin typeface="Montserrat" panose="02000505000000020004"/>
              </a:rPr>
              <a:t>Fluoxetina 20 mg y psicoterapia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s-MX" sz="2400" dirty="0" err="1">
                <a:latin typeface="Montserrat" panose="02000505000000020004"/>
              </a:rPr>
              <a:t>Vortioxetina</a:t>
            </a:r>
            <a:r>
              <a:rPr lang="es-MX" sz="2400" dirty="0">
                <a:latin typeface="Montserrat" panose="02000505000000020004"/>
              </a:rPr>
              <a:t> 10 mg y terapia de exposición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s-MX" sz="2400" dirty="0">
                <a:latin typeface="Montserrat" panose="02000505000000020004"/>
              </a:rPr>
              <a:t>Paroxetina 20 mg y cambios en el estilo de vida</a:t>
            </a:r>
          </a:p>
          <a:p>
            <a:pPr marL="0" indent="0" algn="just">
              <a:buNone/>
            </a:pPr>
            <a:endParaRPr lang="es-MX" sz="2400" dirty="0">
              <a:latin typeface="Montserrat" panose="02000505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21805791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cias - Fundación Hospital General de la Santísima Trinidad">
            <a:extLst>
              <a:ext uri="{FF2B5EF4-FFF2-40B4-BE49-F238E27FC236}">
                <a16:creationId xmlns:a16="http://schemas.microsoft.com/office/drawing/2014/main" id="{B9D22B31-D616-4B62-89F2-BB5EA514D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274" y="398721"/>
            <a:ext cx="7867451" cy="344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684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85" y="36512"/>
            <a:ext cx="4876800" cy="1325563"/>
          </a:xfrm>
        </p:spPr>
        <p:txBody>
          <a:bodyPr/>
          <a:lstStyle/>
          <a:p>
            <a:r>
              <a:rPr lang="es-CO" dirty="0"/>
              <a:t>Modelo clínico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DE5748A-05DC-4D75-B1AB-EB03BFA3B715}"/>
              </a:ext>
            </a:extLst>
          </p:cNvPr>
          <p:cNvGraphicFramePr/>
          <p:nvPr/>
        </p:nvGraphicFramePr>
        <p:xfrm>
          <a:off x="3601844" y="530096"/>
          <a:ext cx="8590156" cy="5803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Brain and mental health icons vector set Free Vector">
            <a:extLst>
              <a:ext uri="{FF2B5EF4-FFF2-40B4-BE49-F238E27FC236}">
                <a16:creationId xmlns:a16="http://schemas.microsoft.com/office/drawing/2014/main" id="{3FBEBA1B-81C8-4740-B8F2-11BF360AE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7" t="30483" r="1874" b="36442"/>
          <a:stretch/>
        </p:blipFill>
        <p:spPr bwMode="auto">
          <a:xfrm>
            <a:off x="1185130" y="1058136"/>
            <a:ext cx="2535533" cy="246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7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12" y="124592"/>
            <a:ext cx="4876800" cy="1325563"/>
          </a:xfrm>
        </p:spPr>
        <p:txBody>
          <a:bodyPr/>
          <a:lstStyle/>
          <a:p>
            <a:r>
              <a:rPr lang="es-CO" dirty="0"/>
              <a:t>Esferas clínicas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0FC27311-E450-4450-8AF9-5A6E3998B0FE}"/>
              </a:ext>
            </a:extLst>
          </p:cNvPr>
          <p:cNvGraphicFramePr/>
          <p:nvPr/>
        </p:nvGraphicFramePr>
        <p:xfrm>
          <a:off x="4351454" y="86463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Brain and mental health icons vector set Free Vector">
            <a:extLst>
              <a:ext uri="{FF2B5EF4-FFF2-40B4-BE49-F238E27FC236}">
                <a16:creationId xmlns:a16="http://schemas.microsoft.com/office/drawing/2014/main" id="{0BFB2E38-7802-43B7-BDF2-99762F85E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7" t="30483" r="1874" b="36442"/>
          <a:stretch/>
        </p:blipFill>
        <p:spPr bwMode="auto">
          <a:xfrm>
            <a:off x="1401565" y="1112850"/>
            <a:ext cx="2638420" cy="256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656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6944C1-B805-466F-A206-F6E22CAFC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4827" y="1499734"/>
            <a:ext cx="8604767" cy="2387600"/>
          </a:xfrm>
        </p:spPr>
        <p:txBody>
          <a:bodyPr>
            <a:normAutofit/>
          </a:bodyPr>
          <a:lstStyle/>
          <a:p>
            <a:r>
              <a:rPr lang="es-CO" sz="4800" dirty="0"/>
              <a:t>Trastorno obsesivo compulsivo</a:t>
            </a:r>
          </a:p>
        </p:txBody>
      </p:sp>
    </p:spTree>
    <p:extLst>
      <p:ext uri="{BB962C8B-B14F-4D97-AF65-F5344CB8AC3E}">
        <p14:creationId xmlns:p14="http://schemas.microsoft.com/office/powerpoint/2010/main" val="38271170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CD1CFEA7-C285-4D64-B998-B77C0839C080}" vid="{BECAA0F5-D504-4101-B8E0-AAB2FE77096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PlantillaNuevoFR2020</Template>
  <TotalTime>4161</TotalTime>
  <Words>5158</Words>
  <Application>Microsoft Office PowerPoint</Application>
  <PresentationFormat>Widescreen</PresentationFormat>
  <Paragraphs>756</Paragraphs>
  <Slides>68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Calibri</vt:lpstr>
      <vt:lpstr>Courier New</vt:lpstr>
      <vt:lpstr>Montserrat</vt:lpstr>
      <vt:lpstr>Wingdings</vt:lpstr>
      <vt:lpstr>Tema de Office</vt:lpstr>
      <vt:lpstr>TRASTORNO OBSESIVO COMPULSIVO Y TRASTORNOS RELACIONADOS AL TRAUMA</vt:lpstr>
      <vt:lpstr>PowerPoint Presentation</vt:lpstr>
      <vt:lpstr>PowerPoint Presentation</vt:lpstr>
      <vt:lpstr>Caso clínico</vt:lpstr>
      <vt:lpstr>Caso clínico</vt:lpstr>
      <vt:lpstr>Examen mental</vt:lpstr>
      <vt:lpstr>Modelo clínico</vt:lpstr>
      <vt:lpstr>Esferas clínicas</vt:lpstr>
      <vt:lpstr>Trastorno obsesivo compulsivo</vt:lpstr>
      <vt:lpstr>Clasificación DSM-5</vt:lpstr>
      <vt:lpstr>Introducción</vt:lpstr>
      <vt:lpstr>Epidemiología</vt:lpstr>
      <vt:lpstr>Epidemiología</vt:lpstr>
      <vt:lpstr>Etiopatogenia</vt:lpstr>
      <vt:lpstr>Neuro- biología</vt:lpstr>
      <vt:lpstr>Neuro- biología</vt:lpstr>
      <vt:lpstr>Síntomas</vt:lpstr>
      <vt:lpstr>Etiología</vt:lpstr>
      <vt:lpstr>Manifestaciones</vt:lpstr>
      <vt:lpstr>Manifestaciones</vt:lpstr>
      <vt:lpstr>TOC</vt:lpstr>
      <vt:lpstr>Diagnóstico</vt:lpstr>
      <vt:lpstr>Comorbilidades</vt:lpstr>
      <vt:lpstr>Tratamiento</vt:lpstr>
      <vt:lpstr>Tratamiento</vt:lpstr>
      <vt:lpstr>Tratamiento</vt:lpstr>
      <vt:lpstr>Tratamiento</vt:lpstr>
      <vt:lpstr>Farmacoterapia</vt:lpstr>
      <vt:lpstr>Tratamiento</vt:lpstr>
      <vt:lpstr>Pronóstico</vt:lpstr>
      <vt:lpstr>Trastornos relacionados con trauma</vt:lpstr>
      <vt:lpstr>Clasificación DSM-5</vt:lpstr>
      <vt:lpstr>Evento vital</vt:lpstr>
      <vt:lpstr>Trauma</vt:lpstr>
      <vt:lpstr>Clasificación</vt:lpstr>
      <vt:lpstr>Resiliencia</vt:lpstr>
      <vt:lpstr>PowerPoint Presentation</vt:lpstr>
      <vt:lpstr>Fisiopatología</vt:lpstr>
      <vt:lpstr>Fisiopatología</vt:lpstr>
      <vt:lpstr>Curso clínico</vt:lpstr>
      <vt:lpstr>Síntomas</vt:lpstr>
      <vt:lpstr>Presentación</vt:lpstr>
      <vt:lpstr>TEPT</vt:lpstr>
      <vt:lpstr>Relación</vt:lpstr>
      <vt:lpstr>Consecuencias</vt:lpstr>
      <vt:lpstr>TEPT</vt:lpstr>
      <vt:lpstr>Diagnóstico</vt:lpstr>
      <vt:lpstr>PowerPoint Presentation</vt:lpstr>
      <vt:lpstr>Especificadores</vt:lpstr>
      <vt:lpstr>Estrés agudo</vt:lpstr>
      <vt:lpstr>PowerPoint Presentation</vt:lpstr>
      <vt:lpstr>PowerPoint Presentation</vt:lpstr>
      <vt:lpstr>Comorbilidades</vt:lpstr>
      <vt:lpstr>Desenlaces</vt:lpstr>
      <vt:lpstr>Prevención</vt:lpstr>
      <vt:lpstr>Tratamiento</vt:lpstr>
      <vt:lpstr>Diagnóstico</vt:lpstr>
      <vt:lpstr>Epidemiología</vt:lpstr>
      <vt:lpstr>Trastornos adaptativos</vt:lpstr>
      <vt:lpstr>Comorbilidades</vt:lpstr>
      <vt:lpstr>Evaluar</vt:lpstr>
      <vt:lpstr>Curso</vt:lpstr>
      <vt:lpstr>Tratamiento</vt:lpstr>
      <vt:lpstr>Tratamiento</vt:lpstr>
      <vt:lpstr>Tratamiento</vt:lpstr>
      <vt:lpstr>Caso clínico</vt:lpstr>
      <vt:lpstr>Caso clínico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ana.cardonaga@outlook.es</dc:creator>
  <cp:lastModifiedBy>ana.cardonaga@outlook.es</cp:lastModifiedBy>
  <cp:revision>151</cp:revision>
  <dcterms:created xsi:type="dcterms:W3CDTF">2020-11-12T02:46:13Z</dcterms:created>
  <dcterms:modified xsi:type="dcterms:W3CDTF">2020-12-17T19:06:52Z</dcterms:modified>
</cp:coreProperties>
</file>