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257" r:id="rId3"/>
    <p:sldId id="302" r:id="rId4"/>
    <p:sldId id="258" r:id="rId5"/>
    <p:sldId id="272" r:id="rId6"/>
    <p:sldId id="303" r:id="rId7"/>
    <p:sldId id="304" r:id="rId8"/>
    <p:sldId id="279" r:id="rId9"/>
    <p:sldId id="306" r:id="rId10"/>
    <p:sldId id="307" r:id="rId11"/>
    <p:sldId id="308" r:id="rId12"/>
    <p:sldId id="309" r:id="rId13"/>
    <p:sldId id="310" r:id="rId14"/>
    <p:sldId id="282" r:id="rId15"/>
    <p:sldId id="274" r:id="rId16"/>
    <p:sldId id="276" r:id="rId17"/>
    <p:sldId id="278" r:id="rId18"/>
    <p:sldId id="284" r:id="rId19"/>
    <p:sldId id="312" r:id="rId20"/>
    <p:sldId id="286" r:id="rId21"/>
    <p:sldId id="285" r:id="rId22"/>
    <p:sldId id="287" r:id="rId23"/>
    <p:sldId id="288" r:id="rId24"/>
    <p:sldId id="289" r:id="rId25"/>
    <p:sldId id="292" r:id="rId26"/>
    <p:sldId id="298" r:id="rId27"/>
    <p:sldId id="299" r:id="rId28"/>
    <p:sldId id="300" r:id="rId29"/>
    <p:sldId id="301" r:id="rId30"/>
    <p:sldId id="261" r:id="rId3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6A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42" autoAdjust="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64AFE3-75C3-48BA-B8E5-10ED3A02B891}" type="doc">
      <dgm:prSet loTypeId="urn:microsoft.com/office/officeart/2005/8/layout/matrix1" loCatId="matrix" qsTypeId="urn:microsoft.com/office/officeart/2005/8/quickstyle/simple5" qsCatId="simple" csTypeId="urn:microsoft.com/office/officeart/2005/8/colors/accent0_3" csCatId="mainScheme" phldr="1"/>
      <dgm:spPr/>
      <dgm:t>
        <a:bodyPr/>
        <a:lstStyle/>
        <a:p>
          <a:endParaRPr lang="es-CO"/>
        </a:p>
      </dgm:t>
    </dgm:pt>
    <dgm:pt modelId="{7C280F33-460D-4B4F-9FF9-2E4D0BE042B1}">
      <dgm:prSet phldrT="[Texto]"/>
      <dgm:spPr/>
      <dgm:t>
        <a:bodyPr/>
        <a:lstStyle/>
        <a:p>
          <a:r>
            <a:rPr lang="es-CO" dirty="0">
              <a:latin typeface="Montserrat" panose="00000500000000000000" pitchFamily="50" charset="0"/>
            </a:rPr>
            <a:t>Etiología</a:t>
          </a:r>
        </a:p>
      </dgm:t>
    </dgm:pt>
    <dgm:pt modelId="{91F61BA2-5A56-460F-A66E-BE4A325077D9}" type="parTrans" cxnId="{A90334F9-EE3A-4382-9BE5-CE36C2E2E88C}">
      <dgm:prSet/>
      <dgm:spPr/>
      <dgm:t>
        <a:bodyPr/>
        <a:lstStyle/>
        <a:p>
          <a:endParaRPr lang="es-CO">
            <a:latin typeface="Montserrat" panose="00000500000000000000" pitchFamily="50" charset="0"/>
          </a:endParaRPr>
        </a:p>
      </dgm:t>
    </dgm:pt>
    <dgm:pt modelId="{9F0A27F2-C8F3-4DAE-B95D-C6A94F56F89E}" type="sibTrans" cxnId="{A90334F9-EE3A-4382-9BE5-CE36C2E2E88C}">
      <dgm:prSet/>
      <dgm:spPr/>
      <dgm:t>
        <a:bodyPr/>
        <a:lstStyle/>
        <a:p>
          <a:endParaRPr lang="es-CO">
            <a:latin typeface="Montserrat" panose="00000500000000000000" pitchFamily="50" charset="0"/>
          </a:endParaRPr>
        </a:p>
      </dgm:t>
    </dgm:pt>
    <dgm:pt modelId="{27500D5C-FCD1-4976-87E9-44BF2F1C8893}">
      <dgm:prSet phldrT="[Texto]"/>
      <dgm:spPr>
        <a:solidFill>
          <a:srgbClr val="152B48"/>
        </a:solidFill>
      </dgm:spPr>
      <dgm:t>
        <a:bodyPr/>
        <a:lstStyle/>
        <a:p>
          <a:r>
            <a:rPr lang="es-CO" dirty="0">
              <a:latin typeface="Montserrat" panose="00000500000000000000" pitchFamily="50" charset="0"/>
            </a:rPr>
            <a:t>Disminución del volumen</a:t>
          </a:r>
        </a:p>
      </dgm:t>
    </dgm:pt>
    <dgm:pt modelId="{4F4C6EE7-6511-4858-BDEA-47D22AFDA797}" type="parTrans" cxnId="{1D77062D-E80E-40BA-AD90-8FC6FE3229CC}">
      <dgm:prSet/>
      <dgm:spPr/>
      <dgm:t>
        <a:bodyPr/>
        <a:lstStyle/>
        <a:p>
          <a:endParaRPr lang="es-CO">
            <a:latin typeface="Montserrat" panose="00000500000000000000" pitchFamily="50" charset="0"/>
          </a:endParaRPr>
        </a:p>
      </dgm:t>
    </dgm:pt>
    <dgm:pt modelId="{4DEB9057-A2D0-48A6-AA0F-0F5028668F73}" type="sibTrans" cxnId="{1D77062D-E80E-40BA-AD90-8FC6FE3229CC}">
      <dgm:prSet/>
      <dgm:spPr/>
      <dgm:t>
        <a:bodyPr/>
        <a:lstStyle/>
        <a:p>
          <a:endParaRPr lang="es-CO">
            <a:latin typeface="Montserrat" panose="00000500000000000000" pitchFamily="50" charset="0"/>
          </a:endParaRPr>
        </a:p>
      </dgm:t>
    </dgm:pt>
    <dgm:pt modelId="{14927382-3968-4226-8050-F20F41D594AB}">
      <dgm:prSet phldrT="[Texto]"/>
      <dgm:spPr>
        <a:solidFill>
          <a:srgbClr val="152B48"/>
        </a:solidFill>
      </dgm:spPr>
      <dgm:t>
        <a:bodyPr/>
        <a:lstStyle/>
        <a:p>
          <a:r>
            <a:rPr lang="es-CO" dirty="0">
              <a:latin typeface="Montserrat" panose="00000500000000000000" pitchFamily="50" charset="0"/>
            </a:rPr>
            <a:t>Incremento permeabilidad capilar</a:t>
          </a:r>
        </a:p>
      </dgm:t>
    </dgm:pt>
    <dgm:pt modelId="{96C36AF5-0881-469C-AA6B-CB2AC6DF2CA1}" type="parTrans" cxnId="{9916B215-4D2D-4B9E-A10D-5D44B2F1F6DE}">
      <dgm:prSet/>
      <dgm:spPr/>
      <dgm:t>
        <a:bodyPr/>
        <a:lstStyle/>
        <a:p>
          <a:endParaRPr lang="es-CO">
            <a:latin typeface="Montserrat" panose="00000500000000000000" pitchFamily="50" charset="0"/>
          </a:endParaRPr>
        </a:p>
      </dgm:t>
    </dgm:pt>
    <dgm:pt modelId="{A92ED6A8-813D-4125-AC7A-8FB590979726}" type="sibTrans" cxnId="{9916B215-4D2D-4B9E-A10D-5D44B2F1F6DE}">
      <dgm:prSet/>
      <dgm:spPr/>
      <dgm:t>
        <a:bodyPr/>
        <a:lstStyle/>
        <a:p>
          <a:endParaRPr lang="es-CO">
            <a:latin typeface="Montserrat" panose="00000500000000000000" pitchFamily="50" charset="0"/>
          </a:endParaRPr>
        </a:p>
      </dgm:t>
    </dgm:pt>
    <dgm:pt modelId="{17F2531F-DEA7-46FC-A62F-CB402135C25D}">
      <dgm:prSet phldrT="[Texto]"/>
      <dgm:spPr>
        <a:solidFill>
          <a:srgbClr val="152B48"/>
        </a:solidFill>
      </dgm:spPr>
      <dgm:t>
        <a:bodyPr/>
        <a:lstStyle/>
        <a:p>
          <a:r>
            <a:rPr lang="es-CO" dirty="0">
              <a:latin typeface="Montserrat" panose="00000500000000000000" pitchFamily="50" charset="0"/>
            </a:rPr>
            <a:t>Incremento del contenido</a:t>
          </a:r>
        </a:p>
      </dgm:t>
    </dgm:pt>
    <dgm:pt modelId="{6FE2A4D2-A76E-4BE3-A3E9-8C950B5EA6CF}" type="parTrans" cxnId="{7B1B30FF-75D0-49BF-9AB2-D92750E63468}">
      <dgm:prSet/>
      <dgm:spPr/>
      <dgm:t>
        <a:bodyPr/>
        <a:lstStyle/>
        <a:p>
          <a:endParaRPr lang="es-CO">
            <a:latin typeface="Montserrat" panose="00000500000000000000" pitchFamily="50" charset="0"/>
          </a:endParaRPr>
        </a:p>
      </dgm:t>
    </dgm:pt>
    <dgm:pt modelId="{6B5024BC-0064-41EF-B64F-3EA246F3EBE9}" type="sibTrans" cxnId="{7B1B30FF-75D0-49BF-9AB2-D92750E63468}">
      <dgm:prSet/>
      <dgm:spPr/>
      <dgm:t>
        <a:bodyPr/>
        <a:lstStyle/>
        <a:p>
          <a:endParaRPr lang="es-CO">
            <a:latin typeface="Montserrat" panose="00000500000000000000" pitchFamily="50" charset="0"/>
          </a:endParaRPr>
        </a:p>
      </dgm:t>
    </dgm:pt>
    <dgm:pt modelId="{0E67C9A8-C06D-4E3E-A4D5-843D2AA54D1E}">
      <dgm:prSet phldrT="[Texto]"/>
      <dgm:spPr>
        <a:solidFill>
          <a:srgbClr val="152B48"/>
        </a:solidFill>
      </dgm:spPr>
      <dgm:t>
        <a:bodyPr/>
        <a:lstStyle/>
        <a:p>
          <a:r>
            <a:rPr lang="es-CO" dirty="0">
              <a:latin typeface="Montserrat" panose="00000500000000000000" pitchFamily="50" charset="0"/>
            </a:rPr>
            <a:t>Iatrogenia</a:t>
          </a:r>
        </a:p>
      </dgm:t>
    </dgm:pt>
    <dgm:pt modelId="{7A8622FD-4341-4C7E-98AE-8BB8268620FD}" type="parTrans" cxnId="{C2313E3F-E565-4552-AC00-BB402D9E36D9}">
      <dgm:prSet/>
      <dgm:spPr/>
      <dgm:t>
        <a:bodyPr/>
        <a:lstStyle/>
        <a:p>
          <a:endParaRPr lang="es-CO">
            <a:latin typeface="Montserrat" panose="00000500000000000000" pitchFamily="50" charset="0"/>
          </a:endParaRPr>
        </a:p>
      </dgm:t>
    </dgm:pt>
    <dgm:pt modelId="{DB2BF330-CC4C-49E4-B6B7-E4E728A6B02A}" type="sibTrans" cxnId="{C2313E3F-E565-4552-AC00-BB402D9E36D9}">
      <dgm:prSet/>
      <dgm:spPr/>
      <dgm:t>
        <a:bodyPr/>
        <a:lstStyle/>
        <a:p>
          <a:endParaRPr lang="es-CO">
            <a:latin typeface="Montserrat" panose="00000500000000000000" pitchFamily="50" charset="0"/>
          </a:endParaRPr>
        </a:p>
      </dgm:t>
    </dgm:pt>
    <dgm:pt modelId="{45DAEA6B-7B75-4C61-8E20-BFADD8627CBF}" type="pres">
      <dgm:prSet presAssocID="{F064AFE3-75C3-48BA-B8E5-10ED3A02B891}" presName="diagram" presStyleCnt="0">
        <dgm:presLayoutVars>
          <dgm:chMax val="1"/>
          <dgm:dir/>
          <dgm:animLvl val="ctr"/>
          <dgm:resizeHandles val="exact"/>
        </dgm:presLayoutVars>
      </dgm:prSet>
      <dgm:spPr/>
    </dgm:pt>
    <dgm:pt modelId="{7FC0FFCE-72D1-4F58-B30F-18B2A4BAB973}" type="pres">
      <dgm:prSet presAssocID="{F064AFE3-75C3-48BA-B8E5-10ED3A02B891}" presName="matrix" presStyleCnt="0"/>
      <dgm:spPr/>
    </dgm:pt>
    <dgm:pt modelId="{B0657F33-87AD-4939-982A-124A96D27A97}" type="pres">
      <dgm:prSet presAssocID="{F064AFE3-75C3-48BA-B8E5-10ED3A02B891}" presName="tile1" presStyleLbl="node1" presStyleIdx="0" presStyleCnt="4" custLinFactNeighborX="0"/>
      <dgm:spPr/>
    </dgm:pt>
    <dgm:pt modelId="{10B38726-5C11-45DF-961D-2B09138D4668}" type="pres">
      <dgm:prSet presAssocID="{F064AFE3-75C3-48BA-B8E5-10ED3A02B891}" presName="tile1text" presStyleLbl="node1" presStyleIdx="0" presStyleCnt="4">
        <dgm:presLayoutVars>
          <dgm:chMax val="0"/>
          <dgm:chPref val="0"/>
          <dgm:bulletEnabled val="1"/>
        </dgm:presLayoutVars>
      </dgm:prSet>
      <dgm:spPr/>
    </dgm:pt>
    <dgm:pt modelId="{E590B0FF-E3C7-459F-B690-14177AB29A05}" type="pres">
      <dgm:prSet presAssocID="{F064AFE3-75C3-48BA-B8E5-10ED3A02B891}" presName="tile2" presStyleLbl="node1" presStyleIdx="1" presStyleCnt="4"/>
      <dgm:spPr/>
    </dgm:pt>
    <dgm:pt modelId="{C3C300DD-8323-4072-9870-3240AFBB7967}" type="pres">
      <dgm:prSet presAssocID="{F064AFE3-75C3-48BA-B8E5-10ED3A02B891}" presName="tile2text" presStyleLbl="node1" presStyleIdx="1" presStyleCnt="4">
        <dgm:presLayoutVars>
          <dgm:chMax val="0"/>
          <dgm:chPref val="0"/>
          <dgm:bulletEnabled val="1"/>
        </dgm:presLayoutVars>
      </dgm:prSet>
      <dgm:spPr/>
    </dgm:pt>
    <dgm:pt modelId="{400E25A4-E786-413F-8015-72AB5F64F66C}" type="pres">
      <dgm:prSet presAssocID="{F064AFE3-75C3-48BA-B8E5-10ED3A02B891}" presName="tile3" presStyleLbl="node1" presStyleIdx="2" presStyleCnt="4"/>
      <dgm:spPr/>
    </dgm:pt>
    <dgm:pt modelId="{F10740E3-1E30-4871-98AE-722EBBA1E497}" type="pres">
      <dgm:prSet presAssocID="{F064AFE3-75C3-48BA-B8E5-10ED3A02B891}" presName="tile3text" presStyleLbl="node1" presStyleIdx="2" presStyleCnt="4">
        <dgm:presLayoutVars>
          <dgm:chMax val="0"/>
          <dgm:chPref val="0"/>
          <dgm:bulletEnabled val="1"/>
        </dgm:presLayoutVars>
      </dgm:prSet>
      <dgm:spPr/>
    </dgm:pt>
    <dgm:pt modelId="{0BDF85EA-5007-4308-9085-8F3CFF11A493}" type="pres">
      <dgm:prSet presAssocID="{F064AFE3-75C3-48BA-B8E5-10ED3A02B891}" presName="tile4" presStyleLbl="node1" presStyleIdx="3" presStyleCnt="4" custLinFactNeighborY="0"/>
      <dgm:spPr/>
    </dgm:pt>
    <dgm:pt modelId="{BECED2F2-CF4C-45E0-9327-3EC5434AB4BE}" type="pres">
      <dgm:prSet presAssocID="{F064AFE3-75C3-48BA-B8E5-10ED3A02B891}" presName="tile4text" presStyleLbl="node1" presStyleIdx="3" presStyleCnt="4">
        <dgm:presLayoutVars>
          <dgm:chMax val="0"/>
          <dgm:chPref val="0"/>
          <dgm:bulletEnabled val="1"/>
        </dgm:presLayoutVars>
      </dgm:prSet>
      <dgm:spPr/>
    </dgm:pt>
    <dgm:pt modelId="{4682ED21-2F3E-41A9-B8EA-1540B4C81A05}" type="pres">
      <dgm:prSet presAssocID="{F064AFE3-75C3-48BA-B8E5-10ED3A02B891}" presName="centerTile" presStyleLbl="fgShp" presStyleIdx="0" presStyleCnt="1">
        <dgm:presLayoutVars>
          <dgm:chMax val="0"/>
          <dgm:chPref val="0"/>
        </dgm:presLayoutVars>
      </dgm:prSet>
      <dgm:spPr/>
    </dgm:pt>
  </dgm:ptLst>
  <dgm:cxnLst>
    <dgm:cxn modelId="{9916B215-4D2D-4B9E-A10D-5D44B2F1F6DE}" srcId="{7C280F33-460D-4B4F-9FF9-2E4D0BE042B1}" destId="{14927382-3968-4226-8050-F20F41D594AB}" srcOrd="1" destOrd="0" parTransId="{96C36AF5-0881-469C-AA6B-CB2AC6DF2CA1}" sibTransId="{A92ED6A8-813D-4125-AC7A-8FB590979726}"/>
    <dgm:cxn modelId="{1D77062D-E80E-40BA-AD90-8FC6FE3229CC}" srcId="{7C280F33-460D-4B4F-9FF9-2E4D0BE042B1}" destId="{27500D5C-FCD1-4976-87E9-44BF2F1C8893}" srcOrd="0" destOrd="0" parTransId="{4F4C6EE7-6511-4858-BDEA-47D22AFDA797}" sibTransId="{4DEB9057-A2D0-48A6-AA0F-0F5028668F73}"/>
    <dgm:cxn modelId="{2E109132-F7ED-43B1-94D8-7A82F58B4634}" type="presOf" srcId="{0E67C9A8-C06D-4E3E-A4D5-843D2AA54D1E}" destId="{0BDF85EA-5007-4308-9085-8F3CFF11A493}" srcOrd="0" destOrd="0" presId="urn:microsoft.com/office/officeart/2005/8/layout/matrix1"/>
    <dgm:cxn modelId="{A2641B34-1DC2-4498-B49C-03DB02D43E28}" type="presOf" srcId="{17F2531F-DEA7-46FC-A62F-CB402135C25D}" destId="{400E25A4-E786-413F-8015-72AB5F64F66C}" srcOrd="0" destOrd="0" presId="urn:microsoft.com/office/officeart/2005/8/layout/matrix1"/>
    <dgm:cxn modelId="{C2313E3F-E565-4552-AC00-BB402D9E36D9}" srcId="{7C280F33-460D-4B4F-9FF9-2E4D0BE042B1}" destId="{0E67C9A8-C06D-4E3E-A4D5-843D2AA54D1E}" srcOrd="3" destOrd="0" parTransId="{7A8622FD-4341-4C7E-98AE-8BB8268620FD}" sibTransId="{DB2BF330-CC4C-49E4-B6B7-E4E728A6B02A}"/>
    <dgm:cxn modelId="{79D7BC6A-B042-4986-9133-9C43434888A3}" type="presOf" srcId="{F064AFE3-75C3-48BA-B8E5-10ED3A02B891}" destId="{45DAEA6B-7B75-4C61-8E20-BFADD8627CBF}" srcOrd="0" destOrd="0" presId="urn:microsoft.com/office/officeart/2005/8/layout/matrix1"/>
    <dgm:cxn modelId="{1F76AF8D-8736-4D3C-9051-17C2B742C1A3}" type="presOf" srcId="{27500D5C-FCD1-4976-87E9-44BF2F1C8893}" destId="{B0657F33-87AD-4939-982A-124A96D27A97}" srcOrd="0" destOrd="0" presId="urn:microsoft.com/office/officeart/2005/8/layout/matrix1"/>
    <dgm:cxn modelId="{57C2A792-611E-4CE5-8BFE-CDA9E400FF24}" type="presOf" srcId="{14927382-3968-4226-8050-F20F41D594AB}" destId="{C3C300DD-8323-4072-9870-3240AFBB7967}" srcOrd="1" destOrd="0" presId="urn:microsoft.com/office/officeart/2005/8/layout/matrix1"/>
    <dgm:cxn modelId="{BB66129A-656B-48BA-92E8-0C2E0D1EEB5A}" type="presOf" srcId="{27500D5C-FCD1-4976-87E9-44BF2F1C8893}" destId="{10B38726-5C11-45DF-961D-2B09138D4668}" srcOrd="1" destOrd="0" presId="urn:microsoft.com/office/officeart/2005/8/layout/matrix1"/>
    <dgm:cxn modelId="{EF2C9BA4-83A3-4027-805B-7B09807A77A6}" type="presOf" srcId="{7C280F33-460D-4B4F-9FF9-2E4D0BE042B1}" destId="{4682ED21-2F3E-41A9-B8EA-1540B4C81A05}" srcOrd="0" destOrd="0" presId="urn:microsoft.com/office/officeart/2005/8/layout/matrix1"/>
    <dgm:cxn modelId="{CEB282AE-4D7B-4B87-973C-00B2A12DDC55}" type="presOf" srcId="{14927382-3968-4226-8050-F20F41D594AB}" destId="{E590B0FF-E3C7-459F-B690-14177AB29A05}" srcOrd="0" destOrd="0" presId="urn:microsoft.com/office/officeart/2005/8/layout/matrix1"/>
    <dgm:cxn modelId="{2B9757DB-6C1C-4678-9D8F-28C38D8E7856}" type="presOf" srcId="{0E67C9A8-C06D-4E3E-A4D5-843D2AA54D1E}" destId="{BECED2F2-CF4C-45E0-9327-3EC5434AB4BE}" srcOrd="1" destOrd="0" presId="urn:microsoft.com/office/officeart/2005/8/layout/matrix1"/>
    <dgm:cxn modelId="{DD3C2FF5-6B8B-4D6F-8ADA-8430F92D6D6A}" type="presOf" srcId="{17F2531F-DEA7-46FC-A62F-CB402135C25D}" destId="{F10740E3-1E30-4871-98AE-722EBBA1E497}" srcOrd="1" destOrd="0" presId="urn:microsoft.com/office/officeart/2005/8/layout/matrix1"/>
    <dgm:cxn modelId="{A90334F9-EE3A-4382-9BE5-CE36C2E2E88C}" srcId="{F064AFE3-75C3-48BA-B8E5-10ED3A02B891}" destId="{7C280F33-460D-4B4F-9FF9-2E4D0BE042B1}" srcOrd="0" destOrd="0" parTransId="{91F61BA2-5A56-460F-A66E-BE4A325077D9}" sibTransId="{9F0A27F2-C8F3-4DAE-B95D-C6A94F56F89E}"/>
    <dgm:cxn modelId="{7B1B30FF-75D0-49BF-9AB2-D92750E63468}" srcId="{7C280F33-460D-4B4F-9FF9-2E4D0BE042B1}" destId="{17F2531F-DEA7-46FC-A62F-CB402135C25D}" srcOrd="2" destOrd="0" parTransId="{6FE2A4D2-A76E-4BE3-A3E9-8C950B5EA6CF}" sibTransId="{6B5024BC-0064-41EF-B64F-3EA246F3EBE9}"/>
    <dgm:cxn modelId="{9BD5033C-7CB9-40E0-989C-01734E23FBB4}" type="presParOf" srcId="{45DAEA6B-7B75-4C61-8E20-BFADD8627CBF}" destId="{7FC0FFCE-72D1-4F58-B30F-18B2A4BAB973}" srcOrd="0" destOrd="0" presId="urn:microsoft.com/office/officeart/2005/8/layout/matrix1"/>
    <dgm:cxn modelId="{60966683-F8C5-4A34-947C-74CEF52F0865}" type="presParOf" srcId="{7FC0FFCE-72D1-4F58-B30F-18B2A4BAB973}" destId="{B0657F33-87AD-4939-982A-124A96D27A97}" srcOrd="0" destOrd="0" presId="urn:microsoft.com/office/officeart/2005/8/layout/matrix1"/>
    <dgm:cxn modelId="{5BEE53FD-0461-4D4B-9967-CF7B1E29C1B1}" type="presParOf" srcId="{7FC0FFCE-72D1-4F58-B30F-18B2A4BAB973}" destId="{10B38726-5C11-45DF-961D-2B09138D4668}" srcOrd="1" destOrd="0" presId="urn:microsoft.com/office/officeart/2005/8/layout/matrix1"/>
    <dgm:cxn modelId="{F9052DAF-224B-465C-A2A9-33ADDE4713E4}" type="presParOf" srcId="{7FC0FFCE-72D1-4F58-B30F-18B2A4BAB973}" destId="{E590B0FF-E3C7-459F-B690-14177AB29A05}" srcOrd="2" destOrd="0" presId="urn:microsoft.com/office/officeart/2005/8/layout/matrix1"/>
    <dgm:cxn modelId="{6E98CA99-E7EC-4230-94FD-4F2F257DF228}" type="presParOf" srcId="{7FC0FFCE-72D1-4F58-B30F-18B2A4BAB973}" destId="{C3C300DD-8323-4072-9870-3240AFBB7967}" srcOrd="3" destOrd="0" presId="urn:microsoft.com/office/officeart/2005/8/layout/matrix1"/>
    <dgm:cxn modelId="{5355C395-6EE0-482E-ACBF-B0B4BC611ACF}" type="presParOf" srcId="{7FC0FFCE-72D1-4F58-B30F-18B2A4BAB973}" destId="{400E25A4-E786-413F-8015-72AB5F64F66C}" srcOrd="4" destOrd="0" presId="urn:microsoft.com/office/officeart/2005/8/layout/matrix1"/>
    <dgm:cxn modelId="{FCCF4CB4-BBA4-48AC-B55F-1EA97F2DF1E9}" type="presParOf" srcId="{7FC0FFCE-72D1-4F58-B30F-18B2A4BAB973}" destId="{F10740E3-1E30-4871-98AE-722EBBA1E497}" srcOrd="5" destOrd="0" presId="urn:microsoft.com/office/officeart/2005/8/layout/matrix1"/>
    <dgm:cxn modelId="{B84694AA-A004-4ECC-B2F4-7A0814A9F293}" type="presParOf" srcId="{7FC0FFCE-72D1-4F58-B30F-18B2A4BAB973}" destId="{0BDF85EA-5007-4308-9085-8F3CFF11A493}" srcOrd="6" destOrd="0" presId="urn:microsoft.com/office/officeart/2005/8/layout/matrix1"/>
    <dgm:cxn modelId="{6C24067C-F0BE-4E54-BB25-20E29F017F2F}" type="presParOf" srcId="{7FC0FFCE-72D1-4F58-B30F-18B2A4BAB973}" destId="{BECED2F2-CF4C-45E0-9327-3EC5434AB4BE}" srcOrd="7" destOrd="0" presId="urn:microsoft.com/office/officeart/2005/8/layout/matrix1"/>
    <dgm:cxn modelId="{086C1AF1-F54F-4646-BAA7-6BDBC482F4CD}" type="presParOf" srcId="{45DAEA6B-7B75-4C61-8E20-BFADD8627CBF}" destId="{4682ED21-2F3E-41A9-B8EA-1540B4C81A05}" srcOrd="1" destOrd="0" presId="urn:microsoft.com/office/officeart/2005/8/layout/matrix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A29D7F-4040-4ED7-B198-04E5CB30EC05}" type="doc">
      <dgm:prSet loTypeId="urn:microsoft.com/office/officeart/2005/8/layout/cycle1" loCatId="cycle" qsTypeId="urn:microsoft.com/office/officeart/2005/8/quickstyle/simple5" qsCatId="simple" csTypeId="urn:microsoft.com/office/officeart/2005/8/colors/colorful2" csCatId="colorful" phldr="1"/>
      <dgm:spPr/>
      <dgm:t>
        <a:bodyPr/>
        <a:lstStyle/>
        <a:p>
          <a:endParaRPr lang="es-CO"/>
        </a:p>
      </dgm:t>
    </dgm:pt>
    <dgm:pt modelId="{1CEEB187-19BB-4749-BA26-F4A21CA9A98D}">
      <dgm:prSet phldrT="[Texto]"/>
      <dgm:spPr/>
      <dgm:t>
        <a:bodyPr/>
        <a:lstStyle/>
        <a:p>
          <a:r>
            <a:rPr lang="es-CO" dirty="0">
              <a:latin typeface="Montserrat" panose="00000500000000000000" pitchFamily="50" charset="0"/>
            </a:rPr>
            <a:t>Aumento presión venosa capilar</a:t>
          </a:r>
        </a:p>
      </dgm:t>
    </dgm:pt>
    <dgm:pt modelId="{5877577E-AB52-4A77-83E7-CE21D6026AF3}" type="parTrans" cxnId="{B66F693A-C0A7-47CA-ABA1-D99062BE6DC9}">
      <dgm:prSet/>
      <dgm:spPr/>
      <dgm:t>
        <a:bodyPr/>
        <a:lstStyle/>
        <a:p>
          <a:endParaRPr lang="es-CO">
            <a:latin typeface="Montserrat" panose="00000500000000000000" pitchFamily="50" charset="0"/>
          </a:endParaRPr>
        </a:p>
      </dgm:t>
    </dgm:pt>
    <dgm:pt modelId="{B0A8EEF0-8098-439E-9AB6-7155B0CE419A}" type="sibTrans" cxnId="{B66F693A-C0A7-47CA-ABA1-D99062BE6DC9}">
      <dgm:prSet/>
      <dgm:spPr/>
      <dgm:t>
        <a:bodyPr/>
        <a:lstStyle/>
        <a:p>
          <a:endParaRPr lang="es-CO">
            <a:latin typeface="Montserrat" panose="00000500000000000000" pitchFamily="50" charset="0"/>
          </a:endParaRPr>
        </a:p>
      </dgm:t>
    </dgm:pt>
    <dgm:pt modelId="{DBF4707D-4D49-4524-844A-3E4233D2B9BF}">
      <dgm:prSet phldrT="[Texto]"/>
      <dgm:spPr/>
      <dgm:t>
        <a:bodyPr/>
        <a:lstStyle/>
        <a:p>
          <a:r>
            <a:rPr lang="es-CO" dirty="0">
              <a:latin typeface="Montserrat" panose="00000500000000000000" pitchFamily="50" charset="0"/>
            </a:rPr>
            <a:t>Disminución presión de perfusión </a:t>
          </a:r>
        </a:p>
      </dgm:t>
    </dgm:pt>
    <dgm:pt modelId="{6809186B-A540-4512-8A6F-A0213603728E}" type="parTrans" cxnId="{C33E85E3-D6FC-498E-BAAE-5786460E5E22}">
      <dgm:prSet/>
      <dgm:spPr/>
      <dgm:t>
        <a:bodyPr/>
        <a:lstStyle/>
        <a:p>
          <a:endParaRPr lang="es-CO">
            <a:latin typeface="Montserrat" panose="00000500000000000000" pitchFamily="50" charset="0"/>
          </a:endParaRPr>
        </a:p>
      </dgm:t>
    </dgm:pt>
    <dgm:pt modelId="{D72EC8EE-D4B3-4DEF-BC84-2593A426DD9C}" type="sibTrans" cxnId="{C33E85E3-D6FC-498E-BAAE-5786460E5E22}">
      <dgm:prSet/>
      <dgm:spPr/>
      <dgm:t>
        <a:bodyPr/>
        <a:lstStyle/>
        <a:p>
          <a:endParaRPr lang="es-CO">
            <a:latin typeface="Montserrat" panose="00000500000000000000" pitchFamily="50" charset="0"/>
          </a:endParaRPr>
        </a:p>
      </dgm:t>
    </dgm:pt>
    <dgm:pt modelId="{385B0B79-C543-4495-BFB2-36B93029A29F}">
      <dgm:prSet phldrT="[Texto]"/>
      <dgm:spPr/>
      <dgm:t>
        <a:bodyPr/>
        <a:lstStyle/>
        <a:p>
          <a:r>
            <a:rPr lang="es-CO" dirty="0">
              <a:latin typeface="Montserrat" panose="00000500000000000000" pitchFamily="50" charset="0"/>
            </a:rPr>
            <a:t>Muerte celular </a:t>
          </a:r>
        </a:p>
      </dgm:t>
    </dgm:pt>
    <dgm:pt modelId="{13D0AC5C-6B86-44DA-876F-9936336CEA50}" type="parTrans" cxnId="{FAE746A6-A102-48EF-9472-E48328FCB069}">
      <dgm:prSet/>
      <dgm:spPr/>
      <dgm:t>
        <a:bodyPr/>
        <a:lstStyle/>
        <a:p>
          <a:endParaRPr lang="es-CO">
            <a:latin typeface="Montserrat" panose="00000500000000000000" pitchFamily="50" charset="0"/>
          </a:endParaRPr>
        </a:p>
      </dgm:t>
    </dgm:pt>
    <dgm:pt modelId="{84A0ACC5-22F7-415C-8ED5-32DCC4F2EBA4}" type="sibTrans" cxnId="{FAE746A6-A102-48EF-9472-E48328FCB069}">
      <dgm:prSet/>
      <dgm:spPr/>
      <dgm:t>
        <a:bodyPr/>
        <a:lstStyle/>
        <a:p>
          <a:endParaRPr lang="es-CO">
            <a:latin typeface="Montserrat" panose="00000500000000000000" pitchFamily="50" charset="0"/>
          </a:endParaRPr>
        </a:p>
      </dgm:t>
    </dgm:pt>
    <dgm:pt modelId="{4733A9EB-5ED9-43AC-8E8A-AFF0348B5C70}">
      <dgm:prSet phldrT="[Texto]"/>
      <dgm:spPr/>
      <dgm:t>
        <a:bodyPr/>
        <a:lstStyle/>
        <a:p>
          <a:r>
            <a:rPr lang="es-CO" dirty="0">
              <a:latin typeface="Montserrat" panose="00000500000000000000" pitchFamily="50" charset="0"/>
            </a:rPr>
            <a:t>Aumento del edema intersticial </a:t>
          </a:r>
        </a:p>
      </dgm:t>
    </dgm:pt>
    <dgm:pt modelId="{E19A376D-662A-4FF0-907D-F651C676AEF0}" type="parTrans" cxnId="{496FAE13-18FC-4D10-8BE4-A4C3C01BBB48}">
      <dgm:prSet/>
      <dgm:spPr/>
      <dgm:t>
        <a:bodyPr/>
        <a:lstStyle/>
        <a:p>
          <a:endParaRPr lang="es-CO">
            <a:latin typeface="Montserrat" panose="00000500000000000000" pitchFamily="50" charset="0"/>
          </a:endParaRPr>
        </a:p>
      </dgm:t>
    </dgm:pt>
    <dgm:pt modelId="{44410013-D181-4E33-AC72-C50FD578A05D}" type="sibTrans" cxnId="{496FAE13-18FC-4D10-8BE4-A4C3C01BBB48}">
      <dgm:prSet/>
      <dgm:spPr/>
      <dgm:t>
        <a:bodyPr/>
        <a:lstStyle/>
        <a:p>
          <a:endParaRPr lang="es-CO">
            <a:latin typeface="Montserrat" panose="00000500000000000000" pitchFamily="50" charset="0"/>
          </a:endParaRPr>
        </a:p>
      </dgm:t>
    </dgm:pt>
    <dgm:pt modelId="{88202134-E2E9-4226-941C-1F4AFB1ED4BF}">
      <dgm:prSet phldrT="[Texto]"/>
      <dgm:spPr/>
      <dgm:t>
        <a:bodyPr/>
        <a:lstStyle/>
        <a:p>
          <a:r>
            <a:rPr lang="es-CO" dirty="0">
              <a:latin typeface="Montserrat" panose="00000500000000000000" pitchFamily="50" charset="0"/>
            </a:rPr>
            <a:t>Aumento presión del compartimento</a:t>
          </a:r>
        </a:p>
      </dgm:t>
    </dgm:pt>
    <dgm:pt modelId="{D8077CA8-9EF2-4F20-A989-2CD9BA14EF9D}" type="parTrans" cxnId="{AF6E85DB-9638-411D-96B2-5D4C601EC615}">
      <dgm:prSet/>
      <dgm:spPr/>
      <dgm:t>
        <a:bodyPr/>
        <a:lstStyle/>
        <a:p>
          <a:endParaRPr lang="es-CO">
            <a:latin typeface="Montserrat" panose="00000500000000000000" pitchFamily="50" charset="0"/>
          </a:endParaRPr>
        </a:p>
      </dgm:t>
    </dgm:pt>
    <dgm:pt modelId="{5E4B8254-D500-432F-972B-3A076078BAB5}" type="sibTrans" cxnId="{AF6E85DB-9638-411D-96B2-5D4C601EC615}">
      <dgm:prSet/>
      <dgm:spPr/>
      <dgm:t>
        <a:bodyPr/>
        <a:lstStyle/>
        <a:p>
          <a:endParaRPr lang="es-CO">
            <a:latin typeface="Montserrat" panose="00000500000000000000" pitchFamily="50" charset="0"/>
          </a:endParaRPr>
        </a:p>
      </dgm:t>
    </dgm:pt>
    <dgm:pt modelId="{C47489C1-C70C-4DEC-A8BC-4030977EAF6A}" type="pres">
      <dgm:prSet presAssocID="{E9A29D7F-4040-4ED7-B198-04E5CB30EC05}" presName="cycle" presStyleCnt="0">
        <dgm:presLayoutVars>
          <dgm:dir/>
          <dgm:resizeHandles val="exact"/>
        </dgm:presLayoutVars>
      </dgm:prSet>
      <dgm:spPr/>
    </dgm:pt>
    <dgm:pt modelId="{4FC6FC11-C66B-4663-8A19-FE33EBD6C55C}" type="pres">
      <dgm:prSet presAssocID="{1CEEB187-19BB-4749-BA26-F4A21CA9A98D}" presName="dummy" presStyleCnt="0"/>
      <dgm:spPr/>
    </dgm:pt>
    <dgm:pt modelId="{75C0DD8F-F921-4022-A794-36863ACEDFFF}" type="pres">
      <dgm:prSet presAssocID="{1CEEB187-19BB-4749-BA26-F4A21CA9A98D}" presName="node" presStyleLbl="revTx" presStyleIdx="0" presStyleCnt="5">
        <dgm:presLayoutVars>
          <dgm:bulletEnabled val="1"/>
        </dgm:presLayoutVars>
      </dgm:prSet>
      <dgm:spPr/>
    </dgm:pt>
    <dgm:pt modelId="{50E3C88C-4EBE-4751-8A60-7D9B8D0770E6}" type="pres">
      <dgm:prSet presAssocID="{B0A8EEF0-8098-439E-9AB6-7155B0CE419A}" presName="sibTrans" presStyleLbl="node1" presStyleIdx="0" presStyleCnt="5"/>
      <dgm:spPr/>
    </dgm:pt>
    <dgm:pt modelId="{561BCFB1-E609-4015-B656-DD9237E63A01}" type="pres">
      <dgm:prSet presAssocID="{DBF4707D-4D49-4524-844A-3E4233D2B9BF}" presName="dummy" presStyleCnt="0"/>
      <dgm:spPr/>
    </dgm:pt>
    <dgm:pt modelId="{70A3546B-2332-4D7A-A0D6-192E2C71EE99}" type="pres">
      <dgm:prSet presAssocID="{DBF4707D-4D49-4524-844A-3E4233D2B9BF}" presName="node" presStyleLbl="revTx" presStyleIdx="1" presStyleCnt="5">
        <dgm:presLayoutVars>
          <dgm:bulletEnabled val="1"/>
        </dgm:presLayoutVars>
      </dgm:prSet>
      <dgm:spPr/>
    </dgm:pt>
    <dgm:pt modelId="{DBD4DB2B-0E16-4192-B157-5D6A2C2633EB}" type="pres">
      <dgm:prSet presAssocID="{D72EC8EE-D4B3-4DEF-BC84-2593A426DD9C}" presName="sibTrans" presStyleLbl="node1" presStyleIdx="1" presStyleCnt="5"/>
      <dgm:spPr/>
    </dgm:pt>
    <dgm:pt modelId="{66DB51CB-890C-40BC-A150-4BC1EC3A6A08}" type="pres">
      <dgm:prSet presAssocID="{385B0B79-C543-4495-BFB2-36B93029A29F}" presName="dummy" presStyleCnt="0"/>
      <dgm:spPr/>
    </dgm:pt>
    <dgm:pt modelId="{233F1F93-5C6E-4895-A709-E474388228BA}" type="pres">
      <dgm:prSet presAssocID="{385B0B79-C543-4495-BFB2-36B93029A29F}" presName="node" presStyleLbl="revTx" presStyleIdx="2" presStyleCnt="5">
        <dgm:presLayoutVars>
          <dgm:bulletEnabled val="1"/>
        </dgm:presLayoutVars>
      </dgm:prSet>
      <dgm:spPr/>
    </dgm:pt>
    <dgm:pt modelId="{129EAE64-626F-4823-B01C-0D70537A4116}" type="pres">
      <dgm:prSet presAssocID="{84A0ACC5-22F7-415C-8ED5-32DCC4F2EBA4}" presName="sibTrans" presStyleLbl="node1" presStyleIdx="2" presStyleCnt="5"/>
      <dgm:spPr/>
    </dgm:pt>
    <dgm:pt modelId="{F89ADE4F-11DF-46E2-8210-32462D1D7306}" type="pres">
      <dgm:prSet presAssocID="{4733A9EB-5ED9-43AC-8E8A-AFF0348B5C70}" presName="dummy" presStyleCnt="0"/>
      <dgm:spPr/>
    </dgm:pt>
    <dgm:pt modelId="{74D2A803-B414-4F61-A7DA-B94EEDD7D480}" type="pres">
      <dgm:prSet presAssocID="{4733A9EB-5ED9-43AC-8E8A-AFF0348B5C70}" presName="node" presStyleLbl="revTx" presStyleIdx="3" presStyleCnt="5">
        <dgm:presLayoutVars>
          <dgm:bulletEnabled val="1"/>
        </dgm:presLayoutVars>
      </dgm:prSet>
      <dgm:spPr/>
    </dgm:pt>
    <dgm:pt modelId="{731FE8FB-3F6D-4B45-84A2-A855F5ABA09D}" type="pres">
      <dgm:prSet presAssocID="{44410013-D181-4E33-AC72-C50FD578A05D}" presName="sibTrans" presStyleLbl="node1" presStyleIdx="3" presStyleCnt="5"/>
      <dgm:spPr/>
    </dgm:pt>
    <dgm:pt modelId="{DF37D625-1E66-4BE9-80F3-628C48D0D4E7}" type="pres">
      <dgm:prSet presAssocID="{88202134-E2E9-4226-941C-1F4AFB1ED4BF}" presName="dummy" presStyleCnt="0"/>
      <dgm:spPr/>
    </dgm:pt>
    <dgm:pt modelId="{34B101B6-AF03-4AA5-9312-99A0789D4C3D}" type="pres">
      <dgm:prSet presAssocID="{88202134-E2E9-4226-941C-1F4AFB1ED4BF}" presName="node" presStyleLbl="revTx" presStyleIdx="4" presStyleCnt="5">
        <dgm:presLayoutVars>
          <dgm:bulletEnabled val="1"/>
        </dgm:presLayoutVars>
      </dgm:prSet>
      <dgm:spPr/>
    </dgm:pt>
    <dgm:pt modelId="{1F712C61-F1D5-4165-9975-A2FD1590F53C}" type="pres">
      <dgm:prSet presAssocID="{5E4B8254-D500-432F-972B-3A076078BAB5}" presName="sibTrans" presStyleLbl="node1" presStyleIdx="4" presStyleCnt="5"/>
      <dgm:spPr/>
    </dgm:pt>
  </dgm:ptLst>
  <dgm:cxnLst>
    <dgm:cxn modelId="{496FAE13-18FC-4D10-8BE4-A4C3C01BBB48}" srcId="{E9A29D7F-4040-4ED7-B198-04E5CB30EC05}" destId="{4733A9EB-5ED9-43AC-8E8A-AFF0348B5C70}" srcOrd="3" destOrd="0" parTransId="{E19A376D-662A-4FF0-907D-F651C676AEF0}" sibTransId="{44410013-D181-4E33-AC72-C50FD578A05D}"/>
    <dgm:cxn modelId="{809E261D-D984-4506-9ED4-603BBC116806}" type="presOf" srcId="{D72EC8EE-D4B3-4DEF-BC84-2593A426DD9C}" destId="{DBD4DB2B-0E16-4192-B157-5D6A2C2633EB}" srcOrd="0" destOrd="0" presId="urn:microsoft.com/office/officeart/2005/8/layout/cycle1"/>
    <dgm:cxn modelId="{E3DB3F35-6E4D-4303-A4B8-2509E2D99FE6}" type="presOf" srcId="{1CEEB187-19BB-4749-BA26-F4A21CA9A98D}" destId="{75C0DD8F-F921-4022-A794-36863ACEDFFF}" srcOrd="0" destOrd="0" presId="urn:microsoft.com/office/officeart/2005/8/layout/cycle1"/>
    <dgm:cxn modelId="{B66F693A-C0A7-47CA-ABA1-D99062BE6DC9}" srcId="{E9A29D7F-4040-4ED7-B198-04E5CB30EC05}" destId="{1CEEB187-19BB-4749-BA26-F4A21CA9A98D}" srcOrd="0" destOrd="0" parTransId="{5877577E-AB52-4A77-83E7-CE21D6026AF3}" sibTransId="{B0A8EEF0-8098-439E-9AB6-7155B0CE419A}"/>
    <dgm:cxn modelId="{1393D96A-F748-4E97-BF80-0E20FD8AB485}" type="presOf" srcId="{B0A8EEF0-8098-439E-9AB6-7155B0CE419A}" destId="{50E3C88C-4EBE-4751-8A60-7D9B8D0770E6}" srcOrd="0" destOrd="0" presId="urn:microsoft.com/office/officeart/2005/8/layout/cycle1"/>
    <dgm:cxn modelId="{85A8BD4D-5228-4A3E-92B6-5E6876DFE9FF}" type="presOf" srcId="{385B0B79-C543-4495-BFB2-36B93029A29F}" destId="{233F1F93-5C6E-4895-A709-E474388228BA}" srcOrd="0" destOrd="0" presId="urn:microsoft.com/office/officeart/2005/8/layout/cycle1"/>
    <dgm:cxn modelId="{B873BF94-14A9-4B1D-9AF6-83DC5C31AC06}" type="presOf" srcId="{E9A29D7F-4040-4ED7-B198-04E5CB30EC05}" destId="{C47489C1-C70C-4DEC-A8BC-4030977EAF6A}" srcOrd="0" destOrd="0" presId="urn:microsoft.com/office/officeart/2005/8/layout/cycle1"/>
    <dgm:cxn modelId="{FB10E996-D431-4BBB-8B8A-EC09B8865B82}" type="presOf" srcId="{5E4B8254-D500-432F-972B-3A076078BAB5}" destId="{1F712C61-F1D5-4165-9975-A2FD1590F53C}" srcOrd="0" destOrd="0" presId="urn:microsoft.com/office/officeart/2005/8/layout/cycle1"/>
    <dgm:cxn modelId="{02A77C98-DFBB-4273-8BA9-D6662C42BA3F}" type="presOf" srcId="{4733A9EB-5ED9-43AC-8E8A-AFF0348B5C70}" destId="{74D2A803-B414-4F61-A7DA-B94EEDD7D480}" srcOrd="0" destOrd="0" presId="urn:microsoft.com/office/officeart/2005/8/layout/cycle1"/>
    <dgm:cxn modelId="{FAE746A6-A102-48EF-9472-E48328FCB069}" srcId="{E9A29D7F-4040-4ED7-B198-04E5CB30EC05}" destId="{385B0B79-C543-4495-BFB2-36B93029A29F}" srcOrd="2" destOrd="0" parTransId="{13D0AC5C-6B86-44DA-876F-9936336CEA50}" sibTransId="{84A0ACC5-22F7-415C-8ED5-32DCC4F2EBA4}"/>
    <dgm:cxn modelId="{702147DB-C596-498D-84C9-0E246E99F4CC}" type="presOf" srcId="{84A0ACC5-22F7-415C-8ED5-32DCC4F2EBA4}" destId="{129EAE64-626F-4823-B01C-0D70537A4116}" srcOrd="0" destOrd="0" presId="urn:microsoft.com/office/officeart/2005/8/layout/cycle1"/>
    <dgm:cxn modelId="{AF6E85DB-9638-411D-96B2-5D4C601EC615}" srcId="{E9A29D7F-4040-4ED7-B198-04E5CB30EC05}" destId="{88202134-E2E9-4226-941C-1F4AFB1ED4BF}" srcOrd="4" destOrd="0" parTransId="{D8077CA8-9EF2-4F20-A989-2CD9BA14EF9D}" sibTransId="{5E4B8254-D500-432F-972B-3A076078BAB5}"/>
    <dgm:cxn modelId="{BA0D87DD-6D4D-4531-9D72-23F2BE10C78F}" type="presOf" srcId="{44410013-D181-4E33-AC72-C50FD578A05D}" destId="{731FE8FB-3F6D-4B45-84A2-A855F5ABA09D}" srcOrd="0" destOrd="0" presId="urn:microsoft.com/office/officeart/2005/8/layout/cycle1"/>
    <dgm:cxn modelId="{8C67C0E2-1F01-45CD-BAD1-61772EE00E6E}" type="presOf" srcId="{88202134-E2E9-4226-941C-1F4AFB1ED4BF}" destId="{34B101B6-AF03-4AA5-9312-99A0789D4C3D}" srcOrd="0" destOrd="0" presId="urn:microsoft.com/office/officeart/2005/8/layout/cycle1"/>
    <dgm:cxn modelId="{C33E85E3-D6FC-498E-BAAE-5786460E5E22}" srcId="{E9A29D7F-4040-4ED7-B198-04E5CB30EC05}" destId="{DBF4707D-4D49-4524-844A-3E4233D2B9BF}" srcOrd="1" destOrd="0" parTransId="{6809186B-A540-4512-8A6F-A0213603728E}" sibTransId="{D72EC8EE-D4B3-4DEF-BC84-2593A426DD9C}"/>
    <dgm:cxn modelId="{F9CD80E6-7F59-4245-BB25-8774D5807137}" type="presOf" srcId="{DBF4707D-4D49-4524-844A-3E4233D2B9BF}" destId="{70A3546B-2332-4D7A-A0D6-192E2C71EE99}" srcOrd="0" destOrd="0" presId="urn:microsoft.com/office/officeart/2005/8/layout/cycle1"/>
    <dgm:cxn modelId="{A95CEBEC-78FC-48D4-9A77-6CE232E3A2D6}" type="presParOf" srcId="{C47489C1-C70C-4DEC-A8BC-4030977EAF6A}" destId="{4FC6FC11-C66B-4663-8A19-FE33EBD6C55C}" srcOrd="0" destOrd="0" presId="urn:microsoft.com/office/officeart/2005/8/layout/cycle1"/>
    <dgm:cxn modelId="{3A37792E-7876-4A57-A996-0DD2692E1882}" type="presParOf" srcId="{C47489C1-C70C-4DEC-A8BC-4030977EAF6A}" destId="{75C0DD8F-F921-4022-A794-36863ACEDFFF}" srcOrd="1" destOrd="0" presId="urn:microsoft.com/office/officeart/2005/8/layout/cycle1"/>
    <dgm:cxn modelId="{94827BF2-B5A9-4FCC-A1B1-1FBCF5148F03}" type="presParOf" srcId="{C47489C1-C70C-4DEC-A8BC-4030977EAF6A}" destId="{50E3C88C-4EBE-4751-8A60-7D9B8D0770E6}" srcOrd="2" destOrd="0" presId="urn:microsoft.com/office/officeart/2005/8/layout/cycle1"/>
    <dgm:cxn modelId="{BF885676-CF7E-427C-95B6-FC73B9B21FAA}" type="presParOf" srcId="{C47489C1-C70C-4DEC-A8BC-4030977EAF6A}" destId="{561BCFB1-E609-4015-B656-DD9237E63A01}" srcOrd="3" destOrd="0" presId="urn:microsoft.com/office/officeart/2005/8/layout/cycle1"/>
    <dgm:cxn modelId="{6A69C664-1257-4B98-99AB-C4E10F0C1C5C}" type="presParOf" srcId="{C47489C1-C70C-4DEC-A8BC-4030977EAF6A}" destId="{70A3546B-2332-4D7A-A0D6-192E2C71EE99}" srcOrd="4" destOrd="0" presId="urn:microsoft.com/office/officeart/2005/8/layout/cycle1"/>
    <dgm:cxn modelId="{A8DA9DA7-E035-48BF-AD1C-1CE83EF82847}" type="presParOf" srcId="{C47489C1-C70C-4DEC-A8BC-4030977EAF6A}" destId="{DBD4DB2B-0E16-4192-B157-5D6A2C2633EB}" srcOrd="5" destOrd="0" presId="urn:microsoft.com/office/officeart/2005/8/layout/cycle1"/>
    <dgm:cxn modelId="{51016673-71EB-4A4B-9BF6-D0AEFF3E0A80}" type="presParOf" srcId="{C47489C1-C70C-4DEC-A8BC-4030977EAF6A}" destId="{66DB51CB-890C-40BC-A150-4BC1EC3A6A08}" srcOrd="6" destOrd="0" presId="urn:microsoft.com/office/officeart/2005/8/layout/cycle1"/>
    <dgm:cxn modelId="{37F9F6FD-B4FE-4CCD-847C-4A4C5C087621}" type="presParOf" srcId="{C47489C1-C70C-4DEC-A8BC-4030977EAF6A}" destId="{233F1F93-5C6E-4895-A709-E474388228BA}" srcOrd="7" destOrd="0" presId="urn:microsoft.com/office/officeart/2005/8/layout/cycle1"/>
    <dgm:cxn modelId="{066D85BA-C61F-4AB0-811D-4D2134F5650A}" type="presParOf" srcId="{C47489C1-C70C-4DEC-A8BC-4030977EAF6A}" destId="{129EAE64-626F-4823-B01C-0D70537A4116}" srcOrd="8" destOrd="0" presId="urn:microsoft.com/office/officeart/2005/8/layout/cycle1"/>
    <dgm:cxn modelId="{AF70652F-060E-46CA-8B1F-359E1686DF6B}" type="presParOf" srcId="{C47489C1-C70C-4DEC-A8BC-4030977EAF6A}" destId="{F89ADE4F-11DF-46E2-8210-32462D1D7306}" srcOrd="9" destOrd="0" presId="urn:microsoft.com/office/officeart/2005/8/layout/cycle1"/>
    <dgm:cxn modelId="{29E49D96-1803-4342-AFA0-164D27848B54}" type="presParOf" srcId="{C47489C1-C70C-4DEC-A8BC-4030977EAF6A}" destId="{74D2A803-B414-4F61-A7DA-B94EEDD7D480}" srcOrd="10" destOrd="0" presId="urn:microsoft.com/office/officeart/2005/8/layout/cycle1"/>
    <dgm:cxn modelId="{93692AA3-B351-4AE3-94FA-502EF719D9AB}" type="presParOf" srcId="{C47489C1-C70C-4DEC-A8BC-4030977EAF6A}" destId="{731FE8FB-3F6D-4B45-84A2-A855F5ABA09D}" srcOrd="11" destOrd="0" presId="urn:microsoft.com/office/officeart/2005/8/layout/cycle1"/>
    <dgm:cxn modelId="{4D500601-B798-4322-B393-61D7AF887C92}" type="presParOf" srcId="{C47489C1-C70C-4DEC-A8BC-4030977EAF6A}" destId="{DF37D625-1E66-4BE9-80F3-628C48D0D4E7}" srcOrd="12" destOrd="0" presId="urn:microsoft.com/office/officeart/2005/8/layout/cycle1"/>
    <dgm:cxn modelId="{DE2B650C-78EC-464B-8C1E-81ED49E9EBA1}" type="presParOf" srcId="{C47489C1-C70C-4DEC-A8BC-4030977EAF6A}" destId="{34B101B6-AF03-4AA5-9312-99A0789D4C3D}" srcOrd="13" destOrd="0" presId="urn:microsoft.com/office/officeart/2005/8/layout/cycle1"/>
    <dgm:cxn modelId="{07AD56F1-0A59-4D23-9602-DD11D0F2CBA8}" type="presParOf" srcId="{C47489C1-C70C-4DEC-A8BC-4030977EAF6A}" destId="{1F712C61-F1D5-4165-9975-A2FD1590F53C}"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C2E36B-A8CC-4AB3-B860-121279A628C9}"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s-CO"/>
        </a:p>
      </dgm:t>
    </dgm:pt>
    <dgm:pt modelId="{7693DFDA-02E7-4832-8AF6-115E93EFED9D}">
      <dgm:prSet phldrT="[Texto]"/>
      <dgm:spPr/>
      <dgm:t>
        <a:bodyPr/>
        <a:lstStyle/>
        <a:p>
          <a:r>
            <a:rPr lang="es-CO" dirty="0">
              <a:latin typeface="Montserrat" panose="00000500000000000000" pitchFamily="50" charset="0"/>
            </a:rPr>
            <a:t>2 horas </a:t>
          </a:r>
        </a:p>
      </dgm:t>
    </dgm:pt>
    <dgm:pt modelId="{5D6B5B7A-4D1D-4152-9132-FB4B3CF9CB8F}" type="parTrans" cxnId="{B70BFDE3-BD03-48DC-B656-688681777522}">
      <dgm:prSet/>
      <dgm:spPr/>
      <dgm:t>
        <a:bodyPr/>
        <a:lstStyle/>
        <a:p>
          <a:endParaRPr lang="es-CO">
            <a:latin typeface="Montserrat" panose="00000500000000000000" pitchFamily="50" charset="0"/>
          </a:endParaRPr>
        </a:p>
      </dgm:t>
    </dgm:pt>
    <dgm:pt modelId="{21A6C9C4-699E-41D8-A3A7-6A5B9D0625CE}" type="sibTrans" cxnId="{B70BFDE3-BD03-48DC-B656-688681777522}">
      <dgm:prSet/>
      <dgm:spPr/>
      <dgm:t>
        <a:bodyPr/>
        <a:lstStyle/>
        <a:p>
          <a:endParaRPr lang="es-CO">
            <a:latin typeface="Montserrat" panose="00000500000000000000" pitchFamily="50" charset="0"/>
          </a:endParaRPr>
        </a:p>
      </dgm:t>
    </dgm:pt>
    <dgm:pt modelId="{0904BDD3-711C-439B-A793-2E0D1925FFDB}">
      <dgm:prSet phldrT="[Texto]"/>
      <dgm:spPr/>
      <dgm:t>
        <a:bodyPr/>
        <a:lstStyle/>
        <a:p>
          <a:r>
            <a:rPr lang="es-CO" dirty="0">
              <a:latin typeface="Montserrat" panose="00000500000000000000" pitchFamily="50" charset="0"/>
            </a:rPr>
            <a:t>4 horas</a:t>
          </a:r>
        </a:p>
      </dgm:t>
    </dgm:pt>
    <dgm:pt modelId="{85B5B41E-A7E2-4EC4-8988-09D4998D5C0B}" type="parTrans" cxnId="{14ECA93E-5EFD-4518-9FDA-129F47FD82D3}">
      <dgm:prSet/>
      <dgm:spPr/>
      <dgm:t>
        <a:bodyPr/>
        <a:lstStyle/>
        <a:p>
          <a:endParaRPr lang="es-CO">
            <a:latin typeface="Montserrat" panose="00000500000000000000" pitchFamily="50" charset="0"/>
          </a:endParaRPr>
        </a:p>
      </dgm:t>
    </dgm:pt>
    <dgm:pt modelId="{8B4B7C58-FFE3-473F-B984-179681A9DEA3}" type="sibTrans" cxnId="{14ECA93E-5EFD-4518-9FDA-129F47FD82D3}">
      <dgm:prSet/>
      <dgm:spPr/>
      <dgm:t>
        <a:bodyPr/>
        <a:lstStyle/>
        <a:p>
          <a:endParaRPr lang="es-CO">
            <a:latin typeface="Montserrat" panose="00000500000000000000" pitchFamily="50" charset="0"/>
          </a:endParaRPr>
        </a:p>
      </dgm:t>
    </dgm:pt>
    <dgm:pt modelId="{4518207B-B97A-4942-BD3A-A1984CFC30F3}">
      <dgm:prSet phldrT="[Texto]"/>
      <dgm:spPr/>
      <dgm:t>
        <a:bodyPr/>
        <a:lstStyle/>
        <a:p>
          <a:r>
            <a:rPr lang="es-CO" dirty="0">
              <a:latin typeface="Montserrat" panose="00000500000000000000" pitchFamily="50" charset="0"/>
            </a:rPr>
            <a:t>6 horas</a:t>
          </a:r>
        </a:p>
      </dgm:t>
    </dgm:pt>
    <dgm:pt modelId="{E8AFEC21-D872-43B9-8631-9EA06B35A144}" type="parTrans" cxnId="{E538D937-5923-406A-A4E8-5972ED83245A}">
      <dgm:prSet/>
      <dgm:spPr/>
      <dgm:t>
        <a:bodyPr/>
        <a:lstStyle/>
        <a:p>
          <a:endParaRPr lang="es-CO">
            <a:latin typeface="Montserrat" panose="00000500000000000000" pitchFamily="50" charset="0"/>
          </a:endParaRPr>
        </a:p>
      </dgm:t>
    </dgm:pt>
    <dgm:pt modelId="{8C4148F8-E91D-47EA-B51F-3257FCE356EA}" type="sibTrans" cxnId="{E538D937-5923-406A-A4E8-5972ED83245A}">
      <dgm:prSet/>
      <dgm:spPr/>
      <dgm:t>
        <a:bodyPr/>
        <a:lstStyle/>
        <a:p>
          <a:endParaRPr lang="es-CO">
            <a:latin typeface="Montserrat" panose="00000500000000000000" pitchFamily="50" charset="0"/>
          </a:endParaRPr>
        </a:p>
      </dgm:t>
    </dgm:pt>
    <dgm:pt modelId="{A470E3C2-DC57-4AAC-B7FC-06EAE449890F}">
      <dgm:prSet/>
      <dgm:spPr/>
      <dgm:t>
        <a:bodyPr/>
        <a:lstStyle/>
        <a:p>
          <a:r>
            <a:rPr lang="es-CO" dirty="0">
              <a:latin typeface="Montserrat" panose="00000500000000000000" pitchFamily="50" charset="0"/>
            </a:rPr>
            <a:t>Daño tisular. </a:t>
          </a:r>
        </a:p>
      </dgm:t>
    </dgm:pt>
    <dgm:pt modelId="{1C6E4E97-7E0A-4073-B336-AC78C7CC4BC1}" type="parTrans" cxnId="{76714855-B116-45F9-8D42-F23A19D01BA0}">
      <dgm:prSet/>
      <dgm:spPr/>
      <dgm:t>
        <a:bodyPr/>
        <a:lstStyle/>
        <a:p>
          <a:endParaRPr lang="es-CO">
            <a:latin typeface="Montserrat" panose="00000500000000000000" pitchFamily="50" charset="0"/>
          </a:endParaRPr>
        </a:p>
      </dgm:t>
    </dgm:pt>
    <dgm:pt modelId="{4A4D6F29-D430-420A-88FC-428F50C60C85}" type="sibTrans" cxnId="{76714855-B116-45F9-8D42-F23A19D01BA0}">
      <dgm:prSet/>
      <dgm:spPr/>
      <dgm:t>
        <a:bodyPr/>
        <a:lstStyle/>
        <a:p>
          <a:endParaRPr lang="es-CO">
            <a:latin typeface="Montserrat" panose="00000500000000000000" pitchFamily="50" charset="0"/>
          </a:endParaRPr>
        </a:p>
      </dgm:t>
    </dgm:pt>
    <dgm:pt modelId="{BA04D378-1B0D-4A0C-8EB8-F80400EDC727}">
      <dgm:prSet/>
      <dgm:spPr/>
      <dgm:t>
        <a:bodyPr/>
        <a:lstStyle/>
        <a:p>
          <a:r>
            <a:rPr lang="es-CO" dirty="0">
              <a:latin typeface="Montserrat" panose="00000500000000000000" pitchFamily="50" charset="0"/>
            </a:rPr>
            <a:t>Respuesta inflamatoria.</a:t>
          </a:r>
        </a:p>
      </dgm:t>
    </dgm:pt>
    <dgm:pt modelId="{16E70FF2-3BBF-44D9-883A-A7D0256B431A}" type="parTrans" cxnId="{A9E4F3EA-05C2-427F-869B-230F2DFE36F9}">
      <dgm:prSet/>
      <dgm:spPr/>
      <dgm:t>
        <a:bodyPr/>
        <a:lstStyle/>
        <a:p>
          <a:endParaRPr lang="es-CO">
            <a:latin typeface="Montserrat" panose="00000500000000000000" pitchFamily="50" charset="0"/>
          </a:endParaRPr>
        </a:p>
      </dgm:t>
    </dgm:pt>
    <dgm:pt modelId="{289CA4CB-6A30-41A7-986B-51AE83BF20FF}" type="sibTrans" cxnId="{A9E4F3EA-05C2-427F-869B-230F2DFE36F9}">
      <dgm:prSet/>
      <dgm:spPr/>
      <dgm:t>
        <a:bodyPr/>
        <a:lstStyle/>
        <a:p>
          <a:endParaRPr lang="es-CO">
            <a:latin typeface="Montserrat" panose="00000500000000000000" pitchFamily="50" charset="0"/>
          </a:endParaRPr>
        </a:p>
      </dgm:t>
    </dgm:pt>
    <dgm:pt modelId="{1FDBCA13-8069-4DC7-864F-DA1B343336FE}">
      <dgm:prSet/>
      <dgm:spPr/>
      <dgm:t>
        <a:bodyPr/>
        <a:lstStyle/>
        <a:p>
          <a:r>
            <a:rPr lang="es-CO" dirty="0" err="1">
              <a:latin typeface="Montserrat" panose="00000500000000000000" pitchFamily="50" charset="0"/>
            </a:rPr>
            <a:t>Neuropraxia</a:t>
          </a:r>
          <a:r>
            <a:rPr lang="es-CO" dirty="0">
              <a:latin typeface="Montserrat" panose="00000500000000000000" pitchFamily="50" charset="0"/>
            </a:rPr>
            <a:t>. </a:t>
          </a:r>
        </a:p>
      </dgm:t>
    </dgm:pt>
    <dgm:pt modelId="{0639D7E6-2E85-49EC-9FDC-1D39F792A86F}" type="parTrans" cxnId="{35325685-A6C5-46D6-87D3-FE1631AC172E}">
      <dgm:prSet/>
      <dgm:spPr/>
      <dgm:t>
        <a:bodyPr/>
        <a:lstStyle/>
        <a:p>
          <a:endParaRPr lang="es-CO">
            <a:latin typeface="Montserrat" panose="00000500000000000000" pitchFamily="50" charset="0"/>
          </a:endParaRPr>
        </a:p>
      </dgm:t>
    </dgm:pt>
    <dgm:pt modelId="{8B20DCDB-E641-49A9-A54D-E747A7C3D005}" type="sibTrans" cxnId="{35325685-A6C5-46D6-87D3-FE1631AC172E}">
      <dgm:prSet/>
      <dgm:spPr/>
      <dgm:t>
        <a:bodyPr/>
        <a:lstStyle/>
        <a:p>
          <a:endParaRPr lang="es-CO">
            <a:latin typeface="Montserrat" panose="00000500000000000000" pitchFamily="50" charset="0"/>
          </a:endParaRPr>
        </a:p>
      </dgm:t>
    </dgm:pt>
    <dgm:pt modelId="{EDE3A46D-565E-4F31-861F-7F16CD209399}">
      <dgm:prSet/>
      <dgm:spPr/>
      <dgm:t>
        <a:bodyPr/>
        <a:lstStyle/>
        <a:p>
          <a:r>
            <a:rPr lang="es-CO" dirty="0">
              <a:latin typeface="Montserrat" panose="00000500000000000000" pitchFamily="50" charset="0"/>
            </a:rPr>
            <a:t>Muerte celular.</a:t>
          </a:r>
        </a:p>
      </dgm:t>
    </dgm:pt>
    <dgm:pt modelId="{4CD87DFC-716E-4B62-863C-836A747C8114}" type="parTrans" cxnId="{5F738DF2-EABB-4C37-A7AA-6F44B98593FF}">
      <dgm:prSet/>
      <dgm:spPr/>
      <dgm:t>
        <a:bodyPr/>
        <a:lstStyle/>
        <a:p>
          <a:endParaRPr lang="es-CO">
            <a:latin typeface="Montserrat" panose="00000500000000000000" pitchFamily="50" charset="0"/>
          </a:endParaRPr>
        </a:p>
      </dgm:t>
    </dgm:pt>
    <dgm:pt modelId="{5805396A-3B0B-4C8E-957E-7B054E5EB31E}" type="sibTrans" cxnId="{5F738DF2-EABB-4C37-A7AA-6F44B98593FF}">
      <dgm:prSet/>
      <dgm:spPr/>
      <dgm:t>
        <a:bodyPr/>
        <a:lstStyle/>
        <a:p>
          <a:endParaRPr lang="es-CO">
            <a:latin typeface="Montserrat" panose="00000500000000000000" pitchFamily="50" charset="0"/>
          </a:endParaRPr>
        </a:p>
      </dgm:t>
    </dgm:pt>
    <dgm:pt modelId="{F333DA5B-A3C4-4C7B-9678-B60D9096ECA3}">
      <dgm:prSet/>
      <dgm:spPr/>
      <dgm:t>
        <a:bodyPr/>
        <a:lstStyle/>
        <a:p>
          <a:r>
            <a:rPr lang="es-CO" dirty="0" err="1">
              <a:latin typeface="Montserrat" panose="00000500000000000000" pitchFamily="50" charset="0"/>
            </a:rPr>
            <a:t>Mionecrosis</a:t>
          </a:r>
          <a:r>
            <a:rPr lang="es-CO" dirty="0">
              <a:latin typeface="Montserrat" panose="00000500000000000000" pitchFamily="50" charset="0"/>
            </a:rPr>
            <a:t>.</a:t>
          </a:r>
        </a:p>
      </dgm:t>
    </dgm:pt>
    <dgm:pt modelId="{D3B0846B-30AA-432C-866A-57FA25ED9A63}" type="parTrans" cxnId="{0F9B28CD-707F-442B-9150-E521A4EA3E5B}">
      <dgm:prSet/>
      <dgm:spPr/>
      <dgm:t>
        <a:bodyPr/>
        <a:lstStyle/>
        <a:p>
          <a:endParaRPr lang="es-CO">
            <a:latin typeface="Montserrat" panose="00000500000000000000" pitchFamily="50" charset="0"/>
          </a:endParaRPr>
        </a:p>
      </dgm:t>
    </dgm:pt>
    <dgm:pt modelId="{03FC56B6-10DB-484F-A23F-8B84889D0B0B}" type="sibTrans" cxnId="{0F9B28CD-707F-442B-9150-E521A4EA3E5B}">
      <dgm:prSet/>
      <dgm:spPr/>
      <dgm:t>
        <a:bodyPr/>
        <a:lstStyle/>
        <a:p>
          <a:endParaRPr lang="es-CO">
            <a:latin typeface="Montserrat" panose="00000500000000000000" pitchFamily="50" charset="0"/>
          </a:endParaRPr>
        </a:p>
      </dgm:t>
    </dgm:pt>
    <dgm:pt modelId="{20849E2F-6114-4AA4-B85B-B0D69D74613C}">
      <dgm:prSet/>
      <dgm:spPr/>
      <dgm:t>
        <a:bodyPr/>
        <a:lstStyle/>
        <a:p>
          <a:r>
            <a:rPr lang="es-CO" dirty="0">
              <a:latin typeface="Montserrat" panose="00000500000000000000" pitchFamily="50" charset="0"/>
            </a:rPr>
            <a:t>Lesión neurológica.</a:t>
          </a:r>
        </a:p>
      </dgm:t>
    </dgm:pt>
    <dgm:pt modelId="{E4B828E8-37DA-4827-BF2F-A08391CE8B17}" type="parTrans" cxnId="{DD7E4017-6530-44E5-8E39-4F547025F8E1}">
      <dgm:prSet/>
      <dgm:spPr/>
      <dgm:t>
        <a:bodyPr/>
        <a:lstStyle/>
        <a:p>
          <a:endParaRPr lang="es-CO">
            <a:latin typeface="Montserrat" panose="00000500000000000000" pitchFamily="50" charset="0"/>
          </a:endParaRPr>
        </a:p>
      </dgm:t>
    </dgm:pt>
    <dgm:pt modelId="{ACA0598F-3902-457A-B1DE-B5232AB73263}" type="sibTrans" cxnId="{DD7E4017-6530-44E5-8E39-4F547025F8E1}">
      <dgm:prSet/>
      <dgm:spPr/>
      <dgm:t>
        <a:bodyPr/>
        <a:lstStyle/>
        <a:p>
          <a:endParaRPr lang="es-CO">
            <a:latin typeface="Montserrat" panose="00000500000000000000" pitchFamily="50" charset="0"/>
          </a:endParaRPr>
        </a:p>
      </dgm:t>
    </dgm:pt>
    <dgm:pt modelId="{268D62B9-98D4-4A28-A376-19628E64F7F4}">
      <dgm:prSet/>
      <dgm:spPr/>
      <dgm:t>
        <a:bodyPr/>
        <a:lstStyle/>
        <a:p>
          <a:r>
            <a:rPr lang="es-CO" dirty="0">
              <a:latin typeface="Montserrat" panose="00000500000000000000" pitchFamily="50" charset="0"/>
            </a:rPr>
            <a:t>12 horas</a:t>
          </a:r>
        </a:p>
      </dgm:t>
    </dgm:pt>
    <dgm:pt modelId="{4727D091-6C2F-41B2-9BF4-AE6B42A40D81}" type="parTrans" cxnId="{3EDF2D08-A635-4812-A562-0312FDEF098D}">
      <dgm:prSet/>
      <dgm:spPr/>
      <dgm:t>
        <a:bodyPr/>
        <a:lstStyle/>
        <a:p>
          <a:endParaRPr lang="es-CO">
            <a:latin typeface="Montserrat" panose="00000500000000000000" pitchFamily="50" charset="0"/>
          </a:endParaRPr>
        </a:p>
      </dgm:t>
    </dgm:pt>
    <dgm:pt modelId="{0F4C162F-F55A-4443-8398-4283B59C5806}" type="sibTrans" cxnId="{3EDF2D08-A635-4812-A562-0312FDEF098D}">
      <dgm:prSet/>
      <dgm:spPr/>
      <dgm:t>
        <a:bodyPr/>
        <a:lstStyle/>
        <a:p>
          <a:endParaRPr lang="es-CO">
            <a:latin typeface="Montserrat" panose="00000500000000000000" pitchFamily="50" charset="0"/>
          </a:endParaRPr>
        </a:p>
      </dgm:t>
    </dgm:pt>
    <dgm:pt modelId="{40130E02-0877-4553-8DA7-672C3A45C95C}">
      <dgm:prSet/>
      <dgm:spPr/>
      <dgm:t>
        <a:bodyPr/>
        <a:lstStyle/>
        <a:p>
          <a:r>
            <a:rPr lang="es-CO" dirty="0">
              <a:latin typeface="Montserrat" panose="00000500000000000000" pitchFamily="50" charset="0"/>
            </a:rPr>
            <a:t>Daño irreversible.</a:t>
          </a:r>
        </a:p>
      </dgm:t>
    </dgm:pt>
    <dgm:pt modelId="{C1331FA0-CCFF-4472-816F-082EA3C892E6}" type="parTrans" cxnId="{CA830D9A-E759-4A9F-83B2-86A1D4F7BBF0}">
      <dgm:prSet/>
      <dgm:spPr/>
      <dgm:t>
        <a:bodyPr/>
        <a:lstStyle/>
        <a:p>
          <a:endParaRPr lang="es-CO">
            <a:latin typeface="Montserrat" panose="00000500000000000000" pitchFamily="50" charset="0"/>
          </a:endParaRPr>
        </a:p>
      </dgm:t>
    </dgm:pt>
    <dgm:pt modelId="{0EE10726-1D2D-4081-BA47-4171256CE50F}" type="sibTrans" cxnId="{CA830D9A-E759-4A9F-83B2-86A1D4F7BBF0}">
      <dgm:prSet/>
      <dgm:spPr/>
      <dgm:t>
        <a:bodyPr/>
        <a:lstStyle/>
        <a:p>
          <a:endParaRPr lang="es-CO">
            <a:latin typeface="Montserrat" panose="00000500000000000000" pitchFamily="50" charset="0"/>
          </a:endParaRPr>
        </a:p>
      </dgm:t>
    </dgm:pt>
    <dgm:pt modelId="{ADE6EA4C-6B7E-44A3-83FE-05FF68194AF9}" type="pres">
      <dgm:prSet presAssocID="{3CC2E36B-A8CC-4AB3-B860-121279A628C9}" presName="Name0" presStyleCnt="0">
        <dgm:presLayoutVars>
          <dgm:dir/>
          <dgm:animLvl val="lvl"/>
          <dgm:resizeHandles val="exact"/>
        </dgm:presLayoutVars>
      </dgm:prSet>
      <dgm:spPr/>
    </dgm:pt>
    <dgm:pt modelId="{3BE6DC3A-0746-4C57-B00E-0353C3C7076F}" type="pres">
      <dgm:prSet presAssocID="{3CC2E36B-A8CC-4AB3-B860-121279A628C9}" presName="tSp" presStyleCnt="0"/>
      <dgm:spPr/>
    </dgm:pt>
    <dgm:pt modelId="{F4FEE226-5B16-4139-AF7B-0E15AACF2B9F}" type="pres">
      <dgm:prSet presAssocID="{3CC2E36B-A8CC-4AB3-B860-121279A628C9}" presName="bSp" presStyleCnt="0"/>
      <dgm:spPr/>
    </dgm:pt>
    <dgm:pt modelId="{8F9158BB-19AB-48DE-9EFC-12415E45A134}" type="pres">
      <dgm:prSet presAssocID="{3CC2E36B-A8CC-4AB3-B860-121279A628C9}" presName="process" presStyleCnt="0"/>
      <dgm:spPr/>
    </dgm:pt>
    <dgm:pt modelId="{3BE378F7-1FBE-4D4F-BE36-C7C61D0A7794}" type="pres">
      <dgm:prSet presAssocID="{7693DFDA-02E7-4832-8AF6-115E93EFED9D}" presName="composite1" presStyleCnt="0"/>
      <dgm:spPr/>
    </dgm:pt>
    <dgm:pt modelId="{4AEA5F56-7177-4074-949E-11E22AE1ECE6}" type="pres">
      <dgm:prSet presAssocID="{7693DFDA-02E7-4832-8AF6-115E93EFED9D}" presName="dummyNode1" presStyleLbl="node1" presStyleIdx="0" presStyleCnt="4"/>
      <dgm:spPr/>
    </dgm:pt>
    <dgm:pt modelId="{0A4E9002-ACA5-4290-B3AF-D6D2F0D18406}" type="pres">
      <dgm:prSet presAssocID="{7693DFDA-02E7-4832-8AF6-115E93EFED9D}" presName="childNode1" presStyleLbl="bgAcc1" presStyleIdx="0" presStyleCnt="4">
        <dgm:presLayoutVars>
          <dgm:bulletEnabled val="1"/>
        </dgm:presLayoutVars>
      </dgm:prSet>
      <dgm:spPr/>
    </dgm:pt>
    <dgm:pt modelId="{D8B5C1C6-63A9-4FFB-A90E-00F97B6E6CDC}" type="pres">
      <dgm:prSet presAssocID="{7693DFDA-02E7-4832-8AF6-115E93EFED9D}" presName="childNode1tx" presStyleLbl="bgAcc1" presStyleIdx="0" presStyleCnt="4">
        <dgm:presLayoutVars>
          <dgm:bulletEnabled val="1"/>
        </dgm:presLayoutVars>
      </dgm:prSet>
      <dgm:spPr/>
    </dgm:pt>
    <dgm:pt modelId="{C75D1BEB-BDDF-4036-8F73-8674126F52BF}" type="pres">
      <dgm:prSet presAssocID="{7693DFDA-02E7-4832-8AF6-115E93EFED9D}" presName="parentNode1" presStyleLbl="node1" presStyleIdx="0" presStyleCnt="4">
        <dgm:presLayoutVars>
          <dgm:chMax val="1"/>
          <dgm:bulletEnabled val="1"/>
        </dgm:presLayoutVars>
      </dgm:prSet>
      <dgm:spPr/>
    </dgm:pt>
    <dgm:pt modelId="{3376E92A-C104-4D93-88DD-ABD756F9F64B}" type="pres">
      <dgm:prSet presAssocID="{7693DFDA-02E7-4832-8AF6-115E93EFED9D}" presName="connSite1" presStyleCnt="0"/>
      <dgm:spPr/>
    </dgm:pt>
    <dgm:pt modelId="{A70132F8-E2B4-4744-9BC6-096A42B20AEB}" type="pres">
      <dgm:prSet presAssocID="{21A6C9C4-699E-41D8-A3A7-6A5B9D0625CE}" presName="Name9" presStyleLbl="sibTrans2D1" presStyleIdx="0" presStyleCnt="3"/>
      <dgm:spPr/>
    </dgm:pt>
    <dgm:pt modelId="{4CBA7C0F-9314-4DBC-957F-532445BF2612}" type="pres">
      <dgm:prSet presAssocID="{0904BDD3-711C-439B-A793-2E0D1925FFDB}" presName="composite2" presStyleCnt="0"/>
      <dgm:spPr/>
    </dgm:pt>
    <dgm:pt modelId="{8DA70F5B-527A-425C-97D8-EAB59218B033}" type="pres">
      <dgm:prSet presAssocID="{0904BDD3-711C-439B-A793-2E0D1925FFDB}" presName="dummyNode2" presStyleLbl="node1" presStyleIdx="0" presStyleCnt="4"/>
      <dgm:spPr/>
    </dgm:pt>
    <dgm:pt modelId="{E27B56EB-D736-4F73-8969-CDBF9ED82371}" type="pres">
      <dgm:prSet presAssocID="{0904BDD3-711C-439B-A793-2E0D1925FFDB}" presName="childNode2" presStyleLbl="bgAcc1" presStyleIdx="1" presStyleCnt="4">
        <dgm:presLayoutVars>
          <dgm:bulletEnabled val="1"/>
        </dgm:presLayoutVars>
      </dgm:prSet>
      <dgm:spPr/>
    </dgm:pt>
    <dgm:pt modelId="{26636A8E-4FEB-4734-88D8-3FBF756C9880}" type="pres">
      <dgm:prSet presAssocID="{0904BDD3-711C-439B-A793-2E0D1925FFDB}" presName="childNode2tx" presStyleLbl="bgAcc1" presStyleIdx="1" presStyleCnt="4">
        <dgm:presLayoutVars>
          <dgm:bulletEnabled val="1"/>
        </dgm:presLayoutVars>
      </dgm:prSet>
      <dgm:spPr/>
    </dgm:pt>
    <dgm:pt modelId="{36399292-1CD1-4500-A909-9321DC083D3F}" type="pres">
      <dgm:prSet presAssocID="{0904BDD3-711C-439B-A793-2E0D1925FFDB}" presName="parentNode2" presStyleLbl="node1" presStyleIdx="1" presStyleCnt="4">
        <dgm:presLayoutVars>
          <dgm:chMax val="0"/>
          <dgm:bulletEnabled val="1"/>
        </dgm:presLayoutVars>
      </dgm:prSet>
      <dgm:spPr/>
    </dgm:pt>
    <dgm:pt modelId="{2BE52E42-FB8E-4D41-A88B-7983D2065451}" type="pres">
      <dgm:prSet presAssocID="{0904BDD3-711C-439B-A793-2E0D1925FFDB}" presName="connSite2" presStyleCnt="0"/>
      <dgm:spPr/>
    </dgm:pt>
    <dgm:pt modelId="{4D24DBBE-F17E-4578-A85A-774982DF3EFC}" type="pres">
      <dgm:prSet presAssocID="{8B4B7C58-FFE3-473F-B984-179681A9DEA3}" presName="Name18" presStyleLbl="sibTrans2D1" presStyleIdx="1" presStyleCnt="3"/>
      <dgm:spPr/>
    </dgm:pt>
    <dgm:pt modelId="{284C2FFC-A903-4DD1-8651-38F72F8F6931}" type="pres">
      <dgm:prSet presAssocID="{4518207B-B97A-4942-BD3A-A1984CFC30F3}" presName="composite1" presStyleCnt="0"/>
      <dgm:spPr/>
    </dgm:pt>
    <dgm:pt modelId="{9A215472-B148-41C5-A123-3A431849A2F7}" type="pres">
      <dgm:prSet presAssocID="{4518207B-B97A-4942-BD3A-A1984CFC30F3}" presName="dummyNode1" presStyleLbl="node1" presStyleIdx="1" presStyleCnt="4"/>
      <dgm:spPr/>
    </dgm:pt>
    <dgm:pt modelId="{BC203B71-9518-4511-994F-FFD0D49278A2}" type="pres">
      <dgm:prSet presAssocID="{4518207B-B97A-4942-BD3A-A1984CFC30F3}" presName="childNode1" presStyleLbl="bgAcc1" presStyleIdx="2" presStyleCnt="4" custScaleY="90277">
        <dgm:presLayoutVars>
          <dgm:bulletEnabled val="1"/>
        </dgm:presLayoutVars>
      </dgm:prSet>
      <dgm:spPr/>
    </dgm:pt>
    <dgm:pt modelId="{DC961A52-73C2-4D01-B11F-6863C9590969}" type="pres">
      <dgm:prSet presAssocID="{4518207B-B97A-4942-BD3A-A1984CFC30F3}" presName="childNode1tx" presStyleLbl="bgAcc1" presStyleIdx="2" presStyleCnt="4">
        <dgm:presLayoutVars>
          <dgm:bulletEnabled val="1"/>
        </dgm:presLayoutVars>
      </dgm:prSet>
      <dgm:spPr/>
    </dgm:pt>
    <dgm:pt modelId="{147D8615-3ADB-44F6-BFEF-F852BE5318CB}" type="pres">
      <dgm:prSet presAssocID="{4518207B-B97A-4942-BD3A-A1984CFC30F3}" presName="parentNode1" presStyleLbl="node1" presStyleIdx="2" presStyleCnt="4">
        <dgm:presLayoutVars>
          <dgm:chMax val="1"/>
          <dgm:bulletEnabled val="1"/>
        </dgm:presLayoutVars>
      </dgm:prSet>
      <dgm:spPr/>
    </dgm:pt>
    <dgm:pt modelId="{4DD6B174-84FE-4FBA-BC37-DB0661A5ACF5}" type="pres">
      <dgm:prSet presAssocID="{4518207B-B97A-4942-BD3A-A1984CFC30F3}" presName="connSite1" presStyleCnt="0"/>
      <dgm:spPr/>
    </dgm:pt>
    <dgm:pt modelId="{A30B60B6-9EE1-4B36-8D3A-DCCAA0DBF546}" type="pres">
      <dgm:prSet presAssocID="{8C4148F8-E91D-47EA-B51F-3257FCE356EA}" presName="Name9" presStyleLbl="sibTrans2D1" presStyleIdx="2" presStyleCnt="3"/>
      <dgm:spPr/>
    </dgm:pt>
    <dgm:pt modelId="{DA790E74-9A6E-4A66-8FD9-C216D63CF034}" type="pres">
      <dgm:prSet presAssocID="{268D62B9-98D4-4A28-A376-19628E64F7F4}" presName="composite2" presStyleCnt="0"/>
      <dgm:spPr/>
    </dgm:pt>
    <dgm:pt modelId="{2F6A435B-B2AD-4543-83F2-C789D4CF89B0}" type="pres">
      <dgm:prSet presAssocID="{268D62B9-98D4-4A28-A376-19628E64F7F4}" presName="dummyNode2" presStyleLbl="node1" presStyleIdx="2" presStyleCnt="4"/>
      <dgm:spPr/>
    </dgm:pt>
    <dgm:pt modelId="{AE081E63-BD3C-458E-B3C9-123CBDDC073B}" type="pres">
      <dgm:prSet presAssocID="{268D62B9-98D4-4A28-A376-19628E64F7F4}" presName="childNode2" presStyleLbl="bgAcc1" presStyleIdx="3" presStyleCnt="4">
        <dgm:presLayoutVars>
          <dgm:bulletEnabled val="1"/>
        </dgm:presLayoutVars>
      </dgm:prSet>
      <dgm:spPr/>
    </dgm:pt>
    <dgm:pt modelId="{3F7B01E4-EC2D-44CD-B54E-05E0A2C71F90}" type="pres">
      <dgm:prSet presAssocID="{268D62B9-98D4-4A28-A376-19628E64F7F4}" presName="childNode2tx" presStyleLbl="bgAcc1" presStyleIdx="3" presStyleCnt="4">
        <dgm:presLayoutVars>
          <dgm:bulletEnabled val="1"/>
        </dgm:presLayoutVars>
      </dgm:prSet>
      <dgm:spPr/>
    </dgm:pt>
    <dgm:pt modelId="{6EB82C49-1939-4DC1-9734-1350EF7A2AE9}" type="pres">
      <dgm:prSet presAssocID="{268D62B9-98D4-4A28-A376-19628E64F7F4}" presName="parentNode2" presStyleLbl="node1" presStyleIdx="3" presStyleCnt="4">
        <dgm:presLayoutVars>
          <dgm:chMax val="0"/>
          <dgm:bulletEnabled val="1"/>
        </dgm:presLayoutVars>
      </dgm:prSet>
      <dgm:spPr/>
    </dgm:pt>
    <dgm:pt modelId="{FCA88B81-587D-41D1-A828-CB5C3A53F2FB}" type="pres">
      <dgm:prSet presAssocID="{268D62B9-98D4-4A28-A376-19628E64F7F4}" presName="connSite2" presStyleCnt="0"/>
      <dgm:spPr/>
    </dgm:pt>
  </dgm:ptLst>
  <dgm:cxnLst>
    <dgm:cxn modelId="{3EDF2D08-A635-4812-A562-0312FDEF098D}" srcId="{3CC2E36B-A8CC-4AB3-B860-121279A628C9}" destId="{268D62B9-98D4-4A28-A376-19628E64F7F4}" srcOrd="3" destOrd="0" parTransId="{4727D091-6C2F-41B2-9BF4-AE6B42A40D81}" sibTransId="{0F4C162F-F55A-4443-8398-4283B59C5806}"/>
    <dgm:cxn modelId="{4FD6A313-3574-4857-9A27-C53737FB0E49}" type="presOf" srcId="{EDE3A46D-565E-4F31-861F-7F16CD209399}" destId="{E27B56EB-D736-4F73-8969-CDBF9ED82371}" srcOrd="0" destOrd="1" presId="urn:microsoft.com/office/officeart/2005/8/layout/hProcess4"/>
    <dgm:cxn modelId="{DD7E4017-6530-44E5-8E39-4F547025F8E1}" srcId="{4518207B-B97A-4942-BD3A-A1984CFC30F3}" destId="{20849E2F-6114-4AA4-B85B-B0D69D74613C}" srcOrd="1" destOrd="0" parTransId="{E4B828E8-37DA-4827-BF2F-A08391CE8B17}" sibTransId="{ACA0598F-3902-457A-B1DE-B5232AB73263}"/>
    <dgm:cxn modelId="{7077F919-DD0F-472C-8A95-AE2ABEC7B786}" type="presOf" srcId="{F333DA5B-A3C4-4C7B-9678-B60D9096ECA3}" destId="{DC961A52-73C2-4D01-B11F-6863C9590969}" srcOrd="1" destOrd="0" presId="urn:microsoft.com/office/officeart/2005/8/layout/hProcess4"/>
    <dgm:cxn modelId="{145F7129-1686-41E4-A1CC-D220A9B1A2B9}" type="presOf" srcId="{0904BDD3-711C-439B-A793-2E0D1925FFDB}" destId="{36399292-1CD1-4500-A909-9321DC083D3F}" srcOrd="0" destOrd="0" presId="urn:microsoft.com/office/officeart/2005/8/layout/hProcess4"/>
    <dgm:cxn modelId="{4A42522B-0B1F-4160-93C8-774856EDC898}" type="presOf" srcId="{BA04D378-1B0D-4A0C-8EB8-F80400EDC727}" destId="{0A4E9002-ACA5-4290-B3AF-D6D2F0D18406}" srcOrd="0" destOrd="1" presId="urn:microsoft.com/office/officeart/2005/8/layout/hProcess4"/>
    <dgm:cxn modelId="{C17AB92D-A5F2-4101-B17F-69C1016125BB}" type="presOf" srcId="{20849E2F-6114-4AA4-B85B-B0D69D74613C}" destId="{DC961A52-73C2-4D01-B11F-6863C9590969}" srcOrd="1" destOrd="1" presId="urn:microsoft.com/office/officeart/2005/8/layout/hProcess4"/>
    <dgm:cxn modelId="{E538D937-5923-406A-A4E8-5972ED83245A}" srcId="{3CC2E36B-A8CC-4AB3-B860-121279A628C9}" destId="{4518207B-B97A-4942-BD3A-A1984CFC30F3}" srcOrd="2" destOrd="0" parTransId="{E8AFEC21-D872-43B9-8631-9EA06B35A144}" sibTransId="{8C4148F8-E91D-47EA-B51F-3257FCE356EA}"/>
    <dgm:cxn modelId="{CC8CBA3C-32AA-42DC-8976-DE721DFA3FAD}" type="presOf" srcId="{40130E02-0877-4553-8DA7-672C3A45C95C}" destId="{AE081E63-BD3C-458E-B3C9-123CBDDC073B}" srcOrd="0" destOrd="0" presId="urn:microsoft.com/office/officeart/2005/8/layout/hProcess4"/>
    <dgm:cxn modelId="{14ECA93E-5EFD-4518-9FDA-129F47FD82D3}" srcId="{3CC2E36B-A8CC-4AB3-B860-121279A628C9}" destId="{0904BDD3-711C-439B-A793-2E0D1925FFDB}" srcOrd="1" destOrd="0" parTransId="{85B5B41E-A7E2-4EC4-8988-09D4998D5C0B}" sibTransId="{8B4B7C58-FFE3-473F-B984-179681A9DEA3}"/>
    <dgm:cxn modelId="{FFD7B642-C45D-4710-B8F9-298CB09401D1}" type="presOf" srcId="{1FDBCA13-8069-4DC7-864F-DA1B343336FE}" destId="{26636A8E-4FEB-4734-88D8-3FBF756C9880}" srcOrd="1" destOrd="0" presId="urn:microsoft.com/office/officeart/2005/8/layout/hProcess4"/>
    <dgm:cxn modelId="{82BBDD42-F334-4C96-8010-E77F81BE85BE}" type="presOf" srcId="{21A6C9C4-699E-41D8-A3A7-6A5B9D0625CE}" destId="{A70132F8-E2B4-4744-9BC6-096A42B20AEB}" srcOrd="0" destOrd="0" presId="urn:microsoft.com/office/officeart/2005/8/layout/hProcess4"/>
    <dgm:cxn modelId="{2F7A2F63-DFF2-4941-B8E8-9B8BE971410B}" type="presOf" srcId="{4518207B-B97A-4942-BD3A-A1984CFC30F3}" destId="{147D8615-3ADB-44F6-BFEF-F852BE5318CB}" srcOrd="0" destOrd="0" presId="urn:microsoft.com/office/officeart/2005/8/layout/hProcess4"/>
    <dgm:cxn modelId="{BB86DB63-864A-4C0B-BE91-B40451E28E9F}" type="presOf" srcId="{1FDBCA13-8069-4DC7-864F-DA1B343336FE}" destId="{E27B56EB-D736-4F73-8969-CDBF9ED82371}" srcOrd="0" destOrd="0" presId="urn:microsoft.com/office/officeart/2005/8/layout/hProcess4"/>
    <dgm:cxn modelId="{785C946A-3297-4C8B-8180-1B6036906F21}" type="presOf" srcId="{8C4148F8-E91D-47EA-B51F-3257FCE356EA}" destId="{A30B60B6-9EE1-4B36-8D3A-DCCAA0DBF546}" srcOrd="0" destOrd="0" presId="urn:microsoft.com/office/officeart/2005/8/layout/hProcess4"/>
    <dgm:cxn modelId="{76714855-B116-45F9-8D42-F23A19D01BA0}" srcId="{7693DFDA-02E7-4832-8AF6-115E93EFED9D}" destId="{A470E3C2-DC57-4AAC-B7FC-06EAE449890F}" srcOrd="0" destOrd="0" parTransId="{1C6E4E97-7E0A-4073-B336-AC78C7CC4BC1}" sibTransId="{4A4D6F29-D430-420A-88FC-428F50C60C85}"/>
    <dgm:cxn modelId="{1767BF78-46E0-45D0-8A52-B86F7FA989F3}" type="presOf" srcId="{A470E3C2-DC57-4AAC-B7FC-06EAE449890F}" destId="{0A4E9002-ACA5-4290-B3AF-D6D2F0D18406}" srcOrd="0" destOrd="0" presId="urn:microsoft.com/office/officeart/2005/8/layout/hProcess4"/>
    <dgm:cxn modelId="{8EE6907E-50B5-4D55-A429-0138E6025ADC}" type="presOf" srcId="{BA04D378-1B0D-4A0C-8EB8-F80400EDC727}" destId="{D8B5C1C6-63A9-4FFB-A90E-00F97B6E6CDC}" srcOrd="1" destOrd="1" presId="urn:microsoft.com/office/officeart/2005/8/layout/hProcess4"/>
    <dgm:cxn modelId="{29C12C81-3670-4992-972A-7A3FC8EACBDB}" type="presOf" srcId="{20849E2F-6114-4AA4-B85B-B0D69D74613C}" destId="{BC203B71-9518-4511-994F-FFD0D49278A2}" srcOrd="0" destOrd="1" presId="urn:microsoft.com/office/officeart/2005/8/layout/hProcess4"/>
    <dgm:cxn modelId="{35325685-A6C5-46D6-87D3-FE1631AC172E}" srcId="{0904BDD3-711C-439B-A793-2E0D1925FFDB}" destId="{1FDBCA13-8069-4DC7-864F-DA1B343336FE}" srcOrd="0" destOrd="0" parTransId="{0639D7E6-2E85-49EC-9FDC-1D39F792A86F}" sibTransId="{8B20DCDB-E641-49A9-A54D-E747A7C3D005}"/>
    <dgm:cxn modelId="{CA830D9A-E759-4A9F-83B2-86A1D4F7BBF0}" srcId="{268D62B9-98D4-4A28-A376-19628E64F7F4}" destId="{40130E02-0877-4553-8DA7-672C3A45C95C}" srcOrd="0" destOrd="0" parTransId="{C1331FA0-CCFF-4472-816F-082EA3C892E6}" sibTransId="{0EE10726-1D2D-4081-BA47-4171256CE50F}"/>
    <dgm:cxn modelId="{538AE89B-85AB-4002-885F-50CE488C23D4}" type="presOf" srcId="{EDE3A46D-565E-4F31-861F-7F16CD209399}" destId="{26636A8E-4FEB-4734-88D8-3FBF756C9880}" srcOrd="1" destOrd="1" presId="urn:microsoft.com/office/officeart/2005/8/layout/hProcess4"/>
    <dgm:cxn modelId="{A716DEAA-2B88-4A63-9017-0605EBB65049}" type="presOf" srcId="{A470E3C2-DC57-4AAC-B7FC-06EAE449890F}" destId="{D8B5C1C6-63A9-4FFB-A90E-00F97B6E6CDC}" srcOrd="1" destOrd="0" presId="urn:microsoft.com/office/officeart/2005/8/layout/hProcess4"/>
    <dgm:cxn modelId="{1898D7BA-147B-4970-A8CE-C526043356C9}" type="presOf" srcId="{8B4B7C58-FFE3-473F-B984-179681A9DEA3}" destId="{4D24DBBE-F17E-4578-A85A-774982DF3EFC}" srcOrd="0" destOrd="0" presId="urn:microsoft.com/office/officeart/2005/8/layout/hProcess4"/>
    <dgm:cxn modelId="{30AE42BD-FA0C-4122-8B0E-809A739C22C7}" type="presOf" srcId="{7693DFDA-02E7-4832-8AF6-115E93EFED9D}" destId="{C75D1BEB-BDDF-4036-8F73-8674126F52BF}" srcOrd="0" destOrd="0" presId="urn:microsoft.com/office/officeart/2005/8/layout/hProcess4"/>
    <dgm:cxn modelId="{ADDC58CB-4ED0-4115-A764-3381DA6D0478}" type="presOf" srcId="{3CC2E36B-A8CC-4AB3-B860-121279A628C9}" destId="{ADE6EA4C-6B7E-44A3-83FE-05FF68194AF9}" srcOrd="0" destOrd="0" presId="urn:microsoft.com/office/officeart/2005/8/layout/hProcess4"/>
    <dgm:cxn modelId="{04B21ACC-4D8E-4D7C-A13A-ECC83D0FCE63}" type="presOf" srcId="{F333DA5B-A3C4-4C7B-9678-B60D9096ECA3}" destId="{BC203B71-9518-4511-994F-FFD0D49278A2}" srcOrd="0" destOrd="0" presId="urn:microsoft.com/office/officeart/2005/8/layout/hProcess4"/>
    <dgm:cxn modelId="{0F9B28CD-707F-442B-9150-E521A4EA3E5B}" srcId="{4518207B-B97A-4942-BD3A-A1984CFC30F3}" destId="{F333DA5B-A3C4-4C7B-9678-B60D9096ECA3}" srcOrd="0" destOrd="0" parTransId="{D3B0846B-30AA-432C-866A-57FA25ED9A63}" sibTransId="{03FC56B6-10DB-484F-A23F-8B84889D0B0B}"/>
    <dgm:cxn modelId="{10E2BAE3-6CF2-4D10-AB25-6903FF2F9D6E}" type="presOf" srcId="{268D62B9-98D4-4A28-A376-19628E64F7F4}" destId="{6EB82C49-1939-4DC1-9734-1350EF7A2AE9}" srcOrd="0" destOrd="0" presId="urn:microsoft.com/office/officeart/2005/8/layout/hProcess4"/>
    <dgm:cxn modelId="{B70BFDE3-BD03-48DC-B656-688681777522}" srcId="{3CC2E36B-A8CC-4AB3-B860-121279A628C9}" destId="{7693DFDA-02E7-4832-8AF6-115E93EFED9D}" srcOrd="0" destOrd="0" parTransId="{5D6B5B7A-4D1D-4152-9132-FB4B3CF9CB8F}" sibTransId="{21A6C9C4-699E-41D8-A3A7-6A5B9D0625CE}"/>
    <dgm:cxn modelId="{A9E4F3EA-05C2-427F-869B-230F2DFE36F9}" srcId="{7693DFDA-02E7-4832-8AF6-115E93EFED9D}" destId="{BA04D378-1B0D-4A0C-8EB8-F80400EDC727}" srcOrd="1" destOrd="0" parTransId="{16E70FF2-3BBF-44D9-883A-A7D0256B431A}" sibTransId="{289CA4CB-6A30-41A7-986B-51AE83BF20FF}"/>
    <dgm:cxn modelId="{6F317BEF-A62D-4A7B-9D21-75BFAE692177}" type="presOf" srcId="{40130E02-0877-4553-8DA7-672C3A45C95C}" destId="{3F7B01E4-EC2D-44CD-B54E-05E0A2C71F90}" srcOrd="1" destOrd="0" presId="urn:microsoft.com/office/officeart/2005/8/layout/hProcess4"/>
    <dgm:cxn modelId="{5F738DF2-EABB-4C37-A7AA-6F44B98593FF}" srcId="{0904BDD3-711C-439B-A793-2E0D1925FFDB}" destId="{EDE3A46D-565E-4F31-861F-7F16CD209399}" srcOrd="1" destOrd="0" parTransId="{4CD87DFC-716E-4B62-863C-836A747C8114}" sibTransId="{5805396A-3B0B-4C8E-957E-7B054E5EB31E}"/>
    <dgm:cxn modelId="{5F6375E8-57E9-4D4C-A6A9-FD89D4FD2B01}" type="presParOf" srcId="{ADE6EA4C-6B7E-44A3-83FE-05FF68194AF9}" destId="{3BE6DC3A-0746-4C57-B00E-0353C3C7076F}" srcOrd="0" destOrd="0" presId="urn:microsoft.com/office/officeart/2005/8/layout/hProcess4"/>
    <dgm:cxn modelId="{139DEE9B-AD80-4E85-8EBA-6A27985FBBDA}" type="presParOf" srcId="{ADE6EA4C-6B7E-44A3-83FE-05FF68194AF9}" destId="{F4FEE226-5B16-4139-AF7B-0E15AACF2B9F}" srcOrd="1" destOrd="0" presId="urn:microsoft.com/office/officeart/2005/8/layout/hProcess4"/>
    <dgm:cxn modelId="{B7ED4910-6BE0-447A-9B84-2D76A8CF839D}" type="presParOf" srcId="{ADE6EA4C-6B7E-44A3-83FE-05FF68194AF9}" destId="{8F9158BB-19AB-48DE-9EFC-12415E45A134}" srcOrd="2" destOrd="0" presId="urn:microsoft.com/office/officeart/2005/8/layout/hProcess4"/>
    <dgm:cxn modelId="{66D20969-712A-42CF-B2FB-251B000650AD}" type="presParOf" srcId="{8F9158BB-19AB-48DE-9EFC-12415E45A134}" destId="{3BE378F7-1FBE-4D4F-BE36-C7C61D0A7794}" srcOrd="0" destOrd="0" presId="urn:microsoft.com/office/officeart/2005/8/layout/hProcess4"/>
    <dgm:cxn modelId="{2CC83C3F-EEDA-4629-96E0-37843D7F78DD}" type="presParOf" srcId="{3BE378F7-1FBE-4D4F-BE36-C7C61D0A7794}" destId="{4AEA5F56-7177-4074-949E-11E22AE1ECE6}" srcOrd="0" destOrd="0" presId="urn:microsoft.com/office/officeart/2005/8/layout/hProcess4"/>
    <dgm:cxn modelId="{FD318597-2839-463F-BF41-05DBE0DBD709}" type="presParOf" srcId="{3BE378F7-1FBE-4D4F-BE36-C7C61D0A7794}" destId="{0A4E9002-ACA5-4290-B3AF-D6D2F0D18406}" srcOrd="1" destOrd="0" presId="urn:microsoft.com/office/officeart/2005/8/layout/hProcess4"/>
    <dgm:cxn modelId="{F73D9E41-4901-4464-BD3F-140974B0BD04}" type="presParOf" srcId="{3BE378F7-1FBE-4D4F-BE36-C7C61D0A7794}" destId="{D8B5C1C6-63A9-4FFB-A90E-00F97B6E6CDC}" srcOrd="2" destOrd="0" presId="urn:microsoft.com/office/officeart/2005/8/layout/hProcess4"/>
    <dgm:cxn modelId="{C2F22853-8E7A-4173-B59E-3F41B8505FDB}" type="presParOf" srcId="{3BE378F7-1FBE-4D4F-BE36-C7C61D0A7794}" destId="{C75D1BEB-BDDF-4036-8F73-8674126F52BF}" srcOrd="3" destOrd="0" presId="urn:microsoft.com/office/officeart/2005/8/layout/hProcess4"/>
    <dgm:cxn modelId="{7CE578F7-328F-4E34-8FFB-8521C25FE0A7}" type="presParOf" srcId="{3BE378F7-1FBE-4D4F-BE36-C7C61D0A7794}" destId="{3376E92A-C104-4D93-88DD-ABD756F9F64B}" srcOrd="4" destOrd="0" presId="urn:microsoft.com/office/officeart/2005/8/layout/hProcess4"/>
    <dgm:cxn modelId="{E7DEF20F-9F3C-47C2-9254-29168527E847}" type="presParOf" srcId="{8F9158BB-19AB-48DE-9EFC-12415E45A134}" destId="{A70132F8-E2B4-4744-9BC6-096A42B20AEB}" srcOrd="1" destOrd="0" presId="urn:microsoft.com/office/officeart/2005/8/layout/hProcess4"/>
    <dgm:cxn modelId="{558AD356-95C6-4E36-A1F3-5F81918D6165}" type="presParOf" srcId="{8F9158BB-19AB-48DE-9EFC-12415E45A134}" destId="{4CBA7C0F-9314-4DBC-957F-532445BF2612}" srcOrd="2" destOrd="0" presId="urn:microsoft.com/office/officeart/2005/8/layout/hProcess4"/>
    <dgm:cxn modelId="{C111DFE1-7748-43A0-B731-B5A1AEF89450}" type="presParOf" srcId="{4CBA7C0F-9314-4DBC-957F-532445BF2612}" destId="{8DA70F5B-527A-425C-97D8-EAB59218B033}" srcOrd="0" destOrd="0" presId="urn:microsoft.com/office/officeart/2005/8/layout/hProcess4"/>
    <dgm:cxn modelId="{10E731EA-8D58-4D1C-96D2-D209F7486769}" type="presParOf" srcId="{4CBA7C0F-9314-4DBC-957F-532445BF2612}" destId="{E27B56EB-D736-4F73-8969-CDBF9ED82371}" srcOrd="1" destOrd="0" presId="urn:microsoft.com/office/officeart/2005/8/layout/hProcess4"/>
    <dgm:cxn modelId="{FD60080D-66E7-43CE-8E2D-E0FBE58393B9}" type="presParOf" srcId="{4CBA7C0F-9314-4DBC-957F-532445BF2612}" destId="{26636A8E-4FEB-4734-88D8-3FBF756C9880}" srcOrd="2" destOrd="0" presId="urn:microsoft.com/office/officeart/2005/8/layout/hProcess4"/>
    <dgm:cxn modelId="{3C1A2136-25F3-47DA-9B05-716CC1121213}" type="presParOf" srcId="{4CBA7C0F-9314-4DBC-957F-532445BF2612}" destId="{36399292-1CD1-4500-A909-9321DC083D3F}" srcOrd="3" destOrd="0" presId="urn:microsoft.com/office/officeart/2005/8/layout/hProcess4"/>
    <dgm:cxn modelId="{58940C6E-07D4-4D35-8978-2D81A7170503}" type="presParOf" srcId="{4CBA7C0F-9314-4DBC-957F-532445BF2612}" destId="{2BE52E42-FB8E-4D41-A88B-7983D2065451}" srcOrd="4" destOrd="0" presId="urn:microsoft.com/office/officeart/2005/8/layout/hProcess4"/>
    <dgm:cxn modelId="{98E5C57B-F51C-4FAF-B3F0-6CEBB1620A6B}" type="presParOf" srcId="{8F9158BB-19AB-48DE-9EFC-12415E45A134}" destId="{4D24DBBE-F17E-4578-A85A-774982DF3EFC}" srcOrd="3" destOrd="0" presId="urn:microsoft.com/office/officeart/2005/8/layout/hProcess4"/>
    <dgm:cxn modelId="{2BBD8B57-A778-4A20-AB28-49B18220FBED}" type="presParOf" srcId="{8F9158BB-19AB-48DE-9EFC-12415E45A134}" destId="{284C2FFC-A903-4DD1-8651-38F72F8F6931}" srcOrd="4" destOrd="0" presId="urn:microsoft.com/office/officeart/2005/8/layout/hProcess4"/>
    <dgm:cxn modelId="{F88C57F5-3945-42C5-8268-92286E8B8FBF}" type="presParOf" srcId="{284C2FFC-A903-4DD1-8651-38F72F8F6931}" destId="{9A215472-B148-41C5-A123-3A431849A2F7}" srcOrd="0" destOrd="0" presId="urn:microsoft.com/office/officeart/2005/8/layout/hProcess4"/>
    <dgm:cxn modelId="{307E4174-C683-4458-A23D-4ED16BB2D755}" type="presParOf" srcId="{284C2FFC-A903-4DD1-8651-38F72F8F6931}" destId="{BC203B71-9518-4511-994F-FFD0D49278A2}" srcOrd="1" destOrd="0" presId="urn:microsoft.com/office/officeart/2005/8/layout/hProcess4"/>
    <dgm:cxn modelId="{2CDC50E3-2349-43AC-8456-49AC7D60237E}" type="presParOf" srcId="{284C2FFC-A903-4DD1-8651-38F72F8F6931}" destId="{DC961A52-73C2-4D01-B11F-6863C9590969}" srcOrd="2" destOrd="0" presId="urn:microsoft.com/office/officeart/2005/8/layout/hProcess4"/>
    <dgm:cxn modelId="{C7340C31-7731-48E6-9093-F0E42C0B1E62}" type="presParOf" srcId="{284C2FFC-A903-4DD1-8651-38F72F8F6931}" destId="{147D8615-3ADB-44F6-BFEF-F852BE5318CB}" srcOrd="3" destOrd="0" presId="urn:microsoft.com/office/officeart/2005/8/layout/hProcess4"/>
    <dgm:cxn modelId="{79F514B5-5DAD-4CE9-BEE9-B8BCBCBE2EF3}" type="presParOf" srcId="{284C2FFC-A903-4DD1-8651-38F72F8F6931}" destId="{4DD6B174-84FE-4FBA-BC37-DB0661A5ACF5}" srcOrd="4" destOrd="0" presId="urn:microsoft.com/office/officeart/2005/8/layout/hProcess4"/>
    <dgm:cxn modelId="{4005EC1C-CC57-4185-A414-926D900D8850}" type="presParOf" srcId="{8F9158BB-19AB-48DE-9EFC-12415E45A134}" destId="{A30B60B6-9EE1-4B36-8D3A-DCCAA0DBF546}" srcOrd="5" destOrd="0" presId="urn:microsoft.com/office/officeart/2005/8/layout/hProcess4"/>
    <dgm:cxn modelId="{FCD7B9F4-7022-462A-9626-89F8FD412AAB}" type="presParOf" srcId="{8F9158BB-19AB-48DE-9EFC-12415E45A134}" destId="{DA790E74-9A6E-4A66-8FD9-C216D63CF034}" srcOrd="6" destOrd="0" presId="urn:microsoft.com/office/officeart/2005/8/layout/hProcess4"/>
    <dgm:cxn modelId="{06F2FFDB-DE9E-4C9B-AB28-8E38F56A1886}" type="presParOf" srcId="{DA790E74-9A6E-4A66-8FD9-C216D63CF034}" destId="{2F6A435B-B2AD-4543-83F2-C789D4CF89B0}" srcOrd="0" destOrd="0" presId="urn:microsoft.com/office/officeart/2005/8/layout/hProcess4"/>
    <dgm:cxn modelId="{B77E72EE-D34D-4D95-8B62-5828800851A6}" type="presParOf" srcId="{DA790E74-9A6E-4A66-8FD9-C216D63CF034}" destId="{AE081E63-BD3C-458E-B3C9-123CBDDC073B}" srcOrd="1" destOrd="0" presId="urn:microsoft.com/office/officeart/2005/8/layout/hProcess4"/>
    <dgm:cxn modelId="{45EF9EE5-1403-4965-B63C-D47E87535F1D}" type="presParOf" srcId="{DA790E74-9A6E-4A66-8FD9-C216D63CF034}" destId="{3F7B01E4-EC2D-44CD-B54E-05E0A2C71F90}" srcOrd="2" destOrd="0" presId="urn:microsoft.com/office/officeart/2005/8/layout/hProcess4"/>
    <dgm:cxn modelId="{290FAFE1-DDC3-4D45-AECE-AB93EC773531}" type="presParOf" srcId="{DA790E74-9A6E-4A66-8FD9-C216D63CF034}" destId="{6EB82C49-1939-4DC1-9734-1350EF7A2AE9}" srcOrd="3" destOrd="0" presId="urn:microsoft.com/office/officeart/2005/8/layout/hProcess4"/>
    <dgm:cxn modelId="{708C33E9-4731-440D-A3C2-2A7D22567A45}" type="presParOf" srcId="{DA790E74-9A6E-4A66-8FD9-C216D63CF034}" destId="{FCA88B81-587D-41D1-A828-CB5C3A53F2F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ECE465-83A8-4B8B-8B18-316E1BE09E31}" type="doc">
      <dgm:prSet loTypeId="urn:microsoft.com/office/officeart/2005/8/layout/arrow2" loCatId="process" qsTypeId="urn:microsoft.com/office/officeart/2005/8/quickstyle/simple1" qsCatId="simple" csTypeId="urn:microsoft.com/office/officeart/2005/8/colors/colorful3" csCatId="colorful" phldr="1"/>
      <dgm:spPr/>
      <dgm:t>
        <a:bodyPr/>
        <a:lstStyle/>
        <a:p>
          <a:endParaRPr lang="es-CO"/>
        </a:p>
      </dgm:t>
    </dgm:pt>
    <dgm:pt modelId="{FC8A88DC-B79D-48E1-8894-14B28A9BCEEC}">
      <dgm:prSet phldrT="[Texto]" custT="1"/>
      <dgm:spPr/>
      <dgm:t>
        <a:bodyPr/>
        <a:lstStyle/>
        <a:p>
          <a:r>
            <a:rPr lang="es-CO" sz="2000" dirty="0">
              <a:latin typeface="Montserrat"/>
            </a:rPr>
            <a:t>Parestesias</a:t>
          </a:r>
          <a:r>
            <a:rPr lang="es-CO" sz="500" dirty="0">
              <a:latin typeface="Montserrat"/>
            </a:rPr>
            <a:t> </a:t>
          </a:r>
        </a:p>
      </dgm:t>
    </dgm:pt>
    <dgm:pt modelId="{3DFAAACD-E381-4E7A-AD0D-8B379AAD3E1A}" type="parTrans" cxnId="{238AE5BC-726F-470B-BEF1-E073A0E5B553}">
      <dgm:prSet/>
      <dgm:spPr/>
      <dgm:t>
        <a:bodyPr/>
        <a:lstStyle/>
        <a:p>
          <a:endParaRPr lang="es-CO"/>
        </a:p>
      </dgm:t>
    </dgm:pt>
    <dgm:pt modelId="{928779EB-EA59-48F0-BC34-8CB753317794}" type="sibTrans" cxnId="{238AE5BC-726F-470B-BEF1-E073A0E5B553}">
      <dgm:prSet/>
      <dgm:spPr/>
      <dgm:t>
        <a:bodyPr/>
        <a:lstStyle/>
        <a:p>
          <a:endParaRPr lang="es-CO"/>
        </a:p>
      </dgm:t>
    </dgm:pt>
    <dgm:pt modelId="{D88CD03A-C9BE-4F42-AFE2-D7374B643850}">
      <dgm:prSet phldrT="[Texto]" custT="1"/>
      <dgm:spPr/>
      <dgm:t>
        <a:bodyPr/>
        <a:lstStyle/>
        <a:p>
          <a:r>
            <a:rPr lang="es-CO" sz="2000" dirty="0">
              <a:latin typeface="Montserrat"/>
            </a:rPr>
            <a:t>Presión</a:t>
          </a:r>
        </a:p>
      </dgm:t>
    </dgm:pt>
    <dgm:pt modelId="{AE09984B-6008-4663-8514-A49169DE1522}" type="parTrans" cxnId="{A9B9D06B-49B1-4C09-9CF3-634293B88AB3}">
      <dgm:prSet/>
      <dgm:spPr/>
      <dgm:t>
        <a:bodyPr/>
        <a:lstStyle/>
        <a:p>
          <a:endParaRPr lang="es-CO"/>
        </a:p>
      </dgm:t>
    </dgm:pt>
    <dgm:pt modelId="{282D4362-0A69-4023-ABB9-45E92EE8C084}" type="sibTrans" cxnId="{A9B9D06B-49B1-4C09-9CF3-634293B88AB3}">
      <dgm:prSet/>
      <dgm:spPr/>
      <dgm:t>
        <a:bodyPr/>
        <a:lstStyle/>
        <a:p>
          <a:endParaRPr lang="es-CO"/>
        </a:p>
      </dgm:t>
    </dgm:pt>
    <dgm:pt modelId="{2944F8CB-16E7-4C30-8554-62DACF2394E7}">
      <dgm:prSet phldrT="[Texto]" custT="1"/>
      <dgm:spPr/>
      <dgm:t>
        <a:bodyPr/>
        <a:lstStyle/>
        <a:p>
          <a:r>
            <a:rPr lang="es-CO" sz="2000" dirty="0">
              <a:latin typeface="Montserrat"/>
            </a:rPr>
            <a:t>Paresia</a:t>
          </a:r>
        </a:p>
      </dgm:t>
    </dgm:pt>
    <dgm:pt modelId="{02451D57-BF81-4BB9-AD25-78CB8B03905B}" type="parTrans" cxnId="{D0DAA335-75DE-4E57-B4D2-312E321D11AD}">
      <dgm:prSet/>
      <dgm:spPr/>
      <dgm:t>
        <a:bodyPr/>
        <a:lstStyle/>
        <a:p>
          <a:endParaRPr lang="es-CO"/>
        </a:p>
      </dgm:t>
    </dgm:pt>
    <dgm:pt modelId="{A87A13FF-E15E-4C49-B104-24384B541F1D}" type="sibTrans" cxnId="{D0DAA335-75DE-4E57-B4D2-312E321D11AD}">
      <dgm:prSet/>
      <dgm:spPr/>
      <dgm:t>
        <a:bodyPr/>
        <a:lstStyle/>
        <a:p>
          <a:endParaRPr lang="es-CO"/>
        </a:p>
      </dgm:t>
    </dgm:pt>
    <dgm:pt modelId="{BEC3ED2B-CFB0-418F-9605-1E3FFBD6A0DC}">
      <dgm:prSet phldrT="[Texto]" custT="1"/>
      <dgm:spPr/>
      <dgm:t>
        <a:bodyPr/>
        <a:lstStyle/>
        <a:p>
          <a:r>
            <a:rPr lang="es-CO" sz="2000" dirty="0">
              <a:latin typeface="Montserrat"/>
            </a:rPr>
            <a:t>Palidez</a:t>
          </a:r>
        </a:p>
      </dgm:t>
    </dgm:pt>
    <dgm:pt modelId="{CB09802A-1CA0-4302-A595-A2967F3B9207}" type="parTrans" cxnId="{83632CD9-30FD-407B-801B-A1B3EFFD4CB2}">
      <dgm:prSet/>
      <dgm:spPr/>
      <dgm:t>
        <a:bodyPr/>
        <a:lstStyle/>
        <a:p>
          <a:endParaRPr lang="es-CO"/>
        </a:p>
      </dgm:t>
    </dgm:pt>
    <dgm:pt modelId="{B69249D1-A812-4BAE-9C12-DA2FF46BB1D1}" type="sibTrans" cxnId="{83632CD9-30FD-407B-801B-A1B3EFFD4CB2}">
      <dgm:prSet/>
      <dgm:spPr/>
      <dgm:t>
        <a:bodyPr/>
        <a:lstStyle/>
        <a:p>
          <a:endParaRPr lang="es-CO"/>
        </a:p>
      </dgm:t>
    </dgm:pt>
    <dgm:pt modelId="{C1459735-940B-4FD2-8188-571ADCB908A3}">
      <dgm:prSet phldrT="[Texto]" custT="1"/>
      <dgm:spPr/>
      <dgm:t>
        <a:bodyPr/>
        <a:lstStyle/>
        <a:p>
          <a:r>
            <a:rPr lang="es-CO" sz="2000" dirty="0">
              <a:latin typeface="Montserrat"/>
            </a:rPr>
            <a:t>Dolor</a:t>
          </a:r>
        </a:p>
      </dgm:t>
    </dgm:pt>
    <dgm:pt modelId="{3097C19E-BEE9-4243-8B58-797DC4BFE9E3}" type="parTrans" cxnId="{A5685BD3-3D3E-43AF-A0DA-20FF9AB8E8A3}">
      <dgm:prSet/>
      <dgm:spPr/>
      <dgm:t>
        <a:bodyPr/>
        <a:lstStyle/>
        <a:p>
          <a:endParaRPr lang="es-CO"/>
        </a:p>
      </dgm:t>
    </dgm:pt>
    <dgm:pt modelId="{6EE9F27E-FFD2-4BDD-8A87-D0E474B77166}" type="sibTrans" cxnId="{A5685BD3-3D3E-43AF-A0DA-20FF9AB8E8A3}">
      <dgm:prSet/>
      <dgm:spPr/>
      <dgm:t>
        <a:bodyPr/>
        <a:lstStyle/>
        <a:p>
          <a:endParaRPr lang="es-CO"/>
        </a:p>
      </dgm:t>
    </dgm:pt>
    <dgm:pt modelId="{03C75B7F-A083-4146-AB6B-65247F5F7026}" type="pres">
      <dgm:prSet presAssocID="{AAECE465-83A8-4B8B-8B18-316E1BE09E31}" presName="arrowDiagram" presStyleCnt="0">
        <dgm:presLayoutVars>
          <dgm:chMax val="5"/>
          <dgm:dir/>
          <dgm:resizeHandles val="exact"/>
        </dgm:presLayoutVars>
      </dgm:prSet>
      <dgm:spPr/>
    </dgm:pt>
    <dgm:pt modelId="{EBD9D68D-2F66-4A57-B677-ABFF58B3B685}" type="pres">
      <dgm:prSet presAssocID="{AAECE465-83A8-4B8B-8B18-316E1BE09E31}" presName="arrow" presStyleLbl="bgShp" presStyleIdx="0" presStyleCnt="1" custLinFactNeighborX="987" custLinFactNeighborY="1500"/>
      <dgm:spPr/>
    </dgm:pt>
    <dgm:pt modelId="{6A057333-1F3D-4AC2-A718-4A6D1405BF1C}" type="pres">
      <dgm:prSet presAssocID="{AAECE465-83A8-4B8B-8B18-316E1BE09E31}" presName="arrowDiagram5" presStyleCnt="0"/>
      <dgm:spPr/>
    </dgm:pt>
    <dgm:pt modelId="{D37DE9CD-90FC-4F6B-A691-465ADFB75231}" type="pres">
      <dgm:prSet presAssocID="{C1459735-940B-4FD2-8188-571ADCB908A3}" presName="bullet5a" presStyleLbl="node1" presStyleIdx="0" presStyleCnt="5"/>
      <dgm:spPr/>
    </dgm:pt>
    <dgm:pt modelId="{F7CDB609-8E3B-4301-83DD-37F4919FD3D8}" type="pres">
      <dgm:prSet presAssocID="{C1459735-940B-4FD2-8188-571ADCB908A3}" presName="textBox5a" presStyleLbl="revTx" presStyleIdx="0" presStyleCnt="5">
        <dgm:presLayoutVars>
          <dgm:bulletEnabled val="1"/>
        </dgm:presLayoutVars>
      </dgm:prSet>
      <dgm:spPr/>
    </dgm:pt>
    <dgm:pt modelId="{B7F66C3E-DE3F-41B6-878C-72326811F9A9}" type="pres">
      <dgm:prSet presAssocID="{FC8A88DC-B79D-48E1-8894-14B28A9BCEEC}" presName="bullet5b" presStyleLbl="node1" presStyleIdx="1" presStyleCnt="5"/>
      <dgm:spPr/>
    </dgm:pt>
    <dgm:pt modelId="{5C7D44F6-BDDC-4C26-B457-F81CD6BA9940}" type="pres">
      <dgm:prSet presAssocID="{FC8A88DC-B79D-48E1-8894-14B28A9BCEEC}" presName="textBox5b" presStyleLbl="revTx" presStyleIdx="1" presStyleCnt="5" custScaleX="130833" custScaleY="87194">
        <dgm:presLayoutVars>
          <dgm:bulletEnabled val="1"/>
        </dgm:presLayoutVars>
      </dgm:prSet>
      <dgm:spPr/>
    </dgm:pt>
    <dgm:pt modelId="{83826DB6-C387-4D2D-BB19-663762EC3C40}" type="pres">
      <dgm:prSet presAssocID="{D88CD03A-C9BE-4F42-AFE2-D7374B643850}" presName="bullet5c" presStyleLbl="node1" presStyleIdx="2" presStyleCnt="5"/>
      <dgm:spPr/>
    </dgm:pt>
    <dgm:pt modelId="{A3EA19A9-D306-4EEB-8CB1-6C4EB348F589}" type="pres">
      <dgm:prSet presAssocID="{D88CD03A-C9BE-4F42-AFE2-D7374B643850}" presName="textBox5c" presStyleLbl="revTx" presStyleIdx="2" presStyleCnt="5">
        <dgm:presLayoutVars>
          <dgm:bulletEnabled val="1"/>
        </dgm:presLayoutVars>
      </dgm:prSet>
      <dgm:spPr/>
    </dgm:pt>
    <dgm:pt modelId="{7F184378-5167-44FF-BC72-5AD57BC39828}" type="pres">
      <dgm:prSet presAssocID="{2944F8CB-16E7-4C30-8554-62DACF2394E7}" presName="bullet5d" presStyleLbl="node1" presStyleIdx="3" presStyleCnt="5"/>
      <dgm:spPr/>
    </dgm:pt>
    <dgm:pt modelId="{3D404911-DFFB-4668-8C42-F759919B7F6F}" type="pres">
      <dgm:prSet presAssocID="{2944F8CB-16E7-4C30-8554-62DACF2394E7}" presName="textBox5d" presStyleLbl="revTx" presStyleIdx="3" presStyleCnt="5">
        <dgm:presLayoutVars>
          <dgm:bulletEnabled val="1"/>
        </dgm:presLayoutVars>
      </dgm:prSet>
      <dgm:spPr/>
    </dgm:pt>
    <dgm:pt modelId="{2E32C7F2-566A-4F93-9029-A4076CFF021D}" type="pres">
      <dgm:prSet presAssocID="{BEC3ED2B-CFB0-418F-9605-1E3FFBD6A0DC}" presName="bullet5e" presStyleLbl="node1" presStyleIdx="4" presStyleCnt="5"/>
      <dgm:spPr/>
    </dgm:pt>
    <dgm:pt modelId="{B0BACB65-E0DF-4144-BFFB-EB6CD1019BD3}" type="pres">
      <dgm:prSet presAssocID="{BEC3ED2B-CFB0-418F-9605-1E3FFBD6A0DC}" presName="textBox5e" presStyleLbl="revTx" presStyleIdx="4" presStyleCnt="5">
        <dgm:presLayoutVars>
          <dgm:bulletEnabled val="1"/>
        </dgm:presLayoutVars>
      </dgm:prSet>
      <dgm:spPr/>
    </dgm:pt>
  </dgm:ptLst>
  <dgm:cxnLst>
    <dgm:cxn modelId="{D0DAA335-75DE-4E57-B4D2-312E321D11AD}" srcId="{AAECE465-83A8-4B8B-8B18-316E1BE09E31}" destId="{2944F8CB-16E7-4C30-8554-62DACF2394E7}" srcOrd="3" destOrd="0" parTransId="{02451D57-BF81-4BB9-AD25-78CB8B03905B}" sibTransId="{A87A13FF-E15E-4C49-B104-24384B541F1D}"/>
    <dgm:cxn modelId="{A9B9D06B-49B1-4C09-9CF3-634293B88AB3}" srcId="{AAECE465-83A8-4B8B-8B18-316E1BE09E31}" destId="{D88CD03A-C9BE-4F42-AFE2-D7374B643850}" srcOrd="2" destOrd="0" parTransId="{AE09984B-6008-4663-8514-A49169DE1522}" sibTransId="{282D4362-0A69-4023-ABB9-45E92EE8C084}"/>
    <dgm:cxn modelId="{9273BA8D-A9E5-4285-A58F-4C909779F01F}" type="presOf" srcId="{D88CD03A-C9BE-4F42-AFE2-D7374B643850}" destId="{A3EA19A9-D306-4EEB-8CB1-6C4EB348F589}" srcOrd="0" destOrd="0" presId="urn:microsoft.com/office/officeart/2005/8/layout/arrow2"/>
    <dgm:cxn modelId="{28D3DF93-0C44-4A28-9883-CE3FDAA2CECD}" type="presOf" srcId="{BEC3ED2B-CFB0-418F-9605-1E3FFBD6A0DC}" destId="{B0BACB65-E0DF-4144-BFFB-EB6CD1019BD3}" srcOrd="0" destOrd="0" presId="urn:microsoft.com/office/officeart/2005/8/layout/arrow2"/>
    <dgm:cxn modelId="{983B66A2-2F33-4689-AAF7-1C90C4773CFC}" type="presOf" srcId="{AAECE465-83A8-4B8B-8B18-316E1BE09E31}" destId="{03C75B7F-A083-4146-AB6B-65247F5F7026}" srcOrd="0" destOrd="0" presId="urn:microsoft.com/office/officeart/2005/8/layout/arrow2"/>
    <dgm:cxn modelId="{A1B7B9AA-FDCA-4EFC-A73D-8141B1932216}" type="presOf" srcId="{2944F8CB-16E7-4C30-8554-62DACF2394E7}" destId="{3D404911-DFFB-4668-8C42-F759919B7F6F}" srcOrd="0" destOrd="0" presId="urn:microsoft.com/office/officeart/2005/8/layout/arrow2"/>
    <dgm:cxn modelId="{EB6DEAAD-082B-4548-8730-72E53C37C677}" type="presOf" srcId="{FC8A88DC-B79D-48E1-8894-14B28A9BCEEC}" destId="{5C7D44F6-BDDC-4C26-B457-F81CD6BA9940}" srcOrd="0" destOrd="0" presId="urn:microsoft.com/office/officeart/2005/8/layout/arrow2"/>
    <dgm:cxn modelId="{238AE5BC-726F-470B-BEF1-E073A0E5B553}" srcId="{AAECE465-83A8-4B8B-8B18-316E1BE09E31}" destId="{FC8A88DC-B79D-48E1-8894-14B28A9BCEEC}" srcOrd="1" destOrd="0" parTransId="{3DFAAACD-E381-4E7A-AD0D-8B379AAD3E1A}" sibTransId="{928779EB-EA59-48F0-BC34-8CB753317794}"/>
    <dgm:cxn modelId="{832737BF-D7CD-4088-9F2E-94CAB070B8D1}" type="presOf" srcId="{C1459735-940B-4FD2-8188-571ADCB908A3}" destId="{F7CDB609-8E3B-4301-83DD-37F4919FD3D8}" srcOrd="0" destOrd="0" presId="urn:microsoft.com/office/officeart/2005/8/layout/arrow2"/>
    <dgm:cxn modelId="{A5685BD3-3D3E-43AF-A0DA-20FF9AB8E8A3}" srcId="{AAECE465-83A8-4B8B-8B18-316E1BE09E31}" destId="{C1459735-940B-4FD2-8188-571ADCB908A3}" srcOrd="0" destOrd="0" parTransId="{3097C19E-BEE9-4243-8B58-797DC4BFE9E3}" sibTransId="{6EE9F27E-FFD2-4BDD-8A87-D0E474B77166}"/>
    <dgm:cxn modelId="{83632CD9-30FD-407B-801B-A1B3EFFD4CB2}" srcId="{AAECE465-83A8-4B8B-8B18-316E1BE09E31}" destId="{BEC3ED2B-CFB0-418F-9605-1E3FFBD6A0DC}" srcOrd="4" destOrd="0" parTransId="{CB09802A-1CA0-4302-A595-A2967F3B9207}" sibTransId="{B69249D1-A812-4BAE-9C12-DA2FF46BB1D1}"/>
    <dgm:cxn modelId="{5021CEB0-7344-4C0D-95BC-A6C014D9DCCA}" type="presParOf" srcId="{03C75B7F-A083-4146-AB6B-65247F5F7026}" destId="{EBD9D68D-2F66-4A57-B677-ABFF58B3B685}" srcOrd="0" destOrd="0" presId="urn:microsoft.com/office/officeart/2005/8/layout/arrow2"/>
    <dgm:cxn modelId="{39F4B029-B093-4911-9870-9EC61A46B0E5}" type="presParOf" srcId="{03C75B7F-A083-4146-AB6B-65247F5F7026}" destId="{6A057333-1F3D-4AC2-A718-4A6D1405BF1C}" srcOrd="1" destOrd="0" presId="urn:microsoft.com/office/officeart/2005/8/layout/arrow2"/>
    <dgm:cxn modelId="{6E090240-0BEA-4D3F-B4B7-C5EA4BFECC3F}" type="presParOf" srcId="{6A057333-1F3D-4AC2-A718-4A6D1405BF1C}" destId="{D37DE9CD-90FC-4F6B-A691-465ADFB75231}" srcOrd="0" destOrd="0" presId="urn:microsoft.com/office/officeart/2005/8/layout/arrow2"/>
    <dgm:cxn modelId="{66A9587F-B4E1-4ACC-BCC3-2F6A5746FB44}" type="presParOf" srcId="{6A057333-1F3D-4AC2-A718-4A6D1405BF1C}" destId="{F7CDB609-8E3B-4301-83DD-37F4919FD3D8}" srcOrd="1" destOrd="0" presId="urn:microsoft.com/office/officeart/2005/8/layout/arrow2"/>
    <dgm:cxn modelId="{FC52EB18-F59E-4789-B057-02987F311967}" type="presParOf" srcId="{6A057333-1F3D-4AC2-A718-4A6D1405BF1C}" destId="{B7F66C3E-DE3F-41B6-878C-72326811F9A9}" srcOrd="2" destOrd="0" presId="urn:microsoft.com/office/officeart/2005/8/layout/arrow2"/>
    <dgm:cxn modelId="{DFE54ECD-7E5B-48FE-9976-7A01931C9EA5}" type="presParOf" srcId="{6A057333-1F3D-4AC2-A718-4A6D1405BF1C}" destId="{5C7D44F6-BDDC-4C26-B457-F81CD6BA9940}" srcOrd="3" destOrd="0" presId="urn:microsoft.com/office/officeart/2005/8/layout/arrow2"/>
    <dgm:cxn modelId="{B54D0E54-FA9C-47DE-B1A8-AC5FAB4D864B}" type="presParOf" srcId="{6A057333-1F3D-4AC2-A718-4A6D1405BF1C}" destId="{83826DB6-C387-4D2D-BB19-663762EC3C40}" srcOrd="4" destOrd="0" presId="urn:microsoft.com/office/officeart/2005/8/layout/arrow2"/>
    <dgm:cxn modelId="{1177E227-1C7B-4E2F-AB3A-64CEDBFFE5FD}" type="presParOf" srcId="{6A057333-1F3D-4AC2-A718-4A6D1405BF1C}" destId="{A3EA19A9-D306-4EEB-8CB1-6C4EB348F589}" srcOrd="5" destOrd="0" presId="urn:microsoft.com/office/officeart/2005/8/layout/arrow2"/>
    <dgm:cxn modelId="{544834D9-11E2-4797-AC90-743702C906CC}" type="presParOf" srcId="{6A057333-1F3D-4AC2-A718-4A6D1405BF1C}" destId="{7F184378-5167-44FF-BC72-5AD57BC39828}" srcOrd="6" destOrd="0" presId="urn:microsoft.com/office/officeart/2005/8/layout/arrow2"/>
    <dgm:cxn modelId="{B9639319-8801-44EF-BFE3-E9BC730F785A}" type="presParOf" srcId="{6A057333-1F3D-4AC2-A718-4A6D1405BF1C}" destId="{3D404911-DFFB-4668-8C42-F759919B7F6F}" srcOrd="7" destOrd="0" presId="urn:microsoft.com/office/officeart/2005/8/layout/arrow2"/>
    <dgm:cxn modelId="{533F6F3F-E286-45F2-89FF-01326EE77BEE}" type="presParOf" srcId="{6A057333-1F3D-4AC2-A718-4A6D1405BF1C}" destId="{2E32C7F2-566A-4F93-9029-A4076CFF021D}" srcOrd="8" destOrd="0" presId="urn:microsoft.com/office/officeart/2005/8/layout/arrow2"/>
    <dgm:cxn modelId="{D56006C4-775F-425C-99C8-37F59D43D107}" type="presParOf" srcId="{6A057333-1F3D-4AC2-A718-4A6D1405BF1C}" destId="{B0BACB65-E0DF-4144-BFFB-EB6CD1019BD3}"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DA01CB-A3A1-4476-AEA3-5A02B9A97BF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s-CO"/>
        </a:p>
      </dgm:t>
    </dgm:pt>
    <dgm:pt modelId="{9172DDAE-18E9-4CF6-923E-03CF32892713}">
      <dgm:prSet phldrT="[Texto]" custT="1"/>
      <dgm:spPr/>
      <dgm:t>
        <a:bodyPr/>
        <a:lstStyle/>
        <a:p>
          <a:pPr>
            <a:lnSpc>
              <a:spcPct val="100000"/>
            </a:lnSpc>
            <a:defRPr cap="all"/>
          </a:pPr>
          <a:r>
            <a:rPr lang="es-CO" sz="3200" b="1" dirty="0">
              <a:latin typeface="Montserrat" panose="00000500000000000000" pitchFamily="50" charset="0"/>
            </a:rPr>
            <a:t>¡clínico!</a:t>
          </a:r>
        </a:p>
      </dgm:t>
    </dgm:pt>
    <dgm:pt modelId="{F4E173C2-1D99-4C62-97A7-E19BECFCE843}" type="parTrans" cxnId="{2CBFE882-2D89-4F6C-8CBE-4DE5D8E36627}">
      <dgm:prSet/>
      <dgm:spPr/>
      <dgm:t>
        <a:bodyPr/>
        <a:lstStyle/>
        <a:p>
          <a:endParaRPr lang="es-CO" sz="1600">
            <a:latin typeface="Montserrat" panose="00000500000000000000" pitchFamily="50" charset="0"/>
          </a:endParaRPr>
        </a:p>
      </dgm:t>
    </dgm:pt>
    <dgm:pt modelId="{7BC424DE-1CC1-4ACD-B2DD-EEADAE444D5D}" type="sibTrans" cxnId="{2CBFE882-2D89-4F6C-8CBE-4DE5D8E36627}">
      <dgm:prSet/>
      <dgm:spPr/>
      <dgm:t>
        <a:bodyPr/>
        <a:lstStyle/>
        <a:p>
          <a:endParaRPr lang="es-CO" sz="1600">
            <a:latin typeface="Montserrat" panose="00000500000000000000" pitchFamily="50" charset="0"/>
          </a:endParaRPr>
        </a:p>
      </dgm:t>
    </dgm:pt>
    <dgm:pt modelId="{A1E1D682-D2B2-485B-B7A1-1BAEA91F3293}">
      <dgm:prSet phldrT="[Texto]" custT="1"/>
      <dgm:spPr/>
      <dgm:t>
        <a:bodyPr/>
        <a:lstStyle/>
        <a:p>
          <a:pPr>
            <a:lnSpc>
              <a:spcPct val="100000"/>
            </a:lnSpc>
            <a:defRPr cap="all"/>
          </a:pPr>
          <a:r>
            <a:rPr lang="es-CO" sz="1600" dirty="0">
              <a:latin typeface="Montserrat" panose="00000500000000000000" pitchFamily="50" charset="0"/>
            </a:rPr>
            <a:t>Medición del compartimento</a:t>
          </a:r>
        </a:p>
      </dgm:t>
    </dgm:pt>
    <dgm:pt modelId="{EB81664A-F752-436D-A570-3FCB6D2F95BD}" type="parTrans" cxnId="{E7903F1C-67CC-48FB-9739-736B96C71A45}">
      <dgm:prSet/>
      <dgm:spPr/>
      <dgm:t>
        <a:bodyPr/>
        <a:lstStyle/>
        <a:p>
          <a:endParaRPr lang="es-CO" sz="1600">
            <a:latin typeface="Montserrat" panose="00000500000000000000" pitchFamily="50" charset="0"/>
          </a:endParaRPr>
        </a:p>
      </dgm:t>
    </dgm:pt>
    <dgm:pt modelId="{4563ED55-E6E0-4880-8F41-1C4A1F148D4E}" type="sibTrans" cxnId="{E7903F1C-67CC-48FB-9739-736B96C71A45}">
      <dgm:prSet/>
      <dgm:spPr/>
      <dgm:t>
        <a:bodyPr/>
        <a:lstStyle/>
        <a:p>
          <a:endParaRPr lang="es-CO" sz="1600">
            <a:latin typeface="Montserrat" panose="00000500000000000000" pitchFamily="50" charset="0"/>
          </a:endParaRPr>
        </a:p>
      </dgm:t>
    </dgm:pt>
    <dgm:pt modelId="{11500FD7-DA1F-4AEE-9966-28098CC6BAE5}">
      <dgm:prSet phldrT="[Texto]" custT="1"/>
      <dgm:spPr/>
      <dgm:t>
        <a:bodyPr/>
        <a:lstStyle/>
        <a:p>
          <a:pPr>
            <a:lnSpc>
              <a:spcPct val="100000"/>
            </a:lnSpc>
            <a:defRPr cap="all"/>
          </a:pPr>
          <a:r>
            <a:rPr lang="es-CO" sz="1600" dirty="0">
              <a:latin typeface="Montserrat" panose="00000500000000000000" pitchFamily="50" charset="0"/>
            </a:rPr>
            <a:t>Laboratorio</a:t>
          </a:r>
        </a:p>
      </dgm:t>
    </dgm:pt>
    <dgm:pt modelId="{A86A4BB8-0895-4362-B2E3-105F158D64BD}" type="parTrans" cxnId="{EF4C70B0-1F5E-43DD-89A9-7E5CABE1B730}">
      <dgm:prSet/>
      <dgm:spPr/>
      <dgm:t>
        <a:bodyPr/>
        <a:lstStyle/>
        <a:p>
          <a:endParaRPr lang="es-CO" sz="1600">
            <a:latin typeface="Montserrat" panose="00000500000000000000" pitchFamily="50" charset="0"/>
          </a:endParaRPr>
        </a:p>
      </dgm:t>
    </dgm:pt>
    <dgm:pt modelId="{539CE52C-0651-4D8B-90FC-40F1BA86276E}" type="sibTrans" cxnId="{EF4C70B0-1F5E-43DD-89A9-7E5CABE1B730}">
      <dgm:prSet/>
      <dgm:spPr/>
      <dgm:t>
        <a:bodyPr/>
        <a:lstStyle/>
        <a:p>
          <a:endParaRPr lang="es-CO" sz="1600">
            <a:latin typeface="Montserrat" panose="00000500000000000000" pitchFamily="50" charset="0"/>
          </a:endParaRPr>
        </a:p>
      </dgm:t>
    </dgm:pt>
    <dgm:pt modelId="{FC20A78A-F211-4468-92B9-AED705A6930A}" type="pres">
      <dgm:prSet presAssocID="{66DA01CB-A3A1-4476-AEA3-5A02B9A97BF1}" presName="root" presStyleCnt="0">
        <dgm:presLayoutVars>
          <dgm:dir/>
          <dgm:resizeHandles val="exact"/>
        </dgm:presLayoutVars>
      </dgm:prSet>
      <dgm:spPr/>
    </dgm:pt>
    <dgm:pt modelId="{C77C3B5D-7C8B-450C-8F0F-DC96D01AB2C8}" type="pres">
      <dgm:prSet presAssocID="{9172DDAE-18E9-4CF6-923E-03CF32892713}" presName="compNode" presStyleCnt="0"/>
      <dgm:spPr/>
    </dgm:pt>
    <dgm:pt modelId="{D196433D-9417-49DE-8913-C22B37E0F582}" type="pres">
      <dgm:prSet presAssocID="{9172DDAE-18E9-4CF6-923E-03CF32892713}" presName="iconBgRect" presStyleLbl="bgShp" presStyleIdx="0" presStyleCnt="3" custScaleX="117628" custScaleY="117124" custLinFactX="92623" custLinFactNeighborX="100000" custLinFactNeighborY="-32961"/>
      <dgm:spPr/>
    </dgm:pt>
    <dgm:pt modelId="{C51FB700-05CC-485B-910A-0DAF5EB59F64}" type="pres">
      <dgm:prSet presAssocID="{9172DDAE-18E9-4CF6-923E-03CF32892713}" presName="iconRect" presStyleLbl="node1" presStyleIdx="0" presStyleCnt="3" custScaleX="138088" custScaleY="133184" custLinFactX="135714" custLinFactNeighborX="200000" custLinFactNeighborY="-5576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3BD10D67-AAE1-4DF7-B451-D8D40CE87776}" type="pres">
      <dgm:prSet presAssocID="{9172DDAE-18E9-4CF6-923E-03CF32892713}" presName="spaceRect" presStyleCnt="0"/>
      <dgm:spPr/>
    </dgm:pt>
    <dgm:pt modelId="{53677C6F-63B4-452C-A39C-5FDEA11B2842}" type="pres">
      <dgm:prSet presAssocID="{9172DDAE-18E9-4CF6-923E-03CF32892713}" presName="textRect" presStyleLbl="revTx" presStyleIdx="0" presStyleCnt="3" custLinFactX="17500" custLinFactNeighborX="100000" custLinFactNeighborY="-92920">
        <dgm:presLayoutVars>
          <dgm:chMax val="1"/>
          <dgm:chPref val="1"/>
        </dgm:presLayoutVars>
      </dgm:prSet>
      <dgm:spPr/>
    </dgm:pt>
    <dgm:pt modelId="{119172F3-2E4E-4DB3-A26E-F32EFAF1E289}" type="pres">
      <dgm:prSet presAssocID="{7BC424DE-1CC1-4ACD-B2DD-EEADAE444D5D}" presName="sibTrans" presStyleCnt="0"/>
      <dgm:spPr/>
    </dgm:pt>
    <dgm:pt modelId="{CE04E027-6AFA-4872-8B5D-3E1A59E78F56}" type="pres">
      <dgm:prSet presAssocID="{A1E1D682-D2B2-485B-B7A1-1BAEA91F3293}" presName="compNode" presStyleCnt="0"/>
      <dgm:spPr/>
    </dgm:pt>
    <dgm:pt modelId="{FEE4FC65-A9E7-4543-9216-A9C431A05F1A}" type="pres">
      <dgm:prSet presAssocID="{A1E1D682-D2B2-485B-B7A1-1BAEA91F3293}" presName="iconBgRect" presStyleLbl="bgShp" presStyleIdx="1" presStyleCnt="3" custScaleX="96662" custLinFactX="-83756" custLinFactNeighborX="-100000" custLinFactNeighborY="97819"/>
      <dgm:spPr/>
    </dgm:pt>
    <dgm:pt modelId="{F9DF1B6E-2A29-4230-8D0E-183D7CEB8E20}" type="pres">
      <dgm:prSet presAssocID="{A1E1D682-D2B2-485B-B7A1-1BAEA91F3293}" presName="iconRect" presStyleLbl="node1" presStyleIdx="1" presStyleCnt="3" custScaleX="96662" custLinFactX="-118667" custLinFactY="60926" custLinFactNeighborX="-200000"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5FF89B06-CB4F-42A8-9CB8-381BD5130300}" type="pres">
      <dgm:prSet presAssocID="{A1E1D682-D2B2-485B-B7A1-1BAEA91F3293}" presName="spaceRect" presStyleCnt="0"/>
      <dgm:spPr/>
    </dgm:pt>
    <dgm:pt modelId="{C97AF9E4-6F48-4410-BF7F-9D818DE7FDBD}" type="pres">
      <dgm:prSet presAssocID="{A1E1D682-D2B2-485B-B7A1-1BAEA91F3293}" presName="textRect" presStyleLbl="revTx" presStyleIdx="1" presStyleCnt="3" custLinFactX="-14879" custLinFactY="-100000" custLinFactNeighborX="-100000" custLinFactNeighborY="-118034">
        <dgm:presLayoutVars>
          <dgm:chMax val="1"/>
          <dgm:chPref val="1"/>
        </dgm:presLayoutVars>
      </dgm:prSet>
      <dgm:spPr/>
    </dgm:pt>
    <dgm:pt modelId="{C091D793-5BC8-4A65-A449-16CE3F268547}" type="pres">
      <dgm:prSet presAssocID="{4563ED55-E6E0-4880-8F41-1C4A1F148D4E}" presName="sibTrans" presStyleCnt="0"/>
      <dgm:spPr/>
    </dgm:pt>
    <dgm:pt modelId="{810AC481-50A5-4B46-8904-8675192DCCF7}" type="pres">
      <dgm:prSet presAssocID="{11500FD7-DA1F-4AEE-9966-28098CC6BAE5}" presName="compNode" presStyleCnt="0"/>
      <dgm:spPr/>
    </dgm:pt>
    <dgm:pt modelId="{3580804F-943E-4EB3-8459-08354E501433}" type="pres">
      <dgm:prSet presAssocID="{11500FD7-DA1F-4AEE-9966-28098CC6BAE5}" presName="iconBgRect" presStyleLbl="bgShp" presStyleIdx="2" presStyleCnt="3" custLinFactNeighborX="-914" custLinFactNeighborY="91421"/>
      <dgm:spPr/>
    </dgm:pt>
    <dgm:pt modelId="{6B70AA7A-9DA0-475A-ADEE-481B04AE9FA5}" type="pres">
      <dgm:prSet presAssocID="{11500FD7-DA1F-4AEE-9966-28098CC6BAE5}" presName="iconRect" presStyleLbl="node1" presStyleIdx="2" presStyleCnt="3" custLinFactY="51367" custLinFactNeighborX="0"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8370F3CB-E7A0-43FE-B4AF-73739B83216B}" type="pres">
      <dgm:prSet presAssocID="{11500FD7-DA1F-4AEE-9966-28098CC6BAE5}" presName="spaceRect" presStyleCnt="0"/>
      <dgm:spPr/>
    </dgm:pt>
    <dgm:pt modelId="{7E92B5B7-879E-449E-BC6E-ACD27C4E04E0}" type="pres">
      <dgm:prSet presAssocID="{11500FD7-DA1F-4AEE-9966-28098CC6BAE5}" presName="textRect" presStyleLbl="revTx" presStyleIdx="2" presStyleCnt="3" custScaleY="118614" custLinFactY="-77297" custLinFactNeighborX="-2788" custLinFactNeighborY="-100000">
        <dgm:presLayoutVars>
          <dgm:chMax val="1"/>
          <dgm:chPref val="1"/>
        </dgm:presLayoutVars>
      </dgm:prSet>
      <dgm:spPr/>
    </dgm:pt>
  </dgm:ptLst>
  <dgm:cxnLst>
    <dgm:cxn modelId="{8B45C614-E531-40E2-8FF7-7A708B770238}" type="presOf" srcId="{A1E1D682-D2B2-485B-B7A1-1BAEA91F3293}" destId="{C97AF9E4-6F48-4410-BF7F-9D818DE7FDBD}" srcOrd="0" destOrd="0" presId="urn:microsoft.com/office/officeart/2018/5/layout/IconCircleLabelList"/>
    <dgm:cxn modelId="{E7903F1C-67CC-48FB-9739-736B96C71A45}" srcId="{66DA01CB-A3A1-4476-AEA3-5A02B9A97BF1}" destId="{A1E1D682-D2B2-485B-B7A1-1BAEA91F3293}" srcOrd="1" destOrd="0" parTransId="{EB81664A-F752-436D-A570-3FCB6D2F95BD}" sibTransId="{4563ED55-E6E0-4880-8F41-1C4A1F148D4E}"/>
    <dgm:cxn modelId="{CE168270-1FFB-4BEE-A109-BA3F152B7AC5}" type="presOf" srcId="{9172DDAE-18E9-4CF6-923E-03CF32892713}" destId="{53677C6F-63B4-452C-A39C-5FDEA11B2842}" srcOrd="0" destOrd="0" presId="urn:microsoft.com/office/officeart/2018/5/layout/IconCircleLabelList"/>
    <dgm:cxn modelId="{2CBFE882-2D89-4F6C-8CBE-4DE5D8E36627}" srcId="{66DA01CB-A3A1-4476-AEA3-5A02B9A97BF1}" destId="{9172DDAE-18E9-4CF6-923E-03CF32892713}" srcOrd="0" destOrd="0" parTransId="{F4E173C2-1D99-4C62-97A7-E19BECFCE843}" sibTransId="{7BC424DE-1CC1-4ACD-B2DD-EEADAE444D5D}"/>
    <dgm:cxn modelId="{D2FF33AE-DCD1-41A0-8C28-E690123C611A}" type="presOf" srcId="{11500FD7-DA1F-4AEE-9966-28098CC6BAE5}" destId="{7E92B5B7-879E-449E-BC6E-ACD27C4E04E0}" srcOrd="0" destOrd="0" presId="urn:microsoft.com/office/officeart/2018/5/layout/IconCircleLabelList"/>
    <dgm:cxn modelId="{EF4C70B0-1F5E-43DD-89A9-7E5CABE1B730}" srcId="{66DA01CB-A3A1-4476-AEA3-5A02B9A97BF1}" destId="{11500FD7-DA1F-4AEE-9966-28098CC6BAE5}" srcOrd="2" destOrd="0" parTransId="{A86A4BB8-0895-4362-B2E3-105F158D64BD}" sibTransId="{539CE52C-0651-4D8B-90FC-40F1BA86276E}"/>
    <dgm:cxn modelId="{11AE27F2-A1AC-4DA8-90DE-A7D6270E134B}" type="presOf" srcId="{66DA01CB-A3A1-4476-AEA3-5A02B9A97BF1}" destId="{FC20A78A-F211-4468-92B9-AED705A6930A}" srcOrd="0" destOrd="0" presId="urn:microsoft.com/office/officeart/2018/5/layout/IconCircleLabelList"/>
    <dgm:cxn modelId="{85907049-DEB5-46C4-9444-B595B501E2C5}" type="presParOf" srcId="{FC20A78A-F211-4468-92B9-AED705A6930A}" destId="{C77C3B5D-7C8B-450C-8F0F-DC96D01AB2C8}" srcOrd="0" destOrd="0" presId="urn:microsoft.com/office/officeart/2018/5/layout/IconCircleLabelList"/>
    <dgm:cxn modelId="{D42A780D-9CE2-4124-97EE-C0F8573AF388}" type="presParOf" srcId="{C77C3B5D-7C8B-450C-8F0F-DC96D01AB2C8}" destId="{D196433D-9417-49DE-8913-C22B37E0F582}" srcOrd="0" destOrd="0" presId="urn:microsoft.com/office/officeart/2018/5/layout/IconCircleLabelList"/>
    <dgm:cxn modelId="{93E1FF4A-3079-4EF1-86A2-D0E81C79ABAE}" type="presParOf" srcId="{C77C3B5D-7C8B-450C-8F0F-DC96D01AB2C8}" destId="{C51FB700-05CC-485B-910A-0DAF5EB59F64}" srcOrd="1" destOrd="0" presId="urn:microsoft.com/office/officeart/2018/5/layout/IconCircleLabelList"/>
    <dgm:cxn modelId="{5A32ADFC-0A51-47D5-80C3-E52BB17C4B47}" type="presParOf" srcId="{C77C3B5D-7C8B-450C-8F0F-DC96D01AB2C8}" destId="{3BD10D67-AAE1-4DF7-B451-D8D40CE87776}" srcOrd="2" destOrd="0" presId="urn:microsoft.com/office/officeart/2018/5/layout/IconCircleLabelList"/>
    <dgm:cxn modelId="{B974FA09-9C58-4E73-B5DD-0C1EF989BA25}" type="presParOf" srcId="{C77C3B5D-7C8B-450C-8F0F-DC96D01AB2C8}" destId="{53677C6F-63B4-452C-A39C-5FDEA11B2842}" srcOrd="3" destOrd="0" presId="urn:microsoft.com/office/officeart/2018/5/layout/IconCircleLabelList"/>
    <dgm:cxn modelId="{A4291F05-30CD-407B-BE31-4FD8173E4EF5}" type="presParOf" srcId="{FC20A78A-F211-4468-92B9-AED705A6930A}" destId="{119172F3-2E4E-4DB3-A26E-F32EFAF1E289}" srcOrd="1" destOrd="0" presId="urn:microsoft.com/office/officeart/2018/5/layout/IconCircleLabelList"/>
    <dgm:cxn modelId="{6D5F5F95-5F70-425D-BD77-26CECA98FD19}" type="presParOf" srcId="{FC20A78A-F211-4468-92B9-AED705A6930A}" destId="{CE04E027-6AFA-4872-8B5D-3E1A59E78F56}" srcOrd="2" destOrd="0" presId="urn:microsoft.com/office/officeart/2018/5/layout/IconCircleLabelList"/>
    <dgm:cxn modelId="{445D7371-DDCD-42C4-930F-52906F44C2DD}" type="presParOf" srcId="{CE04E027-6AFA-4872-8B5D-3E1A59E78F56}" destId="{FEE4FC65-A9E7-4543-9216-A9C431A05F1A}" srcOrd="0" destOrd="0" presId="urn:microsoft.com/office/officeart/2018/5/layout/IconCircleLabelList"/>
    <dgm:cxn modelId="{F1507978-89D5-402F-8128-63793502549D}" type="presParOf" srcId="{CE04E027-6AFA-4872-8B5D-3E1A59E78F56}" destId="{F9DF1B6E-2A29-4230-8D0E-183D7CEB8E20}" srcOrd="1" destOrd="0" presId="urn:microsoft.com/office/officeart/2018/5/layout/IconCircleLabelList"/>
    <dgm:cxn modelId="{E8F782B3-D7D8-42C5-94D8-79917C037441}" type="presParOf" srcId="{CE04E027-6AFA-4872-8B5D-3E1A59E78F56}" destId="{5FF89B06-CB4F-42A8-9CB8-381BD5130300}" srcOrd="2" destOrd="0" presId="urn:microsoft.com/office/officeart/2018/5/layout/IconCircleLabelList"/>
    <dgm:cxn modelId="{BBF343C4-350D-4F0E-9A47-AF7758EE745C}" type="presParOf" srcId="{CE04E027-6AFA-4872-8B5D-3E1A59E78F56}" destId="{C97AF9E4-6F48-4410-BF7F-9D818DE7FDBD}" srcOrd="3" destOrd="0" presId="urn:microsoft.com/office/officeart/2018/5/layout/IconCircleLabelList"/>
    <dgm:cxn modelId="{428EF9A9-C4B6-44C9-ACB6-E513731A3230}" type="presParOf" srcId="{FC20A78A-F211-4468-92B9-AED705A6930A}" destId="{C091D793-5BC8-4A65-A449-16CE3F268547}" srcOrd="3" destOrd="0" presId="urn:microsoft.com/office/officeart/2018/5/layout/IconCircleLabelList"/>
    <dgm:cxn modelId="{2E8010B9-B5B3-45B6-A9A6-8102F6B46BD0}" type="presParOf" srcId="{FC20A78A-F211-4468-92B9-AED705A6930A}" destId="{810AC481-50A5-4B46-8904-8675192DCCF7}" srcOrd="4" destOrd="0" presId="urn:microsoft.com/office/officeart/2018/5/layout/IconCircleLabelList"/>
    <dgm:cxn modelId="{B079B990-C42C-4FCA-B982-B22F7DE57724}" type="presParOf" srcId="{810AC481-50A5-4B46-8904-8675192DCCF7}" destId="{3580804F-943E-4EB3-8459-08354E501433}" srcOrd="0" destOrd="0" presId="urn:microsoft.com/office/officeart/2018/5/layout/IconCircleLabelList"/>
    <dgm:cxn modelId="{D9B146FB-91E0-44A5-8873-FE0E4072378E}" type="presParOf" srcId="{810AC481-50A5-4B46-8904-8675192DCCF7}" destId="{6B70AA7A-9DA0-475A-ADEE-481B04AE9FA5}" srcOrd="1" destOrd="0" presId="urn:microsoft.com/office/officeart/2018/5/layout/IconCircleLabelList"/>
    <dgm:cxn modelId="{5D5ECBB3-644B-42F8-B2EA-3F6B32C01E5F}" type="presParOf" srcId="{810AC481-50A5-4B46-8904-8675192DCCF7}" destId="{8370F3CB-E7A0-43FE-B4AF-73739B83216B}" srcOrd="2" destOrd="0" presId="urn:microsoft.com/office/officeart/2018/5/layout/IconCircleLabelList"/>
    <dgm:cxn modelId="{0663FB1A-5E4E-42BF-99A7-C8200B6BF860}" type="presParOf" srcId="{810AC481-50A5-4B46-8904-8675192DCCF7}" destId="{7E92B5B7-879E-449E-BC6E-ACD27C4E04E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F8CB33-D29A-4243-89EC-8CD7DE27B2BA}"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s-CO"/>
        </a:p>
      </dgm:t>
    </dgm:pt>
    <dgm:pt modelId="{6279FD15-16E9-482A-A29B-FC17BA11B418}">
      <dgm:prSet phldrT="[Texto]" custT="1"/>
      <dgm:spPr/>
      <dgm:t>
        <a:bodyPr/>
        <a:lstStyle/>
        <a:p>
          <a:r>
            <a:rPr lang="es-CO" sz="1600" dirty="0">
              <a:latin typeface="Montserrat" panose="00000500000000000000" pitchFamily="50" charset="0"/>
            </a:rPr>
            <a:t>Sospecha de SC</a:t>
          </a:r>
        </a:p>
      </dgm:t>
    </dgm:pt>
    <dgm:pt modelId="{B24D4AA2-268D-40A2-908C-28DA728AAE91}" type="parTrans" cxnId="{0D195AC5-FE3D-4608-9E48-C8A29C6499B7}">
      <dgm:prSet/>
      <dgm:spPr/>
      <dgm:t>
        <a:bodyPr/>
        <a:lstStyle/>
        <a:p>
          <a:endParaRPr lang="es-CO" sz="1600">
            <a:latin typeface="Montserrat" panose="00000500000000000000" pitchFamily="50" charset="0"/>
          </a:endParaRPr>
        </a:p>
      </dgm:t>
    </dgm:pt>
    <dgm:pt modelId="{0ADF5D11-826C-4CBE-A11B-4210B817591E}" type="sibTrans" cxnId="{0D195AC5-FE3D-4608-9E48-C8A29C6499B7}">
      <dgm:prSet/>
      <dgm:spPr/>
      <dgm:t>
        <a:bodyPr/>
        <a:lstStyle/>
        <a:p>
          <a:endParaRPr lang="es-CO" sz="1600">
            <a:latin typeface="Montserrat" panose="00000500000000000000" pitchFamily="50" charset="0"/>
          </a:endParaRPr>
        </a:p>
      </dgm:t>
    </dgm:pt>
    <dgm:pt modelId="{8451D4E4-A859-4794-A495-6B3FA21DA530}">
      <dgm:prSet phldrT="[Texto]" custT="1"/>
      <dgm:spPr/>
      <dgm:t>
        <a:bodyPr/>
        <a:lstStyle/>
        <a:p>
          <a:r>
            <a:rPr lang="es-CO" sz="1600" dirty="0">
              <a:latin typeface="Montserrat" panose="00000500000000000000" pitchFamily="50" charset="0"/>
            </a:rPr>
            <a:t>Incierto</a:t>
          </a:r>
        </a:p>
        <a:p>
          <a:r>
            <a:rPr lang="es-CO" sz="1600" dirty="0">
              <a:latin typeface="Montserrat" panose="00000500000000000000" pitchFamily="50" charset="0"/>
            </a:rPr>
            <a:t>Inconsciente</a:t>
          </a:r>
        </a:p>
      </dgm:t>
    </dgm:pt>
    <dgm:pt modelId="{24804DE4-5E0A-4E1E-8663-A1243963EDE7}" type="parTrans" cxnId="{C3A9281B-C271-446E-83E8-253D1A9444C4}">
      <dgm:prSet custT="1"/>
      <dgm:spPr/>
      <dgm:t>
        <a:bodyPr/>
        <a:lstStyle/>
        <a:p>
          <a:endParaRPr lang="es-CO" sz="1600">
            <a:latin typeface="Montserrat" panose="00000500000000000000" pitchFamily="50" charset="0"/>
          </a:endParaRPr>
        </a:p>
      </dgm:t>
    </dgm:pt>
    <dgm:pt modelId="{99E38170-98AA-492E-9A28-F5BDF9FBE34B}" type="sibTrans" cxnId="{C3A9281B-C271-446E-83E8-253D1A9444C4}">
      <dgm:prSet/>
      <dgm:spPr/>
      <dgm:t>
        <a:bodyPr/>
        <a:lstStyle/>
        <a:p>
          <a:endParaRPr lang="es-CO" sz="1600">
            <a:latin typeface="Montserrat" panose="00000500000000000000" pitchFamily="50" charset="0"/>
          </a:endParaRPr>
        </a:p>
      </dgm:t>
    </dgm:pt>
    <dgm:pt modelId="{B481474E-5EFC-4700-8024-01180B23ED47}">
      <dgm:prSet phldrT="[Texto]" custT="1"/>
      <dgm:spPr/>
      <dgm:t>
        <a:bodyPr/>
        <a:lstStyle/>
        <a:p>
          <a:r>
            <a:rPr lang="es-CO" sz="1600" dirty="0">
              <a:latin typeface="Montserrat" panose="00000500000000000000" pitchFamily="50" charset="0"/>
            </a:rPr>
            <a:t>Medición del compartimento</a:t>
          </a:r>
        </a:p>
      </dgm:t>
    </dgm:pt>
    <dgm:pt modelId="{CE54EE3B-B2D7-4153-B9F8-B209F4006180}" type="parTrans" cxnId="{2F2110E9-74DB-4545-B886-B2C33DDDA1A0}">
      <dgm:prSet custT="1"/>
      <dgm:spPr/>
      <dgm:t>
        <a:bodyPr/>
        <a:lstStyle/>
        <a:p>
          <a:endParaRPr lang="es-CO" sz="1600">
            <a:latin typeface="Montserrat" panose="00000500000000000000" pitchFamily="50" charset="0"/>
          </a:endParaRPr>
        </a:p>
      </dgm:t>
    </dgm:pt>
    <dgm:pt modelId="{64DF8A9C-D0F8-436B-A699-6A0E8F9FAF95}" type="sibTrans" cxnId="{2F2110E9-74DB-4545-B886-B2C33DDDA1A0}">
      <dgm:prSet/>
      <dgm:spPr/>
      <dgm:t>
        <a:bodyPr/>
        <a:lstStyle/>
        <a:p>
          <a:endParaRPr lang="es-CO" sz="1600">
            <a:latin typeface="Montserrat" panose="00000500000000000000" pitchFamily="50" charset="0"/>
          </a:endParaRPr>
        </a:p>
      </dgm:t>
    </dgm:pt>
    <dgm:pt modelId="{A837AFF0-507A-4E1B-AD74-5A17833A2AA0}">
      <dgm:prSet phldrT="[Texto]" custT="1"/>
      <dgm:spPr/>
      <dgm:t>
        <a:bodyPr/>
        <a:lstStyle/>
        <a:p>
          <a:pPr>
            <a:buClrTx/>
            <a:buSzTx/>
            <a:buFontTx/>
            <a:buNone/>
          </a:pPr>
          <a:r>
            <a:rPr lang="es-CO" sz="1600" dirty="0">
              <a:latin typeface="Montserrat" panose="00000500000000000000" pitchFamily="50" charset="0"/>
            </a:rPr>
            <a:t>Signos inequívocos</a:t>
          </a:r>
        </a:p>
      </dgm:t>
    </dgm:pt>
    <dgm:pt modelId="{4AC1997A-98B5-4207-BDEC-069F44BE5337}" type="parTrans" cxnId="{5C04BEE1-45DB-40B9-BEE1-E72F858BCB6A}">
      <dgm:prSet custT="1"/>
      <dgm:spPr/>
      <dgm:t>
        <a:bodyPr/>
        <a:lstStyle/>
        <a:p>
          <a:endParaRPr lang="es-CO" sz="1600">
            <a:latin typeface="Montserrat" panose="00000500000000000000" pitchFamily="50" charset="0"/>
          </a:endParaRPr>
        </a:p>
      </dgm:t>
    </dgm:pt>
    <dgm:pt modelId="{5FB1B518-E57A-41D2-9E17-6BD913C2C361}" type="sibTrans" cxnId="{5C04BEE1-45DB-40B9-BEE1-E72F858BCB6A}">
      <dgm:prSet/>
      <dgm:spPr/>
      <dgm:t>
        <a:bodyPr/>
        <a:lstStyle/>
        <a:p>
          <a:endParaRPr lang="es-CO" sz="1600">
            <a:latin typeface="Montserrat" panose="00000500000000000000" pitchFamily="50" charset="0"/>
          </a:endParaRPr>
        </a:p>
      </dgm:t>
    </dgm:pt>
    <dgm:pt modelId="{65D8CB48-6095-40C0-94B6-4E091F3976A4}">
      <dgm:prSet phldrT="[Texto]" custT="1"/>
      <dgm:spPr/>
      <dgm:t>
        <a:bodyPr/>
        <a:lstStyle/>
        <a:p>
          <a:r>
            <a:rPr lang="es-CO" sz="1600" dirty="0">
              <a:latin typeface="Montserrat" panose="00000500000000000000" pitchFamily="50" charset="0"/>
            </a:rPr>
            <a:t>Intervención</a:t>
          </a:r>
        </a:p>
      </dgm:t>
    </dgm:pt>
    <dgm:pt modelId="{76EAC50F-CA58-4813-9E59-B180319BC96B}" type="parTrans" cxnId="{3A69C171-BA7F-4DA5-A681-EC21E075695C}">
      <dgm:prSet custT="1"/>
      <dgm:spPr/>
      <dgm:t>
        <a:bodyPr/>
        <a:lstStyle/>
        <a:p>
          <a:endParaRPr lang="es-CO" sz="1600">
            <a:latin typeface="Montserrat" panose="00000500000000000000" pitchFamily="50" charset="0"/>
          </a:endParaRPr>
        </a:p>
      </dgm:t>
    </dgm:pt>
    <dgm:pt modelId="{59EFCA17-6B99-42B0-ACE9-2D259C21383B}" type="sibTrans" cxnId="{3A69C171-BA7F-4DA5-A681-EC21E075695C}">
      <dgm:prSet/>
      <dgm:spPr/>
      <dgm:t>
        <a:bodyPr/>
        <a:lstStyle/>
        <a:p>
          <a:endParaRPr lang="es-CO" sz="1600">
            <a:latin typeface="Montserrat" panose="00000500000000000000" pitchFamily="50" charset="0"/>
          </a:endParaRPr>
        </a:p>
      </dgm:t>
    </dgm:pt>
    <dgm:pt modelId="{59E904C7-68E6-41FE-9129-5CDEAF91D8BF}">
      <dgm:prSet phldrT="[Texto]" custT="1"/>
      <dgm:spPr/>
      <dgm:t>
        <a:bodyPr/>
        <a:lstStyle/>
        <a:p>
          <a:r>
            <a:rPr lang="es-CO" sz="1600" dirty="0">
              <a:latin typeface="Montserrat" panose="00000500000000000000" pitchFamily="50" charset="0"/>
            </a:rPr>
            <a:t>Delta &gt; 30</a:t>
          </a:r>
        </a:p>
      </dgm:t>
    </dgm:pt>
    <dgm:pt modelId="{1E4769D7-3278-4F53-9D7F-C1B3E6B1B3BF}" type="parTrans" cxnId="{EFCBF02A-9095-4B56-BE86-9C4CC5A58BF8}">
      <dgm:prSet custT="1"/>
      <dgm:spPr/>
      <dgm:t>
        <a:bodyPr/>
        <a:lstStyle/>
        <a:p>
          <a:endParaRPr lang="es-CO" sz="1600">
            <a:latin typeface="Montserrat" panose="00000500000000000000" pitchFamily="50" charset="0"/>
          </a:endParaRPr>
        </a:p>
      </dgm:t>
    </dgm:pt>
    <dgm:pt modelId="{72CBF6EC-1467-4A38-B37C-EAF4290B0661}" type="sibTrans" cxnId="{EFCBF02A-9095-4B56-BE86-9C4CC5A58BF8}">
      <dgm:prSet/>
      <dgm:spPr/>
      <dgm:t>
        <a:bodyPr/>
        <a:lstStyle/>
        <a:p>
          <a:endParaRPr lang="es-CO" sz="1600">
            <a:latin typeface="Montserrat" panose="00000500000000000000" pitchFamily="50" charset="0"/>
          </a:endParaRPr>
        </a:p>
      </dgm:t>
    </dgm:pt>
    <dgm:pt modelId="{EBE301D1-0281-41B5-B60E-D6F7996CA808}">
      <dgm:prSet phldrT="[Texto]" custT="1"/>
      <dgm:spPr/>
      <dgm:t>
        <a:bodyPr/>
        <a:lstStyle/>
        <a:p>
          <a:r>
            <a:rPr lang="es-CO" sz="1600" dirty="0">
              <a:latin typeface="Montserrat" panose="00000500000000000000" pitchFamily="50" charset="0"/>
            </a:rPr>
            <a:t>Delta &lt; 30</a:t>
          </a:r>
        </a:p>
      </dgm:t>
    </dgm:pt>
    <dgm:pt modelId="{6E0C9FA2-2F01-4C54-B1CD-F1762A97D865}" type="parTrans" cxnId="{EB96BEF2-2F90-480A-9768-802019327D58}">
      <dgm:prSet custT="1"/>
      <dgm:spPr/>
      <dgm:t>
        <a:bodyPr/>
        <a:lstStyle/>
        <a:p>
          <a:endParaRPr lang="es-CO" sz="1600">
            <a:latin typeface="Montserrat" panose="00000500000000000000" pitchFamily="50" charset="0"/>
          </a:endParaRPr>
        </a:p>
      </dgm:t>
    </dgm:pt>
    <dgm:pt modelId="{4F2EA729-FF93-4A63-B307-F8EF23D0A7F2}" type="sibTrans" cxnId="{EB96BEF2-2F90-480A-9768-802019327D58}">
      <dgm:prSet/>
      <dgm:spPr/>
      <dgm:t>
        <a:bodyPr/>
        <a:lstStyle/>
        <a:p>
          <a:endParaRPr lang="es-CO" sz="1600">
            <a:latin typeface="Montserrat" panose="00000500000000000000" pitchFamily="50" charset="0"/>
          </a:endParaRPr>
        </a:p>
      </dgm:t>
    </dgm:pt>
    <dgm:pt modelId="{ED02F9D2-9194-430E-8059-7EEB29A8F1CD}">
      <dgm:prSet phldrT="[Texto]" custT="1"/>
      <dgm:spPr/>
      <dgm:t>
        <a:bodyPr/>
        <a:lstStyle/>
        <a:p>
          <a:r>
            <a:rPr lang="es-CO" sz="1600" dirty="0">
              <a:latin typeface="Montserrat" panose="00000500000000000000" pitchFamily="50" charset="0"/>
            </a:rPr>
            <a:t>Intervención</a:t>
          </a:r>
        </a:p>
      </dgm:t>
    </dgm:pt>
    <dgm:pt modelId="{9E7D7475-D57F-46C0-9070-B2C2D79E40D4}" type="parTrans" cxnId="{8FC6CD1C-FEB4-4B1E-8509-5645C1C67E87}">
      <dgm:prSet custT="1"/>
      <dgm:spPr/>
      <dgm:t>
        <a:bodyPr/>
        <a:lstStyle/>
        <a:p>
          <a:endParaRPr lang="es-CO" sz="1600">
            <a:latin typeface="Montserrat" panose="00000500000000000000" pitchFamily="50" charset="0"/>
          </a:endParaRPr>
        </a:p>
      </dgm:t>
    </dgm:pt>
    <dgm:pt modelId="{C62C21D9-9C79-4E3E-8F72-6A5B0D55833C}" type="sibTrans" cxnId="{8FC6CD1C-FEB4-4B1E-8509-5645C1C67E87}">
      <dgm:prSet/>
      <dgm:spPr/>
      <dgm:t>
        <a:bodyPr/>
        <a:lstStyle/>
        <a:p>
          <a:endParaRPr lang="es-CO" sz="1600">
            <a:latin typeface="Montserrat" panose="00000500000000000000" pitchFamily="50" charset="0"/>
          </a:endParaRPr>
        </a:p>
      </dgm:t>
    </dgm:pt>
    <dgm:pt modelId="{4394FB61-59B1-48A2-8692-895C723C60BF}">
      <dgm:prSet phldrT="[Texto]" custT="1"/>
      <dgm:spPr/>
      <dgm:t>
        <a:bodyPr/>
        <a:lstStyle/>
        <a:p>
          <a:r>
            <a:rPr lang="es-CO" sz="1600" dirty="0">
              <a:latin typeface="Montserrat" panose="00000500000000000000" pitchFamily="50" charset="0"/>
            </a:rPr>
            <a:t>Exploración repetida o monitorización</a:t>
          </a:r>
        </a:p>
      </dgm:t>
    </dgm:pt>
    <dgm:pt modelId="{11568EA0-9BBE-4E5A-9443-AF8ACA550C91}" type="parTrans" cxnId="{73DD6FAC-8496-4F42-8271-77FEF62D6249}">
      <dgm:prSet custT="1"/>
      <dgm:spPr/>
      <dgm:t>
        <a:bodyPr/>
        <a:lstStyle/>
        <a:p>
          <a:endParaRPr lang="es-CO" sz="1600">
            <a:latin typeface="Montserrat" panose="00000500000000000000" pitchFamily="50" charset="0"/>
          </a:endParaRPr>
        </a:p>
      </dgm:t>
    </dgm:pt>
    <dgm:pt modelId="{6D8888D5-B11E-41D4-B84D-FD7302C0B131}" type="sibTrans" cxnId="{73DD6FAC-8496-4F42-8271-77FEF62D6249}">
      <dgm:prSet/>
      <dgm:spPr/>
      <dgm:t>
        <a:bodyPr/>
        <a:lstStyle/>
        <a:p>
          <a:endParaRPr lang="es-CO" sz="1600">
            <a:latin typeface="Montserrat" panose="00000500000000000000" pitchFamily="50" charset="0"/>
          </a:endParaRPr>
        </a:p>
      </dgm:t>
    </dgm:pt>
    <dgm:pt modelId="{4A1F5953-885A-4535-9B8C-55EB08296885}" type="pres">
      <dgm:prSet presAssocID="{24F8CB33-D29A-4243-89EC-8CD7DE27B2BA}" presName="diagram" presStyleCnt="0">
        <dgm:presLayoutVars>
          <dgm:chPref val="1"/>
          <dgm:dir/>
          <dgm:animOne val="branch"/>
          <dgm:animLvl val="lvl"/>
          <dgm:resizeHandles val="exact"/>
        </dgm:presLayoutVars>
      </dgm:prSet>
      <dgm:spPr/>
    </dgm:pt>
    <dgm:pt modelId="{6C4526A9-2769-4946-A469-3D49EFB1C84C}" type="pres">
      <dgm:prSet presAssocID="{6279FD15-16E9-482A-A29B-FC17BA11B418}" presName="root1" presStyleCnt="0"/>
      <dgm:spPr/>
    </dgm:pt>
    <dgm:pt modelId="{59649323-4719-4884-9BCA-EEC7BC83EE6E}" type="pres">
      <dgm:prSet presAssocID="{6279FD15-16E9-482A-A29B-FC17BA11B418}" presName="LevelOneTextNode" presStyleLbl="node0" presStyleIdx="0" presStyleCnt="1">
        <dgm:presLayoutVars>
          <dgm:chPref val="3"/>
        </dgm:presLayoutVars>
      </dgm:prSet>
      <dgm:spPr/>
    </dgm:pt>
    <dgm:pt modelId="{3B9DA10F-5D8D-4D35-B992-2B430FEFC3A3}" type="pres">
      <dgm:prSet presAssocID="{6279FD15-16E9-482A-A29B-FC17BA11B418}" presName="level2hierChild" presStyleCnt="0"/>
      <dgm:spPr/>
    </dgm:pt>
    <dgm:pt modelId="{3468CDBB-1EFF-400D-95F9-6A196F15C4A0}" type="pres">
      <dgm:prSet presAssocID="{24804DE4-5E0A-4E1E-8663-A1243963EDE7}" presName="conn2-1" presStyleLbl="parChTrans1D2" presStyleIdx="0" presStyleCnt="2"/>
      <dgm:spPr/>
    </dgm:pt>
    <dgm:pt modelId="{D18F2A39-DAAB-42B4-A83E-2CA9B537BD4D}" type="pres">
      <dgm:prSet presAssocID="{24804DE4-5E0A-4E1E-8663-A1243963EDE7}" presName="connTx" presStyleLbl="parChTrans1D2" presStyleIdx="0" presStyleCnt="2"/>
      <dgm:spPr/>
    </dgm:pt>
    <dgm:pt modelId="{E6871FF2-1079-4560-B678-6AD398292599}" type="pres">
      <dgm:prSet presAssocID="{8451D4E4-A859-4794-A495-6B3FA21DA530}" presName="root2" presStyleCnt="0"/>
      <dgm:spPr/>
    </dgm:pt>
    <dgm:pt modelId="{8A2F47FF-CB21-479F-B996-D4FB4E967AE3}" type="pres">
      <dgm:prSet presAssocID="{8451D4E4-A859-4794-A495-6B3FA21DA530}" presName="LevelTwoTextNode" presStyleLbl="node2" presStyleIdx="0" presStyleCnt="2">
        <dgm:presLayoutVars>
          <dgm:chPref val="3"/>
        </dgm:presLayoutVars>
      </dgm:prSet>
      <dgm:spPr/>
    </dgm:pt>
    <dgm:pt modelId="{5FA92DB3-D7C7-40C0-BB93-596641B7B82E}" type="pres">
      <dgm:prSet presAssocID="{8451D4E4-A859-4794-A495-6B3FA21DA530}" presName="level3hierChild" presStyleCnt="0"/>
      <dgm:spPr/>
    </dgm:pt>
    <dgm:pt modelId="{DB677F6F-0148-405A-B95A-60F0F68F7F04}" type="pres">
      <dgm:prSet presAssocID="{CE54EE3B-B2D7-4153-B9F8-B209F4006180}" presName="conn2-1" presStyleLbl="parChTrans1D3" presStyleIdx="0" presStyleCnt="2"/>
      <dgm:spPr/>
    </dgm:pt>
    <dgm:pt modelId="{37876933-07D1-4BD0-841A-6728B08D9F6B}" type="pres">
      <dgm:prSet presAssocID="{CE54EE3B-B2D7-4153-B9F8-B209F4006180}" presName="connTx" presStyleLbl="parChTrans1D3" presStyleIdx="0" presStyleCnt="2"/>
      <dgm:spPr/>
    </dgm:pt>
    <dgm:pt modelId="{6D106228-154A-40CA-BA23-6A382FD682F0}" type="pres">
      <dgm:prSet presAssocID="{B481474E-5EFC-4700-8024-01180B23ED47}" presName="root2" presStyleCnt="0"/>
      <dgm:spPr/>
    </dgm:pt>
    <dgm:pt modelId="{4FADEA4A-9927-42AE-AE75-91A5D57BA374}" type="pres">
      <dgm:prSet presAssocID="{B481474E-5EFC-4700-8024-01180B23ED47}" presName="LevelTwoTextNode" presStyleLbl="node3" presStyleIdx="0" presStyleCnt="2">
        <dgm:presLayoutVars>
          <dgm:chPref val="3"/>
        </dgm:presLayoutVars>
      </dgm:prSet>
      <dgm:spPr/>
    </dgm:pt>
    <dgm:pt modelId="{177AA28A-DC0E-445C-84EF-3E42C10FF308}" type="pres">
      <dgm:prSet presAssocID="{B481474E-5EFC-4700-8024-01180B23ED47}" presName="level3hierChild" presStyleCnt="0"/>
      <dgm:spPr/>
    </dgm:pt>
    <dgm:pt modelId="{EF2BD722-1471-4FA9-9626-675F1B70AF0B}" type="pres">
      <dgm:prSet presAssocID="{1E4769D7-3278-4F53-9D7F-C1B3E6B1B3BF}" presName="conn2-1" presStyleLbl="parChTrans1D4" presStyleIdx="0" presStyleCnt="4"/>
      <dgm:spPr/>
    </dgm:pt>
    <dgm:pt modelId="{9721E163-D7BC-48D8-9D8E-579AEE42F61B}" type="pres">
      <dgm:prSet presAssocID="{1E4769D7-3278-4F53-9D7F-C1B3E6B1B3BF}" presName="connTx" presStyleLbl="parChTrans1D4" presStyleIdx="0" presStyleCnt="4"/>
      <dgm:spPr/>
    </dgm:pt>
    <dgm:pt modelId="{6CD46E86-3A1B-4C61-850E-AAE934FAC782}" type="pres">
      <dgm:prSet presAssocID="{59E904C7-68E6-41FE-9129-5CDEAF91D8BF}" presName="root2" presStyleCnt="0"/>
      <dgm:spPr/>
    </dgm:pt>
    <dgm:pt modelId="{1031C97F-6496-4D7B-B671-159E75261281}" type="pres">
      <dgm:prSet presAssocID="{59E904C7-68E6-41FE-9129-5CDEAF91D8BF}" presName="LevelTwoTextNode" presStyleLbl="node4" presStyleIdx="0" presStyleCnt="4">
        <dgm:presLayoutVars>
          <dgm:chPref val="3"/>
        </dgm:presLayoutVars>
      </dgm:prSet>
      <dgm:spPr/>
    </dgm:pt>
    <dgm:pt modelId="{B0185C6D-B5B8-4089-A6A7-950876591F30}" type="pres">
      <dgm:prSet presAssocID="{59E904C7-68E6-41FE-9129-5CDEAF91D8BF}" presName="level3hierChild" presStyleCnt="0"/>
      <dgm:spPr/>
    </dgm:pt>
    <dgm:pt modelId="{23284E27-418A-4A57-9E5B-9BDEF90E893D}" type="pres">
      <dgm:prSet presAssocID="{11568EA0-9BBE-4E5A-9443-AF8ACA550C91}" presName="conn2-1" presStyleLbl="parChTrans1D4" presStyleIdx="1" presStyleCnt="4"/>
      <dgm:spPr/>
    </dgm:pt>
    <dgm:pt modelId="{5090133B-7D99-4416-B188-6191640B3D2A}" type="pres">
      <dgm:prSet presAssocID="{11568EA0-9BBE-4E5A-9443-AF8ACA550C91}" presName="connTx" presStyleLbl="parChTrans1D4" presStyleIdx="1" presStyleCnt="4"/>
      <dgm:spPr/>
    </dgm:pt>
    <dgm:pt modelId="{2A804D7D-DF28-4F2A-90FE-8938515830DB}" type="pres">
      <dgm:prSet presAssocID="{4394FB61-59B1-48A2-8692-895C723C60BF}" presName="root2" presStyleCnt="0"/>
      <dgm:spPr/>
    </dgm:pt>
    <dgm:pt modelId="{8DB2311F-787C-4AC7-9168-3AE1DDA5ED0C}" type="pres">
      <dgm:prSet presAssocID="{4394FB61-59B1-48A2-8692-895C723C60BF}" presName="LevelTwoTextNode" presStyleLbl="node4" presStyleIdx="1" presStyleCnt="4">
        <dgm:presLayoutVars>
          <dgm:chPref val="3"/>
        </dgm:presLayoutVars>
      </dgm:prSet>
      <dgm:spPr/>
    </dgm:pt>
    <dgm:pt modelId="{F2E60D57-C8F0-4931-99A9-DEA9F3F8A969}" type="pres">
      <dgm:prSet presAssocID="{4394FB61-59B1-48A2-8692-895C723C60BF}" presName="level3hierChild" presStyleCnt="0"/>
      <dgm:spPr/>
    </dgm:pt>
    <dgm:pt modelId="{CAEE05A8-CFF6-48DE-9D8C-BC5396B415D9}" type="pres">
      <dgm:prSet presAssocID="{6E0C9FA2-2F01-4C54-B1CD-F1762A97D865}" presName="conn2-1" presStyleLbl="parChTrans1D4" presStyleIdx="2" presStyleCnt="4"/>
      <dgm:spPr/>
    </dgm:pt>
    <dgm:pt modelId="{7C1B5E1E-7D1E-45BF-A742-C5E6FAD1A5B7}" type="pres">
      <dgm:prSet presAssocID="{6E0C9FA2-2F01-4C54-B1CD-F1762A97D865}" presName="connTx" presStyleLbl="parChTrans1D4" presStyleIdx="2" presStyleCnt="4"/>
      <dgm:spPr/>
    </dgm:pt>
    <dgm:pt modelId="{02306E57-24C7-48E4-A3F4-5DE30B33B9EF}" type="pres">
      <dgm:prSet presAssocID="{EBE301D1-0281-41B5-B60E-D6F7996CA808}" presName="root2" presStyleCnt="0"/>
      <dgm:spPr/>
    </dgm:pt>
    <dgm:pt modelId="{29933A91-2670-4C8C-BCDA-2C2ACE3E3580}" type="pres">
      <dgm:prSet presAssocID="{EBE301D1-0281-41B5-B60E-D6F7996CA808}" presName="LevelTwoTextNode" presStyleLbl="node4" presStyleIdx="2" presStyleCnt="4">
        <dgm:presLayoutVars>
          <dgm:chPref val="3"/>
        </dgm:presLayoutVars>
      </dgm:prSet>
      <dgm:spPr/>
    </dgm:pt>
    <dgm:pt modelId="{21DE1C49-77C6-49E1-88FA-649F60F32C18}" type="pres">
      <dgm:prSet presAssocID="{EBE301D1-0281-41B5-B60E-D6F7996CA808}" presName="level3hierChild" presStyleCnt="0"/>
      <dgm:spPr/>
    </dgm:pt>
    <dgm:pt modelId="{D22ED6DF-243B-4730-88E1-E8779424ED3D}" type="pres">
      <dgm:prSet presAssocID="{9E7D7475-D57F-46C0-9070-B2C2D79E40D4}" presName="conn2-1" presStyleLbl="parChTrans1D4" presStyleIdx="3" presStyleCnt="4"/>
      <dgm:spPr/>
    </dgm:pt>
    <dgm:pt modelId="{7FFE99FE-17FB-4BB5-8C42-6C91D80B986D}" type="pres">
      <dgm:prSet presAssocID="{9E7D7475-D57F-46C0-9070-B2C2D79E40D4}" presName="connTx" presStyleLbl="parChTrans1D4" presStyleIdx="3" presStyleCnt="4"/>
      <dgm:spPr/>
    </dgm:pt>
    <dgm:pt modelId="{B24ED3D3-0D6A-42FA-966D-1F22E51B37EF}" type="pres">
      <dgm:prSet presAssocID="{ED02F9D2-9194-430E-8059-7EEB29A8F1CD}" presName="root2" presStyleCnt="0"/>
      <dgm:spPr/>
    </dgm:pt>
    <dgm:pt modelId="{7F8A916A-F3B9-4211-A6FD-8B03CE8F11C4}" type="pres">
      <dgm:prSet presAssocID="{ED02F9D2-9194-430E-8059-7EEB29A8F1CD}" presName="LevelTwoTextNode" presStyleLbl="node4" presStyleIdx="3" presStyleCnt="4">
        <dgm:presLayoutVars>
          <dgm:chPref val="3"/>
        </dgm:presLayoutVars>
      </dgm:prSet>
      <dgm:spPr/>
    </dgm:pt>
    <dgm:pt modelId="{0FF43D91-CAFB-41CC-B9DB-2FA2CFE4EEB7}" type="pres">
      <dgm:prSet presAssocID="{ED02F9D2-9194-430E-8059-7EEB29A8F1CD}" presName="level3hierChild" presStyleCnt="0"/>
      <dgm:spPr/>
    </dgm:pt>
    <dgm:pt modelId="{43BABB5B-3EAB-4892-9764-04EA574D37C5}" type="pres">
      <dgm:prSet presAssocID="{4AC1997A-98B5-4207-BDEC-069F44BE5337}" presName="conn2-1" presStyleLbl="parChTrans1D2" presStyleIdx="1" presStyleCnt="2"/>
      <dgm:spPr/>
    </dgm:pt>
    <dgm:pt modelId="{9CB6000E-173A-4596-8957-6DEC399F4E16}" type="pres">
      <dgm:prSet presAssocID="{4AC1997A-98B5-4207-BDEC-069F44BE5337}" presName="connTx" presStyleLbl="parChTrans1D2" presStyleIdx="1" presStyleCnt="2"/>
      <dgm:spPr/>
    </dgm:pt>
    <dgm:pt modelId="{2E3F04AB-7E8A-4416-93A4-C3FE884BFC9E}" type="pres">
      <dgm:prSet presAssocID="{A837AFF0-507A-4E1B-AD74-5A17833A2AA0}" presName="root2" presStyleCnt="0"/>
      <dgm:spPr/>
    </dgm:pt>
    <dgm:pt modelId="{8A9A726E-F7DA-4037-B198-8A514441AEFF}" type="pres">
      <dgm:prSet presAssocID="{A837AFF0-507A-4E1B-AD74-5A17833A2AA0}" presName="LevelTwoTextNode" presStyleLbl="node2" presStyleIdx="1" presStyleCnt="2">
        <dgm:presLayoutVars>
          <dgm:chPref val="3"/>
        </dgm:presLayoutVars>
      </dgm:prSet>
      <dgm:spPr/>
    </dgm:pt>
    <dgm:pt modelId="{E95ECE5D-CE0E-41BC-AF01-72847DC6FD1B}" type="pres">
      <dgm:prSet presAssocID="{A837AFF0-507A-4E1B-AD74-5A17833A2AA0}" presName="level3hierChild" presStyleCnt="0"/>
      <dgm:spPr/>
    </dgm:pt>
    <dgm:pt modelId="{05DC3DCB-9BC6-4444-9AB0-3C8832638107}" type="pres">
      <dgm:prSet presAssocID="{76EAC50F-CA58-4813-9E59-B180319BC96B}" presName="conn2-1" presStyleLbl="parChTrans1D3" presStyleIdx="1" presStyleCnt="2"/>
      <dgm:spPr/>
    </dgm:pt>
    <dgm:pt modelId="{74CE87CC-3F5C-4F90-B14E-34E2E1DEE41A}" type="pres">
      <dgm:prSet presAssocID="{76EAC50F-CA58-4813-9E59-B180319BC96B}" presName="connTx" presStyleLbl="parChTrans1D3" presStyleIdx="1" presStyleCnt="2"/>
      <dgm:spPr/>
    </dgm:pt>
    <dgm:pt modelId="{9AA9B0C6-69D0-435F-BDE9-2C362613DF63}" type="pres">
      <dgm:prSet presAssocID="{65D8CB48-6095-40C0-94B6-4E091F3976A4}" presName="root2" presStyleCnt="0"/>
      <dgm:spPr/>
    </dgm:pt>
    <dgm:pt modelId="{4F4BA9A5-08BE-4AC8-A962-2374511A4F36}" type="pres">
      <dgm:prSet presAssocID="{65D8CB48-6095-40C0-94B6-4E091F3976A4}" presName="LevelTwoTextNode" presStyleLbl="node3" presStyleIdx="1" presStyleCnt="2">
        <dgm:presLayoutVars>
          <dgm:chPref val="3"/>
        </dgm:presLayoutVars>
      </dgm:prSet>
      <dgm:spPr/>
    </dgm:pt>
    <dgm:pt modelId="{F9847B06-71AF-44B1-8BE1-588E71B377BC}" type="pres">
      <dgm:prSet presAssocID="{65D8CB48-6095-40C0-94B6-4E091F3976A4}" presName="level3hierChild" presStyleCnt="0"/>
      <dgm:spPr/>
    </dgm:pt>
  </dgm:ptLst>
  <dgm:cxnLst>
    <dgm:cxn modelId="{1CA84C14-93B8-4609-848A-3520A52C0287}" type="presOf" srcId="{6E0C9FA2-2F01-4C54-B1CD-F1762A97D865}" destId="{CAEE05A8-CFF6-48DE-9D8C-BC5396B415D9}" srcOrd="0" destOrd="0" presId="urn:microsoft.com/office/officeart/2005/8/layout/hierarchy2"/>
    <dgm:cxn modelId="{9E051217-3FD1-4ADF-8265-5649DD0E7F70}" type="presOf" srcId="{B481474E-5EFC-4700-8024-01180B23ED47}" destId="{4FADEA4A-9927-42AE-AE75-91A5D57BA374}" srcOrd="0" destOrd="0" presId="urn:microsoft.com/office/officeart/2005/8/layout/hierarchy2"/>
    <dgm:cxn modelId="{C3A9281B-C271-446E-83E8-253D1A9444C4}" srcId="{6279FD15-16E9-482A-A29B-FC17BA11B418}" destId="{8451D4E4-A859-4794-A495-6B3FA21DA530}" srcOrd="0" destOrd="0" parTransId="{24804DE4-5E0A-4E1E-8663-A1243963EDE7}" sibTransId="{99E38170-98AA-492E-9A28-F5BDF9FBE34B}"/>
    <dgm:cxn modelId="{8FC6CD1C-FEB4-4B1E-8509-5645C1C67E87}" srcId="{EBE301D1-0281-41B5-B60E-D6F7996CA808}" destId="{ED02F9D2-9194-430E-8059-7EEB29A8F1CD}" srcOrd="0" destOrd="0" parTransId="{9E7D7475-D57F-46C0-9070-B2C2D79E40D4}" sibTransId="{C62C21D9-9C79-4E3E-8F72-6A5B0D55833C}"/>
    <dgm:cxn modelId="{10D54F26-232F-4F20-B06E-64562DFCFD22}" type="presOf" srcId="{24804DE4-5E0A-4E1E-8663-A1243963EDE7}" destId="{D18F2A39-DAAB-42B4-A83E-2CA9B537BD4D}" srcOrd="1" destOrd="0" presId="urn:microsoft.com/office/officeart/2005/8/layout/hierarchy2"/>
    <dgm:cxn modelId="{EFCBF02A-9095-4B56-BE86-9C4CC5A58BF8}" srcId="{B481474E-5EFC-4700-8024-01180B23ED47}" destId="{59E904C7-68E6-41FE-9129-5CDEAF91D8BF}" srcOrd="0" destOrd="0" parTransId="{1E4769D7-3278-4F53-9D7F-C1B3E6B1B3BF}" sibTransId="{72CBF6EC-1467-4A38-B37C-EAF4290B0661}"/>
    <dgm:cxn modelId="{A8A9EA35-4A23-43A4-B16C-43734A440171}" type="presOf" srcId="{6E0C9FA2-2F01-4C54-B1CD-F1762A97D865}" destId="{7C1B5E1E-7D1E-45BF-A742-C5E6FAD1A5B7}" srcOrd="1" destOrd="0" presId="urn:microsoft.com/office/officeart/2005/8/layout/hierarchy2"/>
    <dgm:cxn modelId="{45F6A941-99C0-4E9A-90F2-E27EDCDAF551}" type="presOf" srcId="{11568EA0-9BBE-4E5A-9443-AF8ACA550C91}" destId="{5090133B-7D99-4416-B188-6191640B3D2A}" srcOrd="1" destOrd="0" presId="urn:microsoft.com/office/officeart/2005/8/layout/hierarchy2"/>
    <dgm:cxn modelId="{C93CAF42-088F-4FC4-8031-32E31F3D1874}" type="presOf" srcId="{1E4769D7-3278-4F53-9D7F-C1B3E6B1B3BF}" destId="{EF2BD722-1471-4FA9-9626-675F1B70AF0B}" srcOrd="0" destOrd="0" presId="urn:microsoft.com/office/officeart/2005/8/layout/hierarchy2"/>
    <dgm:cxn modelId="{6A3CE142-FA24-4628-B877-AC8256C85815}" type="presOf" srcId="{4AC1997A-98B5-4207-BDEC-069F44BE5337}" destId="{9CB6000E-173A-4596-8957-6DEC399F4E16}" srcOrd="1" destOrd="0" presId="urn:microsoft.com/office/officeart/2005/8/layout/hierarchy2"/>
    <dgm:cxn modelId="{7AE5F042-738C-4E87-B92B-2557F29CE1D2}" type="presOf" srcId="{6279FD15-16E9-482A-A29B-FC17BA11B418}" destId="{59649323-4719-4884-9BCA-EEC7BC83EE6E}" srcOrd="0" destOrd="0" presId="urn:microsoft.com/office/officeart/2005/8/layout/hierarchy2"/>
    <dgm:cxn modelId="{9F06A244-0FF5-49F2-8107-4198AB1E2B11}" type="presOf" srcId="{CE54EE3B-B2D7-4153-B9F8-B209F4006180}" destId="{DB677F6F-0148-405A-B95A-60F0F68F7F04}" srcOrd="0" destOrd="0" presId="urn:microsoft.com/office/officeart/2005/8/layout/hierarchy2"/>
    <dgm:cxn modelId="{EF923947-8BD2-4558-92B7-DCF069D4CDC8}" type="presOf" srcId="{1E4769D7-3278-4F53-9D7F-C1B3E6B1B3BF}" destId="{9721E163-D7BC-48D8-9D8E-579AEE42F61B}" srcOrd="1" destOrd="0" presId="urn:microsoft.com/office/officeart/2005/8/layout/hierarchy2"/>
    <dgm:cxn modelId="{3A69C171-BA7F-4DA5-A681-EC21E075695C}" srcId="{A837AFF0-507A-4E1B-AD74-5A17833A2AA0}" destId="{65D8CB48-6095-40C0-94B6-4E091F3976A4}" srcOrd="0" destOrd="0" parTransId="{76EAC50F-CA58-4813-9E59-B180319BC96B}" sibTransId="{59EFCA17-6B99-42B0-ACE9-2D259C21383B}"/>
    <dgm:cxn modelId="{650B8479-2D8B-4C92-9BF7-444EE47271A3}" type="presOf" srcId="{8451D4E4-A859-4794-A495-6B3FA21DA530}" destId="{8A2F47FF-CB21-479F-B996-D4FB4E967AE3}" srcOrd="0" destOrd="0" presId="urn:microsoft.com/office/officeart/2005/8/layout/hierarchy2"/>
    <dgm:cxn modelId="{87A69885-0E0C-4D78-8E8E-23019DD2FC9F}" type="presOf" srcId="{4AC1997A-98B5-4207-BDEC-069F44BE5337}" destId="{43BABB5B-3EAB-4892-9764-04EA574D37C5}" srcOrd="0" destOrd="0" presId="urn:microsoft.com/office/officeart/2005/8/layout/hierarchy2"/>
    <dgm:cxn modelId="{74DC5D87-10CD-4FF7-9887-41E818313F87}" type="presOf" srcId="{24804DE4-5E0A-4E1E-8663-A1243963EDE7}" destId="{3468CDBB-1EFF-400D-95F9-6A196F15C4A0}" srcOrd="0" destOrd="0" presId="urn:microsoft.com/office/officeart/2005/8/layout/hierarchy2"/>
    <dgm:cxn modelId="{68E40C89-7332-484D-8D9C-1BA7BC856E5F}" type="presOf" srcId="{EBE301D1-0281-41B5-B60E-D6F7996CA808}" destId="{29933A91-2670-4C8C-BCDA-2C2ACE3E3580}" srcOrd="0" destOrd="0" presId="urn:microsoft.com/office/officeart/2005/8/layout/hierarchy2"/>
    <dgm:cxn modelId="{C63F728C-D814-4823-A519-0FADD8D47B2D}" type="presOf" srcId="{76EAC50F-CA58-4813-9E59-B180319BC96B}" destId="{74CE87CC-3F5C-4F90-B14E-34E2E1DEE41A}" srcOrd="1" destOrd="0" presId="urn:microsoft.com/office/officeart/2005/8/layout/hierarchy2"/>
    <dgm:cxn modelId="{73DD6FAC-8496-4F42-8271-77FEF62D6249}" srcId="{59E904C7-68E6-41FE-9129-5CDEAF91D8BF}" destId="{4394FB61-59B1-48A2-8692-895C723C60BF}" srcOrd="0" destOrd="0" parTransId="{11568EA0-9BBE-4E5A-9443-AF8ACA550C91}" sibTransId="{6D8888D5-B11E-41D4-B84D-FD7302C0B131}"/>
    <dgm:cxn modelId="{471950AE-71E3-4DC4-91B4-D127A9822C4F}" type="presOf" srcId="{4394FB61-59B1-48A2-8692-895C723C60BF}" destId="{8DB2311F-787C-4AC7-9168-3AE1DDA5ED0C}" srcOrd="0" destOrd="0" presId="urn:microsoft.com/office/officeart/2005/8/layout/hierarchy2"/>
    <dgm:cxn modelId="{AB6D5CAF-DA3C-4B84-98B2-0FE3BED63BB2}" type="presOf" srcId="{11568EA0-9BBE-4E5A-9443-AF8ACA550C91}" destId="{23284E27-418A-4A57-9E5B-9BDEF90E893D}" srcOrd="0" destOrd="0" presId="urn:microsoft.com/office/officeart/2005/8/layout/hierarchy2"/>
    <dgm:cxn modelId="{2911B9AF-6BD4-4B8C-94FD-4F7727A4B031}" type="presOf" srcId="{9E7D7475-D57F-46C0-9070-B2C2D79E40D4}" destId="{D22ED6DF-243B-4730-88E1-E8779424ED3D}" srcOrd="0" destOrd="0" presId="urn:microsoft.com/office/officeart/2005/8/layout/hierarchy2"/>
    <dgm:cxn modelId="{C87DFABA-7A1C-4CC7-8F30-C87649CD398D}" type="presOf" srcId="{24F8CB33-D29A-4243-89EC-8CD7DE27B2BA}" destId="{4A1F5953-885A-4535-9B8C-55EB08296885}" srcOrd="0" destOrd="0" presId="urn:microsoft.com/office/officeart/2005/8/layout/hierarchy2"/>
    <dgm:cxn modelId="{0D195AC5-FE3D-4608-9E48-C8A29C6499B7}" srcId="{24F8CB33-D29A-4243-89EC-8CD7DE27B2BA}" destId="{6279FD15-16E9-482A-A29B-FC17BA11B418}" srcOrd="0" destOrd="0" parTransId="{B24D4AA2-268D-40A2-908C-28DA728AAE91}" sibTransId="{0ADF5D11-826C-4CBE-A11B-4210B817591E}"/>
    <dgm:cxn modelId="{559416CA-FE93-4E67-8509-76EDC59A501A}" type="presOf" srcId="{ED02F9D2-9194-430E-8059-7EEB29A8F1CD}" destId="{7F8A916A-F3B9-4211-A6FD-8B03CE8F11C4}" srcOrd="0" destOrd="0" presId="urn:microsoft.com/office/officeart/2005/8/layout/hierarchy2"/>
    <dgm:cxn modelId="{17DBB6CB-355E-41B4-BA61-86AD11312B65}" type="presOf" srcId="{A837AFF0-507A-4E1B-AD74-5A17833A2AA0}" destId="{8A9A726E-F7DA-4037-B198-8A514441AEFF}" srcOrd="0" destOrd="0" presId="urn:microsoft.com/office/officeart/2005/8/layout/hierarchy2"/>
    <dgm:cxn modelId="{E5940ACE-F92A-4EC9-A99C-12ADB52AFD50}" type="presOf" srcId="{CE54EE3B-B2D7-4153-B9F8-B209F4006180}" destId="{37876933-07D1-4BD0-841A-6728B08D9F6B}" srcOrd="1" destOrd="0" presId="urn:microsoft.com/office/officeart/2005/8/layout/hierarchy2"/>
    <dgm:cxn modelId="{5C04BEE1-45DB-40B9-BEE1-E72F858BCB6A}" srcId="{6279FD15-16E9-482A-A29B-FC17BA11B418}" destId="{A837AFF0-507A-4E1B-AD74-5A17833A2AA0}" srcOrd="1" destOrd="0" parTransId="{4AC1997A-98B5-4207-BDEC-069F44BE5337}" sibTransId="{5FB1B518-E57A-41D2-9E17-6BD913C2C361}"/>
    <dgm:cxn modelId="{2F2110E9-74DB-4545-B886-B2C33DDDA1A0}" srcId="{8451D4E4-A859-4794-A495-6B3FA21DA530}" destId="{B481474E-5EFC-4700-8024-01180B23ED47}" srcOrd="0" destOrd="0" parTransId="{CE54EE3B-B2D7-4153-B9F8-B209F4006180}" sibTransId="{64DF8A9C-D0F8-436B-A699-6A0E8F9FAF95}"/>
    <dgm:cxn modelId="{B26412ED-D535-4F4B-B351-FE576C34D2FD}" type="presOf" srcId="{76EAC50F-CA58-4813-9E59-B180319BC96B}" destId="{05DC3DCB-9BC6-4444-9AB0-3C8832638107}" srcOrd="0" destOrd="0" presId="urn:microsoft.com/office/officeart/2005/8/layout/hierarchy2"/>
    <dgm:cxn modelId="{EB96BEF2-2F90-480A-9768-802019327D58}" srcId="{B481474E-5EFC-4700-8024-01180B23ED47}" destId="{EBE301D1-0281-41B5-B60E-D6F7996CA808}" srcOrd="1" destOrd="0" parTransId="{6E0C9FA2-2F01-4C54-B1CD-F1762A97D865}" sibTransId="{4F2EA729-FF93-4A63-B307-F8EF23D0A7F2}"/>
    <dgm:cxn modelId="{D728E4F5-7D38-4F1F-A633-FB3E9132E558}" type="presOf" srcId="{65D8CB48-6095-40C0-94B6-4E091F3976A4}" destId="{4F4BA9A5-08BE-4AC8-A962-2374511A4F36}" srcOrd="0" destOrd="0" presId="urn:microsoft.com/office/officeart/2005/8/layout/hierarchy2"/>
    <dgm:cxn modelId="{E028FAFC-63AD-4892-B224-F94B3FA50BB2}" type="presOf" srcId="{9E7D7475-D57F-46C0-9070-B2C2D79E40D4}" destId="{7FFE99FE-17FB-4BB5-8C42-6C91D80B986D}" srcOrd="1" destOrd="0" presId="urn:microsoft.com/office/officeart/2005/8/layout/hierarchy2"/>
    <dgm:cxn modelId="{97349EFF-4363-45D2-9EF1-BA54C3CC4195}" type="presOf" srcId="{59E904C7-68E6-41FE-9129-5CDEAF91D8BF}" destId="{1031C97F-6496-4D7B-B671-159E75261281}" srcOrd="0" destOrd="0" presId="urn:microsoft.com/office/officeart/2005/8/layout/hierarchy2"/>
    <dgm:cxn modelId="{2C3FFF59-0E3A-4584-A99F-C7CCF83ECF6B}" type="presParOf" srcId="{4A1F5953-885A-4535-9B8C-55EB08296885}" destId="{6C4526A9-2769-4946-A469-3D49EFB1C84C}" srcOrd="0" destOrd="0" presId="urn:microsoft.com/office/officeart/2005/8/layout/hierarchy2"/>
    <dgm:cxn modelId="{1E54D091-BFF1-42F2-ACEE-B9083A63AA5C}" type="presParOf" srcId="{6C4526A9-2769-4946-A469-3D49EFB1C84C}" destId="{59649323-4719-4884-9BCA-EEC7BC83EE6E}" srcOrd="0" destOrd="0" presId="urn:microsoft.com/office/officeart/2005/8/layout/hierarchy2"/>
    <dgm:cxn modelId="{90AD5007-E05C-4DB1-BB3B-77B7D2D13346}" type="presParOf" srcId="{6C4526A9-2769-4946-A469-3D49EFB1C84C}" destId="{3B9DA10F-5D8D-4D35-B992-2B430FEFC3A3}" srcOrd="1" destOrd="0" presId="urn:microsoft.com/office/officeart/2005/8/layout/hierarchy2"/>
    <dgm:cxn modelId="{3C61FFAE-643F-49A4-B8AA-931EDFF36255}" type="presParOf" srcId="{3B9DA10F-5D8D-4D35-B992-2B430FEFC3A3}" destId="{3468CDBB-1EFF-400D-95F9-6A196F15C4A0}" srcOrd="0" destOrd="0" presId="urn:microsoft.com/office/officeart/2005/8/layout/hierarchy2"/>
    <dgm:cxn modelId="{C7984E14-ABEE-4452-BDDF-82AF12E88D4F}" type="presParOf" srcId="{3468CDBB-1EFF-400D-95F9-6A196F15C4A0}" destId="{D18F2A39-DAAB-42B4-A83E-2CA9B537BD4D}" srcOrd="0" destOrd="0" presId="urn:microsoft.com/office/officeart/2005/8/layout/hierarchy2"/>
    <dgm:cxn modelId="{B735712D-FFC5-41CC-9714-50380EA1094D}" type="presParOf" srcId="{3B9DA10F-5D8D-4D35-B992-2B430FEFC3A3}" destId="{E6871FF2-1079-4560-B678-6AD398292599}" srcOrd="1" destOrd="0" presId="urn:microsoft.com/office/officeart/2005/8/layout/hierarchy2"/>
    <dgm:cxn modelId="{C3D8F717-7153-4B51-A549-13046B488E54}" type="presParOf" srcId="{E6871FF2-1079-4560-B678-6AD398292599}" destId="{8A2F47FF-CB21-479F-B996-D4FB4E967AE3}" srcOrd="0" destOrd="0" presId="urn:microsoft.com/office/officeart/2005/8/layout/hierarchy2"/>
    <dgm:cxn modelId="{D5D2B3A8-4F3B-4775-A0D0-4A66FEA92051}" type="presParOf" srcId="{E6871FF2-1079-4560-B678-6AD398292599}" destId="{5FA92DB3-D7C7-40C0-BB93-596641B7B82E}" srcOrd="1" destOrd="0" presId="urn:microsoft.com/office/officeart/2005/8/layout/hierarchy2"/>
    <dgm:cxn modelId="{1B0584CE-93B1-42D7-A04C-8085C78C24D8}" type="presParOf" srcId="{5FA92DB3-D7C7-40C0-BB93-596641B7B82E}" destId="{DB677F6F-0148-405A-B95A-60F0F68F7F04}" srcOrd="0" destOrd="0" presId="urn:microsoft.com/office/officeart/2005/8/layout/hierarchy2"/>
    <dgm:cxn modelId="{FC26CCF7-29AC-4087-AF79-AD07410068D3}" type="presParOf" srcId="{DB677F6F-0148-405A-B95A-60F0F68F7F04}" destId="{37876933-07D1-4BD0-841A-6728B08D9F6B}" srcOrd="0" destOrd="0" presId="urn:microsoft.com/office/officeart/2005/8/layout/hierarchy2"/>
    <dgm:cxn modelId="{A58417B4-DF1A-4274-A9AA-2DB240E06ABD}" type="presParOf" srcId="{5FA92DB3-D7C7-40C0-BB93-596641B7B82E}" destId="{6D106228-154A-40CA-BA23-6A382FD682F0}" srcOrd="1" destOrd="0" presId="urn:microsoft.com/office/officeart/2005/8/layout/hierarchy2"/>
    <dgm:cxn modelId="{2E0461F8-92E4-402E-922A-58E9B48C799B}" type="presParOf" srcId="{6D106228-154A-40CA-BA23-6A382FD682F0}" destId="{4FADEA4A-9927-42AE-AE75-91A5D57BA374}" srcOrd="0" destOrd="0" presId="urn:microsoft.com/office/officeart/2005/8/layout/hierarchy2"/>
    <dgm:cxn modelId="{85DDD39A-E92C-4F23-8F07-28F3CC82CB4B}" type="presParOf" srcId="{6D106228-154A-40CA-BA23-6A382FD682F0}" destId="{177AA28A-DC0E-445C-84EF-3E42C10FF308}" srcOrd="1" destOrd="0" presId="urn:microsoft.com/office/officeart/2005/8/layout/hierarchy2"/>
    <dgm:cxn modelId="{FE943659-5459-422C-B514-72D88720E409}" type="presParOf" srcId="{177AA28A-DC0E-445C-84EF-3E42C10FF308}" destId="{EF2BD722-1471-4FA9-9626-675F1B70AF0B}" srcOrd="0" destOrd="0" presId="urn:microsoft.com/office/officeart/2005/8/layout/hierarchy2"/>
    <dgm:cxn modelId="{46E6379C-5FCA-4E52-B43B-7F348565443B}" type="presParOf" srcId="{EF2BD722-1471-4FA9-9626-675F1B70AF0B}" destId="{9721E163-D7BC-48D8-9D8E-579AEE42F61B}" srcOrd="0" destOrd="0" presId="urn:microsoft.com/office/officeart/2005/8/layout/hierarchy2"/>
    <dgm:cxn modelId="{5FE88458-A325-4432-856D-AD4EF29F2E1E}" type="presParOf" srcId="{177AA28A-DC0E-445C-84EF-3E42C10FF308}" destId="{6CD46E86-3A1B-4C61-850E-AAE934FAC782}" srcOrd="1" destOrd="0" presId="urn:microsoft.com/office/officeart/2005/8/layout/hierarchy2"/>
    <dgm:cxn modelId="{B960BE1F-CE68-4E0B-B70B-FBF45636D2B1}" type="presParOf" srcId="{6CD46E86-3A1B-4C61-850E-AAE934FAC782}" destId="{1031C97F-6496-4D7B-B671-159E75261281}" srcOrd="0" destOrd="0" presId="urn:microsoft.com/office/officeart/2005/8/layout/hierarchy2"/>
    <dgm:cxn modelId="{31664261-A7BB-4C32-B399-728EC031415C}" type="presParOf" srcId="{6CD46E86-3A1B-4C61-850E-AAE934FAC782}" destId="{B0185C6D-B5B8-4089-A6A7-950876591F30}" srcOrd="1" destOrd="0" presId="urn:microsoft.com/office/officeart/2005/8/layout/hierarchy2"/>
    <dgm:cxn modelId="{07BE7241-1FDF-431C-A693-ABCB58F37AA3}" type="presParOf" srcId="{B0185C6D-B5B8-4089-A6A7-950876591F30}" destId="{23284E27-418A-4A57-9E5B-9BDEF90E893D}" srcOrd="0" destOrd="0" presId="urn:microsoft.com/office/officeart/2005/8/layout/hierarchy2"/>
    <dgm:cxn modelId="{83150797-4EBE-40BC-8297-29FBCE177A92}" type="presParOf" srcId="{23284E27-418A-4A57-9E5B-9BDEF90E893D}" destId="{5090133B-7D99-4416-B188-6191640B3D2A}" srcOrd="0" destOrd="0" presId="urn:microsoft.com/office/officeart/2005/8/layout/hierarchy2"/>
    <dgm:cxn modelId="{55E4DC7F-1139-441C-81A1-EEB6C82C5C01}" type="presParOf" srcId="{B0185C6D-B5B8-4089-A6A7-950876591F30}" destId="{2A804D7D-DF28-4F2A-90FE-8938515830DB}" srcOrd="1" destOrd="0" presId="urn:microsoft.com/office/officeart/2005/8/layout/hierarchy2"/>
    <dgm:cxn modelId="{60B110F4-85BD-4853-AA09-CDA8F56D7F40}" type="presParOf" srcId="{2A804D7D-DF28-4F2A-90FE-8938515830DB}" destId="{8DB2311F-787C-4AC7-9168-3AE1DDA5ED0C}" srcOrd="0" destOrd="0" presId="urn:microsoft.com/office/officeart/2005/8/layout/hierarchy2"/>
    <dgm:cxn modelId="{672DE613-6102-425C-9BDF-31655C001BCE}" type="presParOf" srcId="{2A804D7D-DF28-4F2A-90FE-8938515830DB}" destId="{F2E60D57-C8F0-4931-99A9-DEA9F3F8A969}" srcOrd="1" destOrd="0" presId="urn:microsoft.com/office/officeart/2005/8/layout/hierarchy2"/>
    <dgm:cxn modelId="{74715DCF-155D-4797-9350-F68B7034C93A}" type="presParOf" srcId="{177AA28A-DC0E-445C-84EF-3E42C10FF308}" destId="{CAEE05A8-CFF6-48DE-9D8C-BC5396B415D9}" srcOrd="2" destOrd="0" presId="urn:microsoft.com/office/officeart/2005/8/layout/hierarchy2"/>
    <dgm:cxn modelId="{9522843F-162E-4850-8951-8497388C9C9A}" type="presParOf" srcId="{CAEE05A8-CFF6-48DE-9D8C-BC5396B415D9}" destId="{7C1B5E1E-7D1E-45BF-A742-C5E6FAD1A5B7}" srcOrd="0" destOrd="0" presId="urn:microsoft.com/office/officeart/2005/8/layout/hierarchy2"/>
    <dgm:cxn modelId="{ED299D37-CC60-434D-AACA-36EE802AFC65}" type="presParOf" srcId="{177AA28A-DC0E-445C-84EF-3E42C10FF308}" destId="{02306E57-24C7-48E4-A3F4-5DE30B33B9EF}" srcOrd="3" destOrd="0" presId="urn:microsoft.com/office/officeart/2005/8/layout/hierarchy2"/>
    <dgm:cxn modelId="{70A00357-CB37-4F9E-A65F-7532E0E6123B}" type="presParOf" srcId="{02306E57-24C7-48E4-A3F4-5DE30B33B9EF}" destId="{29933A91-2670-4C8C-BCDA-2C2ACE3E3580}" srcOrd="0" destOrd="0" presId="urn:microsoft.com/office/officeart/2005/8/layout/hierarchy2"/>
    <dgm:cxn modelId="{C7DE048A-F303-42B8-A006-975EFA09FA71}" type="presParOf" srcId="{02306E57-24C7-48E4-A3F4-5DE30B33B9EF}" destId="{21DE1C49-77C6-49E1-88FA-649F60F32C18}" srcOrd="1" destOrd="0" presId="urn:microsoft.com/office/officeart/2005/8/layout/hierarchy2"/>
    <dgm:cxn modelId="{9E9F03CF-4FFB-4114-A4E7-3454CC7DA859}" type="presParOf" srcId="{21DE1C49-77C6-49E1-88FA-649F60F32C18}" destId="{D22ED6DF-243B-4730-88E1-E8779424ED3D}" srcOrd="0" destOrd="0" presId="urn:microsoft.com/office/officeart/2005/8/layout/hierarchy2"/>
    <dgm:cxn modelId="{7880FD8F-2044-413E-82E5-F6C55CAB1F87}" type="presParOf" srcId="{D22ED6DF-243B-4730-88E1-E8779424ED3D}" destId="{7FFE99FE-17FB-4BB5-8C42-6C91D80B986D}" srcOrd="0" destOrd="0" presId="urn:microsoft.com/office/officeart/2005/8/layout/hierarchy2"/>
    <dgm:cxn modelId="{2F544B5F-E2F3-4515-833C-67607DDAE083}" type="presParOf" srcId="{21DE1C49-77C6-49E1-88FA-649F60F32C18}" destId="{B24ED3D3-0D6A-42FA-966D-1F22E51B37EF}" srcOrd="1" destOrd="0" presId="urn:microsoft.com/office/officeart/2005/8/layout/hierarchy2"/>
    <dgm:cxn modelId="{16EDE395-6CEB-425A-A09D-F21233C139D1}" type="presParOf" srcId="{B24ED3D3-0D6A-42FA-966D-1F22E51B37EF}" destId="{7F8A916A-F3B9-4211-A6FD-8B03CE8F11C4}" srcOrd="0" destOrd="0" presId="urn:microsoft.com/office/officeart/2005/8/layout/hierarchy2"/>
    <dgm:cxn modelId="{FD4DBF81-0C9E-42DC-A55A-77D3ED3A1013}" type="presParOf" srcId="{B24ED3D3-0D6A-42FA-966D-1F22E51B37EF}" destId="{0FF43D91-CAFB-41CC-B9DB-2FA2CFE4EEB7}" srcOrd="1" destOrd="0" presId="urn:microsoft.com/office/officeart/2005/8/layout/hierarchy2"/>
    <dgm:cxn modelId="{BE86C58C-0403-47F9-A6C4-AE42787E1B9E}" type="presParOf" srcId="{3B9DA10F-5D8D-4D35-B992-2B430FEFC3A3}" destId="{43BABB5B-3EAB-4892-9764-04EA574D37C5}" srcOrd="2" destOrd="0" presId="urn:microsoft.com/office/officeart/2005/8/layout/hierarchy2"/>
    <dgm:cxn modelId="{AE4D58D2-A763-41CA-B2C2-B8C95F07E900}" type="presParOf" srcId="{43BABB5B-3EAB-4892-9764-04EA574D37C5}" destId="{9CB6000E-173A-4596-8957-6DEC399F4E16}" srcOrd="0" destOrd="0" presId="urn:microsoft.com/office/officeart/2005/8/layout/hierarchy2"/>
    <dgm:cxn modelId="{476DCAC3-4100-4614-9DD6-38A27CF22927}" type="presParOf" srcId="{3B9DA10F-5D8D-4D35-B992-2B430FEFC3A3}" destId="{2E3F04AB-7E8A-4416-93A4-C3FE884BFC9E}" srcOrd="3" destOrd="0" presId="urn:microsoft.com/office/officeart/2005/8/layout/hierarchy2"/>
    <dgm:cxn modelId="{91902293-803F-4260-9DDF-F81C9256F607}" type="presParOf" srcId="{2E3F04AB-7E8A-4416-93A4-C3FE884BFC9E}" destId="{8A9A726E-F7DA-4037-B198-8A514441AEFF}" srcOrd="0" destOrd="0" presId="urn:microsoft.com/office/officeart/2005/8/layout/hierarchy2"/>
    <dgm:cxn modelId="{41AE2142-8EFB-4AFF-A34A-241226DD4CDF}" type="presParOf" srcId="{2E3F04AB-7E8A-4416-93A4-C3FE884BFC9E}" destId="{E95ECE5D-CE0E-41BC-AF01-72847DC6FD1B}" srcOrd="1" destOrd="0" presId="urn:microsoft.com/office/officeart/2005/8/layout/hierarchy2"/>
    <dgm:cxn modelId="{8A50F25B-CEEB-404F-8430-51CFD1BB9F9A}" type="presParOf" srcId="{E95ECE5D-CE0E-41BC-AF01-72847DC6FD1B}" destId="{05DC3DCB-9BC6-4444-9AB0-3C8832638107}" srcOrd="0" destOrd="0" presId="urn:microsoft.com/office/officeart/2005/8/layout/hierarchy2"/>
    <dgm:cxn modelId="{A397EBE8-7E17-4FAC-8C8E-3E6DF49BB9B6}" type="presParOf" srcId="{05DC3DCB-9BC6-4444-9AB0-3C8832638107}" destId="{74CE87CC-3F5C-4F90-B14E-34E2E1DEE41A}" srcOrd="0" destOrd="0" presId="urn:microsoft.com/office/officeart/2005/8/layout/hierarchy2"/>
    <dgm:cxn modelId="{CC9B7BF4-0805-45F8-A550-4B05A04F8D28}" type="presParOf" srcId="{E95ECE5D-CE0E-41BC-AF01-72847DC6FD1B}" destId="{9AA9B0C6-69D0-435F-BDE9-2C362613DF63}" srcOrd="1" destOrd="0" presId="urn:microsoft.com/office/officeart/2005/8/layout/hierarchy2"/>
    <dgm:cxn modelId="{6E1E91A2-ACD8-4E0A-8152-53CF5DE08A9A}" type="presParOf" srcId="{9AA9B0C6-69D0-435F-BDE9-2C362613DF63}" destId="{4F4BA9A5-08BE-4AC8-A962-2374511A4F36}" srcOrd="0" destOrd="0" presId="urn:microsoft.com/office/officeart/2005/8/layout/hierarchy2"/>
    <dgm:cxn modelId="{E9497819-998F-4C14-9AA0-0502D325AC2D}" type="presParOf" srcId="{9AA9B0C6-69D0-435F-BDE9-2C362613DF63}" destId="{F9847B06-71AF-44B1-8BE1-588E71B377B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57F33-87AD-4939-982A-124A96D27A97}">
      <dsp:nvSpPr>
        <dsp:cNvPr id="0" name=""/>
        <dsp:cNvSpPr/>
      </dsp:nvSpPr>
      <dsp:spPr>
        <a:xfrm rot="16200000">
          <a:off x="810232" y="-810232"/>
          <a:ext cx="1592830" cy="3213295"/>
        </a:xfrm>
        <a:prstGeom prst="round1Rect">
          <a:avLst/>
        </a:prstGeom>
        <a:solidFill>
          <a:srgbClr val="152B4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CO" sz="2500" kern="1200" dirty="0">
              <a:latin typeface="Montserrat" panose="00000500000000000000" pitchFamily="50" charset="0"/>
            </a:rPr>
            <a:t>Disminución del volumen</a:t>
          </a:r>
        </a:p>
      </dsp:txBody>
      <dsp:txXfrm rot="5400000">
        <a:off x="0" y="0"/>
        <a:ext cx="3213295" cy="1194622"/>
      </dsp:txXfrm>
    </dsp:sp>
    <dsp:sp modelId="{E590B0FF-E3C7-459F-B690-14177AB29A05}">
      <dsp:nvSpPr>
        <dsp:cNvPr id="0" name=""/>
        <dsp:cNvSpPr/>
      </dsp:nvSpPr>
      <dsp:spPr>
        <a:xfrm>
          <a:off x="3213295" y="0"/>
          <a:ext cx="3213295" cy="1592830"/>
        </a:xfrm>
        <a:prstGeom prst="round1Rect">
          <a:avLst/>
        </a:prstGeom>
        <a:solidFill>
          <a:srgbClr val="152B4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CO" sz="2500" kern="1200" dirty="0">
              <a:latin typeface="Montserrat" panose="00000500000000000000" pitchFamily="50" charset="0"/>
            </a:rPr>
            <a:t>Incremento permeabilidad capilar</a:t>
          </a:r>
        </a:p>
      </dsp:txBody>
      <dsp:txXfrm>
        <a:off x="3213295" y="0"/>
        <a:ext cx="3213295" cy="1194622"/>
      </dsp:txXfrm>
    </dsp:sp>
    <dsp:sp modelId="{400E25A4-E786-413F-8015-72AB5F64F66C}">
      <dsp:nvSpPr>
        <dsp:cNvPr id="0" name=""/>
        <dsp:cNvSpPr/>
      </dsp:nvSpPr>
      <dsp:spPr>
        <a:xfrm rot="10800000">
          <a:off x="0" y="1592830"/>
          <a:ext cx="3213295" cy="1592830"/>
        </a:xfrm>
        <a:prstGeom prst="round1Rect">
          <a:avLst/>
        </a:prstGeom>
        <a:solidFill>
          <a:srgbClr val="152B4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CO" sz="2500" kern="1200" dirty="0">
              <a:latin typeface="Montserrat" panose="00000500000000000000" pitchFamily="50" charset="0"/>
            </a:rPr>
            <a:t>Incremento del contenido</a:t>
          </a:r>
        </a:p>
      </dsp:txBody>
      <dsp:txXfrm rot="10800000">
        <a:off x="0" y="1991038"/>
        <a:ext cx="3213295" cy="1194622"/>
      </dsp:txXfrm>
    </dsp:sp>
    <dsp:sp modelId="{0BDF85EA-5007-4308-9085-8F3CFF11A493}">
      <dsp:nvSpPr>
        <dsp:cNvPr id="0" name=""/>
        <dsp:cNvSpPr/>
      </dsp:nvSpPr>
      <dsp:spPr>
        <a:xfrm rot="5400000">
          <a:off x="4023527" y="782598"/>
          <a:ext cx="1592830" cy="3213295"/>
        </a:xfrm>
        <a:prstGeom prst="round1Rect">
          <a:avLst/>
        </a:prstGeom>
        <a:solidFill>
          <a:srgbClr val="152B4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CO" sz="2500" kern="1200" dirty="0">
              <a:latin typeface="Montserrat" panose="00000500000000000000" pitchFamily="50" charset="0"/>
            </a:rPr>
            <a:t>Iatrogenia</a:t>
          </a:r>
        </a:p>
      </dsp:txBody>
      <dsp:txXfrm rot="-5400000">
        <a:off x="3213295" y="1991037"/>
        <a:ext cx="3213295" cy="1194622"/>
      </dsp:txXfrm>
    </dsp:sp>
    <dsp:sp modelId="{4682ED21-2F3E-41A9-B8EA-1540B4C81A05}">
      <dsp:nvSpPr>
        <dsp:cNvPr id="0" name=""/>
        <dsp:cNvSpPr/>
      </dsp:nvSpPr>
      <dsp:spPr>
        <a:xfrm>
          <a:off x="2249306" y="1194622"/>
          <a:ext cx="1927977" cy="796415"/>
        </a:xfrm>
        <a:prstGeom prst="round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latin typeface="Montserrat" panose="00000500000000000000" pitchFamily="50" charset="0"/>
            </a:rPr>
            <a:t>Etiología</a:t>
          </a:r>
        </a:p>
      </dsp:txBody>
      <dsp:txXfrm>
        <a:off x="2288184" y="1233500"/>
        <a:ext cx="1850221" cy="718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0DD8F-F921-4022-A794-36863ACEDFFF}">
      <dsp:nvSpPr>
        <dsp:cNvPr id="0" name=""/>
        <dsp:cNvSpPr/>
      </dsp:nvSpPr>
      <dsp:spPr>
        <a:xfrm>
          <a:off x="4795158" y="40064"/>
          <a:ext cx="1374063" cy="137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Aumento presión venosa capilar</a:t>
          </a:r>
        </a:p>
      </dsp:txBody>
      <dsp:txXfrm>
        <a:off x="4795158" y="40064"/>
        <a:ext cx="1374063" cy="1374063"/>
      </dsp:txXfrm>
    </dsp:sp>
    <dsp:sp modelId="{50E3C88C-4EBE-4751-8A60-7D9B8D0770E6}">
      <dsp:nvSpPr>
        <dsp:cNvPr id="0" name=""/>
        <dsp:cNvSpPr/>
      </dsp:nvSpPr>
      <dsp:spPr>
        <a:xfrm>
          <a:off x="1561818" y="187"/>
          <a:ext cx="5153076" cy="5153076"/>
        </a:xfrm>
        <a:prstGeom prst="circularArrow">
          <a:avLst>
            <a:gd name="adj1" fmla="val 5200"/>
            <a:gd name="adj2" fmla="val 335877"/>
            <a:gd name="adj3" fmla="val 21293390"/>
            <a:gd name="adj4" fmla="val 19766109"/>
            <a:gd name="adj5" fmla="val 606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A3546B-2332-4D7A-A0D6-192E2C71EE99}">
      <dsp:nvSpPr>
        <dsp:cNvPr id="0" name=""/>
        <dsp:cNvSpPr/>
      </dsp:nvSpPr>
      <dsp:spPr>
        <a:xfrm>
          <a:off x="5625693" y="2596188"/>
          <a:ext cx="1374063" cy="137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Disminución presión de perfusión </a:t>
          </a:r>
        </a:p>
      </dsp:txBody>
      <dsp:txXfrm>
        <a:off x="5625693" y="2596188"/>
        <a:ext cx="1374063" cy="1374063"/>
      </dsp:txXfrm>
    </dsp:sp>
    <dsp:sp modelId="{DBD4DB2B-0E16-4192-B157-5D6A2C2633EB}">
      <dsp:nvSpPr>
        <dsp:cNvPr id="0" name=""/>
        <dsp:cNvSpPr/>
      </dsp:nvSpPr>
      <dsp:spPr>
        <a:xfrm>
          <a:off x="1561818" y="187"/>
          <a:ext cx="5153076" cy="5153076"/>
        </a:xfrm>
        <a:prstGeom prst="circularArrow">
          <a:avLst>
            <a:gd name="adj1" fmla="val 5200"/>
            <a:gd name="adj2" fmla="val 335877"/>
            <a:gd name="adj3" fmla="val 4014852"/>
            <a:gd name="adj4" fmla="val 2253291"/>
            <a:gd name="adj5" fmla="val 6066"/>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33F1F93-5C6E-4895-A709-E474388228BA}">
      <dsp:nvSpPr>
        <dsp:cNvPr id="0" name=""/>
        <dsp:cNvSpPr/>
      </dsp:nvSpPr>
      <dsp:spPr>
        <a:xfrm>
          <a:off x="3451324" y="4175960"/>
          <a:ext cx="1374063" cy="137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Muerte celular </a:t>
          </a:r>
        </a:p>
      </dsp:txBody>
      <dsp:txXfrm>
        <a:off x="3451324" y="4175960"/>
        <a:ext cx="1374063" cy="1374063"/>
      </dsp:txXfrm>
    </dsp:sp>
    <dsp:sp modelId="{129EAE64-626F-4823-B01C-0D70537A4116}">
      <dsp:nvSpPr>
        <dsp:cNvPr id="0" name=""/>
        <dsp:cNvSpPr/>
      </dsp:nvSpPr>
      <dsp:spPr>
        <a:xfrm>
          <a:off x="1561818" y="187"/>
          <a:ext cx="5153076" cy="5153076"/>
        </a:xfrm>
        <a:prstGeom prst="circularArrow">
          <a:avLst>
            <a:gd name="adj1" fmla="val 5200"/>
            <a:gd name="adj2" fmla="val 335877"/>
            <a:gd name="adj3" fmla="val 8210832"/>
            <a:gd name="adj4" fmla="val 6449272"/>
            <a:gd name="adj5" fmla="val 6066"/>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4D2A803-B414-4F61-A7DA-B94EEDD7D480}">
      <dsp:nvSpPr>
        <dsp:cNvPr id="0" name=""/>
        <dsp:cNvSpPr/>
      </dsp:nvSpPr>
      <dsp:spPr>
        <a:xfrm>
          <a:off x="1276955" y="2596188"/>
          <a:ext cx="1374063" cy="137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Aumento del edema intersticial </a:t>
          </a:r>
        </a:p>
      </dsp:txBody>
      <dsp:txXfrm>
        <a:off x="1276955" y="2596188"/>
        <a:ext cx="1374063" cy="1374063"/>
      </dsp:txXfrm>
    </dsp:sp>
    <dsp:sp modelId="{731FE8FB-3F6D-4B45-84A2-A855F5ABA09D}">
      <dsp:nvSpPr>
        <dsp:cNvPr id="0" name=""/>
        <dsp:cNvSpPr/>
      </dsp:nvSpPr>
      <dsp:spPr>
        <a:xfrm>
          <a:off x="1561818" y="187"/>
          <a:ext cx="5153076" cy="5153076"/>
        </a:xfrm>
        <a:prstGeom prst="circularArrow">
          <a:avLst>
            <a:gd name="adj1" fmla="val 5200"/>
            <a:gd name="adj2" fmla="val 335877"/>
            <a:gd name="adj3" fmla="val 12298014"/>
            <a:gd name="adj4" fmla="val 10770733"/>
            <a:gd name="adj5" fmla="val 6066"/>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B101B6-AF03-4AA5-9312-99A0789D4C3D}">
      <dsp:nvSpPr>
        <dsp:cNvPr id="0" name=""/>
        <dsp:cNvSpPr/>
      </dsp:nvSpPr>
      <dsp:spPr>
        <a:xfrm>
          <a:off x="2107490" y="40064"/>
          <a:ext cx="1374063" cy="137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Aumento presión del compartimento</a:t>
          </a:r>
        </a:p>
      </dsp:txBody>
      <dsp:txXfrm>
        <a:off x="2107490" y="40064"/>
        <a:ext cx="1374063" cy="1374063"/>
      </dsp:txXfrm>
    </dsp:sp>
    <dsp:sp modelId="{1F712C61-F1D5-4165-9975-A2FD1590F53C}">
      <dsp:nvSpPr>
        <dsp:cNvPr id="0" name=""/>
        <dsp:cNvSpPr/>
      </dsp:nvSpPr>
      <dsp:spPr>
        <a:xfrm>
          <a:off x="1561818" y="187"/>
          <a:ext cx="5153076" cy="5153076"/>
        </a:xfrm>
        <a:prstGeom prst="circularArrow">
          <a:avLst>
            <a:gd name="adj1" fmla="val 5200"/>
            <a:gd name="adj2" fmla="val 335877"/>
            <a:gd name="adj3" fmla="val 16865840"/>
            <a:gd name="adj4" fmla="val 15198284"/>
            <a:gd name="adj5" fmla="val 6066"/>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E9002-ACA5-4290-B3AF-D6D2F0D18406}">
      <dsp:nvSpPr>
        <dsp:cNvPr id="0" name=""/>
        <dsp:cNvSpPr/>
      </dsp:nvSpPr>
      <dsp:spPr>
        <a:xfrm>
          <a:off x="575974" y="798165"/>
          <a:ext cx="1859537" cy="153372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s-CO" sz="2100" kern="1200" dirty="0">
              <a:latin typeface="Montserrat" panose="00000500000000000000" pitchFamily="50" charset="0"/>
            </a:rPr>
            <a:t>Daño tisular. </a:t>
          </a:r>
        </a:p>
        <a:p>
          <a:pPr marL="228600" lvl="1" indent="-228600" algn="l" defTabSz="933450">
            <a:lnSpc>
              <a:spcPct val="90000"/>
            </a:lnSpc>
            <a:spcBef>
              <a:spcPct val="0"/>
            </a:spcBef>
            <a:spcAft>
              <a:spcPct val="15000"/>
            </a:spcAft>
            <a:buChar char="•"/>
          </a:pPr>
          <a:r>
            <a:rPr lang="es-CO" sz="2100" kern="1200" dirty="0">
              <a:latin typeface="Montserrat" panose="00000500000000000000" pitchFamily="50" charset="0"/>
            </a:rPr>
            <a:t>Respuesta inflamatoria.</a:t>
          </a:r>
        </a:p>
      </dsp:txBody>
      <dsp:txXfrm>
        <a:off x="611269" y="833460"/>
        <a:ext cx="1788947" cy="1134483"/>
      </dsp:txXfrm>
    </dsp:sp>
    <dsp:sp modelId="{A70132F8-E2B4-4744-9BC6-096A42B20AEB}">
      <dsp:nvSpPr>
        <dsp:cNvPr id="0" name=""/>
        <dsp:cNvSpPr/>
      </dsp:nvSpPr>
      <dsp:spPr>
        <a:xfrm>
          <a:off x="1546607" y="896316"/>
          <a:ext cx="2445364" cy="2445364"/>
        </a:xfrm>
        <a:prstGeom prst="leftCircularArrow">
          <a:avLst>
            <a:gd name="adj1" fmla="val 4757"/>
            <a:gd name="adj2" fmla="val 608524"/>
            <a:gd name="adj3" fmla="val 2384035"/>
            <a:gd name="adj4" fmla="val 9024489"/>
            <a:gd name="adj5" fmla="val 555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5D1BEB-BDDF-4036-8F73-8674126F52BF}">
      <dsp:nvSpPr>
        <dsp:cNvPr id="0" name=""/>
        <dsp:cNvSpPr/>
      </dsp:nvSpPr>
      <dsp:spPr>
        <a:xfrm>
          <a:off x="989205" y="2003239"/>
          <a:ext cx="1652922" cy="6573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CO" sz="3300" kern="1200" dirty="0">
              <a:latin typeface="Montserrat" panose="00000500000000000000" pitchFamily="50" charset="0"/>
            </a:rPr>
            <a:t>2 horas </a:t>
          </a:r>
        </a:p>
      </dsp:txBody>
      <dsp:txXfrm>
        <a:off x="1008457" y="2022491"/>
        <a:ext cx="1614418" cy="618808"/>
      </dsp:txXfrm>
    </dsp:sp>
    <dsp:sp modelId="{E27B56EB-D736-4F73-8969-CDBF9ED82371}">
      <dsp:nvSpPr>
        <dsp:cNvPr id="0" name=""/>
        <dsp:cNvSpPr/>
      </dsp:nvSpPr>
      <dsp:spPr>
        <a:xfrm>
          <a:off x="3196043" y="798165"/>
          <a:ext cx="1859537" cy="153372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s-CO" sz="2100" kern="1200" dirty="0" err="1">
              <a:latin typeface="Montserrat" panose="00000500000000000000" pitchFamily="50" charset="0"/>
            </a:rPr>
            <a:t>Neuropraxia</a:t>
          </a:r>
          <a:r>
            <a:rPr lang="es-CO" sz="2100" kern="1200" dirty="0">
              <a:latin typeface="Montserrat" panose="00000500000000000000" pitchFamily="50" charset="0"/>
            </a:rPr>
            <a:t>. </a:t>
          </a:r>
        </a:p>
        <a:p>
          <a:pPr marL="228600" lvl="1" indent="-228600" algn="l" defTabSz="933450">
            <a:lnSpc>
              <a:spcPct val="90000"/>
            </a:lnSpc>
            <a:spcBef>
              <a:spcPct val="0"/>
            </a:spcBef>
            <a:spcAft>
              <a:spcPct val="15000"/>
            </a:spcAft>
            <a:buChar char="•"/>
          </a:pPr>
          <a:r>
            <a:rPr lang="es-CO" sz="2100" kern="1200" dirty="0">
              <a:latin typeface="Montserrat" panose="00000500000000000000" pitchFamily="50" charset="0"/>
            </a:rPr>
            <a:t>Muerte celular.</a:t>
          </a:r>
        </a:p>
      </dsp:txBody>
      <dsp:txXfrm>
        <a:off x="3231338" y="1162116"/>
        <a:ext cx="1788947" cy="1134483"/>
      </dsp:txXfrm>
    </dsp:sp>
    <dsp:sp modelId="{4D24DBBE-F17E-4578-A85A-774982DF3EFC}">
      <dsp:nvSpPr>
        <dsp:cNvPr id="0" name=""/>
        <dsp:cNvSpPr/>
      </dsp:nvSpPr>
      <dsp:spPr>
        <a:xfrm>
          <a:off x="4150877" y="-271223"/>
          <a:ext cx="2682972" cy="2682972"/>
        </a:xfrm>
        <a:prstGeom prst="circularArrow">
          <a:avLst>
            <a:gd name="adj1" fmla="val 4336"/>
            <a:gd name="adj2" fmla="val 548912"/>
            <a:gd name="adj3" fmla="val 19277310"/>
            <a:gd name="adj4" fmla="val 12577243"/>
            <a:gd name="adj5" fmla="val 5058"/>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399292-1CD1-4500-A909-9321DC083D3F}">
      <dsp:nvSpPr>
        <dsp:cNvPr id="0" name=""/>
        <dsp:cNvSpPr/>
      </dsp:nvSpPr>
      <dsp:spPr>
        <a:xfrm>
          <a:off x="3609273" y="469509"/>
          <a:ext cx="1652922" cy="65731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CO" sz="3300" kern="1200" dirty="0">
              <a:latin typeface="Montserrat" panose="00000500000000000000" pitchFamily="50" charset="0"/>
            </a:rPr>
            <a:t>4 horas</a:t>
          </a:r>
        </a:p>
      </dsp:txBody>
      <dsp:txXfrm>
        <a:off x="3628525" y="488761"/>
        <a:ext cx="1614418" cy="618808"/>
      </dsp:txXfrm>
    </dsp:sp>
    <dsp:sp modelId="{BC203B71-9518-4511-994F-FFD0D49278A2}">
      <dsp:nvSpPr>
        <dsp:cNvPr id="0" name=""/>
        <dsp:cNvSpPr/>
      </dsp:nvSpPr>
      <dsp:spPr>
        <a:xfrm>
          <a:off x="5816111" y="872727"/>
          <a:ext cx="1859537" cy="138460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s-CO" sz="2100" kern="1200" dirty="0" err="1">
              <a:latin typeface="Montserrat" panose="00000500000000000000" pitchFamily="50" charset="0"/>
            </a:rPr>
            <a:t>Mionecrosis</a:t>
          </a:r>
          <a:r>
            <a:rPr lang="es-CO" sz="2100" kern="1200" dirty="0">
              <a:latin typeface="Montserrat" panose="00000500000000000000" pitchFamily="50" charset="0"/>
            </a:rPr>
            <a:t>.</a:t>
          </a:r>
        </a:p>
        <a:p>
          <a:pPr marL="228600" lvl="1" indent="-228600" algn="l" defTabSz="933450">
            <a:lnSpc>
              <a:spcPct val="90000"/>
            </a:lnSpc>
            <a:spcBef>
              <a:spcPct val="0"/>
            </a:spcBef>
            <a:spcAft>
              <a:spcPct val="15000"/>
            </a:spcAft>
            <a:buChar char="•"/>
          </a:pPr>
          <a:r>
            <a:rPr lang="es-CO" sz="2100" kern="1200" dirty="0">
              <a:latin typeface="Montserrat" panose="00000500000000000000" pitchFamily="50" charset="0"/>
            </a:rPr>
            <a:t>Lesión neurológica.</a:t>
          </a:r>
        </a:p>
      </dsp:txBody>
      <dsp:txXfrm>
        <a:off x="5847975" y="904591"/>
        <a:ext cx="1795809" cy="1024176"/>
      </dsp:txXfrm>
    </dsp:sp>
    <dsp:sp modelId="{A30B60B6-9EE1-4B36-8D3A-DCCAA0DBF546}">
      <dsp:nvSpPr>
        <dsp:cNvPr id="0" name=""/>
        <dsp:cNvSpPr/>
      </dsp:nvSpPr>
      <dsp:spPr>
        <a:xfrm>
          <a:off x="6786744" y="896316"/>
          <a:ext cx="2445364" cy="2445364"/>
        </a:xfrm>
        <a:prstGeom prst="leftCircularArrow">
          <a:avLst>
            <a:gd name="adj1" fmla="val 4757"/>
            <a:gd name="adj2" fmla="val 608524"/>
            <a:gd name="adj3" fmla="val 2384035"/>
            <a:gd name="adj4" fmla="val 9024489"/>
            <a:gd name="adj5" fmla="val 555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7D8615-3ADB-44F6-BFEF-F852BE5318CB}">
      <dsp:nvSpPr>
        <dsp:cNvPr id="0" name=""/>
        <dsp:cNvSpPr/>
      </dsp:nvSpPr>
      <dsp:spPr>
        <a:xfrm>
          <a:off x="6229342" y="2003239"/>
          <a:ext cx="1652922" cy="65731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CO" sz="3300" kern="1200" dirty="0">
              <a:latin typeface="Montserrat" panose="00000500000000000000" pitchFamily="50" charset="0"/>
            </a:rPr>
            <a:t>6 horas</a:t>
          </a:r>
        </a:p>
      </dsp:txBody>
      <dsp:txXfrm>
        <a:off x="6248594" y="2022491"/>
        <a:ext cx="1614418" cy="618808"/>
      </dsp:txXfrm>
    </dsp:sp>
    <dsp:sp modelId="{AE081E63-BD3C-458E-B3C9-123CBDDC073B}">
      <dsp:nvSpPr>
        <dsp:cNvPr id="0" name=""/>
        <dsp:cNvSpPr/>
      </dsp:nvSpPr>
      <dsp:spPr>
        <a:xfrm>
          <a:off x="8436180" y="798165"/>
          <a:ext cx="1859537" cy="153372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a:lnSpc>
              <a:spcPct val="90000"/>
            </a:lnSpc>
            <a:spcBef>
              <a:spcPct val="0"/>
            </a:spcBef>
            <a:spcAft>
              <a:spcPct val="15000"/>
            </a:spcAft>
            <a:buChar char="•"/>
          </a:pPr>
          <a:r>
            <a:rPr lang="es-CO" sz="2100" kern="1200" dirty="0">
              <a:latin typeface="Montserrat" panose="00000500000000000000" pitchFamily="50" charset="0"/>
            </a:rPr>
            <a:t>Daño irreversible.</a:t>
          </a:r>
        </a:p>
      </dsp:txBody>
      <dsp:txXfrm>
        <a:off x="8471475" y="1162116"/>
        <a:ext cx="1788947" cy="1134483"/>
      </dsp:txXfrm>
    </dsp:sp>
    <dsp:sp modelId="{6EB82C49-1939-4DC1-9734-1350EF7A2AE9}">
      <dsp:nvSpPr>
        <dsp:cNvPr id="0" name=""/>
        <dsp:cNvSpPr/>
      </dsp:nvSpPr>
      <dsp:spPr>
        <a:xfrm>
          <a:off x="8849411" y="469509"/>
          <a:ext cx="1652922" cy="65731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CO" sz="3300" kern="1200" dirty="0">
              <a:latin typeface="Montserrat" panose="00000500000000000000" pitchFamily="50" charset="0"/>
            </a:rPr>
            <a:t>12 horas</a:t>
          </a:r>
        </a:p>
      </dsp:txBody>
      <dsp:txXfrm>
        <a:off x="8868663" y="488761"/>
        <a:ext cx="1614418" cy="618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9D68D-2F66-4A57-B677-ABFF58B3B685}">
      <dsp:nvSpPr>
        <dsp:cNvPr id="0" name=""/>
        <dsp:cNvSpPr/>
      </dsp:nvSpPr>
      <dsp:spPr>
        <a:xfrm>
          <a:off x="1224229" y="0"/>
          <a:ext cx="7359764" cy="4599853"/>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DE9CD-90FC-4F6B-A691-465ADFB75231}">
      <dsp:nvSpPr>
        <dsp:cNvPr id="0" name=""/>
        <dsp:cNvSpPr/>
      </dsp:nvSpPr>
      <dsp:spPr>
        <a:xfrm>
          <a:off x="1876525" y="3420450"/>
          <a:ext cx="169274" cy="16927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CDB609-8E3B-4301-83DD-37F4919FD3D8}">
      <dsp:nvSpPr>
        <dsp:cNvPr id="0" name=""/>
        <dsp:cNvSpPr/>
      </dsp:nvSpPr>
      <dsp:spPr>
        <a:xfrm>
          <a:off x="1961162" y="3505087"/>
          <a:ext cx="964129" cy="109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695" tIns="0" rIns="0" bIns="0" numCol="1" spcCol="1270" anchor="t" anchorCtr="0">
          <a:noAutofit/>
        </a:bodyPr>
        <a:lstStyle/>
        <a:p>
          <a:pPr marL="0" lvl="0" indent="0" algn="l" defTabSz="889000">
            <a:lnSpc>
              <a:spcPct val="90000"/>
            </a:lnSpc>
            <a:spcBef>
              <a:spcPct val="0"/>
            </a:spcBef>
            <a:spcAft>
              <a:spcPct val="35000"/>
            </a:spcAft>
            <a:buNone/>
          </a:pPr>
          <a:r>
            <a:rPr lang="es-CO" sz="2000" kern="1200" dirty="0">
              <a:latin typeface="Montserrat"/>
            </a:rPr>
            <a:t>Dolor</a:t>
          </a:r>
        </a:p>
      </dsp:txBody>
      <dsp:txXfrm>
        <a:off x="1961162" y="3505087"/>
        <a:ext cx="964129" cy="1094765"/>
      </dsp:txXfrm>
    </dsp:sp>
    <dsp:sp modelId="{B7F66C3E-DE3F-41B6-878C-72326811F9A9}">
      <dsp:nvSpPr>
        <dsp:cNvPr id="0" name=""/>
        <dsp:cNvSpPr/>
      </dsp:nvSpPr>
      <dsp:spPr>
        <a:xfrm>
          <a:off x="2792816" y="2540038"/>
          <a:ext cx="264951" cy="264951"/>
        </a:xfrm>
        <a:prstGeom prst="ellips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D44F6-BDDC-4C26-B457-F81CD6BA9940}">
      <dsp:nvSpPr>
        <dsp:cNvPr id="0" name=""/>
        <dsp:cNvSpPr/>
      </dsp:nvSpPr>
      <dsp:spPr>
        <a:xfrm>
          <a:off x="2736945" y="2795922"/>
          <a:ext cx="1598414" cy="1680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392" tIns="0" rIns="0" bIns="0" numCol="1" spcCol="1270" anchor="t" anchorCtr="0">
          <a:noAutofit/>
        </a:bodyPr>
        <a:lstStyle/>
        <a:p>
          <a:pPr marL="0" lvl="0" indent="0" algn="l" defTabSz="889000">
            <a:lnSpc>
              <a:spcPct val="90000"/>
            </a:lnSpc>
            <a:spcBef>
              <a:spcPct val="0"/>
            </a:spcBef>
            <a:spcAft>
              <a:spcPct val="35000"/>
            </a:spcAft>
            <a:buNone/>
          </a:pPr>
          <a:r>
            <a:rPr lang="es-CO" sz="2000" kern="1200" dirty="0">
              <a:latin typeface="Montserrat"/>
            </a:rPr>
            <a:t>Parestesias</a:t>
          </a:r>
          <a:r>
            <a:rPr lang="es-CO" sz="500" kern="1200" dirty="0">
              <a:latin typeface="Montserrat"/>
            </a:rPr>
            <a:t> </a:t>
          </a:r>
        </a:p>
      </dsp:txBody>
      <dsp:txXfrm>
        <a:off x="2736945" y="2795922"/>
        <a:ext cx="1598414" cy="1680523"/>
      </dsp:txXfrm>
    </dsp:sp>
    <dsp:sp modelId="{83826DB6-C387-4D2D-BB19-663762EC3C40}">
      <dsp:nvSpPr>
        <dsp:cNvPr id="0" name=""/>
        <dsp:cNvSpPr/>
      </dsp:nvSpPr>
      <dsp:spPr>
        <a:xfrm>
          <a:off x="3970378" y="1838101"/>
          <a:ext cx="353268" cy="353268"/>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EA19A9-D306-4EEB-8CB1-6C4EB348F589}">
      <dsp:nvSpPr>
        <dsp:cNvPr id="0" name=""/>
        <dsp:cNvSpPr/>
      </dsp:nvSpPr>
      <dsp:spPr>
        <a:xfrm>
          <a:off x="4147012" y="2014735"/>
          <a:ext cx="1420434" cy="258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190" tIns="0" rIns="0" bIns="0" numCol="1" spcCol="1270" anchor="t" anchorCtr="0">
          <a:noAutofit/>
        </a:bodyPr>
        <a:lstStyle/>
        <a:p>
          <a:pPr marL="0" lvl="0" indent="0" algn="l" defTabSz="889000">
            <a:lnSpc>
              <a:spcPct val="90000"/>
            </a:lnSpc>
            <a:spcBef>
              <a:spcPct val="0"/>
            </a:spcBef>
            <a:spcAft>
              <a:spcPct val="35000"/>
            </a:spcAft>
            <a:buNone/>
          </a:pPr>
          <a:r>
            <a:rPr lang="es-CO" sz="2000" kern="1200" dirty="0">
              <a:latin typeface="Montserrat"/>
            </a:rPr>
            <a:t>Presión</a:t>
          </a:r>
        </a:p>
      </dsp:txBody>
      <dsp:txXfrm>
        <a:off x="4147012" y="2014735"/>
        <a:ext cx="1420434" cy="2585117"/>
      </dsp:txXfrm>
    </dsp:sp>
    <dsp:sp modelId="{7F184378-5167-44FF-BC72-5AD57BC39828}">
      <dsp:nvSpPr>
        <dsp:cNvPr id="0" name=""/>
        <dsp:cNvSpPr/>
      </dsp:nvSpPr>
      <dsp:spPr>
        <a:xfrm>
          <a:off x="5339294" y="1289798"/>
          <a:ext cx="456305" cy="456305"/>
        </a:xfrm>
        <a:prstGeom prst="ellips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04911-DFFB-4668-8C42-F759919B7F6F}">
      <dsp:nvSpPr>
        <dsp:cNvPr id="0" name=""/>
        <dsp:cNvSpPr/>
      </dsp:nvSpPr>
      <dsp:spPr>
        <a:xfrm>
          <a:off x="5567447" y="1517951"/>
          <a:ext cx="1471952" cy="3081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787" tIns="0" rIns="0" bIns="0" numCol="1" spcCol="1270" anchor="t" anchorCtr="0">
          <a:noAutofit/>
        </a:bodyPr>
        <a:lstStyle/>
        <a:p>
          <a:pPr marL="0" lvl="0" indent="0" algn="l" defTabSz="889000">
            <a:lnSpc>
              <a:spcPct val="90000"/>
            </a:lnSpc>
            <a:spcBef>
              <a:spcPct val="0"/>
            </a:spcBef>
            <a:spcAft>
              <a:spcPct val="35000"/>
            </a:spcAft>
            <a:buNone/>
          </a:pPr>
          <a:r>
            <a:rPr lang="es-CO" sz="2000" kern="1200" dirty="0">
              <a:latin typeface="Montserrat"/>
            </a:rPr>
            <a:t>Paresia</a:t>
          </a:r>
        </a:p>
      </dsp:txBody>
      <dsp:txXfrm>
        <a:off x="5567447" y="1517951"/>
        <a:ext cx="1471952" cy="3081901"/>
      </dsp:txXfrm>
    </dsp:sp>
    <dsp:sp modelId="{2E32C7F2-566A-4F93-9029-A4076CFF021D}">
      <dsp:nvSpPr>
        <dsp:cNvPr id="0" name=""/>
        <dsp:cNvSpPr/>
      </dsp:nvSpPr>
      <dsp:spPr>
        <a:xfrm>
          <a:off x="6748689" y="923650"/>
          <a:ext cx="581421" cy="581421"/>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BACB65-E0DF-4144-BFFB-EB6CD1019BD3}">
      <dsp:nvSpPr>
        <dsp:cNvPr id="0" name=""/>
        <dsp:cNvSpPr/>
      </dsp:nvSpPr>
      <dsp:spPr>
        <a:xfrm>
          <a:off x="7039400" y="1214361"/>
          <a:ext cx="1471952" cy="3385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083" tIns="0" rIns="0" bIns="0" numCol="1" spcCol="1270" anchor="t" anchorCtr="0">
          <a:noAutofit/>
        </a:bodyPr>
        <a:lstStyle/>
        <a:p>
          <a:pPr marL="0" lvl="0" indent="0" algn="l" defTabSz="889000">
            <a:lnSpc>
              <a:spcPct val="90000"/>
            </a:lnSpc>
            <a:spcBef>
              <a:spcPct val="0"/>
            </a:spcBef>
            <a:spcAft>
              <a:spcPct val="35000"/>
            </a:spcAft>
            <a:buNone/>
          </a:pPr>
          <a:r>
            <a:rPr lang="es-CO" sz="2000" kern="1200" dirty="0">
              <a:latin typeface="Montserrat"/>
            </a:rPr>
            <a:t>Palidez</a:t>
          </a:r>
        </a:p>
      </dsp:txBody>
      <dsp:txXfrm>
        <a:off x="7039400" y="1214361"/>
        <a:ext cx="1471952" cy="33854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6433D-9417-49DE-8913-C22B37E0F582}">
      <dsp:nvSpPr>
        <dsp:cNvPr id="0" name=""/>
        <dsp:cNvSpPr/>
      </dsp:nvSpPr>
      <dsp:spPr>
        <a:xfrm>
          <a:off x="2979332" y="0"/>
          <a:ext cx="1614444" cy="160752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FB700-05CC-485B-910A-0DAF5EB59F64}">
      <dsp:nvSpPr>
        <dsp:cNvPr id="0" name=""/>
        <dsp:cNvSpPr/>
      </dsp:nvSpPr>
      <dsp:spPr>
        <a:xfrm>
          <a:off x="3242830" y="240076"/>
          <a:ext cx="1087443" cy="10488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677C6F-63B4-452C-A39C-5FDEA11B2842}">
      <dsp:nvSpPr>
        <dsp:cNvPr id="0" name=""/>
        <dsp:cNvSpPr/>
      </dsp:nvSpPr>
      <dsp:spPr>
        <a:xfrm>
          <a:off x="2661553" y="1648379"/>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s-CO" sz="3200" b="1" kern="1200" dirty="0">
              <a:latin typeface="Montserrat" panose="00000500000000000000" pitchFamily="50" charset="0"/>
            </a:rPr>
            <a:t>¡clínico!</a:t>
          </a:r>
        </a:p>
      </dsp:txBody>
      <dsp:txXfrm>
        <a:off x="2661553" y="1648379"/>
        <a:ext cx="2250000" cy="720000"/>
      </dsp:txXfrm>
    </dsp:sp>
    <dsp:sp modelId="{FEE4FC65-A9E7-4543-9216-A9C431A05F1A}">
      <dsp:nvSpPr>
        <dsp:cNvPr id="0" name=""/>
        <dsp:cNvSpPr/>
      </dsp:nvSpPr>
      <dsp:spPr>
        <a:xfrm>
          <a:off x="601159" y="1801212"/>
          <a:ext cx="1326685" cy="13725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DF1B6E-2A29-4230-8D0E-183D7CEB8E20}">
      <dsp:nvSpPr>
        <dsp:cNvPr id="0" name=""/>
        <dsp:cNvSpPr/>
      </dsp:nvSpPr>
      <dsp:spPr>
        <a:xfrm>
          <a:off x="896444" y="2018439"/>
          <a:ext cx="761213" cy="787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7AF9E4-6F48-4410-BF7F-9D818DE7FDBD}">
      <dsp:nvSpPr>
        <dsp:cNvPr id="0" name=""/>
        <dsp:cNvSpPr/>
      </dsp:nvSpPr>
      <dsp:spPr>
        <a:xfrm>
          <a:off x="76776" y="688802"/>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s-CO" sz="1600" kern="1200" dirty="0">
              <a:latin typeface="Montserrat" panose="00000500000000000000" pitchFamily="50" charset="0"/>
            </a:rPr>
            <a:t>Medición del compartimento</a:t>
          </a:r>
        </a:p>
      </dsp:txBody>
      <dsp:txXfrm>
        <a:off x="76776" y="688802"/>
        <a:ext cx="2250000" cy="720000"/>
      </dsp:txXfrm>
    </dsp:sp>
    <dsp:sp modelId="{3580804F-943E-4EB3-8459-08354E501433}">
      <dsp:nvSpPr>
        <dsp:cNvPr id="0" name=""/>
        <dsp:cNvSpPr/>
      </dsp:nvSpPr>
      <dsp:spPr>
        <a:xfrm>
          <a:off x="5731509" y="1679895"/>
          <a:ext cx="1372500" cy="13725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0AA7A-9DA0-475A-ADEE-481B04AE9FA5}">
      <dsp:nvSpPr>
        <dsp:cNvPr id="0" name=""/>
        <dsp:cNvSpPr/>
      </dsp:nvSpPr>
      <dsp:spPr>
        <a:xfrm>
          <a:off x="6036554" y="1909656"/>
          <a:ext cx="787500" cy="787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92B5B7-879E-449E-BC6E-ACD27C4E04E0}">
      <dsp:nvSpPr>
        <dsp:cNvPr id="0" name=""/>
        <dsp:cNvSpPr/>
      </dsp:nvSpPr>
      <dsp:spPr>
        <a:xfrm>
          <a:off x="5242574" y="881593"/>
          <a:ext cx="2250000" cy="854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s-CO" sz="1600" kern="1200" dirty="0">
              <a:latin typeface="Montserrat" panose="00000500000000000000" pitchFamily="50" charset="0"/>
            </a:rPr>
            <a:t>Laboratorio</a:t>
          </a:r>
        </a:p>
      </dsp:txBody>
      <dsp:txXfrm>
        <a:off x="5242574" y="881593"/>
        <a:ext cx="2250000" cy="854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49323-4719-4884-9BCA-EEC7BC83EE6E}">
      <dsp:nvSpPr>
        <dsp:cNvPr id="0" name=""/>
        <dsp:cNvSpPr/>
      </dsp:nvSpPr>
      <dsp:spPr>
        <a:xfrm>
          <a:off x="500" y="1800787"/>
          <a:ext cx="1709447" cy="85472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Sospecha de SC</a:t>
          </a:r>
        </a:p>
      </dsp:txBody>
      <dsp:txXfrm>
        <a:off x="25534" y="1825821"/>
        <a:ext cx="1659379" cy="804655"/>
      </dsp:txXfrm>
    </dsp:sp>
    <dsp:sp modelId="{3468CDBB-1EFF-400D-95F9-6A196F15C4A0}">
      <dsp:nvSpPr>
        <dsp:cNvPr id="0" name=""/>
        <dsp:cNvSpPr/>
      </dsp:nvSpPr>
      <dsp:spPr>
        <a:xfrm rot="19457599">
          <a:off x="1630799" y="1963014"/>
          <a:ext cx="842076" cy="38803"/>
        </a:xfrm>
        <a:custGeom>
          <a:avLst/>
          <a:gdLst/>
          <a:ahLst/>
          <a:cxnLst/>
          <a:rect l="0" t="0" r="0" b="0"/>
          <a:pathLst>
            <a:path>
              <a:moveTo>
                <a:pt x="0" y="19401"/>
              </a:moveTo>
              <a:lnTo>
                <a:pt x="842076" y="1940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Montserrat" panose="00000500000000000000" pitchFamily="50" charset="0"/>
          </a:endParaRPr>
        </a:p>
      </dsp:txBody>
      <dsp:txXfrm>
        <a:off x="2030785" y="1961364"/>
        <a:ext cx="42103" cy="42103"/>
      </dsp:txXfrm>
    </dsp:sp>
    <dsp:sp modelId="{8A2F47FF-CB21-479F-B996-D4FB4E967AE3}">
      <dsp:nvSpPr>
        <dsp:cNvPr id="0" name=""/>
        <dsp:cNvSpPr/>
      </dsp:nvSpPr>
      <dsp:spPr>
        <a:xfrm>
          <a:off x="2393726" y="1309321"/>
          <a:ext cx="1709447" cy="85472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Incierto</a:t>
          </a:r>
        </a:p>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Inconsciente</a:t>
          </a:r>
        </a:p>
      </dsp:txBody>
      <dsp:txXfrm>
        <a:off x="2418760" y="1334355"/>
        <a:ext cx="1659379" cy="804655"/>
      </dsp:txXfrm>
    </dsp:sp>
    <dsp:sp modelId="{DB677F6F-0148-405A-B95A-60F0F68F7F04}">
      <dsp:nvSpPr>
        <dsp:cNvPr id="0" name=""/>
        <dsp:cNvSpPr/>
      </dsp:nvSpPr>
      <dsp:spPr>
        <a:xfrm>
          <a:off x="4103173" y="1717281"/>
          <a:ext cx="683778" cy="38803"/>
        </a:xfrm>
        <a:custGeom>
          <a:avLst/>
          <a:gdLst/>
          <a:ahLst/>
          <a:cxnLst/>
          <a:rect l="0" t="0" r="0" b="0"/>
          <a:pathLst>
            <a:path>
              <a:moveTo>
                <a:pt x="0" y="19401"/>
              </a:moveTo>
              <a:lnTo>
                <a:pt x="683778" y="194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Montserrat" panose="00000500000000000000" pitchFamily="50" charset="0"/>
          </a:endParaRPr>
        </a:p>
      </dsp:txBody>
      <dsp:txXfrm>
        <a:off x="4427968" y="1719589"/>
        <a:ext cx="34188" cy="34188"/>
      </dsp:txXfrm>
    </dsp:sp>
    <dsp:sp modelId="{4FADEA4A-9927-42AE-AE75-91A5D57BA374}">
      <dsp:nvSpPr>
        <dsp:cNvPr id="0" name=""/>
        <dsp:cNvSpPr/>
      </dsp:nvSpPr>
      <dsp:spPr>
        <a:xfrm>
          <a:off x="4786952" y="1309321"/>
          <a:ext cx="1709447" cy="85472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Medición del compartimento</a:t>
          </a:r>
        </a:p>
      </dsp:txBody>
      <dsp:txXfrm>
        <a:off x="4811986" y="1334355"/>
        <a:ext cx="1659379" cy="804655"/>
      </dsp:txXfrm>
    </dsp:sp>
    <dsp:sp modelId="{EF2BD722-1471-4FA9-9626-675F1B70AF0B}">
      <dsp:nvSpPr>
        <dsp:cNvPr id="0" name=""/>
        <dsp:cNvSpPr/>
      </dsp:nvSpPr>
      <dsp:spPr>
        <a:xfrm rot="19457599">
          <a:off x="6417250" y="1471548"/>
          <a:ext cx="842076" cy="38803"/>
        </a:xfrm>
        <a:custGeom>
          <a:avLst/>
          <a:gdLst/>
          <a:ahLst/>
          <a:cxnLst/>
          <a:rect l="0" t="0" r="0" b="0"/>
          <a:pathLst>
            <a:path>
              <a:moveTo>
                <a:pt x="0" y="19401"/>
              </a:moveTo>
              <a:lnTo>
                <a:pt x="842076" y="1940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Montserrat" panose="00000500000000000000" pitchFamily="50" charset="0"/>
          </a:endParaRPr>
        </a:p>
      </dsp:txBody>
      <dsp:txXfrm>
        <a:off x="6817237" y="1469898"/>
        <a:ext cx="42103" cy="42103"/>
      </dsp:txXfrm>
    </dsp:sp>
    <dsp:sp modelId="{1031C97F-6496-4D7B-B671-159E75261281}">
      <dsp:nvSpPr>
        <dsp:cNvPr id="0" name=""/>
        <dsp:cNvSpPr/>
      </dsp:nvSpPr>
      <dsp:spPr>
        <a:xfrm>
          <a:off x="7180178" y="817855"/>
          <a:ext cx="1709447" cy="8547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Delta &gt; 30</a:t>
          </a:r>
        </a:p>
      </dsp:txBody>
      <dsp:txXfrm>
        <a:off x="7205212" y="842889"/>
        <a:ext cx="1659379" cy="804655"/>
      </dsp:txXfrm>
    </dsp:sp>
    <dsp:sp modelId="{23284E27-418A-4A57-9E5B-9BDEF90E893D}">
      <dsp:nvSpPr>
        <dsp:cNvPr id="0" name=""/>
        <dsp:cNvSpPr/>
      </dsp:nvSpPr>
      <dsp:spPr>
        <a:xfrm>
          <a:off x="8889625" y="1225815"/>
          <a:ext cx="683778" cy="38803"/>
        </a:xfrm>
        <a:custGeom>
          <a:avLst/>
          <a:gdLst/>
          <a:ahLst/>
          <a:cxnLst/>
          <a:rect l="0" t="0" r="0" b="0"/>
          <a:pathLst>
            <a:path>
              <a:moveTo>
                <a:pt x="0" y="19401"/>
              </a:moveTo>
              <a:lnTo>
                <a:pt x="683778" y="1940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Montserrat" panose="00000500000000000000" pitchFamily="50" charset="0"/>
          </a:endParaRPr>
        </a:p>
      </dsp:txBody>
      <dsp:txXfrm>
        <a:off x="9214420" y="1228122"/>
        <a:ext cx="34188" cy="34188"/>
      </dsp:txXfrm>
    </dsp:sp>
    <dsp:sp modelId="{8DB2311F-787C-4AC7-9168-3AE1DDA5ED0C}">
      <dsp:nvSpPr>
        <dsp:cNvPr id="0" name=""/>
        <dsp:cNvSpPr/>
      </dsp:nvSpPr>
      <dsp:spPr>
        <a:xfrm>
          <a:off x="9573404" y="817855"/>
          <a:ext cx="1709447" cy="8547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Exploración repetida o monitorización</a:t>
          </a:r>
        </a:p>
      </dsp:txBody>
      <dsp:txXfrm>
        <a:off x="9598438" y="842889"/>
        <a:ext cx="1659379" cy="804655"/>
      </dsp:txXfrm>
    </dsp:sp>
    <dsp:sp modelId="{CAEE05A8-CFF6-48DE-9D8C-BC5396B415D9}">
      <dsp:nvSpPr>
        <dsp:cNvPr id="0" name=""/>
        <dsp:cNvSpPr/>
      </dsp:nvSpPr>
      <dsp:spPr>
        <a:xfrm rot="2142401">
          <a:off x="6417250" y="1963014"/>
          <a:ext cx="842076" cy="38803"/>
        </a:xfrm>
        <a:custGeom>
          <a:avLst/>
          <a:gdLst/>
          <a:ahLst/>
          <a:cxnLst/>
          <a:rect l="0" t="0" r="0" b="0"/>
          <a:pathLst>
            <a:path>
              <a:moveTo>
                <a:pt x="0" y="19401"/>
              </a:moveTo>
              <a:lnTo>
                <a:pt x="842076" y="1940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Montserrat" panose="00000500000000000000" pitchFamily="50" charset="0"/>
          </a:endParaRPr>
        </a:p>
      </dsp:txBody>
      <dsp:txXfrm>
        <a:off x="6817237" y="1961364"/>
        <a:ext cx="42103" cy="42103"/>
      </dsp:txXfrm>
    </dsp:sp>
    <dsp:sp modelId="{29933A91-2670-4C8C-BCDA-2C2ACE3E3580}">
      <dsp:nvSpPr>
        <dsp:cNvPr id="0" name=""/>
        <dsp:cNvSpPr/>
      </dsp:nvSpPr>
      <dsp:spPr>
        <a:xfrm>
          <a:off x="7180178" y="1800787"/>
          <a:ext cx="1709447" cy="8547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Delta &lt; 30</a:t>
          </a:r>
        </a:p>
      </dsp:txBody>
      <dsp:txXfrm>
        <a:off x="7205212" y="1825821"/>
        <a:ext cx="1659379" cy="804655"/>
      </dsp:txXfrm>
    </dsp:sp>
    <dsp:sp modelId="{D22ED6DF-243B-4730-88E1-E8779424ED3D}">
      <dsp:nvSpPr>
        <dsp:cNvPr id="0" name=""/>
        <dsp:cNvSpPr/>
      </dsp:nvSpPr>
      <dsp:spPr>
        <a:xfrm>
          <a:off x="8889625" y="2208747"/>
          <a:ext cx="683778" cy="38803"/>
        </a:xfrm>
        <a:custGeom>
          <a:avLst/>
          <a:gdLst/>
          <a:ahLst/>
          <a:cxnLst/>
          <a:rect l="0" t="0" r="0" b="0"/>
          <a:pathLst>
            <a:path>
              <a:moveTo>
                <a:pt x="0" y="19401"/>
              </a:moveTo>
              <a:lnTo>
                <a:pt x="683778" y="1940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Montserrat" panose="00000500000000000000" pitchFamily="50" charset="0"/>
          </a:endParaRPr>
        </a:p>
      </dsp:txBody>
      <dsp:txXfrm>
        <a:off x="9214420" y="2211055"/>
        <a:ext cx="34188" cy="34188"/>
      </dsp:txXfrm>
    </dsp:sp>
    <dsp:sp modelId="{7F8A916A-F3B9-4211-A6FD-8B03CE8F11C4}">
      <dsp:nvSpPr>
        <dsp:cNvPr id="0" name=""/>
        <dsp:cNvSpPr/>
      </dsp:nvSpPr>
      <dsp:spPr>
        <a:xfrm>
          <a:off x="9573404" y="1800787"/>
          <a:ext cx="1709447" cy="8547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Intervención</a:t>
          </a:r>
        </a:p>
      </dsp:txBody>
      <dsp:txXfrm>
        <a:off x="9598438" y="1825821"/>
        <a:ext cx="1659379" cy="804655"/>
      </dsp:txXfrm>
    </dsp:sp>
    <dsp:sp modelId="{43BABB5B-3EAB-4892-9764-04EA574D37C5}">
      <dsp:nvSpPr>
        <dsp:cNvPr id="0" name=""/>
        <dsp:cNvSpPr/>
      </dsp:nvSpPr>
      <dsp:spPr>
        <a:xfrm rot="2142401">
          <a:off x="1630799" y="2454480"/>
          <a:ext cx="842076" cy="38803"/>
        </a:xfrm>
        <a:custGeom>
          <a:avLst/>
          <a:gdLst/>
          <a:ahLst/>
          <a:cxnLst/>
          <a:rect l="0" t="0" r="0" b="0"/>
          <a:pathLst>
            <a:path>
              <a:moveTo>
                <a:pt x="0" y="19401"/>
              </a:moveTo>
              <a:lnTo>
                <a:pt x="842076" y="1940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Montserrat" panose="00000500000000000000" pitchFamily="50" charset="0"/>
          </a:endParaRPr>
        </a:p>
      </dsp:txBody>
      <dsp:txXfrm>
        <a:off x="2030785" y="2452830"/>
        <a:ext cx="42103" cy="42103"/>
      </dsp:txXfrm>
    </dsp:sp>
    <dsp:sp modelId="{8A9A726E-F7DA-4037-B198-8A514441AEFF}">
      <dsp:nvSpPr>
        <dsp:cNvPr id="0" name=""/>
        <dsp:cNvSpPr/>
      </dsp:nvSpPr>
      <dsp:spPr>
        <a:xfrm>
          <a:off x="2393726" y="2292253"/>
          <a:ext cx="1709447" cy="85472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Tx/>
            <a:buSzTx/>
            <a:buFontTx/>
            <a:buNone/>
          </a:pPr>
          <a:r>
            <a:rPr lang="es-CO" sz="1600" kern="1200" dirty="0">
              <a:latin typeface="Montserrat" panose="00000500000000000000" pitchFamily="50" charset="0"/>
            </a:rPr>
            <a:t>Signos inequívocos</a:t>
          </a:r>
        </a:p>
      </dsp:txBody>
      <dsp:txXfrm>
        <a:off x="2418760" y="2317287"/>
        <a:ext cx="1659379" cy="804655"/>
      </dsp:txXfrm>
    </dsp:sp>
    <dsp:sp modelId="{05DC3DCB-9BC6-4444-9AB0-3C8832638107}">
      <dsp:nvSpPr>
        <dsp:cNvPr id="0" name=""/>
        <dsp:cNvSpPr/>
      </dsp:nvSpPr>
      <dsp:spPr>
        <a:xfrm>
          <a:off x="4103173" y="2700213"/>
          <a:ext cx="683778" cy="38803"/>
        </a:xfrm>
        <a:custGeom>
          <a:avLst/>
          <a:gdLst/>
          <a:ahLst/>
          <a:cxnLst/>
          <a:rect l="0" t="0" r="0" b="0"/>
          <a:pathLst>
            <a:path>
              <a:moveTo>
                <a:pt x="0" y="19401"/>
              </a:moveTo>
              <a:lnTo>
                <a:pt x="683778" y="194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a:latin typeface="Montserrat" panose="00000500000000000000" pitchFamily="50" charset="0"/>
          </a:endParaRPr>
        </a:p>
      </dsp:txBody>
      <dsp:txXfrm>
        <a:off x="4427968" y="2702521"/>
        <a:ext cx="34188" cy="34188"/>
      </dsp:txXfrm>
    </dsp:sp>
    <dsp:sp modelId="{4F4BA9A5-08BE-4AC8-A962-2374511A4F36}">
      <dsp:nvSpPr>
        <dsp:cNvPr id="0" name=""/>
        <dsp:cNvSpPr/>
      </dsp:nvSpPr>
      <dsp:spPr>
        <a:xfrm>
          <a:off x="4786952" y="2292253"/>
          <a:ext cx="1709447" cy="85472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Montserrat" panose="00000500000000000000" pitchFamily="50" charset="0"/>
            </a:rPr>
            <a:t>Intervención</a:t>
          </a:r>
        </a:p>
      </dsp:txBody>
      <dsp:txXfrm>
        <a:off x="4811986" y="2317287"/>
        <a:ext cx="1659379" cy="80465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4F735-FFC1-4C24-9491-D892C71CF561}" type="datetimeFigureOut">
              <a:rPr lang="es-CO" smtClean="0"/>
              <a:t>26/11/2020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94FA4-FA5C-4700-9FB5-C2AD6A251D4A}" type="slidenum">
              <a:rPr lang="es-CO" smtClean="0"/>
              <a:t>‹Nº›</a:t>
            </a:fld>
            <a:endParaRPr lang="es-CO"/>
          </a:p>
        </p:txBody>
      </p:sp>
    </p:spTree>
    <p:extLst>
      <p:ext uri="{BB962C8B-B14F-4D97-AF65-F5344CB8AC3E}">
        <p14:creationId xmlns:p14="http://schemas.microsoft.com/office/powerpoint/2010/main" val="1770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kern="1200" dirty="0">
                <a:solidFill>
                  <a:schemeClr val="tx1"/>
                </a:solidFill>
                <a:effectLst/>
                <a:latin typeface="+mn-lt"/>
                <a:ea typeface="+mn-ea"/>
                <a:cs typeface="+mn-cs"/>
              </a:rPr>
              <a:t>Aumento de la presión que supera la perfusión tisular (Nivel de presión capilar para el paso de sangre y entrega de oxígeno)</a:t>
            </a:r>
          </a:p>
          <a:p>
            <a:r>
              <a:rPr lang="es-MX" sz="1200" b="0" i="0" kern="1200" dirty="0">
                <a:solidFill>
                  <a:schemeClr val="tx1"/>
                </a:solidFill>
                <a:effectLst/>
                <a:latin typeface="+mn-lt"/>
                <a:ea typeface="+mn-ea"/>
                <a:cs typeface="+mn-cs"/>
              </a:rPr>
              <a:t>Hasta un cierto umbral de tolerancia, el sufrimiento tisular provocado por la anoxia es reversible, siempre que se elimine la presión. Se </a:t>
            </a:r>
            <a:r>
              <a:rPr lang="es-MX" sz="1200" b="0" i="0" kern="1200" dirty="0" err="1">
                <a:solidFill>
                  <a:schemeClr val="tx1"/>
                </a:solidFill>
                <a:effectLst/>
                <a:latin typeface="+mn-lt"/>
                <a:ea typeface="+mn-ea"/>
                <a:cs typeface="+mn-cs"/>
              </a:rPr>
              <a:t>definie</a:t>
            </a:r>
            <a:r>
              <a:rPr lang="es-MX" sz="1200" b="0" i="0" kern="1200" dirty="0">
                <a:solidFill>
                  <a:schemeClr val="tx1"/>
                </a:solidFill>
                <a:effectLst/>
                <a:latin typeface="+mn-lt"/>
                <a:ea typeface="+mn-ea"/>
                <a:cs typeface="+mn-cs"/>
              </a:rPr>
              <a:t> generalmente en el tiempo. </a:t>
            </a:r>
          </a:p>
          <a:p>
            <a:r>
              <a:rPr lang="es-MX" sz="1200" b="0" i="0" kern="1200" dirty="0" err="1">
                <a:solidFill>
                  <a:schemeClr val="tx1"/>
                </a:solidFill>
                <a:effectLst/>
                <a:latin typeface="+mn-lt"/>
                <a:ea typeface="+mn-ea"/>
                <a:cs typeface="+mn-cs"/>
              </a:rPr>
              <a:t>Sx</a:t>
            </a:r>
            <a:r>
              <a:rPr lang="es-MX" sz="1200" b="0" i="0" kern="1200" dirty="0">
                <a:solidFill>
                  <a:schemeClr val="tx1"/>
                </a:solidFill>
                <a:effectLst/>
                <a:latin typeface="+mn-lt"/>
                <a:ea typeface="+mn-ea"/>
                <a:cs typeface="+mn-cs"/>
              </a:rPr>
              <a:t> agudo irreversible se caracteriza por una necrosis muscular </a:t>
            </a:r>
            <a:r>
              <a:rPr lang="es-MX" sz="1200" b="0" i="0" kern="1200" dirty="0" err="1">
                <a:solidFill>
                  <a:schemeClr val="tx1"/>
                </a:solidFill>
                <a:effectLst/>
                <a:latin typeface="+mn-lt"/>
                <a:ea typeface="+mn-ea"/>
                <a:cs typeface="+mn-cs"/>
              </a:rPr>
              <a:t>plurifocal</a:t>
            </a:r>
            <a:r>
              <a:rPr lang="es-MX" sz="1200" b="0" i="0" kern="1200" dirty="0">
                <a:solidFill>
                  <a:schemeClr val="tx1"/>
                </a:solidFill>
                <a:effectLst/>
                <a:latin typeface="+mn-lt"/>
                <a:ea typeface="+mn-ea"/>
                <a:cs typeface="+mn-cs"/>
              </a:rPr>
              <a:t> que se va a extender rápidamente a todos los músculos de un compartimento. Éste parece ser el estadio que Gosset tomó como definición de un síndrome de Volkmann agudo.</a:t>
            </a:r>
          </a:p>
        </p:txBody>
      </p:sp>
      <p:sp>
        <p:nvSpPr>
          <p:cNvPr id="4" name="Marcador de número de diapositiva 3"/>
          <p:cNvSpPr>
            <a:spLocks noGrp="1"/>
          </p:cNvSpPr>
          <p:nvPr>
            <p:ph type="sldNum" sz="quarter" idx="5"/>
          </p:nvPr>
        </p:nvSpPr>
        <p:spPr/>
        <p:txBody>
          <a:bodyPr/>
          <a:lstStyle/>
          <a:p>
            <a:fld id="{73BDAE2F-321A-4712-8075-1E1B783DE128}" type="slidenum">
              <a:rPr lang="es-CO" smtClean="0"/>
              <a:t>2</a:t>
            </a:fld>
            <a:endParaRPr lang="es-CO"/>
          </a:p>
        </p:txBody>
      </p:sp>
    </p:spTree>
    <p:extLst>
      <p:ext uri="{BB962C8B-B14F-4D97-AF65-F5344CB8AC3E}">
        <p14:creationId xmlns:p14="http://schemas.microsoft.com/office/powerpoint/2010/main" val="87074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 umbral de irreversibilidad y la entrada en el círculo vicioso de refuerzo de la presión muscular definitiva. </a:t>
            </a:r>
          </a:p>
          <a:p>
            <a:r>
              <a:rPr lang="es-CO" dirty="0"/>
              <a:t>Se produce el trauma: Hay hipoxia, sangrado y daño tisular directo</a:t>
            </a:r>
          </a:p>
        </p:txBody>
      </p:sp>
      <p:sp>
        <p:nvSpPr>
          <p:cNvPr id="4" name="Marcador de número de diapositiva 3"/>
          <p:cNvSpPr>
            <a:spLocks noGrp="1"/>
          </p:cNvSpPr>
          <p:nvPr>
            <p:ph type="sldNum" sz="quarter" idx="5"/>
          </p:nvPr>
        </p:nvSpPr>
        <p:spPr/>
        <p:txBody>
          <a:bodyPr/>
          <a:lstStyle/>
          <a:p>
            <a:fld id="{73BDAE2F-321A-4712-8075-1E1B783DE128}" type="slidenum">
              <a:rPr lang="es-CO" smtClean="0"/>
              <a:t>11</a:t>
            </a:fld>
            <a:endParaRPr lang="es-CO"/>
          </a:p>
        </p:txBody>
      </p:sp>
    </p:spTree>
    <p:extLst>
      <p:ext uri="{BB962C8B-B14F-4D97-AF65-F5344CB8AC3E}">
        <p14:creationId xmlns:p14="http://schemas.microsoft.com/office/powerpoint/2010/main" val="26713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Para esa misma presión, los trastornos neurológicos aparecen al cabo de 6-8 horas. acaban por comprometer el aporte de sangre arterial oxigenada y todo ello da lugar a la isquemia y, después, a la necrosis. Una presión </a:t>
            </a:r>
            <a:r>
              <a:rPr lang="es-CO" dirty="0" err="1"/>
              <a:t>intracompartimental</a:t>
            </a:r>
            <a:r>
              <a:rPr lang="es-CO" dirty="0"/>
              <a:t> del orden de 30 </a:t>
            </a:r>
            <a:r>
              <a:rPr lang="es-CO" dirty="0" err="1"/>
              <a:t>mmHg</a:t>
            </a:r>
            <a:r>
              <a:rPr lang="es-CO" dirty="0"/>
              <a:t> durante 12 horas provoca una necrosis arterial </a:t>
            </a:r>
          </a:p>
          <a:p>
            <a:r>
              <a:rPr lang="es-CO" dirty="0" err="1"/>
              <a:t>It</a:t>
            </a:r>
            <a:r>
              <a:rPr lang="es-CO" dirty="0"/>
              <a:t> </a:t>
            </a:r>
            <a:r>
              <a:rPr lang="es-CO" dirty="0" err="1"/>
              <a:t>is</a:t>
            </a:r>
            <a:r>
              <a:rPr lang="es-CO" dirty="0"/>
              <a:t> </a:t>
            </a:r>
            <a:r>
              <a:rPr lang="es-CO" dirty="0" err="1"/>
              <a:t>important</a:t>
            </a:r>
            <a:r>
              <a:rPr lang="es-CO" dirty="0"/>
              <a:t> </a:t>
            </a:r>
            <a:r>
              <a:rPr lang="es-CO" dirty="0" err="1"/>
              <a:t>to</a:t>
            </a:r>
            <a:r>
              <a:rPr lang="es-CO" dirty="0"/>
              <a:t> note </a:t>
            </a:r>
            <a:r>
              <a:rPr lang="es-CO" dirty="0" err="1"/>
              <a:t>that</a:t>
            </a:r>
            <a:r>
              <a:rPr lang="es-CO" dirty="0"/>
              <a:t> </a:t>
            </a:r>
            <a:r>
              <a:rPr lang="es-CO" dirty="0" err="1"/>
              <a:t>ischemia</a:t>
            </a:r>
            <a:r>
              <a:rPr lang="es-CO" dirty="0"/>
              <a:t> and necrosis </a:t>
            </a:r>
            <a:r>
              <a:rPr lang="es-CO" dirty="0" err="1"/>
              <a:t>of</a:t>
            </a:r>
            <a:r>
              <a:rPr lang="es-CO" dirty="0"/>
              <a:t> </a:t>
            </a:r>
            <a:r>
              <a:rPr lang="es-CO" dirty="0" err="1"/>
              <a:t>the</a:t>
            </a:r>
            <a:r>
              <a:rPr lang="es-CO" dirty="0"/>
              <a:t> </a:t>
            </a:r>
            <a:r>
              <a:rPr lang="es-CO" dirty="0" err="1"/>
              <a:t>musculature</a:t>
            </a:r>
            <a:r>
              <a:rPr lang="es-CO" dirty="0"/>
              <a:t> can </a:t>
            </a:r>
            <a:r>
              <a:rPr lang="es-CO" dirty="0" err="1"/>
              <a:t>occur</a:t>
            </a:r>
            <a:r>
              <a:rPr lang="es-CO" dirty="0"/>
              <a:t> </a:t>
            </a:r>
            <a:r>
              <a:rPr lang="es-CO" dirty="0" err="1"/>
              <a:t>despite</a:t>
            </a:r>
            <a:r>
              <a:rPr lang="es-CO" dirty="0"/>
              <a:t> </a:t>
            </a:r>
            <a:r>
              <a:rPr lang="es-CO" dirty="0" err="1"/>
              <a:t>an</a:t>
            </a:r>
            <a:r>
              <a:rPr lang="es-CO" dirty="0"/>
              <a:t> </a:t>
            </a:r>
            <a:r>
              <a:rPr lang="es-CO" dirty="0" err="1"/>
              <a:t>intratisular</a:t>
            </a:r>
            <a:r>
              <a:rPr lang="es-CO" dirty="0"/>
              <a:t> </a:t>
            </a:r>
            <a:r>
              <a:rPr lang="es-CO" dirty="0" err="1"/>
              <a:t>pressure</a:t>
            </a:r>
            <a:r>
              <a:rPr lang="es-CO" dirty="0"/>
              <a:t> </a:t>
            </a:r>
            <a:r>
              <a:rPr lang="es-CO" dirty="0" err="1"/>
              <a:t>high</a:t>
            </a:r>
            <a:r>
              <a:rPr lang="es-CO" dirty="0"/>
              <a:t> </a:t>
            </a:r>
            <a:r>
              <a:rPr lang="es-CO" dirty="0" err="1"/>
              <a:t>enough</a:t>
            </a:r>
            <a:r>
              <a:rPr lang="es-CO" dirty="0"/>
              <a:t> </a:t>
            </a:r>
            <a:r>
              <a:rPr lang="es-CO" dirty="0" err="1"/>
              <a:t>to</a:t>
            </a:r>
            <a:r>
              <a:rPr lang="es-CO" dirty="0"/>
              <a:t> produce pulses, </a:t>
            </a:r>
            <a:r>
              <a:rPr lang="es-CO" dirty="0" err="1"/>
              <a:t>therefore</a:t>
            </a:r>
            <a:r>
              <a:rPr lang="es-CO" dirty="0"/>
              <a:t> </a:t>
            </a:r>
            <a:r>
              <a:rPr lang="es-CO" dirty="0" err="1"/>
              <a:t>merely</a:t>
            </a:r>
            <a:r>
              <a:rPr lang="es-CO" dirty="0"/>
              <a:t> </a:t>
            </a:r>
            <a:r>
              <a:rPr lang="es-CO" dirty="0" err="1"/>
              <a:t>assessing</a:t>
            </a:r>
            <a:r>
              <a:rPr lang="es-CO" dirty="0"/>
              <a:t> distal pulses </a:t>
            </a:r>
            <a:r>
              <a:rPr lang="es-CO" dirty="0" err="1"/>
              <a:t>is</a:t>
            </a:r>
            <a:r>
              <a:rPr lang="es-CO" dirty="0"/>
              <a:t> </a:t>
            </a:r>
            <a:r>
              <a:rPr lang="es-CO" dirty="0" err="1"/>
              <a:t>insufficient</a:t>
            </a:r>
            <a:r>
              <a:rPr lang="es-CO" dirty="0"/>
              <a:t>. Isquemia y posterior </a:t>
            </a:r>
            <a:r>
              <a:rPr lang="es-CO" dirty="0" err="1"/>
              <a:t>inflammatory</a:t>
            </a:r>
            <a:r>
              <a:rPr lang="es-CO" dirty="0"/>
              <a:t> necrosis can </a:t>
            </a:r>
            <a:r>
              <a:rPr lang="es-CO" dirty="0" err="1"/>
              <a:t>occur</a:t>
            </a:r>
            <a:r>
              <a:rPr lang="es-CO" dirty="0"/>
              <a:t> at </a:t>
            </a:r>
            <a:r>
              <a:rPr lang="es-CO" dirty="0" err="1"/>
              <a:t>intracompartmental</a:t>
            </a:r>
            <a:r>
              <a:rPr lang="es-CO" dirty="0"/>
              <a:t> </a:t>
            </a:r>
            <a:r>
              <a:rPr lang="es-CO" dirty="0" err="1"/>
              <a:t>pressures</a:t>
            </a:r>
            <a:r>
              <a:rPr lang="es-CO" dirty="0"/>
              <a:t> </a:t>
            </a:r>
            <a:r>
              <a:rPr lang="es-CO" dirty="0" err="1"/>
              <a:t>between</a:t>
            </a:r>
            <a:r>
              <a:rPr lang="es-CO" dirty="0"/>
              <a:t> 40 and 60 mm Hg.</a:t>
            </a:r>
          </a:p>
          <a:p>
            <a:r>
              <a:rPr lang="es-CO" dirty="0" err="1"/>
              <a:t>Neuroparxia</a:t>
            </a:r>
            <a:r>
              <a:rPr lang="es-CO" dirty="0"/>
              <a:t> reversible en 1 hora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a:p>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12</a:t>
            </a:fld>
            <a:endParaRPr lang="es-CO"/>
          </a:p>
        </p:txBody>
      </p:sp>
    </p:spTree>
    <p:extLst>
      <p:ext uri="{BB962C8B-B14F-4D97-AF65-F5344CB8AC3E}">
        <p14:creationId xmlns:p14="http://schemas.microsoft.com/office/powerpoint/2010/main" val="2914845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 dolor como síntoma cardinal asociado a la pérdida de la discriminación de 2 puntos. </a:t>
            </a:r>
          </a:p>
        </p:txBody>
      </p:sp>
      <p:sp>
        <p:nvSpPr>
          <p:cNvPr id="4" name="Marcador de número de diapositiva 3"/>
          <p:cNvSpPr>
            <a:spLocks noGrp="1"/>
          </p:cNvSpPr>
          <p:nvPr>
            <p:ph type="sldNum" sz="quarter" idx="5"/>
          </p:nvPr>
        </p:nvSpPr>
        <p:spPr/>
        <p:txBody>
          <a:bodyPr/>
          <a:lstStyle/>
          <a:p>
            <a:fld id="{73BDAE2F-321A-4712-8075-1E1B783DE128}" type="slidenum">
              <a:rPr lang="es-CO" smtClean="0"/>
              <a:t>13</a:t>
            </a:fld>
            <a:endParaRPr lang="es-CO"/>
          </a:p>
        </p:txBody>
      </p:sp>
    </p:spTree>
    <p:extLst>
      <p:ext uri="{BB962C8B-B14F-4D97-AF65-F5344CB8AC3E}">
        <p14:creationId xmlns:p14="http://schemas.microsoft.com/office/powerpoint/2010/main" val="1167903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No son muy sensibles la palidez y la ausencia de pulsos dado que son signos </a:t>
            </a:r>
            <a:r>
              <a:rPr lang="es-CO" dirty="0" err="1"/>
              <a:t>tardios</a:t>
            </a:r>
            <a:r>
              <a:rPr lang="es-CO" dirty="0"/>
              <a:t> o pueden no estar siempre presentes. </a:t>
            </a:r>
          </a:p>
          <a:p>
            <a:r>
              <a:rPr lang="es-CO" dirty="0" err="1"/>
              <a:t>Manifestasiones</a:t>
            </a:r>
            <a:r>
              <a:rPr lang="es-CO" dirty="0"/>
              <a:t> comienzan alas 2 horas</a:t>
            </a:r>
          </a:p>
          <a:p>
            <a:r>
              <a:rPr lang="es-CO" dirty="0"/>
              <a:t>Los más tempranos son las parestesias y el dolor pobremente localizado. Paresia e hipoestesia parecen posteriormente. </a:t>
            </a:r>
            <a:r>
              <a:rPr lang="es-CO" dirty="0" err="1"/>
              <a:t>Ssi</a:t>
            </a:r>
            <a:r>
              <a:rPr lang="es-CO" dirty="0"/>
              <a:t> llegasen a aparecer en el momento del trauma puede hablar de daño nervioso asociado. </a:t>
            </a:r>
          </a:p>
          <a:p>
            <a:r>
              <a:rPr lang="es-CO" dirty="0"/>
              <a:t>La combinación de 3 signos tiene alto VPP. Cerca al 80%</a:t>
            </a:r>
          </a:p>
          <a:p>
            <a:pPr marL="228600" indent="-228600">
              <a:buAutoNum type="arabicPeriod"/>
            </a:pPr>
            <a:r>
              <a:rPr lang="es-MX" dirty="0"/>
              <a:t>Parestesias: - Es el primer síntoma en aparecer. - Primera indicación de isquemia nerviosa.  Hormigueo, quemadura, </a:t>
            </a:r>
            <a:r>
              <a:rPr lang="es-MX" dirty="0" err="1"/>
              <a:t>discrimación</a:t>
            </a:r>
            <a:r>
              <a:rPr lang="es-MX" dirty="0"/>
              <a:t> de 2 puntos. </a:t>
            </a:r>
          </a:p>
          <a:p>
            <a:pPr marL="228600" indent="-228600">
              <a:buAutoNum type="arabicPeriod"/>
            </a:pPr>
            <a:r>
              <a:rPr lang="es-MX" dirty="0"/>
              <a:t>Dolor (</a:t>
            </a:r>
            <a:r>
              <a:rPr lang="es-MX" dirty="0" err="1"/>
              <a:t>Pain</a:t>
            </a:r>
            <a:r>
              <a:rPr lang="es-MX" dirty="0"/>
              <a:t>): - Fuera de proporción al tipo de lesión. - Se exacerba por movimiento pasivo o por compresión directa del compartimento afectado. - Descrito como punzante o profundo, localizado o difuso. </a:t>
            </a:r>
          </a:p>
          <a:p>
            <a:pPr marL="228600" indent="-228600">
              <a:buAutoNum type="arabicPeriod"/>
            </a:pPr>
            <a:r>
              <a:rPr lang="es-MX" dirty="0"/>
              <a:t>Presión: - A la palpación el compartimento esta tenso y caliente. - La piel tensa y brillante. - La presión compartimental directa es mayor de 30 a 40 </a:t>
            </a:r>
            <a:r>
              <a:rPr lang="es-MX" dirty="0" err="1"/>
              <a:t>mmHg</a:t>
            </a:r>
            <a:r>
              <a:rPr lang="es-MX" dirty="0"/>
              <a:t> </a:t>
            </a:r>
            <a:endParaRPr lang="es-CO" dirty="0"/>
          </a:p>
          <a:p>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14</a:t>
            </a:fld>
            <a:endParaRPr lang="es-CO"/>
          </a:p>
        </p:txBody>
      </p:sp>
    </p:spTree>
    <p:extLst>
      <p:ext uri="{BB962C8B-B14F-4D97-AF65-F5344CB8AC3E}">
        <p14:creationId xmlns:p14="http://schemas.microsoft.com/office/powerpoint/2010/main" val="263492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 signos de </a:t>
            </a:r>
            <a:r>
              <a:rPr lang="es-CO" dirty="0" err="1"/>
              <a:t>cielítica</a:t>
            </a:r>
            <a:r>
              <a:rPr lang="es-CO" dirty="0"/>
              <a:t>. La diferencia es lo tenso del compartimento. Puede haber dolor desproporcionado, </a:t>
            </a:r>
            <a:r>
              <a:rPr lang="es-CO" dirty="0" err="1"/>
              <a:t>paresia</a:t>
            </a:r>
            <a:r>
              <a:rPr lang="es-CO" dirty="0"/>
              <a:t>, parestesias, hipoestesia. </a:t>
            </a:r>
          </a:p>
          <a:p>
            <a:r>
              <a:rPr lang="pt-BR" dirty="0"/>
              <a:t>- </a:t>
            </a:r>
            <a:r>
              <a:rPr lang="pt-BR" dirty="0" err="1"/>
              <a:t>Celulitis</a:t>
            </a:r>
            <a:r>
              <a:rPr lang="pt-BR" dirty="0"/>
              <a:t>. - </a:t>
            </a:r>
            <a:r>
              <a:rPr lang="pt-BR" dirty="0" err="1"/>
              <a:t>Osteomielitis</a:t>
            </a:r>
            <a:r>
              <a:rPr lang="pt-BR" dirty="0"/>
              <a:t>. - </a:t>
            </a:r>
            <a:r>
              <a:rPr lang="pt-BR" dirty="0" err="1"/>
              <a:t>Fractura</a:t>
            </a:r>
            <a:r>
              <a:rPr lang="pt-BR" dirty="0"/>
              <a:t> de </a:t>
            </a:r>
            <a:r>
              <a:rPr lang="pt-BR" dirty="0" err="1"/>
              <a:t>estrés</a:t>
            </a:r>
            <a:r>
              <a:rPr lang="pt-BR" dirty="0"/>
              <a:t>. - </a:t>
            </a:r>
            <a:r>
              <a:rPr lang="pt-BR" dirty="0" err="1"/>
              <a:t>Tenosinovitis</a:t>
            </a:r>
            <a:r>
              <a:rPr lang="pt-BR" dirty="0"/>
              <a:t>. - </a:t>
            </a:r>
            <a:r>
              <a:rPr lang="pt-BR" dirty="0" err="1"/>
              <a:t>Trombosis</a:t>
            </a:r>
            <a:r>
              <a:rPr lang="pt-BR" dirty="0"/>
              <a:t> venosa profunda. </a:t>
            </a:r>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15</a:t>
            </a:fld>
            <a:endParaRPr lang="es-CO"/>
          </a:p>
        </p:txBody>
      </p:sp>
    </p:spTree>
    <p:extLst>
      <p:ext uri="{BB962C8B-B14F-4D97-AF65-F5344CB8AC3E}">
        <p14:creationId xmlns:p14="http://schemas.microsoft.com/office/powerpoint/2010/main" val="4280393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Es clínico. Con lo signos y el EF se deben tomar decisiones. </a:t>
            </a:r>
          </a:p>
          <a:p>
            <a:r>
              <a:rPr lang="es-CO" dirty="0"/>
              <a:t>EL uso de otras medidas está para cuando los signo son poco fiables o en pacientes con alteración del estado de conciencia </a:t>
            </a:r>
          </a:p>
        </p:txBody>
      </p:sp>
      <p:sp>
        <p:nvSpPr>
          <p:cNvPr id="4" name="Marcador de número de diapositiva 3"/>
          <p:cNvSpPr>
            <a:spLocks noGrp="1"/>
          </p:cNvSpPr>
          <p:nvPr>
            <p:ph type="sldNum" sz="quarter" idx="5"/>
          </p:nvPr>
        </p:nvSpPr>
        <p:spPr/>
        <p:txBody>
          <a:bodyPr/>
          <a:lstStyle/>
          <a:p>
            <a:fld id="{73BDAE2F-321A-4712-8075-1E1B783DE128}" type="slidenum">
              <a:rPr lang="es-CO" smtClean="0"/>
              <a:t>16</a:t>
            </a:fld>
            <a:endParaRPr lang="es-CO"/>
          </a:p>
        </p:txBody>
      </p:sp>
    </p:spTree>
    <p:extLst>
      <p:ext uri="{BB962C8B-B14F-4D97-AF65-F5344CB8AC3E}">
        <p14:creationId xmlns:p14="http://schemas.microsoft.com/office/powerpoint/2010/main" val="3734076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 uso de la medición aislada de compartimento en ausencia de hallazgos clínicos sugestivos lleva a un sobrediagnóstico.</a:t>
            </a:r>
          </a:p>
          <a:p>
            <a:r>
              <a:rPr lang="es-CO" dirty="0"/>
              <a:t>Muy útil en paciente con alteración del estado de conciencia y lesiones de riesgo</a:t>
            </a:r>
          </a:p>
          <a:p>
            <a:r>
              <a:rPr lang="es-MX" dirty="0"/>
              <a:t>Uno o más síntomas del síndrome compartimental junto a factores de confusión (lesión </a:t>
            </a:r>
            <a:r>
              <a:rPr lang="es-MX" dirty="0" err="1"/>
              <a:t>neurológica,anestesia</a:t>
            </a:r>
            <a:r>
              <a:rPr lang="es-MX" dirty="0"/>
              <a:t> regional o medicación insuficiente). </a:t>
            </a:r>
          </a:p>
          <a:p>
            <a:r>
              <a:rPr lang="es-MX" dirty="0"/>
              <a:t>Ausencia de síntomas excepto aumento de dureza o inflamación de una extremidad en pacientes despierto en los que se realice anestesia regional para controlar el dolor postoperatorio. </a:t>
            </a:r>
          </a:p>
          <a:p>
            <a:r>
              <a:rPr lang="es-MX" dirty="0"/>
              <a:t>Hipotensión prolongada en una extremidad inflamada de dudosa dureza </a:t>
            </a:r>
          </a:p>
          <a:p>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17</a:t>
            </a:fld>
            <a:endParaRPr lang="es-CO"/>
          </a:p>
        </p:txBody>
      </p:sp>
    </p:spTree>
    <p:extLst>
      <p:ext uri="{BB962C8B-B14F-4D97-AF65-F5344CB8AC3E}">
        <p14:creationId xmlns:p14="http://schemas.microsoft.com/office/powerpoint/2010/main" val="418597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Mercurio. Se conecta una jeringa de 20cc a una vía y una extensión con una aguja calibre 18. Se aspira aire en el </a:t>
            </a:r>
            <a:r>
              <a:rPr lang="es-CO" dirty="0" err="1"/>
              <a:t>ébolo</a:t>
            </a:r>
            <a:r>
              <a:rPr lang="es-CO" dirty="0"/>
              <a:t> luego de introducirla en el salino hasta generar una columna de salino en la extensión. Posteriormente se agrega una extensión al otros lada paralelo a l extensión del salino donde está el manómetro. </a:t>
            </a:r>
          </a:p>
          <a:p>
            <a:r>
              <a:rPr lang="es-CO" dirty="0"/>
              <a:t>Se aplica la aguja sobre el compartimento y se hace presión suave en el émbolo. Cunado el salino entra al compartimento es cunado indirectamente sabremos cual es la verdadera presión del mismo. No se debe hacer de forma rápida porque no se obtendrá una medición real.  Siempre verificar que le manómetro esté bien calibrado. </a:t>
            </a:r>
          </a:p>
          <a:p>
            <a:r>
              <a:rPr lang="es-CO" dirty="0"/>
              <a:t>No es un método exacto pero es un reflejo de lo que está pasando, cuando hay dudas diagnósticas. </a:t>
            </a:r>
          </a:p>
          <a:p>
            <a:r>
              <a:rPr lang="es-CO" dirty="0"/>
              <a:t>La aguja debe estar bien posicionada. En compartimentos profundos como el posterior profundo y el glúteo se deben usar agujas de punción lumbar.</a:t>
            </a:r>
          </a:p>
          <a:p>
            <a:endParaRPr lang="es-CO" dirty="0"/>
          </a:p>
          <a:p>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18</a:t>
            </a:fld>
            <a:endParaRPr lang="es-CO"/>
          </a:p>
        </p:txBody>
      </p:sp>
    </p:spTree>
    <p:extLst>
      <p:ext uri="{BB962C8B-B14F-4D97-AF65-F5344CB8AC3E}">
        <p14:creationId xmlns:p14="http://schemas.microsoft.com/office/powerpoint/2010/main" val="4011275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Medición aislada de valores absolutos &gt;30 daba como resultado tasas de falsos positivos y negativos.  Se ha demostrado que con presiones entre 30 – 40 paciente pueden no tener síntomas ni signos de isquemia. </a:t>
            </a:r>
          </a:p>
          <a:p>
            <a:r>
              <a:rPr lang="es-MX" dirty="0"/>
              <a:t>Alrededor de los 30-35mmHg, la fascia alcanza su límite de distensión</a:t>
            </a:r>
          </a:p>
          <a:p>
            <a:r>
              <a:rPr lang="es-CO" dirty="0"/>
              <a:t>La presión en un concepto dinámico, por lo que la hipotensión podría disminuir el umbral crítico. Por eso se acepta el delta como medida para toma de decisiones </a:t>
            </a:r>
          </a:p>
        </p:txBody>
      </p:sp>
      <p:sp>
        <p:nvSpPr>
          <p:cNvPr id="4" name="Marcador de número de diapositiva 3"/>
          <p:cNvSpPr>
            <a:spLocks noGrp="1"/>
          </p:cNvSpPr>
          <p:nvPr>
            <p:ph type="sldNum" sz="quarter" idx="5"/>
          </p:nvPr>
        </p:nvSpPr>
        <p:spPr/>
        <p:txBody>
          <a:bodyPr/>
          <a:lstStyle/>
          <a:p>
            <a:fld id="{73BDAE2F-321A-4712-8075-1E1B783DE128}" type="slidenum">
              <a:rPr lang="es-CO" smtClean="0"/>
              <a:t>19</a:t>
            </a:fld>
            <a:endParaRPr lang="es-CO"/>
          </a:p>
        </p:txBody>
      </p:sp>
    </p:spTree>
    <p:extLst>
      <p:ext uri="{BB962C8B-B14F-4D97-AF65-F5344CB8AC3E}">
        <p14:creationId xmlns:p14="http://schemas.microsoft.com/office/powerpoint/2010/main" val="2575168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Hasta ahora sin un claro beneficio demostrado en su uso. Troponina y mioglobinuria son marcadores de daño muscular, que pueden elevarse solo con el trauma, no son directamente proporcionales. </a:t>
            </a:r>
          </a:p>
          <a:p>
            <a:r>
              <a:rPr lang="es-CO" dirty="0"/>
              <a:t>El lactato tomado de la vena femoral, es el único que tiene una recomendación moderada cuando está asociada a isquemia vascular. </a:t>
            </a:r>
          </a:p>
          <a:p>
            <a:r>
              <a:rPr lang="es-CO" dirty="0"/>
              <a:t>En consenso no se recomienda el uso de biomarcadores para orientar el diagnósticos de SC</a:t>
            </a:r>
          </a:p>
          <a:p>
            <a:r>
              <a:rPr lang="es-CO" dirty="0"/>
              <a:t>Tampoco se recomienda en el momento el uso de espectroscopia para diagnóstico de rutina, no  tiene estudios </a:t>
            </a:r>
            <a:r>
              <a:rPr lang="es-CO" dirty="0" err="1"/>
              <a:t>sufiencientes</a:t>
            </a:r>
            <a:r>
              <a:rPr lang="es-CO" dirty="0"/>
              <a:t> y está poco disponible (</a:t>
            </a:r>
            <a:r>
              <a:rPr lang="es-MX" dirty="0"/>
              <a:t>medición espectroscópica de la </a:t>
            </a:r>
            <a:r>
              <a:rPr lang="es-MX" dirty="0" err="1"/>
              <a:t>oxihemoglobina,siendo</a:t>
            </a:r>
            <a:r>
              <a:rPr lang="es-MX" dirty="0"/>
              <a:t> normal una saturación en el músculo de &gt;85%, valores por debajo de 60% tanto en animales como humanos a demostrado una adecuada correlación con el SC</a:t>
            </a:r>
            <a:r>
              <a:rPr lang="es-CO" dirty="0"/>
              <a:t>)</a:t>
            </a:r>
          </a:p>
        </p:txBody>
      </p:sp>
      <p:sp>
        <p:nvSpPr>
          <p:cNvPr id="4" name="Marcador de número de diapositiva 3"/>
          <p:cNvSpPr>
            <a:spLocks noGrp="1"/>
          </p:cNvSpPr>
          <p:nvPr>
            <p:ph type="sldNum" sz="quarter" idx="5"/>
          </p:nvPr>
        </p:nvSpPr>
        <p:spPr/>
        <p:txBody>
          <a:bodyPr/>
          <a:lstStyle/>
          <a:p>
            <a:fld id="{73BDAE2F-321A-4712-8075-1E1B783DE128}" type="slidenum">
              <a:rPr lang="es-CO" smtClean="0"/>
              <a:t>20</a:t>
            </a:fld>
            <a:endParaRPr lang="es-CO"/>
          </a:p>
        </p:txBody>
      </p:sp>
    </p:spTree>
    <p:extLst>
      <p:ext uri="{BB962C8B-B14F-4D97-AF65-F5344CB8AC3E}">
        <p14:creationId xmlns:p14="http://schemas.microsoft.com/office/powerpoint/2010/main" val="93300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Origen en tejido mesodérmico, que cubre el desarrollo de los </a:t>
            </a:r>
            <a:r>
              <a:rPr lang="es-MX" dirty="0" err="1"/>
              <a:t>organos</a:t>
            </a:r>
            <a:r>
              <a:rPr lang="es-MX" dirty="0"/>
              <a:t> en su origen por su intimo origen con el endodermo. </a:t>
            </a:r>
          </a:p>
          <a:p>
            <a:r>
              <a:rPr lang="es-MX" dirty="0"/>
              <a:t>Las fascias tienen una función de soporte, protección, amortiguación, intercambio, defensa y </a:t>
            </a:r>
            <a:r>
              <a:rPr lang="es-MX" dirty="0" err="1"/>
              <a:t>contro</a:t>
            </a:r>
            <a:r>
              <a:rPr lang="es-MX" dirty="0"/>
              <a:t> hemodinámico.</a:t>
            </a:r>
          </a:p>
          <a:p>
            <a:r>
              <a:rPr lang="es-MX" dirty="0"/>
              <a:t>Formadas por tejido conectivo denso y organizado con poca capacidad distensibilidad. Colágeno tipo III</a:t>
            </a:r>
          </a:p>
          <a:p>
            <a:r>
              <a:rPr lang="es-MX" dirty="0"/>
              <a:t>Sistema amplio que separa unos </a:t>
            </a:r>
            <a:r>
              <a:rPr lang="es-MX" dirty="0" err="1"/>
              <a:t>elemnetos</a:t>
            </a:r>
            <a:r>
              <a:rPr lang="es-MX" dirty="0"/>
              <a:t> de otros formando compartimentos. Hay </a:t>
            </a:r>
            <a:r>
              <a:rPr lang="es-MX" dirty="0" err="1"/>
              <a:t>superficlaes</a:t>
            </a:r>
            <a:r>
              <a:rPr lang="es-MX" dirty="0"/>
              <a:t>, intermedias y </a:t>
            </a:r>
            <a:r>
              <a:rPr lang="es-MX" dirty="0" err="1"/>
              <a:t>porfundas</a:t>
            </a:r>
            <a:r>
              <a:rPr lang="es-MX" dirty="0"/>
              <a:t>. </a:t>
            </a:r>
          </a:p>
          <a:p>
            <a:r>
              <a:rPr lang="es-MX" dirty="0"/>
              <a:t>La disposición de las fibras va a cumplir un papel fundamental, ya que estas se disponen de manera paralela a los planos de tensión, con el fin de absorber las fuerzas mecánicas que actúan a lo largo de su recorrido, controlando el grado de tensión.</a:t>
            </a:r>
          </a:p>
          <a:p>
            <a:r>
              <a:rPr lang="es-MX" dirty="0"/>
              <a:t>Ante un cambio de tensión abrupto, las fibras se retraen, haciendo aun menor la distensibilidad. </a:t>
            </a:r>
          </a:p>
          <a:p>
            <a:r>
              <a:rPr lang="es-MX" dirty="0"/>
              <a:t>En casos de aumentos repetidos y prolongados de baja intensidad, las fibras colágenas y al elastina cambian, haciendo más flexible la fascia. </a:t>
            </a:r>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3</a:t>
            </a:fld>
            <a:endParaRPr lang="es-CO"/>
          </a:p>
        </p:txBody>
      </p:sp>
    </p:spTree>
    <p:extLst>
      <p:ext uri="{BB962C8B-B14F-4D97-AF65-F5344CB8AC3E}">
        <p14:creationId xmlns:p14="http://schemas.microsoft.com/office/powerpoint/2010/main" val="3000014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21</a:t>
            </a:fld>
            <a:endParaRPr lang="es-CO"/>
          </a:p>
        </p:txBody>
      </p:sp>
    </p:spTree>
    <p:extLst>
      <p:ext uri="{BB962C8B-B14F-4D97-AF65-F5344CB8AC3E}">
        <p14:creationId xmlns:p14="http://schemas.microsoft.com/office/powerpoint/2010/main" val="3576781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No olvidar. Contexto de paciente politraumatizado, reanimación eficiente y aplicar ATLS</a:t>
            </a:r>
          </a:p>
          <a:p>
            <a:r>
              <a:rPr lang="es-CO" dirty="0"/>
              <a:t>Analgesia multimodal con </a:t>
            </a:r>
            <a:r>
              <a:rPr lang="es-CO" dirty="0" err="1"/>
              <a:t>opiodes</a:t>
            </a:r>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22</a:t>
            </a:fld>
            <a:endParaRPr lang="es-CO"/>
          </a:p>
        </p:txBody>
      </p:sp>
    </p:spTree>
    <p:extLst>
      <p:ext uri="{BB962C8B-B14F-4D97-AF65-F5344CB8AC3E}">
        <p14:creationId xmlns:p14="http://schemas.microsoft.com/office/powerpoint/2010/main" val="729945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Extremidad en posición neutra  ya que el colocarla por arriba o debajo del nivel del corazón impide la adecuada perfusión.</a:t>
            </a:r>
          </a:p>
          <a:p>
            <a:r>
              <a:rPr lang="es-MX" dirty="0"/>
              <a:t>Hipotensión: un aumento de la presión compartimental incluso &lt;30 </a:t>
            </a:r>
            <a:r>
              <a:rPr lang="es-MX" dirty="0" err="1"/>
              <a:t>mmHg</a:t>
            </a:r>
            <a:r>
              <a:rPr lang="es-MX" dirty="0"/>
              <a:t> en pacientes con presión arterial diastólica &lt;50 </a:t>
            </a:r>
            <a:r>
              <a:rPr lang="es-MX" dirty="0" err="1"/>
              <a:t>mmHg</a:t>
            </a:r>
            <a:r>
              <a:rPr lang="es-MX" dirty="0"/>
              <a:t> puede dar origen más fácilmente a un SC, al deteriorar seriamente la presión de perfusión.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 Reducción y fijación correcta de la fractura y sin mucha manipulación, para no agravar la lesión.</a:t>
            </a:r>
            <a:endParaRPr lang="es-CO" dirty="0"/>
          </a:p>
          <a:p>
            <a:r>
              <a:rPr lang="es-MX" dirty="0"/>
              <a:t>Diuresis: Reanimación agresiva para evitar falla renal. 100cc/</a:t>
            </a:r>
            <a:r>
              <a:rPr lang="es-MX" dirty="0" err="1"/>
              <a:t>hr</a:t>
            </a:r>
            <a:endParaRPr lang="es-MX" dirty="0"/>
          </a:p>
          <a:p>
            <a:r>
              <a:rPr lang="es-MX" dirty="0"/>
              <a:t>Analgesia</a:t>
            </a:r>
          </a:p>
          <a:p>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23</a:t>
            </a:fld>
            <a:endParaRPr lang="es-CO"/>
          </a:p>
        </p:txBody>
      </p:sp>
    </p:spTree>
    <p:extLst>
      <p:ext uri="{BB962C8B-B14F-4D97-AF65-F5344CB8AC3E}">
        <p14:creationId xmlns:p14="http://schemas.microsoft.com/office/powerpoint/2010/main" val="2434397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La fasciotomía comprende la incisión de la envoltura aponeurótica del compartimento, lo que permite que los tejidos se expandan sin restricciones y que la presión tisular caiga.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2 horas desde el diagnóstico, idealmente en las primeras 6 horas del trauma. </a:t>
            </a:r>
          </a:p>
          <a:p>
            <a:r>
              <a:rPr lang="es-CO" dirty="0"/>
              <a:t>Viabilidad: Color, contractilidad, consistencia, capacidad de sangrar. </a:t>
            </a:r>
            <a:r>
              <a:rPr lang="es-CO" dirty="0" err="1"/>
              <a:t>Debridamiento</a:t>
            </a:r>
            <a:r>
              <a:rPr lang="es-CO" dirty="0"/>
              <a:t> de musculo no viables para minimizar el riesgo de infección. </a:t>
            </a:r>
          </a:p>
          <a:p>
            <a:r>
              <a:rPr lang="es-CO" dirty="0" err="1"/>
              <a:t>Cpmpartimentos</a:t>
            </a:r>
            <a:r>
              <a:rPr lang="es-CO" dirty="0"/>
              <a:t>: pierna lateral y medial, muslo lateral y medial. Antebrazo, dorsal y volar, brazo anterior y posterior. </a:t>
            </a:r>
          </a:p>
        </p:txBody>
      </p:sp>
      <p:sp>
        <p:nvSpPr>
          <p:cNvPr id="4" name="Marcador de número de diapositiva 3"/>
          <p:cNvSpPr>
            <a:spLocks noGrp="1"/>
          </p:cNvSpPr>
          <p:nvPr>
            <p:ph type="sldNum" sz="quarter" idx="5"/>
          </p:nvPr>
        </p:nvSpPr>
        <p:spPr/>
        <p:txBody>
          <a:bodyPr/>
          <a:lstStyle/>
          <a:p>
            <a:fld id="{73BDAE2F-321A-4712-8075-1E1B783DE128}" type="slidenum">
              <a:rPr lang="es-CO" smtClean="0"/>
              <a:t>24</a:t>
            </a:fld>
            <a:endParaRPr lang="es-CO"/>
          </a:p>
        </p:txBody>
      </p:sp>
    </p:spTree>
    <p:extLst>
      <p:ext uri="{BB962C8B-B14F-4D97-AF65-F5344CB8AC3E}">
        <p14:creationId xmlns:p14="http://schemas.microsoft.com/office/powerpoint/2010/main" val="2202133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Cierre con sutura o grapas. Se deja cubierta con apósitos estériles o con </a:t>
            </a:r>
            <a:r>
              <a:rPr lang="es-CO" dirty="0" err="1"/>
              <a:t>viaflex</a:t>
            </a:r>
            <a:r>
              <a:rPr lang="es-CO"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Dicha sutura se debe volver a apretar a diario, a medida que se produzca la reducción de volumen de las masas musculares. El miembro se cubre con un apósito no adhesivo y se sitúa ligeramente elevado. Es frecuente que la aproximación de los bordes sea limitada, lo que obliga a realizar una cicatrización dirigida o un injerto de piel delgado.</a:t>
            </a:r>
          </a:p>
          <a:p>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25</a:t>
            </a:fld>
            <a:endParaRPr lang="es-CO"/>
          </a:p>
        </p:txBody>
      </p:sp>
    </p:spTree>
    <p:extLst>
      <p:ext uri="{BB962C8B-B14F-4D97-AF65-F5344CB8AC3E}">
        <p14:creationId xmlns:p14="http://schemas.microsoft.com/office/powerpoint/2010/main" val="1968491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Impaired neurologic function after lower extremity fasciotomy is described in 7% to 36% of injured limbs.</a:t>
            </a:r>
          </a:p>
          <a:p>
            <a:r>
              <a:rPr lang="en-US" dirty="0"/>
              <a:t>Wound infection occurs in 4% to 7% of extremity fasciotomies. Nonunion are reported to be higher compared with patients without compartment syndrome.</a:t>
            </a:r>
          </a:p>
          <a:p>
            <a:r>
              <a:rPr lang="en-US" dirty="0"/>
              <a:t>Compart: </a:t>
            </a:r>
            <a:r>
              <a:rPr lang="es-CO" dirty="0"/>
              <a:t>Alteraciones sensitivas , Paresia, Atrofia muscular, Falla renal, Contracturas. </a:t>
            </a:r>
          </a:p>
          <a:p>
            <a:r>
              <a:rPr lang="es-CO" dirty="0" err="1"/>
              <a:t>Fasc</a:t>
            </a:r>
            <a:r>
              <a:rPr lang="es-CO" dirty="0"/>
              <a:t>: </a:t>
            </a:r>
            <a:r>
              <a:rPr lang="es-CO" sz="1200" dirty="0"/>
              <a:t>Dolor crónico, Lesión neurológica, Infección, No unión </a:t>
            </a:r>
          </a:p>
          <a:p>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27</a:t>
            </a:fld>
            <a:endParaRPr lang="es-CO"/>
          </a:p>
        </p:txBody>
      </p:sp>
    </p:spTree>
    <p:extLst>
      <p:ext uri="{BB962C8B-B14F-4D97-AF65-F5344CB8AC3E}">
        <p14:creationId xmlns:p14="http://schemas.microsoft.com/office/powerpoint/2010/main" val="255436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Major amputation will be required in 5% to 21% of limbs treated with fasciotomy. Combined orthopedic and vascular injury, other severe injuries, and systemic factors may contribute to the need for amputation in severely injured patients</a:t>
            </a:r>
          </a:p>
          <a:p>
            <a:r>
              <a:rPr lang="en-US" dirty="0"/>
              <a:t>Combined orthopedic and vascular injury, other severe injuries, and systemic factors may contribute to the need for amputation in severely injured patients. </a:t>
            </a:r>
          </a:p>
          <a:p>
            <a:r>
              <a:rPr lang="en-US" dirty="0"/>
              <a:t>1. </a:t>
            </a:r>
            <a:r>
              <a:rPr lang="en-US" dirty="0" err="1"/>
              <a:t>Estudio</a:t>
            </a:r>
            <a:r>
              <a:rPr lang="en-US" dirty="0"/>
              <a:t> </a:t>
            </a:r>
            <a:r>
              <a:rPr lang="en-US" dirty="0" err="1"/>
              <a:t>restrospectivo</a:t>
            </a:r>
            <a:r>
              <a:rPr lang="en-US" dirty="0"/>
              <a:t> de cohorts. </a:t>
            </a:r>
            <a:r>
              <a:rPr lang="en-US" dirty="0" err="1"/>
              <a:t>Paciente</a:t>
            </a:r>
            <a:r>
              <a:rPr lang="en-US" dirty="0"/>
              <a:t> con SC que </a:t>
            </a:r>
            <a:r>
              <a:rPr lang="en-US" dirty="0" err="1"/>
              <a:t>fueron</a:t>
            </a:r>
            <a:r>
              <a:rPr lang="en-US" dirty="0"/>
              <a:t> </a:t>
            </a:r>
            <a:r>
              <a:rPr lang="en-US" dirty="0" err="1"/>
              <a:t>llevados</a:t>
            </a:r>
            <a:r>
              <a:rPr lang="en-US" dirty="0"/>
              <a:t> a fasciotomía. El </a:t>
            </a:r>
            <a:r>
              <a:rPr lang="en-US" dirty="0" err="1"/>
              <a:t>desenlance</a:t>
            </a:r>
            <a:r>
              <a:rPr lang="en-US" dirty="0"/>
              <a:t> es el </a:t>
            </a:r>
            <a:r>
              <a:rPr lang="en-US" dirty="0" err="1"/>
              <a:t>tiempo</a:t>
            </a:r>
            <a:r>
              <a:rPr lang="en-US" dirty="0"/>
              <a:t> </a:t>
            </a:r>
            <a:r>
              <a:rPr lang="en-US" dirty="0" err="1"/>
              <a:t>estimado</a:t>
            </a:r>
            <a:r>
              <a:rPr lang="en-US" dirty="0"/>
              <a:t> para la </a:t>
            </a:r>
            <a:r>
              <a:rPr lang="en-US" dirty="0" err="1"/>
              <a:t>misma</a:t>
            </a:r>
            <a:r>
              <a:rPr lang="en-US" dirty="0"/>
              <a:t> que </a:t>
            </a:r>
            <a:r>
              <a:rPr lang="en-US" dirty="0" err="1"/>
              <a:t>aumenta</a:t>
            </a:r>
            <a:r>
              <a:rPr lang="en-US" dirty="0"/>
              <a:t> el </a:t>
            </a:r>
            <a:r>
              <a:rPr lang="en-US" dirty="0" err="1"/>
              <a:t>riesgo</a:t>
            </a:r>
            <a:r>
              <a:rPr lang="en-US" dirty="0"/>
              <a:t> de </a:t>
            </a:r>
            <a:r>
              <a:rPr lang="en-US" dirty="0" err="1"/>
              <a:t>amputación</a:t>
            </a:r>
            <a:r>
              <a:rPr lang="en-US" dirty="0"/>
              <a:t>. No se </a:t>
            </a:r>
            <a:r>
              <a:rPr lang="en-US" dirty="0" err="1"/>
              <a:t>encontró</a:t>
            </a:r>
            <a:r>
              <a:rPr lang="en-US" dirty="0"/>
              <a:t> </a:t>
            </a:r>
            <a:r>
              <a:rPr lang="en-US" dirty="0" err="1"/>
              <a:t>relación</a:t>
            </a:r>
            <a:r>
              <a:rPr lang="en-US" dirty="0"/>
              <a:t> con el </a:t>
            </a:r>
            <a:r>
              <a:rPr lang="en-US" dirty="0" err="1"/>
              <a:t>tiempo</a:t>
            </a:r>
            <a:r>
              <a:rPr lang="en-US" dirty="0"/>
              <a:t> de fasciotomía, </a:t>
            </a:r>
            <a:r>
              <a:rPr lang="en-US" dirty="0" err="1"/>
              <a:t>incluso</a:t>
            </a:r>
            <a:r>
              <a:rPr lang="en-US" dirty="0"/>
              <a:t> </a:t>
            </a:r>
            <a:r>
              <a:rPr lang="en-US" dirty="0" err="1"/>
              <a:t>en</a:t>
            </a:r>
            <a:r>
              <a:rPr lang="en-US" dirty="0"/>
              <a:t> las </a:t>
            </a:r>
            <a:r>
              <a:rPr lang="en-US" dirty="0" err="1"/>
              <a:t>tardías</a:t>
            </a:r>
            <a:r>
              <a:rPr lang="en-US" dirty="0"/>
              <a:t>, el </a:t>
            </a:r>
            <a:r>
              <a:rPr lang="en-US" dirty="0" err="1"/>
              <a:t>riesgo</a:t>
            </a:r>
            <a:r>
              <a:rPr lang="en-US" dirty="0"/>
              <a:t> de la </a:t>
            </a:r>
            <a:r>
              <a:rPr lang="en-US" dirty="0" err="1"/>
              <a:t>misma</a:t>
            </a:r>
            <a:r>
              <a:rPr lang="en-US" dirty="0"/>
              <a:t> solo </a:t>
            </a:r>
            <a:r>
              <a:rPr lang="en-US" dirty="0" err="1"/>
              <a:t>aumento</a:t>
            </a:r>
            <a:r>
              <a:rPr lang="en-US" dirty="0"/>
              <a:t> con </a:t>
            </a:r>
            <a:r>
              <a:rPr lang="en-US" dirty="0" err="1"/>
              <a:t>factores</a:t>
            </a:r>
            <a:r>
              <a:rPr lang="en-US" dirty="0"/>
              <a:t> del </a:t>
            </a:r>
            <a:r>
              <a:rPr lang="en-US" dirty="0" err="1"/>
              <a:t>paciente</a:t>
            </a:r>
            <a:r>
              <a:rPr lang="en-US" dirty="0"/>
              <a:t> </a:t>
            </a:r>
            <a:r>
              <a:rPr lang="en-US" dirty="0" err="1"/>
              <a:t>como</a:t>
            </a:r>
            <a:r>
              <a:rPr lang="en-US" dirty="0"/>
              <a:t> las </a:t>
            </a:r>
            <a:r>
              <a:rPr lang="en-US" dirty="0" err="1"/>
              <a:t>comobrolidades</a:t>
            </a:r>
            <a:r>
              <a:rPr lang="en-US" dirty="0"/>
              <a:t>, la Hb, la </a:t>
            </a:r>
            <a:r>
              <a:rPr lang="en-US" dirty="0" err="1"/>
              <a:t>coagulopatía</a:t>
            </a:r>
            <a:r>
              <a:rPr lang="en-US" dirty="0"/>
              <a:t> o el trauma de </a:t>
            </a:r>
            <a:r>
              <a:rPr lang="en-US" dirty="0" err="1"/>
              <a:t>alta</a:t>
            </a:r>
            <a:r>
              <a:rPr lang="en-US" dirty="0"/>
              <a:t> </a:t>
            </a:r>
            <a:r>
              <a:rPr lang="en-US" dirty="0" err="1"/>
              <a:t>energía</a:t>
            </a:r>
            <a:r>
              <a:rPr lang="en-US" dirty="0"/>
              <a:t>. </a:t>
            </a:r>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28</a:t>
            </a:fld>
            <a:endParaRPr lang="es-CO"/>
          </a:p>
        </p:txBody>
      </p:sp>
    </p:spTree>
    <p:extLst>
      <p:ext uri="{BB962C8B-B14F-4D97-AF65-F5344CB8AC3E}">
        <p14:creationId xmlns:p14="http://schemas.microsoft.com/office/powerpoint/2010/main" val="3138323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Alto índice de sospecha, teniendo en cuenta factores de riesgo más importantes y las características </a:t>
            </a:r>
            <a:r>
              <a:rPr lang="es-CO" dirty="0" err="1"/>
              <a:t>clíncias</a:t>
            </a:r>
            <a:r>
              <a:rPr lang="es-CO" dirty="0"/>
              <a:t> </a:t>
            </a:r>
            <a:r>
              <a:rPr lang="es-CO" dirty="0" err="1"/>
              <a:t>rleevantes</a:t>
            </a:r>
            <a:r>
              <a:rPr lang="es-CO" dirty="0"/>
              <a:t>. </a:t>
            </a:r>
          </a:p>
          <a:p>
            <a:r>
              <a:rPr lang="es-CO" dirty="0" err="1"/>
              <a:t>Dx</a:t>
            </a:r>
            <a:r>
              <a:rPr lang="es-CO" dirty="0"/>
              <a:t> clínico, saber que existen ayudas complementarias y saber cuando usarlas. </a:t>
            </a:r>
          </a:p>
          <a:p>
            <a:r>
              <a:rPr lang="es-CO" dirty="0"/>
              <a:t>El tratamiento es </a:t>
            </a:r>
            <a:r>
              <a:rPr lang="es-CO" dirty="0" err="1"/>
              <a:t>qx</a:t>
            </a:r>
            <a:r>
              <a:rPr lang="es-CO" dirty="0"/>
              <a:t>, pero siempre con reanimación óptima, quitar vendajes y dar analgesia. </a:t>
            </a:r>
          </a:p>
          <a:p>
            <a:r>
              <a:rPr lang="es-CO" dirty="0"/>
              <a:t>Complicaciones neurológicas y el riesgo de infección, prevenir y considerar rehabilitación oportuna. </a:t>
            </a:r>
          </a:p>
          <a:p>
            <a:r>
              <a:rPr lang="es-CO" dirty="0"/>
              <a:t> </a:t>
            </a:r>
          </a:p>
        </p:txBody>
      </p:sp>
      <p:sp>
        <p:nvSpPr>
          <p:cNvPr id="4" name="Marcador de número de diapositiva 3"/>
          <p:cNvSpPr>
            <a:spLocks noGrp="1"/>
          </p:cNvSpPr>
          <p:nvPr>
            <p:ph type="sldNum" sz="quarter" idx="5"/>
          </p:nvPr>
        </p:nvSpPr>
        <p:spPr/>
        <p:txBody>
          <a:bodyPr/>
          <a:lstStyle/>
          <a:p>
            <a:fld id="{73BDAE2F-321A-4712-8075-1E1B783DE128}" type="slidenum">
              <a:rPr lang="es-CO" smtClean="0"/>
              <a:t>29</a:t>
            </a:fld>
            <a:endParaRPr lang="es-CO"/>
          </a:p>
        </p:txBody>
      </p:sp>
    </p:spTree>
    <p:extLst>
      <p:ext uri="{BB962C8B-B14F-4D97-AF65-F5344CB8AC3E}">
        <p14:creationId xmlns:p14="http://schemas.microsoft.com/office/powerpoint/2010/main" val="399929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t>Las primeras descripciones fueron hechas por </a:t>
            </a:r>
            <a:r>
              <a:rPr lang="es-CO" sz="1200" i="1" dirty="0"/>
              <a:t>Richard </a:t>
            </a:r>
            <a:r>
              <a:rPr lang="es-CO" sz="1200" i="1" dirty="0" err="1"/>
              <a:t>Von</a:t>
            </a:r>
            <a:r>
              <a:rPr lang="es-CO" sz="1200" i="1" dirty="0"/>
              <a:t> Volkmann</a:t>
            </a:r>
            <a:r>
              <a:rPr lang="es-CO" sz="1200" dirty="0"/>
              <a:t> en 1881. Contractura postraumática asociada a isquemia. </a:t>
            </a:r>
            <a:endParaRPr lang="es-MX"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kern="1200" dirty="0">
                <a:solidFill>
                  <a:schemeClr val="tx1"/>
                </a:solidFill>
                <a:effectLst/>
                <a:latin typeface="+mn-lt"/>
                <a:ea typeface="+mn-ea"/>
                <a:cs typeface="+mn-cs"/>
              </a:rPr>
              <a:t>Volkmann: retracciones musculares, parálisis nerviosas y rigidez articular. Consecuencia de una retracción fibrosa de la necrosis muscular</a:t>
            </a:r>
            <a:endParaRPr lang="es-CO" dirty="0"/>
          </a:p>
          <a:p>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4</a:t>
            </a:fld>
            <a:endParaRPr lang="es-CO"/>
          </a:p>
        </p:txBody>
      </p:sp>
    </p:spTree>
    <p:extLst>
      <p:ext uri="{BB962C8B-B14F-4D97-AF65-F5344CB8AC3E}">
        <p14:creationId xmlns:p14="http://schemas.microsoft.com/office/powerpoint/2010/main" val="3215105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i="1" dirty="0"/>
              <a:t>Paul N. </a:t>
            </a:r>
            <a:r>
              <a:rPr lang="es-CO" i="1" dirty="0" err="1"/>
              <a:t>Jepson</a:t>
            </a:r>
            <a:r>
              <a:rPr lang="es-CO" dirty="0"/>
              <a:t> – 1921: comienzan trabajos experimentales donde se demuestra la contractura como consecuencia de la isquemia. Mejoría con la reperfusión.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Normal </a:t>
            </a:r>
            <a:r>
              <a:rPr lang="es-CO" dirty="0" err="1"/>
              <a:t>Rich</a:t>
            </a:r>
            <a:r>
              <a:rPr lang="es-CO" dirty="0"/>
              <a:t>: </a:t>
            </a:r>
            <a:r>
              <a:rPr lang="es-CO" dirty="0" err="1"/>
              <a:t>Cx</a:t>
            </a:r>
            <a:r>
              <a:rPr lang="es-CO" dirty="0"/>
              <a:t> vascular que luego de su experiencia en vietnam, introduce el concepto de la </a:t>
            </a:r>
            <a:r>
              <a:rPr lang="es-CO" dirty="0" err="1"/>
              <a:t>fasciotomia</a:t>
            </a:r>
            <a:r>
              <a:rPr lang="es-CO" dirty="0"/>
              <a:t> como manejo de rutina del </a:t>
            </a:r>
            <a:r>
              <a:rPr lang="es-CO" dirty="0" err="1"/>
              <a:t>sx</a:t>
            </a:r>
            <a:r>
              <a:rPr lang="es-CO" dirty="0"/>
              <a:t> </a:t>
            </a:r>
            <a:r>
              <a:rPr lang="es-CO" dirty="0" err="1"/>
              <a:t>comparitmental</a:t>
            </a:r>
            <a:r>
              <a:rPr lang="es-CO" dirty="0"/>
              <a:t> en trauma, antes de llegar a la contractura y evitar la amputación. </a:t>
            </a:r>
          </a:p>
          <a:p>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5</a:t>
            </a:fld>
            <a:endParaRPr lang="es-CO"/>
          </a:p>
        </p:txBody>
      </p:sp>
    </p:spTree>
    <p:extLst>
      <p:ext uri="{BB962C8B-B14F-4D97-AF65-F5344CB8AC3E}">
        <p14:creationId xmlns:p14="http://schemas.microsoft.com/office/powerpoint/2010/main" val="181270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Compresión: Vendaje apretado o yeso, escara por quemadura, torniquete, posición inadecuada en </a:t>
            </a:r>
            <a:r>
              <a:rPr lang="es-CO" dirty="0" err="1"/>
              <a:t>cx</a:t>
            </a:r>
            <a:r>
              <a:rPr lang="es-CO" dirty="0"/>
              <a:t>, cierre de defectos fasciales, uso de medias </a:t>
            </a:r>
            <a:r>
              <a:rPr lang="es-CO" dirty="0" err="1"/>
              <a:t>antishock</a:t>
            </a:r>
            <a:endParaRPr lang="es-CO" dirty="0"/>
          </a:p>
          <a:p>
            <a:r>
              <a:rPr lang="es-CO" dirty="0"/>
              <a:t>Incremento del contenido: Hemorragia por trauma, coagulopatía</a:t>
            </a:r>
          </a:p>
          <a:p>
            <a:r>
              <a:rPr lang="es-CO" dirty="0"/>
              <a:t>Edema: Isquemia reperfusión, quemadura eléctrica, TVP, ejercicio, síndrome nefrótico, convulsiones, tetania. </a:t>
            </a:r>
            <a:r>
              <a:rPr lang="es-CO" dirty="0" err="1"/>
              <a:t>Cx</a:t>
            </a:r>
            <a:r>
              <a:rPr lang="es-CO" dirty="0"/>
              <a:t> ortopédica (Procedimientos en tibia y OS en general). Asociado a accidente ofídico. </a:t>
            </a:r>
          </a:p>
          <a:p>
            <a:r>
              <a:rPr lang="es-CO" dirty="0"/>
              <a:t>Iatrogenia y otros: Infusión en el compartimento, compresión externa </a:t>
            </a:r>
            <a:r>
              <a:rPr lang="es-CO" dirty="0" err="1"/>
              <a:t>antishock</a:t>
            </a:r>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6</a:t>
            </a:fld>
            <a:endParaRPr lang="es-CO"/>
          </a:p>
        </p:txBody>
      </p:sp>
    </p:spTree>
    <p:extLst>
      <p:ext uri="{BB962C8B-B14F-4D97-AF65-F5344CB8AC3E}">
        <p14:creationId xmlns:p14="http://schemas.microsoft.com/office/powerpoint/2010/main" val="174090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70% de los casos son asociados a traumas contusos. </a:t>
            </a:r>
            <a:r>
              <a:rPr lang="es-CO" sz="1200" dirty="0"/>
              <a:t>30% sin tener fractura. </a:t>
            </a:r>
            <a:endParaRPr lang="es-CO" dirty="0"/>
          </a:p>
          <a:p>
            <a:r>
              <a:rPr lang="es-CO" dirty="0"/>
              <a:t>Un tasa de incidencia en hombres de 7:1. </a:t>
            </a:r>
          </a:p>
          <a:p>
            <a:r>
              <a:rPr lang="es-CO" dirty="0"/>
              <a:t>Traumas extensos de tejidos blandos, sin fracturas, pueden generar </a:t>
            </a:r>
            <a:r>
              <a:rPr lang="es-CO" dirty="0" err="1"/>
              <a:t>sx</a:t>
            </a:r>
            <a:r>
              <a:rPr lang="es-CO" dirty="0"/>
              <a:t> compartimental por </a:t>
            </a:r>
            <a:r>
              <a:rPr lang="es-CO" dirty="0" err="1"/>
              <a:t>mionecrosis</a:t>
            </a:r>
            <a:r>
              <a:rPr lang="es-CO" dirty="0"/>
              <a:t> local. Armas de carga </a:t>
            </a:r>
            <a:r>
              <a:rPr lang="es-CO" dirty="0" err="1"/>
              <a:t>multiples</a:t>
            </a:r>
            <a:r>
              <a:rPr lang="es-CO" dirty="0"/>
              <a:t>, quemaduras </a:t>
            </a:r>
            <a:r>
              <a:rPr lang="es-CO" dirty="0" err="1"/>
              <a:t>elétricas</a:t>
            </a:r>
            <a:r>
              <a:rPr lang="es-CO" dirty="0"/>
              <a:t> o circulares. </a:t>
            </a:r>
          </a:p>
          <a:p>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7</a:t>
            </a:fld>
            <a:endParaRPr lang="es-CO"/>
          </a:p>
        </p:txBody>
      </p:sp>
    </p:spTree>
    <p:extLst>
      <p:ext uri="{BB962C8B-B14F-4D97-AF65-F5344CB8AC3E}">
        <p14:creationId xmlns:p14="http://schemas.microsoft.com/office/powerpoint/2010/main" val="391388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36% de debe a fractura tibial y el 9,8 % a fractura de radio distal. En adultos. </a:t>
            </a:r>
          </a:p>
          <a:p>
            <a:r>
              <a:rPr lang="es-MX" dirty="0"/>
              <a:t>En niños la epidemiología es diferente. Las lesiones más frecuentemente asociadas son las fracturas supracondíleas y las fracturas de antebrazo. </a:t>
            </a:r>
            <a:endParaRPr lang="es-CO" dirty="0"/>
          </a:p>
          <a:p>
            <a:r>
              <a:rPr lang="es-CO" sz="1200" dirty="0"/>
              <a:t>Localizaciones más comunes son la pierna y el antebrazo; asociado a  fracturas de tibia diafisarias y fracturas de radio distal. </a:t>
            </a:r>
          </a:p>
          <a:p>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8</a:t>
            </a:fld>
            <a:endParaRPr lang="es-CO"/>
          </a:p>
        </p:txBody>
      </p:sp>
    </p:spTree>
    <p:extLst>
      <p:ext uri="{BB962C8B-B14F-4D97-AF65-F5344CB8AC3E}">
        <p14:creationId xmlns:p14="http://schemas.microsoft.com/office/powerpoint/2010/main" val="3471982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miembros inferiores lo más frecuente es el compartimento anterior de la pierna seguido del lateral, posterior profundo y superficial. </a:t>
            </a:r>
          </a:p>
          <a:p>
            <a:r>
              <a:rPr lang="es-CO" dirty="0"/>
              <a:t>Sin importar que </a:t>
            </a:r>
            <a:r>
              <a:rPr lang="es-CO" dirty="0" err="1"/>
              <a:t>soloe</a:t>
            </a:r>
            <a:r>
              <a:rPr lang="es-CO" dirty="0"/>
              <a:t> </a:t>
            </a:r>
            <a:r>
              <a:rPr lang="es-CO" dirty="0" err="1"/>
              <a:t>ste</a:t>
            </a:r>
            <a:r>
              <a:rPr lang="es-CO" dirty="0"/>
              <a:t> uno afectado, siempre se deben liberar todos en las </a:t>
            </a:r>
            <a:r>
              <a:rPr lang="es-CO" dirty="0" err="1"/>
              <a:t>fasciotomias</a:t>
            </a:r>
            <a:r>
              <a:rPr lang="es-CO" dirty="0"/>
              <a:t> para garantizar adecuada perfusión de los tejidos. </a:t>
            </a:r>
          </a:p>
        </p:txBody>
      </p:sp>
      <p:sp>
        <p:nvSpPr>
          <p:cNvPr id="4" name="Marcador de número de diapositiva 3"/>
          <p:cNvSpPr>
            <a:spLocks noGrp="1"/>
          </p:cNvSpPr>
          <p:nvPr>
            <p:ph type="sldNum" sz="quarter" idx="5"/>
          </p:nvPr>
        </p:nvSpPr>
        <p:spPr/>
        <p:txBody>
          <a:bodyPr/>
          <a:lstStyle/>
          <a:p>
            <a:fld id="{73BDAE2F-321A-4712-8075-1E1B783DE128}" type="slidenum">
              <a:rPr lang="es-CO" smtClean="0"/>
              <a:t>9</a:t>
            </a:fld>
            <a:endParaRPr lang="es-CO"/>
          </a:p>
        </p:txBody>
      </p:sp>
    </p:spTree>
    <p:extLst>
      <p:ext uri="{BB962C8B-B14F-4D97-AF65-F5344CB8AC3E}">
        <p14:creationId xmlns:p14="http://schemas.microsoft.com/office/powerpoint/2010/main" val="844279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kern="1200" dirty="0">
                <a:solidFill>
                  <a:schemeClr val="tx1"/>
                </a:solidFill>
                <a:effectLst/>
                <a:latin typeface="+mn-lt"/>
                <a:ea typeface="+mn-ea"/>
                <a:cs typeface="+mn-cs"/>
              </a:rPr>
              <a:t>Cuando la presión se eleva en el interior de un compartimento, las presiones venosas aumentan correlativamente, lo que provoca una reducción del gradiente de presión arteriovenosa que, a su vez, da lugar a una disminución, o incluso una supresión, de la perfusión arterial local. Produce edema del compartimento. </a:t>
            </a:r>
          </a:p>
          <a:p>
            <a:endParaRPr lang="es-CO" dirty="0"/>
          </a:p>
        </p:txBody>
      </p:sp>
      <p:sp>
        <p:nvSpPr>
          <p:cNvPr id="4" name="Marcador de número de diapositiva 3"/>
          <p:cNvSpPr>
            <a:spLocks noGrp="1"/>
          </p:cNvSpPr>
          <p:nvPr>
            <p:ph type="sldNum" sz="quarter" idx="5"/>
          </p:nvPr>
        </p:nvSpPr>
        <p:spPr/>
        <p:txBody>
          <a:bodyPr/>
          <a:lstStyle/>
          <a:p>
            <a:fld id="{73BDAE2F-321A-4712-8075-1E1B783DE128}" type="slidenum">
              <a:rPr lang="es-CO" smtClean="0"/>
              <a:t>10</a:t>
            </a:fld>
            <a:endParaRPr lang="es-CO"/>
          </a:p>
        </p:txBody>
      </p:sp>
    </p:spTree>
    <p:extLst>
      <p:ext uri="{BB962C8B-B14F-4D97-AF65-F5344CB8AC3E}">
        <p14:creationId xmlns:p14="http://schemas.microsoft.com/office/powerpoint/2010/main" val="1378061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047A-6EC4-4A2D-B8AF-4C5A172A4703}"/>
              </a:ext>
            </a:extLst>
          </p:cNvPr>
          <p:cNvSpPr>
            <a:spLocks noGrp="1"/>
          </p:cNvSpPr>
          <p:nvPr>
            <p:ph type="ctrTitle"/>
          </p:nvPr>
        </p:nvSpPr>
        <p:spPr>
          <a:xfrm>
            <a:off x="1524000" y="914972"/>
            <a:ext cx="9144000" cy="2387600"/>
          </a:xfrm>
        </p:spPr>
        <p:txBody>
          <a:bodyPr anchor="b">
            <a:normAutofit/>
          </a:bodyPr>
          <a:lstStyle>
            <a:lvl1pPr algn="ct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Subtitle 2">
            <a:extLst>
              <a:ext uri="{FF2B5EF4-FFF2-40B4-BE49-F238E27FC236}">
                <a16:creationId xmlns:a16="http://schemas.microsoft.com/office/drawing/2014/main" id="{FC012E75-5901-4AB9-BA44-79DAC562EF0C}"/>
              </a:ext>
            </a:extLst>
          </p:cNvPr>
          <p:cNvSpPr>
            <a:spLocks noGrp="1"/>
          </p:cNvSpPr>
          <p:nvPr>
            <p:ph type="subTitle" idx="1"/>
          </p:nvPr>
        </p:nvSpPr>
        <p:spPr>
          <a:xfrm>
            <a:off x="1524000" y="3394647"/>
            <a:ext cx="9144000" cy="1655762"/>
          </a:xfrm>
        </p:spPr>
        <p:txBody>
          <a:bodyPr/>
          <a:lstStyle>
            <a:lvl1pPr marL="0" indent="0" algn="ctr">
              <a:buNone/>
              <a:defRPr sz="2400">
                <a:solidFill>
                  <a:srgbClr val="152B48"/>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sp>
        <p:nvSpPr>
          <p:cNvPr id="7" name="Footer Placeholder 5">
            <a:extLst>
              <a:ext uri="{FF2B5EF4-FFF2-40B4-BE49-F238E27FC236}">
                <a16:creationId xmlns:a16="http://schemas.microsoft.com/office/drawing/2014/main" id="{CF14C973-513F-41DA-A3AB-77550ECE20FC}"/>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05721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8FCC-6E3B-47E9-801A-B6268B66FB53}"/>
              </a:ext>
            </a:extLst>
          </p:cNvPr>
          <p:cNvSpPr>
            <a:spLocks noGrp="1"/>
          </p:cNvSpPr>
          <p:nvPr>
            <p:ph type="title"/>
          </p:nvPr>
        </p:nvSpPr>
        <p:spPr>
          <a:xfrm>
            <a:off x="838200" y="365126"/>
            <a:ext cx="10515600" cy="79437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6E60BF2F-53A6-45FA-BA44-A39B9CD76850}"/>
              </a:ext>
            </a:extLst>
          </p:cNvPr>
          <p:cNvSpPr>
            <a:spLocks noGrp="1"/>
          </p:cNvSpPr>
          <p:nvPr>
            <p:ph type="body" orient="vert" idx="1"/>
          </p:nvPr>
        </p:nvSpPr>
        <p:spPr>
          <a:xfrm>
            <a:off x="838200" y="1263193"/>
            <a:ext cx="10515600" cy="3874416"/>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84837F9C-EF2D-4624-8666-D15412D81961}"/>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53353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1AAF6-645E-45DB-88C5-B685DED37FB1}"/>
              </a:ext>
            </a:extLst>
          </p:cNvPr>
          <p:cNvSpPr>
            <a:spLocks noGrp="1"/>
          </p:cNvSpPr>
          <p:nvPr>
            <p:ph type="title" orient="vert"/>
          </p:nvPr>
        </p:nvSpPr>
        <p:spPr>
          <a:xfrm>
            <a:off x="8724900" y="365125"/>
            <a:ext cx="2628900" cy="5008153"/>
          </a:xfrm>
        </p:spPr>
        <p:txBody>
          <a:bodyPr vert="eaVert"/>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A7EA42E8-4EE7-4CDB-82E1-0D6F70FB5ED3}"/>
              </a:ext>
            </a:extLst>
          </p:cNvPr>
          <p:cNvSpPr>
            <a:spLocks noGrp="1"/>
          </p:cNvSpPr>
          <p:nvPr>
            <p:ph type="body" orient="vert" idx="1"/>
          </p:nvPr>
        </p:nvSpPr>
        <p:spPr>
          <a:xfrm>
            <a:off x="838200" y="365125"/>
            <a:ext cx="7734300" cy="5008153"/>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16C949A-1DB0-484C-B83A-73B793034BC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06084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07E2-18A0-4E89-8129-4F3B4CE59C57}"/>
              </a:ext>
            </a:extLst>
          </p:cNvPr>
          <p:cNvSpPr>
            <a:spLocks noGrp="1"/>
          </p:cNvSpPr>
          <p:nvPr>
            <p:ph type="title"/>
          </p:nvPr>
        </p:nvSpPr>
        <p:spPr>
          <a:xfrm>
            <a:off x="838200" y="487676"/>
            <a:ext cx="10515600" cy="1325563"/>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57CE751E-DC67-45AE-AC21-1BAF627AD1E8}"/>
              </a:ext>
            </a:extLst>
          </p:cNvPr>
          <p:cNvSpPr>
            <a:spLocks noGrp="1"/>
          </p:cNvSpPr>
          <p:nvPr>
            <p:ph idx="1"/>
          </p:nvPr>
        </p:nvSpPr>
        <p:spPr>
          <a:xfrm>
            <a:off x="838200" y="1948176"/>
            <a:ext cx="10515600" cy="3142301"/>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B8CF820-BA39-44DA-B961-85651CA30197}"/>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8618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EBAD-7D2B-47CB-80B5-6403037F04E3}"/>
              </a:ext>
            </a:extLst>
          </p:cNvPr>
          <p:cNvSpPr>
            <a:spLocks noGrp="1"/>
          </p:cNvSpPr>
          <p:nvPr>
            <p:ph type="title"/>
          </p:nvPr>
        </p:nvSpPr>
        <p:spPr>
          <a:xfrm>
            <a:off x="831850" y="616229"/>
            <a:ext cx="10515600" cy="2852737"/>
          </a:xfrm>
        </p:spPr>
        <p:txBody>
          <a:bodyPr anchor="b"/>
          <a:lstStyle>
            <a:lvl1pP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FA489C9-371B-45E3-A6DB-E33EE1A30E07}"/>
              </a:ext>
            </a:extLst>
          </p:cNvPr>
          <p:cNvSpPr>
            <a:spLocks noGrp="1"/>
          </p:cNvSpPr>
          <p:nvPr>
            <p:ph type="body" idx="1"/>
          </p:nvPr>
        </p:nvSpPr>
        <p:spPr>
          <a:xfrm>
            <a:off x="831850" y="3495954"/>
            <a:ext cx="10515600" cy="1500187"/>
          </a:xfrm>
        </p:spPr>
        <p:txBody>
          <a:bodyPr/>
          <a:lstStyle>
            <a:lvl1pPr marL="0" indent="0">
              <a:buNone/>
              <a:defRPr sz="2400">
                <a:solidFill>
                  <a:srgbClr val="152B48"/>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Footer Placeholder 5">
            <a:extLst>
              <a:ext uri="{FF2B5EF4-FFF2-40B4-BE49-F238E27FC236}">
                <a16:creationId xmlns:a16="http://schemas.microsoft.com/office/drawing/2014/main" id="{0029BDD4-EE3B-47E9-A956-B5F90223CD25}"/>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3684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702F-78D2-4AF1-983C-DA18C98DF5D1}"/>
              </a:ext>
            </a:extLst>
          </p:cNvPr>
          <p:cNvSpPr>
            <a:spLocks noGrp="1"/>
          </p:cNvSpPr>
          <p:nvPr>
            <p:ph type="title"/>
          </p:nvPr>
        </p:nvSpPr>
        <p:spPr>
          <a:xfrm>
            <a:off x="838200" y="365126"/>
            <a:ext cx="10515600" cy="747238"/>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F6D59DBA-9112-4EFB-B9A3-F8978A8B1C16}"/>
              </a:ext>
            </a:extLst>
          </p:cNvPr>
          <p:cNvSpPr>
            <a:spLocks noGrp="1"/>
          </p:cNvSpPr>
          <p:nvPr>
            <p:ph sz="half" idx="1"/>
          </p:nvPr>
        </p:nvSpPr>
        <p:spPr>
          <a:xfrm>
            <a:off x="838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Content Placeholder 3">
            <a:extLst>
              <a:ext uri="{FF2B5EF4-FFF2-40B4-BE49-F238E27FC236}">
                <a16:creationId xmlns:a16="http://schemas.microsoft.com/office/drawing/2014/main" id="{4FA2B617-1355-47D0-8D4F-5AC8EDA4C1CE}"/>
              </a:ext>
            </a:extLst>
          </p:cNvPr>
          <p:cNvSpPr>
            <a:spLocks noGrp="1"/>
          </p:cNvSpPr>
          <p:nvPr>
            <p:ph sz="half" idx="2"/>
          </p:nvPr>
        </p:nvSpPr>
        <p:spPr>
          <a:xfrm>
            <a:off x="6172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Footer Placeholder 5">
            <a:extLst>
              <a:ext uri="{FF2B5EF4-FFF2-40B4-BE49-F238E27FC236}">
                <a16:creationId xmlns:a16="http://schemas.microsoft.com/office/drawing/2014/main" id="{F552D606-F212-4585-9FAA-747E2569E2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5920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B48D-F53C-414C-84D0-89B177ABFD6D}"/>
              </a:ext>
            </a:extLst>
          </p:cNvPr>
          <p:cNvSpPr>
            <a:spLocks noGrp="1"/>
          </p:cNvSpPr>
          <p:nvPr>
            <p:ph type="title"/>
          </p:nvPr>
        </p:nvSpPr>
        <p:spPr>
          <a:xfrm>
            <a:off x="839788" y="365126"/>
            <a:ext cx="10515600" cy="82391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02994F5-3A06-471D-814D-DC1C1A451C8D}"/>
              </a:ext>
            </a:extLst>
          </p:cNvPr>
          <p:cNvSpPr>
            <a:spLocks noGrp="1"/>
          </p:cNvSpPr>
          <p:nvPr>
            <p:ph type="body" idx="1"/>
          </p:nvPr>
        </p:nvSpPr>
        <p:spPr>
          <a:xfrm>
            <a:off x="839788" y="1266385"/>
            <a:ext cx="5157787"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226751E4-B757-4C66-94E7-CE7C811370DE}"/>
              </a:ext>
            </a:extLst>
          </p:cNvPr>
          <p:cNvSpPr>
            <a:spLocks noGrp="1"/>
          </p:cNvSpPr>
          <p:nvPr>
            <p:ph sz="half" idx="2"/>
          </p:nvPr>
        </p:nvSpPr>
        <p:spPr>
          <a:xfrm>
            <a:off x="839788" y="2090296"/>
            <a:ext cx="5157787" cy="3332455"/>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5" name="Text Placeholder 4">
            <a:extLst>
              <a:ext uri="{FF2B5EF4-FFF2-40B4-BE49-F238E27FC236}">
                <a16:creationId xmlns:a16="http://schemas.microsoft.com/office/drawing/2014/main" id="{DB203A93-6FB4-44E7-8C29-347536F75625}"/>
              </a:ext>
            </a:extLst>
          </p:cNvPr>
          <p:cNvSpPr>
            <a:spLocks noGrp="1"/>
          </p:cNvSpPr>
          <p:nvPr>
            <p:ph type="body" sz="quarter" idx="3"/>
          </p:nvPr>
        </p:nvSpPr>
        <p:spPr>
          <a:xfrm>
            <a:off x="6172200" y="1266385"/>
            <a:ext cx="5183188"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4592DC14-50BB-4409-B856-127CD069E119}"/>
              </a:ext>
            </a:extLst>
          </p:cNvPr>
          <p:cNvSpPr>
            <a:spLocks noGrp="1"/>
          </p:cNvSpPr>
          <p:nvPr>
            <p:ph sz="quarter" idx="4"/>
          </p:nvPr>
        </p:nvSpPr>
        <p:spPr>
          <a:xfrm>
            <a:off x="6172200" y="2090297"/>
            <a:ext cx="5183188" cy="3332454"/>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10" name="Footer Placeholder 5">
            <a:extLst>
              <a:ext uri="{FF2B5EF4-FFF2-40B4-BE49-F238E27FC236}">
                <a16:creationId xmlns:a16="http://schemas.microsoft.com/office/drawing/2014/main" id="{DAD5AE52-F7EF-4469-B97A-6232CC89BC56}"/>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7024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65D4-46AF-4EC5-9850-A3103999F05F}"/>
              </a:ext>
            </a:extLst>
          </p:cNvPr>
          <p:cNvSpPr>
            <a:spLocks noGrp="1"/>
          </p:cNvSpPr>
          <p:nvPr>
            <p:ph type="title"/>
          </p:nvPr>
        </p:nvSpPr>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6" name="Footer Placeholder 5">
            <a:extLst>
              <a:ext uri="{FF2B5EF4-FFF2-40B4-BE49-F238E27FC236}">
                <a16:creationId xmlns:a16="http://schemas.microsoft.com/office/drawing/2014/main" id="{F5BD86CA-CE51-4727-B90C-9AE9BDC7B33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3877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CD957EEA-F866-4147-A1E6-014124E687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23664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D072-B9E5-442A-A8D1-C784A3D0A21B}"/>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72139CC3-7CE2-400C-AC74-ADEF44A5A860}"/>
              </a:ext>
            </a:extLst>
          </p:cNvPr>
          <p:cNvSpPr>
            <a:spLocks noGrp="1"/>
          </p:cNvSpPr>
          <p:nvPr>
            <p:ph idx="1"/>
          </p:nvPr>
        </p:nvSpPr>
        <p:spPr>
          <a:xfrm>
            <a:off x="5183188" y="987426"/>
            <a:ext cx="6172200" cy="4319866"/>
          </a:xfrm>
        </p:spPr>
        <p:txBody>
          <a:bodyPr/>
          <a:lstStyle>
            <a:lvl1pPr>
              <a:defRPr sz="3200">
                <a:solidFill>
                  <a:srgbClr val="152B48"/>
                </a:solidFill>
                <a:latin typeface="Montserrat" panose="00000500000000000000" pitchFamily="50" charset="0"/>
              </a:defRPr>
            </a:lvl1pPr>
            <a:lvl2pPr>
              <a:defRPr sz="2800">
                <a:solidFill>
                  <a:srgbClr val="152B48"/>
                </a:solidFill>
                <a:latin typeface="Montserrat" panose="00000500000000000000" pitchFamily="50" charset="0"/>
              </a:defRPr>
            </a:lvl2pPr>
            <a:lvl3pPr>
              <a:defRPr sz="2400">
                <a:solidFill>
                  <a:srgbClr val="152B48"/>
                </a:solidFill>
                <a:latin typeface="Montserrat" panose="00000500000000000000" pitchFamily="50" charset="0"/>
              </a:defRPr>
            </a:lvl3pPr>
            <a:lvl4pPr>
              <a:defRPr sz="2000">
                <a:solidFill>
                  <a:srgbClr val="152B48"/>
                </a:solidFill>
                <a:latin typeface="Montserrat" panose="00000500000000000000" pitchFamily="50" charset="0"/>
              </a:defRPr>
            </a:lvl4pPr>
            <a:lvl5pPr>
              <a:defRPr sz="2000">
                <a:solidFill>
                  <a:srgbClr val="152B48"/>
                </a:solidFill>
                <a:latin typeface="Montserrat" panose="00000500000000000000" pitchFamily="50"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Text Placeholder 3">
            <a:extLst>
              <a:ext uri="{FF2B5EF4-FFF2-40B4-BE49-F238E27FC236}">
                <a16:creationId xmlns:a16="http://schemas.microsoft.com/office/drawing/2014/main" id="{3BB08FEE-50F8-4AB8-BB85-E508A07F9E1E}"/>
              </a:ext>
            </a:extLst>
          </p:cNvPr>
          <p:cNvSpPr>
            <a:spLocks noGrp="1"/>
          </p:cNvSpPr>
          <p:nvPr>
            <p:ph type="body" sz="half" idx="2"/>
          </p:nvPr>
        </p:nvSpPr>
        <p:spPr>
          <a:xfrm>
            <a:off x="839788" y="2057400"/>
            <a:ext cx="3932237" cy="3249891"/>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2E27C76-4A91-47CA-B503-7097C21B35F4}"/>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64594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866C-B389-49E5-8F02-3D3335841130}"/>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Picture Placeholder 2">
            <a:extLst>
              <a:ext uri="{FF2B5EF4-FFF2-40B4-BE49-F238E27FC236}">
                <a16:creationId xmlns:a16="http://schemas.microsoft.com/office/drawing/2014/main" id="{9156A72E-87D8-40FA-A59C-EC6BDDF6F72D}"/>
              </a:ext>
            </a:extLst>
          </p:cNvPr>
          <p:cNvSpPr>
            <a:spLocks noGrp="1"/>
          </p:cNvSpPr>
          <p:nvPr>
            <p:ph type="pic" idx="1"/>
          </p:nvPr>
        </p:nvSpPr>
        <p:spPr>
          <a:xfrm>
            <a:off x="5180012" y="457200"/>
            <a:ext cx="6172200" cy="4404707"/>
          </a:xfrm>
        </p:spPr>
        <p:txBody>
          <a:bodyPr/>
          <a:lstStyle>
            <a:lvl1pPr marL="0" indent="0">
              <a:buNone/>
              <a:defRPr sz="3200">
                <a:solidFill>
                  <a:srgbClr val="152B48"/>
                </a:solidFill>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dirty="0"/>
          </a:p>
        </p:txBody>
      </p:sp>
      <p:sp>
        <p:nvSpPr>
          <p:cNvPr id="4" name="Text Placeholder 3">
            <a:extLst>
              <a:ext uri="{FF2B5EF4-FFF2-40B4-BE49-F238E27FC236}">
                <a16:creationId xmlns:a16="http://schemas.microsoft.com/office/drawing/2014/main" id="{A3D373FC-0E16-41C4-BE15-F8C74A781396}"/>
              </a:ext>
            </a:extLst>
          </p:cNvPr>
          <p:cNvSpPr>
            <a:spLocks noGrp="1"/>
          </p:cNvSpPr>
          <p:nvPr>
            <p:ph type="body" sz="half" idx="2"/>
          </p:nvPr>
        </p:nvSpPr>
        <p:spPr>
          <a:xfrm>
            <a:off x="839788" y="2057400"/>
            <a:ext cx="3932237" cy="3334732"/>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E7B3239-B346-4CBD-BEDB-FCE674D575DF}"/>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80686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1E9BE-6297-4FF5-8CFC-C0643BD20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E805350-59D5-4EFA-92C0-A5BEBAD80BC9}"/>
              </a:ext>
            </a:extLst>
          </p:cNvPr>
          <p:cNvSpPr>
            <a:spLocks noGrp="1"/>
          </p:cNvSpPr>
          <p:nvPr>
            <p:ph type="body" idx="1"/>
          </p:nvPr>
        </p:nvSpPr>
        <p:spPr>
          <a:xfrm>
            <a:off x="838200" y="1825625"/>
            <a:ext cx="10515600" cy="353822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ECD52E45-B1F2-47DC-949B-127B2639E3CE}"/>
              </a:ext>
            </a:extLst>
          </p:cNvPr>
          <p:cNvSpPr>
            <a:spLocks noGrp="1"/>
          </p:cNvSpPr>
          <p:nvPr>
            <p:ph type="ftr" sz="quarter" idx="3"/>
          </p:nvPr>
        </p:nvSpPr>
        <p:spPr>
          <a:xfrm>
            <a:off x="838200" y="6324011"/>
            <a:ext cx="4114800" cy="365125"/>
          </a:xfrm>
          <a:prstGeom prst="rect">
            <a:avLst/>
          </a:prstGeom>
        </p:spPr>
        <p:txBody>
          <a:bodyPr/>
          <a:lstStyle>
            <a:lvl1pPr algn="l">
              <a:defRPr sz="1200">
                <a:solidFill>
                  <a:schemeClr val="bg1"/>
                </a:solidFill>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76261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png"/><Relationship Id="rId7" Type="http://schemas.openxmlformats.org/officeDocument/2006/relationships/image" Target="../media/image20.sv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2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specialidades.sld.cu/ortopediatrauma/origenes-de-la-ortopedia/19/"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FE52EBD-87FB-4A60-85C4-5CA3495500AC}"/>
              </a:ext>
            </a:extLst>
          </p:cNvPr>
          <p:cNvSpPr>
            <a:spLocks noGrp="1"/>
          </p:cNvSpPr>
          <p:nvPr>
            <p:ph type="ctrTitle"/>
          </p:nvPr>
        </p:nvSpPr>
        <p:spPr>
          <a:xfrm>
            <a:off x="1524000" y="914972"/>
            <a:ext cx="9144000" cy="1655762"/>
          </a:xfrm>
        </p:spPr>
        <p:txBody>
          <a:bodyPr>
            <a:normAutofit/>
          </a:bodyPr>
          <a:lstStyle/>
          <a:p>
            <a:r>
              <a:rPr lang="es-MX" b="1" dirty="0"/>
              <a:t>Síndrome compartimental</a:t>
            </a:r>
            <a:endParaRPr lang="es-CO" b="1" dirty="0"/>
          </a:p>
        </p:txBody>
      </p:sp>
      <p:sp>
        <p:nvSpPr>
          <p:cNvPr id="6" name="Subtítulo 5">
            <a:extLst>
              <a:ext uri="{FF2B5EF4-FFF2-40B4-BE49-F238E27FC236}">
                <a16:creationId xmlns:a16="http://schemas.microsoft.com/office/drawing/2014/main" id="{E1ABF8EC-9284-4F74-B2F3-F80FD7EB24FF}"/>
              </a:ext>
            </a:extLst>
          </p:cNvPr>
          <p:cNvSpPr>
            <a:spLocks noGrp="1"/>
          </p:cNvSpPr>
          <p:nvPr>
            <p:ph type="subTitle" idx="1"/>
          </p:nvPr>
        </p:nvSpPr>
        <p:spPr>
          <a:xfrm>
            <a:off x="1524000" y="2557925"/>
            <a:ext cx="9144000" cy="1655762"/>
          </a:xfrm>
        </p:spPr>
        <p:txBody>
          <a:bodyPr/>
          <a:lstStyle/>
          <a:p>
            <a:r>
              <a:rPr lang="es-MX" dirty="0"/>
              <a:t>Luisa Fernanda Gaviria Gómez</a:t>
            </a:r>
          </a:p>
          <a:p>
            <a:r>
              <a:rPr lang="es-MX" dirty="0"/>
              <a:t>Residente de Ortopedia y traumatología</a:t>
            </a:r>
          </a:p>
          <a:p>
            <a:r>
              <a:rPr lang="es-MX" dirty="0"/>
              <a:t>Universidad de Antioquia</a:t>
            </a:r>
            <a:endParaRPr lang="es-CO" dirty="0"/>
          </a:p>
        </p:txBody>
      </p:sp>
    </p:spTree>
    <p:extLst>
      <p:ext uri="{BB962C8B-B14F-4D97-AF65-F5344CB8AC3E}">
        <p14:creationId xmlns:p14="http://schemas.microsoft.com/office/powerpoint/2010/main" val="257589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EAA817A3-A2BC-4662-AF0C-4BEBABE9D4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633" r="53159" b="4024"/>
          <a:stretch/>
        </p:blipFill>
        <p:spPr bwMode="auto">
          <a:xfrm>
            <a:off x="4259491" y="1885719"/>
            <a:ext cx="7576526" cy="3207331"/>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3B843D7B-291A-436B-8E4C-BB1DAEE79275}"/>
              </a:ext>
            </a:extLst>
          </p:cNvPr>
          <p:cNvSpPr>
            <a:spLocks noGrp="1"/>
          </p:cNvSpPr>
          <p:nvPr>
            <p:ph type="title"/>
          </p:nvPr>
        </p:nvSpPr>
        <p:spPr>
          <a:xfrm>
            <a:off x="0" y="134945"/>
            <a:ext cx="4554747" cy="1205409"/>
          </a:xfrm>
          <a:prstGeom prst="ellipse">
            <a:avLst/>
          </a:prstGeom>
        </p:spPr>
        <p:txBody>
          <a:bodyPr vert="horz" lIns="91440" tIns="45720" rIns="91440" bIns="45720" rtlCol="0" anchor="ctr">
            <a:normAutofit/>
          </a:bodyPr>
          <a:lstStyle/>
          <a:p>
            <a:r>
              <a:rPr lang="en-US" sz="3200" b="1" dirty="0" err="1"/>
              <a:t>Fisiopatología</a:t>
            </a:r>
            <a:endParaRPr lang="en-US" sz="3200" b="1" dirty="0"/>
          </a:p>
        </p:txBody>
      </p:sp>
      <p:sp>
        <p:nvSpPr>
          <p:cNvPr id="2" name="Rectángulo 1">
            <a:extLst>
              <a:ext uri="{FF2B5EF4-FFF2-40B4-BE49-F238E27FC236}">
                <a16:creationId xmlns:a16="http://schemas.microsoft.com/office/drawing/2014/main" id="{A7988B29-86BF-44E6-BFAA-BB75E08F0B40}"/>
              </a:ext>
            </a:extLst>
          </p:cNvPr>
          <p:cNvSpPr/>
          <p:nvPr/>
        </p:nvSpPr>
        <p:spPr>
          <a:xfrm>
            <a:off x="569343" y="2380891"/>
            <a:ext cx="2674189" cy="224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a:extLst>
              <a:ext uri="{FF2B5EF4-FFF2-40B4-BE49-F238E27FC236}">
                <a16:creationId xmlns:a16="http://schemas.microsoft.com/office/drawing/2014/main" id="{A32D2F22-E598-4901-AC3D-D4174291D85D}"/>
              </a:ext>
            </a:extLst>
          </p:cNvPr>
          <p:cNvSpPr/>
          <p:nvPr/>
        </p:nvSpPr>
        <p:spPr>
          <a:xfrm>
            <a:off x="8408454" y="3144328"/>
            <a:ext cx="2329132" cy="569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08A2ED-8B88-439E-9C43-272F74F4A826}"/>
              </a:ext>
            </a:extLst>
          </p:cNvPr>
          <p:cNvSpPr>
            <a:spLocks noGrp="1"/>
          </p:cNvSpPr>
          <p:nvPr>
            <p:ph type="title"/>
          </p:nvPr>
        </p:nvSpPr>
        <p:spPr>
          <a:xfrm>
            <a:off x="658578" y="359061"/>
            <a:ext cx="10515600" cy="1325563"/>
          </a:xfrm>
        </p:spPr>
        <p:txBody>
          <a:bodyPr/>
          <a:lstStyle/>
          <a:p>
            <a:r>
              <a:rPr lang="es-CO" b="1" dirty="0"/>
              <a:t>Fisiopatología</a:t>
            </a:r>
          </a:p>
        </p:txBody>
      </p:sp>
      <p:graphicFrame>
        <p:nvGraphicFramePr>
          <p:cNvPr id="3" name="Diagrama 2">
            <a:extLst>
              <a:ext uri="{FF2B5EF4-FFF2-40B4-BE49-F238E27FC236}">
                <a16:creationId xmlns:a16="http://schemas.microsoft.com/office/drawing/2014/main" id="{C3264129-8819-49C9-9A70-CDEFAA7F7C9E}"/>
              </a:ext>
            </a:extLst>
          </p:cNvPr>
          <p:cNvGraphicFramePr/>
          <p:nvPr>
            <p:extLst>
              <p:ext uri="{D42A27DB-BD31-4B8C-83A1-F6EECF244321}">
                <p14:modId xmlns:p14="http://schemas.microsoft.com/office/powerpoint/2010/main" val="1505029342"/>
              </p:ext>
            </p:extLst>
          </p:nvPr>
        </p:nvGraphicFramePr>
        <p:xfrm>
          <a:off x="3915287" y="1021843"/>
          <a:ext cx="8276713" cy="5551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74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5">
            <a:extLst>
              <a:ext uri="{FF2B5EF4-FFF2-40B4-BE49-F238E27FC236}">
                <a16:creationId xmlns:a16="http://schemas.microsoft.com/office/drawing/2014/main" id="{A5065182-EAA9-4B21-844D-E1E159B3CFAA}"/>
              </a:ext>
            </a:extLst>
          </p:cNvPr>
          <p:cNvGraphicFramePr>
            <a:graphicFrameLocks/>
          </p:cNvGraphicFramePr>
          <p:nvPr>
            <p:extLst>
              <p:ext uri="{D42A27DB-BD31-4B8C-83A1-F6EECF244321}">
                <p14:modId xmlns:p14="http://schemas.microsoft.com/office/powerpoint/2010/main" val="17445141"/>
              </p:ext>
            </p:extLst>
          </p:nvPr>
        </p:nvGraphicFramePr>
        <p:xfrm>
          <a:off x="509954" y="298938"/>
          <a:ext cx="11078308" cy="3130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89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FFFDFB-A7AD-4C7C-A440-F88AD03AC1D3}"/>
              </a:ext>
            </a:extLst>
          </p:cNvPr>
          <p:cNvSpPr>
            <a:spLocks noGrp="1"/>
          </p:cNvSpPr>
          <p:nvPr>
            <p:ph type="title"/>
          </p:nvPr>
        </p:nvSpPr>
        <p:spPr>
          <a:xfrm>
            <a:off x="5100536" y="1253733"/>
            <a:ext cx="6683892" cy="1016245"/>
          </a:xfrm>
        </p:spPr>
        <p:txBody>
          <a:bodyPr vert="horz" lIns="91440" tIns="45720" rIns="91440" bIns="45720" rtlCol="0" anchor="b">
            <a:noAutofit/>
          </a:bodyPr>
          <a:lstStyle/>
          <a:p>
            <a:r>
              <a:rPr lang="en-US" sz="4000" b="1" dirty="0" err="1"/>
              <a:t>Características</a:t>
            </a:r>
            <a:r>
              <a:rPr lang="en-US" sz="4000" b="1" dirty="0"/>
              <a:t> </a:t>
            </a:r>
            <a:r>
              <a:rPr lang="en-US" sz="4000" b="1" dirty="0" err="1"/>
              <a:t>clínicas</a:t>
            </a:r>
            <a:endParaRPr lang="en-US" sz="4000" b="1" dirty="0"/>
          </a:p>
        </p:txBody>
      </p:sp>
      <p:pic>
        <p:nvPicPr>
          <p:cNvPr id="5" name="Picture 2" descr="Resultado de imagen para sindrome compartimental">
            <a:extLst>
              <a:ext uri="{FF2B5EF4-FFF2-40B4-BE49-F238E27FC236}">
                <a16:creationId xmlns:a16="http://schemas.microsoft.com/office/drawing/2014/main" id="{678EC139-A997-4AB9-9908-264FAA7289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94" r="-1" b="-1"/>
          <a:stretch/>
        </p:blipFill>
        <p:spPr bwMode="auto">
          <a:xfrm>
            <a:off x="921474" y="200904"/>
            <a:ext cx="3589566" cy="3230616"/>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a:extLst>
              <a:ext uri="{FF2B5EF4-FFF2-40B4-BE49-F238E27FC236}">
                <a16:creationId xmlns:a16="http://schemas.microsoft.com/office/drawing/2014/main" id="{ABB899E4-CFF5-4FD9-B821-ED69F77A9B24}"/>
              </a:ext>
            </a:extLst>
          </p:cNvPr>
          <p:cNvSpPr>
            <a:spLocks noGrp="1"/>
          </p:cNvSpPr>
          <p:nvPr>
            <p:ph sz="half" idx="1"/>
          </p:nvPr>
        </p:nvSpPr>
        <p:spPr>
          <a:xfrm>
            <a:off x="5171656" y="2462794"/>
            <a:ext cx="6272784" cy="3226805"/>
          </a:xfrm>
        </p:spPr>
        <p:txBody>
          <a:bodyPr vert="horz" lIns="91440" tIns="45720" rIns="91440" bIns="45720" rtlCol="0">
            <a:normAutofit/>
          </a:bodyPr>
          <a:lstStyle/>
          <a:p>
            <a:pPr marL="0"/>
            <a:r>
              <a:rPr lang="es-CO" b="1" dirty="0"/>
              <a:t>DOLOR</a:t>
            </a:r>
            <a:r>
              <a:rPr lang="es-CO" dirty="0"/>
              <a:t> desproporcionado al trauma que no cede con analgésicos.</a:t>
            </a:r>
          </a:p>
          <a:p>
            <a:pPr marL="0"/>
            <a:r>
              <a:rPr lang="es-CO" dirty="0"/>
              <a:t>Pérdida de la discriminación de 2 puntos.</a:t>
            </a:r>
          </a:p>
          <a:p>
            <a:pPr marL="0" indent="0">
              <a:buNone/>
            </a:pPr>
            <a:endParaRPr lang="es-CO" dirty="0"/>
          </a:p>
          <a:p>
            <a:pPr marL="0" indent="0" algn="ctr">
              <a:buNone/>
            </a:pPr>
            <a:r>
              <a:rPr lang="es-CO" dirty="0"/>
              <a:t>Primeras manifestaciones en 2 horas.</a:t>
            </a:r>
          </a:p>
          <a:p>
            <a:pPr marL="0"/>
            <a:endParaRPr lang="es-CO" dirty="0"/>
          </a:p>
        </p:txBody>
      </p:sp>
    </p:spTree>
    <p:extLst>
      <p:ext uri="{BB962C8B-B14F-4D97-AF65-F5344CB8AC3E}">
        <p14:creationId xmlns:p14="http://schemas.microsoft.com/office/powerpoint/2010/main" val="78794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1268DB80-BAB9-48CB-8765-FC067E770B1B}"/>
              </a:ext>
            </a:extLst>
          </p:cNvPr>
          <p:cNvGrpSpPr/>
          <p:nvPr/>
        </p:nvGrpSpPr>
        <p:grpSpPr>
          <a:xfrm>
            <a:off x="2665693" y="523228"/>
            <a:ext cx="9662942" cy="4688117"/>
            <a:chOff x="914401" y="847329"/>
            <a:chExt cx="9874738" cy="5255603"/>
          </a:xfrm>
        </p:grpSpPr>
        <p:graphicFrame>
          <p:nvGraphicFramePr>
            <p:cNvPr id="5" name="Diagrama 4">
              <a:extLst>
                <a:ext uri="{FF2B5EF4-FFF2-40B4-BE49-F238E27FC236}">
                  <a16:creationId xmlns:a16="http://schemas.microsoft.com/office/drawing/2014/main" id="{CC1E7886-05B6-401D-8370-E49C77D6D963}"/>
                </a:ext>
              </a:extLst>
            </p:cNvPr>
            <p:cNvGraphicFramePr/>
            <p:nvPr>
              <p:extLst>
                <p:ext uri="{D42A27DB-BD31-4B8C-83A1-F6EECF244321}">
                  <p14:modId xmlns:p14="http://schemas.microsoft.com/office/powerpoint/2010/main" val="4209319083"/>
                </p:ext>
              </p:extLst>
            </p:nvPr>
          </p:nvGraphicFramePr>
          <p:xfrm>
            <a:off x="914401" y="847329"/>
            <a:ext cx="9874738" cy="5156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61E97591-F8E3-4559-A624-A34C65E2D3B1}"/>
                </a:ext>
              </a:extLst>
            </p:cNvPr>
            <p:cNvSpPr txBox="1"/>
            <p:nvPr/>
          </p:nvSpPr>
          <p:spPr>
            <a:xfrm>
              <a:off x="3687111" y="4895319"/>
              <a:ext cx="1963617" cy="1207613"/>
            </a:xfrm>
            <a:prstGeom prst="rect">
              <a:avLst/>
            </a:prstGeom>
            <a:noFill/>
          </p:spPr>
          <p:txBody>
            <a:bodyPr wrap="square" rtlCol="0">
              <a:spAutoFit/>
            </a:bodyPr>
            <a:lstStyle/>
            <a:p>
              <a:r>
                <a:rPr lang="es-CO" sz="1600" dirty="0">
                  <a:latin typeface="Montserrat"/>
                </a:rPr>
                <a:t>Desproporcionado para la lesión. Se exacerba con el movimiento pasivo. </a:t>
              </a:r>
            </a:p>
          </p:txBody>
        </p:sp>
        <p:sp>
          <p:nvSpPr>
            <p:cNvPr id="11" name="CuadroTexto 10">
              <a:extLst>
                <a:ext uri="{FF2B5EF4-FFF2-40B4-BE49-F238E27FC236}">
                  <a16:creationId xmlns:a16="http://schemas.microsoft.com/office/drawing/2014/main" id="{2ED77036-0356-4CBF-B718-4EABFA6B03DD}"/>
                </a:ext>
              </a:extLst>
            </p:cNvPr>
            <p:cNvSpPr txBox="1"/>
            <p:nvPr/>
          </p:nvSpPr>
          <p:spPr>
            <a:xfrm>
              <a:off x="1776084" y="2979825"/>
              <a:ext cx="2203869" cy="655561"/>
            </a:xfrm>
            <a:prstGeom prst="rect">
              <a:avLst/>
            </a:prstGeom>
            <a:noFill/>
          </p:spPr>
          <p:txBody>
            <a:bodyPr wrap="square" rtlCol="0">
              <a:spAutoFit/>
            </a:bodyPr>
            <a:lstStyle/>
            <a:p>
              <a:r>
                <a:rPr lang="es-CO" sz="1600" dirty="0">
                  <a:latin typeface="Montserrat"/>
                </a:rPr>
                <a:t>Síntoma temprano, isquemia nerviosa. </a:t>
              </a:r>
            </a:p>
          </p:txBody>
        </p:sp>
        <p:sp>
          <p:nvSpPr>
            <p:cNvPr id="12" name="CuadroTexto 11">
              <a:extLst>
                <a:ext uri="{FF2B5EF4-FFF2-40B4-BE49-F238E27FC236}">
                  <a16:creationId xmlns:a16="http://schemas.microsoft.com/office/drawing/2014/main" id="{76C607CE-F10F-49A1-8DCC-A438A0E15D19}"/>
                </a:ext>
              </a:extLst>
            </p:cNvPr>
            <p:cNvSpPr txBox="1"/>
            <p:nvPr/>
          </p:nvSpPr>
          <p:spPr>
            <a:xfrm>
              <a:off x="5851770" y="3382127"/>
              <a:ext cx="1963617" cy="1207612"/>
            </a:xfrm>
            <a:prstGeom prst="rect">
              <a:avLst/>
            </a:prstGeom>
            <a:noFill/>
          </p:spPr>
          <p:txBody>
            <a:bodyPr wrap="square" rtlCol="0">
              <a:spAutoFit/>
            </a:bodyPr>
            <a:lstStyle/>
            <a:p>
              <a:r>
                <a:rPr lang="es-CO" sz="1600" dirty="0">
                  <a:latin typeface="Montserrat"/>
                </a:rPr>
                <a:t>Compartimento tenso y caliente. Presión directa &gt; 30mmHg.</a:t>
              </a:r>
            </a:p>
          </p:txBody>
        </p:sp>
        <p:sp>
          <p:nvSpPr>
            <p:cNvPr id="13" name="CuadroTexto 12">
              <a:extLst>
                <a:ext uri="{FF2B5EF4-FFF2-40B4-BE49-F238E27FC236}">
                  <a16:creationId xmlns:a16="http://schemas.microsoft.com/office/drawing/2014/main" id="{19456BCA-8306-4073-AD4A-A348BA6C7DF7}"/>
                </a:ext>
              </a:extLst>
            </p:cNvPr>
            <p:cNvSpPr txBox="1"/>
            <p:nvPr/>
          </p:nvSpPr>
          <p:spPr>
            <a:xfrm>
              <a:off x="5076178" y="1053733"/>
              <a:ext cx="1963617" cy="931587"/>
            </a:xfrm>
            <a:prstGeom prst="rect">
              <a:avLst/>
            </a:prstGeom>
            <a:noFill/>
          </p:spPr>
          <p:txBody>
            <a:bodyPr wrap="square" rtlCol="0">
              <a:spAutoFit/>
            </a:bodyPr>
            <a:lstStyle/>
            <a:p>
              <a:r>
                <a:rPr lang="es-CO" sz="1600" dirty="0">
                  <a:latin typeface="Montserrat"/>
                </a:rPr>
                <a:t>Signo tardío. Movimiento débil o ausente distal.</a:t>
              </a:r>
            </a:p>
          </p:txBody>
        </p:sp>
        <p:sp>
          <p:nvSpPr>
            <p:cNvPr id="14" name="CuadroTexto 13">
              <a:extLst>
                <a:ext uri="{FF2B5EF4-FFF2-40B4-BE49-F238E27FC236}">
                  <a16:creationId xmlns:a16="http://schemas.microsoft.com/office/drawing/2014/main" id="{409AFCCC-1641-494D-9918-1B59708BBB48}"/>
                </a:ext>
              </a:extLst>
            </p:cNvPr>
            <p:cNvSpPr txBox="1"/>
            <p:nvPr/>
          </p:nvSpPr>
          <p:spPr>
            <a:xfrm>
              <a:off x="8597167" y="3287156"/>
              <a:ext cx="1963617" cy="931587"/>
            </a:xfrm>
            <a:prstGeom prst="rect">
              <a:avLst/>
            </a:prstGeom>
            <a:noFill/>
          </p:spPr>
          <p:txBody>
            <a:bodyPr wrap="square" rtlCol="0">
              <a:spAutoFit/>
            </a:bodyPr>
            <a:lstStyle/>
            <a:p>
              <a:r>
                <a:rPr lang="es-CO" sz="1600" dirty="0">
                  <a:latin typeface="Montserrat"/>
                </a:rPr>
                <a:t>Piel acartonada y fría con llenado capilar lento.</a:t>
              </a:r>
            </a:p>
          </p:txBody>
        </p:sp>
      </p:grpSp>
      <p:sp>
        <p:nvSpPr>
          <p:cNvPr id="17" name="Título 1">
            <a:extLst>
              <a:ext uri="{FF2B5EF4-FFF2-40B4-BE49-F238E27FC236}">
                <a16:creationId xmlns:a16="http://schemas.microsoft.com/office/drawing/2014/main" id="{7276C23B-DFD2-4AAB-9F11-DA7A3D2FD66E}"/>
              </a:ext>
            </a:extLst>
          </p:cNvPr>
          <p:cNvSpPr>
            <a:spLocks noGrp="1"/>
          </p:cNvSpPr>
          <p:nvPr>
            <p:ph type="title"/>
          </p:nvPr>
        </p:nvSpPr>
        <p:spPr>
          <a:xfrm>
            <a:off x="584200" y="88299"/>
            <a:ext cx="10515600" cy="1325563"/>
          </a:xfrm>
        </p:spPr>
        <p:txBody>
          <a:bodyPr>
            <a:normAutofit/>
          </a:bodyPr>
          <a:lstStyle/>
          <a:p>
            <a:r>
              <a:rPr lang="es-CO" b="1" dirty="0"/>
              <a:t>Evolución</a:t>
            </a:r>
          </a:p>
        </p:txBody>
      </p:sp>
    </p:spTree>
    <p:extLst>
      <p:ext uri="{BB962C8B-B14F-4D97-AF65-F5344CB8AC3E}">
        <p14:creationId xmlns:p14="http://schemas.microsoft.com/office/powerpoint/2010/main" val="3221004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7367BEB-F528-409D-81B9-0E3E114DDF39}"/>
              </a:ext>
            </a:extLst>
          </p:cNvPr>
          <p:cNvPicPr>
            <a:picLocks noChangeAspect="1"/>
          </p:cNvPicPr>
          <p:nvPr/>
        </p:nvPicPr>
        <p:blipFill rotWithShape="1">
          <a:blip r:embed="rId3"/>
          <a:srcRect l="25961" t="36917" r="21250" b="33325"/>
          <a:stretch/>
        </p:blipFill>
        <p:spPr>
          <a:xfrm>
            <a:off x="603234" y="68521"/>
            <a:ext cx="10985532" cy="3481754"/>
          </a:xfrm>
          <a:prstGeom prst="rect">
            <a:avLst/>
          </a:prstGeom>
        </p:spPr>
      </p:pic>
      <p:sp>
        <p:nvSpPr>
          <p:cNvPr id="6" name="Título 5">
            <a:extLst>
              <a:ext uri="{FF2B5EF4-FFF2-40B4-BE49-F238E27FC236}">
                <a16:creationId xmlns:a16="http://schemas.microsoft.com/office/drawing/2014/main" id="{3AB0CC31-05DC-498B-B199-509964EF4F51}"/>
              </a:ext>
            </a:extLst>
          </p:cNvPr>
          <p:cNvSpPr>
            <a:spLocks noGrp="1"/>
          </p:cNvSpPr>
          <p:nvPr>
            <p:ph type="title"/>
          </p:nvPr>
        </p:nvSpPr>
        <p:spPr>
          <a:xfrm>
            <a:off x="4965531" y="4235465"/>
            <a:ext cx="7520353" cy="1582615"/>
          </a:xfrm>
        </p:spPr>
        <p:txBody>
          <a:bodyPr/>
          <a:lstStyle/>
          <a:p>
            <a:r>
              <a:rPr lang="es-CO" b="1" dirty="0"/>
              <a:t>Diferencial: lesión vascular o neurológica</a:t>
            </a:r>
          </a:p>
        </p:txBody>
      </p:sp>
    </p:spTree>
    <p:extLst>
      <p:ext uri="{BB962C8B-B14F-4D97-AF65-F5344CB8AC3E}">
        <p14:creationId xmlns:p14="http://schemas.microsoft.com/office/powerpoint/2010/main" val="146484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652616-EFDB-45B4-9BA2-A6A3E404E76F}"/>
              </a:ext>
            </a:extLst>
          </p:cNvPr>
          <p:cNvSpPr>
            <a:spLocks noGrp="1"/>
          </p:cNvSpPr>
          <p:nvPr>
            <p:ph type="title"/>
          </p:nvPr>
        </p:nvSpPr>
        <p:spPr>
          <a:xfrm>
            <a:off x="513080" y="0"/>
            <a:ext cx="10515600" cy="1325563"/>
          </a:xfrm>
        </p:spPr>
        <p:txBody>
          <a:bodyPr>
            <a:normAutofit/>
          </a:bodyPr>
          <a:lstStyle/>
          <a:p>
            <a:r>
              <a:rPr lang="es-CO" b="1" dirty="0"/>
              <a:t>Diagnóstico</a:t>
            </a:r>
          </a:p>
        </p:txBody>
      </p:sp>
      <p:graphicFrame>
        <p:nvGraphicFramePr>
          <p:cNvPr id="4" name="Marcador de contenido 3">
            <a:extLst>
              <a:ext uri="{FF2B5EF4-FFF2-40B4-BE49-F238E27FC236}">
                <a16:creationId xmlns:a16="http://schemas.microsoft.com/office/drawing/2014/main" id="{69823DF6-0EC6-48E4-BA62-E8A4DC7C4283}"/>
              </a:ext>
            </a:extLst>
          </p:cNvPr>
          <p:cNvGraphicFramePr>
            <a:graphicFrameLocks noGrp="1"/>
          </p:cNvGraphicFramePr>
          <p:nvPr>
            <p:ph idx="1"/>
            <p:extLst>
              <p:ext uri="{D42A27DB-BD31-4B8C-83A1-F6EECF244321}">
                <p14:modId xmlns:p14="http://schemas.microsoft.com/office/powerpoint/2010/main" val="2839155611"/>
              </p:ext>
            </p:extLst>
          </p:nvPr>
        </p:nvGraphicFramePr>
        <p:xfrm>
          <a:off x="4268372" y="1710353"/>
          <a:ext cx="7573108" cy="3437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056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107F328-86D7-47D8-9A26-A08940824557}"/>
              </a:ext>
            </a:extLst>
          </p:cNvPr>
          <p:cNvSpPr>
            <a:spLocks noGrp="1"/>
          </p:cNvSpPr>
          <p:nvPr>
            <p:ph idx="4294967295"/>
          </p:nvPr>
        </p:nvSpPr>
        <p:spPr>
          <a:xfrm>
            <a:off x="5283238" y="1509712"/>
            <a:ext cx="6465277" cy="3838575"/>
          </a:xfrm>
        </p:spPr>
        <p:txBody>
          <a:bodyPr>
            <a:normAutofit/>
          </a:bodyPr>
          <a:lstStyle/>
          <a:p>
            <a:r>
              <a:rPr lang="es-CO" sz="2600" dirty="0"/>
              <a:t>Siempre debe estar acompañado de hallazgos clínicos.</a:t>
            </a:r>
          </a:p>
          <a:p>
            <a:r>
              <a:rPr lang="es-CO" sz="2600" dirty="0"/>
              <a:t>Mayor utilidad:</a:t>
            </a:r>
          </a:p>
          <a:p>
            <a:pPr marL="0" indent="0">
              <a:buNone/>
            </a:pPr>
            <a:r>
              <a:rPr lang="es-CO" sz="2600" dirty="0"/>
              <a:t>-  Paciente con alteración del estado de conciencia, niños, traumas múltiples. </a:t>
            </a:r>
          </a:p>
          <a:p>
            <a:pPr marL="0" indent="0">
              <a:buNone/>
            </a:pPr>
            <a:r>
              <a:rPr lang="es-CO" sz="2600" dirty="0"/>
              <a:t>-  Anestesia regional. </a:t>
            </a:r>
          </a:p>
          <a:p>
            <a:pPr>
              <a:buFontTx/>
              <a:buChar char="-"/>
            </a:pPr>
            <a:r>
              <a:rPr lang="es-CO" sz="2600" dirty="0"/>
              <a:t>Hipotensión prolongada.</a:t>
            </a:r>
          </a:p>
          <a:p>
            <a:pPr>
              <a:buFontTx/>
              <a:buChar char="-"/>
            </a:pPr>
            <a:r>
              <a:rPr lang="es-CO" sz="2600" dirty="0"/>
              <a:t>Aumento espontáneo del dolor. </a:t>
            </a:r>
          </a:p>
          <a:p>
            <a:endParaRPr lang="es-CO" sz="2600" dirty="0"/>
          </a:p>
          <a:p>
            <a:endParaRPr lang="es-CO" sz="2600" dirty="0"/>
          </a:p>
        </p:txBody>
      </p:sp>
      <p:grpSp>
        <p:nvGrpSpPr>
          <p:cNvPr id="2" name="Grupo 1">
            <a:extLst>
              <a:ext uri="{FF2B5EF4-FFF2-40B4-BE49-F238E27FC236}">
                <a16:creationId xmlns:a16="http://schemas.microsoft.com/office/drawing/2014/main" id="{D198B575-C7B7-4AC6-987F-58126D0DF274}"/>
              </a:ext>
            </a:extLst>
          </p:cNvPr>
          <p:cNvGrpSpPr/>
          <p:nvPr/>
        </p:nvGrpSpPr>
        <p:grpSpPr>
          <a:xfrm>
            <a:off x="1505202" y="568292"/>
            <a:ext cx="2477518" cy="2563073"/>
            <a:chOff x="1527476" y="2485406"/>
            <a:chExt cx="1824193" cy="1887187"/>
          </a:xfrm>
        </p:grpSpPr>
        <p:sp>
          <p:nvSpPr>
            <p:cNvPr id="10" name="Elipse 9">
              <a:extLst>
                <a:ext uri="{FF2B5EF4-FFF2-40B4-BE49-F238E27FC236}">
                  <a16:creationId xmlns:a16="http://schemas.microsoft.com/office/drawing/2014/main" id="{20137DC1-CA67-425A-A2E6-8ADB20E1F22F}"/>
                </a:ext>
              </a:extLst>
            </p:cNvPr>
            <p:cNvSpPr/>
            <p:nvPr/>
          </p:nvSpPr>
          <p:spPr>
            <a:xfrm>
              <a:off x="1527476" y="2485406"/>
              <a:ext cx="1824193" cy="1887187"/>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1" name="Rectángulo 10" descr="Gauge">
              <a:extLst>
                <a:ext uri="{FF2B5EF4-FFF2-40B4-BE49-F238E27FC236}">
                  <a16:creationId xmlns:a16="http://schemas.microsoft.com/office/drawing/2014/main" id="{6527C72C-CEB5-4B85-AA78-BC4AED330698}"/>
                </a:ext>
              </a:extLst>
            </p:cNvPr>
            <p:cNvSpPr/>
            <p:nvPr/>
          </p:nvSpPr>
          <p:spPr>
            <a:xfrm>
              <a:off x="1933492" y="2784092"/>
              <a:ext cx="1046668"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785228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127C21-19DD-4D9E-B050-FD48808FAE14}"/>
              </a:ext>
            </a:extLst>
          </p:cNvPr>
          <p:cNvSpPr>
            <a:spLocks noGrp="1"/>
          </p:cNvSpPr>
          <p:nvPr>
            <p:ph type="title"/>
          </p:nvPr>
        </p:nvSpPr>
        <p:spPr>
          <a:xfrm>
            <a:off x="2107126" y="843181"/>
            <a:ext cx="4269797" cy="1040889"/>
          </a:xfrm>
        </p:spPr>
        <p:txBody>
          <a:bodyPr>
            <a:noAutofit/>
          </a:bodyPr>
          <a:lstStyle/>
          <a:p>
            <a:r>
              <a:rPr lang="es-CO" sz="3600" b="1" dirty="0"/>
              <a:t>Técnicas para la </a:t>
            </a:r>
            <a:br>
              <a:rPr lang="es-CO" sz="3600" b="1" dirty="0"/>
            </a:br>
            <a:r>
              <a:rPr lang="es-CO" sz="3600" b="1" dirty="0"/>
              <a:t>medición </a:t>
            </a:r>
          </a:p>
        </p:txBody>
      </p:sp>
      <p:sp>
        <p:nvSpPr>
          <p:cNvPr id="11" name="Marcador de texto 10">
            <a:extLst>
              <a:ext uri="{FF2B5EF4-FFF2-40B4-BE49-F238E27FC236}">
                <a16:creationId xmlns:a16="http://schemas.microsoft.com/office/drawing/2014/main" id="{D5438F8F-626D-48AB-8522-6C1BEF7D0FB1}"/>
              </a:ext>
            </a:extLst>
          </p:cNvPr>
          <p:cNvSpPr>
            <a:spLocks noGrp="1"/>
          </p:cNvSpPr>
          <p:nvPr>
            <p:ph type="body" idx="1"/>
          </p:nvPr>
        </p:nvSpPr>
        <p:spPr>
          <a:xfrm>
            <a:off x="6376923" y="4998528"/>
            <a:ext cx="5157787" cy="823912"/>
          </a:xfrm>
        </p:spPr>
        <p:txBody>
          <a:bodyPr/>
          <a:lstStyle/>
          <a:p>
            <a:r>
              <a:rPr lang="es-CO" dirty="0"/>
              <a:t>Manómetro de mercurio</a:t>
            </a:r>
          </a:p>
        </p:txBody>
      </p:sp>
      <p:pic>
        <p:nvPicPr>
          <p:cNvPr id="15" name="Marcador de contenido 14">
            <a:extLst>
              <a:ext uri="{FF2B5EF4-FFF2-40B4-BE49-F238E27FC236}">
                <a16:creationId xmlns:a16="http://schemas.microsoft.com/office/drawing/2014/main" id="{F6FC8A15-7E97-44F0-9423-0C75E7097109}"/>
              </a:ext>
            </a:extLst>
          </p:cNvPr>
          <p:cNvPicPr>
            <a:picLocks noGrp="1" noChangeAspect="1"/>
          </p:cNvPicPr>
          <p:nvPr>
            <p:ph sz="half" idx="2"/>
          </p:nvPr>
        </p:nvPicPr>
        <p:blipFill rotWithShape="1">
          <a:blip r:embed="rId3"/>
          <a:srcRect l="25314" t="23028" r="27639" b="48660"/>
          <a:stretch/>
        </p:blipFill>
        <p:spPr>
          <a:xfrm>
            <a:off x="5547414" y="3157881"/>
            <a:ext cx="5987296" cy="2025708"/>
          </a:xfrm>
          <a:prstGeom prst="rect">
            <a:avLst/>
          </a:prstGeom>
        </p:spPr>
      </p:pic>
      <p:sp>
        <p:nvSpPr>
          <p:cNvPr id="13" name="Marcador de texto 12">
            <a:extLst>
              <a:ext uri="{FF2B5EF4-FFF2-40B4-BE49-F238E27FC236}">
                <a16:creationId xmlns:a16="http://schemas.microsoft.com/office/drawing/2014/main" id="{C7383CD0-74EF-4B0B-9A79-7A835B86958D}"/>
              </a:ext>
            </a:extLst>
          </p:cNvPr>
          <p:cNvSpPr>
            <a:spLocks noGrp="1"/>
          </p:cNvSpPr>
          <p:nvPr>
            <p:ph type="body" sz="quarter" idx="3"/>
          </p:nvPr>
        </p:nvSpPr>
        <p:spPr>
          <a:xfrm>
            <a:off x="6625673" y="394720"/>
            <a:ext cx="5183188" cy="823912"/>
          </a:xfrm>
        </p:spPr>
        <p:txBody>
          <a:bodyPr/>
          <a:lstStyle/>
          <a:p>
            <a:r>
              <a:rPr lang="es-CO" dirty="0"/>
              <a:t>Monitor de presión </a:t>
            </a:r>
            <a:r>
              <a:rPr lang="es-CO" dirty="0" err="1"/>
              <a:t>Stryker</a:t>
            </a:r>
            <a:endParaRPr lang="es-CO" dirty="0"/>
          </a:p>
        </p:txBody>
      </p:sp>
      <p:sp>
        <p:nvSpPr>
          <p:cNvPr id="6" name="Rectángulo 5" descr="Ruler">
            <a:extLst>
              <a:ext uri="{FF2B5EF4-FFF2-40B4-BE49-F238E27FC236}">
                <a16:creationId xmlns:a16="http://schemas.microsoft.com/office/drawing/2014/main" id="{FD7082BE-98E3-4DB7-8572-62BB640A9964}"/>
              </a:ext>
            </a:extLst>
          </p:cNvPr>
          <p:cNvSpPr/>
          <p:nvPr/>
        </p:nvSpPr>
        <p:spPr>
          <a:xfrm>
            <a:off x="867074" y="124117"/>
            <a:ext cx="820346" cy="806676"/>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0" name="Grupo 9">
            <a:extLst>
              <a:ext uri="{FF2B5EF4-FFF2-40B4-BE49-F238E27FC236}">
                <a16:creationId xmlns:a16="http://schemas.microsoft.com/office/drawing/2014/main" id="{46C8F680-A00C-411D-9433-E31C7A5D9BD0}"/>
              </a:ext>
            </a:extLst>
          </p:cNvPr>
          <p:cNvGrpSpPr/>
          <p:nvPr/>
        </p:nvGrpSpPr>
        <p:grpSpPr>
          <a:xfrm>
            <a:off x="494181" y="697711"/>
            <a:ext cx="1277938" cy="1336710"/>
            <a:chOff x="1527476" y="2485406"/>
            <a:chExt cx="1824193" cy="1887187"/>
          </a:xfrm>
        </p:grpSpPr>
        <p:sp>
          <p:nvSpPr>
            <p:cNvPr id="12" name="Elipse 11">
              <a:extLst>
                <a:ext uri="{FF2B5EF4-FFF2-40B4-BE49-F238E27FC236}">
                  <a16:creationId xmlns:a16="http://schemas.microsoft.com/office/drawing/2014/main" id="{1213BB67-04D9-4C8B-9D74-DE7950BB67CF}"/>
                </a:ext>
              </a:extLst>
            </p:cNvPr>
            <p:cNvSpPr/>
            <p:nvPr/>
          </p:nvSpPr>
          <p:spPr>
            <a:xfrm>
              <a:off x="1527476" y="2485406"/>
              <a:ext cx="1824193" cy="1887187"/>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14" name="Rectángulo 13" descr="Gauge">
              <a:extLst>
                <a:ext uri="{FF2B5EF4-FFF2-40B4-BE49-F238E27FC236}">
                  <a16:creationId xmlns:a16="http://schemas.microsoft.com/office/drawing/2014/main" id="{926B7FDC-2AB6-465A-AD65-CCF51184D110}"/>
                </a:ext>
              </a:extLst>
            </p:cNvPr>
            <p:cNvSpPr/>
            <p:nvPr/>
          </p:nvSpPr>
          <p:spPr>
            <a:xfrm>
              <a:off x="1933492" y="2784092"/>
              <a:ext cx="1046668" cy="1082812"/>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pic>
        <p:nvPicPr>
          <p:cNvPr id="6148" name="Picture 4" descr="Resultado de imagen para medidor de presion compartimental stryker">
            <a:extLst>
              <a:ext uri="{FF2B5EF4-FFF2-40B4-BE49-F238E27FC236}">
                <a16:creationId xmlns:a16="http://schemas.microsoft.com/office/drawing/2014/main" id="{70311602-96BD-4468-9152-EAEDE6C0F9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1954" y="1324694"/>
            <a:ext cx="3349802" cy="199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740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9C8BEE7-CF57-4986-A965-DDDF24DFA41E}"/>
              </a:ext>
            </a:extLst>
          </p:cNvPr>
          <p:cNvSpPr>
            <a:spLocks noGrp="1"/>
          </p:cNvSpPr>
          <p:nvPr>
            <p:ph type="title"/>
          </p:nvPr>
        </p:nvSpPr>
        <p:spPr>
          <a:xfrm>
            <a:off x="2573215" y="799904"/>
            <a:ext cx="7045569" cy="3956539"/>
          </a:xfrm>
        </p:spPr>
        <p:txBody>
          <a:bodyPr>
            <a:normAutofit/>
          </a:bodyPr>
          <a:lstStyle/>
          <a:p>
            <a:pPr algn="ctr"/>
            <a:r>
              <a:rPr lang="es-CO" sz="3800" b="1" dirty="0">
                <a:solidFill>
                  <a:srgbClr val="152B48"/>
                </a:solidFill>
              </a:rPr>
              <a:t>Objetivo de la medición del compartimento</a:t>
            </a:r>
            <a:br>
              <a:rPr lang="es-CO" sz="3800" b="1" dirty="0">
                <a:solidFill>
                  <a:srgbClr val="152B48"/>
                </a:solidFill>
              </a:rPr>
            </a:br>
            <a:r>
              <a:rPr lang="es-CO" sz="3800" dirty="0">
                <a:solidFill>
                  <a:srgbClr val="152B48"/>
                </a:solidFill>
              </a:rPr>
              <a:t>Delta P = PAD – Presión medida del compartimento.</a:t>
            </a:r>
            <a:br>
              <a:rPr lang="es-CO" sz="3800" dirty="0">
                <a:solidFill>
                  <a:srgbClr val="152B48"/>
                </a:solidFill>
              </a:rPr>
            </a:br>
            <a:r>
              <a:rPr lang="es-CO" sz="3800" dirty="0">
                <a:solidFill>
                  <a:srgbClr val="152B48"/>
                </a:solidFill>
              </a:rPr>
              <a:t>Delta P &lt;30 mm Hg indica el diagnóstico.</a:t>
            </a:r>
            <a:br>
              <a:rPr lang="es-CO" sz="3800" dirty="0">
                <a:solidFill>
                  <a:srgbClr val="152B48"/>
                </a:solidFill>
              </a:rPr>
            </a:br>
            <a:endParaRPr lang="es-CO" sz="3800" dirty="0">
              <a:solidFill>
                <a:srgbClr val="152B48"/>
              </a:solidFill>
            </a:endParaRPr>
          </a:p>
        </p:txBody>
      </p:sp>
    </p:spTree>
    <p:extLst>
      <p:ext uri="{BB962C8B-B14F-4D97-AF65-F5344CB8AC3E}">
        <p14:creationId xmlns:p14="http://schemas.microsoft.com/office/powerpoint/2010/main" val="39478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943687-3E2F-4B41-A7F4-E6C4650196F1}"/>
              </a:ext>
            </a:extLst>
          </p:cNvPr>
          <p:cNvSpPr>
            <a:spLocks noGrp="1"/>
          </p:cNvSpPr>
          <p:nvPr>
            <p:ph type="title"/>
          </p:nvPr>
        </p:nvSpPr>
        <p:spPr>
          <a:xfrm>
            <a:off x="451163" y="220368"/>
            <a:ext cx="10588434" cy="1062644"/>
          </a:xfrm>
        </p:spPr>
        <p:txBody>
          <a:bodyPr anchor="b">
            <a:normAutofit/>
          </a:bodyPr>
          <a:lstStyle/>
          <a:p>
            <a:r>
              <a:rPr lang="es-CO" b="1" dirty="0"/>
              <a:t>Definición </a:t>
            </a:r>
          </a:p>
        </p:txBody>
      </p:sp>
      <p:pic>
        <p:nvPicPr>
          <p:cNvPr id="7" name="Graphic 6">
            <a:extLst>
              <a:ext uri="{FF2B5EF4-FFF2-40B4-BE49-F238E27FC236}">
                <a16:creationId xmlns:a16="http://schemas.microsoft.com/office/drawing/2014/main" id="{78D13AA6-022A-4909-88FB-956954C1DF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0677" y="1454306"/>
            <a:ext cx="2054638" cy="2054638"/>
          </a:xfrm>
          <a:prstGeom prst="rect">
            <a:avLst/>
          </a:prstGeom>
        </p:spPr>
      </p:pic>
      <p:sp>
        <p:nvSpPr>
          <p:cNvPr id="3" name="Marcador de contenido 2">
            <a:extLst>
              <a:ext uri="{FF2B5EF4-FFF2-40B4-BE49-F238E27FC236}">
                <a16:creationId xmlns:a16="http://schemas.microsoft.com/office/drawing/2014/main" id="{5ECB6185-F2DE-43C5-88DE-A4DC13250F1E}"/>
              </a:ext>
            </a:extLst>
          </p:cNvPr>
          <p:cNvSpPr>
            <a:spLocks noGrp="1"/>
          </p:cNvSpPr>
          <p:nvPr>
            <p:ph idx="1"/>
          </p:nvPr>
        </p:nvSpPr>
        <p:spPr>
          <a:xfrm>
            <a:off x="5175955" y="1323323"/>
            <a:ext cx="6282169" cy="3944522"/>
          </a:xfrm>
        </p:spPr>
        <p:txBody>
          <a:bodyPr>
            <a:normAutofit/>
          </a:bodyPr>
          <a:lstStyle/>
          <a:p>
            <a:r>
              <a:rPr lang="es-MX" dirty="0"/>
              <a:t>Aumento rápido de la presión que disminuye el flujo sanguíneo, llevando a anoxia de los tejidos. </a:t>
            </a:r>
          </a:p>
          <a:p>
            <a:r>
              <a:rPr lang="es-MX" dirty="0"/>
              <a:t>Compromete la vitalidad de los músculos y de los nervios por una acción tanto mecánica como isquémica.</a:t>
            </a:r>
          </a:p>
          <a:p>
            <a:r>
              <a:rPr lang="es-MX" dirty="0"/>
              <a:t>Umbral de tolerancia: daño irreversible. </a:t>
            </a:r>
          </a:p>
          <a:p>
            <a:pPr marL="0" indent="0">
              <a:buNone/>
            </a:pPr>
            <a:endParaRPr lang="es-CO" dirty="0"/>
          </a:p>
        </p:txBody>
      </p:sp>
    </p:spTree>
    <p:extLst>
      <p:ext uri="{BB962C8B-B14F-4D97-AF65-F5344CB8AC3E}">
        <p14:creationId xmlns:p14="http://schemas.microsoft.com/office/powerpoint/2010/main" val="1585500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59F46E8-9199-4D49-809D-4313BAA406F4}"/>
              </a:ext>
            </a:extLst>
          </p:cNvPr>
          <p:cNvSpPr>
            <a:spLocks noGrp="1"/>
          </p:cNvSpPr>
          <p:nvPr>
            <p:ph type="title"/>
          </p:nvPr>
        </p:nvSpPr>
        <p:spPr>
          <a:xfrm>
            <a:off x="2097230" y="394969"/>
            <a:ext cx="8716108" cy="1325563"/>
          </a:xfrm>
        </p:spPr>
        <p:txBody>
          <a:bodyPr/>
          <a:lstStyle/>
          <a:p>
            <a:r>
              <a:rPr lang="es-CO" b="1" dirty="0"/>
              <a:t>Biomarcadores</a:t>
            </a:r>
          </a:p>
        </p:txBody>
      </p:sp>
      <p:sp>
        <p:nvSpPr>
          <p:cNvPr id="4" name="Marcador de contenido 3">
            <a:extLst>
              <a:ext uri="{FF2B5EF4-FFF2-40B4-BE49-F238E27FC236}">
                <a16:creationId xmlns:a16="http://schemas.microsoft.com/office/drawing/2014/main" id="{C3BEFAB7-C67F-43B5-BC6C-1B6C1393AA90}"/>
              </a:ext>
            </a:extLst>
          </p:cNvPr>
          <p:cNvSpPr>
            <a:spLocks noGrp="1"/>
          </p:cNvSpPr>
          <p:nvPr>
            <p:ph idx="1"/>
          </p:nvPr>
        </p:nvSpPr>
        <p:spPr>
          <a:xfrm>
            <a:off x="6756400" y="1873568"/>
            <a:ext cx="4366846" cy="3750285"/>
          </a:xfrm>
        </p:spPr>
        <p:txBody>
          <a:bodyPr>
            <a:normAutofit/>
          </a:bodyPr>
          <a:lstStyle/>
          <a:p>
            <a:r>
              <a:rPr lang="es-CO" sz="3600" dirty="0"/>
              <a:t>Mioglobinuria.</a:t>
            </a:r>
          </a:p>
          <a:p>
            <a:r>
              <a:rPr lang="es-CO" sz="3600" b="1" dirty="0"/>
              <a:t>Lactato sérico.</a:t>
            </a:r>
          </a:p>
          <a:p>
            <a:r>
              <a:rPr lang="es-CO" sz="3600" dirty="0"/>
              <a:t>Troponina. </a:t>
            </a:r>
          </a:p>
          <a:p>
            <a:endParaRPr lang="es-CO" sz="3600" dirty="0"/>
          </a:p>
          <a:p>
            <a:pPr marL="0" indent="0">
              <a:buNone/>
            </a:pPr>
            <a:r>
              <a:rPr lang="es-CO" sz="3600" dirty="0">
                <a:sym typeface="Wingdings" panose="05000000000000000000" pitchFamily="2" charset="2"/>
              </a:rPr>
              <a:t> Poca utilidad. No se recomiendan. </a:t>
            </a:r>
            <a:endParaRPr lang="es-CO" sz="3600" dirty="0"/>
          </a:p>
          <a:p>
            <a:pPr marL="0" indent="0">
              <a:buNone/>
            </a:pPr>
            <a:endParaRPr lang="es-CO" sz="3600" b="1" dirty="0"/>
          </a:p>
        </p:txBody>
      </p:sp>
      <p:grpSp>
        <p:nvGrpSpPr>
          <p:cNvPr id="7" name="Grupo 6">
            <a:extLst>
              <a:ext uri="{FF2B5EF4-FFF2-40B4-BE49-F238E27FC236}">
                <a16:creationId xmlns:a16="http://schemas.microsoft.com/office/drawing/2014/main" id="{C3D505F3-9493-4F29-BCDF-E1A6E4771B0D}"/>
              </a:ext>
            </a:extLst>
          </p:cNvPr>
          <p:cNvGrpSpPr/>
          <p:nvPr/>
        </p:nvGrpSpPr>
        <p:grpSpPr>
          <a:xfrm>
            <a:off x="469152" y="365124"/>
            <a:ext cx="1342064" cy="1325564"/>
            <a:chOff x="5152407" y="2485406"/>
            <a:chExt cx="1887187" cy="1887187"/>
          </a:xfrm>
        </p:grpSpPr>
        <p:sp>
          <p:nvSpPr>
            <p:cNvPr id="5" name="Elipse 4">
              <a:extLst>
                <a:ext uri="{FF2B5EF4-FFF2-40B4-BE49-F238E27FC236}">
                  <a16:creationId xmlns:a16="http://schemas.microsoft.com/office/drawing/2014/main" id="{A6D21865-3124-4083-BEEA-026E1604F120}"/>
                </a:ext>
              </a:extLst>
            </p:cNvPr>
            <p:cNvSpPr/>
            <p:nvPr/>
          </p:nvSpPr>
          <p:spPr>
            <a:xfrm>
              <a:off x="5152407" y="2485406"/>
              <a:ext cx="1887187" cy="1887187"/>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6" name="Rectángulo 5" descr="Flask">
              <a:extLst>
                <a:ext uri="{FF2B5EF4-FFF2-40B4-BE49-F238E27FC236}">
                  <a16:creationId xmlns:a16="http://schemas.microsoft.com/office/drawing/2014/main" id="{6B821740-5E19-451B-8D36-4ED8DC9C625B}"/>
                </a:ext>
              </a:extLst>
            </p:cNvPr>
            <p:cNvSpPr/>
            <p:nvPr/>
          </p:nvSpPr>
          <p:spPr>
            <a:xfrm>
              <a:off x="5554595" y="2887594"/>
              <a:ext cx="1082812" cy="10828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011203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7DE9FF45-6D35-4F6A-88B2-E4311C0D25C3}"/>
              </a:ext>
            </a:extLst>
          </p:cNvPr>
          <p:cNvGraphicFramePr/>
          <p:nvPr>
            <p:extLst>
              <p:ext uri="{D42A27DB-BD31-4B8C-83A1-F6EECF244321}">
                <p14:modId xmlns:p14="http://schemas.microsoft.com/office/powerpoint/2010/main" val="3163842683"/>
              </p:ext>
            </p:extLst>
          </p:nvPr>
        </p:nvGraphicFramePr>
        <p:xfrm>
          <a:off x="596564" y="192561"/>
          <a:ext cx="11283352" cy="3964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8075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áfico 10" descr="Intravenoso">
            <a:extLst>
              <a:ext uri="{FF2B5EF4-FFF2-40B4-BE49-F238E27FC236}">
                <a16:creationId xmlns:a16="http://schemas.microsoft.com/office/drawing/2014/main" id="{1988CC6B-E41F-4005-8080-B20D8FE594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9782" y="1056401"/>
            <a:ext cx="2372599" cy="2372599"/>
          </a:xfrm>
          <a:prstGeom prst="rect">
            <a:avLst/>
          </a:prstGeom>
        </p:spPr>
      </p:pic>
      <p:pic>
        <p:nvPicPr>
          <p:cNvPr id="13" name="Gráfico 12" descr="Medicamento">
            <a:extLst>
              <a:ext uri="{FF2B5EF4-FFF2-40B4-BE49-F238E27FC236}">
                <a16:creationId xmlns:a16="http://schemas.microsoft.com/office/drawing/2014/main" id="{C4113B8F-4E2C-48F4-889F-A5282E5284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10932" y="3807487"/>
            <a:ext cx="1987336" cy="1987336"/>
          </a:xfrm>
          <a:prstGeom prst="rect">
            <a:avLst/>
          </a:prstGeom>
        </p:spPr>
      </p:pic>
      <p:pic>
        <p:nvPicPr>
          <p:cNvPr id="14" name="Imagen 13">
            <a:extLst>
              <a:ext uri="{FF2B5EF4-FFF2-40B4-BE49-F238E27FC236}">
                <a16:creationId xmlns:a16="http://schemas.microsoft.com/office/drawing/2014/main" id="{FD72BC89-3DB5-4284-8BE7-88AE4BF84019}"/>
              </a:ext>
            </a:extLst>
          </p:cNvPr>
          <p:cNvPicPr>
            <a:picLocks noChangeAspect="1"/>
          </p:cNvPicPr>
          <p:nvPr/>
        </p:nvPicPr>
        <p:blipFill rotWithShape="1">
          <a:blip r:embed="rId7"/>
          <a:srcRect l="51509" t="30971" r="19340" b="32822"/>
          <a:stretch/>
        </p:blipFill>
        <p:spPr>
          <a:xfrm>
            <a:off x="7098268" y="1893386"/>
            <a:ext cx="4398049" cy="3071227"/>
          </a:xfrm>
          <a:prstGeom prst="rect">
            <a:avLst/>
          </a:prstGeom>
        </p:spPr>
      </p:pic>
      <p:sp>
        <p:nvSpPr>
          <p:cNvPr id="9" name="Título 2">
            <a:extLst>
              <a:ext uri="{FF2B5EF4-FFF2-40B4-BE49-F238E27FC236}">
                <a16:creationId xmlns:a16="http://schemas.microsoft.com/office/drawing/2014/main" id="{6DEAAE69-8717-42BB-938B-8A3D1014338D}"/>
              </a:ext>
            </a:extLst>
          </p:cNvPr>
          <p:cNvSpPr txBox="1">
            <a:spLocks/>
          </p:cNvSpPr>
          <p:nvPr/>
        </p:nvSpPr>
        <p:spPr>
          <a:xfrm>
            <a:off x="695683" y="231060"/>
            <a:ext cx="87161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r>
              <a:rPr lang="es-CO" b="1" dirty="0"/>
              <a:t>Tratamiento</a:t>
            </a:r>
          </a:p>
        </p:txBody>
      </p:sp>
    </p:spTree>
    <p:extLst>
      <p:ext uri="{BB962C8B-B14F-4D97-AF65-F5344CB8AC3E}">
        <p14:creationId xmlns:p14="http://schemas.microsoft.com/office/powerpoint/2010/main" val="915009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2AAEE3C-3C92-41AD-A1DD-FAFB0350FAB7}"/>
              </a:ext>
            </a:extLst>
          </p:cNvPr>
          <p:cNvSpPr>
            <a:spLocks noGrp="1"/>
          </p:cNvSpPr>
          <p:nvPr>
            <p:ph type="title"/>
          </p:nvPr>
        </p:nvSpPr>
        <p:spPr>
          <a:xfrm>
            <a:off x="547279" y="0"/>
            <a:ext cx="4832802" cy="784830"/>
          </a:xfrm>
        </p:spPr>
        <p:txBody>
          <a:bodyPr anchor="b">
            <a:normAutofit/>
          </a:bodyPr>
          <a:lstStyle/>
          <a:p>
            <a:r>
              <a:rPr lang="es-CO" sz="3400" b="1" dirty="0"/>
              <a:t>Medidas generales </a:t>
            </a:r>
          </a:p>
        </p:txBody>
      </p:sp>
      <p:sp>
        <p:nvSpPr>
          <p:cNvPr id="4" name="Marcador de contenido 3">
            <a:extLst>
              <a:ext uri="{FF2B5EF4-FFF2-40B4-BE49-F238E27FC236}">
                <a16:creationId xmlns:a16="http://schemas.microsoft.com/office/drawing/2014/main" id="{A65190A4-92D6-410A-B488-9D514102414F}"/>
              </a:ext>
            </a:extLst>
          </p:cNvPr>
          <p:cNvSpPr>
            <a:spLocks noGrp="1"/>
          </p:cNvSpPr>
          <p:nvPr>
            <p:ph idx="1"/>
          </p:nvPr>
        </p:nvSpPr>
        <p:spPr>
          <a:xfrm>
            <a:off x="6222218" y="1384386"/>
            <a:ext cx="5748527" cy="4089228"/>
          </a:xfrm>
        </p:spPr>
        <p:txBody>
          <a:bodyPr>
            <a:normAutofit/>
          </a:bodyPr>
          <a:lstStyle/>
          <a:p>
            <a:r>
              <a:rPr lang="es-MX" dirty="0"/>
              <a:t> Extremidad en posición neutra.</a:t>
            </a:r>
          </a:p>
          <a:p>
            <a:r>
              <a:rPr lang="es-MX" dirty="0"/>
              <a:t> Retirar vestimenta apretada.</a:t>
            </a:r>
          </a:p>
          <a:p>
            <a:r>
              <a:rPr lang="es-MX" dirty="0"/>
              <a:t> Retirar vendajes, férulas y dispositivos de inmovilización.</a:t>
            </a:r>
          </a:p>
          <a:p>
            <a:r>
              <a:rPr lang="es-MX" dirty="0"/>
              <a:t> Resolver hipotensión.</a:t>
            </a:r>
          </a:p>
          <a:p>
            <a:r>
              <a:rPr lang="es-MX" dirty="0"/>
              <a:t> Reducción y fijación correcta de la fractura.</a:t>
            </a:r>
          </a:p>
          <a:p>
            <a:r>
              <a:rPr lang="pt-BR" dirty="0"/>
              <a:t> </a:t>
            </a:r>
            <a:r>
              <a:rPr lang="es-CO" dirty="0"/>
              <a:t>Diuresis.</a:t>
            </a:r>
            <a:r>
              <a:rPr lang="pt-BR" dirty="0"/>
              <a:t> </a:t>
            </a:r>
            <a:endParaRPr lang="es-CO" dirty="0"/>
          </a:p>
        </p:txBody>
      </p:sp>
      <p:pic>
        <p:nvPicPr>
          <p:cNvPr id="3074" name="Picture 2" descr="Imagen relacionada">
            <a:extLst>
              <a:ext uri="{FF2B5EF4-FFF2-40B4-BE49-F238E27FC236}">
                <a16:creationId xmlns:a16="http://schemas.microsoft.com/office/drawing/2014/main" id="{8C3AA52F-6E12-4045-9B32-4607F38032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44" t="-3629"/>
          <a:stretch/>
        </p:blipFill>
        <p:spPr bwMode="auto">
          <a:xfrm>
            <a:off x="547279" y="975141"/>
            <a:ext cx="3113196"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DC61D824-906A-475D-9889-A5C106D88477}"/>
              </a:ext>
            </a:extLst>
          </p:cNvPr>
          <p:cNvPicPr>
            <a:picLocks noChangeAspect="1"/>
          </p:cNvPicPr>
          <p:nvPr/>
        </p:nvPicPr>
        <p:blipFill rotWithShape="1">
          <a:blip r:embed="rId4"/>
          <a:srcRect l="52500" t="17676" r="15336" b="18843"/>
          <a:stretch/>
        </p:blipFill>
        <p:spPr>
          <a:xfrm>
            <a:off x="3660476" y="1014261"/>
            <a:ext cx="2435696" cy="2704080"/>
          </a:xfrm>
          <a:prstGeom prst="rect">
            <a:avLst/>
          </a:prstGeom>
        </p:spPr>
      </p:pic>
    </p:spTree>
    <p:extLst>
      <p:ext uri="{BB962C8B-B14F-4D97-AF65-F5344CB8AC3E}">
        <p14:creationId xmlns:p14="http://schemas.microsoft.com/office/powerpoint/2010/main" val="734664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218C91-76A0-4747-BE9D-E2D1737600C7}"/>
              </a:ext>
            </a:extLst>
          </p:cNvPr>
          <p:cNvSpPr>
            <a:spLocks noGrp="1"/>
          </p:cNvSpPr>
          <p:nvPr>
            <p:ph type="title"/>
          </p:nvPr>
        </p:nvSpPr>
        <p:spPr>
          <a:xfrm>
            <a:off x="6393809" y="1505528"/>
            <a:ext cx="3890498" cy="1325563"/>
          </a:xfrm>
        </p:spPr>
        <p:txBody>
          <a:bodyPr/>
          <a:lstStyle/>
          <a:p>
            <a:r>
              <a:rPr lang="es-CO" b="1" dirty="0"/>
              <a:t>Fasciotomía </a:t>
            </a:r>
          </a:p>
        </p:txBody>
      </p:sp>
      <p:grpSp>
        <p:nvGrpSpPr>
          <p:cNvPr id="9" name="Grupo 8">
            <a:extLst>
              <a:ext uri="{FF2B5EF4-FFF2-40B4-BE49-F238E27FC236}">
                <a16:creationId xmlns:a16="http://schemas.microsoft.com/office/drawing/2014/main" id="{C94DD91F-75D9-405B-8F51-41FACBB07A29}"/>
              </a:ext>
            </a:extLst>
          </p:cNvPr>
          <p:cNvGrpSpPr/>
          <p:nvPr/>
        </p:nvGrpSpPr>
        <p:grpSpPr>
          <a:xfrm>
            <a:off x="805960" y="393466"/>
            <a:ext cx="5032131" cy="2777265"/>
            <a:chOff x="5099539" y="1253331"/>
            <a:chExt cx="5890848" cy="4351338"/>
          </a:xfrm>
        </p:grpSpPr>
        <p:pic>
          <p:nvPicPr>
            <p:cNvPr id="6" name="Imagen 5">
              <a:extLst>
                <a:ext uri="{FF2B5EF4-FFF2-40B4-BE49-F238E27FC236}">
                  <a16:creationId xmlns:a16="http://schemas.microsoft.com/office/drawing/2014/main" id="{6F51DD00-F0BC-45F9-8ADB-C8915762D015}"/>
                </a:ext>
              </a:extLst>
            </p:cNvPr>
            <p:cNvPicPr>
              <a:picLocks noChangeAspect="1"/>
            </p:cNvPicPr>
            <p:nvPr/>
          </p:nvPicPr>
          <p:blipFill rotWithShape="1">
            <a:blip r:embed="rId3"/>
            <a:srcRect l="27981" t="26609" r="23702" b="9911"/>
            <a:stretch/>
          </p:blipFill>
          <p:spPr>
            <a:xfrm>
              <a:off x="5099539" y="1253331"/>
              <a:ext cx="5890848" cy="4351338"/>
            </a:xfrm>
            <a:prstGeom prst="rect">
              <a:avLst/>
            </a:prstGeom>
          </p:spPr>
        </p:pic>
        <p:sp>
          <p:nvSpPr>
            <p:cNvPr id="7" name="Rectángulo 6">
              <a:extLst>
                <a:ext uri="{FF2B5EF4-FFF2-40B4-BE49-F238E27FC236}">
                  <a16:creationId xmlns:a16="http://schemas.microsoft.com/office/drawing/2014/main" id="{28C63325-6741-46BC-8568-1ACB5775C66B}"/>
                </a:ext>
              </a:extLst>
            </p:cNvPr>
            <p:cNvSpPr/>
            <p:nvPr/>
          </p:nvSpPr>
          <p:spPr>
            <a:xfrm>
              <a:off x="7584832" y="3130062"/>
              <a:ext cx="1248507" cy="298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id="{B6346072-0668-40B2-8F5F-92341D7DC695}"/>
                </a:ext>
              </a:extLst>
            </p:cNvPr>
            <p:cNvSpPr/>
            <p:nvPr/>
          </p:nvSpPr>
          <p:spPr>
            <a:xfrm>
              <a:off x="8112371" y="3673199"/>
              <a:ext cx="2878016" cy="1931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
        <p:nvSpPr>
          <p:cNvPr id="3" name="Marcador de contenido 2">
            <a:extLst>
              <a:ext uri="{FF2B5EF4-FFF2-40B4-BE49-F238E27FC236}">
                <a16:creationId xmlns:a16="http://schemas.microsoft.com/office/drawing/2014/main" id="{BB2C9F95-FFEA-4B47-B8A9-00BDB0253B87}"/>
              </a:ext>
            </a:extLst>
          </p:cNvPr>
          <p:cNvSpPr>
            <a:spLocks noGrp="1"/>
          </p:cNvSpPr>
          <p:nvPr>
            <p:ph idx="1"/>
          </p:nvPr>
        </p:nvSpPr>
        <p:spPr>
          <a:xfrm>
            <a:off x="6353911" y="2655277"/>
            <a:ext cx="5339857" cy="2540618"/>
          </a:xfrm>
        </p:spPr>
        <p:txBody>
          <a:bodyPr>
            <a:normAutofit fontScale="92500" lnSpcReduction="10000"/>
          </a:bodyPr>
          <a:lstStyle/>
          <a:p>
            <a:r>
              <a:rPr lang="es-MX" dirty="0"/>
              <a:t>Máximo 2 horas luego del diagnóstico.</a:t>
            </a:r>
          </a:p>
          <a:p>
            <a:r>
              <a:rPr lang="es-MX" dirty="0"/>
              <a:t>Determinar viabilidad muscular y realizar desbridamiento.</a:t>
            </a:r>
          </a:p>
          <a:p>
            <a:r>
              <a:rPr lang="es-MX" dirty="0"/>
              <a:t>En general se requieren 2 incisiones. </a:t>
            </a:r>
          </a:p>
          <a:p>
            <a:r>
              <a:rPr lang="es-MX" dirty="0"/>
              <a:t>No TARDÍAS.</a:t>
            </a:r>
            <a:endParaRPr lang="es-CO" dirty="0"/>
          </a:p>
        </p:txBody>
      </p:sp>
    </p:spTree>
    <p:extLst>
      <p:ext uri="{BB962C8B-B14F-4D97-AF65-F5344CB8AC3E}">
        <p14:creationId xmlns:p14="http://schemas.microsoft.com/office/powerpoint/2010/main" val="3155506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FB87CEB-EEC8-422F-BB25-A0D423540150}"/>
              </a:ext>
            </a:extLst>
          </p:cNvPr>
          <p:cNvPicPr>
            <a:picLocks noChangeAspect="1"/>
          </p:cNvPicPr>
          <p:nvPr/>
        </p:nvPicPr>
        <p:blipFill rotWithShape="1">
          <a:blip r:embed="rId3"/>
          <a:srcRect l="25991" t="24319" r="21751" b="45169"/>
          <a:stretch/>
        </p:blipFill>
        <p:spPr>
          <a:xfrm>
            <a:off x="643467" y="220525"/>
            <a:ext cx="10905066" cy="3581527"/>
          </a:xfrm>
          <a:prstGeom prst="rect">
            <a:avLst/>
          </a:prstGeom>
        </p:spPr>
      </p:pic>
    </p:spTree>
    <p:extLst>
      <p:ext uri="{BB962C8B-B14F-4D97-AF65-F5344CB8AC3E}">
        <p14:creationId xmlns:p14="http://schemas.microsoft.com/office/powerpoint/2010/main" val="126333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EB41046-FB1F-4C67-8ED4-5FC27E46FCFF}"/>
              </a:ext>
            </a:extLst>
          </p:cNvPr>
          <p:cNvPicPr>
            <a:picLocks noChangeAspect="1"/>
          </p:cNvPicPr>
          <p:nvPr/>
        </p:nvPicPr>
        <p:blipFill rotWithShape="1">
          <a:blip r:embed="rId2"/>
          <a:srcRect l="14150" t="37754" r="38020" b="18979"/>
          <a:stretch/>
        </p:blipFill>
        <p:spPr>
          <a:xfrm>
            <a:off x="4858043" y="466344"/>
            <a:ext cx="7008837" cy="3942471"/>
          </a:xfrm>
          <a:prstGeom prst="rect">
            <a:avLst/>
          </a:prstGeom>
        </p:spPr>
      </p:pic>
      <p:sp>
        <p:nvSpPr>
          <p:cNvPr id="4" name="Título 3">
            <a:extLst>
              <a:ext uri="{FF2B5EF4-FFF2-40B4-BE49-F238E27FC236}">
                <a16:creationId xmlns:a16="http://schemas.microsoft.com/office/drawing/2014/main" id="{66F7E99D-E22E-45B5-979C-E401046FB792}"/>
              </a:ext>
            </a:extLst>
          </p:cNvPr>
          <p:cNvSpPr>
            <a:spLocks noGrp="1"/>
          </p:cNvSpPr>
          <p:nvPr>
            <p:ph type="title"/>
          </p:nvPr>
        </p:nvSpPr>
        <p:spPr>
          <a:xfrm>
            <a:off x="121920" y="0"/>
            <a:ext cx="4888523" cy="932688"/>
          </a:xfrm>
        </p:spPr>
        <p:txBody>
          <a:bodyPr vert="horz" lIns="91440" tIns="45720" rIns="91440" bIns="45720" rtlCol="0" anchor="b">
            <a:noAutofit/>
          </a:bodyPr>
          <a:lstStyle/>
          <a:p>
            <a:pPr algn="ctr"/>
            <a:r>
              <a:rPr lang="es-CO" sz="4000" b="1" kern="1200" dirty="0">
                <a:latin typeface="Montserrat" panose="00000500000000000000"/>
              </a:rPr>
              <a:t>Complicaciones</a:t>
            </a:r>
            <a:r>
              <a:rPr lang="en-US" sz="4000" b="1" kern="1200" dirty="0">
                <a:latin typeface="Montserrat" panose="00000500000000000000"/>
              </a:rPr>
              <a:t> </a:t>
            </a:r>
          </a:p>
        </p:txBody>
      </p:sp>
    </p:spTree>
    <p:extLst>
      <p:ext uri="{BB962C8B-B14F-4D97-AF65-F5344CB8AC3E}">
        <p14:creationId xmlns:p14="http://schemas.microsoft.com/office/powerpoint/2010/main" val="3625618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a:extLst>
              <a:ext uri="{FF2B5EF4-FFF2-40B4-BE49-F238E27FC236}">
                <a16:creationId xmlns:a16="http://schemas.microsoft.com/office/drawing/2014/main" id="{CB30C646-62AD-410E-A834-849720B03D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00" r="-2" b="15141"/>
          <a:stretch/>
        </p:blipFill>
        <p:spPr bwMode="auto">
          <a:xfrm>
            <a:off x="1615460" y="121930"/>
            <a:ext cx="2970445" cy="338326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ltado de imagen para atrofia muscular">
            <a:extLst>
              <a:ext uri="{FF2B5EF4-FFF2-40B4-BE49-F238E27FC236}">
                <a16:creationId xmlns:a16="http://schemas.microsoft.com/office/drawing/2014/main" id="{B63D4608-281C-4B03-8B89-F2430E03D0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483" r="-4" b="1051"/>
          <a:stretch/>
        </p:blipFill>
        <p:spPr bwMode="auto">
          <a:xfrm>
            <a:off x="4688396" y="121930"/>
            <a:ext cx="2970465" cy="338326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Resultado de imagen para no union tibia">
            <a:extLst>
              <a:ext uri="{FF2B5EF4-FFF2-40B4-BE49-F238E27FC236}">
                <a16:creationId xmlns:a16="http://schemas.microsoft.com/office/drawing/2014/main" id="{10E6052D-9A62-40BE-A5D4-77769167F1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20" r="9517" b="1"/>
          <a:stretch/>
        </p:blipFill>
        <p:spPr bwMode="auto">
          <a:xfrm>
            <a:off x="7761349" y="121930"/>
            <a:ext cx="2971800" cy="338326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sultado de imagen para pie caido">
            <a:extLst>
              <a:ext uri="{FF2B5EF4-FFF2-40B4-BE49-F238E27FC236}">
                <a16:creationId xmlns:a16="http://schemas.microsoft.com/office/drawing/2014/main" id="{FFB5D3F4-1C00-4840-9111-D61C2C9F21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53" t="9355" r="12590" b="10086"/>
          <a:stretch/>
        </p:blipFill>
        <p:spPr bwMode="auto">
          <a:xfrm>
            <a:off x="9117709" y="3583353"/>
            <a:ext cx="2971800" cy="27256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contractura isquemica de volkmann">
            <a:extLst>
              <a:ext uri="{FF2B5EF4-FFF2-40B4-BE49-F238E27FC236}">
                <a16:creationId xmlns:a16="http://schemas.microsoft.com/office/drawing/2014/main" id="{5B60F009-6683-44B1-90D7-0A4EBB3C359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3887" r="-1" b="-1"/>
          <a:stretch/>
        </p:blipFill>
        <p:spPr bwMode="auto">
          <a:xfrm>
            <a:off x="5227335" y="4188261"/>
            <a:ext cx="3788774" cy="212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375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2C16D2-C026-460C-AAD6-FBDA7F16EF14}"/>
              </a:ext>
            </a:extLst>
          </p:cNvPr>
          <p:cNvSpPr>
            <a:spLocks noGrp="1"/>
          </p:cNvSpPr>
          <p:nvPr>
            <p:ph type="title"/>
          </p:nvPr>
        </p:nvSpPr>
        <p:spPr>
          <a:xfrm>
            <a:off x="533400" y="253996"/>
            <a:ext cx="10515600" cy="1325563"/>
          </a:xfrm>
        </p:spPr>
        <p:txBody>
          <a:bodyPr>
            <a:normAutofit/>
          </a:bodyPr>
          <a:lstStyle/>
          <a:p>
            <a:r>
              <a:rPr lang="es-CO" sz="3600" b="1" dirty="0"/>
              <a:t>Riesgo de amputación</a:t>
            </a:r>
          </a:p>
        </p:txBody>
      </p:sp>
      <p:sp>
        <p:nvSpPr>
          <p:cNvPr id="3" name="Marcador de contenido 2">
            <a:extLst>
              <a:ext uri="{FF2B5EF4-FFF2-40B4-BE49-F238E27FC236}">
                <a16:creationId xmlns:a16="http://schemas.microsoft.com/office/drawing/2014/main" id="{8FFD42BC-E92B-498B-961A-F0B8A2CAA415}"/>
              </a:ext>
            </a:extLst>
          </p:cNvPr>
          <p:cNvSpPr>
            <a:spLocks noGrp="1"/>
          </p:cNvSpPr>
          <p:nvPr>
            <p:ph idx="1"/>
          </p:nvPr>
        </p:nvSpPr>
        <p:spPr>
          <a:xfrm>
            <a:off x="533400" y="1591945"/>
            <a:ext cx="5890404" cy="4351338"/>
          </a:xfrm>
        </p:spPr>
        <p:txBody>
          <a:bodyPr/>
          <a:lstStyle/>
          <a:p>
            <a:r>
              <a:rPr lang="es-CO" dirty="0"/>
              <a:t>Requerida entre 5 y 21%.</a:t>
            </a:r>
          </a:p>
          <a:p>
            <a:r>
              <a:rPr lang="es-CO" dirty="0"/>
              <a:t>El riesgo está asociado principalmente a la presencia de trauma vascular. </a:t>
            </a:r>
          </a:p>
        </p:txBody>
      </p:sp>
      <p:pic>
        <p:nvPicPr>
          <p:cNvPr id="7172" name="Picture 4" descr="Resultado de imagen para isquemia aguda distal pie">
            <a:extLst>
              <a:ext uri="{FF2B5EF4-FFF2-40B4-BE49-F238E27FC236}">
                <a16:creationId xmlns:a16="http://schemas.microsoft.com/office/drawing/2014/main" id="{B2E9E464-FC43-4C93-8EB7-11C02040D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333" y="720462"/>
            <a:ext cx="4590270" cy="339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48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3732F-013D-43AB-9291-FAE7360170B4}"/>
              </a:ext>
            </a:extLst>
          </p:cNvPr>
          <p:cNvSpPr>
            <a:spLocks noGrp="1"/>
          </p:cNvSpPr>
          <p:nvPr>
            <p:ph type="title"/>
          </p:nvPr>
        </p:nvSpPr>
        <p:spPr>
          <a:xfrm>
            <a:off x="715107" y="0"/>
            <a:ext cx="3494362" cy="1445215"/>
          </a:xfrm>
        </p:spPr>
        <p:txBody>
          <a:bodyPr>
            <a:normAutofit/>
          </a:bodyPr>
          <a:lstStyle/>
          <a:p>
            <a:r>
              <a:rPr lang="es-CO" sz="3600" b="1" dirty="0"/>
              <a:t>Conclusiones </a:t>
            </a:r>
          </a:p>
        </p:txBody>
      </p:sp>
      <p:sp>
        <p:nvSpPr>
          <p:cNvPr id="3" name="Marcador de contenido 2">
            <a:extLst>
              <a:ext uri="{FF2B5EF4-FFF2-40B4-BE49-F238E27FC236}">
                <a16:creationId xmlns:a16="http://schemas.microsoft.com/office/drawing/2014/main" id="{6E7E808C-7309-4812-97C6-9363FC60B878}"/>
              </a:ext>
            </a:extLst>
          </p:cNvPr>
          <p:cNvSpPr>
            <a:spLocks noGrp="1"/>
          </p:cNvSpPr>
          <p:nvPr>
            <p:ph idx="1"/>
          </p:nvPr>
        </p:nvSpPr>
        <p:spPr>
          <a:xfrm>
            <a:off x="5043411" y="762297"/>
            <a:ext cx="6504602" cy="5333406"/>
          </a:xfrm>
        </p:spPr>
        <p:txBody>
          <a:bodyPr anchor="ctr">
            <a:normAutofit/>
          </a:bodyPr>
          <a:lstStyle/>
          <a:p>
            <a:pPr algn="just"/>
            <a:r>
              <a:rPr lang="es-CO" sz="2600" dirty="0"/>
              <a:t>El síndrome compartimental es una entidad con una baja incidencia, pero con consecuencias graves.  Alto índice de sospecha.</a:t>
            </a:r>
          </a:p>
          <a:p>
            <a:pPr algn="just"/>
            <a:r>
              <a:rPr lang="es-CO" sz="2600" dirty="0"/>
              <a:t>El diagnóstico es eminentemente clínico.</a:t>
            </a:r>
          </a:p>
          <a:p>
            <a:pPr algn="just"/>
            <a:r>
              <a:rPr lang="es-CO" sz="2600" dirty="0"/>
              <a:t>El tratamiento se debe hacer de forma oportuna sin olvidar la importancia del manejo médico.</a:t>
            </a:r>
          </a:p>
          <a:p>
            <a:pPr algn="just"/>
            <a:r>
              <a:rPr lang="es-CO" sz="2600" dirty="0"/>
              <a:t>Tener siempre presente las posibles complicaciones y explicarle al paciente.</a:t>
            </a:r>
          </a:p>
        </p:txBody>
      </p:sp>
    </p:spTree>
    <p:extLst>
      <p:ext uri="{BB962C8B-B14F-4D97-AF65-F5344CB8AC3E}">
        <p14:creationId xmlns:p14="http://schemas.microsoft.com/office/powerpoint/2010/main" val="195344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3C9156-55CB-439F-9B17-6526CADFD464}"/>
              </a:ext>
            </a:extLst>
          </p:cNvPr>
          <p:cNvSpPr>
            <a:spLocks noGrp="1"/>
          </p:cNvSpPr>
          <p:nvPr>
            <p:ph type="title"/>
          </p:nvPr>
        </p:nvSpPr>
        <p:spPr>
          <a:xfrm>
            <a:off x="495300" y="138219"/>
            <a:ext cx="11201400" cy="1106424"/>
          </a:xfrm>
        </p:spPr>
        <p:txBody>
          <a:bodyPr>
            <a:normAutofit/>
          </a:bodyPr>
          <a:lstStyle/>
          <a:p>
            <a:r>
              <a:rPr lang="es-CO" sz="4000" b="1" dirty="0"/>
              <a:t>Conceptos generales</a:t>
            </a:r>
          </a:p>
        </p:txBody>
      </p:sp>
      <p:pic>
        <p:nvPicPr>
          <p:cNvPr id="4" name="Imagen 3">
            <a:extLst>
              <a:ext uri="{FF2B5EF4-FFF2-40B4-BE49-F238E27FC236}">
                <a16:creationId xmlns:a16="http://schemas.microsoft.com/office/drawing/2014/main" id="{3837D723-CB6A-49E1-BA40-B717747C42B2}"/>
              </a:ext>
            </a:extLst>
          </p:cNvPr>
          <p:cNvPicPr>
            <a:picLocks noChangeAspect="1"/>
          </p:cNvPicPr>
          <p:nvPr/>
        </p:nvPicPr>
        <p:blipFill rotWithShape="1">
          <a:blip r:embed="rId3"/>
          <a:srcRect l="10331" t="11805" r="38726" b="28543"/>
          <a:stretch/>
        </p:blipFill>
        <p:spPr>
          <a:xfrm>
            <a:off x="652272" y="1244643"/>
            <a:ext cx="3774642" cy="2486215"/>
          </a:xfrm>
          <a:prstGeom prst="rect">
            <a:avLst/>
          </a:prstGeom>
        </p:spPr>
      </p:pic>
      <p:sp>
        <p:nvSpPr>
          <p:cNvPr id="3" name="Marcador de contenido 2">
            <a:extLst>
              <a:ext uri="{FF2B5EF4-FFF2-40B4-BE49-F238E27FC236}">
                <a16:creationId xmlns:a16="http://schemas.microsoft.com/office/drawing/2014/main" id="{A1C6EF86-C4D8-434D-BB5E-F30DB7973BD2}"/>
              </a:ext>
            </a:extLst>
          </p:cNvPr>
          <p:cNvSpPr>
            <a:spLocks noGrp="1"/>
          </p:cNvSpPr>
          <p:nvPr>
            <p:ph idx="1"/>
          </p:nvPr>
        </p:nvSpPr>
        <p:spPr>
          <a:xfrm>
            <a:off x="7227334" y="1244643"/>
            <a:ext cx="3630075" cy="3998083"/>
          </a:xfrm>
        </p:spPr>
        <p:txBody>
          <a:bodyPr anchor="ctr">
            <a:normAutofit lnSpcReduction="10000"/>
          </a:bodyPr>
          <a:lstStyle/>
          <a:p>
            <a:pPr marL="0" indent="0">
              <a:buNone/>
            </a:pPr>
            <a:r>
              <a:rPr lang="es-CO" sz="3200" b="1" dirty="0"/>
              <a:t>Sistema fascial</a:t>
            </a:r>
          </a:p>
          <a:p>
            <a:pPr marL="0" indent="0">
              <a:buNone/>
            </a:pPr>
            <a:endParaRPr lang="es-CO" sz="3200" b="1" dirty="0"/>
          </a:p>
          <a:p>
            <a:r>
              <a:rPr lang="es-CO" dirty="0"/>
              <a:t>Tejido de origen mesodérmico.</a:t>
            </a:r>
          </a:p>
          <a:p>
            <a:r>
              <a:rPr lang="es-CO" dirty="0"/>
              <a:t>Recubre órganos y forma compartimentos.</a:t>
            </a:r>
          </a:p>
          <a:p>
            <a:r>
              <a:rPr lang="es-CO" dirty="0"/>
              <a:t>Poco elástico y con gran fuerza </a:t>
            </a:r>
            <a:r>
              <a:rPr lang="es-CO" dirty="0" err="1"/>
              <a:t>tensil</a:t>
            </a:r>
            <a:r>
              <a:rPr lang="es-CO" dirty="0"/>
              <a:t>. </a:t>
            </a:r>
          </a:p>
        </p:txBody>
      </p:sp>
    </p:spTree>
    <p:extLst>
      <p:ext uri="{BB962C8B-B14F-4D97-AF65-F5344CB8AC3E}">
        <p14:creationId xmlns:p14="http://schemas.microsoft.com/office/powerpoint/2010/main" val="743270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EC41078-C0AB-42AB-8DDF-9047B1E1E469}"/>
              </a:ext>
            </a:extLst>
          </p:cNvPr>
          <p:cNvSpPr>
            <a:spLocks noGrp="1"/>
          </p:cNvSpPr>
          <p:nvPr>
            <p:ph type="title"/>
          </p:nvPr>
        </p:nvSpPr>
        <p:spPr>
          <a:xfrm>
            <a:off x="838200" y="1828165"/>
            <a:ext cx="10515600" cy="1325563"/>
          </a:xfrm>
        </p:spPr>
        <p:txBody>
          <a:bodyPr/>
          <a:lstStyle/>
          <a:p>
            <a:pPr algn="ctr"/>
            <a:r>
              <a:rPr lang="es-MX" b="1" dirty="0"/>
              <a:t>GRACIAS</a:t>
            </a:r>
            <a:endParaRPr lang="es-CO" b="1" dirty="0"/>
          </a:p>
        </p:txBody>
      </p:sp>
    </p:spTree>
    <p:extLst>
      <p:ext uri="{BB962C8B-B14F-4D97-AF65-F5344CB8AC3E}">
        <p14:creationId xmlns:p14="http://schemas.microsoft.com/office/powerpoint/2010/main" val="171944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A301F-493B-4A27-A8FD-4BBEA0E4C395}"/>
              </a:ext>
            </a:extLst>
          </p:cNvPr>
          <p:cNvSpPr>
            <a:spLocks noGrp="1"/>
          </p:cNvSpPr>
          <p:nvPr>
            <p:ph type="title"/>
          </p:nvPr>
        </p:nvSpPr>
        <p:spPr>
          <a:xfrm>
            <a:off x="491078" y="0"/>
            <a:ext cx="3649703" cy="1714500"/>
          </a:xfrm>
        </p:spPr>
        <p:txBody>
          <a:bodyPr>
            <a:normAutofit/>
          </a:bodyPr>
          <a:lstStyle/>
          <a:p>
            <a:r>
              <a:rPr lang="es-CO" sz="4800" b="1" dirty="0"/>
              <a:t>Historia </a:t>
            </a:r>
          </a:p>
        </p:txBody>
      </p:sp>
      <p:pic>
        <p:nvPicPr>
          <p:cNvPr id="1026" name="Picture 2" descr="Resultado de imagen para richard von volkmann">
            <a:extLst>
              <a:ext uri="{FF2B5EF4-FFF2-40B4-BE49-F238E27FC236}">
                <a16:creationId xmlns:a16="http://schemas.microsoft.com/office/drawing/2014/main" id="{90E30A4E-9C58-4B64-A173-F52236D7B5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3698"/>
          <a:stretch/>
        </p:blipFill>
        <p:spPr bwMode="auto">
          <a:xfrm>
            <a:off x="8051220" y="1172002"/>
            <a:ext cx="3649704" cy="405101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esultado de imagen para contractura de volkmann">
            <a:extLst>
              <a:ext uri="{FF2B5EF4-FFF2-40B4-BE49-F238E27FC236}">
                <a16:creationId xmlns:a16="http://schemas.microsoft.com/office/drawing/2014/main" id="{AB98B55D-9AD9-4061-A852-D07DBBAE87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976"/>
          <a:stretch/>
        </p:blipFill>
        <p:spPr bwMode="auto">
          <a:xfrm>
            <a:off x="3861423" y="1172002"/>
            <a:ext cx="4189797" cy="2478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2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626366-AB7A-49B2-B3C8-0C8A3AB0A2EA}"/>
              </a:ext>
            </a:extLst>
          </p:cNvPr>
          <p:cNvSpPr>
            <a:spLocks noGrp="1"/>
          </p:cNvSpPr>
          <p:nvPr>
            <p:ph type="title"/>
          </p:nvPr>
        </p:nvSpPr>
        <p:spPr>
          <a:xfrm>
            <a:off x="731786" y="402446"/>
            <a:ext cx="3560252" cy="896538"/>
          </a:xfrm>
        </p:spPr>
        <p:txBody>
          <a:bodyPr>
            <a:normAutofit/>
          </a:bodyPr>
          <a:lstStyle/>
          <a:p>
            <a:r>
              <a:rPr lang="es-CO" b="1" dirty="0"/>
              <a:t>Historia</a:t>
            </a:r>
          </a:p>
        </p:txBody>
      </p:sp>
      <p:sp>
        <p:nvSpPr>
          <p:cNvPr id="3" name="Marcador de contenido 2">
            <a:extLst>
              <a:ext uri="{FF2B5EF4-FFF2-40B4-BE49-F238E27FC236}">
                <a16:creationId xmlns:a16="http://schemas.microsoft.com/office/drawing/2014/main" id="{5A17B8B3-CC69-4CD2-B27E-AEC46A9B6768}"/>
              </a:ext>
            </a:extLst>
          </p:cNvPr>
          <p:cNvSpPr>
            <a:spLocks noGrp="1"/>
          </p:cNvSpPr>
          <p:nvPr>
            <p:ph idx="1"/>
          </p:nvPr>
        </p:nvSpPr>
        <p:spPr>
          <a:xfrm>
            <a:off x="4984205" y="677848"/>
            <a:ext cx="6737658" cy="1975071"/>
          </a:xfrm>
        </p:spPr>
        <p:txBody>
          <a:bodyPr anchor="ctr">
            <a:normAutofit/>
          </a:bodyPr>
          <a:lstStyle/>
          <a:p>
            <a:r>
              <a:rPr lang="es-CO" sz="2400" i="1" dirty="0"/>
              <a:t>Paul N. </a:t>
            </a:r>
            <a:r>
              <a:rPr lang="es-CO" sz="2400" i="1" dirty="0" err="1"/>
              <a:t>Jepson</a:t>
            </a:r>
            <a:r>
              <a:rPr lang="es-CO" sz="2400" dirty="0"/>
              <a:t> – 1921.</a:t>
            </a:r>
          </a:p>
          <a:p>
            <a:r>
              <a:rPr lang="es-CO" sz="2400" dirty="0"/>
              <a:t>Fasciotomía: 1940 en la Segunda Guerra Mundial.</a:t>
            </a:r>
          </a:p>
          <a:p>
            <a:r>
              <a:rPr lang="es-CO" sz="2400" i="1" dirty="0"/>
              <a:t>Norman </a:t>
            </a:r>
            <a:r>
              <a:rPr lang="es-CO" sz="2400" i="1" dirty="0" err="1"/>
              <a:t>Rich</a:t>
            </a:r>
            <a:r>
              <a:rPr lang="es-CO" sz="2400" i="1" dirty="0"/>
              <a:t>: </a:t>
            </a:r>
            <a:r>
              <a:rPr lang="es-CO" sz="2400" dirty="0"/>
              <a:t>uso racional y sistemático de la fasciotomía.</a:t>
            </a:r>
          </a:p>
        </p:txBody>
      </p:sp>
      <p:pic>
        <p:nvPicPr>
          <p:cNvPr id="5" name="Imagen 4" descr="Una captura de pantalla de una red social&#10;&#10;Descripción generada automáticamente">
            <a:extLst>
              <a:ext uri="{FF2B5EF4-FFF2-40B4-BE49-F238E27FC236}">
                <a16:creationId xmlns:a16="http://schemas.microsoft.com/office/drawing/2014/main" id="{8694BD13-D246-4D3B-8E5E-15C5B11656FF}"/>
              </a:ext>
            </a:extLst>
          </p:cNvPr>
          <p:cNvPicPr>
            <a:picLocks noChangeAspect="1"/>
          </p:cNvPicPr>
          <p:nvPr/>
        </p:nvPicPr>
        <p:blipFill rotWithShape="1">
          <a:blip r:embed="rId3"/>
          <a:srcRect l="20769" t="28708" r="42452" b="37430"/>
          <a:stretch/>
        </p:blipFill>
        <p:spPr>
          <a:xfrm>
            <a:off x="5635122" y="2938481"/>
            <a:ext cx="5435824" cy="2815144"/>
          </a:xfrm>
          <a:prstGeom prst="rect">
            <a:avLst/>
          </a:prstGeom>
        </p:spPr>
      </p:pic>
      <p:sp>
        <p:nvSpPr>
          <p:cNvPr id="4" name="Rectángulo 3">
            <a:extLst>
              <a:ext uri="{FF2B5EF4-FFF2-40B4-BE49-F238E27FC236}">
                <a16:creationId xmlns:a16="http://schemas.microsoft.com/office/drawing/2014/main" id="{CEEF9BFA-8C90-4F4E-ADCB-6C7105F3F11E}"/>
              </a:ext>
            </a:extLst>
          </p:cNvPr>
          <p:cNvSpPr/>
          <p:nvPr/>
        </p:nvSpPr>
        <p:spPr>
          <a:xfrm>
            <a:off x="6634480" y="6324749"/>
            <a:ext cx="5557520" cy="261610"/>
          </a:xfrm>
          <a:prstGeom prst="rect">
            <a:avLst/>
          </a:prstGeom>
        </p:spPr>
        <p:txBody>
          <a:bodyPr wrap="square">
            <a:spAutoFit/>
          </a:bodyPr>
          <a:lstStyle/>
          <a:p>
            <a:pPr>
              <a:spcAft>
                <a:spcPts val="600"/>
              </a:spcAft>
            </a:pPr>
            <a:r>
              <a:rPr lang="es-CO" sz="1100" dirty="0">
                <a:latin typeface="Montserrat" panose="00000500000000000000" pitchFamily="50" charset="0"/>
                <a:hlinkClick r:id="rId4"/>
              </a:rPr>
              <a:t>https://especialidades.sld.cu/ortopediatrauma/origenes-de-la-ortopedia</a:t>
            </a:r>
            <a:endParaRPr lang="es-CO" sz="1100" dirty="0">
              <a:latin typeface="Montserrat" panose="00000500000000000000" pitchFamily="50" charset="0"/>
            </a:endParaRPr>
          </a:p>
        </p:txBody>
      </p:sp>
    </p:spTree>
    <p:extLst>
      <p:ext uri="{BB962C8B-B14F-4D97-AF65-F5344CB8AC3E}">
        <p14:creationId xmlns:p14="http://schemas.microsoft.com/office/powerpoint/2010/main" val="255391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FE3AE0B-F17B-433E-98B6-8F1E79F63132}"/>
              </a:ext>
            </a:extLst>
          </p:cNvPr>
          <p:cNvGraphicFramePr/>
          <p:nvPr>
            <p:extLst>
              <p:ext uri="{D42A27DB-BD31-4B8C-83A1-F6EECF244321}">
                <p14:modId xmlns:p14="http://schemas.microsoft.com/office/powerpoint/2010/main" val="3031157071"/>
              </p:ext>
            </p:extLst>
          </p:nvPr>
        </p:nvGraphicFramePr>
        <p:xfrm>
          <a:off x="5460609" y="1836169"/>
          <a:ext cx="6426591" cy="3185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Resultado de imagen para yeso circular">
            <a:extLst>
              <a:ext uri="{FF2B5EF4-FFF2-40B4-BE49-F238E27FC236}">
                <a16:creationId xmlns:a16="http://schemas.microsoft.com/office/drawing/2014/main" id="{8EBE4C34-BD9B-493D-B42A-F04EF69E2EA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1635" t="37484" r="11958" b="12453"/>
          <a:stretch/>
        </p:blipFill>
        <p:spPr bwMode="auto">
          <a:xfrm>
            <a:off x="2931484" y="631206"/>
            <a:ext cx="2336688" cy="240992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o 13">
            <a:extLst>
              <a:ext uri="{FF2B5EF4-FFF2-40B4-BE49-F238E27FC236}">
                <a16:creationId xmlns:a16="http://schemas.microsoft.com/office/drawing/2014/main" id="{16D84060-0934-47FD-B1AF-CDD2BB80399B}"/>
              </a:ext>
            </a:extLst>
          </p:cNvPr>
          <p:cNvGrpSpPr/>
          <p:nvPr/>
        </p:nvGrpSpPr>
        <p:grpSpPr>
          <a:xfrm>
            <a:off x="448538" y="631207"/>
            <a:ext cx="2482946" cy="2409925"/>
            <a:chOff x="569293" y="3428570"/>
            <a:chExt cx="2912112" cy="2439636"/>
          </a:xfrm>
        </p:grpSpPr>
        <p:pic>
          <p:nvPicPr>
            <p:cNvPr id="26" name="Picture 6" descr="Resultado de imagen para hematoma extremidad">
              <a:extLst>
                <a:ext uri="{FF2B5EF4-FFF2-40B4-BE49-F238E27FC236}">
                  <a16:creationId xmlns:a16="http://schemas.microsoft.com/office/drawing/2014/main" id="{80B31D18-64E3-4913-A7FE-638B9855A57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094" r="16518"/>
            <a:stretch/>
          </p:blipFill>
          <p:spPr bwMode="auto">
            <a:xfrm>
              <a:off x="569293" y="3428570"/>
              <a:ext cx="1481121" cy="24396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2" descr="Resultado de imagen para fractura de tibia">
              <a:extLst>
                <a:ext uri="{FF2B5EF4-FFF2-40B4-BE49-F238E27FC236}">
                  <a16:creationId xmlns:a16="http://schemas.microsoft.com/office/drawing/2014/main" id="{FD439ED0-A56B-4332-81FE-4B0B137E13A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621" r="69553" b="15412"/>
            <a:stretch/>
          </p:blipFill>
          <p:spPr bwMode="auto">
            <a:xfrm>
              <a:off x="2000285" y="3428570"/>
              <a:ext cx="1481120" cy="24396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370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A2C67D-39D6-4385-A8C6-D2E9761CDFFC}"/>
              </a:ext>
            </a:extLst>
          </p:cNvPr>
          <p:cNvSpPr>
            <a:spLocks noGrp="1"/>
          </p:cNvSpPr>
          <p:nvPr>
            <p:ph type="title"/>
          </p:nvPr>
        </p:nvSpPr>
        <p:spPr>
          <a:xfrm>
            <a:off x="692019" y="229370"/>
            <a:ext cx="7474172" cy="1325563"/>
          </a:xfrm>
        </p:spPr>
        <p:txBody>
          <a:bodyPr>
            <a:normAutofit/>
          </a:bodyPr>
          <a:lstStyle/>
          <a:p>
            <a:r>
              <a:rPr lang="es-CO" b="1" dirty="0"/>
              <a:t>Epidemiología</a:t>
            </a:r>
          </a:p>
        </p:txBody>
      </p:sp>
      <p:sp>
        <p:nvSpPr>
          <p:cNvPr id="3" name="Marcador de contenido 2">
            <a:extLst>
              <a:ext uri="{FF2B5EF4-FFF2-40B4-BE49-F238E27FC236}">
                <a16:creationId xmlns:a16="http://schemas.microsoft.com/office/drawing/2014/main" id="{58405C71-37A5-4028-8068-8E24ABD3C13D}"/>
              </a:ext>
            </a:extLst>
          </p:cNvPr>
          <p:cNvSpPr>
            <a:spLocks noGrp="1"/>
          </p:cNvSpPr>
          <p:nvPr>
            <p:ph idx="1"/>
          </p:nvPr>
        </p:nvSpPr>
        <p:spPr>
          <a:xfrm>
            <a:off x="5317923" y="892151"/>
            <a:ext cx="6182058" cy="3925763"/>
          </a:xfrm>
        </p:spPr>
        <p:txBody>
          <a:bodyPr anchor="ctr">
            <a:normAutofit/>
          </a:bodyPr>
          <a:lstStyle/>
          <a:p>
            <a:pPr algn="just"/>
            <a:r>
              <a:rPr lang="es-CO" dirty="0"/>
              <a:t>Asociado principalmente a traumas contusos en un 70%. </a:t>
            </a:r>
          </a:p>
          <a:p>
            <a:pPr algn="just"/>
            <a:r>
              <a:rPr lang="es-CO" dirty="0"/>
              <a:t>Hombres &lt; 35 años.</a:t>
            </a:r>
          </a:p>
          <a:p>
            <a:pPr algn="just"/>
            <a:r>
              <a:rPr lang="es-CO" dirty="0"/>
              <a:t>Traumas extensos de tejidos blandos. </a:t>
            </a:r>
          </a:p>
        </p:txBody>
      </p:sp>
      <p:pic>
        <p:nvPicPr>
          <p:cNvPr id="6" name="Gráfico 5" descr="Tendencia alcista">
            <a:extLst>
              <a:ext uri="{FF2B5EF4-FFF2-40B4-BE49-F238E27FC236}">
                <a16:creationId xmlns:a16="http://schemas.microsoft.com/office/drawing/2014/main" id="{36EB2514-A95A-4254-86EB-6B71850D9E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5369" y="1265186"/>
            <a:ext cx="1894574" cy="1894574"/>
          </a:xfrm>
          <a:prstGeom prst="rect">
            <a:avLst/>
          </a:prstGeom>
        </p:spPr>
      </p:pic>
    </p:spTree>
    <p:extLst>
      <p:ext uri="{BB962C8B-B14F-4D97-AF65-F5344CB8AC3E}">
        <p14:creationId xmlns:p14="http://schemas.microsoft.com/office/powerpoint/2010/main" val="4238189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4">
            <a:extLst>
              <a:ext uri="{FF2B5EF4-FFF2-40B4-BE49-F238E27FC236}">
                <a16:creationId xmlns:a16="http://schemas.microsoft.com/office/drawing/2014/main" id="{7C269B9D-95E0-403C-A89B-8E7238453379}"/>
              </a:ext>
            </a:extLst>
          </p:cNvPr>
          <p:cNvGraphicFramePr>
            <a:graphicFrameLocks noGrp="1"/>
          </p:cNvGraphicFramePr>
          <p:nvPr>
            <p:extLst>
              <p:ext uri="{D42A27DB-BD31-4B8C-83A1-F6EECF244321}">
                <p14:modId xmlns:p14="http://schemas.microsoft.com/office/powerpoint/2010/main" val="1331271705"/>
              </p:ext>
            </p:extLst>
          </p:nvPr>
        </p:nvGraphicFramePr>
        <p:xfrm>
          <a:off x="5475067" y="1049322"/>
          <a:ext cx="6213009" cy="4617862"/>
        </p:xfrm>
        <a:graphic>
          <a:graphicData uri="http://schemas.openxmlformats.org/drawingml/2006/table">
            <a:tbl>
              <a:tblPr firstRow="1" bandRow="1">
                <a:tableStyleId>{5FD0F851-EC5A-4D38-B0AD-8093EC10F338}</a:tableStyleId>
              </a:tblPr>
              <a:tblGrid>
                <a:gridCol w="3906104">
                  <a:extLst>
                    <a:ext uri="{9D8B030D-6E8A-4147-A177-3AD203B41FA5}">
                      <a16:colId xmlns:a16="http://schemas.microsoft.com/office/drawing/2014/main" val="3901877378"/>
                    </a:ext>
                  </a:extLst>
                </a:gridCol>
                <a:gridCol w="2306905">
                  <a:extLst>
                    <a:ext uri="{9D8B030D-6E8A-4147-A177-3AD203B41FA5}">
                      <a16:colId xmlns:a16="http://schemas.microsoft.com/office/drawing/2014/main" val="2425639872"/>
                    </a:ext>
                  </a:extLst>
                </a:gridCol>
              </a:tblGrid>
              <a:tr h="559546">
                <a:tc>
                  <a:txBody>
                    <a:bodyPr/>
                    <a:lstStyle/>
                    <a:p>
                      <a:r>
                        <a:rPr lang="es-CO" sz="2000" dirty="0">
                          <a:latin typeface="Montserrat" panose="00000500000000000000" pitchFamily="50" charset="0"/>
                        </a:rPr>
                        <a:t>TIPO DE LESIÓN</a:t>
                      </a:r>
                    </a:p>
                  </a:txBody>
                  <a:tcPr/>
                </a:tc>
                <a:tc>
                  <a:txBody>
                    <a:bodyPr/>
                    <a:lstStyle/>
                    <a:p>
                      <a:r>
                        <a:rPr lang="es-CO" sz="2000" dirty="0">
                          <a:latin typeface="Montserrat" panose="00000500000000000000" pitchFamily="50" charset="0"/>
                        </a:rPr>
                        <a:t>PORCENTAJE DE CASOS</a:t>
                      </a:r>
                    </a:p>
                  </a:txBody>
                  <a:tcPr/>
                </a:tc>
                <a:extLst>
                  <a:ext uri="{0D108BD9-81ED-4DB2-BD59-A6C34878D82A}">
                    <a16:rowId xmlns:a16="http://schemas.microsoft.com/office/drawing/2014/main" val="610746328"/>
                  </a:ext>
                </a:extLst>
              </a:tr>
              <a:tr h="559546">
                <a:tc>
                  <a:txBody>
                    <a:bodyPr/>
                    <a:lstStyle/>
                    <a:p>
                      <a:r>
                        <a:rPr lang="es-CO" sz="2000" dirty="0">
                          <a:latin typeface="Montserrat" panose="00000500000000000000" pitchFamily="50" charset="0"/>
                        </a:rPr>
                        <a:t>Fractura diafisaria de tibia </a:t>
                      </a:r>
                    </a:p>
                  </a:txBody>
                  <a:tcPr/>
                </a:tc>
                <a:tc>
                  <a:txBody>
                    <a:bodyPr/>
                    <a:lstStyle/>
                    <a:p>
                      <a:pPr algn="ctr"/>
                      <a:r>
                        <a:rPr lang="es-CO" sz="2000" dirty="0">
                          <a:latin typeface="Montserrat" panose="00000500000000000000" pitchFamily="50" charset="0"/>
                        </a:rPr>
                        <a:t>36</a:t>
                      </a:r>
                    </a:p>
                  </a:txBody>
                  <a:tcPr/>
                </a:tc>
                <a:extLst>
                  <a:ext uri="{0D108BD9-81ED-4DB2-BD59-A6C34878D82A}">
                    <a16:rowId xmlns:a16="http://schemas.microsoft.com/office/drawing/2014/main" val="1785988014"/>
                  </a:ext>
                </a:extLst>
              </a:tr>
              <a:tr h="559546">
                <a:tc>
                  <a:txBody>
                    <a:bodyPr/>
                    <a:lstStyle/>
                    <a:p>
                      <a:r>
                        <a:rPr lang="es-CO" sz="2000" dirty="0">
                          <a:latin typeface="Montserrat" panose="00000500000000000000" pitchFamily="50" charset="0"/>
                        </a:rPr>
                        <a:t>Fractura de radio distal</a:t>
                      </a:r>
                    </a:p>
                  </a:txBody>
                  <a:tcPr/>
                </a:tc>
                <a:tc>
                  <a:txBody>
                    <a:bodyPr/>
                    <a:lstStyle/>
                    <a:p>
                      <a:pPr algn="ctr"/>
                      <a:r>
                        <a:rPr lang="es-CO" sz="2000" dirty="0">
                          <a:latin typeface="Montserrat" panose="00000500000000000000" pitchFamily="50" charset="0"/>
                        </a:rPr>
                        <a:t>10</a:t>
                      </a:r>
                    </a:p>
                  </a:txBody>
                  <a:tcPr/>
                </a:tc>
                <a:extLst>
                  <a:ext uri="{0D108BD9-81ED-4DB2-BD59-A6C34878D82A}">
                    <a16:rowId xmlns:a16="http://schemas.microsoft.com/office/drawing/2014/main" val="3359061367"/>
                  </a:ext>
                </a:extLst>
              </a:tr>
              <a:tr h="559546">
                <a:tc>
                  <a:txBody>
                    <a:bodyPr/>
                    <a:lstStyle/>
                    <a:p>
                      <a:r>
                        <a:rPr lang="es-CO" sz="2000" dirty="0">
                          <a:latin typeface="Montserrat" panose="00000500000000000000" pitchFamily="50" charset="0"/>
                        </a:rPr>
                        <a:t>Fractura de antebrazo</a:t>
                      </a:r>
                    </a:p>
                  </a:txBody>
                  <a:tcPr/>
                </a:tc>
                <a:tc>
                  <a:txBody>
                    <a:bodyPr/>
                    <a:lstStyle/>
                    <a:p>
                      <a:pPr algn="ctr"/>
                      <a:r>
                        <a:rPr lang="es-CO" sz="2000" dirty="0">
                          <a:latin typeface="Montserrat" panose="00000500000000000000" pitchFamily="50" charset="0"/>
                        </a:rPr>
                        <a:t>8</a:t>
                      </a:r>
                    </a:p>
                  </a:txBody>
                  <a:tcPr/>
                </a:tc>
                <a:extLst>
                  <a:ext uri="{0D108BD9-81ED-4DB2-BD59-A6C34878D82A}">
                    <a16:rowId xmlns:a16="http://schemas.microsoft.com/office/drawing/2014/main" val="1882930828"/>
                  </a:ext>
                </a:extLst>
              </a:tr>
              <a:tr h="559546">
                <a:tc>
                  <a:txBody>
                    <a:bodyPr/>
                    <a:lstStyle/>
                    <a:p>
                      <a:r>
                        <a:rPr lang="es-CO" sz="2000" dirty="0">
                          <a:latin typeface="Montserrat" panose="00000500000000000000" pitchFamily="50" charset="0"/>
                        </a:rPr>
                        <a:t>Fractura diafisaria de fémur </a:t>
                      </a:r>
                    </a:p>
                  </a:txBody>
                  <a:tcPr/>
                </a:tc>
                <a:tc>
                  <a:txBody>
                    <a:bodyPr/>
                    <a:lstStyle/>
                    <a:p>
                      <a:pPr algn="ctr"/>
                      <a:r>
                        <a:rPr lang="es-CO" sz="2000" dirty="0">
                          <a:latin typeface="Montserrat" panose="00000500000000000000" pitchFamily="50" charset="0"/>
                        </a:rPr>
                        <a:t>3</a:t>
                      </a:r>
                    </a:p>
                  </a:txBody>
                  <a:tcPr/>
                </a:tc>
                <a:extLst>
                  <a:ext uri="{0D108BD9-81ED-4DB2-BD59-A6C34878D82A}">
                    <a16:rowId xmlns:a16="http://schemas.microsoft.com/office/drawing/2014/main" val="1069158775"/>
                  </a:ext>
                </a:extLst>
              </a:tr>
              <a:tr h="559546">
                <a:tc>
                  <a:txBody>
                    <a:bodyPr/>
                    <a:lstStyle/>
                    <a:p>
                      <a:r>
                        <a:rPr lang="es-CO" sz="2000" dirty="0">
                          <a:latin typeface="Montserrat" panose="00000500000000000000" pitchFamily="50" charset="0"/>
                        </a:rPr>
                        <a:t>Fractura de platillos tibiales</a:t>
                      </a:r>
                    </a:p>
                  </a:txBody>
                  <a:tcPr/>
                </a:tc>
                <a:tc>
                  <a:txBody>
                    <a:bodyPr/>
                    <a:lstStyle/>
                    <a:p>
                      <a:pPr algn="ctr"/>
                      <a:r>
                        <a:rPr lang="es-CO" sz="2000" dirty="0">
                          <a:latin typeface="Montserrat" panose="00000500000000000000" pitchFamily="50" charset="0"/>
                        </a:rPr>
                        <a:t>3</a:t>
                      </a:r>
                    </a:p>
                  </a:txBody>
                  <a:tcPr/>
                </a:tc>
                <a:extLst>
                  <a:ext uri="{0D108BD9-81ED-4DB2-BD59-A6C34878D82A}">
                    <a16:rowId xmlns:a16="http://schemas.microsoft.com/office/drawing/2014/main" val="1476532941"/>
                  </a:ext>
                </a:extLst>
              </a:tr>
              <a:tr h="559546">
                <a:tc>
                  <a:txBody>
                    <a:bodyPr/>
                    <a:lstStyle/>
                    <a:p>
                      <a:r>
                        <a:rPr lang="es-CO" sz="2000" dirty="0">
                          <a:latin typeface="Montserrat" panose="00000500000000000000" pitchFamily="50" charset="0"/>
                        </a:rPr>
                        <a:t>Trauma de tejidos blandos (T 2-3)</a:t>
                      </a:r>
                    </a:p>
                  </a:txBody>
                  <a:tcPr/>
                </a:tc>
                <a:tc>
                  <a:txBody>
                    <a:bodyPr/>
                    <a:lstStyle/>
                    <a:p>
                      <a:pPr algn="ctr"/>
                      <a:r>
                        <a:rPr lang="es-CO" sz="2000" dirty="0">
                          <a:latin typeface="Montserrat" panose="00000500000000000000" pitchFamily="50" charset="0"/>
                        </a:rPr>
                        <a:t>23</a:t>
                      </a:r>
                    </a:p>
                  </a:txBody>
                  <a:tcPr/>
                </a:tc>
                <a:extLst>
                  <a:ext uri="{0D108BD9-81ED-4DB2-BD59-A6C34878D82A}">
                    <a16:rowId xmlns:a16="http://schemas.microsoft.com/office/drawing/2014/main" val="1888582266"/>
                  </a:ext>
                </a:extLst>
              </a:tr>
              <a:tr h="559546">
                <a:tc>
                  <a:txBody>
                    <a:bodyPr/>
                    <a:lstStyle/>
                    <a:p>
                      <a:r>
                        <a:rPr lang="es-CO" sz="2000" dirty="0">
                          <a:latin typeface="Montserrat" panose="00000500000000000000" pitchFamily="50" charset="0"/>
                        </a:rPr>
                        <a:t>Lesión por aplastamiento</a:t>
                      </a:r>
                    </a:p>
                  </a:txBody>
                  <a:tcPr/>
                </a:tc>
                <a:tc>
                  <a:txBody>
                    <a:bodyPr/>
                    <a:lstStyle/>
                    <a:p>
                      <a:pPr algn="ctr"/>
                      <a:r>
                        <a:rPr lang="es-CO" sz="2000" dirty="0">
                          <a:latin typeface="Montserrat" panose="00000500000000000000" pitchFamily="50" charset="0"/>
                        </a:rPr>
                        <a:t>8</a:t>
                      </a:r>
                    </a:p>
                  </a:txBody>
                  <a:tcPr/>
                </a:tc>
                <a:extLst>
                  <a:ext uri="{0D108BD9-81ED-4DB2-BD59-A6C34878D82A}">
                    <a16:rowId xmlns:a16="http://schemas.microsoft.com/office/drawing/2014/main" val="1067351602"/>
                  </a:ext>
                </a:extLst>
              </a:tr>
            </a:tbl>
          </a:graphicData>
        </a:graphic>
      </p:graphicFrame>
      <p:sp>
        <p:nvSpPr>
          <p:cNvPr id="5" name="Título 1">
            <a:extLst>
              <a:ext uri="{FF2B5EF4-FFF2-40B4-BE49-F238E27FC236}">
                <a16:creationId xmlns:a16="http://schemas.microsoft.com/office/drawing/2014/main" id="{A5533F4F-032D-4964-9676-B28ADEA7566E}"/>
              </a:ext>
            </a:extLst>
          </p:cNvPr>
          <p:cNvSpPr>
            <a:spLocks noGrp="1"/>
          </p:cNvSpPr>
          <p:nvPr>
            <p:ph type="title"/>
          </p:nvPr>
        </p:nvSpPr>
        <p:spPr>
          <a:xfrm>
            <a:off x="384476" y="0"/>
            <a:ext cx="7474172" cy="1325563"/>
          </a:xfrm>
        </p:spPr>
        <p:txBody>
          <a:bodyPr>
            <a:normAutofit/>
          </a:bodyPr>
          <a:lstStyle/>
          <a:p>
            <a:r>
              <a:rPr lang="es-MX" sz="4000" b="1" dirty="0"/>
              <a:t>Lesiones asociadas</a:t>
            </a:r>
            <a:endParaRPr lang="es-CO" sz="4000" b="1" dirty="0"/>
          </a:p>
        </p:txBody>
      </p:sp>
    </p:spTree>
    <p:extLst>
      <p:ext uri="{BB962C8B-B14F-4D97-AF65-F5344CB8AC3E}">
        <p14:creationId xmlns:p14="http://schemas.microsoft.com/office/powerpoint/2010/main" val="302512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compartimentos de la pierna">
            <a:extLst>
              <a:ext uri="{FF2B5EF4-FFF2-40B4-BE49-F238E27FC236}">
                <a16:creationId xmlns:a16="http://schemas.microsoft.com/office/drawing/2014/main" id="{9C18C26F-0883-4AB6-BBD0-D602A4D813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50" b="4130"/>
          <a:stretch/>
        </p:blipFill>
        <p:spPr bwMode="auto">
          <a:xfrm>
            <a:off x="4630498" y="1280021"/>
            <a:ext cx="7256702" cy="4866779"/>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A344484E-22E5-453D-8E60-C854CC0DAE84}"/>
              </a:ext>
            </a:extLst>
          </p:cNvPr>
          <p:cNvSpPr txBox="1">
            <a:spLocks/>
          </p:cNvSpPr>
          <p:nvPr/>
        </p:nvSpPr>
        <p:spPr>
          <a:xfrm>
            <a:off x="380071" y="320495"/>
            <a:ext cx="5086009" cy="7814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a:lstStyle>
          <a:p>
            <a:pPr algn="ctr"/>
            <a:r>
              <a:rPr lang="en-US" sz="4000" b="1" dirty="0" err="1">
                <a:latin typeface="Montserrat" panose="00000500000000000000"/>
              </a:rPr>
              <a:t>Compartimentos</a:t>
            </a:r>
            <a:r>
              <a:rPr lang="en-US" sz="4000" b="1" dirty="0">
                <a:latin typeface="Montserrat" panose="00000500000000000000"/>
              </a:rPr>
              <a:t> </a:t>
            </a:r>
          </a:p>
        </p:txBody>
      </p:sp>
    </p:spTree>
    <p:extLst>
      <p:ext uri="{BB962C8B-B14F-4D97-AF65-F5344CB8AC3E}">
        <p14:creationId xmlns:p14="http://schemas.microsoft.com/office/powerpoint/2010/main" val="29187967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7E1B3DF-0BB0-4C66-B149-D1D47889E4A5}" vid="{BF97386F-A394-4AC0-8781-7EAE8F5D257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COM_FR_2020</Template>
  <TotalTime>225</TotalTime>
  <Words>2719</Words>
  <Application>Microsoft Office PowerPoint</Application>
  <PresentationFormat>Panorámica</PresentationFormat>
  <Paragraphs>247</Paragraphs>
  <Slides>30</Slides>
  <Notes>27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Arial</vt:lpstr>
      <vt:lpstr>Calibri</vt:lpstr>
      <vt:lpstr>Montserrat</vt:lpstr>
      <vt:lpstr>Tema de Office</vt:lpstr>
      <vt:lpstr>Síndrome compartimental</vt:lpstr>
      <vt:lpstr>Definición </vt:lpstr>
      <vt:lpstr>Conceptos generales</vt:lpstr>
      <vt:lpstr>Historia </vt:lpstr>
      <vt:lpstr>Historia</vt:lpstr>
      <vt:lpstr>Presentación de PowerPoint</vt:lpstr>
      <vt:lpstr>Epidemiología</vt:lpstr>
      <vt:lpstr>Lesiones asociadas</vt:lpstr>
      <vt:lpstr>Presentación de PowerPoint</vt:lpstr>
      <vt:lpstr>Fisiopatología</vt:lpstr>
      <vt:lpstr>Fisiopatología</vt:lpstr>
      <vt:lpstr>Presentación de PowerPoint</vt:lpstr>
      <vt:lpstr>Características clínicas</vt:lpstr>
      <vt:lpstr>Evolución</vt:lpstr>
      <vt:lpstr>Diferencial: lesión vascular o neurológica</vt:lpstr>
      <vt:lpstr>Diagnóstico</vt:lpstr>
      <vt:lpstr>Presentación de PowerPoint</vt:lpstr>
      <vt:lpstr>Técnicas para la  medición </vt:lpstr>
      <vt:lpstr>Objetivo de la medición del compartimento Delta P = PAD – Presión medida del compartimento. Delta P &lt;30 mm Hg indica el diagnóstico. </vt:lpstr>
      <vt:lpstr>Biomarcadores</vt:lpstr>
      <vt:lpstr>Presentación de PowerPoint</vt:lpstr>
      <vt:lpstr>Presentación de PowerPoint</vt:lpstr>
      <vt:lpstr>Medidas generales </vt:lpstr>
      <vt:lpstr>Fasciotomía </vt:lpstr>
      <vt:lpstr>Presentación de PowerPoint</vt:lpstr>
      <vt:lpstr>Complicaciones </vt:lpstr>
      <vt:lpstr>Presentación de PowerPoint</vt:lpstr>
      <vt:lpstr>Riesgo de amputación</vt:lpstr>
      <vt:lpstr>Conclusiones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Sentire Taller SAS</dc:creator>
  <cp:lastModifiedBy>Comunicaciones</cp:lastModifiedBy>
  <cp:revision>28</cp:revision>
  <dcterms:created xsi:type="dcterms:W3CDTF">2020-11-06T17:03:47Z</dcterms:created>
  <dcterms:modified xsi:type="dcterms:W3CDTF">2020-11-26T20:42:41Z</dcterms:modified>
</cp:coreProperties>
</file>