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4.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5.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1.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2.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3.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4.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5.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26.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98" r:id="rId3"/>
    <p:sldId id="299" r:id="rId4"/>
    <p:sldId id="300" r:id="rId5"/>
    <p:sldId id="301" r:id="rId6"/>
    <p:sldId id="311" r:id="rId7"/>
    <p:sldId id="322" r:id="rId8"/>
    <p:sldId id="317" r:id="rId9"/>
    <p:sldId id="320" r:id="rId10"/>
    <p:sldId id="321" r:id="rId11"/>
    <p:sldId id="323" r:id="rId12"/>
    <p:sldId id="332" r:id="rId13"/>
    <p:sldId id="324" r:id="rId14"/>
    <p:sldId id="325" r:id="rId15"/>
    <p:sldId id="327" r:id="rId16"/>
    <p:sldId id="312" r:id="rId17"/>
    <p:sldId id="315" r:id="rId18"/>
    <p:sldId id="313" r:id="rId19"/>
    <p:sldId id="328" r:id="rId20"/>
    <p:sldId id="329" r:id="rId21"/>
    <p:sldId id="330" r:id="rId22"/>
    <p:sldId id="333" r:id="rId23"/>
    <p:sldId id="335" r:id="rId24"/>
    <p:sldId id="334" r:id="rId25"/>
    <p:sldId id="337" r:id="rId26"/>
    <p:sldId id="336" r:id="rId27"/>
    <p:sldId id="339" r:id="rId28"/>
    <p:sldId id="342" r:id="rId29"/>
    <p:sldId id="344" r:id="rId30"/>
    <p:sldId id="347" r:id="rId31"/>
    <p:sldId id="346" r:id="rId32"/>
    <p:sldId id="348" r:id="rId33"/>
    <p:sldId id="367" r:id="rId34"/>
    <p:sldId id="349" r:id="rId35"/>
    <p:sldId id="350" r:id="rId36"/>
    <p:sldId id="351" r:id="rId37"/>
    <p:sldId id="352" r:id="rId38"/>
    <p:sldId id="356" r:id="rId39"/>
    <p:sldId id="341" r:id="rId40"/>
    <p:sldId id="376" r:id="rId41"/>
    <p:sldId id="377" r:id="rId42"/>
    <p:sldId id="378" r:id="rId43"/>
    <p:sldId id="371" r:id="rId44"/>
    <p:sldId id="375" r:id="rId4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AEAA"/>
    <a:srgbClr val="142B48"/>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00" autoAdjust="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C9F947-07C8-C54C-8E3B-67DBC5A2C8B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s-ES"/>
        </a:p>
      </dgm:t>
    </dgm:pt>
    <dgm:pt modelId="{93B107FF-5D6E-8644-BE53-E4C860E2E46B}">
      <dgm:prSet/>
      <dgm:spPr>
        <a:solidFill>
          <a:srgbClr val="06AEAA"/>
        </a:solidFill>
      </dgm:spPr>
      <dgm:t>
        <a:bodyPr/>
        <a:lstStyle/>
        <a:p>
          <a:r>
            <a:rPr lang="es-ES_tradnl" dirty="0">
              <a:latin typeface="Montserrat" pitchFamily="2" charset="77"/>
            </a:rPr>
            <a:t>Trastorno más prevalente en psiquiatría infantil.</a:t>
          </a:r>
          <a:endParaRPr lang="es-CO" dirty="0">
            <a:latin typeface="Montserrat" pitchFamily="2" charset="77"/>
          </a:endParaRPr>
        </a:p>
      </dgm:t>
    </dgm:pt>
    <dgm:pt modelId="{9FC3D54E-D3E0-B24C-B959-B0D71E931E91}" type="parTrans" cxnId="{D9F1B34E-B7A5-9540-BDCF-09565095803C}">
      <dgm:prSet/>
      <dgm:spPr/>
      <dgm:t>
        <a:bodyPr/>
        <a:lstStyle/>
        <a:p>
          <a:endParaRPr lang="es-ES">
            <a:latin typeface="Montserrat" pitchFamily="2" charset="77"/>
          </a:endParaRPr>
        </a:p>
      </dgm:t>
    </dgm:pt>
    <dgm:pt modelId="{54B200C8-9138-894C-8CBA-63516F86C9DC}" type="sibTrans" cxnId="{D9F1B34E-B7A5-9540-BDCF-09565095803C}">
      <dgm:prSet/>
      <dgm:spPr/>
      <dgm:t>
        <a:bodyPr/>
        <a:lstStyle/>
        <a:p>
          <a:endParaRPr lang="es-ES">
            <a:latin typeface="Montserrat" pitchFamily="2" charset="77"/>
          </a:endParaRPr>
        </a:p>
      </dgm:t>
    </dgm:pt>
    <dgm:pt modelId="{505C6254-CC68-B448-B572-472C10380C01}">
      <dgm:prSet/>
      <dgm:spPr>
        <a:solidFill>
          <a:srgbClr val="142B48"/>
        </a:solidFill>
      </dgm:spPr>
      <dgm:t>
        <a:bodyPr/>
        <a:lstStyle/>
        <a:p>
          <a:r>
            <a:rPr lang="es-ES_tradnl" dirty="0">
              <a:latin typeface="Montserrat" pitchFamily="2" charset="77"/>
            </a:rPr>
            <a:t>Características:</a:t>
          </a:r>
          <a:endParaRPr lang="es-CO" dirty="0">
            <a:latin typeface="Montserrat" pitchFamily="2" charset="77"/>
          </a:endParaRPr>
        </a:p>
      </dgm:t>
    </dgm:pt>
    <dgm:pt modelId="{792101AF-E9E2-0E4F-9E94-87C0CD31FCB3}" type="parTrans" cxnId="{710DED94-02C8-B749-B175-E0FE78C94509}">
      <dgm:prSet/>
      <dgm:spPr/>
      <dgm:t>
        <a:bodyPr/>
        <a:lstStyle/>
        <a:p>
          <a:endParaRPr lang="es-ES">
            <a:latin typeface="Montserrat" pitchFamily="2" charset="77"/>
          </a:endParaRPr>
        </a:p>
      </dgm:t>
    </dgm:pt>
    <dgm:pt modelId="{5FCD3CB4-E7BD-B048-A68B-80FF515585FE}" type="sibTrans" cxnId="{710DED94-02C8-B749-B175-E0FE78C94509}">
      <dgm:prSet/>
      <dgm:spPr/>
      <dgm:t>
        <a:bodyPr/>
        <a:lstStyle/>
        <a:p>
          <a:endParaRPr lang="es-ES">
            <a:latin typeface="Montserrat" pitchFamily="2" charset="77"/>
          </a:endParaRPr>
        </a:p>
      </dgm:t>
    </dgm:pt>
    <dgm:pt modelId="{799B0D58-B80B-044B-8107-A4C14D39CE0D}">
      <dgm:prSet/>
      <dgm:spPr>
        <a:noFill/>
      </dgm:spPr>
      <dgm:t>
        <a:bodyPr/>
        <a:lstStyle/>
        <a:p>
          <a:pPr>
            <a:buClr>
              <a:srgbClr val="142B48"/>
            </a:buClr>
          </a:pPr>
          <a:r>
            <a:rPr lang="es-ES_tradnl" dirty="0">
              <a:solidFill>
                <a:srgbClr val="142B48"/>
              </a:solidFill>
              <a:latin typeface="Montserrat" pitchFamily="2" charset="77"/>
            </a:rPr>
            <a:t>Dificultad para mantener atención.</a:t>
          </a:r>
          <a:endParaRPr lang="es-CO" dirty="0">
            <a:solidFill>
              <a:srgbClr val="142B48"/>
            </a:solidFill>
            <a:latin typeface="Montserrat" pitchFamily="2" charset="77"/>
          </a:endParaRPr>
        </a:p>
      </dgm:t>
    </dgm:pt>
    <dgm:pt modelId="{96557B2F-DCCF-D24F-A69E-0B58F62CA9D0}" type="parTrans" cxnId="{1A8432B6-1B56-0246-9CA4-966F6A2674F2}">
      <dgm:prSet/>
      <dgm:spPr/>
      <dgm:t>
        <a:bodyPr/>
        <a:lstStyle/>
        <a:p>
          <a:endParaRPr lang="es-ES">
            <a:latin typeface="Montserrat" pitchFamily="2" charset="77"/>
          </a:endParaRPr>
        </a:p>
      </dgm:t>
    </dgm:pt>
    <dgm:pt modelId="{F86780C4-AF87-654C-9056-C4273FA78D4F}" type="sibTrans" cxnId="{1A8432B6-1B56-0246-9CA4-966F6A2674F2}">
      <dgm:prSet/>
      <dgm:spPr/>
      <dgm:t>
        <a:bodyPr/>
        <a:lstStyle/>
        <a:p>
          <a:endParaRPr lang="es-ES">
            <a:latin typeface="Montserrat" pitchFamily="2" charset="77"/>
          </a:endParaRPr>
        </a:p>
      </dgm:t>
    </dgm:pt>
    <dgm:pt modelId="{0FDA72AF-DCD4-194F-BF5D-1F87305D12FC}">
      <dgm:prSet/>
      <dgm:spPr>
        <a:noFill/>
      </dgm:spPr>
      <dgm:t>
        <a:bodyPr/>
        <a:lstStyle/>
        <a:p>
          <a:pPr>
            <a:buClr>
              <a:srgbClr val="142B48"/>
            </a:buClr>
          </a:pPr>
          <a:r>
            <a:rPr lang="es-ES_tradnl" dirty="0">
              <a:solidFill>
                <a:srgbClr val="142B48"/>
              </a:solidFill>
              <a:latin typeface="Montserrat" pitchFamily="2" charset="77"/>
            </a:rPr>
            <a:t>Exceso de actividad motora.</a:t>
          </a:r>
          <a:endParaRPr lang="es-CO" dirty="0">
            <a:solidFill>
              <a:srgbClr val="142B48"/>
            </a:solidFill>
            <a:latin typeface="Montserrat" pitchFamily="2" charset="77"/>
          </a:endParaRPr>
        </a:p>
      </dgm:t>
    </dgm:pt>
    <dgm:pt modelId="{FCCB852C-CF2A-0E47-9C45-6F91EC471EA2}" type="parTrans" cxnId="{1DC4E5DC-C18F-C044-BB11-BE68C539E024}">
      <dgm:prSet/>
      <dgm:spPr/>
      <dgm:t>
        <a:bodyPr/>
        <a:lstStyle/>
        <a:p>
          <a:endParaRPr lang="es-ES">
            <a:latin typeface="Montserrat" pitchFamily="2" charset="77"/>
          </a:endParaRPr>
        </a:p>
      </dgm:t>
    </dgm:pt>
    <dgm:pt modelId="{1D1D19D6-9ADB-DC47-99E4-2D59D6B425B9}" type="sibTrans" cxnId="{1DC4E5DC-C18F-C044-BB11-BE68C539E024}">
      <dgm:prSet/>
      <dgm:spPr/>
      <dgm:t>
        <a:bodyPr/>
        <a:lstStyle/>
        <a:p>
          <a:endParaRPr lang="es-ES">
            <a:latin typeface="Montserrat" pitchFamily="2" charset="77"/>
          </a:endParaRPr>
        </a:p>
      </dgm:t>
    </dgm:pt>
    <dgm:pt modelId="{A5964E56-423F-C84F-A128-DBDF0938083A}">
      <dgm:prSet/>
      <dgm:spPr>
        <a:noFill/>
      </dgm:spPr>
      <dgm:t>
        <a:bodyPr/>
        <a:lstStyle/>
        <a:p>
          <a:pPr>
            <a:buClr>
              <a:srgbClr val="142B48"/>
            </a:buClr>
          </a:pPr>
          <a:r>
            <a:rPr lang="es-ES_tradnl" dirty="0">
              <a:solidFill>
                <a:srgbClr val="142B48"/>
              </a:solidFill>
              <a:latin typeface="Montserrat" pitchFamily="2" charset="77"/>
            </a:rPr>
            <a:t>Falta de control de impulsos.</a:t>
          </a:r>
          <a:endParaRPr lang="es-CO" dirty="0">
            <a:solidFill>
              <a:srgbClr val="142B48"/>
            </a:solidFill>
            <a:latin typeface="Montserrat" pitchFamily="2" charset="77"/>
          </a:endParaRPr>
        </a:p>
      </dgm:t>
    </dgm:pt>
    <dgm:pt modelId="{E68F14E0-360D-934C-B912-27BE41A747A0}" type="parTrans" cxnId="{E5718AF9-6B89-EF48-B49D-7F72751D556C}">
      <dgm:prSet/>
      <dgm:spPr/>
      <dgm:t>
        <a:bodyPr/>
        <a:lstStyle/>
        <a:p>
          <a:endParaRPr lang="es-ES">
            <a:latin typeface="Montserrat" pitchFamily="2" charset="77"/>
          </a:endParaRPr>
        </a:p>
      </dgm:t>
    </dgm:pt>
    <dgm:pt modelId="{736FFA85-08BD-7A46-B201-7B0FDD2C8C38}" type="sibTrans" cxnId="{E5718AF9-6B89-EF48-B49D-7F72751D556C}">
      <dgm:prSet/>
      <dgm:spPr/>
      <dgm:t>
        <a:bodyPr/>
        <a:lstStyle/>
        <a:p>
          <a:endParaRPr lang="es-ES">
            <a:latin typeface="Montserrat" pitchFamily="2" charset="77"/>
          </a:endParaRPr>
        </a:p>
      </dgm:t>
    </dgm:pt>
    <dgm:pt modelId="{0B65F9CA-8A13-9C47-8A6E-2F8241908F7B}">
      <dgm:prSet/>
      <dgm:spPr>
        <a:solidFill>
          <a:srgbClr val="06AEAA"/>
        </a:solidFill>
      </dgm:spPr>
      <dgm:t>
        <a:bodyPr/>
        <a:lstStyle/>
        <a:p>
          <a:r>
            <a:rPr lang="es-ES_tradnl" dirty="0">
              <a:latin typeface="Montserrat" pitchFamily="2" charset="77"/>
            </a:rPr>
            <a:t>Primeras manifestaciones </a:t>
          </a:r>
          <a:r>
            <a:rPr lang="es-ES_tradnl" dirty="0">
              <a:latin typeface="Montserrat" pitchFamily="2" charset="77"/>
              <a:sym typeface="Wingdings" pitchFamily="2" charset="2"/>
            </a:rPr>
            <a:t></a:t>
          </a:r>
          <a:r>
            <a:rPr lang="es-ES_tradnl" dirty="0">
              <a:latin typeface="Montserrat" pitchFamily="2" charset="77"/>
            </a:rPr>
            <a:t> preescolar.</a:t>
          </a:r>
          <a:endParaRPr lang="es-CO" dirty="0">
            <a:latin typeface="Montserrat" pitchFamily="2" charset="77"/>
          </a:endParaRPr>
        </a:p>
      </dgm:t>
    </dgm:pt>
    <dgm:pt modelId="{E8F36661-9F2D-6044-8F71-A1E12941C40C}" type="parTrans" cxnId="{E62E948C-6CD7-7942-9E53-130EABADDE58}">
      <dgm:prSet/>
      <dgm:spPr/>
      <dgm:t>
        <a:bodyPr/>
        <a:lstStyle/>
        <a:p>
          <a:endParaRPr lang="es-ES">
            <a:latin typeface="Montserrat" pitchFamily="2" charset="77"/>
          </a:endParaRPr>
        </a:p>
      </dgm:t>
    </dgm:pt>
    <dgm:pt modelId="{1947B427-E704-6E43-982F-2F3C6219083B}" type="sibTrans" cxnId="{E62E948C-6CD7-7942-9E53-130EABADDE58}">
      <dgm:prSet/>
      <dgm:spPr/>
      <dgm:t>
        <a:bodyPr/>
        <a:lstStyle/>
        <a:p>
          <a:endParaRPr lang="es-ES">
            <a:latin typeface="Montserrat" pitchFamily="2" charset="77"/>
          </a:endParaRPr>
        </a:p>
      </dgm:t>
    </dgm:pt>
    <dgm:pt modelId="{861F99F7-7684-BE48-9A8A-4FD028BA3A6F}">
      <dgm:prSet/>
      <dgm:spPr>
        <a:solidFill>
          <a:srgbClr val="142B48"/>
        </a:solidFill>
      </dgm:spPr>
      <dgm:t>
        <a:bodyPr/>
        <a:lstStyle/>
        <a:p>
          <a:r>
            <a:rPr lang="es-ES_tradnl" dirty="0">
              <a:latin typeface="Montserrat" pitchFamily="2" charset="77"/>
            </a:rPr>
            <a:t>Repercusiones funcionales:</a:t>
          </a:r>
          <a:endParaRPr lang="es-CO" dirty="0">
            <a:latin typeface="Montserrat" pitchFamily="2" charset="77"/>
          </a:endParaRPr>
        </a:p>
      </dgm:t>
    </dgm:pt>
    <dgm:pt modelId="{8CA770C4-09FA-5B46-B819-ACFA459AAF7D}" type="parTrans" cxnId="{5F4D6F00-FF7B-B54E-ACFF-17BA9F73FB00}">
      <dgm:prSet/>
      <dgm:spPr/>
      <dgm:t>
        <a:bodyPr/>
        <a:lstStyle/>
        <a:p>
          <a:endParaRPr lang="es-ES">
            <a:latin typeface="Montserrat" pitchFamily="2" charset="77"/>
          </a:endParaRPr>
        </a:p>
      </dgm:t>
    </dgm:pt>
    <dgm:pt modelId="{76D807FB-C581-B248-A50B-C38B5FFF959D}" type="sibTrans" cxnId="{5F4D6F00-FF7B-B54E-ACFF-17BA9F73FB00}">
      <dgm:prSet/>
      <dgm:spPr/>
      <dgm:t>
        <a:bodyPr/>
        <a:lstStyle/>
        <a:p>
          <a:endParaRPr lang="es-ES">
            <a:latin typeface="Montserrat" pitchFamily="2" charset="77"/>
          </a:endParaRPr>
        </a:p>
      </dgm:t>
    </dgm:pt>
    <dgm:pt modelId="{AE3A150B-147A-F047-9FCB-79E3A87D80FF}">
      <dgm:prSet/>
      <dgm:spPr/>
      <dgm:t>
        <a:bodyPr/>
        <a:lstStyle/>
        <a:p>
          <a:pPr>
            <a:buClr>
              <a:srgbClr val="142B48"/>
            </a:buClr>
          </a:pPr>
          <a:r>
            <a:rPr lang="es-ES_tradnl" dirty="0">
              <a:solidFill>
                <a:srgbClr val="142B48"/>
              </a:solidFill>
              <a:latin typeface="Montserrat" pitchFamily="2" charset="77"/>
            </a:rPr>
            <a:t>Más evidentes en escolares y mayores.</a:t>
          </a:r>
          <a:endParaRPr lang="es-CO" dirty="0">
            <a:solidFill>
              <a:srgbClr val="142B48"/>
            </a:solidFill>
            <a:latin typeface="Montserrat" pitchFamily="2" charset="77"/>
          </a:endParaRPr>
        </a:p>
      </dgm:t>
    </dgm:pt>
    <dgm:pt modelId="{9B155654-FAC0-9342-9267-3E2D962EC4F2}" type="parTrans" cxnId="{C40FCBDF-401E-2242-BA1E-0A4D8A92BCF7}">
      <dgm:prSet/>
      <dgm:spPr/>
      <dgm:t>
        <a:bodyPr/>
        <a:lstStyle/>
        <a:p>
          <a:endParaRPr lang="es-ES">
            <a:latin typeface="Montserrat" pitchFamily="2" charset="77"/>
          </a:endParaRPr>
        </a:p>
      </dgm:t>
    </dgm:pt>
    <dgm:pt modelId="{E90504AE-BA17-144A-B897-C9655CCF92F3}" type="sibTrans" cxnId="{C40FCBDF-401E-2242-BA1E-0A4D8A92BCF7}">
      <dgm:prSet/>
      <dgm:spPr/>
      <dgm:t>
        <a:bodyPr/>
        <a:lstStyle/>
        <a:p>
          <a:endParaRPr lang="es-ES">
            <a:latin typeface="Montserrat" pitchFamily="2" charset="77"/>
          </a:endParaRPr>
        </a:p>
      </dgm:t>
    </dgm:pt>
    <dgm:pt modelId="{B9E02829-98B1-4B3C-B010-3312330A1913}">
      <dgm:prSet/>
      <dgm:spPr>
        <a:solidFill>
          <a:srgbClr val="06AEAA"/>
        </a:solidFill>
      </dgm:spPr>
      <dgm:t>
        <a:bodyPr/>
        <a:lstStyle/>
        <a:p>
          <a:r>
            <a:rPr lang="es-ES_tradnl" dirty="0">
              <a:latin typeface="Montserrat" pitchFamily="2" charset="77"/>
            </a:rPr>
            <a:t>Continua hasta adolescencia y adultez:</a:t>
          </a:r>
          <a:endParaRPr lang="es-CO" dirty="0">
            <a:latin typeface="Montserrat" pitchFamily="2" charset="77"/>
          </a:endParaRPr>
        </a:p>
      </dgm:t>
    </dgm:pt>
    <dgm:pt modelId="{7E4B07C9-24D3-4DB3-B861-DFC7A22208E2}" type="parTrans" cxnId="{EF73AD9E-07A4-4326-9B00-E5766D811295}">
      <dgm:prSet/>
      <dgm:spPr/>
      <dgm:t>
        <a:bodyPr/>
        <a:lstStyle/>
        <a:p>
          <a:endParaRPr lang="es-CO">
            <a:latin typeface="Montserrat" pitchFamily="2" charset="77"/>
          </a:endParaRPr>
        </a:p>
      </dgm:t>
    </dgm:pt>
    <dgm:pt modelId="{702421A3-09DA-4794-9B5D-C7DCB773088A}" type="sibTrans" cxnId="{EF73AD9E-07A4-4326-9B00-E5766D811295}">
      <dgm:prSet/>
      <dgm:spPr/>
      <dgm:t>
        <a:bodyPr/>
        <a:lstStyle/>
        <a:p>
          <a:endParaRPr lang="es-CO">
            <a:latin typeface="Montserrat" pitchFamily="2" charset="77"/>
          </a:endParaRPr>
        </a:p>
      </dgm:t>
    </dgm:pt>
    <dgm:pt modelId="{B6EC2712-DDFD-4060-B0C9-87C7739C8428}">
      <dgm:prSet/>
      <dgm:spPr/>
      <dgm:t>
        <a:bodyPr/>
        <a:lstStyle/>
        <a:p>
          <a:pPr>
            <a:buClr>
              <a:srgbClr val="142B48"/>
            </a:buClr>
          </a:pPr>
          <a:r>
            <a:rPr lang="es-ES_tradnl" dirty="0">
              <a:solidFill>
                <a:srgbClr val="142B48"/>
              </a:solidFill>
              <a:latin typeface="Montserrat" pitchFamily="2" charset="77"/>
            </a:rPr>
            <a:t>Afecta funcionalidad:</a:t>
          </a:r>
          <a:endParaRPr lang="es-CO" dirty="0">
            <a:solidFill>
              <a:srgbClr val="142B48"/>
            </a:solidFill>
            <a:latin typeface="Montserrat" pitchFamily="2" charset="77"/>
          </a:endParaRPr>
        </a:p>
      </dgm:t>
    </dgm:pt>
    <dgm:pt modelId="{F73B60E3-3823-4EB9-812E-B9C74B0BC3BA}" type="parTrans" cxnId="{6FCDED10-1467-4A01-9B0B-BCDD04246865}">
      <dgm:prSet/>
      <dgm:spPr/>
      <dgm:t>
        <a:bodyPr/>
        <a:lstStyle/>
        <a:p>
          <a:endParaRPr lang="es-CO">
            <a:latin typeface="Montserrat" pitchFamily="2" charset="77"/>
          </a:endParaRPr>
        </a:p>
      </dgm:t>
    </dgm:pt>
    <dgm:pt modelId="{BBE34422-6072-455D-8792-EE2140AEB4E8}" type="sibTrans" cxnId="{6FCDED10-1467-4A01-9B0B-BCDD04246865}">
      <dgm:prSet/>
      <dgm:spPr/>
      <dgm:t>
        <a:bodyPr/>
        <a:lstStyle/>
        <a:p>
          <a:endParaRPr lang="es-CO">
            <a:latin typeface="Montserrat" pitchFamily="2" charset="77"/>
          </a:endParaRPr>
        </a:p>
      </dgm:t>
    </dgm:pt>
    <dgm:pt modelId="{5F37CE51-5C08-43EF-A55A-D8656AD26869}">
      <dgm:prSet/>
      <dgm:spPr/>
      <dgm:t>
        <a:bodyPr/>
        <a:lstStyle/>
        <a:p>
          <a:pPr>
            <a:buClr>
              <a:srgbClr val="142B48"/>
            </a:buClr>
            <a:buFont typeface="Wingdings" pitchFamily="2" charset="2"/>
            <a:buChar char="§"/>
          </a:pPr>
          <a:r>
            <a:rPr lang="es-ES_tradnl" dirty="0">
              <a:solidFill>
                <a:srgbClr val="142B48"/>
              </a:solidFill>
              <a:latin typeface="Montserrat" pitchFamily="2" charset="77"/>
            </a:rPr>
            <a:t>Académica.</a:t>
          </a:r>
          <a:endParaRPr lang="es-CO" dirty="0">
            <a:solidFill>
              <a:srgbClr val="142B48"/>
            </a:solidFill>
            <a:latin typeface="Montserrat" pitchFamily="2" charset="77"/>
          </a:endParaRPr>
        </a:p>
      </dgm:t>
    </dgm:pt>
    <dgm:pt modelId="{02DC04ED-5031-4313-8A1C-96F130BFEF7F}" type="sibTrans" cxnId="{872C327B-8AF8-4895-B99B-8AFFB0CE1790}">
      <dgm:prSet/>
      <dgm:spPr/>
      <dgm:t>
        <a:bodyPr/>
        <a:lstStyle/>
        <a:p>
          <a:endParaRPr lang="es-CO">
            <a:latin typeface="Montserrat" pitchFamily="2" charset="77"/>
          </a:endParaRPr>
        </a:p>
      </dgm:t>
    </dgm:pt>
    <dgm:pt modelId="{B21905A5-CB35-4EF5-937A-BD7FADD50469}" type="parTrans" cxnId="{872C327B-8AF8-4895-B99B-8AFFB0CE1790}">
      <dgm:prSet/>
      <dgm:spPr/>
      <dgm:t>
        <a:bodyPr/>
        <a:lstStyle/>
        <a:p>
          <a:endParaRPr lang="es-CO">
            <a:latin typeface="Montserrat" pitchFamily="2" charset="77"/>
          </a:endParaRPr>
        </a:p>
      </dgm:t>
    </dgm:pt>
    <dgm:pt modelId="{384ED803-61AC-B642-BC4A-716DD815E569}">
      <dgm:prSet/>
      <dgm:spPr/>
      <dgm:t>
        <a:bodyPr/>
        <a:lstStyle/>
        <a:p>
          <a:pPr>
            <a:buClr>
              <a:srgbClr val="142B48"/>
            </a:buClr>
            <a:buFont typeface="Wingdings" pitchFamily="2" charset="2"/>
            <a:buChar char="§"/>
          </a:pPr>
          <a:r>
            <a:rPr lang="es-ES_tradnl" dirty="0">
              <a:solidFill>
                <a:srgbClr val="142B48"/>
              </a:solidFill>
              <a:latin typeface="Montserrat" pitchFamily="2" charset="77"/>
            </a:rPr>
            <a:t>Laboral.</a:t>
          </a:r>
          <a:endParaRPr lang="es-CO" dirty="0">
            <a:solidFill>
              <a:srgbClr val="142B48"/>
            </a:solidFill>
            <a:latin typeface="Montserrat" pitchFamily="2" charset="77"/>
          </a:endParaRPr>
        </a:p>
      </dgm:t>
    </dgm:pt>
    <dgm:pt modelId="{511DE3EC-0C52-E14F-8F1E-E26EB1F7B435}" type="parTrans" cxnId="{80E6655E-20D4-7C4E-83D4-088989E55459}">
      <dgm:prSet/>
      <dgm:spPr/>
      <dgm:t>
        <a:bodyPr/>
        <a:lstStyle/>
        <a:p>
          <a:endParaRPr lang="es-ES">
            <a:latin typeface="Montserrat" pitchFamily="2" charset="77"/>
          </a:endParaRPr>
        </a:p>
      </dgm:t>
    </dgm:pt>
    <dgm:pt modelId="{1E04B690-3949-8C49-9317-60F2E3B94179}" type="sibTrans" cxnId="{80E6655E-20D4-7C4E-83D4-088989E55459}">
      <dgm:prSet/>
      <dgm:spPr/>
      <dgm:t>
        <a:bodyPr/>
        <a:lstStyle/>
        <a:p>
          <a:endParaRPr lang="es-ES">
            <a:latin typeface="Montserrat" pitchFamily="2" charset="77"/>
          </a:endParaRPr>
        </a:p>
      </dgm:t>
    </dgm:pt>
    <dgm:pt modelId="{D55CFD15-504E-0E4C-BD14-FE83B2DC9432}">
      <dgm:prSet/>
      <dgm:spPr/>
      <dgm:t>
        <a:bodyPr/>
        <a:lstStyle/>
        <a:p>
          <a:pPr>
            <a:buClr>
              <a:srgbClr val="142B48"/>
            </a:buClr>
            <a:buFont typeface="Wingdings" pitchFamily="2" charset="2"/>
            <a:buChar char="§"/>
          </a:pPr>
          <a:r>
            <a:rPr lang="es-ES_tradnl" dirty="0">
              <a:solidFill>
                <a:srgbClr val="142B48"/>
              </a:solidFill>
              <a:latin typeface="Montserrat" pitchFamily="2" charset="77"/>
            </a:rPr>
            <a:t>Relaciones interpersonales</a:t>
          </a:r>
          <a:r>
            <a:rPr lang="es-ES_tradnl" dirty="0">
              <a:latin typeface="Montserrat" pitchFamily="2" charset="77"/>
            </a:rPr>
            <a:t>.</a:t>
          </a:r>
          <a:endParaRPr lang="es-CO" dirty="0">
            <a:latin typeface="Montserrat" pitchFamily="2" charset="77"/>
          </a:endParaRPr>
        </a:p>
      </dgm:t>
    </dgm:pt>
    <dgm:pt modelId="{C3B89076-9D89-D24D-A956-86406B62F400}" type="parTrans" cxnId="{19C904EE-A61B-0E4B-829E-5138C3E9112F}">
      <dgm:prSet/>
      <dgm:spPr/>
      <dgm:t>
        <a:bodyPr/>
        <a:lstStyle/>
        <a:p>
          <a:endParaRPr lang="es-ES">
            <a:latin typeface="Montserrat" pitchFamily="2" charset="77"/>
          </a:endParaRPr>
        </a:p>
      </dgm:t>
    </dgm:pt>
    <dgm:pt modelId="{CB889C73-A8E3-AE45-AF91-ED634348A416}" type="sibTrans" cxnId="{19C904EE-A61B-0E4B-829E-5138C3E9112F}">
      <dgm:prSet/>
      <dgm:spPr/>
      <dgm:t>
        <a:bodyPr/>
        <a:lstStyle/>
        <a:p>
          <a:endParaRPr lang="es-ES">
            <a:latin typeface="Montserrat" pitchFamily="2" charset="77"/>
          </a:endParaRPr>
        </a:p>
      </dgm:t>
    </dgm:pt>
    <dgm:pt modelId="{3BD5BC26-B9F9-7541-922A-B1F91151F311}" type="pres">
      <dgm:prSet presAssocID="{41C9F947-07C8-C54C-8E3B-67DBC5A2C8B8}" presName="linear" presStyleCnt="0">
        <dgm:presLayoutVars>
          <dgm:animLvl val="lvl"/>
          <dgm:resizeHandles val="exact"/>
        </dgm:presLayoutVars>
      </dgm:prSet>
      <dgm:spPr/>
    </dgm:pt>
    <dgm:pt modelId="{C5890181-9906-1846-919E-E42EF2E32A6C}" type="pres">
      <dgm:prSet presAssocID="{93B107FF-5D6E-8644-BE53-E4C860E2E46B}" presName="parentText" presStyleLbl="node1" presStyleIdx="0" presStyleCnt="5">
        <dgm:presLayoutVars>
          <dgm:chMax val="0"/>
          <dgm:bulletEnabled val="1"/>
        </dgm:presLayoutVars>
      </dgm:prSet>
      <dgm:spPr/>
    </dgm:pt>
    <dgm:pt modelId="{09ACB40E-7275-A145-BE62-388C77B10B87}" type="pres">
      <dgm:prSet presAssocID="{54B200C8-9138-894C-8CBA-63516F86C9DC}" presName="spacer" presStyleCnt="0"/>
      <dgm:spPr/>
    </dgm:pt>
    <dgm:pt modelId="{3C8B4F36-FC48-4C48-AA82-CD22DF5337B6}" type="pres">
      <dgm:prSet presAssocID="{505C6254-CC68-B448-B572-472C10380C01}" presName="parentText" presStyleLbl="node1" presStyleIdx="1" presStyleCnt="5">
        <dgm:presLayoutVars>
          <dgm:chMax val="0"/>
          <dgm:bulletEnabled val="1"/>
        </dgm:presLayoutVars>
      </dgm:prSet>
      <dgm:spPr/>
    </dgm:pt>
    <dgm:pt modelId="{B8CFD88F-5C3E-8041-ABF2-A0F0D8FD284B}" type="pres">
      <dgm:prSet presAssocID="{505C6254-CC68-B448-B572-472C10380C01}" presName="childText" presStyleLbl="revTx" presStyleIdx="0" presStyleCnt="3">
        <dgm:presLayoutVars>
          <dgm:bulletEnabled val="1"/>
        </dgm:presLayoutVars>
      </dgm:prSet>
      <dgm:spPr/>
    </dgm:pt>
    <dgm:pt modelId="{9BA1CA18-58B0-3841-9E92-6678FAE1D49D}" type="pres">
      <dgm:prSet presAssocID="{0B65F9CA-8A13-9C47-8A6E-2F8241908F7B}" presName="parentText" presStyleLbl="node1" presStyleIdx="2" presStyleCnt="5">
        <dgm:presLayoutVars>
          <dgm:chMax val="0"/>
          <dgm:bulletEnabled val="1"/>
        </dgm:presLayoutVars>
      </dgm:prSet>
      <dgm:spPr/>
    </dgm:pt>
    <dgm:pt modelId="{E77040BC-E796-B242-AAC0-66A89EA68958}" type="pres">
      <dgm:prSet presAssocID="{1947B427-E704-6E43-982F-2F3C6219083B}" presName="spacer" presStyleCnt="0"/>
      <dgm:spPr/>
    </dgm:pt>
    <dgm:pt modelId="{56BFE0A1-F805-2E42-AE65-3F5C8D7D3B8A}" type="pres">
      <dgm:prSet presAssocID="{861F99F7-7684-BE48-9A8A-4FD028BA3A6F}" presName="parentText" presStyleLbl="node1" presStyleIdx="3" presStyleCnt="5">
        <dgm:presLayoutVars>
          <dgm:chMax val="0"/>
          <dgm:bulletEnabled val="1"/>
        </dgm:presLayoutVars>
      </dgm:prSet>
      <dgm:spPr/>
    </dgm:pt>
    <dgm:pt modelId="{76C4B8C2-727A-694D-AC32-8AAA6024C979}" type="pres">
      <dgm:prSet presAssocID="{861F99F7-7684-BE48-9A8A-4FD028BA3A6F}" presName="childText" presStyleLbl="revTx" presStyleIdx="1" presStyleCnt="3">
        <dgm:presLayoutVars>
          <dgm:bulletEnabled val="1"/>
        </dgm:presLayoutVars>
      </dgm:prSet>
      <dgm:spPr/>
    </dgm:pt>
    <dgm:pt modelId="{AC992607-C581-459A-B5A3-8BD4FFBEFCA1}" type="pres">
      <dgm:prSet presAssocID="{B9E02829-98B1-4B3C-B010-3312330A1913}" presName="parentText" presStyleLbl="node1" presStyleIdx="4" presStyleCnt="5">
        <dgm:presLayoutVars>
          <dgm:chMax val="0"/>
          <dgm:bulletEnabled val="1"/>
        </dgm:presLayoutVars>
      </dgm:prSet>
      <dgm:spPr/>
    </dgm:pt>
    <dgm:pt modelId="{C2E52AC4-36C7-4603-9E83-44CA31167831}" type="pres">
      <dgm:prSet presAssocID="{B9E02829-98B1-4B3C-B010-3312330A1913}" presName="childText" presStyleLbl="revTx" presStyleIdx="2" presStyleCnt="3">
        <dgm:presLayoutVars>
          <dgm:bulletEnabled val="1"/>
        </dgm:presLayoutVars>
      </dgm:prSet>
      <dgm:spPr/>
    </dgm:pt>
  </dgm:ptLst>
  <dgm:cxnLst>
    <dgm:cxn modelId="{5F4D6F00-FF7B-B54E-ACFF-17BA9F73FB00}" srcId="{41C9F947-07C8-C54C-8E3B-67DBC5A2C8B8}" destId="{861F99F7-7684-BE48-9A8A-4FD028BA3A6F}" srcOrd="3" destOrd="0" parTransId="{8CA770C4-09FA-5B46-B819-ACFA459AAF7D}" sibTransId="{76D807FB-C581-B248-A50B-C38B5FFF959D}"/>
    <dgm:cxn modelId="{6FCDED10-1467-4A01-9B0B-BCDD04246865}" srcId="{B9E02829-98B1-4B3C-B010-3312330A1913}" destId="{B6EC2712-DDFD-4060-B0C9-87C7739C8428}" srcOrd="0" destOrd="0" parTransId="{F73B60E3-3823-4EB9-812E-B9C74B0BC3BA}" sibTransId="{BBE34422-6072-455D-8792-EE2140AEB4E8}"/>
    <dgm:cxn modelId="{BB357921-441C-564A-A022-0751FD608471}" type="presOf" srcId="{93B107FF-5D6E-8644-BE53-E4C860E2E46B}" destId="{C5890181-9906-1846-919E-E42EF2E32A6C}" srcOrd="0" destOrd="0" presId="urn:microsoft.com/office/officeart/2005/8/layout/vList2"/>
    <dgm:cxn modelId="{0BF51F2E-DCAC-0B46-A5ED-14F385C84670}" type="presOf" srcId="{A5964E56-423F-C84F-A128-DBDF0938083A}" destId="{B8CFD88F-5C3E-8041-ABF2-A0F0D8FD284B}" srcOrd="0" destOrd="2" presId="urn:microsoft.com/office/officeart/2005/8/layout/vList2"/>
    <dgm:cxn modelId="{7A002740-9C3A-5E47-9F95-8CD5ECE89FA4}" type="presOf" srcId="{861F99F7-7684-BE48-9A8A-4FD028BA3A6F}" destId="{56BFE0A1-F805-2E42-AE65-3F5C8D7D3B8A}" srcOrd="0" destOrd="0" presId="urn:microsoft.com/office/officeart/2005/8/layout/vList2"/>
    <dgm:cxn modelId="{0621115D-D992-8445-A79D-EF6178279810}" type="presOf" srcId="{AE3A150B-147A-F047-9FCB-79E3A87D80FF}" destId="{76C4B8C2-727A-694D-AC32-8AAA6024C979}" srcOrd="0" destOrd="0" presId="urn:microsoft.com/office/officeart/2005/8/layout/vList2"/>
    <dgm:cxn modelId="{80E6655E-20D4-7C4E-83D4-088989E55459}" srcId="{B6EC2712-DDFD-4060-B0C9-87C7739C8428}" destId="{384ED803-61AC-B642-BC4A-716DD815E569}" srcOrd="1" destOrd="0" parTransId="{511DE3EC-0C52-E14F-8F1E-E26EB1F7B435}" sibTransId="{1E04B690-3949-8C49-9317-60F2E3B94179}"/>
    <dgm:cxn modelId="{D9F1B34E-B7A5-9540-BDCF-09565095803C}" srcId="{41C9F947-07C8-C54C-8E3B-67DBC5A2C8B8}" destId="{93B107FF-5D6E-8644-BE53-E4C860E2E46B}" srcOrd="0" destOrd="0" parTransId="{9FC3D54E-D3E0-B24C-B959-B0D71E931E91}" sibTransId="{54B200C8-9138-894C-8CBA-63516F86C9DC}"/>
    <dgm:cxn modelId="{8036E66F-338E-422A-BA3D-0B1F4EEF5AFD}" type="presOf" srcId="{B6EC2712-DDFD-4060-B0C9-87C7739C8428}" destId="{C2E52AC4-36C7-4603-9E83-44CA31167831}" srcOrd="0" destOrd="0" presId="urn:microsoft.com/office/officeart/2005/8/layout/vList2"/>
    <dgm:cxn modelId="{D58BAF70-98DC-D342-BC95-D00F8B2997A9}" type="presOf" srcId="{41C9F947-07C8-C54C-8E3B-67DBC5A2C8B8}" destId="{3BD5BC26-B9F9-7541-922A-B1F91151F311}" srcOrd="0" destOrd="0" presId="urn:microsoft.com/office/officeart/2005/8/layout/vList2"/>
    <dgm:cxn modelId="{204A4655-9BF0-3F40-A663-8A40CE00C7E3}" type="presOf" srcId="{0FDA72AF-DCD4-194F-BF5D-1F87305D12FC}" destId="{B8CFD88F-5C3E-8041-ABF2-A0F0D8FD284B}" srcOrd="0" destOrd="1" presId="urn:microsoft.com/office/officeart/2005/8/layout/vList2"/>
    <dgm:cxn modelId="{DCC51B56-C1D4-4C5B-AD22-94F0AF18FE1D}" type="presOf" srcId="{B9E02829-98B1-4B3C-B010-3312330A1913}" destId="{AC992607-C581-459A-B5A3-8BD4FFBEFCA1}" srcOrd="0" destOrd="0" presId="urn:microsoft.com/office/officeart/2005/8/layout/vList2"/>
    <dgm:cxn modelId="{872C327B-8AF8-4895-B99B-8AFFB0CE1790}" srcId="{B6EC2712-DDFD-4060-B0C9-87C7739C8428}" destId="{5F37CE51-5C08-43EF-A55A-D8656AD26869}" srcOrd="0" destOrd="0" parTransId="{B21905A5-CB35-4EF5-937A-BD7FADD50469}" sibTransId="{02DC04ED-5031-4313-8A1C-96F130BFEF7F}"/>
    <dgm:cxn modelId="{C088FE87-129F-7542-9A34-9E4F1F249342}" type="presOf" srcId="{D55CFD15-504E-0E4C-BD14-FE83B2DC9432}" destId="{C2E52AC4-36C7-4603-9E83-44CA31167831}" srcOrd="0" destOrd="3" presId="urn:microsoft.com/office/officeart/2005/8/layout/vList2"/>
    <dgm:cxn modelId="{E62E948C-6CD7-7942-9E53-130EABADDE58}" srcId="{41C9F947-07C8-C54C-8E3B-67DBC5A2C8B8}" destId="{0B65F9CA-8A13-9C47-8A6E-2F8241908F7B}" srcOrd="2" destOrd="0" parTransId="{E8F36661-9F2D-6044-8F71-A1E12941C40C}" sibTransId="{1947B427-E704-6E43-982F-2F3C6219083B}"/>
    <dgm:cxn modelId="{710DED94-02C8-B749-B175-E0FE78C94509}" srcId="{41C9F947-07C8-C54C-8E3B-67DBC5A2C8B8}" destId="{505C6254-CC68-B448-B572-472C10380C01}" srcOrd="1" destOrd="0" parTransId="{792101AF-E9E2-0E4F-9E94-87C0CD31FCB3}" sibTransId="{5FCD3CB4-E7BD-B048-A68B-80FF515585FE}"/>
    <dgm:cxn modelId="{EF73AD9E-07A4-4326-9B00-E5766D811295}" srcId="{41C9F947-07C8-C54C-8E3B-67DBC5A2C8B8}" destId="{B9E02829-98B1-4B3C-B010-3312330A1913}" srcOrd="4" destOrd="0" parTransId="{7E4B07C9-24D3-4DB3-B861-DFC7A22208E2}" sibTransId="{702421A3-09DA-4794-9B5D-C7DCB773088A}"/>
    <dgm:cxn modelId="{1A8432B6-1B56-0246-9CA4-966F6A2674F2}" srcId="{505C6254-CC68-B448-B572-472C10380C01}" destId="{799B0D58-B80B-044B-8107-A4C14D39CE0D}" srcOrd="0" destOrd="0" parTransId="{96557B2F-DCCF-D24F-A69E-0B58F62CA9D0}" sibTransId="{F86780C4-AF87-654C-9056-C4273FA78D4F}"/>
    <dgm:cxn modelId="{684D60D5-26E1-3341-850C-F9DEA1DC3BAC}" type="presOf" srcId="{0B65F9CA-8A13-9C47-8A6E-2F8241908F7B}" destId="{9BA1CA18-58B0-3841-9E92-6678FAE1D49D}" srcOrd="0" destOrd="0" presId="urn:microsoft.com/office/officeart/2005/8/layout/vList2"/>
    <dgm:cxn modelId="{1DC4E5DC-C18F-C044-BB11-BE68C539E024}" srcId="{505C6254-CC68-B448-B572-472C10380C01}" destId="{0FDA72AF-DCD4-194F-BF5D-1F87305D12FC}" srcOrd="1" destOrd="0" parTransId="{FCCB852C-CF2A-0E47-9C45-6F91EC471EA2}" sibTransId="{1D1D19D6-9ADB-DC47-99E4-2D59D6B425B9}"/>
    <dgm:cxn modelId="{D62687DF-F1FE-3042-B572-D813D2DE710E}" type="presOf" srcId="{384ED803-61AC-B642-BC4A-716DD815E569}" destId="{C2E52AC4-36C7-4603-9E83-44CA31167831}" srcOrd="0" destOrd="2" presId="urn:microsoft.com/office/officeart/2005/8/layout/vList2"/>
    <dgm:cxn modelId="{C40FCBDF-401E-2242-BA1E-0A4D8A92BCF7}" srcId="{861F99F7-7684-BE48-9A8A-4FD028BA3A6F}" destId="{AE3A150B-147A-F047-9FCB-79E3A87D80FF}" srcOrd="0" destOrd="0" parTransId="{9B155654-FAC0-9342-9267-3E2D962EC4F2}" sibTransId="{E90504AE-BA17-144A-B897-C9655CCF92F3}"/>
    <dgm:cxn modelId="{5EC5EEE0-D433-EF42-9B4C-5F42576E51C2}" type="presOf" srcId="{505C6254-CC68-B448-B572-472C10380C01}" destId="{3C8B4F36-FC48-4C48-AA82-CD22DF5337B6}" srcOrd="0" destOrd="0" presId="urn:microsoft.com/office/officeart/2005/8/layout/vList2"/>
    <dgm:cxn modelId="{EB8DECEA-274A-9E4F-B6F9-CE96D35679AA}" type="presOf" srcId="{799B0D58-B80B-044B-8107-A4C14D39CE0D}" destId="{B8CFD88F-5C3E-8041-ABF2-A0F0D8FD284B}" srcOrd="0" destOrd="0" presId="urn:microsoft.com/office/officeart/2005/8/layout/vList2"/>
    <dgm:cxn modelId="{19C904EE-A61B-0E4B-829E-5138C3E9112F}" srcId="{B6EC2712-DDFD-4060-B0C9-87C7739C8428}" destId="{D55CFD15-504E-0E4C-BD14-FE83B2DC9432}" srcOrd="2" destOrd="0" parTransId="{C3B89076-9D89-D24D-A956-86406B62F400}" sibTransId="{CB889C73-A8E3-AE45-AF91-ED634348A416}"/>
    <dgm:cxn modelId="{E5718AF9-6B89-EF48-B49D-7F72751D556C}" srcId="{505C6254-CC68-B448-B572-472C10380C01}" destId="{A5964E56-423F-C84F-A128-DBDF0938083A}" srcOrd="2" destOrd="0" parTransId="{E68F14E0-360D-934C-B912-27BE41A747A0}" sibTransId="{736FFA85-08BD-7A46-B201-7B0FDD2C8C38}"/>
    <dgm:cxn modelId="{BEE204FB-2EB9-4E2B-B387-38396C30673C}" type="presOf" srcId="{5F37CE51-5C08-43EF-A55A-D8656AD26869}" destId="{C2E52AC4-36C7-4603-9E83-44CA31167831}" srcOrd="0" destOrd="1" presId="urn:microsoft.com/office/officeart/2005/8/layout/vList2"/>
    <dgm:cxn modelId="{84289E9E-DBA2-3A44-AE30-66654D23F703}" type="presParOf" srcId="{3BD5BC26-B9F9-7541-922A-B1F91151F311}" destId="{C5890181-9906-1846-919E-E42EF2E32A6C}" srcOrd="0" destOrd="0" presId="urn:microsoft.com/office/officeart/2005/8/layout/vList2"/>
    <dgm:cxn modelId="{FEA29514-B39C-FE49-A661-DD6DE76C7CC9}" type="presParOf" srcId="{3BD5BC26-B9F9-7541-922A-B1F91151F311}" destId="{09ACB40E-7275-A145-BE62-388C77B10B87}" srcOrd="1" destOrd="0" presId="urn:microsoft.com/office/officeart/2005/8/layout/vList2"/>
    <dgm:cxn modelId="{CF930703-2708-A24E-9A2F-26A06A783B35}" type="presParOf" srcId="{3BD5BC26-B9F9-7541-922A-B1F91151F311}" destId="{3C8B4F36-FC48-4C48-AA82-CD22DF5337B6}" srcOrd="2" destOrd="0" presId="urn:microsoft.com/office/officeart/2005/8/layout/vList2"/>
    <dgm:cxn modelId="{5114E16E-5071-574F-9D4B-DD0C68D800A6}" type="presParOf" srcId="{3BD5BC26-B9F9-7541-922A-B1F91151F311}" destId="{B8CFD88F-5C3E-8041-ABF2-A0F0D8FD284B}" srcOrd="3" destOrd="0" presId="urn:microsoft.com/office/officeart/2005/8/layout/vList2"/>
    <dgm:cxn modelId="{30CC0372-25AB-B146-94AD-FE002FDAF843}" type="presParOf" srcId="{3BD5BC26-B9F9-7541-922A-B1F91151F311}" destId="{9BA1CA18-58B0-3841-9E92-6678FAE1D49D}" srcOrd="4" destOrd="0" presId="urn:microsoft.com/office/officeart/2005/8/layout/vList2"/>
    <dgm:cxn modelId="{2229A3D9-B632-BB44-84ED-A098AC47027D}" type="presParOf" srcId="{3BD5BC26-B9F9-7541-922A-B1F91151F311}" destId="{E77040BC-E796-B242-AAC0-66A89EA68958}" srcOrd="5" destOrd="0" presId="urn:microsoft.com/office/officeart/2005/8/layout/vList2"/>
    <dgm:cxn modelId="{15016571-DEEE-1A4A-A10E-1F52FE5EFF25}" type="presParOf" srcId="{3BD5BC26-B9F9-7541-922A-B1F91151F311}" destId="{56BFE0A1-F805-2E42-AE65-3F5C8D7D3B8A}" srcOrd="6" destOrd="0" presId="urn:microsoft.com/office/officeart/2005/8/layout/vList2"/>
    <dgm:cxn modelId="{E1CE53A7-4A45-5643-A097-A6AA8B8A986D}" type="presParOf" srcId="{3BD5BC26-B9F9-7541-922A-B1F91151F311}" destId="{76C4B8C2-727A-694D-AC32-8AAA6024C979}" srcOrd="7" destOrd="0" presId="urn:microsoft.com/office/officeart/2005/8/layout/vList2"/>
    <dgm:cxn modelId="{6548ABDD-0C66-4589-B09C-6FBD83D1F5EE}" type="presParOf" srcId="{3BD5BC26-B9F9-7541-922A-B1F91151F311}" destId="{AC992607-C581-459A-B5A3-8BD4FFBEFCA1}" srcOrd="8" destOrd="0" presId="urn:microsoft.com/office/officeart/2005/8/layout/vList2"/>
    <dgm:cxn modelId="{36E944DD-C159-41B1-999B-13EAEFDAEEE7}" type="presParOf" srcId="{3BD5BC26-B9F9-7541-922A-B1F91151F311}" destId="{C2E52AC4-36C7-4603-9E83-44CA31167831}"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FDD44F4-E3C9-574D-8E67-F3F657346235}" type="doc">
      <dgm:prSet loTypeId="urn:microsoft.com/office/officeart/2005/8/layout/list1" loCatId="" qsTypeId="urn:microsoft.com/office/officeart/2005/8/quickstyle/simple1" qsCatId="simple" csTypeId="urn:microsoft.com/office/officeart/2005/8/colors/accent6_4" csCatId="accent6" phldr="1"/>
      <dgm:spPr/>
      <dgm:t>
        <a:bodyPr/>
        <a:lstStyle/>
        <a:p>
          <a:endParaRPr lang="es-ES"/>
        </a:p>
      </dgm:t>
    </dgm:pt>
    <dgm:pt modelId="{4CBF3F44-C171-C14D-BFD2-33AE8A06A902}">
      <dgm:prSet custT="1"/>
      <dgm:spPr>
        <a:solidFill>
          <a:srgbClr val="142B48"/>
        </a:solidFill>
        <a:ln>
          <a:solidFill>
            <a:srgbClr val="142B48"/>
          </a:solidFill>
        </a:ln>
      </dgm:spPr>
      <dgm:t>
        <a:bodyPr/>
        <a:lstStyle/>
        <a:p>
          <a:pPr algn="ctr"/>
          <a:r>
            <a:rPr lang="es-ES_tradnl" sz="2000" dirty="0">
              <a:latin typeface="Montserrat" pitchFamily="2" charset="77"/>
            </a:rPr>
            <a:t>Adultos</a:t>
          </a:r>
          <a:r>
            <a:rPr lang="es-ES_tradnl" sz="2000" dirty="0"/>
            <a:t>:</a:t>
          </a:r>
          <a:endParaRPr lang="es-CO" sz="2000" dirty="0"/>
        </a:p>
      </dgm:t>
    </dgm:pt>
    <dgm:pt modelId="{29671A0F-2D8B-6841-B059-A745B0C971BD}" type="parTrans" cxnId="{13A221CF-6EA2-E44D-8EDA-7005530FC3EA}">
      <dgm:prSet/>
      <dgm:spPr/>
      <dgm:t>
        <a:bodyPr/>
        <a:lstStyle/>
        <a:p>
          <a:endParaRPr lang="es-ES"/>
        </a:p>
      </dgm:t>
    </dgm:pt>
    <dgm:pt modelId="{9B2A7CD0-6056-CE43-AE35-1C24CED1A191}" type="sibTrans" cxnId="{13A221CF-6EA2-E44D-8EDA-7005530FC3EA}">
      <dgm:prSet/>
      <dgm:spPr/>
      <dgm:t>
        <a:bodyPr/>
        <a:lstStyle/>
        <a:p>
          <a:endParaRPr lang="es-ES"/>
        </a:p>
      </dgm:t>
    </dgm:pt>
    <dgm:pt modelId="{FFB6FA7B-2012-DD4E-88E4-BE7ECA700B9A}">
      <dgm:prSet custT="1"/>
      <dgm:spPr>
        <a:ln>
          <a:solidFill>
            <a:srgbClr val="142B48"/>
          </a:solidFill>
        </a:ln>
      </dgm:spPr>
      <dgm:t>
        <a:bodyPr/>
        <a:lstStyle/>
        <a:p>
          <a:r>
            <a:rPr lang="es-ES_tradnl" sz="1600" dirty="0">
              <a:solidFill>
                <a:srgbClr val="142B48"/>
              </a:solidFill>
              <a:latin typeface="Montserrat" pitchFamily="2" charset="77"/>
            </a:rPr>
            <a:t>Pueden continuar con síntomas graves.</a:t>
          </a:r>
          <a:endParaRPr lang="es-CO" sz="1600" dirty="0">
            <a:solidFill>
              <a:srgbClr val="142B48"/>
            </a:solidFill>
            <a:latin typeface="Montserrat" pitchFamily="2" charset="77"/>
          </a:endParaRPr>
        </a:p>
      </dgm:t>
    </dgm:pt>
    <dgm:pt modelId="{D79EC846-4AD8-B943-8839-803C700FD6D2}" type="parTrans" cxnId="{C7835B02-F855-6E45-A539-DD74A5E7F911}">
      <dgm:prSet/>
      <dgm:spPr/>
      <dgm:t>
        <a:bodyPr/>
        <a:lstStyle/>
        <a:p>
          <a:endParaRPr lang="es-ES"/>
        </a:p>
      </dgm:t>
    </dgm:pt>
    <dgm:pt modelId="{9AC02835-FEF7-F944-B0A8-4AB77B68559F}" type="sibTrans" cxnId="{C7835B02-F855-6E45-A539-DD74A5E7F911}">
      <dgm:prSet/>
      <dgm:spPr/>
      <dgm:t>
        <a:bodyPr/>
        <a:lstStyle/>
        <a:p>
          <a:endParaRPr lang="es-ES"/>
        </a:p>
      </dgm:t>
    </dgm:pt>
    <dgm:pt modelId="{E0D94A89-9179-854C-AFE4-9435FBD57DBC}">
      <dgm:prSet custT="1"/>
      <dgm:spPr>
        <a:ln>
          <a:solidFill>
            <a:srgbClr val="142B48"/>
          </a:solidFill>
        </a:ln>
      </dgm:spPr>
      <dgm:t>
        <a:bodyPr/>
        <a:lstStyle/>
        <a:p>
          <a:r>
            <a:rPr lang="es-ES_tradnl" sz="1600" dirty="0">
              <a:solidFill>
                <a:srgbClr val="142B48"/>
              </a:solidFill>
              <a:latin typeface="Montserrat" pitchFamily="2" charset="77"/>
            </a:rPr>
            <a:t>Predominan inatención e impulsividad.</a:t>
          </a:r>
          <a:endParaRPr lang="es-CO" sz="1600" dirty="0">
            <a:solidFill>
              <a:srgbClr val="142B48"/>
            </a:solidFill>
            <a:latin typeface="Montserrat" pitchFamily="2" charset="77"/>
          </a:endParaRPr>
        </a:p>
      </dgm:t>
    </dgm:pt>
    <dgm:pt modelId="{498206B7-0BAE-9842-B878-0FE31F05F6B4}" type="parTrans" cxnId="{31E7899C-9081-9343-BEFF-8B6016679E1B}">
      <dgm:prSet/>
      <dgm:spPr/>
      <dgm:t>
        <a:bodyPr/>
        <a:lstStyle/>
        <a:p>
          <a:endParaRPr lang="es-ES"/>
        </a:p>
      </dgm:t>
    </dgm:pt>
    <dgm:pt modelId="{1DD4AF7C-E260-CC4B-B4B7-4856C078ACF0}" type="sibTrans" cxnId="{31E7899C-9081-9343-BEFF-8B6016679E1B}">
      <dgm:prSet/>
      <dgm:spPr/>
      <dgm:t>
        <a:bodyPr/>
        <a:lstStyle/>
        <a:p>
          <a:endParaRPr lang="es-ES"/>
        </a:p>
      </dgm:t>
    </dgm:pt>
    <dgm:pt modelId="{D5F6B210-AAA1-FE4A-BA68-056AD28BDE19}">
      <dgm:prSet custT="1"/>
      <dgm:spPr>
        <a:ln>
          <a:solidFill>
            <a:srgbClr val="142B48"/>
          </a:solidFill>
        </a:ln>
      </dgm:spPr>
      <dgm:t>
        <a:bodyPr/>
        <a:lstStyle/>
        <a:p>
          <a:r>
            <a:rPr lang="es-ES_tradnl" sz="1600" dirty="0">
              <a:solidFill>
                <a:srgbClr val="142B48"/>
              </a:solidFill>
              <a:latin typeface="Montserrat" pitchFamily="2" charset="77"/>
            </a:rPr>
            <a:t>Hiperactividad tiende a ↓.</a:t>
          </a:r>
          <a:endParaRPr lang="es-CO" sz="1600" dirty="0">
            <a:solidFill>
              <a:srgbClr val="142B48"/>
            </a:solidFill>
            <a:latin typeface="Montserrat" pitchFamily="2" charset="77"/>
          </a:endParaRPr>
        </a:p>
      </dgm:t>
    </dgm:pt>
    <dgm:pt modelId="{39759E91-A313-FD41-9B58-0ED0C3491D52}" type="parTrans" cxnId="{028B149A-872A-7040-9A58-60D5518577EC}">
      <dgm:prSet/>
      <dgm:spPr/>
      <dgm:t>
        <a:bodyPr/>
        <a:lstStyle/>
        <a:p>
          <a:endParaRPr lang="es-ES"/>
        </a:p>
      </dgm:t>
    </dgm:pt>
    <dgm:pt modelId="{0CA4EBDC-A62B-6B45-9490-DCE7AC69A1A6}" type="sibTrans" cxnId="{028B149A-872A-7040-9A58-60D5518577EC}">
      <dgm:prSet/>
      <dgm:spPr/>
      <dgm:t>
        <a:bodyPr/>
        <a:lstStyle/>
        <a:p>
          <a:endParaRPr lang="es-ES"/>
        </a:p>
      </dgm:t>
    </dgm:pt>
    <dgm:pt modelId="{59FFEE22-2AF1-094F-A5B8-FD11F2B53C3A}">
      <dgm:prSet custT="1"/>
      <dgm:spPr>
        <a:ln>
          <a:solidFill>
            <a:srgbClr val="142B48"/>
          </a:solidFill>
        </a:ln>
      </dgm:spPr>
      <dgm:t>
        <a:bodyPr/>
        <a:lstStyle/>
        <a:p>
          <a:r>
            <a:rPr lang="es-ES_tradnl" sz="1600" dirty="0">
              <a:solidFill>
                <a:srgbClr val="142B48"/>
              </a:solidFill>
              <a:latin typeface="Montserrat" pitchFamily="2" charset="77"/>
            </a:rPr>
            <a:t>Dificultades en la funcionalidad.</a:t>
          </a:r>
          <a:endParaRPr lang="es-CO" sz="1600" dirty="0">
            <a:solidFill>
              <a:srgbClr val="142B48"/>
            </a:solidFill>
            <a:latin typeface="Montserrat" pitchFamily="2" charset="77"/>
          </a:endParaRPr>
        </a:p>
      </dgm:t>
    </dgm:pt>
    <dgm:pt modelId="{80A83CAA-AC3D-5D4D-B091-A8C5F6885EB7}" type="parTrans" cxnId="{60725A7E-9EF2-4141-A19B-7F7DC36796AC}">
      <dgm:prSet/>
      <dgm:spPr/>
      <dgm:t>
        <a:bodyPr/>
        <a:lstStyle/>
        <a:p>
          <a:endParaRPr lang="es-ES"/>
        </a:p>
      </dgm:t>
    </dgm:pt>
    <dgm:pt modelId="{8D10BE56-E635-7647-ABB6-F94EEB405B4E}" type="sibTrans" cxnId="{60725A7E-9EF2-4141-A19B-7F7DC36796AC}">
      <dgm:prSet/>
      <dgm:spPr/>
      <dgm:t>
        <a:bodyPr/>
        <a:lstStyle/>
        <a:p>
          <a:endParaRPr lang="es-ES"/>
        </a:p>
      </dgm:t>
    </dgm:pt>
    <dgm:pt modelId="{DC8CBAA1-09A0-3845-B286-F6E11587D58C}">
      <dgm:prSet custT="1"/>
      <dgm:spPr>
        <a:ln>
          <a:solidFill>
            <a:srgbClr val="142B48"/>
          </a:solidFill>
        </a:ln>
      </dgm:spPr>
      <dgm:t>
        <a:bodyPr/>
        <a:lstStyle/>
        <a:p>
          <a:r>
            <a:rPr lang="es-ES_tradnl" sz="1600" dirty="0">
              <a:solidFill>
                <a:srgbClr val="142B48"/>
              </a:solidFill>
              <a:latin typeface="Montserrat" pitchFamily="2" charset="77"/>
            </a:rPr>
            <a:t>Impulsividad / inestabilidad afectiva.</a:t>
          </a:r>
          <a:endParaRPr lang="es-CO" sz="1600" dirty="0">
            <a:solidFill>
              <a:srgbClr val="142B48"/>
            </a:solidFill>
            <a:latin typeface="Montserrat" pitchFamily="2" charset="77"/>
          </a:endParaRPr>
        </a:p>
      </dgm:t>
    </dgm:pt>
    <dgm:pt modelId="{44A79484-D270-2745-9ABE-DC5FD790AD88}" type="parTrans" cxnId="{FD3E52E4-006D-BA4C-99C4-AB38ADDF244A}">
      <dgm:prSet/>
      <dgm:spPr/>
      <dgm:t>
        <a:bodyPr/>
        <a:lstStyle/>
        <a:p>
          <a:endParaRPr lang="es-ES"/>
        </a:p>
      </dgm:t>
    </dgm:pt>
    <dgm:pt modelId="{1F2B7818-A823-FD4B-956D-92B118CD7BB7}" type="sibTrans" cxnId="{FD3E52E4-006D-BA4C-99C4-AB38ADDF244A}">
      <dgm:prSet/>
      <dgm:spPr/>
      <dgm:t>
        <a:bodyPr/>
        <a:lstStyle/>
        <a:p>
          <a:endParaRPr lang="es-ES"/>
        </a:p>
      </dgm:t>
    </dgm:pt>
    <dgm:pt modelId="{B4455F00-F3E0-F040-A3C3-A024828A9053}">
      <dgm:prSet custT="1"/>
      <dgm:spPr>
        <a:ln>
          <a:solidFill>
            <a:srgbClr val="142B48"/>
          </a:solidFill>
        </a:ln>
      </dgm:spPr>
      <dgm:t>
        <a:bodyPr/>
        <a:lstStyle/>
        <a:p>
          <a:r>
            <a:rPr lang="es-ES_tradnl" sz="1600" dirty="0">
              <a:solidFill>
                <a:srgbClr val="142B48"/>
              </a:solidFill>
              <a:latin typeface="Montserrat" pitchFamily="2" charset="77"/>
            </a:rPr>
            <a:t>Diagnóstico frecuente.</a:t>
          </a:r>
          <a:endParaRPr lang="es-CO" sz="1600" dirty="0">
            <a:solidFill>
              <a:srgbClr val="142B48"/>
            </a:solidFill>
            <a:latin typeface="Montserrat" pitchFamily="2" charset="77"/>
          </a:endParaRPr>
        </a:p>
      </dgm:t>
    </dgm:pt>
    <dgm:pt modelId="{A635F47C-56BE-A54C-91B3-71FE4F0DCCC3}" type="parTrans" cxnId="{FA196BB3-ABC7-0841-88E0-A31AD0B3BDB9}">
      <dgm:prSet/>
      <dgm:spPr/>
      <dgm:t>
        <a:bodyPr/>
        <a:lstStyle/>
        <a:p>
          <a:endParaRPr lang="es-ES"/>
        </a:p>
      </dgm:t>
    </dgm:pt>
    <dgm:pt modelId="{157DCEF6-9786-274E-946E-A82A5C2CA94E}" type="sibTrans" cxnId="{FA196BB3-ABC7-0841-88E0-A31AD0B3BDB9}">
      <dgm:prSet/>
      <dgm:spPr/>
      <dgm:t>
        <a:bodyPr/>
        <a:lstStyle/>
        <a:p>
          <a:endParaRPr lang="es-ES"/>
        </a:p>
      </dgm:t>
    </dgm:pt>
    <dgm:pt modelId="{42858400-1B67-4C46-97ED-8D55838A8C9C}">
      <dgm:prSet custT="1"/>
      <dgm:spPr>
        <a:ln>
          <a:solidFill>
            <a:srgbClr val="142B48"/>
          </a:solidFill>
        </a:ln>
      </dgm:spPr>
      <dgm:t>
        <a:bodyPr/>
        <a:lstStyle/>
        <a:p>
          <a:r>
            <a:rPr lang="es-ES_tradnl" sz="1600" dirty="0">
              <a:solidFill>
                <a:srgbClr val="142B48"/>
              </a:solidFill>
              <a:latin typeface="Montserrat" pitchFamily="2" charset="77"/>
            </a:rPr>
            <a:t>Asociación con TUS/ hijos con TDAH.</a:t>
          </a:r>
          <a:endParaRPr lang="es-CO" sz="1600" dirty="0">
            <a:solidFill>
              <a:srgbClr val="142B48"/>
            </a:solidFill>
            <a:latin typeface="Montserrat" pitchFamily="2" charset="77"/>
          </a:endParaRPr>
        </a:p>
      </dgm:t>
    </dgm:pt>
    <dgm:pt modelId="{73BB62F4-9DDD-D44C-AA68-B4421AC3C33C}" type="parTrans" cxnId="{F2E91442-01E9-8241-80AB-9C588F71F333}">
      <dgm:prSet/>
      <dgm:spPr/>
      <dgm:t>
        <a:bodyPr/>
        <a:lstStyle/>
        <a:p>
          <a:endParaRPr lang="es-ES"/>
        </a:p>
      </dgm:t>
    </dgm:pt>
    <dgm:pt modelId="{258A0320-313D-5340-8582-1FAEE9E2A0AC}" type="sibTrans" cxnId="{F2E91442-01E9-8241-80AB-9C588F71F333}">
      <dgm:prSet/>
      <dgm:spPr/>
      <dgm:t>
        <a:bodyPr/>
        <a:lstStyle/>
        <a:p>
          <a:endParaRPr lang="es-ES"/>
        </a:p>
      </dgm:t>
    </dgm:pt>
    <dgm:pt modelId="{072D823B-DAB2-0F44-9187-827163B6CA19}" type="pres">
      <dgm:prSet presAssocID="{6FDD44F4-E3C9-574D-8E67-F3F657346235}" presName="linear" presStyleCnt="0">
        <dgm:presLayoutVars>
          <dgm:dir/>
          <dgm:animLvl val="lvl"/>
          <dgm:resizeHandles val="exact"/>
        </dgm:presLayoutVars>
      </dgm:prSet>
      <dgm:spPr/>
    </dgm:pt>
    <dgm:pt modelId="{03541894-C1DB-0E42-8A98-2FB5401DE35A}" type="pres">
      <dgm:prSet presAssocID="{4CBF3F44-C171-C14D-BFD2-33AE8A06A902}" presName="parentLin" presStyleCnt="0"/>
      <dgm:spPr/>
    </dgm:pt>
    <dgm:pt modelId="{6C939FED-D754-2A42-942C-DAE3ED5A27F2}" type="pres">
      <dgm:prSet presAssocID="{4CBF3F44-C171-C14D-BFD2-33AE8A06A902}" presName="parentLeftMargin" presStyleLbl="node1" presStyleIdx="0" presStyleCnt="1"/>
      <dgm:spPr/>
    </dgm:pt>
    <dgm:pt modelId="{E538FD58-32D4-0542-948C-D68AFA7C0EDC}" type="pres">
      <dgm:prSet presAssocID="{4CBF3F44-C171-C14D-BFD2-33AE8A06A902}" presName="parentText" presStyleLbl="node1" presStyleIdx="0" presStyleCnt="1" custScaleX="40293" custScaleY="31330" custLinFactNeighborY="-9947">
        <dgm:presLayoutVars>
          <dgm:chMax val="0"/>
          <dgm:bulletEnabled val="1"/>
        </dgm:presLayoutVars>
      </dgm:prSet>
      <dgm:spPr/>
    </dgm:pt>
    <dgm:pt modelId="{DC165414-F96F-9941-AA79-2ADF7A82840D}" type="pres">
      <dgm:prSet presAssocID="{4CBF3F44-C171-C14D-BFD2-33AE8A06A902}" presName="negativeSpace" presStyleCnt="0"/>
      <dgm:spPr/>
    </dgm:pt>
    <dgm:pt modelId="{2BF25F45-0A9A-674E-9F15-7C6F2042A1E9}" type="pres">
      <dgm:prSet presAssocID="{4CBF3F44-C171-C14D-BFD2-33AE8A06A902}" presName="childText" presStyleLbl="conFgAcc1" presStyleIdx="0" presStyleCnt="1" custScaleY="73900" custLinFactNeighborY="46014">
        <dgm:presLayoutVars>
          <dgm:bulletEnabled val="1"/>
        </dgm:presLayoutVars>
      </dgm:prSet>
      <dgm:spPr/>
    </dgm:pt>
  </dgm:ptLst>
  <dgm:cxnLst>
    <dgm:cxn modelId="{C7835B02-F855-6E45-A539-DD74A5E7F911}" srcId="{4CBF3F44-C171-C14D-BFD2-33AE8A06A902}" destId="{FFB6FA7B-2012-DD4E-88E4-BE7ECA700B9A}" srcOrd="0" destOrd="0" parTransId="{D79EC846-4AD8-B943-8839-803C700FD6D2}" sibTransId="{9AC02835-FEF7-F944-B0A8-4AB77B68559F}"/>
    <dgm:cxn modelId="{B262F304-C2AF-A84C-A2FB-7BAAF896881E}" type="presOf" srcId="{42858400-1B67-4C46-97ED-8D55838A8C9C}" destId="{2BF25F45-0A9A-674E-9F15-7C6F2042A1E9}" srcOrd="0" destOrd="6" presId="urn:microsoft.com/office/officeart/2005/8/layout/list1"/>
    <dgm:cxn modelId="{B5D0E433-C371-964A-9023-41CA7562E8E7}" type="presOf" srcId="{E0D94A89-9179-854C-AFE4-9435FBD57DBC}" destId="{2BF25F45-0A9A-674E-9F15-7C6F2042A1E9}" srcOrd="0" destOrd="1" presId="urn:microsoft.com/office/officeart/2005/8/layout/list1"/>
    <dgm:cxn modelId="{9C116735-9319-4A4E-8412-418690D8D2F5}" type="presOf" srcId="{B4455F00-F3E0-F040-A3C3-A024828A9053}" destId="{2BF25F45-0A9A-674E-9F15-7C6F2042A1E9}" srcOrd="0" destOrd="5" presId="urn:microsoft.com/office/officeart/2005/8/layout/list1"/>
    <dgm:cxn modelId="{F2E91442-01E9-8241-80AB-9C588F71F333}" srcId="{4CBF3F44-C171-C14D-BFD2-33AE8A06A902}" destId="{42858400-1B67-4C46-97ED-8D55838A8C9C}" srcOrd="6" destOrd="0" parTransId="{73BB62F4-9DDD-D44C-AA68-B4421AC3C33C}" sibTransId="{258A0320-313D-5340-8582-1FAEE9E2A0AC}"/>
    <dgm:cxn modelId="{1FF1CF6D-0A56-0045-8364-61E85AAB5FC5}" type="presOf" srcId="{59FFEE22-2AF1-094F-A5B8-FD11F2B53C3A}" destId="{2BF25F45-0A9A-674E-9F15-7C6F2042A1E9}" srcOrd="0" destOrd="3" presId="urn:microsoft.com/office/officeart/2005/8/layout/list1"/>
    <dgm:cxn modelId="{762EB670-9C89-CB47-9D4A-7C9089AA9987}" type="presOf" srcId="{4CBF3F44-C171-C14D-BFD2-33AE8A06A902}" destId="{6C939FED-D754-2A42-942C-DAE3ED5A27F2}" srcOrd="0" destOrd="0" presId="urn:microsoft.com/office/officeart/2005/8/layout/list1"/>
    <dgm:cxn modelId="{5F7F8E55-E718-F648-8FE1-ECC031F6A4A1}" type="presOf" srcId="{D5F6B210-AAA1-FE4A-BA68-056AD28BDE19}" destId="{2BF25F45-0A9A-674E-9F15-7C6F2042A1E9}" srcOrd="0" destOrd="2" presId="urn:microsoft.com/office/officeart/2005/8/layout/list1"/>
    <dgm:cxn modelId="{60725A7E-9EF2-4141-A19B-7F7DC36796AC}" srcId="{4CBF3F44-C171-C14D-BFD2-33AE8A06A902}" destId="{59FFEE22-2AF1-094F-A5B8-FD11F2B53C3A}" srcOrd="3" destOrd="0" parTransId="{80A83CAA-AC3D-5D4D-B091-A8C5F6885EB7}" sibTransId="{8D10BE56-E635-7647-ABB6-F94EEB405B4E}"/>
    <dgm:cxn modelId="{4C6AA989-2087-5949-8917-718CF604E750}" type="presOf" srcId="{FFB6FA7B-2012-DD4E-88E4-BE7ECA700B9A}" destId="{2BF25F45-0A9A-674E-9F15-7C6F2042A1E9}" srcOrd="0" destOrd="0" presId="urn:microsoft.com/office/officeart/2005/8/layout/list1"/>
    <dgm:cxn modelId="{028B149A-872A-7040-9A58-60D5518577EC}" srcId="{4CBF3F44-C171-C14D-BFD2-33AE8A06A902}" destId="{D5F6B210-AAA1-FE4A-BA68-056AD28BDE19}" srcOrd="2" destOrd="0" parTransId="{39759E91-A313-FD41-9B58-0ED0C3491D52}" sibTransId="{0CA4EBDC-A62B-6B45-9490-DCE7AC69A1A6}"/>
    <dgm:cxn modelId="{31E7899C-9081-9343-BEFF-8B6016679E1B}" srcId="{4CBF3F44-C171-C14D-BFD2-33AE8A06A902}" destId="{E0D94A89-9179-854C-AFE4-9435FBD57DBC}" srcOrd="1" destOrd="0" parTransId="{498206B7-0BAE-9842-B878-0FE31F05F6B4}" sibTransId="{1DD4AF7C-E260-CC4B-B4B7-4856C078ACF0}"/>
    <dgm:cxn modelId="{FA196BB3-ABC7-0841-88E0-A31AD0B3BDB9}" srcId="{4CBF3F44-C171-C14D-BFD2-33AE8A06A902}" destId="{B4455F00-F3E0-F040-A3C3-A024828A9053}" srcOrd="5" destOrd="0" parTransId="{A635F47C-56BE-A54C-91B3-71FE4F0DCCC3}" sibTransId="{157DCEF6-9786-274E-946E-A82A5C2CA94E}"/>
    <dgm:cxn modelId="{21A649C4-1399-4347-A3A1-6309ADDD5EB7}" type="presOf" srcId="{6FDD44F4-E3C9-574D-8E67-F3F657346235}" destId="{072D823B-DAB2-0F44-9187-827163B6CA19}" srcOrd="0" destOrd="0" presId="urn:microsoft.com/office/officeart/2005/8/layout/list1"/>
    <dgm:cxn modelId="{13A221CF-6EA2-E44D-8EDA-7005530FC3EA}" srcId="{6FDD44F4-E3C9-574D-8E67-F3F657346235}" destId="{4CBF3F44-C171-C14D-BFD2-33AE8A06A902}" srcOrd="0" destOrd="0" parTransId="{29671A0F-2D8B-6841-B059-A745B0C971BD}" sibTransId="{9B2A7CD0-6056-CE43-AE35-1C24CED1A191}"/>
    <dgm:cxn modelId="{FD3E52E4-006D-BA4C-99C4-AB38ADDF244A}" srcId="{4CBF3F44-C171-C14D-BFD2-33AE8A06A902}" destId="{DC8CBAA1-09A0-3845-B286-F6E11587D58C}" srcOrd="4" destOrd="0" parTransId="{44A79484-D270-2745-9ABE-DC5FD790AD88}" sibTransId="{1F2B7818-A823-FD4B-956D-92B118CD7BB7}"/>
    <dgm:cxn modelId="{BC6193EB-D496-D54E-BAE2-61FC8C4D0D12}" type="presOf" srcId="{4CBF3F44-C171-C14D-BFD2-33AE8A06A902}" destId="{E538FD58-32D4-0542-948C-D68AFA7C0EDC}" srcOrd="1" destOrd="0" presId="urn:microsoft.com/office/officeart/2005/8/layout/list1"/>
    <dgm:cxn modelId="{C9D8F2FB-5C76-9B47-B326-D32661C3B2C1}" type="presOf" srcId="{DC8CBAA1-09A0-3845-B286-F6E11587D58C}" destId="{2BF25F45-0A9A-674E-9F15-7C6F2042A1E9}" srcOrd="0" destOrd="4" presId="urn:microsoft.com/office/officeart/2005/8/layout/list1"/>
    <dgm:cxn modelId="{ADEAB095-0AF4-F640-8C89-783BDAC1B991}" type="presParOf" srcId="{072D823B-DAB2-0F44-9187-827163B6CA19}" destId="{03541894-C1DB-0E42-8A98-2FB5401DE35A}" srcOrd="0" destOrd="0" presId="urn:microsoft.com/office/officeart/2005/8/layout/list1"/>
    <dgm:cxn modelId="{7850F92F-193E-3046-8F6F-1243C8668B9E}" type="presParOf" srcId="{03541894-C1DB-0E42-8A98-2FB5401DE35A}" destId="{6C939FED-D754-2A42-942C-DAE3ED5A27F2}" srcOrd="0" destOrd="0" presId="urn:microsoft.com/office/officeart/2005/8/layout/list1"/>
    <dgm:cxn modelId="{AADE8229-5EF2-8445-B0F5-625145B7BF2B}" type="presParOf" srcId="{03541894-C1DB-0E42-8A98-2FB5401DE35A}" destId="{E538FD58-32D4-0542-948C-D68AFA7C0EDC}" srcOrd="1" destOrd="0" presId="urn:microsoft.com/office/officeart/2005/8/layout/list1"/>
    <dgm:cxn modelId="{684A6CD6-E125-E042-9B27-F367D9EFCB06}" type="presParOf" srcId="{072D823B-DAB2-0F44-9187-827163B6CA19}" destId="{DC165414-F96F-9941-AA79-2ADF7A82840D}" srcOrd="1" destOrd="0" presId="urn:microsoft.com/office/officeart/2005/8/layout/list1"/>
    <dgm:cxn modelId="{D0B028C5-5DE9-4C4D-9C5A-4E18B4873EF8}" type="presParOf" srcId="{072D823B-DAB2-0F44-9187-827163B6CA19}" destId="{2BF25F45-0A9A-674E-9F15-7C6F2042A1E9}"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2FA9F7-6C9E-794A-8877-C1904C301CF4}"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s-ES"/>
        </a:p>
      </dgm:t>
    </dgm:pt>
    <dgm:pt modelId="{0D3339F5-FEFA-3047-AF0E-C936911D60B0}">
      <dgm:prSet/>
      <dgm:spPr>
        <a:solidFill>
          <a:srgbClr val="142B48"/>
        </a:solidFill>
      </dgm:spPr>
      <dgm:t>
        <a:bodyPr/>
        <a:lstStyle/>
        <a:p>
          <a:r>
            <a:rPr lang="es-ES_tradnl" b="1" dirty="0">
              <a:latin typeface="Montserrat" pitchFamily="2" charset="77"/>
            </a:rPr>
            <a:t>Diagnóstico es clínico.</a:t>
          </a:r>
          <a:endParaRPr lang="es-CO" b="1" dirty="0">
            <a:latin typeface="Montserrat" pitchFamily="2" charset="77"/>
          </a:endParaRPr>
        </a:p>
      </dgm:t>
    </dgm:pt>
    <dgm:pt modelId="{D35FA1A1-7608-F441-8A5D-422867C1D419}" type="parTrans" cxnId="{1DF9C05D-5298-F147-A066-433F4C3DC344}">
      <dgm:prSet/>
      <dgm:spPr/>
      <dgm:t>
        <a:bodyPr/>
        <a:lstStyle/>
        <a:p>
          <a:endParaRPr lang="es-ES">
            <a:latin typeface="Montserrat" pitchFamily="2" charset="77"/>
          </a:endParaRPr>
        </a:p>
      </dgm:t>
    </dgm:pt>
    <dgm:pt modelId="{12097CF3-B23C-6544-B86D-642F528BFD71}" type="sibTrans" cxnId="{1DF9C05D-5298-F147-A066-433F4C3DC344}">
      <dgm:prSet/>
      <dgm:spPr/>
      <dgm:t>
        <a:bodyPr/>
        <a:lstStyle/>
        <a:p>
          <a:endParaRPr lang="es-ES">
            <a:latin typeface="Montserrat" pitchFamily="2" charset="77"/>
          </a:endParaRPr>
        </a:p>
      </dgm:t>
    </dgm:pt>
    <dgm:pt modelId="{BEECA14E-AE32-AE48-B70F-EB80B82C6C11}">
      <dgm:prSet/>
      <dgm:spPr/>
      <dgm:t>
        <a:bodyPr/>
        <a:lstStyle/>
        <a:p>
          <a:r>
            <a:rPr lang="es-ES_tradnl" dirty="0">
              <a:solidFill>
                <a:srgbClr val="142B48"/>
              </a:solidFill>
              <a:latin typeface="Montserrat" pitchFamily="2" charset="77"/>
            </a:rPr>
            <a:t>Desempeño </a:t>
          </a:r>
          <a:r>
            <a:rPr lang="es-ES_tradnl" dirty="0">
              <a:solidFill>
                <a:srgbClr val="142B48"/>
              </a:solidFill>
              <a:latin typeface="Montserrat" pitchFamily="2" charset="77"/>
              <a:sym typeface="Wingdings" pitchFamily="2" charset="2"/>
            </a:rPr>
            <a:t> a</a:t>
          </a:r>
          <a:r>
            <a:rPr lang="es-ES_tradnl" dirty="0">
              <a:solidFill>
                <a:srgbClr val="142B48"/>
              </a:solidFill>
              <a:latin typeface="Montserrat" pitchFamily="2" charset="77"/>
            </a:rPr>
            <a:t>cadémico/ disciplinario/ social.</a:t>
          </a:r>
        </a:p>
      </dgm:t>
    </dgm:pt>
    <dgm:pt modelId="{2B05FB63-C3D2-924D-A0EC-6106C01FA2A1}" type="parTrans" cxnId="{A805B4EE-9631-5841-B6CE-42443BB1CE9A}">
      <dgm:prSet/>
      <dgm:spPr/>
      <dgm:t>
        <a:bodyPr/>
        <a:lstStyle/>
        <a:p>
          <a:endParaRPr lang="es-ES">
            <a:latin typeface="Montserrat" pitchFamily="2" charset="77"/>
          </a:endParaRPr>
        </a:p>
      </dgm:t>
    </dgm:pt>
    <dgm:pt modelId="{F8B12C2D-49CF-344A-AB7D-12B1504774A6}" type="sibTrans" cxnId="{A805B4EE-9631-5841-B6CE-42443BB1CE9A}">
      <dgm:prSet/>
      <dgm:spPr/>
      <dgm:t>
        <a:bodyPr/>
        <a:lstStyle/>
        <a:p>
          <a:endParaRPr lang="es-ES">
            <a:latin typeface="Montserrat" pitchFamily="2" charset="77"/>
          </a:endParaRPr>
        </a:p>
      </dgm:t>
    </dgm:pt>
    <dgm:pt modelId="{6F896864-D5F4-3447-8F7D-CE7B996CFA18}">
      <dgm:prSet/>
      <dgm:spPr>
        <a:solidFill>
          <a:srgbClr val="142B48"/>
        </a:solidFill>
      </dgm:spPr>
      <dgm:t>
        <a:bodyPr/>
        <a:lstStyle/>
        <a:p>
          <a:r>
            <a:rPr lang="es-ES_tradnl" b="1" dirty="0">
              <a:latin typeface="Montserrat" pitchFamily="2" charset="77"/>
            </a:rPr>
            <a:t>Informe escolar:</a:t>
          </a:r>
          <a:endParaRPr lang="es-CO" b="1" dirty="0">
            <a:latin typeface="Montserrat" pitchFamily="2" charset="77"/>
          </a:endParaRPr>
        </a:p>
      </dgm:t>
    </dgm:pt>
    <dgm:pt modelId="{576E123D-9D9F-F146-99C7-6204DD503032}" type="parTrans" cxnId="{2BF760AF-ECA7-4E48-B951-5D683675E712}">
      <dgm:prSet/>
      <dgm:spPr/>
      <dgm:t>
        <a:bodyPr/>
        <a:lstStyle/>
        <a:p>
          <a:endParaRPr lang="es-ES">
            <a:latin typeface="Montserrat" pitchFamily="2" charset="77"/>
          </a:endParaRPr>
        </a:p>
      </dgm:t>
    </dgm:pt>
    <dgm:pt modelId="{7A429D76-4F1C-9649-940A-6B7F755FED90}" type="sibTrans" cxnId="{2BF760AF-ECA7-4E48-B951-5D683675E712}">
      <dgm:prSet/>
      <dgm:spPr/>
      <dgm:t>
        <a:bodyPr/>
        <a:lstStyle/>
        <a:p>
          <a:endParaRPr lang="es-ES">
            <a:latin typeface="Montserrat" pitchFamily="2" charset="77"/>
          </a:endParaRPr>
        </a:p>
      </dgm:t>
    </dgm:pt>
    <dgm:pt modelId="{286BCCB0-298A-F740-B4A3-B3F553974538}">
      <dgm:prSet/>
      <dgm:spPr>
        <a:solidFill>
          <a:srgbClr val="142B48"/>
        </a:solidFill>
      </dgm:spPr>
      <dgm:t>
        <a:bodyPr/>
        <a:lstStyle/>
        <a:p>
          <a:r>
            <a:rPr lang="es-ES_tradnl" b="1" dirty="0">
              <a:latin typeface="Montserrat" pitchFamily="2" charset="77"/>
            </a:rPr>
            <a:t>Entrevista con el niño.</a:t>
          </a:r>
        </a:p>
      </dgm:t>
    </dgm:pt>
    <dgm:pt modelId="{59CB400E-662F-2141-8571-89A41E12C792}" type="parTrans" cxnId="{6DBB1FD1-98BD-6D4B-8AB4-D3605666021D}">
      <dgm:prSet/>
      <dgm:spPr/>
      <dgm:t>
        <a:bodyPr/>
        <a:lstStyle/>
        <a:p>
          <a:endParaRPr lang="es-ES">
            <a:latin typeface="Montserrat" pitchFamily="2" charset="77"/>
          </a:endParaRPr>
        </a:p>
      </dgm:t>
    </dgm:pt>
    <dgm:pt modelId="{24D3EA03-BB21-9943-98C4-E8A705FE9D36}" type="sibTrans" cxnId="{6DBB1FD1-98BD-6D4B-8AB4-D3605666021D}">
      <dgm:prSet/>
      <dgm:spPr/>
      <dgm:t>
        <a:bodyPr/>
        <a:lstStyle/>
        <a:p>
          <a:endParaRPr lang="es-ES">
            <a:latin typeface="Montserrat" pitchFamily="2" charset="77"/>
          </a:endParaRPr>
        </a:p>
      </dgm:t>
    </dgm:pt>
    <dgm:pt modelId="{AD76298C-4D7F-CB45-AFC4-F7484DB9239D}">
      <dgm:prSet/>
      <dgm:spPr>
        <a:solidFill>
          <a:srgbClr val="06AEAA"/>
        </a:solidFill>
      </dgm:spPr>
      <dgm:t>
        <a:bodyPr/>
        <a:lstStyle/>
        <a:p>
          <a:r>
            <a:rPr lang="es-ES_tradnl" b="1" dirty="0">
              <a:latin typeface="Montserrat" pitchFamily="2" charset="77"/>
            </a:rPr>
            <a:t>Examen clínico.</a:t>
          </a:r>
        </a:p>
      </dgm:t>
    </dgm:pt>
    <dgm:pt modelId="{59554CAC-CC22-5D4B-BEC6-A046E316A11E}" type="parTrans" cxnId="{63F386A8-CDBA-D348-A479-2B34BE3A27BE}">
      <dgm:prSet/>
      <dgm:spPr/>
      <dgm:t>
        <a:bodyPr/>
        <a:lstStyle/>
        <a:p>
          <a:endParaRPr lang="es-ES">
            <a:latin typeface="Montserrat" pitchFamily="2" charset="77"/>
          </a:endParaRPr>
        </a:p>
      </dgm:t>
    </dgm:pt>
    <dgm:pt modelId="{A3767C67-12EE-D04A-8C1A-00419A32E29D}" type="sibTrans" cxnId="{63F386A8-CDBA-D348-A479-2B34BE3A27BE}">
      <dgm:prSet/>
      <dgm:spPr/>
      <dgm:t>
        <a:bodyPr/>
        <a:lstStyle/>
        <a:p>
          <a:endParaRPr lang="es-ES">
            <a:latin typeface="Montserrat" pitchFamily="2" charset="77"/>
          </a:endParaRPr>
        </a:p>
      </dgm:t>
    </dgm:pt>
    <dgm:pt modelId="{0BF1FC9F-4504-244C-913A-2F550D829406}">
      <dgm:prSet/>
      <dgm:spPr>
        <a:solidFill>
          <a:srgbClr val="06AEAA"/>
        </a:solidFill>
      </dgm:spPr>
      <dgm:t>
        <a:bodyPr/>
        <a:lstStyle/>
        <a:p>
          <a:r>
            <a:rPr lang="es-ES_tradnl" b="1" dirty="0">
              <a:latin typeface="Montserrat" pitchFamily="2" charset="77"/>
            </a:rPr>
            <a:t>Entrevista a los padres:</a:t>
          </a:r>
          <a:endParaRPr lang="es-CO" b="1" dirty="0">
            <a:latin typeface="Montserrat" pitchFamily="2" charset="77"/>
          </a:endParaRPr>
        </a:p>
      </dgm:t>
    </dgm:pt>
    <dgm:pt modelId="{CB135A78-488A-F445-8667-83858F9AD30A}" type="parTrans" cxnId="{D9823785-FFE7-F14C-953B-4760BF6D92AB}">
      <dgm:prSet/>
      <dgm:spPr/>
      <dgm:t>
        <a:bodyPr/>
        <a:lstStyle/>
        <a:p>
          <a:endParaRPr lang="es-ES">
            <a:latin typeface="Montserrat" pitchFamily="2" charset="77"/>
          </a:endParaRPr>
        </a:p>
      </dgm:t>
    </dgm:pt>
    <dgm:pt modelId="{03DA1F7E-69D4-E24D-AA12-A512A2FF804E}" type="sibTrans" cxnId="{D9823785-FFE7-F14C-953B-4760BF6D92AB}">
      <dgm:prSet/>
      <dgm:spPr/>
      <dgm:t>
        <a:bodyPr/>
        <a:lstStyle/>
        <a:p>
          <a:endParaRPr lang="es-ES">
            <a:latin typeface="Montserrat" pitchFamily="2" charset="77"/>
          </a:endParaRPr>
        </a:p>
      </dgm:t>
    </dgm:pt>
    <dgm:pt modelId="{459649E0-4F1C-8846-8177-993D7AC82DF5}">
      <dgm:prSet/>
      <dgm:spPr/>
      <dgm:t>
        <a:bodyPr/>
        <a:lstStyle/>
        <a:p>
          <a:r>
            <a:rPr lang="es-ES_tradnl" b="0" dirty="0">
              <a:solidFill>
                <a:srgbClr val="142B48"/>
              </a:solidFill>
              <a:latin typeface="Montserrat" pitchFamily="2" charset="77"/>
            </a:rPr>
            <a:t>Núcleo del proceso de evaluación</a:t>
          </a:r>
          <a:r>
            <a:rPr lang="es-ES_tradnl" b="1" dirty="0">
              <a:solidFill>
                <a:srgbClr val="142B48"/>
              </a:solidFill>
              <a:latin typeface="Montserrat" pitchFamily="2" charset="77"/>
            </a:rPr>
            <a:t>.</a:t>
          </a:r>
          <a:endParaRPr lang="es-CO" b="1" dirty="0">
            <a:solidFill>
              <a:srgbClr val="142B48"/>
            </a:solidFill>
            <a:latin typeface="Montserrat" pitchFamily="2" charset="77"/>
          </a:endParaRPr>
        </a:p>
      </dgm:t>
    </dgm:pt>
    <dgm:pt modelId="{FA1C6AC7-843E-5A42-8A73-403C94A493B9}" type="parTrans" cxnId="{E0B7C79B-3713-E042-90C5-D3AEA8255D04}">
      <dgm:prSet/>
      <dgm:spPr/>
      <dgm:t>
        <a:bodyPr/>
        <a:lstStyle/>
        <a:p>
          <a:endParaRPr lang="es-ES">
            <a:latin typeface="Montserrat" pitchFamily="2" charset="77"/>
          </a:endParaRPr>
        </a:p>
      </dgm:t>
    </dgm:pt>
    <dgm:pt modelId="{FABE7BA7-9FDD-1B48-B0AB-DBA0D256613E}" type="sibTrans" cxnId="{E0B7C79B-3713-E042-90C5-D3AEA8255D04}">
      <dgm:prSet/>
      <dgm:spPr/>
      <dgm:t>
        <a:bodyPr/>
        <a:lstStyle/>
        <a:p>
          <a:endParaRPr lang="es-ES">
            <a:latin typeface="Montserrat" pitchFamily="2" charset="77"/>
          </a:endParaRPr>
        </a:p>
      </dgm:t>
    </dgm:pt>
    <dgm:pt modelId="{D3500482-6231-1E45-AB86-5A0766A77508}" type="pres">
      <dgm:prSet presAssocID="{912FA9F7-6C9E-794A-8877-C1904C301CF4}" presName="linear" presStyleCnt="0">
        <dgm:presLayoutVars>
          <dgm:animLvl val="lvl"/>
          <dgm:resizeHandles val="exact"/>
        </dgm:presLayoutVars>
      </dgm:prSet>
      <dgm:spPr/>
    </dgm:pt>
    <dgm:pt modelId="{E4AB7EB6-3D60-B248-AD3D-85291048761D}" type="pres">
      <dgm:prSet presAssocID="{0D3339F5-FEFA-3047-AF0E-C936911D60B0}" presName="parentText" presStyleLbl="node1" presStyleIdx="0" presStyleCnt="5">
        <dgm:presLayoutVars>
          <dgm:chMax val="0"/>
          <dgm:bulletEnabled val="1"/>
        </dgm:presLayoutVars>
      </dgm:prSet>
      <dgm:spPr/>
    </dgm:pt>
    <dgm:pt modelId="{57F813E8-D2DE-7841-8241-51A444D05FFB}" type="pres">
      <dgm:prSet presAssocID="{12097CF3-B23C-6544-B86D-642F528BFD71}" presName="spacer" presStyleCnt="0"/>
      <dgm:spPr/>
    </dgm:pt>
    <dgm:pt modelId="{5C66E053-C5AD-D448-ACFF-06484C86EA10}" type="pres">
      <dgm:prSet presAssocID="{0BF1FC9F-4504-244C-913A-2F550D829406}" presName="parentText" presStyleLbl="node1" presStyleIdx="1" presStyleCnt="5">
        <dgm:presLayoutVars>
          <dgm:chMax val="0"/>
          <dgm:bulletEnabled val="1"/>
        </dgm:presLayoutVars>
      </dgm:prSet>
      <dgm:spPr/>
    </dgm:pt>
    <dgm:pt modelId="{30E1CBFB-DBF8-1D46-8088-A6002989AF71}" type="pres">
      <dgm:prSet presAssocID="{0BF1FC9F-4504-244C-913A-2F550D829406}" presName="childText" presStyleLbl="revTx" presStyleIdx="0" presStyleCnt="2">
        <dgm:presLayoutVars>
          <dgm:bulletEnabled val="1"/>
        </dgm:presLayoutVars>
      </dgm:prSet>
      <dgm:spPr/>
    </dgm:pt>
    <dgm:pt modelId="{DBCB11B2-E1D6-6847-9D59-477DA30437DD}" type="pres">
      <dgm:prSet presAssocID="{286BCCB0-298A-F740-B4A3-B3F553974538}" presName="parentText" presStyleLbl="node1" presStyleIdx="2" presStyleCnt="5">
        <dgm:presLayoutVars>
          <dgm:chMax val="0"/>
          <dgm:bulletEnabled val="1"/>
        </dgm:presLayoutVars>
      </dgm:prSet>
      <dgm:spPr/>
    </dgm:pt>
    <dgm:pt modelId="{53B181B3-2F80-2646-9F91-EBCEBCE37885}" type="pres">
      <dgm:prSet presAssocID="{24D3EA03-BB21-9943-98C4-E8A705FE9D36}" presName="spacer" presStyleCnt="0"/>
      <dgm:spPr/>
    </dgm:pt>
    <dgm:pt modelId="{199698FB-B0FF-F548-ADAB-04AEB4E44CDC}" type="pres">
      <dgm:prSet presAssocID="{AD76298C-4D7F-CB45-AFC4-F7484DB9239D}" presName="parentText" presStyleLbl="node1" presStyleIdx="3" presStyleCnt="5">
        <dgm:presLayoutVars>
          <dgm:chMax val="0"/>
          <dgm:bulletEnabled val="1"/>
        </dgm:presLayoutVars>
      </dgm:prSet>
      <dgm:spPr/>
    </dgm:pt>
    <dgm:pt modelId="{490C8387-D50A-3748-829D-1D541165B34A}" type="pres">
      <dgm:prSet presAssocID="{A3767C67-12EE-D04A-8C1A-00419A32E29D}" presName="spacer" presStyleCnt="0"/>
      <dgm:spPr/>
    </dgm:pt>
    <dgm:pt modelId="{7964F4EA-6062-AD4D-A9BA-311135EF2570}" type="pres">
      <dgm:prSet presAssocID="{6F896864-D5F4-3447-8F7D-CE7B996CFA18}" presName="parentText" presStyleLbl="node1" presStyleIdx="4" presStyleCnt="5">
        <dgm:presLayoutVars>
          <dgm:chMax val="0"/>
          <dgm:bulletEnabled val="1"/>
        </dgm:presLayoutVars>
      </dgm:prSet>
      <dgm:spPr/>
    </dgm:pt>
    <dgm:pt modelId="{C0BBDB67-5854-6440-A896-E009BD15D760}" type="pres">
      <dgm:prSet presAssocID="{6F896864-D5F4-3447-8F7D-CE7B996CFA18}" presName="childText" presStyleLbl="revTx" presStyleIdx="1" presStyleCnt="2">
        <dgm:presLayoutVars>
          <dgm:bulletEnabled val="1"/>
        </dgm:presLayoutVars>
      </dgm:prSet>
      <dgm:spPr/>
    </dgm:pt>
  </dgm:ptLst>
  <dgm:cxnLst>
    <dgm:cxn modelId="{3EDCA501-BA3D-0649-97D6-AEA295C338BE}" type="presOf" srcId="{459649E0-4F1C-8846-8177-993D7AC82DF5}" destId="{30E1CBFB-DBF8-1D46-8088-A6002989AF71}" srcOrd="0" destOrd="0" presId="urn:microsoft.com/office/officeart/2005/8/layout/vList2"/>
    <dgm:cxn modelId="{1DF9C05D-5298-F147-A066-433F4C3DC344}" srcId="{912FA9F7-6C9E-794A-8877-C1904C301CF4}" destId="{0D3339F5-FEFA-3047-AF0E-C936911D60B0}" srcOrd="0" destOrd="0" parTransId="{D35FA1A1-7608-F441-8A5D-422867C1D419}" sibTransId="{12097CF3-B23C-6544-B86D-642F528BFD71}"/>
    <dgm:cxn modelId="{0BF28F84-4A29-3B4D-A57E-FDD0D4D73CF0}" type="presOf" srcId="{AD76298C-4D7F-CB45-AFC4-F7484DB9239D}" destId="{199698FB-B0FF-F548-ADAB-04AEB4E44CDC}" srcOrd="0" destOrd="0" presId="urn:microsoft.com/office/officeart/2005/8/layout/vList2"/>
    <dgm:cxn modelId="{D9823785-FFE7-F14C-953B-4760BF6D92AB}" srcId="{912FA9F7-6C9E-794A-8877-C1904C301CF4}" destId="{0BF1FC9F-4504-244C-913A-2F550D829406}" srcOrd="1" destOrd="0" parTransId="{CB135A78-488A-F445-8667-83858F9AD30A}" sibTransId="{03DA1F7E-69D4-E24D-AA12-A512A2FF804E}"/>
    <dgm:cxn modelId="{E0B7C79B-3713-E042-90C5-D3AEA8255D04}" srcId="{0BF1FC9F-4504-244C-913A-2F550D829406}" destId="{459649E0-4F1C-8846-8177-993D7AC82DF5}" srcOrd="0" destOrd="0" parTransId="{FA1C6AC7-843E-5A42-8A73-403C94A493B9}" sibTransId="{FABE7BA7-9FDD-1B48-B0AB-DBA0D256613E}"/>
    <dgm:cxn modelId="{63F386A8-CDBA-D348-A479-2B34BE3A27BE}" srcId="{912FA9F7-6C9E-794A-8877-C1904C301CF4}" destId="{AD76298C-4D7F-CB45-AFC4-F7484DB9239D}" srcOrd="3" destOrd="0" parTransId="{59554CAC-CC22-5D4B-BEC6-A046E316A11E}" sibTransId="{A3767C67-12EE-D04A-8C1A-00419A32E29D}"/>
    <dgm:cxn modelId="{2BF760AF-ECA7-4E48-B951-5D683675E712}" srcId="{912FA9F7-6C9E-794A-8877-C1904C301CF4}" destId="{6F896864-D5F4-3447-8F7D-CE7B996CFA18}" srcOrd="4" destOrd="0" parTransId="{576E123D-9D9F-F146-99C7-6204DD503032}" sibTransId="{7A429D76-4F1C-9649-940A-6B7F755FED90}"/>
    <dgm:cxn modelId="{08FA95B6-E0BC-3540-AF4C-8690C4D9BC68}" type="presOf" srcId="{0BF1FC9F-4504-244C-913A-2F550D829406}" destId="{5C66E053-C5AD-D448-ACFF-06484C86EA10}" srcOrd="0" destOrd="0" presId="urn:microsoft.com/office/officeart/2005/8/layout/vList2"/>
    <dgm:cxn modelId="{DB9BFCC6-A209-E04D-89B3-BBB2E11325A5}" type="presOf" srcId="{BEECA14E-AE32-AE48-B70F-EB80B82C6C11}" destId="{C0BBDB67-5854-6440-A896-E009BD15D760}" srcOrd="0" destOrd="0" presId="urn:microsoft.com/office/officeart/2005/8/layout/vList2"/>
    <dgm:cxn modelId="{FCC830CE-50D5-1B43-AEB4-69A35F2ACE94}" type="presOf" srcId="{0D3339F5-FEFA-3047-AF0E-C936911D60B0}" destId="{E4AB7EB6-3D60-B248-AD3D-85291048761D}" srcOrd="0" destOrd="0" presId="urn:microsoft.com/office/officeart/2005/8/layout/vList2"/>
    <dgm:cxn modelId="{6DBB1FD1-98BD-6D4B-8AB4-D3605666021D}" srcId="{912FA9F7-6C9E-794A-8877-C1904C301CF4}" destId="{286BCCB0-298A-F740-B4A3-B3F553974538}" srcOrd="2" destOrd="0" parTransId="{59CB400E-662F-2141-8571-89A41E12C792}" sibTransId="{24D3EA03-BB21-9943-98C4-E8A705FE9D36}"/>
    <dgm:cxn modelId="{FA92B9D2-6F95-844C-8C4B-92B5AD09A51D}" type="presOf" srcId="{912FA9F7-6C9E-794A-8877-C1904C301CF4}" destId="{D3500482-6231-1E45-AB86-5A0766A77508}" srcOrd="0" destOrd="0" presId="urn:microsoft.com/office/officeart/2005/8/layout/vList2"/>
    <dgm:cxn modelId="{A805B4EE-9631-5841-B6CE-42443BB1CE9A}" srcId="{6F896864-D5F4-3447-8F7D-CE7B996CFA18}" destId="{BEECA14E-AE32-AE48-B70F-EB80B82C6C11}" srcOrd="0" destOrd="0" parTransId="{2B05FB63-C3D2-924D-A0EC-6106C01FA2A1}" sibTransId="{F8B12C2D-49CF-344A-AB7D-12B1504774A6}"/>
    <dgm:cxn modelId="{0963E1F9-80E2-7B41-AFCB-A505F213E7BB}" type="presOf" srcId="{286BCCB0-298A-F740-B4A3-B3F553974538}" destId="{DBCB11B2-E1D6-6847-9D59-477DA30437DD}" srcOrd="0" destOrd="0" presId="urn:microsoft.com/office/officeart/2005/8/layout/vList2"/>
    <dgm:cxn modelId="{AF5A14FE-FE85-2E46-8F83-259658DA308A}" type="presOf" srcId="{6F896864-D5F4-3447-8F7D-CE7B996CFA18}" destId="{7964F4EA-6062-AD4D-A9BA-311135EF2570}" srcOrd="0" destOrd="0" presId="urn:microsoft.com/office/officeart/2005/8/layout/vList2"/>
    <dgm:cxn modelId="{FA68B1EC-DA16-BD47-8A4C-9C33B4166939}" type="presParOf" srcId="{D3500482-6231-1E45-AB86-5A0766A77508}" destId="{E4AB7EB6-3D60-B248-AD3D-85291048761D}" srcOrd="0" destOrd="0" presId="urn:microsoft.com/office/officeart/2005/8/layout/vList2"/>
    <dgm:cxn modelId="{F21E1FCD-706D-174D-A1ED-DD0F45FF74AA}" type="presParOf" srcId="{D3500482-6231-1E45-AB86-5A0766A77508}" destId="{57F813E8-D2DE-7841-8241-51A444D05FFB}" srcOrd="1" destOrd="0" presId="urn:microsoft.com/office/officeart/2005/8/layout/vList2"/>
    <dgm:cxn modelId="{954FE9CF-AF18-8648-A09C-A0B2543DBE26}" type="presParOf" srcId="{D3500482-6231-1E45-AB86-5A0766A77508}" destId="{5C66E053-C5AD-D448-ACFF-06484C86EA10}" srcOrd="2" destOrd="0" presId="urn:microsoft.com/office/officeart/2005/8/layout/vList2"/>
    <dgm:cxn modelId="{060C32A6-6BAB-FF48-8D28-D8135220A914}" type="presParOf" srcId="{D3500482-6231-1E45-AB86-5A0766A77508}" destId="{30E1CBFB-DBF8-1D46-8088-A6002989AF71}" srcOrd="3" destOrd="0" presId="urn:microsoft.com/office/officeart/2005/8/layout/vList2"/>
    <dgm:cxn modelId="{A7F4CAF5-A2D3-0141-A04B-96616C3452C2}" type="presParOf" srcId="{D3500482-6231-1E45-AB86-5A0766A77508}" destId="{DBCB11B2-E1D6-6847-9D59-477DA30437DD}" srcOrd="4" destOrd="0" presId="urn:microsoft.com/office/officeart/2005/8/layout/vList2"/>
    <dgm:cxn modelId="{8E62AE24-5433-8F44-AC47-4A2EE69EFB9A}" type="presParOf" srcId="{D3500482-6231-1E45-AB86-5A0766A77508}" destId="{53B181B3-2F80-2646-9F91-EBCEBCE37885}" srcOrd="5" destOrd="0" presId="urn:microsoft.com/office/officeart/2005/8/layout/vList2"/>
    <dgm:cxn modelId="{23FA951E-0613-1149-BD37-15ABE13DD7B2}" type="presParOf" srcId="{D3500482-6231-1E45-AB86-5A0766A77508}" destId="{199698FB-B0FF-F548-ADAB-04AEB4E44CDC}" srcOrd="6" destOrd="0" presId="urn:microsoft.com/office/officeart/2005/8/layout/vList2"/>
    <dgm:cxn modelId="{B710FD2D-C97E-2647-95B8-1BEB0F7B50B5}" type="presParOf" srcId="{D3500482-6231-1E45-AB86-5A0766A77508}" destId="{490C8387-D50A-3748-829D-1D541165B34A}" srcOrd="7" destOrd="0" presId="urn:microsoft.com/office/officeart/2005/8/layout/vList2"/>
    <dgm:cxn modelId="{5C56C4C2-FE50-404B-8033-8594CF02248C}" type="presParOf" srcId="{D3500482-6231-1E45-AB86-5A0766A77508}" destId="{7964F4EA-6062-AD4D-A9BA-311135EF2570}" srcOrd="8" destOrd="0" presId="urn:microsoft.com/office/officeart/2005/8/layout/vList2"/>
    <dgm:cxn modelId="{C081E662-C316-7745-9F74-9D22D9D262ED}" type="presParOf" srcId="{D3500482-6231-1E45-AB86-5A0766A77508}" destId="{C0BBDB67-5854-6440-A896-E009BD15D760}"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99556FB-00C3-8A4F-9D77-9C9619E4ECB4}" type="doc">
      <dgm:prSet loTypeId="urn:microsoft.com/office/officeart/2005/8/layout/list1" loCatId="" qsTypeId="urn:microsoft.com/office/officeart/2005/8/quickstyle/simple1" qsCatId="simple" csTypeId="urn:microsoft.com/office/officeart/2005/8/colors/accent0_1" csCatId="mainScheme" phldr="1"/>
      <dgm:spPr/>
      <dgm:t>
        <a:bodyPr/>
        <a:lstStyle/>
        <a:p>
          <a:endParaRPr lang="es-ES"/>
        </a:p>
      </dgm:t>
    </dgm:pt>
    <dgm:pt modelId="{9534565E-A309-534F-91B8-16C751C260D3}">
      <dgm:prSet custT="1"/>
      <dgm:spPr>
        <a:ln>
          <a:solidFill>
            <a:srgbClr val="06AEAA"/>
          </a:solidFill>
        </a:ln>
      </dgm:spPr>
      <dgm:t>
        <a:bodyPr/>
        <a:lstStyle/>
        <a:p>
          <a:r>
            <a:rPr lang="es-CO" sz="1600" b="1" dirty="0">
              <a:solidFill>
                <a:srgbClr val="142B48"/>
              </a:solidFill>
              <a:latin typeface="Montserrat" pitchFamily="2" charset="77"/>
            </a:rPr>
            <a:t>Entrevista padres:</a:t>
          </a:r>
        </a:p>
      </dgm:t>
    </dgm:pt>
    <dgm:pt modelId="{C0158717-F71A-F04C-9828-9C45A0CA9A80}" type="parTrans" cxnId="{01338090-6F58-7B4E-9537-F1B1B5BE9F49}">
      <dgm:prSet/>
      <dgm:spPr/>
      <dgm:t>
        <a:bodyPr/>
        <a:lstStyle/>
        <a:p>
          <a:endParaRPr lang="es-ES">
            <a:latin typeface="Montserrat" pitchFamily="2" charset="77"/>
          </a:endParaRPr>
        </a:p>
      </dgm:t>
    </dgm:pt>
    <dgm:pt modelId="{73CCCD6D-D552-594F-B6EE-2A071A6C8BC1}" type="sibTrans" cxnId="{01338090-6F58-7B4E-9537-F1B1B5BE9F49}">
      <dgm:prSet/>
      <dgm:spPr/>
      <dgm:t>
        <a:bodyPr/>
        <a:lstStyle/>
        <a:p>
          <a:endParaRPr lang="es-ES">
            <a:latin typeface="Montserrat" pitchFamily="2" charset="77"/>
          </a:endParaRPr>
        </a:p>
      </dgm:t>
    </dgm:pt>
    <dgm:pt modelId="{599A5DC2-45D3-944B-B145-88A93AA0793A}">
      <dgm:prSet custT="1"/>
      <dgm:spPr>
        <a:noFill/>
        <a:ln>
          <a:solidFill>
            <a:srgbClr val="06AEAA"/>
          </a:solidFill>
        </a:ln>
      </dgm:spPr>
      <dgm:t>
        <a:bodyPr/>
        <a:lstStyle/>
        <a:p>
          <a:r>
            <a:rPr lang="es-ES_tradnl" sz="1600" dirty="0">
              <a:solidFill>
                <a:srgbClr val="142B48"/>
              </a:solidFill>
              <a:latin typeface="Montserrat" pitchFamily="2" charset="77"/>
            </a:rPr>
            <a:t>Evolución/ interferencia de síntomas.</a:t>
          </a:r>
          <a:endParaRPr lang="es-CO" sz="1600" dirty="0">
            <a:solidFill>
              <a:srgbClr val="142B48"/>
            </a:solidFill>
            <a:latin typeface="Montserrat" pitchFamily="2" charset="77"/>
          </a:endParaRPr>
        </a:p>
      </dgm:t>
    </dgm:pt>
    <dgm:pt modelId="{A40BC77C-F7AA-D940-B50C-9B0B128720FD}" type="parTrans" cxnId="{83FB6EC2-F89B-EB4C-9A00-E8A93E0BA318}">
      <dgm:prSet/>
      <dgm:spPr/>
      <dgm:t>
        <a:bodyPr/>
        <a:lstStyle/>
        <a:p>
          <a:endParaRPr lang="es-ES">
            <a:latin typeface="Montserrat" pitchFamily="2" charset="77"/>
          </a:endParaRPr>
        </a:p>
      </dgm:t>
    </dgm:pt>
    <dgm:pt modelId="{3ADB04B3-2200-2F49-943F-67190342ACDE}" type="sibTrans" cxnId="{83FB6EC2-F89B-EB4C-9A00-E8A93E0BA318}">
      <dgm:prSet/>
      <dgm:spPr/>
      <dgm:t>
        <a:bodyPr/>
        <a:lstStyle/>
        <a:p>
          <a:endParaRPr lang="es-ES">
            <a:latin typeface="Montserrat" pitchFamily="2" charset="77"/>
          </a:endParaRPr>
        </a:p>
      </dgm:t>
    </dgm:pt>
    <dgm:pt modelId="{8BA58AA9-53EF-A841-B0AE-4FA91CECA916}">
      <dgm:prSet custT="1"/>
      <dgm:spPr>
        <a:noFill/>
        <a:ln>
          <a:solidFill>
            <a:srgbClr val="06AEAA"/>
          </a:solidFill>
        </a:ln>
      </dgm:spPr>
      <dgm:t>
        <a:bodyPr/>
        <a:lstStyle/>
        <a:p>
          <a:r>
            <a:rPr lang="es-ES_tradnl" sz="1600" dirty="0">
              <a:solidFill>
                <a:srgbClr val="142B48"/>
              </a:solidFill>
              <a:latin typeface="Montserrat" pitchFamily="2" charset="77"/>
            </a:rPr>
            <a:t>Antecedente familiar de TDAH.</a:t>
          </a:r>
          <a:endParaRPr lang="es-CO" sz="1600" dirty="0">
            <a:solidFill>
              <a:srgbClr val="142B48"/>
            </a:solidFill>
            <a:latin typeface="Montserrat" pitchFamily="2" charset="77"/>
          </a:endParaRPr>
        </a:p>
      </dgm:t>
    </dgm:pt>
    <dgm:pt modelId="{5B6B0A84-04EE-D34E-A2EE-A187D6E5C7D1}" type="parTrans" cxnId="{7C357EFC-783B-B347-9AFA-D60DD5A028B1}">
      <dgm:prSet/>
      <dgm:spPr/>
      <dgm:t>
        <a:bodyPr/>
        <a:lstStyle/>
        <a:p>
          <a:endParaRPr lang="es-ES">
            <a:latin typeface="Montserrat" pitchFamily="2" charset="77"/>
          </a:endParaRPr>
        </a:p>
      </dgm:t>
    </dgm:pt>
    <dgm:pt modelId="{0DD84E98-BF5B-F443-BE6E-7F7774C04B0D}" type="sibTrans" cxnId="{7C357EFC-783B-B347-9AFA-D60DD5A028B1}">
      <dgm:prSet/>
      <dgm:spPr/>
      <dgm:t>
        <a:bodyPr/>
        <a:lstStyle/>
        <a:p>
          <a:endParaRPr lang="es-ES">
            <a:latin typeface="Montserrat" pitchFamily="2" charset="77"/>
          </a:endParaRPr>
        </a:p>
      </dgm:t>
    </dgm:pt>
    <dgm:pt modelId="{167A6BFE-7FFA-C544-812F-BD96D8F5FBDC}">
      <dgm:prSet custT="1"/>
      <dgm:spPr>
        <a:noFill/>
        <a:ln>
          <a:solidFill>
            <a:srgbClr val="06AEAA"/>
          </a:solidFill>
        </a:ln>
      </dgm:spPr>
      <dgm:t>
        <a:bodyPr/>
        <a:lstStyle/>
        <a:p>
          <a:r>
            <a:rPr lang="es-ES_tradnl" sz="1600" dirty="0">
              <a:solidFill>
                <a:srgbClr val="142B48"/>
              </a:solidFill>
              <a:latin typeface="Montserrat" pitchFamily="2" charset="77"/>
            </a:rPr>
            <a:t>Otros trastornos psiquiátricos.</a:t>
          </a:r>
          <a:endParaRPr lang="es-CO" sz="1600" dirty="0">
            <a:solidFill>
              <a:srgbClr val="142B48"/>
            </a:solidFill>
            <a:latin typeface="Montserrat" pitchFamily="2" charset="77"/>
          </a:endParaRPr>
        </a:p>
      </dgm:t>
    </dgm:pt>
    <dgm:pt modelId="{A0B776F8-161B-674C-98EE-C7846354344A}" type="parTrans" cxnId="{3EE3D382-592C-5349-883A-022B84C664B8}">
      <dgm:prSet/>
      <dgm:spPr/>
      <dgm:t>
        <a:bodyPr/>
        <a:lstStyle/>
        <a:p>
          <a:endParaRPr lang="es-ES">
            <a:latin typeface="Montserrat" pitchFamily="2" charset="77"/>
          </a:endParaRPr>
        </a:p>
      </dgm:t>
    </dgm:pt>
    <dgm:pt modelId="{4E72C69B-C128-844E-9CC5-8A440A1E9154}" type="sibTrans" cxnId="{3EE3D382-592C-5349-883A-022B84C664B8}">
      <dgm:prSet/>
      <dgm:spPr/>
      <dgm:t>
        <a:bodyPr/>
        <a:lstStyle/>
        <a:p>
          <a:endParaRPr lang="es-ES">
            <a:latin typeface="Montserrat" pitchFamily="2" charset="77"/>
          </a:endParaRPr>
        </a:p>
      </dgm:t>
    </dgm:pt>
    <dgm:pt modelId="{EAF97953-9499-4840-92E5-07AE37C6A273}">
      <dgm:prSet custT="1"/>
      <dgm:spPr>
        <a:noFill/>
        <a:ln>
          <a:solidFill>
            <a:srgbClr val="06AEAA"/>
          </a:solidFill>
        </a:ln>
      </dgm:spPr>
      <dgm:t>
        <a:bodyPr/>
        <a:lstStyle/>
        <a:p>
          <a:r>
            <a:rPr lang="es-ES_tradnl" sz="1600" dirty="0">
              <a:solidFill>
                <a:srgbClr val="142B48"/>
              </a:solidFill>
              <a:latin typeface="Montserrat" pitchFamily="2" charset="77"/>
            </a:rPr>
            <a:t>Adversidades psicosociales:</a:t>
          </a:r>
          <a:endParaRPr lang="es-CO" sz="1600" dirty="0">
            <a:solidFill>
              <a:srgbClr val="142B48"/>
            </a:solidFill>
            <a:latin typeface="Montserrat" pitchFamily="2" charset="77"/>
          </a:endParaRPr>
        </a:p>
      </dgm:t>
    </dgm:pt>
    <dgm:pt modelId="{557BB3E4-9B8D-094C-B898-EA234913C7B3}" type="parTrans" cxnId="{F0166A63-5B85-7A48-9178-34EA87ADC1BC}">
      <dgm:prSet/>
      <dgm:spPr/>
      <dgm:t>
        <a:bodyPr/>
        <a:lstStyle/>
        <a:p>
          <a:endParaRPr lang="es-ES">
            <a:latin typeface="Montserrat" pitchFamily="2" charset="77"/>
          </a:endParaRPr>
        </a:p>
      </dgm:t>
    </dgm:pt>
    <dgm:pt modelId="{031892A7-96B5-3F46-AAC3-9BDD0976F8E1}" type="sibTrans" cxnId="{F0166A63-5B85-7A48-9178-34EA87ADC1BC}">
      <dgm:prSet/>
      <dgm:spPr/>
      <dgm:t>
        <a:bodyPr/>
        <a:lstStyle/>
        <a:p>
          <a:endParaRPr lang="es-ES">
            <a:latin typeface="Montserrat" pitchFamily="2" charset="77"/>
          </a:endParaRPr>
        </a:p>
      </dgm:t>
    </dgm:pt>
    <dgm:pt modelId="{B953D36F-00D4-884F-A717-DA6F4635A0A0}">
      <dgm:prSet custT="1"/>
      <dgm:spPr>
        <a:noFill/>
        <a:ln>
          <a:solidFill>
            <a:srgbClr val="06AEAA"/>
          </a:solidFill>
        </a:ln>
      </dgm:spPr>
      <dgm:t>
        <a:bodyPr/>
        <a:lstStyle/>
        <a:p>
          <a:pPr>
            <a:buFont typeface="Wingdings" pitchFamily="2" charset="2"/>
            <a:buChar char="§"/>
          </a:pPr>
          <a:r>
            <a:rPr lang="es-ES_tradnl" sz="1600" dirty="0">
              <a:solidFill>
                <a:srgbClr val="142B48"/>
              </a:solidFill>
              <a:latin typeface="Montserrat" pitchFamily="2" charset="77"/>
            </a:rPr>
            <a:t>Conflictos intrafamiliares.</a:t>
          </a:r>
          <a:endParaRPr lang="es-CO" sz="1600" dirty="0">
            <a:solidFill>
              <a:srgbClr val="142B48"/>
            </a:solidFill>
            <a:latin typeface="Montserrat" pitchFamily="2" charset="77"/>
          </a:endParaRPr>
        </a:p>
      </dgm:t>
    </dgm:pt>
    <dgm:pt modelId="{EC48BE18-2F27-B643-8496-E72502C3A357}" type="sibTrans" cxnId="{89B28FC0-E95D-C74E-9BEA-594DF30DD90D}">
      <dgm:prSet/>
      <dgm:spPr/>
      <dgm:t>
        <a:bodyPr/>
        <a:lstStyle/>
        <a:p>
          <a:endParaRPr lang="es-ES">
            <a:latin typeface="Montserrat" pitchFamily="2" charset="77"/>
          </a:endParaRPr>
        </a:p>
      </dgm:t>
    </dgm:pt>
    <dgm:pt modelId="{84E56EF3-6916-4A40-A8D9-AC266E0193A6}" type="parTrans" cxnId="{89B28FC0-E95D-C74E-9BEA-594DF30DD90D}">
      <dgm:prSet/>
      <dgm:spPr/>
      <dgm:t>
        <a:bodyPr/>
        <a:lstStyle/>
        <a:p>
          <a:endParaRPr lang="es-ES">
            <a:latin typeface="Montserrat" pitchFamily="2" charset="77"/>
          </a:endParaRPr>
        </a:p>
      </dgm:t>
    </dgm:pt>
    <dgm:pt modelId="{0651E068-E68C-1046-8D17-54B3BC090400}">
      <dgm:prSet custT="1"/>
      <dgm:spPr>
        <a:noFill/>
        <a:ln>
          <a:solidFill>
            <a:srgbClr val="06AEAA"/>
          </a:solidFill>
        </a:ln>
      </dgm:spPr>
      <dgm:t>
        <a:bodyPr/>
        <a:lstStyle/>
        <a:p>
          <a:pPr>
            <a:buFont typeface="Wingdings" pitchFamily="2" charset="2"/>
            <a:buChar char="§"/>
          </a:pPr>
          <a:r>
            <a:rPr lang="es-ES_tradnl" sz="1600" dirty="0">
              <a:solidFill>
                <a:srgbClr val="142B48"/>
              </a:solidFill>
              <a:latin typeface="Montserrat" pitchFamily="2" charset="77"/>
            </a:rPr>
            <a:t>Castigo físico.</a:t>
          </a:r>
          <a:endParaRPr lang="es-CO" sz="1600" dirty="0">
            <a:solidFill>
              <a:srgbClr val="142B48"/>
            </a:solidFill>
            <a:latin typeface="Montserrat" pitchFamily="2" charset="77"/>
          </a:endParaRPr>
        </a:p>
      </dgm:t>
    </dgm:pt>
    <dgm:pt modelId="{8206CEE8-3F26-6348-BB87-A4B2972696A5}" type="parTrans" cxnId="{9B50AC73-6824-1042-BCF8-59972372B23B}">
      <dgm:prSet/>
      <dgm:spPr/>
      <dgm:t>
        <a:bodyPr/>
        <a:lstStyle/>
        <a:p>
          <a:endParaRPr lang="es-ES"/>
        </a:p>
      </dgm:t>
    </dgm:pt>
    <dgm:pt modelId="{2F610822-6C5E-D64A-B5C9-83AF80219F9C}" type="sibTrans" cxnId="{9B50AC73-6824-1042-BCF8-59972372B23B}">
      <dgm:prSet/>
      <dgm:spPr/>
      <dgm:t>
        <a:bodyPr/>
        <a:lstStyle/>
        <a:p>
          <a:endParaRPr lang="es-ES"/>
        </a:p>
      </dgm:t>
    </dgm:pt>
    <dgm:pt modelId="{E026A076-AB65-044C-AF4B-1AE7A4CA0591}">
      <dgm:prSet custT="1"/>
      <dgm:spPr>
        <a:noFill/>
        <a:ln>
          <a:solidFill>
            <a:srgbClr val="06AEAA"/>
          </a:solidFill>
        </a:ln>
      </dgm:spPr>
      <dgm:t>
        <a:bodyPr/>
        <a:lstStyle/>
        <a:p>
          <a:pPr>
            <a:buFont typeface="Wingdings" pitchFamily="2" charset="2"/>
            <a:buChar char="§"/>
          </a:pPr>
          <a:r>
            <a:rPr lang="es-ES_tradnl" sz="1600" dirty="0">
              <a:solidFill>
                <a:srgbClr val="142B48"/>
              </a:solidFill>
              <a:latin typeface="Montserrat" pitchFamily="2" charset="77"/>
            </a:rPr>
            <a:t>Psicopatología en padres.</a:t>
          </a:r>
          <a:endParaRPr lang="es-CO" sz="1600" dirty="0">
            <a:solidFill>
              <a:srgbClr val="142B48"/>
            </a:solidFill>
            <a:latin typeface="Montserrat" pitchFamily="2" charset="77"/>
          </a:endParaRPr>
        </a:p>
      </dgm:t>
    </dgm:pt>
    <dgm:pt modelId="{3BE5CA4D-D119-D24F-B7C9-03E45F1BC43F}" type="parTrans" cxnId="{102E7E92-7673-A544-8D96-388395491180}">
      <dgm:prSet/>
      <dgm:spPr/>
      <dgm:t>
        <a:bodyPr/>
        <a:lstStyle/>
        <a:p>
          <a:endParaRPr lang="es-ES"/>
        </a:p>
      </dgm:t>
    </dgm:pt>
    <dgm:pt modelId="{B271F751-B9CF-244D-B99A-EFBF6A7B3C7C}" type="sibTrans" cxnId="{102E7E92-7673-A544-8D96-388395491180}">
      <dgm:prSet/>
      <dgm:spPr/>
      <dgm:t>
        <a:bodyPr/>
        <a:lstStyle/>
        <a:p>
          <a:endParaRPr lang="es-ES"/>
        </a:p>
      </dgm:t>
    </dgm:pt>
    <dgm:pt modelId="{29A4DA91-5B3D-B147-8619-D27B2A283F8A}" type="pres">
      <dgm:prSet presAssocID="{A99556FB-00C3-8A4F-9D77-9C9619E4ECB4}" presName="linear" presStyleCnt="0">
        <dgm:presLayoutVars>
          <dgm:dir/>
          <dgm:animLvl val="lvl"/>
          <dgm:resizeHandles val="exact"/>
        </dgm:presLayoutVars>
      </dgm:prSet>
      <dgm:spPr/>
    </dgm:pt>
    <dgm:pt modelId="{11E00DE2-4749-E746-8908-E2B6DD705289}" type="pres">
      <dgm:prSet presAssocID="{9534565E-A309-534F-91B8-16C751C260D3}" presName="parentLin" presStyleCnt="0"/>
      <dgm:spPr/>
    </dgm:pt>
    <dgm:pt modelId="{D1176E42-44AC-114E-852C-F877A2960BE3}" type="pres">
      <dgm:prSet presAssocID="{9534565E-A309-534F-91B8-16C751C260D3}" presName="parentLeftMargin" presStyleLbl="node1" presStyleIdx="0" presStyleCnt="1"/>
      <dgm:spPr/>
    </dgm:pt>
    <dgm:pt modelId="{DC6F61CB-6409-5149-BC7B-11F9004EE50E}" type="pres">
      <dgm:prSet presAssocID="{9534565E-A309-534F-91B8-16C751C260D3}" presName="parentText" presStyleLbl="node1" presStyleIdx="0" presStyleCnt="1">
        <dgm:presLayoutVars>
          <dgm:chMax val="0"/>
          <dgm:bulletEnabled val="1"/>
        </dgm:presLayoutVars>
      </dgm:prSet>
      <dgm:spPr/>
    </dgm:pt>
    <dgm:pt modelId="{759CABC8-AE62-C34F-891E-04FC7C0D01A3}" type="pres">
      <dgm:prSet presAssocID="{9534565E-A309-534F-91B8-16C751C260D3}" presName="negativeSpace" presStyleCnt="0"/>
      <dgm:spPr/>
    </dgm:pt>
    <dgm:pt modelId="{26E24EC9-8FA7-0142-BA09-6731D89A63C1}" type="pres">
      <dgm:prSet presAssocID="{9534565E-A309-534F-91B8-16C751C260D3}" presName="childText" presStyleLbl="conFgAcc1" presStyleIdx="0" presStyleCnt="1" custLinFactNeighborY="31854">
        <dgm:presLayoutVars>
          <dgm:bulletEnabled val="1"/>
        </dgm:presLayoutVars>
      </dgm:prSet>
      <dgm:spPr/>
    </dgm:pt>
  </dgm:ptLst>
  <dgm:cxnLst>
    <dgm:cxn modelId="{D7231C10-9BE1-224B-B424-48E2761F1944}" type="presOf" srcId="{0651E068-E68C-1046-8D17-54B3BC090400}" destId="{26E24EC9-8FA7-0142-BA09-6731D89A63C1}" srcOrd="0" destOrd="5" presId="urn:microsoft.com/office/officeart/2005/8/layout/list1"/>
    <dgm:cxn modelId="{6619DA21-125F-C74F-8DAB-058658F8A636}" type="presOf" srcId="{599A5DC2-45D3-944B-B145-88A93AA0793A}" destId="{26E24EC9-8FA7-0142-BA09-6731D89A63C1}" srcOrd="0" destOrd="0" presId="urn:microsoft.com/office/officeart/2005/8/layout/list1"/>
    <dgm:cxn modelId="{D6C0C53C-DB33-214F-95EC-2F2B6DB5F4A6}" type="presOf" srcId="{9534565E-A309-534F-91B8-16C751C260D3}" destId="{D1176E42-44AC-114E-852C-F877A2960BE3}" srcOrd="0" destOrd="0" presId="urn:microsoft.com/office/officeart/2005/8/layout/list1"/>
    <dgm:cxn modelId="{F0166A63-5B85-7A48-9178-34EA87ADC1BC}" srcId="{9534565E-A309-534F-91B8-16C751C260D3}" destId="{EAF97953-9499-4840-92E5-07AE37C6A273}" srcOrd="3" destOrd="0" parTransId="{557BB3E4-9B8D-094C-B898-EA234913C7B3}" sibTransId="{031892A7-96B5-3F46-AAC3-9BDD0976F8E1}"/>
    <dgm:cxn modelId="{9B50AC73-6824-1042-BCF8-59972372B23B}" srcId="{EAF97953-9499-4840-92E5-07AE37C6A273}" destId="{0651E068-E68C-1046-8D17-54B3BC090400}" srcOrd="1" destOrd="0" parTransId="{8206CEE8-3F26-6348-BB87-A4B2972696A5}" sibTransId="{2F610822-6C5E-D64A-B5C9-83AF80219F9C}"/>
    <dgm:cxn modelId="{A3020079-E9B4-1B41-96CE-8F89F57B563C}" type="presOf" srcId="{8BA58AA9-53EF-A841-B0AE-4FA91CECA916}" destId="{26E24EC9-8FA7-0142-BA09-6731D89A63C1}" srcOrd="0" destOrd="1" presId="urn:microsoft.com/office/officeart/2005/8/layout/list1"/>
    <dgm:cxn modelId="{3EE3D382-592C-5349-883A-022B84C664B8}" srcId="{9534565E-A309-534F-91B8-16C751C260D3}" destId="{167A6BFE-7FFA-C544-812F-BD96D8F5FBDC}" srcOrd="2" destOrd="0" parTransId="{A0B776F8-161B-674C-98EE-C7846354344A}" sibTransId="{4E72C69B-C128-844E-9CC5-8A440A1E9154}"/>
    <dgm:cxn modelId="{01338090-6F58-7B4E-9537-F1B1B5BE9F49}" srcId="{A99556FB-00C3-8A4F-9D77-9C9619E4ECB4}" destId="{9534565E-A309-534F-91B8-16C751C260D3}" srcOrd="0" destOrd="0" parTransId="{C0158717-F71A-F04C-9828-9C45A0CA9A80}" sibTransId="{73CCCD6D-D552-594F-B6EE-2A071A6C8BC1}"/>
    <dgm:cxn modelId="{102E7E92-7673-A544-8D96-388395491180}" srcId="{EAF97953-9499-4840-92E5-07AE37C6A273}" destId="{E026A076-AB65-044C-AF4B-1AE7A4CA0591}" srcOrd="2" destOrd="0" parTransId="{3BE5CA4D-D119-D24F-B7C9-03E45F1BC43F}" sibTransId="{B271F751-B9CF-244D-B99A-EFBF6A7B3C7C}"/>
    <dgm:cxn modelId="{01A5409C-0214-9D47-8A5B-35AE0D2510DD}" type="presOf" srcId="{A99556FB-00C3-8A4F-9D77-9C9619E4ECB4}" destId="{29A4DA91-5B3D-B147-8619-D27B2A283F8A}" srcOrd="0" destOrd="0" presId="urn:microsoft.com/office/officeart/2005/8/layout/list1"/>
    <dgm:cxn modelId="{89B28FC0-E95D-C74E-9BEA-594DF30DD90D}" srcId="{EAF97953-9499-4840-92E5-07AE37C6A273}" destId="{B953D36F-00D4-884F-A717-DA6F4635A0A0}" srcOrd="0" destOrd="0" parTransId="{84E56EF3-6916-4A40-A8D9-AC266E0193A6}" sibTransId="{EC48BE18-2F27-B643-8496-E72502C3A357}"/>
    <dgm:cxn modelId="{7D6F4AC2-5594-E44B-9003-3CE34A5D457A}" type="presOf" srcId="{167A6BFE-7FFA-C544-812F-BD96D8F5FBDC}" destId="{26E24EC9-8FA7-0142-BA09-6731D89A63C1}" srcOrd="0" destOrd="2" presId="urn:microsoft.com/office/officeart/2005/8/layout/list1"/>
    <dgm:cxn modelId="{83FB6EC2-F89B-EB4C-9A00-E8A93E0BA318}" srcId="{9534565E-A309-534F-91B8-16C751C260D3}" destId="{599A5DC2-45D3-944B-B145-88A93AA0793A}" srcOrd="0" destOrd="0" parTransId="{A40BC77C-F7AA-D940-B50C-9B0B128720FD}" sibTransId="{3ADB04B3-2200-2F49-943F-67190342ACDE}"/>
    <dgm:cxn modelId="{55993EC5-8D41-694B-A0E1-20D02E5B5AEC}" type="presOf" srcId="{B953D36F-00D4-884F-A717-DA6F4635A0A0}" destId="{26E24EC9-8FA7-0142-BA09-6731D89A63C1}" srcOrd="0" destOrd="4" presId="urn:microsoft.com/office/officeart/2005/8/layout/list1"/>
    <dgm:cxn modelId="{E59CD1D1-DF8D-044C-833B-9207FB42A891}" type="presOf" srcId="{E026A076-AB65-044C-AF4B-1AE7A4CA0591}" destId="{26E24EC9-8FA7-0142-BA09-6731D89A63C1}" srcOrd="0" destOrd="6" presId="urn:microsoft.com/office/officeart/2005/8/layout/list1"/>
    <dgm:cxn modelId="{FFA0ACDB-0321-0644-9844-1B363FBD3821}" type="presOf" srcId="{EAF97953-9499-4840-92E5-07AE37C6A273}" destId="{26E24EC9-8FA7-0142-BA09-6731D89A63C1}" srcOrd="0" destOrd="3" presId="urn:microsoft.com/office/officeart/2005/8/layout/list1"/>
    <dgm:cxn modelId="{7FF2A1F2-FA15-AF46-8C10-3523C900EFEE}" type="presOf" srcId="{9534565E-A309-534F-91B8-16C751C260D3}" destId="{DC6F61CB-6409-5149-BC7B-11F9004EE50E}" srcOrd="1" destOrd="0" presId="urn:microsoft.com/office/officeart/2005/8/layout/list1"/>
    <dgm:cxn modelId="{7C357EFC-783B-B347-9AFA-D60DD5A028B1}" srcId="{9534565E-A309-534F-91B8-16C751C260D3}" destId="{8BA58AA9-53EF-A841-B0AE-4FA91CECA916}" srcOrd="1" destOrd="0" parTransId="{5B6B0A84-04EE-D34E-A2EE-A187D6E5C7D1}" sibTransId="{0DD84E98-BF5B-F443-BE6E-7F7774C04B0D}"/>
    <dgm:cxn modelId="{A0A6F724-A458-0D4A-ADA8-FE9A587C31B4}" type="presParOf" srcId="{29A4DA91-5B3D-B147-8619-D27B2A283F8A}" destId="{11E00DE2-4749-E746-8908-E2B6DD705289}" srcOrd="0" destOrd="0" presId="urn:microsoft.com/office/officeart/2005/8/layout/list1"/>
    <dgm:cxn modelId="{13BDE774-E285-CD40-A284-EC527B36203C}" type="presParOf" srcId="{11E00DE2-4749-E746-8908-E2B6DD705289}" destId="{D1176E42-44AC-114E-852C-F877A2960BE3}" srcOrd="0" destOrd="0" presId="urn:microsoft.com/office/officeart/2005/8/layout/list1"/>
    <dgm:cxn modelId="{018A2B77-BC8F-CD47-9899-3EC37F759784}" type="presParOf" srcId="{11E00DE2-4749-E746-8908-E2B6DD705289}" destId="{DC6F61CB-6409-5149-BC7B-11F9004EE50E}" srcOrd="1" destOrd="0" presId="urn:microsoft.com/office/officeart/2005/8/layout/list1"/>
    <dgm:cxn modelId="{E80CD068-58FF-984C-9B16-E953EE1F8D1F}" type="presParOf" srcId="{29A4DA91-5B3D-B147-8619-D27B2A283F8A}" destId="{759CABC8-AE62-C34F-891E-04FC7C0D01A3}" srcOrd="1" destOrd="0" presId="urn:microsoft.com/office/officeart/2005/8/layout/list1"/>
    <dgm:cxn modelId="{CC7DC885-7B81-594E-ABA0-95A246529BDE}" type="presParOf" srcId="{29A4DA91-5B3D-B147-8619-D27B2A283F8A}" destId="{26E24EC9-8FA7-0142-BA09-6731D89A63C1}"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2820A58-539C-9D41-9856-D4E1DCB2D7AD}"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0DD90DB8-B53E-6B44-B294-74F7EE1F79A4}">
      <dgm:prSet/>
      <dgm:spPr>
        <a:ln>
          <a:solidFill>
            <a:srgbClr val="142B48"/>
          </a:solidFill>
        </a:ln>
      </dgm:spPr>
      <dgm:t>
        <a:bodyPr/>
        <a:lstStyle/>
        <a:p>
          <a:r>
            <a:rPr lang="es-ES_tradnl" dirty="0">
              <a:solidFill>
                <a:srgbClr val="142B48"/>
              </a:solidFill>
              <a:latin typeface="Montserrat" pitchFamily="2" charset="77"/>
            </a:rPr>
            <a:t>Padres/ profesores.</a:t>
          </a:r>
          <a:endParaRPr lang="es-CO" dirty="0">
            <a:solidFill>
              <a:srgbClr val="142B48"/>
            </a:solidFill>
            <a:latin typeface="Montserrat" pitchFamily="2" charset="77"/>
          </a:endParaRPr>
        </a:p>
      </dgm:t>
    </dgm:pt>
    <dgm:pt modelId="{2EF288A3-E682-2B48-984C-7B09A7B4B814}" type="parTrans" cxnId="{91593BF9-9691-924D-BFFB-83F3C460226C}">
      <dgm:prSet/>
      <dgm:spPr/>
      <dgm:t>
        <a:bodyPr/>
        <a:lstStyle/>
        <a:p>
          <a:endParaRPr lang="es-ES">
            <a:latin typeface="Montserrat" pitchFamily="2" charset="77"/>
          </a:endParaRPr>
        </a:p>
      </dgm:t>
    </dgm:pt>
    <dgm:pt modelId="{A42522BD-DA0E-3E44-A1BC-FF28B14B7FAF}" type="sibTrans" cxnId="{91593BF9-9691-924D-BFFB-83F3C460226C}">
      <dgm:prSet/>
      <dgm:spPr/>
      <dgm:t>
        <a:bodyPr/>
        <a:lstStyle/>
        <a:p>
          <a:endParaRPr lang="es-ES">
            <a:latin typeface="Montserrat" pitchFamily="2" charset="77"/>
          </a:endParaRPr>
        </a:p>
      </dgm:t>
    </dgm:pt>
    <dgm:pt modelId="{A3F8D194-E898-364E-A3E2-B83FCD41D0E2}">
      <dgm:prSet/>
      <dgm:spPr>
        <a:ln>
          <a:solidFill>
            <a:srgbClr val="142B48"/>
          </a:solidFill>
        </a:ln>
      </dgm:spPr>
      <dgm:t>
        <a:bodyPr/>
        <a:lstStyle/>
        <a:p>
          <a:r>
            <a:rPr lang="es-ES_tradnl" dirty="0">
              <a:solidFill>
                <a:srgbClr val="142B48"/>
              </a:solidFill>
              <a:latin typeface="Montserrat" pitchFamily="2" charset="77"/>
            </a:rPr>
            <a:t>Evaluar gravedad de TDAH.</a:t>
          </a:r>
          <a:endParaRPr lang="es-CO" dirty="0">
            <a:solidFill>
              <a:srgbClr val="142B48"/>
            </a:solidFill>
            <a:latin typeface="Montserrat" pitchFamily="2" charset="77"/>
          </a:endParaRPr>
        </a:p>
      </dgm:t>
    </dgm:pt>
    <dgm:pt modelId="{F5D7145A-4562-D14D-A8A4-B17E49C0121A}" type="parTrans" cxnId="{77550BDC-A167-4840-85BE-E7DACFA8A6DD}">
      <dgm:prSet/>
      <dgm:spPr/>
      <dgm:t>
        <a:bodyPr/>
        <a:lstStyle/>
        <a:p>
          <a:endParaRPr lang="es-ES">
            <a:latin typeface="Montserrat" pitchFamily="2" charset="77"/>
          </a:endParaRPr>
        </a:p>
      </dgm:t>
    </dgm:pt>
    <dgm:pt modelId="{3956548D-2A2E-1448-9F70-6CA278FEF5C0}" type="sibTrans" cxnId="{77550BDC-A167-4840-85BE-E7DACFA8A6DD}">
      <dgm:prSet/>
      <dgm:spPr/>
      <dgm:t>
        <a:bodyPr/>
        <a:lstStyle/>
        <a:p>
          <a:endParaRPr lang="es-ES">
            <a:latin typeface="Montserrat" pitchFamily="2" charset="77"/>
          </a:endParaRPr>
        </a:p>
      </dgm:t>
    </dgm:pt>
    <dgm:pt modelId="{BFDDA680-1F15-594C-B325-29ECEF6FA317}">
      <dgm:prSet/>
      <dgm:spPr>
        <a:ln>
          <a:solidFill>
            <a:srgbClr val="142B48"/>
          </a:solidFill>
        </a:ln>
      </dgm:spPr>
      <dgm:t>
        <a:bodyPr/>
        <a:lstStyle/>
        <a:p>
          <a:r>
            <a:rPr lang="es-ES_tradnl" dirty="0">
              <a:solidFill>
                <a:srgbClr val="142B48"/>
              </a:solidFill>
              <a:latin typeface="Montserrat" pitchFamily="2" charset="77"/>
            </a:rPr>
            <a:t>Usar escalas validadas en grupo </a:t>
          </a:r>
          <a:r>
            <a:rPr lang="es-ES_tradnl" dirty="0" err="1">
              <a:solidFill>
                <a:srgbClr val="142B48"/>
              </a:solidFill>
              <a:latin typeface="Montserrat" pitchFamily="2" charset="77"/>
            </a:rPr>
            <a:t>etáreo</a:t>
          </a:r>
          <a:r>
            <a:rPr lang="es-ES_tradnl" dirty="0">
              <a:solidFill>
                <a:srgbClr val="142B48"/>
              </a:solidFill>
              <a:latin typeface="Montserrat" pitchFamily="2" charset="77"/>
            </a:rPr>
            <a:t>:</a:t>
          </a:r>
          <a:endParaRPr lang="es-CO" dirty="0">
            <a:latin typeface="Montserrat" pitchFamily="2" charset="77"/>
          </a:endParaRPr>
        </a:p>
      </dgm:t>
    </dgm:pt>
    <dgm:pt modelId="{7C30310F-39E8-4248-A18C-E96118A63030}" type="parTrans" cxnId="{BCF383FF-DC00-0D4E-B064-BFDD27CC0D31}">
      <dgm:prSet/>
      <dgm:spPr/>
      <dgm:t>
        <a:bodyPr/>
        <a:lstStyle/>
        <a:p>
          <a:endParaRPr lang="es-ES">
            <a:latin typeface="Montserrat" pitchFamily="2" charset="77"/>
          </a:endParaRPr>
        </a:p>
      </dgm:t>
    </dgm:pt>
    <dgm:pt modelId="{BBB2F592-DF05-5D45-9F60-DB70F5FD54D2}" type="sibTrans" cxnId="{BCF383FF-DC00-0D4E-B064-BFDD27CC0D31}">
      <dgm:prSet/>
      <dgm:spPr/>
      <dgm:t>
        <a:bodyPr/>
        <a:lstStyle/>
        <a:p>
          <a:endParaRPr lang="es-ES">
            <a:latin typeface="Montserrat" pitchFamily="2" charset="77"/>
          </a:endParaRPr>
        </a:p>
      </dgm:t>
    </dgm:pt>
    <dgm:pt modelId="{97791F94-21CF-D045-8E9D-ECE89EC77C0E}">
      <dgm:prSet/>
      <dgm:spPr/>
      <dgm:t>
        <a:bodyPr/>
        <a:lstStyle/>
        <a:p>
          <a:pPr>
            <a:lnSpc>
              <a:spcPct val="100000"/>
            </a:lnSpc>
            <a:buClr>
              <a:srgbClr val="142B48"/>
            </a:buClr>
          </a:pPr>
          <a:r>
            <a:rPr lang="es-ES_tradnl" dirty="0">
              <a:solidFill>
                <a:srgbClr val="142B48"/>
              </a:solidFill>
              <a:latin typeface="Montserrat" pitchFamily="2" charset="77"/>
            </a:rPr>
            <a:t>Para la detección: “Cuestionario para Escolares y Adolescentes Latinoamericanos con TDAH” (CEAL TDAH ).</a:t>
          </a:r>
          <a:endParaRPr lang="es-CO" dirty="0">
            <a:solidFill>
              <a:srgbClr val="142B48"/>
            </a:solidFill>
            <a:latin typeface="Montserrat" pitchFamily="2" charset="77"/>
          </a:endParaRPr>
        </a:p>
      </dgm:t>
    </dgm:pt>
    <dgm:pt modelId="{4B38272B-DE8B-1947-BA9F-FEBA754766B0}" type="parTrans" cxnId="{3213108A-886D-2341-86F0-AB49BEF672B2}">
      <dgm:prSet/>
      <dgm:spPr/>
      <dgm:t>
        <a:bodyPr/>
        <a:lstStyle/>
        <a:p>
          <a:endParaRPr lang="es-ES">
            <a:latin typeface="Montserrat" pitchFamily="2" charset="77"/>
          </a:endParaRPr>
        </a:p>
      </dgm:t>
    </dgm:pt>
    <dgm:pt modelId="{06C4AD6E-401B-D742-99B8-02C7A65FC4D6}" type="sibTrans" cxnId="{3213108A-886D-2341-86F0-AB49BEF672B2}">
      <dgm:prSet/>
      <dgm:spPr/>
      <dgm:t>
        <a:bodyPr/>
        <a:lstStyle/>
        <a:p>
          <a:endParaRPr lang="es-ES">
            <a:latin typeface="Montserrat" pitchFamily="2" charset="77"/>
          </a:endParaRPr>
        </a:p>
      </dgm:t>
    </dgm:pt>
    <dgm:pt modelId="{4D975910-6CB6-AA47-8769-81737DE6F4B2}" type="pres">
      <dgm:prSet presAssocID="{42820A58-539C-9D41-9856-D4E1DCB2D7AD}" presName="linear" presStyleCnt="0">
        <dgm:presLayoutVars>
          <dgm:animLvl val="lvl"/>
          <dgm:resizeHandles val="exact"/>
        </dgm:presLayoutVars>
      </dgm:prSet>
      <dgm:spPr/>
    </dgm:pt>
    <dgm:pt modelId="{4B7A5B3D-0BF2-E445-9CA5-9B4B9E656B99}" type="pres">
      <dgm:prSet presAssocID="{0DD90DB8-B53E-6B44-B294-74F7EE1F79A4}" presName="parentText" presStyleLbl="node1" presStyleIdx="0" presStyleCnt="3">
        <dgm:presLayoutVars>
          <dgm:chMax val="0"/>
          <dgm:bulletEnabled val="1"/>
        </dgm:presLayoutVars>
      </dgm:prSet>
      <dgm:spPr/>
    </dgm:pt>
    <dgm:pt modelId="{A66240D8-3193-094E-8AD2-AF6C07D5BDDF}" type="pres">
      <dgm:prSet presAssocID="{A42522BD-DA0E-3E44-A1BC-FF28B14B7FAF}" presName="spacer" presStyleCnt="0"/>
      <dgm:spPr/>
    </dgm:pt>
    <dgm:pt modelId="{9C112EF7-30C0-E046-8DB5-F7EB94025681}" type="pres">
      <dgm:prSet presAssocID="{A3F8D194-E898-364E-A3E2-B83FCD41D0E2}" presName="parentText" presStyleLbl="node1" presStyleIdx="1" presStyleCnt="3">
        <dgm:presLayoutVars>
          <dgm:chMax val="0"/>
          <dgm:bulletEnabled val="1"/>
        </dgm:presLayoutVars>
      </dgm:prSet>
      <dgm:spPr/>
    </dgm:pt>
    <dgm:pt modelId="{B0AAC987-3971-AA48-BDB6-451D46E8AF1B}" type="pres">
      <dgm:prSet presAssocID="{3956548D-2A2E-1448-9F70-6CA278FEF5C0}" presName="spacer" presStyleCnt="0"/>
      <dgm:spPr/>
    </dgm:pt>
    <dgm:pt modelId="{698D7B18-B3AE-D249-AE87-CFC2ECA15711}" type="pres">
      <dgm:prSet presAssocID="{BFDDA680-1F15-594C-B325-29ECEF6FA317}" presName="parentText" presStyleLbl="node1" presStyleIdx="2" presStyleCnt="3">
        <dgm:presLayoutVars>
          <dgm:chMax val="0"/>
          <dgm:bulletEnabled val="1"/>
        </dgm:presLayoutVars>
      </dgm:prSet>
      <dgm:spPr/>
    </dgm:pt>
    <dgm:pt modelId="{4AA8E010-3979-2D4C-BF33-AF3AD863DA1B}" type="pres">
      <dgm:prSet presAssocID="{BFDDA680-1F15-594C-B325-29ECEF6FA317}" presName="childText" presStyleLbl="revTx" presStyleIdx="0" presStyleCnt="1">
        <dgm:presLayoutVars>
          <dgm:bulletEnabled val="1"/>
        </dgm:presLayoutVars>
      </dgm:prSet>
      <dgm:spPr/>
    </dgm:pt>
  </dgm:ptLst>
  <dgm:cxnLst>
    <dgm:cxn modelId="{9909FB6F-7F0A-BF45-8FFC-9C6EB6DF43D2}" type="presOf" srcId="{A3F8D194-E898-364E-A3E2-B83FCD41D0E2}" destId="{9C112EF7-30C0-E046-8DB5-F7EB94025681}" srcOrd="0" destOrd="0" presId="urn:microsoft.com/office/officeart/2005/8/layout/vList2"/>
    <dgm:cxn modelId="{25DF4273-8587-984B-958B-09B6B1BCFD5F}" type="presOf" srcId="{0DD90DB8-B53E-6B44-B294-74F7EE1F79A4}" destId="{4B7A5B3D-0BF2-E445-9CA5-9B4B9E656B99}" srcOrd="0" destOrd="0" presId="urn:microsoft.com/office/officeart/2005/8/layout/vList2"/>
    <dgm:cxn modelId="{A2EC5176-8260-E440-BF72-34D71F24AF5C}" type="presOf" srcId="{BFDDA680-1F15-594C-B325-29ECEF6FA317}" destId="{698D7B18-B3AE-D249-AE87-CFC2ECA15711}" srcOrd="0" destOrd="0" presId="urn:microsoft.com/office/officeart/2005/8/layout/vList2"/>
    <dgm:cxn modelId="{3213108A-886D-2341-86F0-AB49BEF672B2}" srcId="{BFDDA680-1F15-594C-B325-29ECEF6FA317}" destId="{97791F94-21CF-D045-8E9D-ECE89EC77C0E}" srcOrd="0" destOrd="0" parTransId="{4B38272B-DE8B-1947-BA9F-FEBA754766B0}" sibTransId="{06C4AD6E-401B-D742-99B8-02C7A65FC4D6}"/>
    <dgm:cxn modelId="{57C58A9A-4249-BD4E-BC47-B59B4B8A247E}" type="presOf" srcId="{97791F94-21CF-D045-8E9D-ECE89EC77C0E}" destId="{4AA8E010-3979-2D4C-BF33-AF3AD863DA1B}" srcOrd="0" destOrd="0" presId="urn:microsoft.com/office/officeart/2005/8/layout/vList2"/>
    <dgm:cxn modelId="{E5D5ADD3-62C4-774F-8AE8-ED53CD7F7F09}" type="presOf" srcId="{42820A58-539C-9D41-9856-D4E1DCB2D7AD}" destId="{4D975910-6CB6-AA47-8769-81737DE6F4B2}" srcOrd="0" destOrd="0" presId="urn:microsoft.com/office/officeart/2005/8/layout/vList2"/>
    <dgm:cxn modelId="{77550BDC-A167-4840-85BE-E7DACFA8A6DD}" srcId="{42820A58-539C-9D41-9856-D4E1DCB2D7AD}" destId="{A3F8D194-E898-364E-A3E2-B83FCD41D0E2}" srcOrd="1" destOrd="0" parTransId="{F5D7145A-4562-D14D-A8A4-B17E49C0121A}" sibTransId="{3956548D-2A2E-1448-9F70-6CA278FEF5C0}"/>
    <dgm:cxn modelId="{91593BF9-9691-924D-BFFB-83F3C460226C}" srcId="{42820A58-539C-9D41-9856-D4E1DCB2D7AD}" destId="{0DD90DB8-B53E-6B44-B294-74F7EE1F79A4}" srcOrd="0" destOrd="0" parTransId="{2EF288A3-E682-2B48-984C-7B09A7B4B814}" sibTransId="{A42522BD-DA0E-3E44-A1BC-FF28B14B7FAF}"/>
    <dgm:cxn modelId="{BCF383FF-DC00-0D4E-B064-BFDD27CC0D31}" srcId="{42820A58-539C-9D41-9856-D4E1DCB2D7AD}" destId="{BFDDA680-1F15-594C-B325-29ECEF6FA317}" srcOrd="2" destOrd="0" parTransId="{7C30310F-39E8-4248-A18C-E96118A63030}" sibTransId="{BBB2F592-DF05-5D45-9F60-DB70F5FD54D2}"/>
    <dgm:cxn modelId="{1EFB0187-A2C1-FA40-84CA-AD007F458657}" type="presParOf" srcId="{4D975910-6CB6-AA47-8769-81737DE6F4B2}" destId="{4B7A5B3D-0BF2-E445-9CA5-9B4B9E656B99}" srcOrd="0" destOrd="0" presId="urn:microsoft.com/office/officeart/2005/8/layout/vList2"/>
    <dgm:cxn modelId="{46B19AD5-B05A-6D45-A265-682CAE6DB3A8}" type="presParOf" srcId="{4D975910-6CB6-AA47-8769-81737DE6F4B2}" destId="{A66240D8-3193-094E-8AD2-AF6C07D5BDDF}" srcOrd="1" destOrd="0" presId="urn:microsoft.com/office/officeart/2005/8/layout/vList2"/>
    <dgm:cxn modelId="{5A542299-B6F0-4D49-9958-293BEDE898DE}" type="presParOf" srcId="{4D975910-6CB6-AA47-8769-81737DE6F4B2}" destId="{9C112EF7-30C0-E046-8DB5-F7EB94025681}" srcOrd="2" destOrd="0" presId="urn:microsoft.com/office/officeart/2005/8/layout/vList2"/>
    <dgm:cxn modelId="{C31A697E-1D0F-EB43-8D54-AAE802BDBEE6}" type="presParOf" srcId="{4D975910-6CB6-AA47-8769-81737DE6F4B2}" destId="{B0AAC987-3971-AA48-BDB6-451D46E8AF1B}" srcOrd="3" destOrd="0" presId="urn:microsoft.com/office/officeart/2005/8/layout/vList2"/>
    <dgm:cxn modelId="{ADFC3A93-521F-A442-8B82-A6B75B5F109E}" type="presParOf" srcId="{4D975910-6CB6-AA47-8769-81737DE6F4B2}" destId="{698D7B18-B3AE-D249-AE87-CFC2ECA15711}" srcOrd="4" destOrd="0" presId="urn:microsoft.com/office/officeart/2005/8/layout/vList2"/>
    <dgm:cxn modelId="{05ED9158-0BC2-484B-BFD1-06608F27B552}" type="presParOf" srcId="{4D975910-6CB6-AA47-8769-81737DE6F4B2}" destId="{4AA8E010-3979-2D4C-BF33-AF3AD863DA1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6A9143A-DB88-324B-B1EC-849DACCAFDD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ES"/>
        </a:p>
      </dgm:t>
    </dgm:pt>
    <dgm:pt modelId="{A38DFCDB-E9A5-B049-B264-FDF55FACCE67}">
      <dgm:prSet/>
      <dgm:spPr>
        <a:ln>
          <a:solidFill>
            <a:srgbClr val="06AEAA"/>
          </a:solidFill>
        </a:ln>
      </dgm:spPr>
      <dgm:t>
        <a:bodyPr/>
        <a:lstStyle/>
        <a:p>
          <a:r>
            <a:rPr lang="es-ES_tradnl" dirty="0">
              <a:latin typeface="Montserrat" pitchFamily="2" charset="77"/>
            </a:rPr>
            <a:t>No son esenciales.</a:t>
          </a:r>
          <a:endParaRPr lang="es-CO" dirty="0">
            <a:latin typeface="Montserrat" pitchFamily="2" charset="77"/>
          </a:endParaRPr>
        </a:p>
      </dgm:t>
    </dgm:pt>
    <dgm:pt modelId="{BCAE882C-AE85-9248-9745-F8C24A280E69}" type="parTrans" cxnId="{756F7821-2A9A-1A42-A2C1-3A6A06908F24}">
      <dgm:prSet/>
      <dgm:spPr/>
      <dgm:t>
        <a:bodyPr/>
        <a:lstStyle/>
        <a:p>
          <a:endParaRPr lang="es-ES">
            <a:latin typeface="Montserrat" pitchFamily="2" charset="77"/>
          </a:endParaRPr>
        </a:p>
      </dgm:t>
    </dgm:pt>
    <dgm:pt modelId="{0F52B676-1E8E-014A-8B86-950A83AE9987}" type="sibTrans" cxnId="{756F7821-2A9A-1A42-A2C1-3A6A06908F24}">
      <dgm:prSet/>
      <dgm:spPr/>
      <dgm:t>
        <a:bodyPr/>
        <a:lstStyle/>
        <a:p>
          <a:endParaRPr lang="es-ES">
            <a:latin typeface="Montserrat" pitchFamily="2" charset="77"/>
          </a:endParaRPr>
        </a:p>
      </dgm:t>
    </dgm:pt>
    <dgm:pt modelId="{D836BF19-EAE6-6543-B8B1-E9D75BA54973}">
      <dgm:prSet/>
      <dgm:spPr>
        <a:ln>
          <a:solidFill>
            <a:srgbClr val="06AEAA"/>
          </a:solidFill>
        </a:ln>
      </dgm:spPr>
      <dgm:t>
        <a:bodyPr/>
        <a:lstStyle/>
        <a:p>
          <a:r>
            <a:rPr lang="es-ES_tradnl" dirty="0">
              <a:latin typeface="Montserrat" pitchFamily="2" charset="77"/>
            </a:rPr>
            <a:t>Son un complemento útil.</a:t>
          </a:r>
          <a:endParaRPr lang="es-CO" dirty="0">
            <a:latin typeface="Montserrat" pitchFamily="2" charset="77"/>
          </a:endParaRPr>
        </a:p>
      </dgm:t>
    </dgm:pt>
    <dgm:pt modelId="{484A8CA5-DE60-114B-8402-BFE5FBF82F2A}" type="parTrans" cxnId="{A9832D18-EE38-074B-B28D-5878D91349C6}">
      <dgm:prSet/>
      <dgm:spPr/>
      <dgm:t>
        <a:bodyPr/>
        <a:lstStyle/>
        <a:p>
          <a:endParaRPr lang="es-ES">
            <a:latin typeface="Montserrat" pitchFamily="2" charset="77"/>
          </a:endParaRPr>
        </a:p>
      </dgm:t>
    </dgm:pt>
    <dgm:pt modelId="{0E8E7ED1-B3AD-6C4C-9E22-F41B0AAEC7CA}" type="sibTrans" cxnId="{A9832D18-EE38-074B-B28D-5878D91349C6}">
      <dgm:prSet/>
      <dgm:spPr/>
      <dgm:t>
        <a:bodyPr/>
        <a:lstStyle/>
        <a:p>
          <a:endParaRPr lang="es-ES">
            <a:latin typeface="Montserrat" pitchFamily="2" charset="77"/>
          </a:endParaRPr>
        </a:p>
      </dgm:t>
    </dgm:pt>
    <dgm:pt modelId="{BE5995D1-57B5-FF43-9C11-52ECFCB43061}">
      <dgm:prSet/>
      <dgm:spPr>
        <a:ln>
          <a:solidFill>
            <a:srgbClr val="06AEAA"/>
          </a:solidFill>
        </a:ln>
      </dgm:spPr>
      <dgm:t>
        <a:bodyPr/>
        <a:lstStyle/>
        <a:p>
          <a:r>
            <a:rPr lang="es-ES_tradnl" dirty="0">
              <a:latin typeface="Montserrat" pitchFamily="2" charset="77"/>
            </a:rPr>
            <a:t>Permiten seguimiento objetivo.</a:t>
          </a:r>
          <a:endParaRPr lang="es-CO" dirty="0">
            <a:latin typeface="Montserrat" pitchFamily="2" charset="77"/>
          </a:endParaRPr>
        </a:p>
      </dgm:t>
    </dgm:pt>
    <dgm:pt modelId="{510D7CDD-C55C-8440-81CF-E5CD8A6F2354}" type="parTrans" cxnId="{C4DD23DD-BA6B-CA45-A576-D9BDB46008EF}">
      <dgm:prSet/>
      <dgm:spPr/>
      <dgm:t>
        <a:bodyPr/>
        <a:lstStyle/>
        <a:p>
          <a:endParaRPr lang="es-ES">
            <a:latin typeface="Montserrat" pitchFamily="2" charset="77"/>
          </a:endParaRPr>
        </a:p>
      </dgm:t>
    </dgm:pt>
    <dgm:pt modelId="{82E0741E-5606-8641-83A0-12402F9EBD69}" type="sibTrans" cxnId="{C4DD23DD-BA6B-CA45-A576-D9BDB46008EF}">
      <dgm:prSet/>
      <dgm:spPr/>
      <dgm:t>
        <a:bodyPr/>
        <a:lstStyle/>
        <a:p>
          <a:endParaRPr lang="es-ES">
            <a:latin typeface="Montserrat" pitchFamily="2" charset="77"/>
          </a:endParaRPr>
        </a:p>
      </dgm:t>
    </dgm:pt>
    <dgm:pt modelId="{1CFEE478-FB46-2445-A53A-35EC3D4E910A}">
      <dgm:prSet/>
      <dgm:spPr>
        <a:ln>
          <a:solidFill>
            <a:srgbClr val="06AEAA"/>
          </a:solidFill>
        </a:ln>
      </dgm:spPr>
      <dgm:t>
        <a:bodyPr/>
        <a:lstStyle/>
        <a:p>
          <a:r>
            <a:rPr lang="es-ES_tradnl" dirty="0">
              <a:latin typeface="Montserrat" pitchFamily="2" charset="77"/>
            </a:rPr>
            <a:t>Ayudan con diagnóstico diferencial.</a:t>
          </a:r>
          <a:endParaRPr lang="es-CO" dirty="0">
            <a:latin typeface="Montserrat" pitchFamily="2" charset="77"/>
          </a:endParaRPr>
        </a:p>
      </dgm:t>
    </dgm:pt>
    <dgm:pt modelId="{792F5845-C218-A648-A0E5-AE21C1D5E7A0}" type="parTrans" cxnId="{54D1B9CD-99D6-7548-ABDC-4626F6D9D367}">
      <dgm:prSet/>
      <dgm:spPr/>
      <dgm:t>
        <a:bodyPr/>
        <a:lstStyle/>
        <a:p>
          <a:endParaRPr lang="es-ES">
            <a:latin typeface="Montserrat" pitchFamily="2" charset="77"/>
          </a:endParaRPr>
        </a:p>
      </dgm:t>
    </dgm:pt>
    <dgm:pt modelId="{89ADE5E9-0F1A-CB4F-BD22-3668B38A99C2}" type="sibTrans" cxnId="{54D1B9CD-99D6-7548-ABDC-4626F6D9D367}">
      <dgm:prSet/>
      <dgm:spPr/>
      <dgm:t>
        <a:bodyPr/>
        <a:lstStyle/>
        <a:p>
          <a:endParaRPr lang="es-ES">
            <a:latin typeface="Montserrat" pitchFamily="2" charset="77"/>
          </a:endParaRPr>
        </a:p>
      </dgm:t>
    </dgm:pt>
    <dgm:pt modelId="{20022349-B4B2-C741-8445-5584C183F5BA}">
      <dgm:prSet/>
      <dgm:spPr>
        <a:ln>
          <a:solidFill>
            <a:srgbClr val="06AEAA"/>
          </a:solidFill>
        </a:ln>
      </dgm:spPr>
      <dgm:t>
        <a:bodyPr/>
        <a:lstStyle/>
        <a:p>
          <a:r>
            <a:rPr lang="es-ES_tradnl" dirty="0">
              <a:latin typeface="Montserrat" pitchFamily="2" charset="77"/>
            </a:rPr>
            <a:t>Resultados no son específicos:</a:t>
          </a:r>
          <a:endParaRPr lang="es-CO" dirty="0">
            <a:latin typeface="Montserrat" pitchFamily="2" charset="77"/>
          </a:endParaRPr>
        </a:p>
      </dgm:t>
    </dgm:pt>
    <dgm:pt modelId="{FE1E4673-C509-0044-9C25-ABBD06F169F6}" type="parTrans" cxnId="{863351A0-2725-DE41-B29B-A340740D6917}">
      <dgm:prSet/>
      <dgm:spPr/>
      <dgm:t>
        <a:bodyPr/>
        <a:lstStyle/>
        <a:p>
          <a:endParaRPr lang="es-ES">
            <a:latin typeface="Montserrat" pitchFamily="2" charset="77"/>
          </a:endParaRPr>
        </a:p>
      </dgm:t>
    </dgm:pt>
    <dgm:pt modelId="{515CBE5F-BC86-1542-9ADD-C8FFB8537081}" type="sibTrans" cxnId="{863351A0-2725-DE41-B29B-A340740D6917}">
      <dgm:prSet/>
      <dgm:spPr/>
      <dgm:t>
        <a:bodyPr/>
        <a:lstStyle/>
        <a:p>
          <a:endParaRPr lang="es-ES">
            <a:latin typeface="Montserrat" pitchFamily="2" charset="77"/>
          </a:endParaRPr>
        </a:p>
      </dgm:t>
    </dgm:pt>
    <dgm:pt modelId="{9EAEB39A-9615-6141-8B2E-54526E499FD0}">
      <dgm:prSet custT="1"/>
      <dgm:spPr/>
      <dgm:t>
        <a:bodyPr/>
        <a:lstStyle/>
        <a:p>
          <a:pPr>
            <a:lnSpc>
              <a:spcPct val="100000"/>
            </a:lnSpc>
            <a:buClr>
              <a:srgbClr val="142B48"/>
            </a:buClr>
          </a:pPr>
          <a:r>
            <a:rPr lang="es-ES_tradnl" sz="1600" dirty="0">
              <a:solidFill>
                <a:srgbClr val="142B48"/>
              </a:solidFill>
              <a:latin typeface="Montserrat" pitchFamily="2" charset="77"/>
            </a:rPr>
            <a:t>Impulsividad/ inatención de ≠ origen.</a:t>
          </a:r>
          <a:endParaRPr lang="es-CO" sz="1600" dirty="0">
            <a:solidFill>
              <a:srgbClr val="142B48"/>
            </a:solidFill>
            <a:latin typeface="Montserrat" pitchFamily="2" charset="77"/>
          </a:endParaRPr>
        </a:p>
      </dgm:t>
    </dgm:pt>
    <dgm:pt modelId="{F828A0CC-47B0-CB47-9099-299E81666DEB}" type="parTrans" cxnId="{759B37C8-8D45-C449-A62C-8A6B20903F4B}">
      <dgm:prSet/>
      <dgm:spPr/>
      <dgm:t>
        <a:bodyPr/>
        <a:lstStyle/>
        <a:p>
          <a:endParaRPr lang="es-ES">
            <a:latin typeface="Montserrat" pitchFamily="2" charset="77"/>
          </a:endParaRPr>
        </a:p>
      </dgm:t>
    </dgm:pt>
    <dgm:pt modelId="{3A92FF1D-7673-2E4A-9268-68B40A24E72F}" type="sibTrans" cxnId="{759B37C8-8D45-C449-A62C-8A6B20903F4B}">
      <dgm:prSet/>
      <dgm:spPr/>
      <dgm:t>
        <a:bodyPr/>
        <a:lstStyle/>
        <a:p>
          <a:endParaRPr lang="es-ES">
            <a:latin typeface="Montserrat" pitchFamily="2" charset="77"/>
          </a:endParaRPr>
        </a:p>
      </dgm:t>
    </dgm:pt>
    <dgm:pt modelId="{B3A3AF65-FE61-E844-9861-93213D290DBE}" type="pres">
      <dgm:prSet presAssocID="{86A9143A-DB88-324B-B1EC-849DACCAFDD1}" presName="linear" presStyleCnt="0">
        <dgm:presLayoutVars>
          <dgm:animLvl val="lvl"/>
          <dgm:resizeHandles val="exact"/>
        </dgm:presLayoutVars>
      </dgm:prSet>
      <dgm:spPr/>
    </dgm:pt>
    <dgm:pt modelId="{3D02C48D-FB8D-F349-9A26-09CD6750ED11}" type="pres">
      <dgm:prSet presAssocID="{A38DFCDB-E9A5-B049-B264-FDF55FACCE67}" presName="parentText" presStyleLbl="node1" presStyleIdx="0" presStyleCnt="5">
        <dgm:presLayoutVars>
          <dgm:chMax val="0"/>
          <dgm:bulletEnabled val="1"/>
        </dgm:presLayoutVars>
      </dgm:prSet>
      <dgm:spPr/>
    </dgm:pt>
    <dgm:pt modelId="{DF2798A4-8749-0D4D-B362-52603F715245}" type="pres">
      <dgm:prSet presAssocID="{0F52B676-1E8E-014A-8B86-950A83AE9987}" presName="spacer" presStyleCnt="0"/>
      <dgm:spPr/>
    </dgm:pt>
    <dgm:pt modelId="{6C98A6F7-A47E-4249-9F43-EC9DC2697A36}" type="pres">
      <dgm:prSet presAssocID="{D836BF19-EAE6-6543-B8B1-E9D75BA54973}" presName="parentText" presStyleLbl="node1" presStyleIdx="1" presStyleCnt="5">
        <dgm:presLayoutVars>
          <dgm:chMax val="0"/>
          <dgm:bulletEnabled val="1"/>
        </dgm:presLayoutVars>
      </dgm:prSet>
      <dgm:spPr/>
    </dgm:pt>
    <dgm:pt modelId="{7390C464-8410-D742-8982-8AF437FF1066}" type="pres">
      <dgm:prSet presAssocID="{0E8E7ED1-B3AD-6C4C-9E22-F41B0AAEC7CA}" presName="spacer" presStyleCnt="0"/>
      <dgm:spPr/>
    </dgm:pt>
    <dgm:pt modelId="{E169E337-C051-C544-8B98-BEA7514F1A83}" type="pres">
      <dgm:prSet presAssocID="{BE5995D1-57B5-FF43-9C11-52ECFCB43061}" presName="parentText" presStyleLbl="node1" presStyleIdx="2" presStyleCnt="5">
        <dgm:presLayoutVars>
          <dgm:chMax val="0"/>
          <dgm:bulletEnabled val="1"/>
        </dgm:presLayoutVars>
      </dgm:prSet>
      <dgm:spPr/>
    </dgm:pt>
    <dgm:pt modelId="{D9605856-27AC-B64E-B5C6-601BB9B154A6}" type="pres">
      <dgm:prSet presAssocID="{82E0741E-5606-8641-83A0-12402F9EBD69}" presName="spacer" presStyleCnt="0"/>
      <dgm:spPr/>
    </dgm:pt>
    <dgm:pt modelId="{C5514830-3098-2B4E-84C4-71B408FAC9D6}" type="pres">
      <dgm:prSet presAssocID="{1CFEE478-FB46-2445-A53A-35EC3D4E910A}" presName="parentText" presStyleLbl="node1" presStyleIdx="3" presStyleCnt="5">
        <dgm:presLayoutVars>
          <dgm:chMax val="0"/>
          <dgm:bulletEnabled val="1"/>
        </dgm:presLayoutVars>
      </dgm:prSet>
      <dgm:spPr/>
    </dgm:pt>
    <dgm:pt modelId="{A1519DA5-7F8E-A84C-919E-F5CD8C20C174}" type="pres">
      <dgm:prSet presAssocID="{89ADE5E9-0F1A-CB4F-BD22-3668B38A99C2}" presName="spacer" presStyleCnt="0"/>
      <dgm:spPr/>
    </dgm:pt>
    <dgm:pt modelId="{C6C86D4C-B9E1-A841-8888-4B18B9F96F01}" type="pres">
      <dgm:prSet presAssocID="{20022349-B4B2-C741-8445-5584C183F5BA}" presName="parentText" presStyleLbl="node1" presStyleIdx="4" presStyleCnt="5">
        <dgm:presLayoutVars>
          <dgm:chMax val="0"/>
          <dgm:bulletEnabled val="1"/>
        </dgm:presLayoutVars>
      </dgm:prSet>
      <dgm:spPr/>
    </dgm:pt>
    <dgm:pt modelId="{A76BD247-A4A0-C243-B603-B364ABD67006}" type="pres">
      <dgm:prSet presAssocID="{20022349-B4B2-C741-8445-5584C183F5BA}" presName="childText" presStyleLbl="revTx" presStyleIdx="0" presStyleCnt="1">
        <dgm:presLayoutVars>
          <dgm:bulletEnabled val="1"/>
        </dgm:presLayoutVars>
      </dgm:prSet>
      <dgm:spPr/>
    </dgm:pt>
  </dgm:ptLst>
  <dgm:cxnLst>
    <dgm:cxn modelId="{086D1B16-537F-C543-AD4E-10BFA5C048B8}" type="presOf" srcId="{20022349-B4B2-C741-8445-5584C183F5BA}" destId="{C6C86D4C-B9E1-A841-8888-4B18B9F96F01}" srcOrd="0" destOrd="0" presId="urn:microsoft.com/office/officeart/2005/8/layout/vList2"/>
    <dgm:cxn modelId="{A9832D18-EE38-074B-B28D-5878D91349C6}" srcId="{86A9143A-DB88-324B-B1EC-849DACCAFDD1}" destId="{D836BF19-EAE6-6543-B8B1-E9D75BA54973}" srcOrd="1" destOrd="0" parTransId="{484A8CA5-DE60-114B-8402-BFE5FBF82F2A}" sibTransId="{0E8E7ED1-B3AD-6C4C-9E22-F41B0AAEC7CA}"/>
    <dgm:cxn modelId="{756F7821-2A9A-1A42-A2C1-3A6A06908F24}" srcId="{86A9143A-DB88-324B-B1EC-849DACCAFDD1}" destId="{A38DFCDB-E9A5-B049-B264-FDF55FACCE67}" srcOrd="0" destOrd="0" parTransId="{BCAE882C-AE85-9248-9745-F8C24A280E69}" sibTransId="{0F52B676-1E8E-014A-8B86-950A83AE9987}"/>
    <dgm:cxn modelId="{BEA3DF3C-33AC-A942-BDED-94685E05CAD9}" type="presOf" srcId="{9EAEB39A-9615-6141-8B2E-54526E499FD0}" destId="{A76BD247-A4A0-C243-B603-B364ABD67006}" srcOrd="0" destOrd="0" presId="urn:microsoft.com/office/officeart/2005/8/layout/vList2"/>
    <dgm:cxn modelId="{3E8B0B9A-842E-E641-9B1B-A32B50BF8591}" type="presOf" srcId="{BE5995D1-57B5-FF43-9C11-52ECFCB43061}" destId="{E169E337-C051-C544-8B98-BEA7514F1A83}" srcOrd="0" destOrd="0" presId="urn:microsoft.com/office/officeart/2005/8/layout/vList2"/>
    <dgm:cxn modelId="{863351A0-2725-DE41-B29B-A340740D6917}" srcId="{86A9143A-DB88-324B-B1EC-849DACCAFDD1}" destId="{20022349-B4B2-C741-8445-5584C183F5BA}" srcOrd="4" destOrd="0" parTransId="{FE1E4673-C509-0044-9C25-ABBD06F169F6}" sibTransId="{515CBE5F-BC86-1542-9ADD-C8FFB8537081}"/>
    <dgm:cxn modelId="{D9579FB7-36E1-794D-B1C8-6378729F279D}" type="presOf" srcId="{1CFEE478-FB46-2445-A53A-35EC3D4E910A}" destId="{C5514830-3098-2B4E-84C4-71B408FAC9D6}" srcOrd="0" destOrd="0" presId="urn:microsoft.com/office/officeart/2005/8/layout/vList2"/>
    <dgm:cxn modelId="{759B37C8-8D45-C449-A62C-8A6B20903F4B}" srcId="{20022349-B4B2-C741-8445-5584C183F5BA}" destId="{9EAEB39A-9615-6141-8B2E-54526E499FD0}" srcOrd="0" destOrd="0" parTransId="{F828A0CC-47B0-CB47-9099-299E81666DEB}" sibTransId="{3A92FF1D-7673-2E4A-9268-68B40A24E72F}"/>
    <dgm:cxn modelId="{DCF090C8-9F03-4D4E-A4AA-16C67AD29411}" type="presOf" srcId="{D836BF19-EAE6-6543-B8B1-E9D75BA54973}" destId="{6C98A6F7-A47E-4249-9F43-EC9DC2697A36}" srcOrd="0" destOrd="0" presId="urn:microsoft.com/office/officeart/2005/8/layout/vList2"/>
    <dgm:cxn modelId="{54D1B9CD-99D6-7548-ABDC-4626F6D9D367}" srcId="{86A9143A-DB88-324B-B1EC-849DACCAFDD1}" destId="{1CFEE478-FB46-2445-A53A-35EC3D4E910A}" srcOrd="3" destOrd="0" parTransId="{792F5845-C218-A648-A0E5-AE21C1D5E7A0}" sibTransId="{89ADE5E9-0F1A-CB4F-BD22-3668B38A99C2}"/>
    <dgm:cxn modelId="{C4DD23DD-BA6B-CA45-A576-D9BDB46008EF}" srcId="{86A9143A-DB88-324B-B1EC-849DACCAFDD1}" destId="{BE5995D1-57B5-FF43-9C11-52ECFCB43061}" srcOrd="2" destOrd="0" parTransId="{510D7CDD-C55C-8440-81CF-E5CD8A6F2354}" sibTransId="{82E0741E-5606-8641-83A0-12402F9EBD69}"/>
    <dgm:cxn modelId="{2F7C08F9-4CCC-6749-AB73-BD24ED6F0459}" type="presOf" srcId="{A38DFCDB-E9A5-B049-B264-FDF55FACCE67}" destId="{3D02C48D-FB8D-F349-9A26-09CD6750ED11}" srcOrd="0" destOrd="0" presId="urn:microsoft.com/office/officeart/2005/8/layout/vList2"/>
    <dgm:cxn modelId="{3742BAFF-B5F9-C848-B529-C665BB4C72E4}" type="presOf" srcId="{86A9143A-DB88-324B-B1EC-849DACCAFDD1}" destId="{B3A3AF65-FE61-E844-9861-93213D290DBE}" srcOrd="0" destOrd="0" presId="urn:microsoft.com/office/officeart/2005/8/layout/vList2"/>
    <dgm:cxn modelId="{F2D578E9-CC2E-944D-AAC7-8F5568729E8D}" type="presParOf" srcId="{B3A3AF65-FE61-E844-9861-93213D290DBE}" destId="{3D02C48D-FB8D-F349-9A26-09CD6750ED11}" srcOrd="0" destOrd="0" presId="urn:microsoft.com/office/officeart/2005/8/layout/vList2"/>
    <dgm:cxn modelId="{0A64691F-B10C-6640-B885-18248219A7DC}" type="presParOf" srcId="{B3A3AF65-FE61-E844-9861-93213D290DBE}" destId="{DF2798A4-8749-0D4D-B362-52603F715245}" srcOrd="1" destOrd="0" presId="urn:microsoft.com/office/officeart/2005/8/layout/vList2"/>
    <dgm:cxn modelId="{39CBC88C-4CA6-8F44-871D-AAB09D07BDE6}" type="presParOf" srcId="{B3A3AF65-FE61-E844-9861-93213D290DBE}" destId="{6C98A6F7-A47E-4249-9F43-EC9DC2697A36}" srcOrd="2" destOrd="0" presId="urn:microsoft.com/office/officeart/2005/8/layout/vList2"/>
    <dgm:cxn modelId="{80C6823D-8312-094F-8DE2-87DDE0BC892F}" type="presParOf" srcId="{B3A3AF65-FE61-E844-9861-93213D290DBE}" destId="{7390C464-8410-D742-8982-8AF437FF1066}" srcOrd="3" destOrd="0" presId="urn:microsoft.com/office/officeart/2005/8/layout/vList2"/>
    <dgm:cxn modelId="{6B2499A1-2F26-EF44-9860-106B3E97B83D}" type="presParOf" srcId="{B3A3AF65-FE61-E844-9861-93213D290DBE}" destId="{E169E337-C051-C544-8B98-BEA7514F1A83}" srcOrd="4" destOrd="0" presId="urn:microsoft.com/office/officeart/2005/8/layout/vList2"/>
    <dgm:cxn modelId="{12B52E9B-CC27-1148-9B45-C1DE46E786AB}" type="presParOf" srcId="{B3A3AF65-FE61-E844-9861-93213D290DBE}" destId="{D9605856-27AC-B64E-B5C6-601BB9B154A6}" srcOrd="5" destOrd="0" presId="urn:microsoft.com/office/officeart/2005/8/layout/vList2"/>
    <dgm:cxn modelId="{68DD79CD-79DE-D94B-9246-EA13B27DF569}" type="presParOf" srcId="{B3A3AF65-FE61-E844-9861-93213D290DBE}" destId="{C5514830-3098-2B4E-84C4-71B408FAC9D6}" srcOrd="6" destOrd="0" presId="urn:microsoft.com/office/officeart/2005/8/layout/vList2"/>
    <dgm:cxn modelId="{F35AC475-409C-B342-AA1C-42B43E7EAC06}" type="presParOf" srcId="{B3A3AF65-FE61-E844-9861-93213D290DBE}" destId="{A1519DA5-7F8E-A84C-919E-F5CD8C20C174}" srcOrd="7" destOrd="0" presId="urn:microsoft.com/office/officeart/2005/8/layout/vList2"/>
    <dgm:cxn modelId="{0D1D15E3-7E4E-3344-9B38-64F3AC8A0B66}" type="presParOf" srcId="{B3A3AF65-FE61-E844-9861-93213D290DBE}" destId="{C6C86D4C-B9E1-A841-8888-4B18B9F96F01}" srcOrd="8" destOrd="0" presId="urn:microsoft.com/office/officeart/2005/8/layout/vList2"/>
    <dgm:cxn modelId="{8F2ADB88-DEE8-6640-94CF-EA9DCE548808}" type="presParOf" srcId="{B3A3AF65-FE61-E844-9861-93213D290DBE}" destId="{A76BD247-A4A0-C243-B603-B364ABD67006}" srcOrd="9"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FBE2F7A-BDA5-894B-A3C8-538471BF95D4}" type="doc">
      <dgm:prSet loTypeId="urn:microsoft.com/office/officeart/2005/8/layout/vList2" loCatId="list" qsTypeId="urn:microsoft.com/office/officeart/2005/8/quickstyle/simple1" qsCatId="simple" csTypeId="urn:microsoft.com/office/officeart/2005/8/colors/accent5_4" csCatId="accent5" phldr="1"/>
      <dgm:spPr/>
      <dgm:t>
        <a:bodyPr/>
        <a:lstStyle/>
        <a:p>
          <a:endParaRPr lang="es-ES"/>
        </a:p>
      </dgm:t>
    </dgm:pt>
    <dgm:pt modelId="{E0A2F1D2-726E-8147-9F6D-663B2E4B4B8A}">
      <dgm:prSet/>
      <dgm:spPr>
        <a:solidFill>
          <a:srgbClr val="142B48"/>
        </a:solidFill>
      </dgm:spPr>
      <dgm:t>
        <a:bodyPr/>
        <a:lstStyle/>
        <a:p>
          <a:r>
            <a:rPr lang="es-ES_tradnl" dirty="0">
              <a:latin typeface="Montserrat" pitchFamily="2" charset="77"/>
            </a:rPr>
            <a:t>Frecuente sub-reporte de dificultades.</a:t>
          </a:r>
          <a:endParaRPr lang="es-CO" dirty="0">
            <a:latin typeface="Montserrat" pitchFamily="2" charset="77"/>
          </a:endParaRPr>
        </a:p>
      </dgm:t>
    </dgm:pt>
    <dgm:pt modelId="{C6F304EB-1C34-3849-B59E-877898CA9857}" type="parTrans" cxnId="{F04A03DB-B8BA-EA48-A0F4-EE4F201F943C}">
      <dgm:prSet/>
      <dgm:spPr/>
      <dgm:t>
        <a:bodyPr/>
        <a:lstStyle/>
        <a:p>
          <a:endParaRPr lang="es-ES">
            <a:latin typeface="Montserrat" pitchFamily="2" charset="77"/>
          </a:endParaRPr>
        </a:p>
      </dgm:t>
    </dgm:pt>
    <dgm:pt modelId="{272B4433-92DC-A042-9442-28259A400B11}" type="sibTrans" cxnId="{F04A03DB-B8BA-EA48-A0F4-EE4F201F943C}">
      <dgm:prSet/>
      <dgm:spPr/>
      <dgm:t>
        <a:bodyPr/>
        <a:lstStyle/>
        <a:p>
          <a:endParaRPr lang="es-ES">
            <a:latin typeface="Montserrat" pitchFamily="2" charset="77"/>
          </a:endParaRPr>
        </a:p>
      </dgm:t>
    </dgm:pt>
    <dgm:pt modelId="{AF17D758-D45A-0C46-8C4B-C878025E489D}">
      <dgm:prSet/>
      <dgm:spPr>
        <a:solidFill>
          <a:srgbClr val="06AEAA"/>
        </a:solidFill>
      </dgm:spPr>
      <dgm:t>
        <a:bodyPr/>
        <a:lstStyle/>
        <a:p>
          <a:r>
            <a:rPr lang="es-ES_tradnl" dirty="0">
              <a:latin typeface="Montserrat" pitchFamily="2" charset="77"/>
            </a:rPr>
            <a:t>Entrevista con personas cercanas:</a:t>
          </a:r>
          <a:endParaRPr lang="es-CO" dirty="0">
            <a:latin typeface="Montserrat" pitchFamily="2" charset="77"/>
          </a:endParaRPr>
        </a:p>
      </dgm:t>
    </dgm:pt>
    <dgm:pt modelId="{7D2DC359-1C67-F646-985C-9BC308D91039}" type="parTrans" cxnId="{A32F2684-1629-1840-A7A4-67F5BCEC7058}">
      <dgm:prSet/>
      <dgm:spPr/>
      <dgm:t>
        <a:bodyPr/>
        <a:lstStyle/>
        <a:p>
          <a:endParaRPr lang="es-ES">
            <a:latin typeface="Montserrat" pitchFamily="2" charset="77"/>
          </a:endParaRPr>
        </a:p>
      </dgm:t>
    </dgm:pt>
    <dgm:pt modelId="{2E3A8F66-FF58-9A49-A860-10B13A2C2652}" type="sibTrans" cxnId="{A32F2684-1629-1840-A7A4-67F5BCEC7058}">
      <dgm:prSet/>
      <dgm:spPr/>
      <dgm:t>
        <a:bodyPr/>
        <a:lstStyle/>
        <a:p>
          <a:endParaRPr lang="es-ES">
            <a:latin typeface="Montserrat" pitchFamily="2" charset="77"/>
          </a:endParaRPr>
        </a:p>
      </dgm:t>
    </dgm:pt>
    <dgm:pt modelId="{C76A0399-E302-E641-B9B7-0AFA02FF2DA4}">
      <dgm:prSet/>
      <dgm:spPr/>
      <dgm:t>
        <a:bodyPr/>
        <a:lstStyle/>
        <a:p>
          <a:pPr>
            <a:buClr>
              <a:srgbClr val="142B48"/>
            </a:buClr>
          </a:pPr>
          <a:r>
            <a:rPr lang="es-ES_tradnl" dirty="0">
              <a:solidFill>
                <a:srgbClr val="142B48"/>
              </a:solidFill>
              <a:latin typeface="Montserrat" pitchFamily="2" charset="77"/>
            </a:rPr>
            <a:t>Duplica porcentaje de diagnósticos.</a:t>
          </a:r>
          <a:endParaRPr lang="es-CO" dirty="0">
            <a:solidFill>
              <a:srgbClr val="142B48"/>
            </a:solidFill>
            <a:latin typeface="Montserrat" pitchFamily="2" charset="77"/>
          </a:endParaRPr>
        </a:p>
      </dgm:t>
    </dgm:pt>
    <dgm:pt modelId="{5CBB331A-859F-8347-B629-FCCFFAF0ECC0}" type="parTrans" cxnId="{D1FB7EDF-2C4C-214C-8AE1-D8D1A88517F0}">
      <dgm:prSet/>
      <dgm:spPr/>
      <dgm:t>
        <a:bodyPr/>
        <a:lstStyle/>
        <a:p>
          <a:endParaRPr lang="es-ES">
            <a:latin typeface="Montserrat" pitchFamily="2" charset="77"/>
          </a:endParaRPr>
        </a:p>
      </dgm:t>
    </dgm:pt>
    <dgm:pt modelId="{8A08021D-14D4-3040-B355-4795FF99298C}" type="sibTrans" cxnId="{D1FB7EDF-2C4C-214C-8AE1-D8D1A88517F0}">
      <dgm:prSet/>
      <dgm:spPr/>
      <dgm:t>
        <a:bodyPr/>
        <a:lstStyle/>
        <a:p>
          <a:endParaRPr lang="es-ES">
            <a:latin typeface="Montserrat" pitchFamily="2" charset="77"/>
          </a:endParaRPr>
        </a:p>
      </dgm:t>
    </dgm:pt>
    <dgm:pt modelId="{92674C3C-5219-FA46-B4E4-231809DBBF6D}">
      <dgm:prSet/>
      <dgm:spPr>
        <a:solidFill>
          <a:srgbClr val="142B48"/>
        </a:solidFill>
      </dgm:spPr>
      <dgm:t>
        <a:bodyPr/>
        <a:lstStyle/>
        <a:p>
          <a:r>
            <a:rPr lang="es-ES_tradnl" dirty="0">
              <a:solidFill>
                <a:schemeClr val="bg1"/>
              </a:solidFill>
              <a:latin typeface="Montserrat" pitchFamily="2" charset="77"/>
            </a:rPr>
            <a:t>Verificar si TDAH en infancia </a:t>
          </a:r>
          <a:r>
            <a:rPr lang="es-ES_tradnl" dirty="0">
              <a:solidFill>
                <a:schemeClr val="bg1"/>
              </a:solidFill>
              <a:latin typeface="Montserrat" pitchFamily="2" charset="77"/>
              <a:sym typeface="Wingdings" pitchFamily="2" charset="2"/>
            </a:rPr>
            <a:t> </a:t>
          </a:r>
          <a:r>
            <a:rPr lang="es-ES_tradnl" dirty="0">
              <a:solidFill>
                <a:schemeClr val="bg1"/>
              </a:solidFill>
              <a:latin typeface="Montserrat" pitchFamily="2" charset="77"/>
            </a:rPr>
            <a:t>familia.</a:t>
          </a:r>
          <a:endParaRPr lang="es-CO" dirty="0">
            <a:solidFill>
              <a:schemeClr val="bg1"/>
            </a:solidFill>
            <a:latin typeface="Montserrat" pitchFamily="2" charset="77"/>
          </a:endParaRPr>
        </a:p>
      </dgm:t>
    </dgm:pt>
    <dgm:pt modelId="{366ED989-11C0-D740-8318-3033BD014875}" type="parTrans" cxnId="{FBE6572A-752B-2F4E-8CA7-B8B8342AD45B}">
      <dgm:prSet/>
      <dgm:spPr/>
      <dgm:t>
        <a:bodyPr/>
        <a:lstStyle/>
        <a:p>
          <a:endParaRPr lang="es-ES">
            <a:latin typeface="Montserrat" pitchFamily="2" charset="77"/>
          </a:endParaRPr>
        </a:p>
      </dgm:t>
    </dgm:pt>
    <dgm:pt modelId="{406B1679-0B0B-3F46-BA21-21AD3F5E2C4B}" type="sibTrans" cxnId="{FBE6572A-752B-2F4E-8CA7-B8B8342AD45B}">
      <dgm:prSet/>
      <dgm:spPr/>
      <dgm:t>
        <a:bodyPr/>
        <a:lstStyle/>
        <a:p>
          <a:endParaRPr lang="es-ES">
            <a:latin typeface="Montserrat" pitchFamily="2" charset="77"/>
          </a:endParaRPr>
        </a:p>
      </dgm:t>
    </dgm:pt>
    <dgm:pt modelId="{2C2F3738-4BB4-DE4D-AA45-961BD5031852}">
      <dgm:prSet/>
      <dgm:spPr>
        <a:solidFill>
          <a:srgbClr val="06AEAA"/>
        </a:solidFill>
      </dgm:spPr>
      <dgm:t>
        <a:bodyPr/>
        <a:lstStyle/>
        <a:p>
          <a:r>
            <a:rPr lang="es-ES_tradnl" dirty="0">
              <a:latin typeface="Montserrat" pitchFamily="2" charset="77"/>
            </a:rPr>
            <a:t>Verificar síntomas actuales </a:t>
          </a:r>
          <a:r>
            <a:rPr lang="es-ES_tradnl" dirty="0">
              <a:latin typeface="Montserrat" pitchFamily="2" charset="77"/>
              <a:sym typeface="Wingdings" pitchFamily="2" charset="2"/>
            </a:rPr>
            <a:t> criterios.</a:t>
          </a:r>
          <a:endParaRPr lang="es-CO" dirty="0">
            <a:latin typeface="Montserrat" pitchFamily="2" charset="77"/>
          </a:endParaRPr>
        </a:p>
      </dgm:t>
    </dgm:pt>
    <dgm:pt modelId="{C30A73E6-94F9-8142-B86F-F3DF2528FE85}" type="parTrans" cxnId="{B2FA1E30-3EA4-9C4F-ACE4-39C8A95EE888}">
      <dgm:prSet/>
      <dgm:spPr/>
      <dgm:t>
        <a:bodyPr/>
        <a:lstStyle/>
        <a:p>
          <a:endParaRPr lang="es-ES">
            <a:latin typeface="Montserrat" pitchFamily="2" charset="77"/>
          </a:endParaRPr>
        </a:p>
      </dgm:t>
    </dgm:pt>
    <dgm:pt modelId="{7E25493A-01F3-BA49-85C3-C4667D0A6CB2}" type="sibTrans" cxnId="{B2FA1E30-3EA4-9C4F-ACE4-39C8A95EE888}">
      <dgm:prSet/>
      <dgm:spPr/>
      <dgm:t>
        <a:bodyPr/>
        <a:lstStyle/>
        <a:p>
          <a:endParaRPr lang="es-ES">
            <a:latin typeface="Montserrat" pitchFamily="2" charset="77"/>
          </a:endParaRPr>
        </a:p>
      </dgm:t>
    </dgm:pt>
    <dgm:pt modelId="{27FA5566-A962-D64D-945A-ABAF43A60F58}" type="pres">
      <dgm:prSet presAssocID="{5FBE2F7A-BDA5-894B-A3C8-538471BF95D4}" presName="linear" presStyleCnt="0">
        <dgm:presLayoutVars>
          <dgm:animLvl val="lvl"/>
          <dgm:resizeHandles val="exact"/>
        </dgm:presLayoutVars>
      </dgm:prSet>
      <dgm:spPr/>
    </dgm:pt>
    <dgm:pt modelId="{F0994BA1-7750-034E-A295-3126782653A8}" type="pres">
      <dgm:prSet presAssocID="{E0A2F1D2-726E-8147-9F6D-663B2E4B4B8A}" presName="parentText" presStyleLbl="node1" presStyleIdx="0" presStyleCnt="4">
        <dgm:presLayoutVars>
          <dgm:chMax val="0"/>
          <dgm:bulletEnabled val="1"/>
        </dgm:presLayoutVars>
      </dgm:prSet>
      <dgm:spPr/>
    </dgm:pt>
    <dgm:pt modelId="{10919C5C-C891-4840-BC6A-2546252DCB5C}" type="pres">
      <dgm:prSet presAssocID="{272B4433-92DC-A042-9442-28259A400B11}" presName="spacer" presStyleCnt="0"/>
      <dgm:spPr/>
    </dgm:pt>
    <dgm:pt modelId="{0E9CDBED-D8AE-CF43-BD85-9D3BE17A5800}" type="pres">
      <dgm:prSet presAssocID="{AF17D758-D45A-0C46-8C4B-C878025E489D}" presName="parentText" presStyleLbl="node1" presStyleIdx="1" presStyleCnt="4">
        <dgm:presLayoutVars>
          <dgm:chMax val="0"/>
          <dgm:bulletEnabled val="1"/>
        </dgm:presLayoutVars>
      </dgm:prSet>
      <dgm:spPr/>
    </dgm:pt>
    <dgm:pt modelId="{55C74023-5AD7-874B-87FB-1557E6CC6C25}" type="pres">
      <dgm:prSet presAssocID="{AF17D758-D45A-0C46-8C4B-C878025E489D}" presName="childText" presStyleLbl="revTx" presStyleIdx="0" presStyleCnt="1">
        <dgm:presLayoutVars>
          <dgm:bulletEnabled val="1"/>
        </dgm:presLayoutVars>
      </dgm:prSet>
      <dgm:spPr/>
    </dgm:pt>
    <dgm:pt modelId="{4FCABE86-549D-4C4D-9D7E-31998288CCBF}" type="pres">
      <dgm:prSet presAssocID="{92674C3C-5219-FA46-B4E4-231809DBBF6D}" presName="parentText" presStyleLbl="node1" presStyleIdx="2" presStyleCnt="4">
        <dgm:presLayoutVars>
          <dgm:chMax val="0"/>
          <dgm:bulletEnabled val="1"/>
        </dgm:presLayoutVars>
      </dgm:prSet>
      <dgm:spPr/>
    </dgm:pt>
    <dgm:pt modelId="{C30C3295-2184-0A44-ADBA-26F17F974058}" type="pres">
      <dgm:prSet presAssocID="{406B1679-0B0B-3F46-BA21-21AD3F5E2C4B}" presName="spacer" presStyleCnt="0"/>
      <dgm:spPr/>
    </dgm:pt>
    <dgm:pt modelId="{5686AD27-8A5C-0348-9D55-E6270EF16B23}" type="pres">
      <dgm:prSet presAssocID="{2C2F3738-4BB4-DE4D-AA45-961BD5031852}" presName="parentText" presStyleLbl="node1" presStyleIdx="3" presStyleCnt="4">
        <dgm:presLayoutVars>
          <dgm:chMax val="0"/>
          <dgm:bulletEnabled val="1"/>
        </dgm:presLayoutVars>
      </dgm:prSet>
      <dgm:spPr/>
    </dgm:pt>
  </dgm:ptLst>
  <dgm:cxnLst>
    <dgm:cxn modelId="{FBE6572A-752B-2F4E-8CA7-B8B8342AD45B}" srcId="{5FBE2F7A-BDA5-894B-A3C8-538471BF95D4}" destId="{92674C3C-5219-FA46-B4E4-231809DBBF6D}" srcOrd="2" destOrd="0" parTransId="{366ED989-11C0-D740-8318-3033BD014875}" sibTransId="{406B1679-0B0B-3F46-BA21-21AD3F5E2C4B}"/>
    <dgm:cxn modelId="{B2FA1E30-3EA4-9C4F-ACE4-39C8A95EE888}" srcId="{5FBE2F7A-BDA5-894B-A3C8-538471BF95D4}" destId="{2C2F3738-4BB4-DE4D-AA45-961BD5031852}" srcOrd="3" destOrd="0" parTransId="{C30A73E6-94F9-8142-B86F-F3DF2528FE85}" sibTransId="{7E25493A-01F3-BA49-85C3-C4667D0A6CB2}"/>
    <dgm:cxn modelId="{C4E4A75E-502E-0D47-9C4A-85AB42CE2625}" type="presOf" srcId="{2C2F3738-4BB4-DE4D-AA45-961BD5031852}" destId="{5686AD27-8A5C-0348-9D55-E6270EF16B23}" srcOrd="0" destOrd="0" presId="urn:microsoft.com/office/officeart/2005/8/layout/vList2"/>
    <dgm:cxn modelId="{30D3D957-F30E-FB49-9DFE-280E8ECD4D93}" type="presOf" srcId="{E0A2F1D2-726E-8147-9F6D-663B2E4B4B8A}" destId="{F0994BA1-7750-034E-A295-3126782653A8}" srcOrd="0" destOrd="0" presId="urn:microsoft.com/office/officeart/2005/8/layout/vList2"/>
    <dgm:cxn modelId="{40FB6E7B-9693-864D-A802-911A24B22606}" type="presOf" srcId="{92674C3C-5219-FA46-B4E4-231809DBBF6D}" destId="{4FCABE86-549D-4C4D-9D7E-31998288CCBF}" srcOrd="0" destOrd="0" presId="urn:microsoft.com/office/officeart/2005/8/layout/vList2"/>
    <dgm:cxn modelId="{A32F2684-1629-1840-A7A4-67F5BCEC7058}" srcId="{5FBE2F7A-BDA5-894B-A3C8-538471BF95D4}" destId="{AF17D758-D45A-0C46-8C4B-C878025E489D}" srcOrd="1" destOrd="0" parTransId="{7D2DC359-1C67-F646-985C-9BC308D91039}" sibTransId="{2E3A8F66-FF58-9A49-A860-10B13A2C2652}"/>
    <dgm:cxn modelId="{0DCCBE9E-2C2F-CF43-8423-51EB0CAB66AB}" type="presOf" srcId="{5FBE2F7A-BDA5-894B-A3C8-538471BF95D4}" destId="{27FA5566-A962-D64D-945A-ABAF43A60F58}" srcOrd="0" destOrd="0" presId="urn:microsoft.com/office/officeart/2005/8/layout/vList2"/>
    <dgm:cxn modelId="{004B3EBD-FB2F-624A-8FB1-F741A92E1E9D}" type="presOf" srcId="{AF17D758-D45A-0C46-8C4B-C878025E489D}" destId="{0E9CDBED-D8AE-CF43-BD85-9D3BE17A5800}" srcOrd="0" destOrd="0" presId="urn:microsoft.com/office/officeart/2005/8/layout/vList2"/>
    <dgm:cxn modelId="{F04A03DB-B8BA-EA48-A0F4-EE4F201F943C}" srcId="{5FBE2F7A-BDA5-894B-A3C8-538471BF95D4}" destId="{E0A2F1D2-726E-8147-9F6D-663B2E4B4B8A}" srcOrd="0" destOrd="0" parTransId="{C6F304EB-1C34-3849-B59E-877898CA9857}" sibTransId="{272B4433-92DC-A042-9442-28259A400B11}"/>
    <dgm:cxn modelId="{D1FB7EDF-2C4C-214C-8AE1-D8D1A88517F0}" srcId="{AF17D758-D45A-0C46-8C4B-C878025E489D}" destId="{C76A0399-E302-E641-B9B7-0AFA02FF2DA4}" srcOrd="0" destOrd="0" parTransId="{5CBB331A-859F-8347-B629-FCCFFAF0ECC0}" sibTransId="{8A08021D-14D4-3040-B355-4795FF99298C}"/>
    <dgm:cxn modelId="{78FFD1E4-B4E5-D840-A657-63605CFEE114}" type="presOf" srcId="{C76A0399-E302-E641-B9B7-0AFA02FF2DA4}" destId="{55C74023-5AD7-874B-87FB-1557E6CC6C25}" srcOrd="0" destOrd="0" presId="urn:microsoft.com/office/officeart/2005/8/layout/vList2"/>
    <dgm:cxn modelId="{88F4CC3E-DE19-EE41-BC41-8B0960222DB0}" type="presParOf" srcId="{27FA5566-A962-D64D-945A-ABAF43A60F58}" destId="{F0994BA1-7750-034E-A295-3126782653A8}" srcOrd="0" destOrd="0" presId="urn:microsoft.com/office/officeart/2005/8/layout/vList2"/>
    <dgm:cxn modelId="{0581DBFF-DB67-3849-B271-40B33DCCCACF}" type="presParOf" srcId="{27FA5566-A962-D64D-945A-ABAF43A60F58}" destId="{10919C5C-C891-4840-BC6A-2546252DCB5C}" srcOrd="1" destOrd="0" presId="urn:microsoft.com/office/officeart/2005/8/layout/vList2"/>
    <dgm:cxn modelId="{FF268883-9FBD-AF40-B4E5-30D2F4D73813}" type="presParOf" srcId="{27FA5566-A962-D64D-945A-ABAF43A60F58}" destId="{0E9CDBED-D8AE-CF43-BD85-9D3BE17A5800}" srcOrd="2" destOrd="0" presId="urn:microsoft.com/office/officeart/2005/8/layout/vList2"/>
    <dgm:cxn modelId="{658E3E0C-C76C-AC42-B0B3-F613DDA72879}" type="presParOf" srcId="{27FA5566-A962-D64D-945A-ABAF43A60F58}" destId="{55C74023-5AD7-874B-87FB-1557E6CC6C25}" srcOrd="3" destOrd="0" presId="urn:microsoft.com/office/officeart/2005/8/layout/vList2"/>
    <dgm:cxn modelId="{5288CE3F-CCE1-1440-98BC-06AA70C8251F}" type="presParOf" srcId="{27FA5566-A962-D64D-945A-ABAF43A60F58}" destId="{4FCABE86-549D-4C4D-9D7E-31998288CCBF}" srcOrd="4" destOrd="0" presId="urn:microsoft.com/office/officeart/2005/8/layout/vList2"/>
    <dgm:cxn modelId="{BD92B4B5-F3B0-124C-B530-788C2F885CB9}" type="presParOf" srcId="{27FA5566-A962-D64D-945A-ABAF43A60F58}" destId="{C30C3295-2184-0A44-ADBA-26F17F974058}" srcOrd="5" destOrd="0" presId="urn:microsoft.com/office/officeart/2005/8/layout/vList2"/>
    <dgm:cxn modelId="{167DA8E6-B9C2-1D4A-BC21-153CD0715781}" type="presParOf" srcId="{27FA5566-A962-D64D-945A-ABAF43A60F58}" destId="{5686AD27-8A5C-0348-9D55-E6270EF16B2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E2FD1E2-6210-D544-9EB1-2DD4886494D4}" type="doc">
      <dgm:prSet loTypeId="urn:microsoft.com/office/officeart/2005/8/layout/vList2" loCatId="list" qsTypeId="urn:microsoft.com/office/officeart/2005/8/quickstyle/simple1" qsCatId="simple" csTypeId="urn:microsoft.com/office/officeart/2005/8/colors/accent5_1" csCatId="accent5" phldr="1"/>
      <dgm:spPr/>
      <dgm:t>
        <a:bodyPr/>
        <a:lstStyle/>
        <a:p>
          <a:endParaRPr lang="es-ES"/>
        </a:p>
      </dgm:t>
    </dgm:pt>
    <dgm:pt modelId="{639829EF-2D89-1D47-B10C-DC8DA579BDD6}">
      <dgm:prSet custT="1"/>
      <dgm:spPr>
        <a:ln>
          <a:solidFill>
            <a:srgbClr val="06AEAA"/>
          </a:solidFill>
        </a:ln>
      </dgm:spPr>
      <dgm:t>
        <a:bodyPr/>
        <a:lstStyle/>
        <a:p>
          <a:r>
            <a:rPr lang="es-ES_tradnl" sz="1800" b="1" dirty="0">
              <a:solidFill>
                <a:srgbClr val="142B48"/>
              </a:solidFill>
              <a:latin typeface="Montserrat" pitchFamily="2" charset="77"/>
            </a:rPr>
            <a:t>Afecta:</a:t>
          </a:r>
          <a:endParaRPr lang="es-CO" sz="1800" b="1" dirty="0">
            <a:solidFill>
              <a:srgbClr val="142B48"/>
            </a:solidFill>
            <a:latin typeface="Montserrat" pitchFamily="2" charset="77"/>
          </a:endParaRPr>
        </a:p>
      </dgm:t>
    </dgm:pt>
    <dgm:pt modelId="{8A698FE9-2309-5C4E-9731-FAFBEDB19F32}" type="parTrans" cxnId="{6A3058AC-3E43-8A49-816A-B402AF952C7E}">
      <dgm:prSet/>
      <dgm:spPr/>
      <dgm:t>
        <a:bodyPr/>
        <a:lstStyle/>
        <a:p>
          <a:endParaRPr lang="es-ES" sz="1800">
            <a:latin typeface="Montserrat" pitchFamily="2" charset="77"/>
          </a:endParaRPr>
        </a:p>
      </dgm:t>
    </dgm:pt>
    <dgm:pt modelId="{4499C1C1-476C-D44E-95A5-0005901F483C}" type="sibTrans" cxnId="{6A3058AC-3E43-8A49-816A-B402AF952C7E}">
      <dgm:prSet/>
      <dgm:spPr/>
      <dgm:t>
        <a:bodyPr/>
        <a:lstStyle/>
        <a:p>
          <a:endParaRPr lang="es-ES" sz="1800">
            <a:latin typeface="Montserrat" pitchFamily="2" charset="77"/>
          </a:endParaRPr>
        </a:p>
      </dgm:t>
    </dgm:pt>
    <dgm:pt modelId="{16B416DF-1ADE-D543-8E15-BBC1FDFA0D12}">
      <dgm:prSet custT="1"/>
      <dgm:spPr/>
      <dgm:t>
        <a:bodyPr/>
        <a:lstStyle/>
        <a:p>
          <a:pPr>
            <a:buClr>
              <a:srgbClr val="142B48"/>
            </a:buClr>
          </a:pPr>
          <a:r>
            <a:rPr lang="es-ES_tradnl" sz="1800" dirty="0">
              <a:solidFill>
                <a:srgbClr val="142B48"/>
              </a:solidFill>
              <a:latin typeface="Montserrat" pitchFamily="2" charset="77"/>
            </a:rPr>
            <a:t>Relaciones interpersonales.</a:t>
          </a:r>
          <a:endParaRPr lang="es-CO" sz="1800" dirty="0">
            <a:solidFill>
              <a:srgbClr val="142B48"/>
            </a:solidFill>
            <a:latin typeface="Montserrat" pitchFamily="2" charset="77"/>
          </a:endParaRPr>
        </a:p>
      </dgm:t>
    </dgm:pt>
    <dgm:pt modelId="{1EF599C8-FE15-B645-BD21-9F9F69D791C2}" type="parTrans" cxnId="{F14851FD-3921-BA4E-B73B-5930267F92C7}">
      <dgm:prSet/>
      <dgm:spPr/>
      <dgm:t>
        <a:bodyPr/>
        <a:lstStyle/>
        <a:p>
          <a:endParaRPr lang="es-ES" sz="1800">
            <a:latin typeface="Montserrat" pitchFamily="2" charset="77"/>
          </a:endParaRPr>
        </a:p>
      </dgm:t>
    </dgm:pt>
    <dgm:pt modelId="{C6CDF93E-4C36-AF4A-8EFA-2CB6A6181EC5}" type="sibTrans" cxnId="{F14851FD-3921-BA4E-B73B-5930267F92C7}">
      <dgm:prSet/>
      <dgm:spPr/>
      <dgm:t>
        <a:bodyPr/>
        <a:lstStyle/>
        <a:p>
          <a:endParaRPr lang="es-ES" sz="1800">
            <a:latin typeface="Montserrat" pitchFamily="2" charset="77"/>
          </a:endParaRPr>
        </a:p>
      </dgm:t>
    </dgm:pt>
    <dgm:pt modelId="{4C5F4629-F793-7F45-98C2-6CCB989EFE9E}">
      <dgm:prSet custT="1"/>
      <dgm:spPr/>
      <dgm:t>
        <a:bodyPr/>
        <a:lstStyle/>
        <a:p>
          <a:pPr>
            <a:buClr>
              <a:srgbClr val="142B48"/>
            </a:buClr>
          </a:pPr>
          <a:r>
            <a:rPr lang="es-ES_tradnl" sz="1800" dirty="0">
              <a:solidFill>
                <a:srgbClr val="142B48"/>
              </a:solidFill>
              <a:latin typeface="Montserrat" pitchFamily="2" charset="77"/>
            </a:rPr>
            <a:t>Trabajo.</a:t>
          </a:r>
          <a:endParaRPr lang="es-CO" sz="1800" dirty="0">
            <a:solidFill>
              <a:srgbClr val="142B48"/>
            </a:solidFill>
            <a:latin typeface="Montserrat" pitchFamily="2" charset="77"/>
          </a:endParaRPr>
        </a:p>
      </dgm:t>
    </dgm:pt>
    <dgm:pt modelId="{1263FAF3-9E29-534B-BB4D-7EBBD5575F68}" type="parTrans" cxnId="{19808849-A3BC-C849-95A6-35E877E72746}">
      <dgm:prSet/>
      <dgm:spPr/>
      <dgm:t>
        <a:bodyPr/>
        <a:lstStyle/>
        <a:p>
          <a:endParaRPr lang="es-ES" sz="1800">
            <a:latin typeface="Montserrat" pitchFamily="2" charset="77"/>
          </a:endParaRPr>
        </a:p>
      </dgm:t>
    </dgm:pt>
    <dgm:pt modelId="{2B15E326-DFE6-FB45-98B9-3C0B182A83D9}" type="sibTrans" cxnId="{19808849-A3BC-C849-95A6-35E877E72746}">
      <dgm:prSet/>
      <dgm:spPr/>
      <dgm:t>
        <a:bodyPr/>
        <a:lstStyle/>
        <a:p>
          <a:endParaRPr lang="es-ES" sz="1800">
            <a:latin typeface="Montserrat" pitchFamily="2" charset="77"/>
          </a:endParaRPr>
        </a:p>
      </dgm:t>
    </dgm:pt>
    <dgm:pt modelId="{FCD8469F-4278-D942-B508-89CC44B78AAA}">
      <dgm:prSet custT="1"/>
      <dgm:spPr/>
      <dgm:t>
        <a:bodyPr/>
        <a:lstStyle/>
        <a:p>
          <a:pPr>
            <a:buClr>
              <a:srgbClr val="142B48"/>
            </a:buClr>
          </a:pPr>
          <a:r>
            <a:rPr lang="es-ES_tradnl" sz="1800" dirty="0">
              <a:solidFill>
                <a:srgbClr val="142B48"/>
              </a:solidFill>
              <a:latin typeface="Montserrat" pitchFamily="2" charset="77"/>
            </a:rPr>
            <a:t>Manejo del tiempo/ dinero.</a:t>
          </a:r>
          <a:endParaRPr lang="es-CO" sz="1800" dirty="0">
            <a:solidFill>
              <a:srgbClr val="142B48"/>
            </a:solidFill>
            <a:latin typeface="Montserrat" pitchFamily="2" charset="77"/>
          </a:endParaRPr>
        </a:p>
      </dgm:t>
    </dgm:pt>
    <dgm:pt modelId="{C7571DF3-1920-9C41-B740-55A1542CCD0F}" type="parTrans" cxnId="{A1349BFD-CF06-774B-895B-F572A943ADF9}">
      <dgm:prSet/>
      <dgm:spPr/>
      <dgm:t>
        <a:bodyPr/>
        <a:lstStyle/>
        <a:p>
          <a:endParaRPr lang="es-ES" sz="1800">
            <a:latin typeface="Montserrat" pitchFamily="2" charset="77"/>
          </a:endParaRPr>
        </a:p>
      </dgm:t>
    </dgm:pt>
    <dgm:pt modelId="{754D1B6B-2A28-B945-803B-0E8D02250277}" type="sibTrans" cxnId="{A1349BFD-CF06-774B-895B-F572A943ADF9}">
      <dgm:prSet/>
      <dgm:spPr/>
      <dgm:t>
        <a:bodyPr/>
        <a:lstStyle/>
        <a:p>
          <a:endParaRPr lang="es-ES" sz="1800">
            <a:latin typeface="Montserrat" pitchFamily="2" charset="77"/>
          </a:endParaRPr>
        </a:p>
      </dgm:t>
    </dgm:pt>
    <dgm:pt modelId="{D20E0060-A67A-BB4B-93A6-31965B849029}">
      <dgm:prSet custT="1"/>
      <dgm:spPr>
        <a:ln>
          <a:solidFill>
            <a:srgbClr val="06AEAA"/>
          </a:solidFill>
        </a:ln>
      </dgm:spPr>
      <dgm:t>
        <a:bodyPr/>
        <a:lstStyle/>
        <a:p>
          <a:r>
            <a:rPr lang="es-ES_tradnl" sz="1800" b="1" dirty="0">
              <a:solidFill>
                <a:srgbClr val="142B48"/>
              </a:solidFill>
              <a:latin typeface="Montserrat" pitchFamily="2" charset="77"/>
            </a:rPr>
            <a:t>Tendencia a la </a:t>
          </a:r>
          <a:r>
            <a:rPr lang="es-ES_tradnl" sz="1800" b="1" dirty="0" err="1">
              <a:solidFill>
                <a:srgbClr val="142B48"/>
              </a:solidFill>
              <a:latin typeface="Montserrat" pitchFamily="2" charset="77"/>
            </a:rPr>
            <a:t>procrastinación</a:t>
          </a:r>
          <a:r>
            <a:rPr lang="es-ES_tradnl" sz="1800" dirty="0">
              <a:solidFill>
                <a:srgbClr val="142B48"/>
              </a:solidFill>
              <a:latin typeface="Montserrat" pitchFamily="2" charset="77"/>
            </a:rPr>
            <a:t>.</a:t>
          </a:r>
          <a:endParaRPr lang="es-CO" sz="1800" dirty="0">
            <a:solidFill>
              <a:srgbClr val="142B48"/>
            </a:solidFill>
            <a:latin typeface="Montserrat" pitchFamily="2" charset="77"/>
          </a:endParaRPr>
        </a:p>
      </dgm:t>
    </dgm:pt>
    <dgm:pt modelId="{0F9B960D-4A0B-0C4A-9A44-9AC157E2D6BA}" type="parTrans" cxnId="{07431C43-0B61-0F43-97A7-C70BB3D22C42}">
      <dgm:prSet/>
      <dgm:spPr/>
      <dgm:t>
        <a:bodyPr/>
        <a:lstStyle/>
        <a:p>
          <a:endParaRPr lang="es-ES" sz="1800">
            <a:latin typeface="Montserrat" pitchFamily="2" charset="77"/>
          </a:endParaRPr>
        </a:p>
      </dgm:t>
    </dgm:pt>
    <dgm:pt modelId="{64D823D1-74CC-5D43-948D-0CFD88148064}" type="sibTrans" cxnId="{07431C43-0B61-0F43-97A7-C70BB3D22C42}">
      <dgm:prSet/>
      <dgm:spPr/>
      <dgm:t>
        <a:bodyPr/>
        <a:lstStyle/>
        <a:p>
          <a:endParaRPr lang="es-ES" sz="1800">
            <a:latin typeface="Montserrat" pitchFamily="2" charset="77"/>
          </a:endParaRPr>
        </a:p>
      </dgm:t>
    </dgm:pt>
    <dgm:pt modelId="{E92A77A9-8BDC-4842-BF41-F6BCE60339FB}">
      <dgm:prSet custT="1"/>
      <dgm:spPr>
        <a:ln>
          <a:solidFill>
            <a:srgbClr val="06AEAA"/>
          </a:solidFill>
        </a:ln>
      </dgm:spPr>
      <dgm:t>
        <a:bodyPr/>
        <a:lstStyle/>
        <a:p>
          <a:r>
            <a:rPr lang="es-ES_tradnl" sz="1800" b="1" dirty="0">
              <a:solidFill>
                <a:srgbClr val="142B48"/>
              </a:solidFill>
              <a:latin typeface="Montserrat" pitchFamily="2" charset="77"/>
            </a:rPr>
            <a:t>Se propone uso de escalas:</a:t>
          </a:r>
          <a:endParaRPr lang="es-CO" sz="1800" b="1" dirty="0">
            <a:solidFill>
              <a:srgbClr val="142B48"/>
            </a:solidFill>
            <a:latin typeface="Montserrat" pitchFamily="2" charset="77"/>
          </a:endParaRPr>
        </a:p>
      </dgm:t>
    </dgm:pt>
    <dgm:pt modelId="{20DCCC88-B2C3-E84C-ABF6-4F7CE49CEBBA}" type="parTrans" cxnId="{D32C1D41-7C10-5644-908F-5FBF60D2DA63}">
      <dgm:prSet/>
      <dgm:spPr/>
      <dgm:t>
        <a:bodyPr/>
        <a:lstStyle/>
        <a:p>
          <a:endParaRPr lang="es-ES" sz="1800">
            <a:latin typeface="Montserrat" pitchFamily="2" charset="77"/>
          </a:endParaRPr>
        </a:p>
      </dgm:t>
    </dgm:pt>
    <dgm:pt modelId="{306EEC8D-3F6B-A24B-A077-33B66E2FC7F6}" type="sibTrans" cxnId="{D32C1D41-7C10-5644-908F-5FBF60D2DA63}">
      <dgm:prSet/>
      <dgm:spPr/>
      <dgm:t>
        <a:bodyPr/>
        <a:lstStyle/>
        <a:p>
          <a:endParaRPr lang="es-ES" sz="1800">
            <a:latin typeface="Montserrat" pitchFamily="2" charset="77"/>
          </a:endParaRPr>
        </a:p>
      </dgm:t>
    </dgm:pt>
    <dgm:pt modelId="{FD7C71EE-B7F9-0E40-81DC-99ED5B45878C}">
      <dgm:prSet custT="1"/>
      <dgm:spPr/>
      <dgm:t>
        <a:bodyPr/>
        <a:lstStyle/>
        <a:p>
          <a:pPr>
            <a:buClr>
              <a:srgbClr val="142B48"/>
            </a:buClr>
          </a:pPr>
          <a:r>
            <a:rPr lang="es-ES_tradnl" sz="1800" i="1" dirty="0" err="1">
              <a:solidFill>
                <a:srgbClr val="142B48"/>
              </a:solidFill>
              <a:latin typeface="Montserrat" pitchFamily="2" charset="77"/>
            </a:rPr>
            <a:t>Adult</a:t>
          </a:r>
          <a:r>
            <a:rPr lang="es-ES_tradnl" sz="1800" i="1" dirty="0">
              <a:solidFill>
                <a:srgbClr val="142B48"/>
              </a:solidFill>
              <a:latin typeface="Montserrat" pitchFamily="2" charset="77"/>
            </a:rPr>
            <a:t> </a:t>
          </a:r>
          <a:r>
            <a:rPr lang="es-ES_tradnl" sz="1800" i="1" dirty="0" err="1">
              <a:solidFill>
                <a:srgbClr val="142B48"/>
              </a:solidFill>
              <a:latin typeface="Montserrat" pitchFamily="2" charset="77"/>
            </a:rPr>
            <a:t>Self</a:t>
          </a:r>
          <a:r>
            <a:rPr lang="es-ES_tradnl" sz="1800" i="1" dirty="0">
              <a:solidFill>
                <a:srgbClr val="142B48"/>
              </a:solidFill>
              <a:latin typeface="Montserrat" pitchFamily="2" charset="77"/>
            </a:rPr>
            <a:t> </a:t>
          </a:r>
          <a:r>
            <a:rPr lang="es-ES_tradnl" sz="1800" i="1" dirty="0" err="1">
              <a:solidFill>
                <a:srgbClr val="142B48"/>
              </a:solidFill>
              <a:latin typeface="Montserrat" pitchFamily="2" charset="77"/>
            </a:rPr>
            <a:t>Report</a:t>
          </a:r>
          <a:r>
            <a:rPr lang="es-ES_tradnl" sz="1800" i="1" dirty="0">
              <a:solidFill>
                <a:srgbClr val="142B48"/>
              </a:solidFill>
              <a:latin typeface="Montserrat" pitchFamily="2" charset="77"/>
            </a:rPr>
            <a:t> </a:t>
          </a:r>
          <a:r>
            <a:rPr lang="es-ES_tradnl" sz="1800" i="1" dirty="0" err="1">
              <a:solidFill>
                <a:srgbClr val="142B48"/>
              </a:solidFill>
              <a:latin typeface="Montserrat" pitchFamily="2" charset="77"/>
            </a:rPr>
            <a:t>Scale</a:t>
          </a:r>
          <a:r>
            <a:rPr lang="es-ES_tradnl" sz="1800" i="1" dirty="0">
              <a:solidFill>
                <a:srgbClr val="142B48"/>
              </a:solidFill>
              <a:latin typeface="Montserrat" pitchFamily="2" charset="77"/>
            </a:rPr>
            <a:t>.</a:t>
          </a:r>
          <a:endParaRPr lang="es-CO" sz="1800" dirty="0">
            <a:solidFill>
              <a:srgbClr val="142B48"/>
            </a:solidFill>
            <a:latin typeface="Montserrat" pitchFamily="2" charset="77"/>
          </a:endParaRPr>
        </a:p>
      </dgm:t>
    </dgm:pt>
    <dgm:pt modelId="{08A51D87-A501-524F-8610-CC88720DBE91}" type="parTrans" cxnId="{30E5116F-51B8-CA4A-8C8B-142974268703}">
      <dgm:prSet/>
      <dgm:spPr/>
      <dgm:t>
        <a:bodyPr/>
        <a:lstStyle/>
        <a:p>
          <a:endParaRPr lang="es-ES" sz="1800">
            <a:latin typeface="Montserrat" pitchFamily="2" charset="77"/>
          </a:endParaRPr>
        </a:p>
      </dgm:t>
    </dgm:pt>
    <dgm:pt modelId="{4CFBF6CF-5875-054A-A625-B106F74791A0}" type="sibTrans" cxnId="{30E5116F-51B8-CA4A-8C8B-142974268703}">
      <dgm:prSet/>
      <dgm:spPr/>
      <dgm:t>
        <a:bodyPr/>
        <a:lstStyle/>
        <a:p>
          <a:endParaRPr lang="es-ES" sz="1800">
            <a:latin typeface="Montserrat" pitchFamily="2" charset="77"/>
          </a:endParaRPr>
        </a:p>
      </dgm:t>
    </dgm:pt>
    <dgm:pt modelId="{CAD79C90-BA21-6C48-8C52-2C80313FC8C9}" type="pres">
      <dgm:prSet presAssocID="{0E2FD1E2-6210-D544-9EB1-2DD4886494D4}" presName="linear" presStyleCnt="0">
        <dgm:presLayoutVars>
          <dgm:animLvl val="lvl"/>
          <dgm:resizeHandles val="exact"/>
        </dgm:presLayoutVars>
      </dgm:prSet>
      <dgm:spPr/>
    </dgm:pt>
    <dgm:pt modelId="{C5A3ED60-8B56-D340-8944-0714F0C0581A}" type="pres">
      <dgm:prSet presAssocID="{639829EF-2D89-1D47-B10C-DC8DA579BDD6}" presName="parentText" presStyleLbl="node1" presStyleIdx="0" presStyleCnt="3">
        <dgm:presLayoutVars>
          <dgm:chMax val="0"/>
          <dgm:bulletEnabled val="1"/>
        </dgm:presLayoutVars>
      </dgm:prSet>
      <dgm:spPr/>
    </dgm:pt>
    <dgm:pt modelId="{F9AC7E62-2218-DE41-A6C9-981AC60CCE0F}" type="pres">
      <dgm:prSet presAssocID="{639829EF-2D89-1D47-B10C-DC8DA579BDD6}" presName="childText" presStyleLbl="revTx" presStyleIdx="0" presStyleCnt="2">
        <dgm:presLayoutVars>
          <dgm:bulletEnabled val="1"/>
        </dgm:presLayoutVars>
      </dgm:prSet>
      <dgm:spPr/>
    </dgm:pt>
    <dgm:pt modelId="{2884142C-BDC5-3143-ADF9-6A359DD7AE9F}" type="pres">
      <dgm:prSet presAssocID="{D20E0060-A67A-BB4B-93A6-31965B849029}" presName="parentText" presStyleLbl="node1" presStyleIdx="1" presStyleCnt="3">
        <dgm:presLayoutVars>
          <dgm:chMax val="0"/>
          <dgm:bulletEnabled val="1"/>
        </dgm:presLayoutVars>
      </dgm:prSet>
      <dgm:spPr/>
    </dgm:pt>
    <dgm:pt modelId="{A4A00EF1-45E5-FC4A-B88F-37F268DCA64F}" type="pres">
      <dgm:prSet presAssocID="{64D823D1-74CC-5D43-948D-0CFD88148064}" presName="spacer" presStyleCnt="0"/>
      <dgm:spPr/>
    </dgm:pt>
    <dgm:pt modelId="{321AD4A7-D062-9E4F-99BB-731C62C71C66}" type="pres">
      <dgm:prSet presAssocID="{E92A77A9-8BDC-4842-BF41-F6BCE60339FB}" presName="parentText" presStyleLbl="node1" presStyleIdx="2" presStyleCnt="3">
        <dgm:presLayoutVars>
          <dgm:chMax val="0"/>
          <dgm:bulletEnabled val="1"/>
        </dgm:presLayoutVars>
      </dgm:prSet>
      <dgm:spPr/>
    </dgm:pt>
    <dgm:pt modelId="{F48CE2A4-A667-CF4A-8542-EF65897F347B}" type="pres">
      <dgm:prSet presAssocID="{E92A77A9-8BDC-4842-BF41-F6BCE60339FB}" presName="childText" presStyleLbl="revTx" presStyleIdx="1" presStyleCnt="2">
        <dgm:presLayoutVars>
          <dgm:bulletEnabled val="1"/>
        </dgm:presLayoutVars>
      </dgm:prSet>
      <dgm:spPr/>
    </dgm:pt>
  </dgm:ptLst>
  <dgm:cxnLst>
    <dgm:cxn modelId="{EC20C201-D296-9F40-8527-86E30196FBBD}" type="presOf" srcId="{FD7C71EE-B7F9-0E40-81DC-99ED5B45878C}" destId="{F48CE2A4-A667-CF4A-8542-EF65897F347B}" srcOrd="0" destOrd="0" presId="urn:microsoft.com/office/officeart/2005/8/layout/vList2"/>
    <dgm:cxn modelId="{044F9D0D-6A9D-8B4D-A1B6-8836389DD58B}" type="presOf" srcId="{4C5F4629-F793-7F45-98C2-6CCB989EFE9E}" destId="{F9AC7E62-2218-DE41-A6C9-981AC60CCE0F}" srcOrd="0" destOrd="1" presId="urn:microsoft.com/office/officeart/2005/8/layout/vList2"/>
    <dgm:cxn modelId="{9FDE8336-C7EA-6842-A320-4E6A0C727593}" type="presOf" srcId="{16B416DF-1ADE-D543-8E15-BBC1FDFA0D12}" destId="{F9AC7E62-2218-DE41-A6C9-981AC60CCE0F}" srcOrd="0" destOrd="0" presId="urn:microsoft.com/office/officeart/2005/8/layout/vList2"/>
    <dgm:cxn modelId="{D32C1D41-7C10-5644-908F-5FBF60D2DA63}" srcId="{0E2FD1E2-6210-D544-9EB1-2DD4886494D4}" destId="{E92A77A9-8BDC-4842-BF41-F6BCE60339FB}" srcOrd="2" destOrd="0" parTransId="{20DCCC88-B2C3-E84C-ABF6-4F7CE49CEBBA}" sibTransId="{306EEC8D-3F6B-A24B-A077-33B66E2FC7F6}"/>
    <dgm:cxn modelId="{07431C43-0B61-0F43-97A7-C70BB3D22C42}" srcId="{0E2FD1E2-6210-D544-9EB1-2DD4886494D4}" destId="{D20E0060-A67A-BB4B-93A6-31965B849029}" srcOrd="1" destOrd="0" parTransId="{0F9B960D-4A0B-0C4A-9A44-9AC157E2D6BA}" sibTransId="{64D823D1-74CC-5D43-948D-0CFD88148064}"/>
    <dgm:cxn modelId="{9EA62E43-43F2-8A49-B9BA-E9CC131437DF}" type="presOf" srcId="{D20E0060-A67A-BB4B-93A6-31965B849029}" destId="{2884142C-BDC5-3143-ADF9-6A359DD7AE9F}" srcOrd="0" destOrd="0" presId="urn:microsoft.com/office/officeart/2005/8/layout/vList2"/>
    <dgm:cxn modelId="{19808849-A3BC-C849-95A6-35E877E72746}" srcId="{639829EF-2D89-1D47-B10C-DC8DA579BDD6}" destId="{4C5F4629-F793-7F45-98C2-6CCB989EFE9E}" srcOrd="1" destOrd="0" parTransId="{1263FAF3-9E29-534B-BB4D-7EBBD5575F68}" sibTransId="{2B15E326-DFE6-FB45-98B9-3C0B182A83D9}"/>
    <dgm:cxn modelId="{30E5116F-51B8-CA4A-8C8B-142974268703}" srcId="{E92A77A9-8BDC-4842-BF41-F6BCE60339FB}" destId="{FD7C71EE-B7F9-0E40-81DC-99ED5B45878C}" srcOrd="0" destOrd="0" parTransId="{08A51D87-A501-524F-8610-CC88720DBE91}" sibTransId="{4CFBF6CF-5875-054A-A625-B106F74791A0}"/>
    <dgm:cxn modelId="{BA3BB479-C42C-E642-8D63-61088E22F158}" type="presOf" srcId="{E92A77A9-8BDC-4842-BF41-F6BCE60339FB}" destId="{321AD4A7-D062-9E4F-99BB-731C62C71C66}" srcOrd="0" destOrd="0" presId="urn:microsoft.com/office/officeart/2005/8/layout/vList2"/>
    <dgm:cxn modelId="{3F80188A-0615-EF49-9C9F-C6D4B3F99387}" type="presOf" srcId="{FCD8469F-4278-D942-B508-89CC44B78AAA}" destId="{F9AC7E62-2218-DE41-A6C9-981AC60CCE0F}" srcOrd="0" destOrd="2" presId="urn:microsoft.com/office/officeart/2005/8/layout/vList2"/>
    <dgm:cxn modelId="{92E1DCA1-9CB1-5E4F-9161-3A07D5853BC3}" type="presOf" srcId="{0E2FD1E2-6210-D544-9EB1-2DD4886494D4}" destId="{CAD79C90-BA21-6C48-8C52-2C80313FC8C9}" srcOrd="0" destOrd="0" presId="urn:microsoft.com/office/officeart/2005/8/layout/vList2"/>
    <dgm:cxn modelId="{6A3058AC-3E43-8A49-816A-B402AF952C7E}" srcId="{0E2FD1E2-6210-D544-9EB1-2DD4886494D4}" destId="{639829EF-2D89-1D47-B10C-DC8DA579BDD6}" srcOrd="0" destOrd="0" parTransId="{8A698FE9-2309-5C4E-9731-FAFBEDB19F32}" sibTransId="{4499C1C1-476C-D44E-95A5-0005901F483C}"/>
    <dgm:cxn modelId="{B28663CA-CB52-E64E-A808-851A4886FB09}" type="presOf" srcId="{639829EF-2D89-1D47-B10C-DC8DA579BDD6}" destId="{C5A3ED60-8B56-D340-8944-0714F0C0581A}" srcOrd="0" destOrd="0" presId="urn:microsoft.com/office/officeart/2005/8/layout/vList2"/>
    <dgm:cxn modelId="{F14851FD-3921-BA4E-B73B-5930267F92C7}" srcId="{639829EF-2D89-1D47-B10C-DC8DA579BDD6}" destId="{16B416DF-1ADE-D543-8E15-BBC1FDFA0D12}" srcOrd="0" destOrd="0" parTransId="{1EF599C8-FE15-B645-BD21-9F9F69D791C2}" sibTransId="{C6CDF93E-4C36-AF4A-8EFA-2CB6A6181EC5}"/>
    <dgm:cxn modelId="{A1349BFD-CF06-774B-895B-F572A943ADF9}" srcId="{639829EF-2D89-1D47-B10C-DC8DA579BDD6}" destId="{FCD8469F-4278-D942-B508-89CC44B78AAA}" srcOrd="2" destOrd="0" parTransId="{C7571DF3-1920-9C41-B740-55A1542CCD0F}" sibTransId="{754D1B6B-2A28-B945-803B-0E8D02250277}"/>
    <dgm:cxn modelId="{02C53177-E1AE-FA48-9873-1A550CDC42A0}" type="presParOf" srcId="{CAD79C90-BA21-6C48-8C52-2C80313FC8C9}" destId="{C5A3ED60-8B56-D340-8944-0714F0C0581A}" srcOrd="0" destOrd="0" presId="urn:microsoft.com/office/officeart/2005/8/layout/vList2"/>
    <dgm:cxn modelId="{AD4A9910-07CE-754A-A1A0-890289E3275B}" type="presParOf" srcId="{CAD79C90-BA21-6C48-8C52-2C80313FC8C9}" destId="{F9AC7E62-2218-DE41-A6C9-981AC60CCE0F}" srcOrd="1" destOrd="0" presId="urn:microsoft.com/office/officeart/2005/8/layout/vList2"/>
    <dgm:cxn modelId="{2E45D032-F9BA-4D41-BDAA-E795F3E0E679}" type="presParOf" srcId="{CAD79C90-BA21-6C48-8C52-2C80313FC8C9}" destId="{2884142C-BDC5-3143-ADF9-6A359DD7AE9F}" srcOrd="2" destOrd="0" presId="urn:microsoft.com/office/officeart/2005/8/layout/vList2"/>
    <dgm:cxn modelId="{E0F0B249-9A9B-374B-8A11-0126345A54E8}" type="presParOf" srcId="{CAD79C90-BA21-6C48-8C52-2C80313FC8C9}" destId="{A4A00EF1-45E5-FC4A-B88F-37F268DCA64F}" srcOrd="3" destOrd="0" presId="urn:microsoft.com/office/officeart/2005/8/layout/vList2"/>
    <dgm:cxn modelId="{E2BC53DE-2477-3046-B8B2-A3DA060AC7BD}" type="presParOf" srcId="{CAD79C90-BA21-6C48-8C52-2C80313FC8C9}" destId="{321AD4A7-D062-9E4F-99BB-731C62C71C66}" srcOrd="4" destOrd="0" presId="urn:microsoft.com/office/officeart/2005/8/layout/vList2"/>
    <dgm:cxn modelId="{612002DD-F77B-EB4F-9C95-E5CD02A0187A}" type="presParOf" srcId="{CAD79C90-BA21-6C48-8C52-2C80313FC8C9}" destId="{F48CE2A4-A667-CF4A-8542-EF65897F347B}" srcOrd="5" destOrd="0" presId="urn:microsoft.com/office/officeart/2005/8/layout/vList2"/>
  </dgm:cxnLst>
  <dgm:bg/>
  <dgm:whole>
    <a:ln>
      <a:noFill/>
    </a:ln>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AF44ADB-830C-BE44-97D2-49B3E8C774D5}" type="doc">
      <dgm:prSet loTypeId="urn:microsoft.com/office/officeart/2005/8/layout/default" loCatId="" qsTypeId="urn:microsoft.com/office/officeart/2005/8/quickstyle/simple1" qsCatId="simple" csTypeId="urn:microsoft.com/office/officeart/2005/8/colors/colorful1" csCatId="colorful" phldr="1"/>
      <dgm:spPr/>
      <dgm:t>
        <a:bodyPr/>
        <a:lstStyle/>
        <a:p>
          <a:endParaRPr lang="es-ES"/>
        </a:p>
      </dgm:t>
    </dgm:pt>
    <dgm:pt modelId="{E61EE323-CF10-C74F-B118-8E19848B5594}">
      <dgm:prSet custT="1"/>
      <dgm:spPr>
        <a:solidFill>
          <a:srgbClr val="06AEAA"/>
        </a:solidFill>
      </dgm:spPr>
      <dgm:t>
        <a:bodyPr anchor="ctr"/>
        <a:lstStyle/>
        <a:p>
          <a:pPr algn="ctr"/>
          <a:r>
            <a:rPr lang="es-ES_tradnl" sz="1400" dirty="0">
              <a:latin typeface="Montserrat" pitchFamily="2" charset="77"/>
            </a:rPr>
            <a:t>Trastornos específicos del aprendizaje </a:t>
          </a:r>
          <a:r>
            <a:rPr lang="es-ES_tradnl" sz="1400" dirty="0">
              <a:latin typeface="Montserrat" pitchFamily="2" charset="77"/>
              <a:sym typeface="Wingdings" pitchFamily="2" charset="2"/>
            </a:rPr>
            <a:t></a:t>
          </a:r>
          <a:r>
            <a:rPr lang="es-ES_tradnl" sz="1400" dirty="0">
              <a:latin typeface="Montserrat" pitchFamily="2" charset="77"/>
            </a:rPr>
            <a:t> 30%.</a:t>
          </a:r>
        </a:p>
        <a:p>
          <a:pPr algn="ctr"/>
          <a:r>
            <a:rPr lang="es-ES_tradnl" sz="1400" dirty="0">
              <a:latin typeface="Montserrat" pitchFamily="2" charset="77"/>
            </a:rPr>
            <a:t>Lectura/ escritura/ matemáticas.</a:t>
          </a:r>
          <a:endParaRPr lang="es-CO" sz="1400" dirty="0">
            <a:latin typeface="Montserrat" pitchFamily="2" charset="77"/>
          </a:endParaRPr>
        </a:p>
      </dgm:t>
    </dgm:pt>
    <dgm:pt modelId="{B06DE244-62C2-A945-8D3C-6414229F2E5D}" type="parTrans" cxnId="{B2303C2E-6353-3246-A89D-065A022DDC9B}">
      <dgm:prSet/>
      <dgm:spPr/>
      <dgm:t>
        <a:bodyPr/>
        <a:lstStyle/>
        <a:p>
          <a:endParaRPr lang="es-ES" sz="1400">
            <a:latin typeface="Montserrat" pitchFamily="2" charset="77"/>
          </a:endParaRPr>
        </a:p>
      </dgm:t>
    </dgm:pt>
    <dgm:pt modelId="{022C16F6-AA96-5D49-BF89-95E4CB64B975}" type="sibTrans" cxnId="{B2303C2E-6353-3246-A89D-065A022DDC9B}">
      <dgm:prSet/>
      <dgm:spPr/>
      <dgm:t>
        <a:bodyPr/>
        <a:lstStyle/>
        <a:p>
          <a:endParaRPr lang="es-ES" sz="1400">
            <a:latin typeface="Montserrat" pitchFamily="2" charset="77"/>
          </a:endParaRPr>
        </a:p>
      </dgm:t>
    </dgm:pt>
    <dgm:pt modelId="{57FB3457-5ECD-274E-A1FD-B79ACCEB218C}">
      <dgm:prSet custT="1"/>
      <dgm:spPr>
        <a:solidFill>
          <a:srgbClr val="142B48"/>
        </a:solidFill>
      </dgm:spPr>
      <dgm:t>
        <a:bodyPr/>
        <a:lstStyle/>
        <a:p>
          <a:r>
            <a:rPr lang="es-ES_tradnl" sz="1400" dirty="0">
              <a:latin typeface="Montserrat" pitchFamily="2" charset="77"/>
            </a:rPr>
            <a:t>Trastorno oposicionista desafiante </a:t>
          </a:r>
          <a:r>
            <a:rPr lang="es-ES_tradnl" sz="1400" dirty="0">
              <a:latin typeface="Montserrat" pitchFamily="2" charset="77"/>
              <a:sym typeface="Wingdings" pitchFamily="2" charset="2"/>
            </a:rPr>
            <a:t></a:t>
          </a:r>
          <a:r>
            <a:rPr lang="es-ES_tradnl" sz="1400" dirty="0">
              <a:latin typeface="Montserrat" pitchFamily="2" charset="77"/>
            </a:rPr>
            <a:t> 70%.</a:t>
          </a:r>
          <a:endParaRPr lang="es-CO" sz="1400" dirty="0">
            <a:latin typeface="Montserrat" pitchFamily="2" charset="77"/>
          </a:endParaRPr>
        </a:p>
      </dgm:t>
    </dgm:pt>
    <dgm:pt modelId="{29C87211-DB5F-2043-A0DB-53E0AA28F707}" type="parTrans" cxnId="{390A3841-5502-3F4B-A816-42B28267730A}">
      <dgm:prSet/>
      <dgm:spPr/>
      <dgm:t>
        <a:bodyPr/>
        <a:lstStyle/>
        <a:p>
          <a:endParaRPr lang="es-ES" sz="1400">
            <a:latin typeface="Montserrat" pitchFamily="2" charset="77"/>
          </a:endParaRPr>
        </a:p>
      </dgm:t>
    </dgm:pt>
    <dgm:pt modelId="{891EC50C-7703-9D4C-BBB5-A21BDC88AB54}" type="sibTrans" cxnId="{390A3841-5502-3F4B-A816-42B28267730A}">
      <dgm:prSet/>
      <dgm:spPr/>
      <dgm:t>
        <a:bodyPr/>
        <a:lstStyle/>
        <a:p>
          <a:endParaRPr lang="es-ES" sz="1400">
            <a:latin typeface="Montserrat" pitchFamily="2" charset="77"/>
          </a:endParaRPr>
        </a:p>
      </dgm:t>
    </dgm:pt>
    <dgm:pt modelId="{F0836455-97E6-6644-BC4E-7221C2C1A88E}">
      <dgm:prSet custT="1"/>
      <dgm:spPr>
        <a:solidFill>
          <a:srgbClr val="06AEAA"/>
        </a:solidFill>
      </dgm:spPr>
      <dgm:t>
        <a:bodyPr/>
        <a:lstStyle/>
        <a:p>
          <a:r>
            <a:rPr lang="es-ES_tradnl" sz="1400" dirty="0">
              <a:solidFill>
                <a:schemeClr val="bg1"/>
              </a:solidFill>
              <a:latin typeface="Montserrat" pitchFamily="2" charset="77"/>
            </a:rPr>
            <a:t>Trastorno </a:t>
          </a:r>
          <a:r>
            <a:rPr lang="es-ES_tradnl" sz="1400" dirty="0" err="1">
              <a:solidFill>
                <a:schemeClr val="bg1"/>
              </a:solidFill>
              <a:latin typeface="Montserrat" pitchFamily="2" charset="77"/>
            </a:rPr>
            <a:t>disocial</a:t>
          </a:r>
          <a:r>
            <a:rPr lang="es-ES_tradnl" sz="1400" dirty="0">
              <a:solidFill>
                <a:schemeClr val="bg1"/>
              </a:solidFill>
              <a:latin typeface="Montserrat" pitchFamily="2" charset="77"/>
            </a:rPr>
            <a:t> de la conducta </a:t>
          </a:r>
          <a:r>
            <a:rPr lang="es-ES_tradnl" sz="1400" dirty="0">
              <a:solidFill>
                <a:schemeClr val="bg1"/>
              </a:solidFill>
              <a:latin typeface="Montserrat" pitchFamily="2" charset="77"/>
              <a:sym typeface="Wingdings" pitchFamily="2" charset="2"/>
            </a:rPr>
            <a:t></a:t>
          </a:r>
          <a:r>
            <a:rPr lang="es-ES_tradnl" sz="1400" dirty="0">
              <a:solidFill>
                <a:schemeClr val="bg1"/>
              </a:solidFill>
              <a:latin typeface="Montserrat" pitchFamily="2" charset="77"/>
            </a:rPr>
            <a:t> 30%.</a:t>
          </a:r>
          <a:endParaRPr lang="es-CO" sz="1400" dirty="0">
            <a:solidFill>
              <a:schemeClr val="bg1"/>
            </a:solidFill>
            <a:latin typeface="Montserrat" pitchFamily="2" charset="77"/>
          </a:endParaRPr>
        </a:p>
      </dgm:t>
    </dgm:pt>
    <dgm:pt modelId="{878E52DF-B9A5-A145-9A3C-CB9DD0C4737E}" type="parTrans" cxnId="{C986C57B-66B5-C043-ADAE-681B6B019356}">
      <dgm:prSet/>
      <dgm:spPr/>
      <dgm:t>
        <a:bodyPr/>
        <a:lstStyle/>
        <a:p>
          <a:endParaRPr lang="es-ES" sz="1400">
            <a:latin typeface="Montserrat" pitchFamily="2" charset="77"/>
          </a:endParaRPr>
        </a:p>
      </dgm:t>
    </dgm:pt>
    <dgm:pt modelId="{317A598D-6C9B-644E-8AF6-0B80FCBE9813}" type="sibTrans" cxnId="{C986C57B-66B5-C043-ADAE-681B6B019356}">
      <dgm:prSet/>
      <dgm:spPr/>
      <dgm:t>
        <a:bodyPr/>
        <a:lstStyle/>
        <a:p>
          <a:endParaRPr lang="es-ES" sz="1400">
            <a:latin typeface="Montserrat" pitchFamily="2" charset="77"/>
          </a:endParaRPr>
        </a:p>
      </dgm:t>
    </dgm:pt>
    <dgm:pt modelId="{559AB1D0-24C4-964B-A808-6438FAF60805}">
      <dgm:prSet custT="1"/>
      <dgm:spPr>
        <a:solidFill>
          <a:srgbClr val="06AEAA"/>
        </a:solidFill>
      </dgm:spPr>
      <dgm:t>
        <a:bodyPr/>
        <a:lstStyle/>
        <a:p>
          <a:r>
            <a:rPr lang="es-ES_tradnl" sz="1400" dirty="0">
              <a:latin typeface="Montserrat" pitchFamily="2" charset="77"/>
            </a:rPr>
            <a:t>Trastornos depresivos </a:t>
          </a:r>
          <a:r>
            <a:rPr lang="es-ES_tradnl" sz="1400" dirty="0">
              <a:latin typeface="Montserrat" pitchFamily="2" charset="77"/>
              <a:sym typeface="Wingdings" pitchFamily="2" charset="2"/>
            </a:rPr>
            <a:t></a:t>
          </a:r>
          <a:r>
            <a:rPr lang="es-ES_tradnl" sz="1400" dirty="0">
              <a:latin typeface="Montserrat" pitchFamily="2" charset="77"/>
            </a:rPr>
            <a:t> 30%.</a:t>
          </a:r>
        </a:p>
        <a:p>
          <a:r>
            <a:rPr lang="es-ES_tradnl" sz="1400" dirty="0">
              <a:latin typeface="Montserrat" pitchFamily="2" charset="77"/>
            </a:rPr>
            <a:t>Riesgo 2.5 veces mayor en adolescentes con TDAH.</a:t>
          </a:r>
          <a:endParaRPr lang="es-CO" sz="1400" dirty="0">
            <a:latin typeface="Montserrat" pitchFamily="2" charset="77"/>
          </a:endParaRPr>
        </a:p>
      </dgm:t>
    </dgm:pt>
    <dgm:pt modelId="{76ED86C0-4F96-C543-804F-DA8E895602FF}" type="parTrans" cxnId="{44C8B730-84C7-164D-A56E-9F8B8801AC9E}">
      <dgm:prSet/>
      <dgm:spPr/>
      <dgm:t>
        <a:bodyPr/>
        <a:lstStyle/>
        <a:p>
          <a:endParaRPr lang="es-ES" sz="1400">
            <a:latin typeface="Montserrat" pitchFamily="2" charset="77"/>
          </a:endParaRPr>
        </a:p>
      </dgm:t>
    </dgm:pt>
    <dgm:pt modelId="{6D502982-49EE-3144-82EF-30A09701980C}" type="sibTrans" cxnId="{44C8B730-84C7-164D-A56E-9F8B8801AC9E}">
      <dgm:prSet/>
      <dgm:spPr/>
      <dgm:t>
        <a:bodyPr/>
        <a:lstStyle/>
        <a:p>
          <a:endParaRPr lang="es-ES" sz="1400">
            <a:latin typeface="Montserrat" pitchFamily="2" charset="77"/>
          </a:endParaRPr>
        </a:p>
      </dgm:t>
    </dgm:pt>
    <dgm:pt modelId="{79BE52BD-D600-0648-AFC9-165460A7086B}">
      <dgm:prSet custT="1"/>
      <dgm:spPr>
        <a:solidFill>
          <a:srgbClr val="142B48"/>
        </a:solidFill>
      </dgm:spPr>
      <dgm:t>
        <a:bodyPr/>
        <a:lstStyle/>
        <a:p>
          <a:r>
            <a:rPr lang="es-ES_tradnl" sz="1400" dirty="0">
              <a:latin typeface="Montserrat" pitchFamily="2" charset="77"/>
            </a:rPr>
            <a:t>Trastornos de ansiedad </a:t>
          </a:r>
          <a:r>
            <a:rPr lang="es-ES_tradnl" sz="1400" dirty="0">
              <a:latin typeface="Montserrat" pitchFamily="2" charset="77"/>
              <a:sym typeface="Wingdings" pitchFamily="2" charset="2"/>
            </a:rPr>
            <a:t></a:t>
          </a:r>
          <a:r>
            <a:rPr lang="es-ES_tradnl" sz="1400" dirty="0">
              <a:latin typeface="Montserrat" pitchFamily="2" charset="77"/>
            </a:rPr>
            <a:t> 40%.</a:t>
          </a:r>
          <a:endParaRPr lang="es-CO" sz="1400" dirty="0">
            <a:latin typeface="Montserrat" pitchFamily="2" charset="77"/>
          </a:endParaRPr>
        </a:p>
      </dgm:t>
    </dgm:pt>
    <dgm:pt modelId="{629CDC7E-82FE-7143-A75D-6EA78FE010CC}" type="parTrans" cxnId="{C20C151B-B4D7-BB47-B4EE-A0822166D37F}">
      <dgm:prSet/>
      <dgm:spPr/>
      <dgm:t>
        <a:bodyPr/>
        <a:lstStyle/>
        <a:p>
          <a:endParaRPr lang="es-ES" sz="1400">
            <a:latin typeface="Montserrat" pitchFamily="2" charset="77"/>
          </a:endParaRPr>
        </a:p>
      </dgm:t>
    </dgm:pt>
    <dgm:pt modelId="{A1ACE832-A6F9-9C4C-902E-75C5B28183ED}" type="sibTrans" cxnId="{C20C151B-B4D7-BB47-B4EE-A0822166D37F}">
      <dgm:prSet/>
      <dgm:spPr/>
      <dgm:t>
        <a:bodyPr/>
        <a:lstStyle/>
        <a:p>
          <a:endParaRPr lang="es-ES" sz="1400">
            <a:latin typeface="Montserrat" pitchFamily="2" charset="77"/>
          </a:endParaRPr>
        </a:p>
      </dgm:t>
    </dgm:pt>
    <dgm:pt modelId="{3D4CF3C1-E70D-7548-B245-3DFDCCD0B0E4}">
      <dgm:prSet custT="1"/>
      <dgm:spPr>
        <a:solidFill>
          <a:srgbClr val="142B48"/>
        </a:solidFill>
      </dgm:spPr>
      <dgm:t>
        <a:bodyPr/>
        <a:lstStyle/>
        <a:p>
          <a:r>
            <a:rPr lang="es-ES_tradnl" sz="1400" dirty="0">
              <a:latin typeface="Montserrat" pitchFamily="2" charset="77"/>
            </a:rPr>
            <a:t>Trastorno bipolar </a:t>
          </a:r>
          <a:r>
            <a:rPr lang="es-ES_tradnl" sz="1400" dirty="0">
              <a:latin typeface="Montserrat" pitchFamily="2" charset="77"/>
              <a:sym typeface="Wingdings" pitchFamily="2" charset="2"/>
            </a:rPr>
            <a:t></a:t>
          </a:r>
          <a:r>
            <a:rPr lang="es-ES_tradnl" sz="1400" dirty="0">
              <a:latin typeface="Montserrat" pitchFamily="2" charset="77"/>
            </a:rPr>
            <a:t> </a:t>
          </a:r>
        </a:p>
        <a:p>
          <a:r>
            <a:rPr lang="es-ES_tradnl" sz="1400" dirty="0">
              <a:latin typeface="Montserrat" pitchFamily="2" charset="77"/>
            </a:rPr>
            <a:t>&lt; 4%.</a:t>
          </a:r>
          <a:endParaRPr lang="es-CO" sz="1400" dirty="0">
            <a:latin typeface="Montserrat" pitchFamily="2" charset="77"/>
          </a:endParaRPr>
        </a:p>
      </dgm:t>
    </dgm:pt>
    <dgm:pt modelId="{4CCD0701-9FB7-BF44-8016-6734FDEDF919}" type="parTrans" cxnId="{9EB90163-A768-5F4D-9643-BADAED0A7870}">
      <dgm:prSet/>
      <dgm:spPr/>
      <dgm:t>
        <a:bodyPr/>
        <a:lstStyle/>
        <a:p>
          <a:endParaRPr lang="es-ES" sz="1400">
            <a:latin typeface="Montserrat" pitchFamily="2" charset="77"/>
          </a:endParaRPr>
        </a:p>
      </dgm:t>
    </dgm:pt>
    <dgm:pt modelId="{A16AA477-89FD-644B-ADEC-23703D6CEBE0}" type="sibTrans" cxnId="{9EB90163-A768-5F4D-9643-BADAED0A7870}">
      <dgm:prSet/>
      <dgm:spPr/>
      <dgm:t>
        <a:bodyPr/>
        <a:lstStyle/>
        <a:p>
          <a:endParaRPr lang="es-ES" sz="1400">
            <a:latin typeface="Montserrat" pitchFamily="2" charset="77"/>
          </a:endParaRPr>
        </a:p>
      </dgm:t>
    </dgm:pt>
    <dgm:pt modelId="{7DE7E2F0-AE60-7D41-9264-FF8CB6D6F876}">
      <dgm:prSet custT="1"/>
      <dgm:spPr>
        <a:solidFill>
          <a:srgbClr val="06AEAA"/>
        </a:solidFill>
      </dgm:spPr>
      <dgm:t>
        <a:bodyPr/>
        <a:lstStyle/>
        <a:p>
          <a:r>
            <a:rPr lang="es-ES_tradnl" sz="1400" dirty="0">
              <a:latin typeface="Montserrat" pitchFamily="2" charset="77"/>
            </a:rPr>
            <a:t>Trastorno explosivo intermitente.</a:t>
          </a:r>
          <a:endParaRPr lang="es-CO" sz="1400" dirty="0">
            <a:latin typeface="Montserrat" pitchFamily="2" charset="77"/>
          </a:endParaRPr>
        </a:p>
      </dgm:t>
    </dgm:pt>
    <dgm:pt modelId="{8136E6CF-4D36-8941-98F0-9A5570D264A1}" type="parTrans" cxnId="{CAE38EC1-60E6-4347-8EE8-FAC5FF6673FF}">
      <dgm:prSet/>
      <dgm:spPr/>
      <dgm:t>
        <a:bodyPr/>
        <a:lstStyle/>
        <a:p>
          <a:endParaRPr lang="es-ES" sz="1400">
            <a:latin typeface="Montserrat" pitchFamily="2" charset="77"/>
          </a:endParaRPr>
        </a:p>
      </dgm:t>
    </dgm:pt>
    <dgm:pt modelId="{A83B672D-6A69-3A4F-AF24-53407D11DBB9}" type="sibTrans" cxnId="{CAE38EC1-60E6-4347-8EE8-FAC5FF6673FF}">
      <dgm:prSet/>
      <dgm:spPr/>
      <dgm:t>
        <a:bodyPr/>
        <a:lstStyle/>
        <a:p>
          <a:endParaRPr lang="es-ES" sz="1400">
            <a:latin typeface="Montserrat" pitchFamily="2" charset="77"/>
          </a:endParaRPr>
        </a:p>
      </dgm:t>
    </dgm:pt>
    <dgm:pt modelId="{8A6610FA-5694-DB46-A2AF-D42B489D849C}" type="pres">
      <dgm:prSet presAssocID="{EAF44ADB-830C-BE44-97D2-49B3E8C774D5}" presName="diagram" presStyleCnt="0">
        <dgm:presLayoutVars>
          <dgm:dir/>
          <dgm:resizeHandles val="exact"/>
        </dgm:presLayoutVars>
      </dgm:prSet>
      <dgm:spPr/>
    </dgm:pt>
    <dgm:pt modelId="{CA97A3D3-9D23-A14F-8458-4C6A4B387EC7}" type="pres">
      <dgm:prSet presAssocID="{57FB3457-5ECD-274E-A1FD-B79ACCEB218C}" presName="node" presStyleLbl="node1" presStyleIdx="0" presStyleCnt="7">
        <dgm:presLayoutVars>
          <dgm:bulletEnabled val="1"/>
        </dgm:presLayoutVars>
      </dgm:prSet>
      <dgm:spPr/>
    </dgm:pt>
    <dgm:pt modelId="{CEA3734B-F127-8142-8C18-59F74DFC7CCD}" type="pres">
      <dgm:prSet presAssocID="{891EC50C-7703-9D4C-BBB5-A21BDC88AB54}" presName="sibTrans" presStyleCnt="0"/>
      <dgm:spPr/>
    </dgm:pt>
    <dgm:pt modelId="{24332B0C-26BF-4347-96AC-C2885D8FD040}" type="pres">
      <dgm:prSet presAssocID="{F0836455-97E6-6644-BC4E-7221C2C1A88E}" presName="node" presStyleLbl="node1" presStyleIdx="1" presStyleCnt="7">
        <dgm:presLayoutVars>
          <dgm:bulletEnabled val="1"/>
        </dgm:presLayoutVars>
      </dgm:prSet>
      <dgm:spPr/>
    </dgm:pt>
    <dgm:pt modelId="{C6776A0A-A204-B14F-ADB6-FC76002994EB}" type="pres">
      <dgm:prSet presAssocID="{317A598D-6C9B-644E-8AF6-0B80FCBE9813}" presName="sibTrans" presStyleCnt="0"/>
      <dgm:spPr/>
    </dgm:pt>
    <dgm:pt modelId="{5F18DA41-C5AB-A84F-AA20-B18F7DD24312}" type="pres">
      <dgm:prSet presAssocID="{79BE52BD-D600-0648-AFC9-165460A7086B}" presName="node" presStyleLbl="node1" presStyleIdx="2" presStyleCnt="7">
        <dgm:presLayoutVars>
          <dgm:bulletEnabled val="1"/>
        </dgm:presLayoutVars>
      </dgm:prSet>
      <dgm:spPr/>
    </dgm:pt>
    <dgm:pt modelId="{88BB2C2B-CBBE-754F-9E00-62B9021A2097}" type="pres">
      <dgm:prSet presAssocID="{A1ACE832-A6F9-9C4C-902E-75C5B28183ED}" presName="sibTrans" presStyleCnt="0"/>
      <dgm:spPr/>
    </dgm:pt>
    <dgm:pt modelId="{F6AA77A9-5C41-0A45-B93B-4CB449B7822F}" type="pres">
      <dgm:prSet presAssocID="{559AB1D0-24C4-964B-A808-6438FAF60805}" presName="node" presStyleLbl="node1" presStyleIdx="3" presStyleCnt="7">
        <dgm:presLayoutVars>
          <dgm:bulletEnabled val="1"/>
        </dgm:presLayoutVars>
      </dgm:prSet>
      <dgm:spPr/>
    </dgm:pt>
    <dgm:pt modelId="{27F68135-9E4D-9F4B-B060-CC302354451D}" type="pres">
      <dgm:prSet presAssocID="{6D502982-49EE-3144-82EF-30A09701980C}" presName="sibTrans" presStyleCnt="0"/>
      <dgm:spPr/>
    </dgm:pt>
    <dgm:pt modelId="{B1495695-BB77-9C4B-B2A4-8655561E02A9}" type="pres">
      <dgm:prSet presAssocID="{3D4CF3C1-E70D-7548-B245-3DFDCCD0B0E4}" presName="node" presStyleLbl="node1" presStyleIdx="4" presStyleCnt="7">
        <dgm:presLayoutVars>
          <dgm:bulletEnabled val="1"/>
        </dgm:presLayoutVars>
      </dgm:prSet>
      <dgm:spPr/>
    </dgm:pt>
    <dgm:pt modelId="{4CCA0C86-D2C1-374C-8CE6-406C0C5321C4}" type="pres">
      <dgm:prSet presAssocID="{A16AA477-89FD-644B-ADEC-23703D6CEBE0}" presName="sibTrans" presStyleCnt="0"/>
      <dgm:spPr/>
    </dgm:pt>
    <dgm:pt modelId="{9BB01604-58B8-9C4F-9B42-F6D2D38A6D23}" type="pres">
      <dgm:prSet presAssocID="{E61EE323-CF10-C74F-B118-8E19848B5594}" presName="node" presStyleLbl="node1" presStyleIdx="5" presStyleCnt="7">
        <dgm:presLayoutVars>
          <dgm:bulletEnabled val="1"/>
        </dgm:presLayoutVars>
      </dgm:prSet>
      <dgm:spPr/>
    </dgm:pt>
    <dgm:pt modelId="{38336E06-8045-BB4A-9772-148E432D136C}" type="pres">
      <dgm:prSet presAssocID="{022C16F6-AA96-5D49-BF89-95E4CB64B975}" presName="sibTrans" presStyleCnt="0"/>
      <dgm:spPr/>
    </dgm:pt>
    <dgm:pt modelId="{4C426FDC-ED8A-4F4F-9D26-618535A86198}" type="pres">
      <dgm:prSet presAssocID="{7DE7E2F0-AE60-7D41-9264-FF8CB6D6F876}" presName="node" presStyleLbl="node1" presStyleIdx="6" presStyleCnt="7">
        <dgm:presLayoutVars>
          <dgm:bulletEnabled val="1"/>
        </dgm:presLayoutVars>
      </dgm:prSet>
      <dgm:spPr/>
    </dgm:pt>
  </dgm:ptLst>
  <dgm:cxnLst>
    <dgm:cxn modelId="{BC813A0E-5D00-FB47-BD7A-D7D579E2A383}" type="presOf" srcId="{7DE7E2F0-AE60-7D41-9264-FF8CB6D6F876}" destId="{4C426FDC-ED8A-4F4F-9D26-618535A86198}" srcOrd="0" destOrd="0" presId="urn:microsoft.com/office/officeart/2005/8/layout/default"/>
    <dgm:cxn modelId="{C20C151B-B4D7-BB47-B4EE-A0822166D37F}" srcId="{EAF44ADB-830C-BE44-97D2-49B3E8C774D5}" destId="{79BE52BD-D600-0648-AFC9-165460A7086B}" srcOrd="2" destOrd="0" parTransId="{629CDC7E-82FE-7143-A75D-6EA78FE010CC}" sibTransId="{A1ACE832-A6F9-9C4C-902E-75C5B28183ED}"/>
    <dgm:cxn modelId="{E9ED351C-682A-BA44-9E1D-F9C753F8C080}" type="presOf" srcId="{EAF44ADB-830C-BE44-97D2-49B3E8C774D5}" destId="{8A6610FA-5694-DB46-A2AF-D42B489D849C}" srcOrd="0" destOrd="0" presId="urn:microsoft.com/office/officeart/2005/8/layout/default"/>
    <dgm:cxn modelId="{B2303C2E-6353-3246-A89D-065A022DDC9B}" srcId="{EAF44ADB-830C-BE44-97D2-49B3E8C774D5}" destId="{E61EE323-CF10-C74F-B118-8E19848B5594}" srcOrd="5" destOrd="0" parTransId="{B06DE244-62C2-A945-8D3C-6414229F2E5D}" sibTransId="{022C16F6-AA96-5D49-BF89-95E4CB64B975}"/>
    <dgm:cxn modelId="{44C8B730-84C7-164D-A56E-9F8B8801AC9E}" srcId="{EAF44ADB-830C-BE44-97D2-49B3E8C774D5}" destId="{559AB1D0-24C4-964B-A808-6438FAF60805}" srcOrd="3" destOrd="0" parTransId="{76ED86C0-4F96-C543-804F-DA8E895602FF}" sibTransId="{6D502982-49EE-3144-82EF-30A09701980C}"/>
    <dgm:cxn modelId="{390A3841-5502-3F4B-A816-42B28267730A}" srcId="{EAF44ADB-830C-BE44-97D2-49B3E8C774D5}" destId="{57FB3457-5ECD-274E-A1FD-B79ACCEB218C}" srcOrd="0" destOrd="0" parTransId="{29C87211-DB5F-2043-A0DB-53E0AA28F707}" sibTransId="{891EC50C-7703-9D4C-BBB5-A21BDC88AB54}"/>
    <dgm:cxn modelId="{9EB90163-A768-5F4D-9643-BADAED0A7870}" srcId="{EAF44ADB-830C-BE44-97D2-49B3E8C774D5}" destId="{3D4CF3C1-E70D-7548-B245-3DFDCCD0B0E4}" srcOrd="4" destOrd="0" parTransId="{4CCD0701-9FB7-BF44-8016-6734FDEDF919}" sibTransId="{A16AA477-89FD-644B-ADEC-23703D6CEBE0}"/>
    <dgm:cxn modelId="{216E727B-C278-5B4C-9B71-B83F421A77CE}" type="presOf" srcId="{57FB3457-5ECD-274E-A1FD-B79ACCEB218C}" destId="{CA97A3D3-9D23-A14F-8458-4C6A4B387EC7}" srcOrd="0" destOrd="0" presId="urn:microsoft.com/office/officeart/2005/8/layout/default"/>
    <dgm:cxn modelId="{C986C57B-66B5-C043-ADAE-681B6B019356}" srcId="{EAF44ADB-830C-BE44-97D2-49B3E8C774D5}" destId="{F0836455-97E6-6644-BC4E-7221C2C1A88E}" srcOrd="1" destOrd="0" parTransId="{878E52DF-B9A5-A145-9A3C-CB9DD0C4737E}" sibTransId="{317A598D-6C9B-644E-8AF6-0B80FCBE9813}"/>
    <dgm:cxn modelId="{FDD2ACAA-89B8-E14F-A54C-9487ECF4E92C}" type="presOf" srcId="{F0836455-97E6-6644-BC4E-7221C2C1A88E}" destId="{24332B0C-26BF-4347-96AC-C2885D8FD040}" srcOrd="0" destOrd="0" presId="urn:microsoft.com/office/officeart/2005/8/layout/default"/>
    <dgm:cxn modelId="{5507FDB5-779C-5148-BC2F-2361BE57BEAF}" type="presOf" srcId="{559AB1D0-24C4-964B-A808-6438FAF60805}" destId="{F6AA77A9-5C41-0A45-B93B-4CB449B7822F}" srcOrd="0" destOrd="0" presId="urn:microsoft.com/office/officeart/2005/8/layout/default"/>
    <dgm:cxn modelId="{CAE38EC1-60E6-4347-8EE8-FAC5FF6673FF}" srcId="{EAF44ADB-830C-BE44-97D2-49B3E8C774D5}" destId="{7DE7E2F0-AE60-7D41-9264-FF8CB6D6F876}" srcOrd="6" destOrd="0" parTransId="{8136E6CF-4D36-8941-98F0-9A5570D264A1}" sibTransId="{A83B672D-6A69-3A4F-AF24-53407D11DBB9}"/>
    <dgm:cxn modelId="{6F79EADA-642B-5240-AEEA-689579AA6CDE}" type="presOf" srcId="{79BE52BD-D600-0648-AFC9-165460A7086B}" destId="{5F18DA41-C5AB-A84F-AA20-B18F7DD24312}" srcOrd="0" destOrd="0" presId="urn:microsoft.com/office/officeart/2005/8/layout/default"/>
    <dgm:cxn modelId="{4EA147FB-94A6-6C44-8733-10E405489480}" type="presOf" srcId="{E61EE323-CF10-C74F-B118-8E19848B5594}" destId="{9BB01604-58B8-9C4F-9B42-F6D2D38A6D23}" srcOrd="0" destOrd="0" presId="urn:microsoft.com/office/officeart/2005/8/layout/default"/>
    <dgm:cxn modelId="{C4BD46FF-0000-BD4A-8EC2-0E08AE80B369}" type="presOf" srcId="{3D4CF3C1-E70D-7548-B245-3DFDCCD0B0E4}" destId="{B1495695-BB77-9C4B-B2A4-8655561E02A9}" srcOrd="0" destOrd="0" presId="urn:microsoft.com/office/officeart/2005/8/layout/default"/>
    <dgm:cxn modelId="{CB9C8227-A81C-8043-B154-10D5F86A51BE}" type="presParOf" srcId="{8A6610FA-5694-DB46-A2AF-D42B489D849C}" destId="{CA97A3D3-9D23-A14F-8458-4C6A4B387EC7}" srcOrd="0" destOrd="0" presId="urn:microsoft.com/office/officeart/2005/8/layout/default"/>
    <dgm:cxn modelId="{3E427484-8924-E24D-84D5-1C6A80B11DCC}" type="presParOf" srcId="{8A6610FA-5694-DB46-A2AF-D42B489D849C}" destId="{CEA3734B-F127-8142-8C18-59F74DFC7CCD}" srcOrd="1" destOrd="0" presId="urn:microsoft.com/office/officeart/2005/8/layout/default"/>
    <dgm:cxn modelId="{F60644CB-471A-6348-AE97-AD987DFD115B}" type="presParOf" srcId="{8A6610FA-5694-DB46-A2AF-D42B489D849C}" destId="{24332B0C-26BF-4347-96AC-C2885D8FD040}" srcOrd="2" destOrd="0" presId="urn:microsoft.com/office/officeart/2005/8/layout/default"/>
    <dgm:cxn modelId="{4201865F-4F99-E04E-A901-973E02CC66A4}" type="presParOf" srcId="{8A6610FA-5694-DB46-A2AF-D42B489D849C}" destId="{C6776A0A-A204-B14F-ADB6-FC76002994EB}" srcOrd="3" destOrd="0" presId="urn:microsoft.com/office/officeart/2005/8/layout/default"/>
    <dgm:cxn modelId="{178B7838-16B1-8848-86D0-72B5A74A3108}" type="presParOf" srcId="{8A6610FA-5694-DB46-A2AF-D42B489D849C}" destId="{5F18DA41-C5AB-A84F-AA20-B18F7DD24312}" srcOrd="4" destOrd="0" presId="urn:microsoft.com/office/officeart/2005/8/layout/default"/>
    <dgm:cxn modelId="{50719ED8-428D-1345-8E15-BEDF97A57EC7}" type="presParOf" srcId="{8A6610FA-5694-DB46-A2AF-D42B489D849C}" destId="{88BB2C2B-CBBE-754F-9E00-62B9021A2097}" srcOrd="5" destOrd="0" presId="urn:microsoft.com/office/officeart/2005/8/layout/default"/>
    <dgm:cxn modelId="{0F9B2C00-47DA-5144-BFDF-0D8CCE6DE839}" type="presParOf" srcId="{8A6610FA-5694-DB46-A2AF-D42B489D849C}" destId="{F6AA77A9-5C41-0A45-B93B-4CB449B7822F}" srcOrd="6" destOrd="0" presId="urn:microsoft.com/office/officeart/2005/8/layout/default"/>
    <dgm:cxn modelId="{150438E4-D1A7-B349-9E66-2B7D30F9D65F}" type="presParOf" srcId="{8A6610FA-5694-DB46-A2AF-D42B489D849C}" destId="{27F68135-9E4D-9F4B-B060-CC302354451D}" srcOrd="7" destOrd="0" presId="urn:microsoft.com/office/officeart/2005/8/layout/default"/>
    <dgm:cxn modelId="{6E3DD79B-BA25-D14C-849C-CA742625CA43}" type="presParOf" srcId="{8A6610FA-5694-DB46-A2AF-D42B489D849C}" destId="{B1495695-BB77-9C4B-B2A4-8655561E02A9}" srcOrd="8" destOrd="0" presId="urn:microsoft.com/office/officeart/2005/8/layout/default"/>
    <dgm:cxn modelId="{6453164B-2E22-EC48-AAB6-A56AE609EC15}" type="presParOf" srcId="{8A6610FA-5694-DB46-A2AF-D42B489D849C}" destId="{4CCA0C86-D2C1-374C-8CE6-406C0C5321C4}" srcOrd="9" destOrd="0" presId="urn:microsoft.com/office/officeart/2005/8/layout/default"/>
    <dgm:cxn modelId="{6604A1B1-69B2-074B-BD90-7B8E56947336}" type="presParOf" srcId="{8A6610FA-5694-DB46-A2AF-D42B489D849C}" destId="{9BB01604-58B8-9C4F-9B42-F6D2D38A6D23}" srcOrd="10" destOrd="0" presId="urn:microsoft.com/office/officeart/2005/8/layout/default"/>
    <dgm:cxn modelId="{CDCA16B6-6128-AA46-9E0E-9978483101B1}" type="presParOf" srcId="{8A6610FA-5694-DB46-A2AF-D42B489D849C}" destId="{38336E06-8045-BB4A-9772-148E432D136C}" srcOrd="11" destOrd="0" presId="urn:microsoft.com/office/officeart/2005/8/layout/default"/>
    <dgm:cxn modelId="{1EDB2CD2-C519-3440-8273-C0D481843FB1}" type="presParOf" srcId="{8A6610FA-5694-DB46-A2AF-D42B489D849C}" destId="{4C426FDC-ED8A-4F4F-9D26-618535A86198}"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F0D314F-FB0E-014E-8899-C3B84559C016}" type="doc">
      <dgm:prSet loTypeId="urn:microsoft.com/office/officeart/2005/8/layout/default" loCatId="" qsTypeId="urn:microsoft.com/office/officeart/2005/8/quickstyle/simple1" qsCatId="simple" csTypeId="urn:microsoft.com/office/officeart/2005/8/colors/colorful1" csCatId="colorful" phldr="1"/>
      <dgm:spPr/>
      <dgm:t>
        <a:bodyPr/>
        <a:lstStyle/>
        <a:p>
          <a:endParaRPr lang="es-ES"/>
        </a:p>
      </dgm:t>
    </dgm:pt>
    <dgm:pt modelId="{D65B9F81-5F86-3941-A1BF-9E4EC9BEA8B0}">
      <dgm:prSet/>
      <dgm:spPr>
        <a:solidFill>
          <a:srgbClr val="06AEAA"/>
        </a:solidFill>
      </dgm:spPr>
      <dgm:t>
        <a:bodyPr/>
        <a:lstStyle/>
        <a:p>
          <a:r>
            <a:rPr lang="es-ES_tradnl" dirty="0">
              <a:latin typeface="Montserrat" pitchFamily="2" charset="77"/>
            </a:rPr>
            <a:t>Depresión </a:t>
          </a:r>
          <a:r>
            <a:rPr lang="es-ES_tradnl" dirty="0">
              <a:latin typeface="Montserrat" pitchFamily="2" charset="77"/>
              <a:sym typeface="Wingdings" pitchFamily="2" charset="2"/>
            </a:rPr>
            <a:t></a:t>
          </a:r>
          <a:r>
            <a:rPr lang="es-ES_tradnl" dirty="0">
              <a:latin typeface="Montserrat" pitchFamily="2" charset="77"/>
            </a:rPr>
            <a:t> 40-60%.</a:t>
          </a:r>
          <a:endParaRPr lang="es-CO" dirty="0">
            <a:latin typeface="Montserrat" pitchFamily="2" charset="77"/>
          </a:endParaRPr>
        </a:p>
      </dgm:t>
    </dgm:pt>
    <dgm:pt modelId="{499BBAF5-1DE0-AD42-AE60-5B716A53C435}" type="parTrans" cxnId="{F3849D17-1BE2-C44E-AFAF-2608C11F84F9}">
      <dgm:prSet/>
      <dgm:spPr/>
      <dgm:t>
        <a:bodyPr/>
        <a:lstStyle/>
        <a:p>
          <a:endParaRPr lang="es-ES">
            <a:latin typeface="Montserrat" pitchFamily="2" charset="77"/>
          </a:endParaRPr>
        </a:p>
      </dgm:t>
    </dgm:pt>
    <dgm:pt modelId="{8ADDA0FA-FBFE-B049-8AA7-1BD6A36248C4}" type="sibTrans" cxnId="{F3849D17-1BE2-C44E-AFAF-2608C11F84F9}">
      <dgm:prSet/>
      <dgm:spPr/>
      <dgm:t>
        <a:bodyPr/>
        <a:lstStyle/>
        <a:p>
          <a:endParaRPr lang="es-ES">
            <a:latin typeface="Montserrat" pitchFamily="2" charset="77"/>
          </a:endParaRPr>
        </a:p>
      </dgm:t>
    </dgm:pt>
    <dgm:pt modelId="{BE14CFB4-47CF-F143-9DB6-7BB3075B663E}">
      <dgm:prSet/>
      <dgm:spPr>
        <a:solidFill>
          <a:srgbClr val="06AEAA"/>
        </a:solidFill>
      </dgm:spPr>
      <dgm:t>
        <a:bodyPr/>
        <a:lstStyle/>
        <a:p>
          <a:r>
            <a:rPr lang="es-ES_tradnl" dirty="0">
              <a:latin typeface="Montserrat" pitchFamily="2" charset="77"/>
            </a:rPr>
            <a:t>Ansiedad </a:t>
          </a:r>
          <a:r>
            <a:rPr lang="es-ES_tradnl" dirty="0">
              <a:latin typeface="Montserrat" pitchFamily="2" charset="77"/>
              <a:sym typeface="Wingdings" pitchFamily="2" charset="2"/>
            </a:rPr>
            <a:t></a:t>
          </a:r>
          <a:r>
            <a:rPr lang="es-ES_tradnl" dirty="0">
              <a:latin typeface="Montserrat" pitchFamily="2" charset="77"/>
            </a:rPr>
            <a:t> hasta 52%.</a:t>
          </a:r>
          <a:endParaRPr lang="es-CO" dirty="0">
            <a:latin typeface="Montserrat" pitchFamily="2" charset="77"/>
          </a:endParaRPr>
        </a:p>
      </dgm:t>
    </dgm:pt>
    <dgm:pt modelId="{C52B99EE-344A-4645-9873-4E985F200174}" type="parTrans" cxnId="{1DF88BF8-16C2-3848-8F1C-A1A109F099B4}">
      <dgm:prSet/>
      <dgm:spPr/>
      <dgm:t>
        <a:bodyPr/>
        <a:lstStyle/>
        <a:p>
          <a:endParaRPr lang="es-ES">
            <a:latin typeface="Montserrat" pitchFamily="2" charset="77"/>
          </a:endParaRPr>
        </a:p>
      </dgm:t>
    </dgm:pt>
    <dgm:pt modelId="{65C2B6A9-6725-D642-A547-784E4962ACB4}" type="sibTrans" cxnId="{1DF88BF8-16C2-3848-8F1C-A1A109F099B4}">
      <dgm:prSet/>
      <dgm:spPr/>
      <dgm:t>
        <a:bodyPr/>
        <a:lstStyle/>
        <a:p>
          <a:endParaRPr lang="es-ES">
            <a:latin typeface="Montserrat" pitchFamily="2" charset="77"/>
          </a:endParaRPr>
        </a:p>
      </dgm:t>
    </dgm:pt>
    <dgm:pt modelId="{77ED387F-729A-CA43-9AAF-6AB59DCF4463}">
      <dgm:prSet/>
      <dgm:spPr>
        <a:solidFill>
          <a:srgbClr val="142B48"/>
        </a:solidFill>
      </dgm:spPr>
      <dgm:t>
        <a:bodyPr/>
        <a:lstStyle/>
        <a:p>
          <a:r>
            <a:rPr lang="es-ES_tradnl" dirty="0">
              <a:latin typeface="Montserrat" pitchFamily="2" charset="77"/>
            </a:rPr>
            <a:t>TB (más frecuente TB II) </a:t>
          </a:r>
          <a:r>
            <a:rPr lang="es-ES_tradnl" dirty="0">
              <a:latin typeface="Montserrat" pitchFamily="2" charset="77"/>
              <a:sym typeface="Wingdings" pitchFamily="2" charset="2"/>
            </a:rPr>
            <a:t></a:t>
          </a:r>
          <a:r>
            <a:rPr lang="es-ES_tradnl" dirty="0">
              <a:latin typeface="Montserrat" pitchFamily="2" charset="77"/>
            </a:rPr>
            <a:t> hasta 27%.</a:t>
          </a:r>
          <a:endParaRPr lang="es-CO" dirty="0">
            <a:latin typeface="Montserrat" pitchFamily="2" charset="77"/>
          </a:endParaRPr>
        </a:p>
      </dgm:t>
    </dgm:pt>
    <dgm:pt modelId="{9E719904-C925-4E4B-8F36-C526D51A26F4}" type="parTrans" cxnId="{19A09017-6EBE-4F41-9890-3E4E01C24470}">
      <dgm:prSet/>
      <dgm:spPr/>
      <dgm:t>
        <a:bodyPr/>
        <a:lstStyle/>
        <a:p>
          <a:endParaRPr lang="es-ES">
            <a:latin typeface="Montserrat" pitchFamily="2" charset="77"/>
          </a:endParaRPr>
        </a:p>
      </dgm:t>
    </dgm:pt>
    <dgm:pt modelId="{941F5143-B654-ED4B-A9C6-B43134484858}" type="sibTrans" cxnId="{19A09017-6EBE-4F41-9890-3E4E01C24470}">
      <dgm:prSet/>
      <dgm:spPr/>
      <dgm:t>
        <a:bodyPr/>
        <a:lstStyle/>
        <a:p>
          <a:endParaRPr lang="es-ES">
            <a:latin typeface="Montserrat" pitchFamily="2" charset="77"/>
          </a:endParaRPr>
        </a:p>
      </dgm:t>
    </dgm:pt>
    <dgm:pt modelId="{DB25C754-59CB-E14F-BEF1-B9D274D71D25}">
      <dgm:prSet/>
      <dgm:spPr>
        <a:solidFill>
          <a:srgbClr val="142B48"/>
        </a:solidFill>
      </dgm:spPr>
      <dgm:t>
        <a:bodyPr/>
        <a:lstStyle/>
        <a:p>
          <a:r>
            <a:rPr lang="es-ES_tradnl" dirty="0">
              <a:latin typeface="Montserrat" pitchFamily="2" charset="77"/>
            </a:rPr>
            <a:t>TUS </a:t>
          </a:r>
          <a:r>
            <a:rPr lang="es-ES_tradnl" dirty="0">
              <a:latin typeface="Montserrat" pitchFamily="2" charset="77"/>
              <a:sym typeface="Wingdings" pitchFamily="2" charset="2"/>
            </a:rPr>
            <a:t></a:t>
          </a:r>
          <a:r>
            <a:rPr lang="es-ES_tradnl" dirty="0">
              <a:latin typeface="Montserrat" pitchFamily="2" charset="77"/>
            </a:rPr>
            <a:t> 40-70%.</a:t>
          </a:r>
          <a:endParaRPr lang="es-CO" dirty="0">
            <a:latin typeface="Montserrat" pitchFamily="2" charset="77"/>
          </a:endParaRPr>
        </a:p>
      </dgm:t>
    </dgm:pt>
    <dgm:pt modelId="{0411F04F-31A5-AA45-B953-35AC72E15D4A}" type="parTrans" cxnId="{B2F86EC2-E321-714A-8B8D-1FD97B3C63E7}">
      <dgm:prSet/>
      <dgm:spPr/>
      <dgm:t>
        <a:bodyPr/>
        <a:lstStyle/>
        <a:p>
          <a:endParaRPr lang="es-ES">
            <a:latin typeface="Montserrat" pitchFamily="2" charset="77"/>
          </a:endParaRPr>
        </a:p>
      </dgm:t>
    </dgm:pt>
    <dgm:pt modelId="{18D2AF25-C5D4-1C43-BA3A-7F31E727B427}" type="sibTrans" cxnId="{B2F86EC2-E321-714A-8B8D-1FD97B3C63E7}">
      <dgm:prSet/>
      <dgm:spPr/>
      <dgm:t>
        <a:bodyPr/>
        <a:lstStyle/>
        <a:p>
          <a:endParaRPr lang="es-ES">
            <a:latin typeface="Montserrat" pitchFamily="2" charset="77"/>
          </a:endParaRPr>
        </a:p>
      </dgm:t>
    </dgm:pt>
    <dgm:pt modelId="{A9E49094-EEC4-E247-9FF4-E950274D88CC}">
      <dgm:prSet/>
      <dgm:spPr>
        <a:solidFill>
          <a:srgbClr val="142B48"/>
        </a:solidFill>
      </dgm:spPr>
      <dgm:t>
        <a:bodyPr/>
        <a:lstStyle/>
        <a:p>
          <a:r>
            <a:rPr lang="es-ES_tradnl" dirty="0">
              <a:latin typeface="Montserrat" pitchFamily="2" charset="77"/>
            </a:rPr>
            <a:t>Trastorno límite/ antisocial de personalidad.</a:t>
          </a:r>
          <a:endParaRPr lang="es-CO" dirty="0">
            <a:latin typeface="Montserrat" pitchFamily="2" charset="77"/>
          </a:endParaRPr>
        </a:p>
      </dgm:t>
    </dgm:pt>
    <dgm:pt modelId="{5A14275C-5A86-F041-93F4-A39F5D158AD8}" type="parTrans" cxnId="{31531FED-BCCA-D948-9130-EC0327BBF042}">
      <dgm:prSet/>
      <dgm:spPr/>
      <dgm:t>
        <a:bodyPr/>
        <a:lstStyle/>
        <a:p>
          <a:endParaRPr lang="es-ES">
            <a:latin typeface="Montserrat" pitchFamily="2" charset="77"/>
          </a:endParaRPr>
        </a:p>
      </dgm:t>
    </dgm:pt>
    <dgm:pt modelId="{10B2351A-86B5-8241-B5A5-213D8DD73BE1}" type="sibTrans" cxnId="{31531FED-BCCA-D948-9130-EC0327BBF042}">
      <dgm:prSet/>
      <dgm:spPr/>
      <dgm:t>
        <a:bodyPr/>
        <a:lstStyle/>
        <a:p>
          <a:endParaRPr lang="es-ES">
            <a:latin typeface="Montserrat" pitchFamily="2" charset="77"/>
          </a:endParaRPr>
        </a:p>
      </dgm:t>
    </dgm:pt>
    <dgm:pt modelId="{6B7DC58A-BEC3-2342-9F95-A09B22DDC5BC}">
      <dgm:prSet/>
      <dgm:spPr>
        <a:solidFill>
          <a:srgbClr val="06AEAA"/>
        </a:solidFill>
      </dgm:spPr>
      <dgm:t>
        <a:bodyPr/>
        <a:lstStyle/>
        <a:p>
          <a:r>
            <a:rPr lang="es-ES_tradnl" dirty="0">
              <a:latin typeface="Montserrat" pitchFamily="2" charset="77"/>
            </a:rPr>
            <a:t>Obesidad y problemas asociados.</a:t>
          </a:r>
          <a:endParaRPr lang="es-CO" dirty="0">
            <a:latin typeface="Montserrat" pitchFamily="2" charset="77"/>
          </a:endParaRPr>
        </a:p>
      </dgm:t>
    </dgm:pt>
    <dgm:pt modelId="{BE667D72-3201-4A49-9E7A-5858645FAED8}" type="parTrans" cxnId="{2AAACA19-0121-C64D-8587-E7A98211ED76}">
      <dgm:prSet/>
      <dgm:spPr/>
      <dgm:t>
        <a:bodyPr/>
        <a:lstStyle/>
        <a:p>
          <a:endParaRPr lang="es-ES">
            <a:latin typeface="Montserrat" pitchFamily="2" charset="77"/>
          </a:endParaRPr>
        </a:p>
      </dgm:t>
    </dgm:pt>
    <dgm:pt modelId="{96A42F4F-5446-CE4C-984B-31DE45267759}" type="sibTrans" cxnId="{2AAACA19-0121-C64D-8587-E7A98211ED76}">
      <dgm:prSet/>
      <dgm:spPr/>
      <dgm:t>
        <a:bodyPr/>
        <a:lstStyle/>
        <a:p>
          <a:endParaRPr lang="es-ES">
            <a:latin typeface="Montserrat" pitchFamily="2" charset="77"/>
          </a:endParaRPr>
        </a:p>
      </dgm:t>
    </dgm:pt>
    <dgm:pt modelId="{0100F29C-784B-1C48-85B8-7FA3EF5F829B}">
      <dgm:prSet/>
      <dgm:spPr>
        <a:solidFill>
          <a:srgbClr val="06AEAA"/>
        </a:solidFill>
      </dgm:spPr>
      <dgm:t>
        <a:bodyPr/>
        <a:lstStyle/>
        <a:p>
          <a:r>
            <a:rPr lang="es-ES_tradnl" dirty="0">
              <a:latin typeface="Montserrat" pitchFamily="2" charset="77"/>
            </a:rPr>
            <a:t>Tabaquismo y problemas de salud asociados.</a:t>
          </a:r>
          <a:endParaRPr lang="es-CO" dirty="0">
            <a:latin typeface="Montserrat" pitchFamily="2" charset="77"/>
          </a:endParaRPr>
        </a:p>
      </dgm:t>
    </dgm:pt>
    <dgm:pt modelId="{C9C699E6-A2CD-0E4A-9089-96AC55E729E0}" type="parTrans" cxnId="{D88B1DD2-5E26-894F-9E0C-D3202288E1F6}">
      <dgm:prSet/>
      <dgm:spPr/>
      <dgm:t>
        <a:bodyPr/>
        <a:lstStyle/>
        <a:p>
          <a:endParaRPr lang="es-ES">
            <a:latin typeface="Montserrat" pitchFamily="2" charset="77"/>
          </a:endParaRPr>
        </a:p>
      </dgm:t>
    </dgm:pt>
    <dgm:pt modelId="{FA925DAE-DFA7-6547-8BDD-8ECCF4ED5D1A}" type="sibTrans" cxnId="{D88B1DD2-5E26-894F-9E0C-D3202288E1F6}">
      <dgm:prSet/>
      <dgm:spPr/>
      <dgm:t>
        <a:bodyPr/>
        <a:lstStyle/>
        <a:p>
          <a:endParaRPr lang="es-ES">
            <a:latin typeface="Montserrat" pitchFamily="2" charset="77"/>
          </a:endParaRPr>
        </a:p>
      </dgm:t>
    </dgm:pt>
    <dgm:pt modelId="{BC32C479-4D50-EB43-8E06-C59EC78B96B1}">
      <dgm:prSet/>
      <dgm:spPr>
        <a:solidFill>
          <a:srgbClr val="142B48"/>
        </a:solidFill>
      </dgm:spPr>
      <dgm:t>
        <a:bodyPr/>
        <a:lstStyle/>
        <a:p>
          <a:r>
            <a:rPr lang="es-ES_tradnl" dirty="0">
              <a:latin typeface="Montserrat" pitchFamily="2" charset="77"/>
            </a:rPr>
            <a:t>Trastornos del aprendizaje (ej.: dislexia u otros).</a:t>
          </a:r>
          <a:endParaRPr lang="es-CO" dirty="0">
            <a:latin typeface="Montserrat" pitchFamily="2" charset="77"/>
          </a:endParaRPr>
        </a:p>
      </dgm:t>
    </dgm:pt>
    <dgm:pt modelId="{E3BC0E7B-630E-E644-9C91-6FD003EC349B}" type="parTrans" cxnId="{874A8613-BD1A-DB4F-89E4-95EE649904A0}">
      <dgm:prSet/>
      <dgm:spPr/>
      <dgm:t>
        <a:bodyPr/>
        <a:lstStyle/>
        <a:p>
          <a:endParaRPr lang="es-ES">
            <a:latin typeface="Montserrat" pitchFamily="2" charset="77"/>
          </a:endParaRPr>
        </a:p>
      </dgm:t>
    </dgm:pt>
    <dgm:pt modelId="{B9CE228E-A43F-C646-B1CF-80D5FE5C89EF}" type="sibTrans" cxnId="{874A8613-BD1A-DB4F-89E4-95EE649904A0}">
      <dgm:prSet/>
      <dgm:spPr/>
      <dgm:t>
        <a:bodyPr/>
        <a:lstStyle/>
        <a:p>
          <a:endParaRPr lang="es-ES">
            <a:latin typeface="Montserrat" pitchFamily="2" charset="77"/>
          </a:endParaRPr>
        </a:p>
      </dgm:t>
    </dgm:pt>
    <dgm:pt modelId="{57183D6E-B696-B04F-BE99-EB2447C10B05}" type="pres">
      <dgm:prSet presAssocID="{1F0D314F-FB0E-014E-8899-C3B84559C016}" presName="diagram" presStyleCnt="0">
        <dgm:presLayoutVars>
          <dgm:dir/>
          <dgm:resizeHandles val="exact"/>
        </dgm:presLayoutVars>
      </dgm:prSet>
      <dgm:spPr/>
    </dgm:pt>
    <dgm:pt modelId="{A2622A76-A56C-C84E-907B-7BCA3AB02D26}" type="pres">
      <dgm:prSet presAssocID="{DB25C754-59CB-E14F-BEF1-B9D274D71D25}" presName="node" presStyleLbl="node1" presStyleIdx="0" presStyleCnt="8">
        <dgm:presLayoutVars>
          <dgm:bulletEnabled val="1"/>
        </dgm:presLayoutVars>
      </dgm:prSet>
      <dgm:spPr/>
    </dgm:pt>
    <dgm:pt modelId="{D0596ACB-1D81-C441-88C8-1E39A7CA0B82}" type="pres">
      <dgm:prSet presAssocID="{18D2AF25-C5D4-1C43-BA3A-7F31E727B427}" presName="sibTrans" presStyleCnt="0"/>
      <dgm:spPr/>
    </dgm:pt>
    <dgm:pt modelId="{1C5E9AD4-0689-B841-B852-C6887E818875}" type="pres">
      <dgm:prSet presAssocID="{D65B9F81-5F86-3941-A1BF-9E4EC9BEA8B0}" presName="node" presStyleLbl="node1" presStyleIdx="1" presStyleCnt="8">
        <dgm:presLayoutVars>
          <dgm:bulletEnabled val="1"/>
        </dgm:presLayoutVars>
      </dgm:prSet>
      <dgm:spPr/>
    </dgm:pt>
    <dgm:pt modelId="{75192190-C19E-524F-A749-793F3A42962A}" type="pres">
      <dgm:prSet presAssocID="{8ADDA0FA-FBFE-B049-8AA7-1BD6A36248C4}" presName="sibTrans" presStyleCnt="0"/>
      <dgm:spPr/>
    </dgm:pt>
    <dgm:pt modelId="{1E4968EF-B0B8-5E47-8695-7B3E9F455CDC}" type="pres">
      <dgm:prSet presAssocID="{BE14CFB4-47CF-F143-9DB6-7BB3075B663E}" presName="node" presStyleLbl="node1" presStyleIdx="2" presStyleCnt="8">
        <dgm:presLayoutVars>
          <dgm:bulletEnabled val="1"/>
        </dgm:presLayoutVars>
      </dgm:prSet>
      <dgm:spPr/>
    </dgm:pt>
    <dgm:pt modelId="{BDA0DB6F-321A-5A4C-A607-7E52403F2F49}" type="pres">
      <dgm:prSet presAssocID="{65C2B6A9-6725-D642-A547-784E4962ACB4}" presName="sibTrans" presStyleCnt="0"/>
      <dgm:spPr/>
    </dgm:pt>
    <dgm:pt modelId="{26F7357E-5785-714C-82F8-8E0AB8F57333}" type="pres">
      <dgm:prSet presAssocID="{77ED387F-729A-CA43-9AAF-6AB59DCF4463}" presName="node" presStyleLbl="node1" presStyleIdx="3" presStyleCnt="8">
        <dgm:presLayoutVars>
          <dgm:bulletEnabled val="1"/>
        </dgm:presLayoutVars>
      </dgm:prSet>
      <dgm:spPr/>
    </dgm:pt>
    <dgm:pt modelId="{56D2634E-EF1F-C149-8EBC-3780068D2ECE}" type="pres">
      <dgm:prSet presAssocID="{941F5143-B654-ED4B-A9C6-B43134484858}" presName="sibTrans" presStyleCnt="0"/>
      <dgm:spPr/>
    </dgm:pt>
    <dgm:pt modelId="{264F92E3-581D-9C4F-9A0D-D9A7F3F4418B}" type="pres">
      <dgm:prSet presAssocID="{A9E49094-EEC4-E247-9FF4-E950274D88CC}" presName="node" presStyleLbl="node1" presStyleIdx="4" presStyleCnt="8">
        <dgm:presLayoutVars>
          <dgm:bulletEnabled val="1"/>
        </dgm:presLayoutVars>
      </dgm:prSet>
      <dgm:spPr/>
    </dgm:pt>
    <dgm:pt modelId="{83621438-8A74-F84B-A922-E2B16B830125}" type="pres">
      <dgm:prSet presAssocID="{10B2351A-86B5-8241-B5A5-213D8DD73BE1}" presName="sibTrans" presStyleCnt="0"/>
      <dgm:spPr/>
    </dgm:pt>
    <dgm:pt modelId="{53F77E25-2CE5-4042-B2C0-3021B42B0931}" type="pres">
      <dgm:prSet presAssocID="{6B7DC58A-BEC3-2342-9F95-A09B22DDC5BC}" presName="node" presStyleLbl="node1" presStyleIdx="5" presStyleCnt="8">
        <dgm:presLayoutVars>
          <dgm:bulletEnabled val="1"/>
        </dgm:presLayoutVars>
      </dgm:prSet>
      <dgm:spPr/>
    </dgm:pt>
    <dgm:pt modelId="{D0E9906F-EDF4-2D4E-817B-E40C50F31346}" type="pres">
      <dgm:prSet presAssocID="{96A42F4F-5446-CE4C-984B-31DE45267759}" presName="sibTrans" presStyleCnt="0"/>
      <dgm:spPr/>
    </dgm:pt>
    <dgm:pt modelId="{858FB54E-5E07-0847-8A56-65CAAF7A3450}" type="pres">
      <dgm:prSet presAssocID="{0100F29C-784B-1C48-85B8-7FA3EF5F829B}" presName="node" presStyleLbl="node1" presStyleIdx="6" presStyleCnt="8">
        <dgm:presLayoutVars>
          <dgm:bulletEnabled val="1"/>
        </dgm:presLayoutVars>
      </dgm:prSet>
      <dgm:spPr/>
    </dgm:pt>
    <dgm:pt modelId="{F9494D78-2EB8-7344-8251-FE744646206E}" type="pres">
      <dgm:prSet presAssocID="{FA925DAE-DFA7-6547-8BDD-8ECCF4ED5D1A}" presName="sibTrans" presStyleCnt="0"/>
      <dgm:spPr/>
    </dgm:pt>
    <dgm:pt modelId="{AE23E663-23E3-1E45-9E4B-AF7EFBA41889}" type="pres">
      <dgm:prSet presAssocID="{BC32C479-4D50-EB43-8E06-C59EC78B96B1}" presName="node" presStyleLbl="node1" presStyleIdx="7" presStyleCnt="8">
        <dgm:presLayoutVars>
          <dgm:bulletEnabled val="1"/>
        </dgm:presLayoutVars>
      </dgm:prSet>
      <dgm:spPr/>
    </dgm:pt>
  </dgm:ptLst>
  <dgm:cxnLst>
    <dgm:cxn modelId="{BE123309-392F-9649-B1A6-41E2FA92ED5B}" type="presOf" srcId="{D65B9F81-5F86-3941-A1BF-9E4EC9BEA8B0}" destId="{1C5E9AD4-0689-B841-B852-C6887E818875}" srcOrd="0" destOrd="0" presId="urn:microsoft.com/office/officeart/2005/8/layout/default"/>
    <dgm:cxn modelId="{874A8613-BD1A-DB4F-89E4-95EE649904A0}" srcId="{1F0D314F-FB0E-014E-8899-C3B84559C016}" destId="{BC32C479-4D50-EB43-8E06-C59EC78B96B1}" srcOrd="7" destOrd="0" parTransId="{E3BC0E7B-630E-E644-9C91-6FD003EC349B}" sibTransId="{B9CE228E-A43F-C646-B1CF-80D5FE5C89EF}"/>
    <dgm:cxn modelId="{19A09017-6EBE-4F41-9890-3E4E01C24470}" srcId="{1F0D314F-FB0E-014E-8899-C3B84559C016}" destId="{77ED387F-729A-CA43-9AAF-6AB59DCF4463}" srcOrd="3" destOrd="0" parTransId="{9E719904-C925-4E4B-8F36-C526D51A26F4}" sibTransId="{941F5143-B654-ED4B-A9C6-B43134484858}"/>
    <dgm:cxn modelId="{F3849D17-1BE2-C44E-AFAF-2608C11F84F9}" srcId="{1F0D314F-FB0E-014E-8899-C3B84559C016}" destId="{D65B9F81-5F86-3941-A1BF-9E4EC9BEA8B0}" srcOrd="1" destOrd="0" parTransId="{499BBAF5-1DE0-AD42-AE60-5B716A53C435}" sibTransId="{8ADDA0FA-FBFE-B049-8AA7-1BD6A36248C4}"/>
    <dgm:cxn modelId="{2AAACA19-0121-C64D-8587-E7A98211ED76}" srcId="{1F0D314F-FB0E-014E-8899-C3B84559C016}" destId="{6B7DC58A-BEC3-2342-9F95-A09B22DDC5BC}" srcOrd="5" destOrd="0" parTransId="{BE667D72-3201-4A49-9E7A-5858645FAED8}" sibTransId="{96A42F4F-5446-CE4C-984B-31DE45267759}"/>
    <dgm:cxn modelId="{13A0CF2F-147B-3143-8C01-02770AD17B3C}" type="presOf" srcId="{0100F29C-784B-1C48-85B8-7FA3EF5F829B}" destId="{858FB54E-5E07-0847-8A56-65CAAF7A3450}" srcOrd="0" destOrd="0" presId="urn:microsoft.com/office/officeart/2005/8/layout/default"/>
    <dgm:cxn modelId="{28B5ED3C-9C01-0046-A60D-16E7BC91AA1F}" type="presOf" srcId="{1F0D314F-FB0E-014E-8899-C3B84559C016}" destId="{57183D6E-B696-B04F-BE99-EB2447C10B05}" srcOrd="0" destOrd="0" presId="urn:microsoft.com/office/officeart/2005/8/layout/default"/>
    <dgm:cxn modelId="{9F630467-A6BC-034C-8563-0BB3CF7BB0A7}" type="presOf" srcId="{BC32C479-4D50-EB43-8E06-C59EC78B96B1}" destId="{AE23E663-23E3-1E45-9E4B-AF7EFBA41889}" srcOrd="0" destOrd="0" presId="urn:microsoft.com/office/officeart/2005/8/layout/default"/>
    <dgm:cxn modelId="{5206424F-64DA-7147-B046-5F23DA222324}" type="presOf" srcId="{BE14CFB4-47CF-F143-9DB6-7BB3075B663E}" destId="{1E4968EF-B0B8-5E47-8695-7B3E9F455CDC}" srcOrd="0" destOrd="0" presId="urn:microsoft.com/office/officeart/2005/8/layout/default"/>
    <dgm:cxn modelId="{85E5E99A-0AF0-B54E-86D4-8C7B6E52659D}" type="presOf" srcId="{77ED387F-729A-CA43-9AAF-6AB59DCF4463}" destId="{26F7357E-5785-714C-82F8-8E0AB8F57333}" srcOrd="0" destOrd="0" presId="urn:microsoft.com/office/officeart/2005/8/layout/default"/>
    <dgm:cxn modelId="{32CA8FA2-102A-164D-B7DD-A0429B820C3F}" type="presOf" srcId="{A9E49094-EEC4-E247-9FF4-E950274D88CC}" destId="{264F92E3-581D-9C4F-9A0D-D9A7F3F4418B}" srcOrd="0" destOrd="0" presId="urn:microsoft.com/office/officeart/2005/8/layout/default"/>
    <dgm:cxn modelId="{23FFDDA2-3B0D-A740-836D-65AB7E9E3048}" type="presOf" srcId="{6B7DC58A-BEC3-2342-9F95-A09B22DDC5BC}" destId="{53F77E25-2CE5-4042-B2C0-3021B42B0931}" srcOrd="0" destOrd="0" presId="urn:microsoft.com/office/officeart/2005/8/layout/default"/>
    <dgm:cxn modelId="{EFBAAEBC-49C4-094C-A20A-0940E600F014}" type="presOf" srcId="{DB25C754-59CB-E14F-BEF1-B9D274D71D25}" destId="{A2622A76-A56C-C84E-907B-7BCA3AB02D26}" srcOrd="0" destOrd="0" presId="urn:microsoft.com/office/officeart/2005/8/layout/default"/>
    <dgm:cxn modelId="{B2F86EC2-E321-714A-8B8D-1FD97B3C63E7}" srcId="{1F0D314F-FB0E-014E-8899-C3B84559C016}" destId="{DB25C754-59CB-E14F-BEF1-B9D274D71D25}" srcOrd="0" destOrd="0" parTransId="{0411F04F-31A5-AA45-B953-35AC72E15D4A}" sibTransId="{18D2AF25-C5D4-1C43-BA3A-7F31E727B427}"/>
    <dgm:cxn modelId="{D88B1DD2-5E26-894F-9E0C-D3202288E1F6}" srcId="{1F0D314F-FB0E-014E-8899-C3B84559C016}" destId="{0100F29C-784B-1C48-85B8-7FA3EF5F829B}" srcOrd="6" destOrd="0" parTransId="{C9C699E6-A2CD-0E4A-9089-96AC55E729E0}" sibTransId="{FA925DAE-DFA7-6547-8BDD-8ECCF4ED5D1A}"/>
    <dgm:cxn modelId="{31531FED-BCCA-D948-9130-EC0327BBF042}" srcId="{1F0D314F-FB0E-014E-8899-C3B84559C016}" destId="{A9E49094-EEC4-E247-9FF4-E950274D88CC}" srcOrd="4" destOrd="0" parTransId="{5A14275C-5A86-F041-93F4-A39F5D158AD8}" sibTransId="{10B2351A-86B5-8241-B5A5-213D8DD73BE1}"/>
    <dgm:cxn modelId="{1DF88BF8-16C2-3848-8F1C-A1A109F099B4}" srcId="{1F0D314F-FB0E-014E-8899-C3B84559C016}" destId="{BE14CFB4-47CF-F143-9DB6-7BB3075B663E}" srcOrd="2" destOrd="0" parTransId="{C52B99EE-344A-4645-9873-4E985F200174}" sibTransId="{65C2B6A9-6725-D642-A547-784E4962ACB4}"/>
    <dgm:cxn modelId="{467A96CB-325F-0D4C-92E7-FDCE18EE32AD}" type="presParOf" srcId="{57183D6E-B696-B04F-BE99-EB2447C10B05}" destId="{A2622A76-A56C-C84E-907B-7BCA3AB02D26}" srcOrd="0" destOrd="0" presId="urn:microsoft.com/office/officeart/2005/8/layout/default"/>
    <dgm:cxn modelId="{BD68B73D-BCC2-884F-90B2-730365536661}" type="presParOf" srcId="{57183D6E-B696-B04F-BE99-EB2447C10B05}" destId="{D0596ACB-1D81-C441-88C8-1E39A7CA0B82}" srcOrd="1" destOrd="0" presId="urn:microsoft.com/office/officeart/2005/8/layout/default"/>
    <dgm:cxn modelId="{122B20E5-1B48-0347-A88F-49A1059E1F97}" type="presParOf" srcId="{57183D6E-B696-B04F-BE99-EB2447C10B05}" destId="{1C5E9AD4-0689-B841-B852-C6887E818875}" srcOrd="2" destOrd="0" presId="urn:microsoft.com/office/officeart/2005/8/layout/default"/>
    <dgm:cxn modelId="{B6CB4E28-B781-574F-920C-E374AFECDB3E}" type="presParOf" srcId="{57183D6E-B696-B04F-BE99-EB2447C10B05}" destId="{75192190-C19E-524F-A749-793F3A42962A}" srcOrd="3" destOrd="0" presId="urn:microsoft.com/office/officeart/2005/8/layout/default"/>
    <dgm:cxn modelId="{50B921E2-5F46-B74F-94E8-B4CA664DFD5B}" type="presParOf" srcId="{57183D6E-B696-B04F-BE99-EB2447C10B05}" destId="{1E4968EF-B0B8-5E47-8695-7B3E9F455CDC}" srcOrd="4" destOrd="0" presId="urn:microsoft.com/office/officeart/2005/8/layout/default"/>
    <dgm:cxn modelId="{E2E40D07-6263-8146-9150-D39179AFE61C}" type="presParOf" srcId="{57183D6E-B696-B04F-BE99-EB2447C10B05}" destId="{BDA0DB6F-321A-5A4C-A607-7E52403F2F49}" srcOrd="5" destOrd="0" presId="urn:microsoft.com/office/officeart/2005/8/layout/default"/>
    <dgm:cxn modelId="{7DCB8BAF-92CE-0641-A0AD-99E72ACBBD73}" type="presParOf" srcId="{57183D6E-B696-B04F-BE99-EB2447C10B05}" destId="{26F7357E-5785-714C-82F8-8E0AB8F57333}" srcOrd="6" destOrd="0" presId="urn:microsoft.com/office/officeart/2005/8/layout/default"/>
    <dgm:cxn modelId="{040C30A8-9D65-5445-A44C-2CFF0F7EA29E}" type="presParOf" srcId="{57183D6E-B696-B04F-BE99-EB2447C10B05}" destId="{56D2634E-EF1F-C149-8EBC-3780068D2ECE}" srcOrd="7" destOrd="0" presId="urn:microsoft.com/office/officeart/2005/8/layout/default"/>
    <dgm:cxn modelId="{20A94555-80FB-5149-BBFA-A35B2A9DFADC}" type="presParOf" srcId="{57183D6E-B696-B04F-BE99-EB2447C10B05}" destId="{264F92E3-581D-9C4F-9A0D-D9A7F3F4418B}" srcOrd="8" destOrd="0" presId="urn:microsoft.com/office/officeart/2005/8/layout/default"/>
    <dgm:cxn modelId="{6DE16197-302B-2A45-8E73-07C8D9E6CDAB}" type="presParOf" srcId="{57183D6E-B696-B04F-BE99-EB2447C10B05}" destId="{83621438-8A74-F84B-A922-E2B16B830125}" srcOrd="9" destOrd="0" presId="urn:microsoft.com/office/officeart/2005/8/layout/default"/>
    <dgm:cxn modelId="{35074E47-A1C7-BC40-84CB-6150944DAB76}" type="presParOf" srcId="{57183D6E-B696-B04F-BE99-EB2447C10B05}" destId="{53F77E25-2CE5-4042-B2C0-3021B42B0931}" srcOrd="10" destOrd="0" presId="urn:microsoft.com/office/officeart/2005/8/layout/default"/>
    <dgm:cxn modelId="{2DF840B1-72E3-304C-945B-12128120BB55}" type="presParOf" srcId="{57183D6E-B696-B04F-BE99-EB2447C10B05}" destId="{D0E9906F-EDF4-2D4E-817B-E40C50F31346}" srcOrd="11" destOrd="0" presId="urn:microsoft.com/office/officeart/2005/8/layout/default"/>
    <dgm:cxn modelId="{DD2315C9-5C59-A44D-90A4-D815A4971910}" type="presParOf" srcId="{57183D6E-B696-B04F-BE99-EB2447C10B05}" destId="{858FB54E-5E07-0847-8A56-65CAAF7A3450}" srcOrd="12" destOrd="0" presId="urn:microsoft.com/office/officeart/2005/8/layout/default"/>
    <dgm:cxn modelId="{6A84E0BD-DD28-AC44-B8CF-78A4A11D6338}" type="presParOf" srcId="{57183D6E-B696-B04F-BE99-EB2447C10B05}" destId="{F9494D78-2EB8-7344-8251-FE744646206E}" srcOrd="13" destOrd="0" presId="urn:microsoft.com/office/officeart/2005/8/layout/default"/>
    <dgm:cxn modelId="{81748752-BB93-4C42-AE8E-B0E72FA1D4D1}" type="presParOf" srcId="{57183D6E-B696-B04F-BE99-EB2447C10B05}" destId="{AE23E663-23E3-1E45-9E4B-AF7EFBA41889}"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6D0AF02-9D22-9544-82FA-07F23404C862}"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ES"/>
        </a:p>
      </dgm:t>
    </dgm:pt>
    <dgm:pt modelId="{741D3DF3-CADE-794B-8B40-CA3B47106298}">
      <dgm:prSet custT="1"/>
      <dgm:spPr>
        <a:solidFill>
          <a:srgbClr val="142B48"/>
        </a:solidFill>
      </dgm:spPr>
      <dgm:t>
        <a:bodyPr/>
        <a:lstStyle/>
        <a:p>
          <a:r>
            <a:rPr lang="es-ES_tradnl" sz="1800" dirty="0">
              <a:solidFill>
                <a:schemeClr val="bg1"/>
              </a:solidFill>
              <a:latin typeface="Montserrat" pitchFamily="2" charset="77"/>
            </a:rPr>
            <a:t>Tratamiento crónico:</a:t>
          </a:r>
          <a:endParaRPr lang="es-CO" sz="1800" dirty="0">
            <a:solidFill>
              <a:schemeClr val="bg1"/>
            </a:solidFill>
            <a:latin typeface="Montserrat" pitchFamily="2" charset="77"/>
          </a:endParaRPr>
        </a:p>
      </dgm:t>
    </dgm:pt>
    <dgm:pt modelId="{F932C83C-F41E-5A4B-89B9-6181DEA2AB63}" type="parTrans" cxnId="{E8D7214B-6F4F-014C-A847-9774DE56523A}">
      <dgm:prSet/>
      <dgm:spPr/>
      <dgm:t>
        <a:bodyPr/>
        <a:lstStyle/>
        <a:p>
          <a:endParaRPr lang="es-ES" sz="1800">
            <a:latin typeface="Montserrat" pitchFamily="2" charset="77"/>
          </a:endParaRPr>
        </a:p>
      </dgm:t>
    </dgm:pt>
    <dgm:pt modelId="{877F8007-4C66-C649-9C79-04D0C789F486}" type="sibTrans" cxnId="{E8D7214B-6F4F-014C-A847-9774DE56523A}">
      <dgm:prSet/>
      <dgm:spPr/>
      <dgm:t>
        <a:bodyPr/>
        <a:lstStyle/>
        <a:p>
          <a:endParaRPr lang="es-ES" sz="1800">
            <a:latin typeface="Montserrat" pitchFamily="2" charset="77"/>
          </a:endParaRPr>
        </a:p>
      </dgm:t>
    </dgm:pt>
    <dgm:pt modelId="{825F4F31-1029-6E4B-8287-2A017358B878}">
      <dgm:prSet custT="1"/>
      <dgm:spPr>
        <a:solidFill>
          <a:srgbClr val="06AEAA"/>
        </a:solidFill>
      </dgm:spPr>
      <dgm:t>
        <a:bodyPr/>
        <a:lstStyle/>
        <a:p>
          <a:r>
            <a:rPr lang="es-ES_tradnl" sz="1800" dirty="0">
              <a:latin typeface="Montserrat" pitchFamily="2" charset="77"/>
            </a:rPr>
            <a:t>Ningún tratamiento es curativo:</a:t>
          </a:r>
          <a:endParaRPr lang="es-CO" sz="1800" dirty="0">
            <a:latin typeface="Montserrat" pitchFamily="2" charset="77"/>
          </a:endParaRPr>
        </a:p>
      </dgm:t>
    </dgm:pt>
    <dgm:pt modelId="{C019CFD9-286B-1744-8A62-AC73FAE1ABA9}" type="parTrans" cxnId="{55B2E88C-6174-B243-BFF4-BDFD73F190D6}">
      <dgm:prSet/>
      <dgm:spPr/>
      <dgm:t>
        <a:bodyPr/>
        <a:lstStyle/>
        <a:p>
          <a:endParaRPr lang="es-ES" sz="1800">
            <a:latin typeface="Montserrat" pitchFamily="2" charset="77"/>
          </a:endParaRPr>
        </a:p>
      </dgm:t>
    </dgm:pt>
    <dgm:pt modelId="{1BAA1D65-F2A1-5149-9904-07DBE251D1EA}" type="sibTrans" cxnId="{55B2E88C-6174-B243-BFF4-BDFD73F190D6}">
      <dgm:prSet/>
      <dgm:spPr/>
      <dgm:t>
        <a:bodyPr/>
        <a:lstStyle/>
        <a:p>
          <a:endParaRPr lang="es-ES" sz="1800">
            <a:latin typeface="Montserrat" pitchFamily="2" charset="77"/>
          </a:endParaRPr>
        </a:p>
      </dgm:t>
    </dgm:pt>
    <dgm:pt modelId="{DABE7465-4224-494F-BF2E-3CD85FED879F}">
      <dgm:prSet custT="1"/>
      <dgm:spPr/>
      <dgm:t>
        <a:bodyPr/>
        <a:lstStyle/>
        <a:p>
          <a:pPr>
            <a:buClr>
              <a:srgbClr val="142B48"/>
            </a:buClr>
          </a:pPr>
          <a:r>
            <a:rPr lang="es-ES_tradnl" sz="1800" dirty="0">
              <a:solidFill>
                <a:srgbClr val="142B48"/>
              </a:solidFill>
              <a:latin typeface="Montserrat" pitchFamily="2" charset="77"/>
            </a:rPr>
            <a:t>Solo se controlan los síntomas.</a:t>
          </a:r>
          <a:endParaRPr lang="es-CO" sz="1800" dirty="0">
            <a:solidFill>
              <a:srgbClr val="142B48"/>
            </a:solidFill>
            <a:latin typeface="Montserrat" pitchFamily="2" charset="77"/>
          </a:endParaRPr>
        </a:p>
      </dgm:t>
    </dgm:pt>
    <dgm:pt modelId="{18F68545-5C7D-E345-9344-E0D59C18DB73}" type="parTrans" cxnId="{5B6D72F3-D79E-FD44-8352-D0B1478B0C0C}">
      <dgm:prSet/>
      <dgm:spPr/>
      <dgm:t>
        <a:bodyPr/>
        <a:lstStyle/>
        <a:p>
          <a:endParaRPr lang="es-ES" sz="1800">
            <a:latin typeface="Montserrat" pitchFamily="2" charset="77"/>
          </a:endParaRPr>
        </a:p>
      </dgm:t>
    </dgm:pt>
    <dgm:pt modelId="{7BC87458-286C-5D4D-A1D7-B14C5A97BBC0}" type="sibTrans" cxnId="{5B6D72F3-D79E-FD44-8352-D0B1478B0C0C}">
      <dgm:prSet/>
      <dgm:spPr/>
      <dgm:t>
        <a:bodyPr/>
        <a:lstStyle/>
        <a:p>
          <a:endParaRPr lang="es-ES" sz="1800">
            <a:latin typeface="Montserrat" pitchFamily="2" charset="77"/>
          </a:endParaRPr>
        </a:p>
      </dgm:t>
    </dgm:pt>
    <dgm:pt modelId="{918D21E1-4ADC-5449-B77C-44924769D76E}">
      <dgm:prSet custT="1"/>
      <dgm:spPr>
        <a:solidFill>
          <a:srgbClr val="142B48"/>
        </a:solidFill>
      </dgm:spPr>
      <dgm:t>
        <a:bodyPr/>
        <a:lstStyle/>
        <a:p>
          <a:r>
            <a:rPr lang="es-ES_tradnl" sz="1800" dirty="0">
              <a:latin typeface="Montserrat" pitchFamily="2" charset="77"/>
            </a:rPr>
            <a:t>Dos pilares fundamentales:</a:t>
          </a:r>
          <a:endParaRPr lang="es-CO" sz="1800" dirty="0">
            <a:latin typeface="Montserrat" pitchFamily="2" charset="77"/>
          </a:endParaRPr>
        </a:p>
      </dgm:t>
    </dgm:pt>
    <dgm:pt modelId="{6E21FC6C-BBDD-E347-8EF1-6C0A37C18336}" type="parTrans" cxnId="{B36C94AB-BF4A-BC4D-A5BA-0B1A7E4A7692}">
      <dgm:prSet/>
      <dgm:spPr/>
      <dgm:t>
        <a:bodyPr/>
        <a:lstStyle/>
        <a:p>
          <a:endParaRPr lang="es-ES" sz="1800">
            <a:latin typeface="Montserrat" pitchFamily="2" charset="77"/>
          </a:endParaRPr>
        </a:p>
      </dgm:t>
    </dgm:pt>
    <dgm:pt modelId="{841EE6A3-B7AB-FA41-A155-9E5145321A0C}" type="sibTrans" cxnId="{B36C94AB-BF4A-BC4D-A5BA-0B1A7E4A7692}">
      <dgm:prSet/>
      <dgm:spPr/>
      <dgm:t>
        <a:bodyPr/>
        <a:lstStyle/>
        <a:p>
          <a:endParaRPr lang="es-ES" sz="1800">
            <a:latin typeface="Montserrat" pitchFamily="2" charset="77"/>
          </a:endParaRPr>
        </a:p>
      </dgm:t>
    </dgm:pt>
    <dgm:pt modelId="{26BB19B7-FFCB-D64B-9A29-0EB1EB2BEA08}">
      <dgm:prSet custT="1"/>
      <dgm:spPr/>
      <dgm:t>
        <a:bodyPr/>
        <a:lstStyle/>
        <a:p>
          <a:pPr>
            <a:buClr>
              <a:srgbClr val="142B48"/>
            </a:buClr>
          </a:pPr>
          <a:r>
            <a:rPr lang="es-ES_tradnl" sz="1800" dirty="0">
              <a:solidFill>
                <a:srgbClr val="142B48"/>
              </a:solidFill>
              <a:latin typeface="Montserrat" pitchFamily="2" charset="77"/>
            </a:rPr>
            <a:t>Intervenciones psicosociales.</a:t>
          </a:r>
          <a:endParaRPr lang="es-CO" sz="1800" dirty="0">
            <a:solidFill>
              <a:srgbClr val="142B48"/>
            </a:solidFill>
            <a:latin typeface="Montserrat" pitchFamily="2" charset="77"/>
          </a:endParaRPr>
        </a:p>
      </dgm:t>
    </dgm:pt>
    <dgm:pt modelId="{D83EC703-DEAE-5A47-BD3D-9BEAD5DF4E67}" type="parTrans" cxnId="{C47C5BB6-74BE-AE48-812E-C8E13959356D}">
      <dgm:prSet/>
      <dgm:spPr/>
      <dgm:t>
        <a:bodyPr/>
        <a:lstStyle/>
        <a:p>
          <a:endParaRPr lang="es-ES" sz="1800">
            <a:latin typeface="Montserrat" pitchFamily="2" charset="77"/>
          </a:endParaRPr>
        </a:p>
      </dgm:t>
    </dgm:pt>
    <dgm:pt modelId="{6DD159BB-4449-734D-9EF8-D4625425F58E}" type="sibTrans" cxnId="{C47C5BB6-74BE-AE48-812E-C8E13959356D}">
      <dgm:prSet/>
      <dgm:spPr/>
      <dgm:t>
        <a:bodyPr/>
        <a:lstStyle/>
        <a:p>
          <a:endParaRPr lang="es-ES" sz="1800">
            <a:latin typeface="Montserrat" pitchFamily="2" charset="77"/>
          </a:endParaRPr>
        </a:p>
      </dgm:t>
    </dgm:pt>
    <dgm:pt modelId="{126B6BF3-13C6-4144-9C47-C3627FB4EDCC}">
      <dgm:prSet custT="1"/>
      <dgm:spPr/>
      <dgm:t>
        <a:bodyPr/>
        <a:lstStyle/>
        <a:p>
          <a:pPr>
            <a:buClr>
              <a:srgbClr val="142B48"/>
            </a:buClr>
          </a:pPr>
          <a:r>
            <a:rPr lang="es-ES_tradnl" sz="1800" dirty="0">
              <a:solidFill>
                <a:srgbClr val="142B48"/>
              </a:solidFill>
              <a:latin typeface="Montserrat" pitchFamily="2" charset="77"/>
            </a:rPr>
            <a:t>Tratamiento farmacológico.</a:t>
          </a:r>
          <a:endParaRPr lang="es-CO" sz="1800" dirty="0">
            <a:solidFill>
              <a:srgbClr val="142B48"/>
            </a:solidFill>
            <a:latin typeface="Montserrat" pitchFamily="2" charset="77"/>
          </a:endParaRPr>
        </a:p>
      </dgm:t>
    </dgm:pt>
    <dgm:pt modelId="{60DD40FA-EFD2-6C41-BD53-627A785673CD}" type="parTrans" cxnId="{ABBC39F0-3245-6744-9C41-418336AEDB3D}">
      <dgm:prSet/>
      <dgm:spPr/>
      <dgm:t>
        <a:bodyPr/>
        <a:lstStyle/>
        <a:p>
          <a:endParaRPr lang="es-ES" sz="1800">
            <a:latin typeface="Montserrat" pitchFamily="2" charset="77"/>
          </a:endParaRPr>
        </a:p>
      </dgm:t>
    </dgm:pt>
    <dgm:pt modelId="{23424454-81BD-3A4C-953F-2FFF8A58A079}" type="sibTrans" cxnId="{ABBC39F0-3245-6744-9C41-418336AEDB3D}">
      <dgm:prSet/>
      <dgm:spPr/>
      <dgm:t>
        <a:bodyPr/>
        <a:lstStyle/>
        <a:p>
          <a:endParaRPr lang="es-ES" sz="1800">
            <a:latin typeface="Montserrat" pitchFamily="2" charset="77"/>
          </a:endParaRPr>
        </a:p>
      </dgm:t>
    </dgm:pt>
    <dgm:pt modelId="{3752DFDE-F543-9749-940E-CB1344A3EEA9}">
      <dgm:prSet custT="1"/>
      <dgm:spPr/>
      <dgm:t>
        <a:bodyPr/>
        <a:lstStyle/>
        <a:p>
          <a:pPr>
            <a:buClr>
              <a:srgbClr val="142B48"/>
            </a:buClr>
          </a:pPr>
          <a:r>
            <a:rPr lang="es-ES_tradnl" sz="1800" dirty="0">
              <a:solidFill>
                <a:srgbClr val="142B48"/>
              </a:solidFill>
              <a:latin typeface="Montserrat" pitchFamily="2" charset="77"/>
            </a:rPr>
            <a:t>Mayoría de casos.</a:t>
          </a:r>
          <a:endParaRPr lang="es-CO" sz="1800" dirty="0">
            <a:solidFill>
              <a:srgbClr val="142B48"/>
            </a:solidFill>
            <a:latin typeface="Montserrat" pitchFamily="2" charset="77"/>
          </a:endParaRPr>
        </a:p>
      </dgm:t>
    </dgm:pt>
    <dgm:pt modelId="{9CBE6248-9DC9-4A4F-99F5-E55D80FCF94D}" type="parTrans" cxnId="{94F17267-B275-694D-A16B-A5CB0DACB272}">
      <dgm:prSet/>
      <dgm:spPr/>
      <dgm:t>
        <a:bodyPr/>
        <a:lstStyle/>
        <a:p>
          <a:endParaRPr lang="es-ES" sz="1800">
            <a:latin typeface="Montserrat" pitchFamily="2" charset="77"/>
          </a:endParaRPr>
        </a:p>
      </dgm:t>
    </dgm:pt>
    <dgm:pt modelId="{D6F8A814-5A3F-C049-9C58-5465CA23D4F8}" type="sibTrans" cxnId="{94F17267-B275-694D-A16B-A5CB0DACB272}">
      <dgm:prSet/>
      <dgm:spPr/>
      <dgm:t>
        <a:bodyPr/>
        <a:lstStyle/>
        <a:p>
          <a:endParaRPr lang="es-ES" sz="1800">
            <a:latin typeface="Montserrat" pitchFamily="2" charset="77"/>
          </a:endParaRPr>
        </a:p>
      </dgm:t>
    </dgm:pt>
    <dgm:pt modelId="{32119420-F2BC-AE40-AD45-8E7FAD1246A0}" type="pres">
      <dgm:prSet presAssocID="{E6D0AF02-9D22-9544-82FA-07F23404C862}" presName="linear" presStyleCnt="0">
        <dgm:presLayoutVars>
          <dgm:animLvl val="lvl"/>
          <dgm:resizeHandles val="exact"/>
        </dgm:presLayoutVars>
      </dgm:prSet>
      <dgm:spPr/>
    </dgm:pt>
    <dgm:pt modelId="{745C2278-EBD0-C347-98AE-6348DA5A7A94}" type="pres">
      <dgm:prSet presAssocID="{741D3DF3-CADE-794B-8B40-CA3B47106298}" presName="parentText" presStyleLbl="node1" presStyleIdx="0" presStyleCnt="3">
        <dgm:presLayoutVars>
          <dgm:chMax val="0"/>
          <dgm:bulletEnabled val="1"/>
        </dgm:presLayoutVars>
      </dgm:prSet>
      <dgm:spPr/>
    </dgm:pt>
    <dgm:pt modelId="{9B2AE5E6-38CC-7F45-A4A4-5FEECC1B8EC6}" type="pres">
      <dgm:prSet presAssocID="{741D3DF3-CADE-794B-8B40-CA3B47106298}" presName="childText" presStyleLbl="revTx" presStyleIdx="0" presStyleCnt="3">
        <dgm:presLayoutVars>
          <dgm:bulletEnabled val="1"/>
        </dgm:presLayoutVars>
      </dgm:prSet>
      <dgm:spPr/>
    </dgm:pt>
    <dgm:pt modelId="{B62CEE28-AEA5-E84E-AA65-ED0D1143BBF5}" type="pres">
      <dgm:prSet presAssocID="{825F4F31-1029-6E4B-8287-2A017358B878}" presName="parentText" presStyleLbl="node1" presStyleIdx="1" presStyleCnt="3">
        <dgm:presLayoutVars>
          <dgm:chMax val="0"/>
          <dgm:bulletEnabled val="1"/>
        </dgm:presLayoutVars>
      </dgm:prSet>
      <dgm:spPr/>
    </dgm:pt>
    <dgm:pt modelId="{BFC9C781-6715-BF4D-A0B2-4581EEDEC9E0}" type="pres">
      <dgm:prSet presAssocID="{825F4F31-1029-6E4B-8287-2A017358B878}" presName="childText" presStyleLbl="revTx" presStyleIdx="1" presStyleCnt="3">
        <dgm:presLayoutVars>
          <dgm:bulletEnabled val="1"/>
        </dgm:presLayoutVars>
      </dgm:prSet>
      <dgm:spPr/>
    </dgm:pt>
    <dgm:pt modelId="{285297F6-674B-1044-9B09-46F1105EC1A7}" type="pres">
      <dgm:prSet presAssocID="{918D21E1-4ADC-5449-B77C-44924769D76E}" presName="parentText" presStyleLbl="node1" presStyleIdx="2" presStyleCnt="3">
        <dgm:presLayoutVars>
          <dgm:chMax val="0"/>
          <dgm:bulletEnabled val="1"/>
        </dgm:presLayoutVars>
      </dgm:prSet>
      <dgm:spPr/>
    </dgm:pt>
    <dgm:pt modelId="{3690062C-3E90-534B-A220-AC7144B3D591}" type="pres">
      <dgm:prSet presAssocID="{918D21E1-4ADC-5449-B77C-44924769D76E}" presName="childText" presStyleLbl="revTx" presStyleIdx="2" presStyleCnt="3">
        <dgm:presLayoutVars>
          <dgm:bulletEnabled val="1"/>
        </dgm:presLayoutVars>
      </dgm:prSet>
      <dgm:spPr/>
    </dgm:pt>
  </dgm:ptLst>
  <dgm:cxnLst>
    <dgm:cxn modelId="{6D7AF25E-252B-8343-83C5-310B797B6415}" type="presOf" srcId="{126B6BF3-13C6-4144-9C47-C3627FB4EDCC}" destId="{3690062C-3E90-534B-A220-AC7144B3D591}" srcOrd="0" destOrd="1" presId="urn:microsoft.com/office/officeart/2005/8/layout/vList2"/>
    <dgm:cxn modelId="{94F17267-B275-694D-A16B-A5CB0DACB272}" srcId="{741D3DF3-CADE-794B-8B40-CA3B47106298}" destId="{3752DFDE-F543-9749-940E-CB1344A3EEA9}" srcOrd="0" destOrd="0" parTransId="{9CBE6248-9DC9-4A4F-99F5-E55D80FCF94D}" sibTransId="{D6F8A814-5A3F-C049-9C58-5465CA23D4F8}"/>
    <dgm:cxn modelId="{49D47C67-1C8C-D74D-A645-7B85DE707C7B}" type="presOf" srcId="{825F4F31-1029-6E4B-8287-2A017358B878}" destId="{B62CEE28-AEA5-E84E-AA65-ED0D1143BBF5}" srcOrd="0" destOrd="0" presId="urn:microsoft.com/office/officeart/2005/8/layout/vList2"/>
    <dgm:cxn modelId="{E8D7214B-6F4F-014C-A847-9774DE56523A}" srcId="{E6D0AF02-9D22-9544-82FA-07F23404C862}" destId="{741D3DF3-CADE-794B-8B40-CA3B47106298}" srcOrd="0" destOrd="0" parTransId="{F932C83C-F41E-5A4B-89B9-6181DEA2AB63}" sibTransId="{877F8007-4C66-C649-9C79-04D0C789F486}"/>
    <dgm:cxn modelId="{5876456D-BABC-B942-9390-0F289EEA5BFB}" type="presOf" srcId="{741D3DF3-CADE-794B-8B40-CA3B47106298}" destId="{745C2278-EBD0-C347-98AE-6348DA5A7A94}" srcOrd="0" destOrd="0" presId="urn:microsoft.com/office/officeart/2005/8/layout/vList2"/>
    <dgm:cxn modelId="{75B1C44F-43D7-DB4A-8022-3DF34CABAD6E}" type="presOf" srcId="{26BB19B7-FFCB-D64B-9A29-0EB1EB2BEA08}" destId="{3690062C-3E90-534B-A220-AC7144B3D591}" srcOrd="0" destOrd="0" presId="urn:microsoft.com/office/officeart/2005/8/layout/vList2"/>
    <dgm:cxn modelId="{55B2E88C-6174-B243-BFF4-BDFD73F190D6}" srcId="{E6D0AF02-9D22-9544-82FA-07F23404C862}" destId="{825F4F31-1029-6E4B-8287-2A017358B878}" srcOrd="1" destOrd="0" parTransId="{C019CFD9-286B-1744-8A62-AC73FAE1ABA9}" sibTransId="{1BAA1D65-F2A1-5149-9904-07DBE251D1EA}"/>
    <dgm:cxn modelId="{7814B793-010A-F04C-82D1-5D39BA983B72}" type="presOf" srcId="{3752DFDE-F543-9749-940E-CB1344A3EEA9}" destId="{9B2AE5E6-38CC-7F45-A4A4-5FEECC1B8EC6}" srcOrd="0" destOrd="0" presId="urn:microsoft.com/office/officeart/2005/8/layout/vList2"/>
    <dgm:cxn modelId="{B36C94AB-BF4A-BC4D-A5BA-0B1A7E4A7692}" srcId="{E6D0AF02-9D22-9544-82FA-07F23404C862}" destId="{918D21E1-4ADC-5449-B77C-44924769D76E}" srcOrd="2" destOrd="0" parTransId="{6E21FC6C-BBDD-E347-8EF1-6C0A37C18336}" sibTransId="{841EE6A3-B7AB-FA41-A155-9E5145321A0C}"/>
    <dgm:cxn modelId="{1085C5AF-0389-274E-98AA-B30CEA476D05}" type="presOf" srcId="{DABE7465-4224-494F-BF2E-3CD85FED879F}" destId="{BFC9C781-6715-BF4D-A0B2-4581EEDEC9E0}" srcOrd="0" destOrd="0" presId="urn:microsoft.com/office/officeart/2005/8/layout/vList2"/>
    <dgm:cxn modelId="{C47C5BB6-74BE-AE48-812E-C8E13959356D}" srcId="{918D21E1-4ADC-5449-B77C-44924769D76E}" destId="{26BB19B7-FFCB-D64B-9A29-0EB1EB2BEA08}" srcOrd="0" destOrd="0" parTransId="{D83EC703-DEAE-5A47-BD3D-9BEAD5DF4E67}" sibTransId="{6DD159BB-4449-734D-9EF8-D4625425F58E}"/>
    <dgm:cxn modelId="{76E1F9D3-D343-D447-95A3-9CCA51D4F83A}" type="presOf" srcId="{E6D0AF02-9D22-9544-82FA-07F23404C862}" destId="{32119420-F2BC-AE40-AD45-8E7FAD1246A0}" srcOrd="0" destOrd="0" presId="urn:microsoft.com/office/officeart/2005/8/layout/vList2"/>
    <dgm:cxn modelId="{ABBC39F0-3245-6744-9C41-418336AEDB3D}" srcId="{918D21E1-4ADC-5449-B77C-44924769D76E}" destId="{126B6BF3-13C6-4144-9C47-C3627FB4EDCC}" srcOrd="1" destOrd="0" parTransId="{60DD40FA-EFD2-6C41-BD53-627A785673CD}" sibTransId="{23424454-81BD-3A4C-953F-2FFF8A58A079}"/>
    <dgm:cxn modelId="{5B6D72F3-D79E-FD44-8352-D0B1478B0C0C}" srcId="{825F4F31-1029-6E4B-8287-2A017358B878}" destId="{DABE7465-4224-494F-BF2E-3CD85FED879F}" srcOrd="0" destOrd="0" parTransId="{18F68545-5C7D-E345-9344-E0D59C18DB73}" sibTransId="{7BC87458-286C-5D4D-A1D7-B14C5A97BBC0}"/>
    <dgm:cxn modelId="{B76A21F9-9724-9B4F-8944-DEB755F2ECAB}" type="presOf" srcId="{918D21E1-4ADC-5449-B77C-44924769D76E}" destId="{285297F6-674B-1044-9B09-46F1105EC1A7}" srcOrd="0" destOrd="0" presId="urn:microsoft.com/office/officeart/2005/8/layout/vList2"/>
    <dgm:cxn modelId="{F0A3D494-DDFC-FA4F-87E9-7B6E27BC134C}" type="presParOf" srcId="{32119420-F2BC-AE40-AD45-8E7FAD1246A0}" destId="{745C2278-EBD0-C347-98AE-6348DA5A7A94}" srcOrd="0" destOrd="0" presId="urn:microsoft.com/office/officeart/2005/8/layout/vList2"/>
    <dgm:cxn modelId="{09061B99-56E2-6F4E-9BC9-D9C942E8FBBA}" type="presParOf" srcId="{32119420-F2BC-AE40-AD45-8E7FAD1246A0}" destId="{9B2AE5E6-38CC-7F45-A4A4-5FEECC1B8EC6}" srcOrd="1" destOrd="0" presId="urn:microsoft.com/office/officeart/2005/8/layout/vList2"/>
    <dgm:cxn modelId="{CB7750C2-D4A1-1843-8734-43687EFDAAA1}" type="presParOf" srcId="{32119420-F2BC-AE40-AD45-8E7FAD1246A0}" destId="{B62CEE28-AEA5-E84E-AA65-ED0D1143BBF5}" srcOrd="2" destOrd="0" presId="urn:microsoft.com/office/officeart/2005/8/layout/vList2"/>
    <dgm:cxn modelId="{B252DE1A-8D3B-554F-ABDD-1AD99053991E}" type="presParOf" srcId="{32119420-F2BC-AE40-AD45-8E7FAD1246A0}" destId="{BFC9C781-6715-BF4D-A0B2-4581EEDEC9E0}" srcOrd="3" destOrd="0" presId="urn:microsoft.com/office/officeart/2005/8/layout/vList2"/>
    <dgm:cxn modelId="{9FDC7FF8-225B-874F-9226-F1B95B268AB5}" type="presParOf" srcId="{32119420-F2BC-AE40-AD45-8E7FAD1246A0}" destId="{285297F6-674B-1044-9B09-46F1105EC1A7}" srcOrd="4" destOrd="0" presId="urn:microsoft.com/office/officeart/2005/8/layout/vList2"/>
    <dgm:cxn modelId="{61694568-A708-4447-A06C-5E2F5F3C0B24}" type="presParOf" srcId="{32119420-F2BC-AE40-AD45-8E7FAD1246A0}" destId="{3690062C-3E90-534B-A220-AC7144B3D591}"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4B9E35-0CC1-4B4E-A699-B97FCFDCE410}" type="doc">
      <dgm:prSet loTypeId="urn:microsoft.com/office/officeart/2005/8/layout/default" loCatId="" qsTypeId="urn:microsoft.com/office/officeart/2005/8/quickstyle/simple1" qsCatId="simple" csTypeId="urn:microsoft.com/office/officeart/2005/8/colors/colorful5" csCatId="colorful" phldr="1"/>
      <dgm:spPr/>
      <dgm:t>
        <a:bodyPr/>
        <a:lstStyle/>
        <a:p>
          <a:endParaRPr lang="es-ES"/>
        </a:p>
      </dgm:t>
    </dgm:pt>
    <dgm:pt modelId="{614F30AF-6AF1-404A-854A-8A86DF8D860F}">
      <dgm:prSet/>
      <dgm:spPr>
        <a:solidFill>
          <a:srgbClr val="142B48"/>
        </a:solidFill>
      </dgm:spPr>
      <dgm:t>
        <a:bodyPr/>
        <a:lstStyle/>
        <a:p>
          <a:pPr>
            <a:lnSpc>
              <a:spcPct val="100000"/>
            </a:lnSpc>
          </a:pPr>
          <a:r>
            <a:rPr lang="es-ES_tradnl" dirty="0">
              <a:latin typeface="Montserrat" pitchFamily="2" charset="77"/>
            </a:rPr>
            <a:t>Prevalencia mundial en niños </a:t>
          </a:r>
          <a:r>
            <a:rPr lang="es-ES_tradnl" dirty="0">
              <a:latin typeface="Montserrat" pitchFamily="2" charset="77"/>
              <a:sym typeface="Wingdings" pitchFamily="2" charset="2"/>
            </a:rPr>
            <a:t></a:t>
          </a:r>
          <a:r>
            <a:rPr lang="es-ES_tradnl" dirty="0">
              <a:latin typeface="Montserrat" pitchFamily="2" charset="77"/>
            </a:rPr>
            <a:t> 5,29%.</a:t>
          </a:r>
          <a:endParaRPr lang="es-CO" dirty="0">
            <a:latin typeface="Montserrat" pitchFamily="2" charset="77"/>
          </a:endParaRPr>
        </a:p>
      </dgm:t>
    </dgm:pt>
    <dgm:pt modelId="{853DA32D-6DAC-B64D-BA2C-5B37C21A21A0}" type="parTrans" cxnId="{F21B6AC9-42C4-8345-ADD2-CFF24722C007}">
      <dgm:prSet/>
      <dgm:spPr/>
      <dgm:t>
        <a:bodyPr/>
        <a:lstStyle/>
        <a:p>
          <a:endParaRPr lang="es-ES"/>
        </a:p>
      </dgm:t>
    </dgm:pt>
    <dgm:pt modelId="{D363561C-9DF2-FC47-BC89-0E86D8240D9F}" type="sibTrans" cxnId="{F21B6AC9-42C4-8345-ADD2-CFF24722C007}">
      <dgm:prSet/>
      <dgm:spPr/>
      <dgm:t>
        <a:bodyPr/>
        <a:lstStyle/>
        <a:p>
          <a:endParaRPr lang="es-ES"/>
        </a:p>
      </dgm:t>
    </dgm:pt>
    <dgm:pt modelId="{E12C342A-2558-454A-9884-E620E45BC6B3}">
      <dgm:prSet/>
      <dgm:spPr>
        <a:solidFill>
          <a:srgbClr val="06AEAA"/>
        </a:solidFill>
      </dgm:spPr>
      <dgm:t>
        <a:bodyPr/>
        <a:lstStyle/>
        <a:p>
          <a:pPr>
            <a:lnSpc>
              <a:spcPct val="100000"/>
            </a:lnSpc>
          </a:pPr>
          <a:r>
            <a:rPr lang="es-ES_tradnl" dirty="0">
              <a:latin typeface="Montserrat" pitchFamily="2" charset="77"/>
            </a:rPr>
            <a:t>Continúan en la adolescencia </a:t>
          </a:r>
          <a:r>
            <a:rPr lang="es-ES_tradnl" dirty="0">
              <a:latin typeface="Montserrat" pitchFamily="2" charset="77"/>
              <a:sym typeface="Wingdings" pitchFamily="2" charset="2"/>
            </a:rPr>
            <a:t></a:t>
          </a:r>
          <a:r>
            <a:rPr lang="es-ES_tradnl" dirty="0">
              <a:latin typeface="Montserrat" pitchFamily="2" charset="77"/>
            </a:rPr>
            <a:t> 80%.</a:t>
          </a:r>
          <a:endParaRPr lang="es-CO" dirty="0">
            <a:latin typeface="Montserrat" pitchFamily="2" charset="77"/>
          </a:endParaRPr>
        </a:p>
      </dgm:t>
    </dgm:pt>
    <dgm:pt modelId="{3C188183-6F08-8E42-A58E-7A8F40935277}" type="parTrans" cxnId="{C1FA19ED-8A5A-6D44-A52D-6E85C48523DE}">
      <dgm:prSet/>
      <dgm:spPr/>
      <dgm:t>
        <a:bodyPr/>
        <a:lstStyle/>
        <a:p>
          <a:endParaRPr lang="es-ES"/>
        </a:p>
      </dgm:t>
    </dgm:pt>
    <dgm:pt modelId="{E2AFA055-9CAE-4E4D-90E3-6770E588B7D8}" type="sibTrans" cxnId="{C1FA19ED-8A5A-6D44-A52D-6E85C48523DE}">
      <dgm:prSet/>
      <dgm:spPr/>
      <dgm:t>
        <a:bodyPr/>
        <a:lstStyle/>
        <a:p>
          <a:endParaRPr lang="es-ES"/>
        </a:p>
      </dgm:t>
    </dgm:pt>
    <dgm:pt modelId="{C48732CD-3CDB-E14D-A1F2-8B9C4B03A032}">
      <dgm:prSet/>
      <dgm:spPr>
        <a:solidFill>
          <a:srgbClr val="06AEAA"/>
        </a:solidFill>
      </dgm:spPr>
      <dgm:t>
        <a:bodyPr/>
        <a:lstStyle/>
        <a:p>
          <a:pPr>
            <a:lnSpc>
              <a:spcPct val="100000"/>
            </a:lnSpc>
          </a:pPr>
          <a:r>
            <a:rPr lang="es-ES_tradnl" dirty="0">
              <a:latin typeface="Montserrat" pitchFamily="2" charset="77"/>
            </a:rPr>
            <a:t>Continúan en la vida adulta </a:t>
          </a:r>
          <a:r>
            <a:rPr lang="es-ES_tradnl" dirty="0">
              <a:latin typeface="Montserrat" pitchFamily="2" charset="77"/>
              <a:sym typeface="Wingdings" pitchFamily="2" charset="2"/>
            </a:rPr>
            <a:t></a:t>
          </a:r>
          <a:r>
            <a:rPr lang="es-ES_tradnl" dirty="0">
              <a:latin typeface="Montserrat" pitchFamily="2" charset="77"/>
            </a:rPr>
            <a:t> 50% - 60%.</a:t>
          </a:r>
          <a:endParaRPr lang="es-CO" dirty="0">
            <a:latin typeface="Montserrat" pitchFamily="2" charset="77"/>
          </a:endParaRPr>
        </a:p>
      </dgm:t>
    </dgm:pt>
    <dgm:pt modelId="{5C3842D3-D873-AF42-87A1-4FDD064F74C7}" type="parTrans" cxnId="{36601CC5-BF41-044D-981E-591D4099CBD5}">
      <dgm:prSet/>
      <dgm:spPr/>
      <dgm:t>
        <a:bodyPr/>
        <a:lstStyle/>
        <a:p>
          <a:endParaRPr lang="es-ES"/>
        </a:p>
      </dgm:t>
    </dgm:pt>
    <dgm:pt modelId="{45DD3D5C-80FD-4941-910F-30A71C92EC3C}" type="sibTrans" cxnId="{36601CC5-BF41-044D-981E-591D4099CBD5}">
      <dgm:prSet/>
      <dgm:spPr/>
      <dgm:t>
        <a:bodyPr/>
        <a:lstStyle/>
        <a:p>
          <a:endParaRPr lang="es-ES"/>
        </a:p>
      </dgm:t>
    </dgm:pt>
    <dgm:pt modelId="{6D77203B-973D-D443-AE20-57D5B647F9D5}">
      <dgm:prSet/>
      <dgm:spPr>
        <a:solidFill>
          <a:srgbClr val="142B48"/>
        </a:solidFill>
      </dgm:spPr>
      <dgm:t>
        <a:bodyPr/>
        <a:lstStyle/>
        <a:p>
          <a:pPr>
            <a:lnSpc>
              <a:spcPct val="100000"/>
            </a:lnSpc>
          </a:pPr>
          <a:r>
            <a:rPr lang="es-ES_tradnl" dirty="0">
              <a:latin typeface="Montserrat" pitchFamily="2" charset="77"/>
            </a:rPr>
            <a:t>Gravedad del trastorno no disminuye.</a:t>
          </a:r>
          <a:endParaRPr lang="es-CO" dirty="0">
            <a:latin typeface="Montserrat" pitchFamily="2" charset="77"/>
          </a:endParaRPr>
        </a:p>
      </dgm:t>
    </dgm:pt>
    <dgm:pt modelId="{9DADD936-19E9-7249-91C4-95EEBF03F8E9}" type="parTrans" cxnId="{4FC263AB-341D-934C-B9D1-A689925A1B42}">
      <dgm:prSet/>
      <dgm:spPr/>
      <dgm:t>
        <a:bodyPr/>
        <a:lstStyle/>
        <a:p>
          <a:endParaRPr lang="es-ES"/>
        </a:p>
      </dgm:t>
    </dgm:pt>
    <dgm:pt modelId="{D370D620-7F5B-334A-A30F-2BDB40545DD4}" type="sibTrans" cxnId="{4FC263AB-341D-934C-B9D1-A689925A1B42}">
      <dgm:prSet/>
      <dgm:spPr/>
      <dgm:t>
        <a:bodyPr/>
        <a:lstStyle/>
        <a:p>
          <a:endParaRPr lang="es-ES"/>
        </a:p>
      </dgm:t>
    </dgm:pt>
    <dgm:pt modelId="{E820804F-38FC-C44E-9983-320A7A21C2EA}">
      <dgm:prSet/>
      <dgm:spPr>
        <a:solidFill>
          <a:srgbClr val="06AEAA"/>
        </a:solidFill>
      </dgm:spPr>
      <dgm:t>
        <a:bodyPr/>
        <a:lstStyle/>
        <a:p>
          <a:pPr algn="ctr">
            <a:lnSpc>
              <a:spcPct val="100000"/>
            </a:lnSpc>
          </a:pPr>
          <a:r>
            <a:rPr lang="es-ES_tradnl" dirty="0">
              <a:latin typeface="Montserrat" pitchFamily="2" charset="77"/>
            </a:rPr>
            <a:t>Incidencia mayor en hombres ♂:♀ </a:t>
          </a:r>
          <a:endParaRPr lang="es-CO" dirty="0">
            <a:latin typeface="Montserrat" pitchFamily="2" charset="77"/>
          </a:endParaRPr>
        </a:p>
      </dgm:t>
    </dgm:pt>
    <dgm:pt modelId="{0D67D30B-6C1E-AF46-AE2D-9BB2CB9B4BD2}" type="parTrans" cxnId="{A207D6F4-4FFE-D14E-908D-606864823999}">
      <dgm:prSet/>
      <dgm:spPr/>
      <dgm:t>
        <a:bodyPr/>
        <a:lstStyle/>
        <a:p>
          <a:endParaRPr lang="es-ES"/>
        </a:p>
      </dgm:t>
    </dgm:pt>
    <dgm:pt modelId="{9EA49A40-142F-F942-BC4A-D612D4DEEC3C}" type="sibTrans" cxnId="{A207D6F4-4FFE-D14E-908D-606864823999}">
      <dgm:prSet/>
      <dgm:spPr/>
      <dgm:t>
        <a:bodyPr/>
        <a:lstStyle/>
        <a:p>
          <a:endParaRPr lang="es-ES"/>
        </a:p>
      </dgm:t>
    </dgm:pt>
    <dgm:pt modelId="{84E95C86-13BF-B341-8914-078FC3DE3097}">
      <dgm:prSet/>
      <dgm:spPr>
        <a:solidFill>
          <a:srgbClr val="06AEAA"/>
        </a:solidFill>
      </dgm:spPr>
      <dgm:t>
        <a:bodyPr/>
        <a:lstStyle/>
        <a:p>
          <a:pPr algn="l">
            <a:lnSpc>
              <a:spcPct val="100000"/>
            </a:lnSpc>
          </a:pPr>
          <a:r>
            <a:rPr lang="es-ES_tradnl" dirty="0">
              <a:latin typeface="Montserrat" pitchFamily="2" charset="77"/>
            </a:rPr>
            <a:t>Población clínica </a:t>
          </a:r>
          <a:r>
            <a:rPr lang="es-ES_tradnl" dirty="0">
              <a:latin typeface="Montserrat" pitchFamily="2" charset="77"/>
              <a:sym typeface="Wingdings" pitchFamily="2" charset="2"/>
            </a:rPr>
            <a:t></a:t>
          </a:r>
          <a:r>
            <a:rPr lang="es-ES_tradnl" dirty="0">
              <a:latin typeface="Montserrat" pitchFamily="2" charset="77"/>
            </a:rPr>
            <a:t> 8:1.</a:t>
          </a:r>
          <a:endParaRPr lang="es-CO" dirty="0">
            <a:latin typeface="Montserrat" pitchFamily="2" charset="77"/>
          </a:endParaRPr>
        </a:p>
      </dgm:t>
    </dgm:pt>
    <dgm:pt modelId="{B7CC9C07-42FE-544B-ADB0-0CD09D17D0BD}" type="parTrans" cxnId="{4E6A7C99-88FB-DD4A-A08B-B28C4BB4B333}">
      <dgm:prSet/>
      <dgm:spPr/>
      <dgm:t>
        <a:bodyPr/>
        <a:lstStyle/>
        <a:p>
          <a:endParaRPr lang="es-ES"/>
        </a:p>
      </dgm:t>
    </dgm:pt>
    <dgm:pt modelId="{F08B9DEB-89A6-ED43-998A-FDABF79FC026}" type="sibTrans" cxnId="{4E6A7C99-88FB-DD4A-A08B-B28C4BB4B333}">
      <dgm:prSet/>
      <dgm:spPr/>
      <dgm:t>
        <a:bodyPr/>
        <a:lstStyle/>
        <a:p>
          <a:endParaRPr lang="es-ES"/>
        </a:p>
      </dgm:t>
    </dgm:pt>
    <dgm:pt modelId="{CE633308-C4CA-8042-9DCA-B9F810D73C43}">
      <dgm:prSet/>
      <dgm:spPr>
        <a:solidFill>
          <a:srgbClr val="06AEAA"/>
        </a:solidFill>
      </dgm:spPr>
      <dgm:t>
        <a:bodyPr/>
        <a:lstStyle/>
        <a:p>
          <a:pPr algn="l">
            <a:lnSpc>
              <a:spcPct val="100000"/>
            </a:lnSpc>
          </a:pPr>
          <a:r>
            <a:rPr lang="es-ES_tradnl" dirty="0">
              <a:latin typeface="Montserrat" pitchFamily="2" charset="77"/>
            </a:rPr>
            <a:t>Comunidad </a:t>
          </a:r>
          <a:r>
            <a:rPr lang="es-ES_tradnl" dirty="0">
              <a:latin typeface="Montserrat" pitchFamily="2" charset="77"/>
              <a:sym typeface="Wingdings" pitchFamily="2" charset="2"/>
            </a:rPr>
            <a:t></a:t>
          </a:r>
          <a:r>
            <a:rPr lang="es-ES_tradnl" dirty="0">
              <a:latin typeface="Montserrat" pitchFamily="2" charset="77"/>
            </a:rPr>
            <a:t> 3:1.</a:t>
          </a:r>
          <a:endParaRPr lang="es-CO" dirty="0">
            <a:latin typeface="Montserrat" pitchFamily="2" charset="77"/>
          </a:endParaRPr>
        </a:p>
      </dgm:t>
    </dgm:pt>
    <dgm:pt modelId="{27CBD3CF-AACA-E14F-A4F6-7A0B8908B5C0}" type="parTrans" cxnId="{7E58D2CD-071A-4247-A6AD-A14CDBBB0AD3}">
      <dgm:prSet/>
      <dgm:spPr/>
      <dgm:t>
        <a:bodyPr/>
        <a:lstStyle/>
        <a:p>
          <a:endParaRPr lang="es-ES"/>
        </a:p>
      </dgm:t>
    </dgm:pt>
    <dgm:pt modelId="{F433FEB2-4F10-8247-AC42-10D8868A6408}" type="sibTrans" cxnId="{7E58D2CD-071A-4247-A6AD-A14CDBBB0AD3}">
      <dgm:prSet/>
      <dgm:spPr/>
      <dgm:t>
        <a:bodyPr/>
        <a:lstStyle/>
        <a:p>
          <a:endParaRPr lang="es-ES"/>
        </a:p>
      </dgm:t>
    </dgm:pt>
    <dgm:pt modelId="{001FD2C3-0881-574B-BA22-5C5FD4DF47AC}" type="pres">
      <dgm:prSet presAssocID="{344B9E35-0CC1-4B4E-A699-B97FCFDCE410}" presName="diagram" presStyleCnt="0">
        <dgm:presLayoutVars>
          <dgm:dir/>
          <dgm:resizeHandles val="exact"/>
        </dgm:presLayoutVars>
      </dgm:prSet>
      <dgm:spPr/>
    </dgm:pt>
    <dgm:pt modelId="{5A0E2379-E75B-4A43-BCEA-7C3915DC0592}" type="pres">
      <dgm:prSet presAssocID="{614F30AF-6AF1-404A-854A-8A86DF8D860F}" presName="node" presStyleLbl="node1" presStyleIdx="0" presStyleCnt="5">
        <dgm:presLayoutVars>
          <dgm:bulletEnabled val="1"/>
        </dgm:presLayoutVars>
      </dgm:prSet>
      <dgm:spPr/>
    </dgm:pt>
    <dgm:pt modelId="{AEFCB4AB-1011-DC44-A740-C22B3F676097}" type="pres">
      <dgm:prSet presAssocID="{D363561C-9DF2-FC47-BC89-0E86D8240D9F}" presName="sibTrans" presStyleCnt="0"/>
      <dgm:spPr/>
    </dgm:pt>
    <dgm:pt modelId="{F39364B4-72AB-814B-979A-C971B32623D3}" type="pres">
      <dgm:prSet presAssocID="{E12C342A-2558-454A-9884-E620E45BC6B3}" presName="node" presStyleLbl="node1" presStyleIdx="1" presStyleCnt="5">
        <dgm:presLayoutVars>
          <dgm:bulletEnabled val="1"/>
        </dgm:presLayoutVars>
      </dgm:prSet>
      <dgm:spPr/>
    </dgm:pt>
    <dgm:pt modelId="{27904F97-8977-A240-8F25-55F4DD168E68}" type="pres">
      <dgm:prSet presAssocID="{E2AFA055-9CAE-4E4D-90E3-6770E588B7D8}" presName="sibTrans" presStyleCnt="0"/>
      <dgm:spPr/>
    </dgm:pt>
    <dgm:pt modelId="{8BECA45E-8049-C240-A7E3-1640C5CC0913}" type="pres">
      <dgm:prSet presAssocID="{C48732CD-3CDB-E14D-A1F2-8B9C4B03A032}" presName="node" presStyleLbl="node1" presStyleIdx="2" presStyleCnt="5">
        <dgm:presLayoutVars>
          <dgm:bulletEnabled val="1"/>
        </dgm:presLayoutVars>
      </dgm:prSet>
      <dgm:spPr/>
    </dgm:pt>
    <dgm:pt modelId="{F44562EE-50B6-0141-AE9E-607E879DD301}" type="pres">
      <dgm:prSet presAssocID="{45DD3D5C-80FD-4941-910F-30A71C92EC3C}" presName="sibTrans" presStyleCnt="0"/>
      <dgm:spPr/>
    </dgm:pt>
    <dgm:pt modelId="{874D109F-95EE-804D-BD78-A37762CD6B11}" type="pres">
      <dgm:prSet presAssocID="{6D77203B-973D-D443-AE20-57D5B647F9D5}" presName="node" presStyleLbl="node1" presStyleIdx="3" presStyleCnt="5">
        <dgm:presLayoutVars>
          <dgm:bulletEnabled val="1"/>
        </dgm:presLayoutVars>
      </dgm:prSet>
      <dgm:spPr/>
    </dgm:pt>
    <dgm:pt modelId="{7758D304-8323-AC42-B425-3683B14D369D}" type="pres">
      <dgm:prSet presAssocID="{D370D620-7F5B-334A-A30F-2BDB40545DD4}" presName="sibTrans" presStyleCnt="0"/>
      <dgm:spPr/>
    </dgm:pt>
    <dgm:pt modelId="{6256177C-21AC-B548-A498-12AF4A4CC403}" type="pres">
      <dgm:prSet presAssocID="{E820804F-38FC-C44E-9983-320A7A21C2EA}" presName="node" presStyleLbl="node1" presStyleIdx="4" presStyleCnt="5" custScaleX="108782">
        <dgm:presLayoutVars>
          <dgm:bulletEnabled val="1"/>
        </dgm:presLayoutVars>
      </dgm:prSet>
      <dgm:spPr/>
    </dgm:pt>
  </dgm:ptLst>
  <dgm:cxnLst>
    <dgm:cxn modelId="{024C6D0C-0AD6-D54F-A67C-D83DCFC8EC14}" type="presOf" srcId="{E12C342A-2558-454A-9884-E620E45BC6B3}" destId="{F39364B4-72AB-814B-979A-C971B32623D3}" srcOrd="0" destOrd="0" presId="urn:microsoft.com/office/officeart/2005/8/layout/default"/>
    <dgm:cxn modelId="{A21EF214-85BB-A649-B789-B2CD57755781}" type="presOf" srcId="{E820804F-38FC-C44E-9983-320A7A21C2EA}" destId="{6256177C-21AC-B548-A498-12AF4A4CC403}" srcOrd="0" destOrd="0" presId="urn:microsoft.com/office/officeart/2005/8/layout/default"/>
    <dgm:cxn modelId="{8674AE2D-69E3-EE43-BFF8-09DD4AF3A67D}" type="presOf" srcId="{C48732CD-3CDB-E14D-A1F2-8B9C4B03A032}" destId="{8BECA45E-8049-C240-A7E3-1640C5CC0913}" srcOrd="0" destOrd="0" presId="urn:microsoft.com/office/officeart/2005/8/layout/default"/>
    <dgm:cxn modelId="{D91F607F-E3CC-5544-AAF9-FFAD2BCE6B3C}" type="presOf" srcId="{614F30AF-6AF1-404A-854A-8A86DF8D860F}" destId="{5A0E2379-E75B-4A43-BCEA-7C3915DC0592}" srcOrd="0" destOrd="0" presId="urn:microsoft.com/office/officeart/2005/8/layout/default"/>
    <dgm:cxn modelId="{4E6A7C99-88FB-DD4A-A08B-B28C4BB4B333}" srcId="{E820804F-38FC-C44E-9983-320A7A21C2EA}" destId="{84E95C86-13BF-B341-8914-078FC3DE3097}" srcOrd="0" destOrd="0" parTransId="{B7CC9C07-42FE-544B-ADB0-0CD09D17D0BD}" sibTransId="{F08B9DEB-89A6-ED43-998A-FDABF79FC026}"/>
    <dgm:cxn modelId="{4FC263AB-341D-934C-B9D1-A689925A1B42}" srcId="{344B9E35-0CC1-4B4E-A699-B97FCFDCE410}" destId="{6D77203B-973D-D443-AE20-57D5B647F9D5}" srcOrd="3" destOrd="0" parTransId="{9DADD936-19E9-7249-91C4-95EEBF03F8E9}" sibTransId="{D370D620-7F5B-334A-A30F-2BDB40545DD4}"/>
    <dgm:cxn modelId="{66C306AC-3A39-FF4A-8155-B920E2AE30D4}" type="presOf" srcId="{344B9E35-0CC1-4B4E-A699-B97FCFDCE410}" destId="{001FD2C3-0881-574B-BA22-5C5FD4DF47AC}" srcOrd="0" destOrd="0" presId="urn:microsoft.com/office/officeart/2005/8/layout/default"/>
    <dgm:cxn modelId="{10ECF4AE-F55B-A04D-9345-55E24629A04F}" type="presOf" srcId="{6D77203B-973D-D443-AE20-57D5B647F9D5}" destId="{874D109F-95EE-804D-BD78-A37762CD6B11}" srcOrd="0" destOrd="0" presId="urn:microsoft.com/office/officeart/2005/8/layout/default"/>
    <dgm:cxn modelId="{36601CC5-BF41-044D-981E-591D4099CBD5}" srcId="{344B9E35-0CC1-4B4E-A699-B97FCFDCE410}" destId="{C48732CD-3CDB-E14D-A1F2-8B9C4B03A032}" srcOrd="2" destOrd="0" parTransId="{5C3842D3-D873-AF42-87A1-4FDD064F74C7}" sibTransId="{45DD3D5C-80FD-4941-910F-30A71C92EC3C}"/>
    <dgm:cxn modelId="{F21B6AC9-42C4-8345-ADD2-CFF24722C007}" srcId="{344B9E35-0CC1-4B4E-A699-B97FCFDCE410}" destId="{614F30AF-6AF1-404A-854A-8A86DF8D860F}" srcOrd="0" destOrd="0" parTransId="{853DA32D-6DAC-B64D-BA2C-5B37C21A21A0}" sibTransId="{D363561C-9DF2-FC47-BC89-0E86D8240D9F}"/>
    <dgm:cxn modelId="{75A4BBCC-BD59-E84E-A731-CA356225CE6A}" type="presOf" srcId="{CE633308-C4CA-8042-9DCA-B9F810D73C43}" destId="{6256177C-21AC-B548-A498-12AF4A4CC403}" srcOrd="0" destOrd="2" presId="urn:microsoft.com/office/officeart/2005/8/layout/default"/>
    <dgm:cxn modelId="{7E58D2CD-071A-4247-A6AD-A14CDBBB0AD3}" srcId="{E820804F-38FC-C44E-9983-320A7A21C2EA}" destId="{CE633308-C4CA-8042-9DCA-B9F810D73C43}" srcOrd="1" destOrd="0" parTransId="{27CBD3CF-AACA-E14F-A4F6-7A0B8908B5C0}" sibTransId="{F433FEB2-4F10-8247-AC42-10D8868A6408}"/>
    <dgm:cxn modelId="{67C2F7E8-008E-D34E-AE6F-89A6DDFC9E82}" type="presOf" srcId="{84E95C86-13BF-B341-8914-078FC3DE3097}" destId="{6256177C-21AC-B548-A498-12AF4A4CC403}" srcOrd="0" destOrd="1" presId="urn:microsoft.com/office/officeart/2005/8/layout/default"/>
    <dgm:cxn modelId="{C1FA19ED-8A5A-6D44-A52D-6E85C48523DE}" srcId="{344B9E35-0CC1-4B4E-A699-B97FCFDCE410}" destId="{E12C342A-2558-454A-9884-E620E45BC6B3}" srcOrd="1" destOrd="0" parTransId="{3C188183-6F08-8E42-A58E-7A8F40935277}" sibTransId="{E2AFA055-9CAE-4E4D-90E3-6770E588B7D8}"/>
    <dgm:cxn modelId="{A207D6F4-4FFE-D14E-908D-606864823999}" srcId="{344B9E35-0CC1-4B4E-A699-B97FCFDCE410}" destId="{E820804F-38FC-C44E-9983-320A7A21C2EA}" srcOrd="4" destOrd="0" parTransId="{0D67D30B-6C1E-AF46-AE2D-9BB2CB9B4BD2}" sibTransId="{9EA49A40-142F-F942-BC4A-D612D4DEEC3C}"/>
    <dgm:cxn modelId="{7C048A4B-188F-EF49-8E54-8B47661C67E1}" type="presParOf" srcId="{001FD2C3-0881-574B-BA22-5C5FD4DF47AC}" destId="{5A0E2379-E75B-4A43-BCEA-7C3915DC0592}" srcOrd="0" destOrd="0" presId="urn:microsoft.com/office/officeart/2005/8/layout/default"/>
    <dgm:cxn modelId="{08B11326-6FBB-4442-8FE9-BF8D9EBE63DC}" type="presParOf" srcId="{001FD2C3-0881-574B-BA22-5C5FD4DF47AC}" destId="{AEFCB4AB-1011-DC44-A740-C22B3F676097}" srcOrd="1" destOrd="0" presId="urn:microsoft.com/office/officeart/2005/8/layout/default"/>
    <dgm:cxn modelId="{56A96818-A2A3-CB4B-8945-198849819AC8}" type="presParOf" srcId="{001FD2C3-0881-574B-BA22-5C5FD4DF47AC}" destId="{F39364B4-72AB-814B-979A-C971B32623D3}" srcOrd="2" destOrd="0" presId="urn:microsoft.com/office/officeart/2005/8/layout/default"/>
    <dgm:cxn modelId="{2DCC4EE2-6CC5-2849-9F4F-4187FC4BB5D1}" type="presParOf" srcId="{001FD2C3-0881-574B-BA22-5C5FD4DF47AC}" destId="{27904F97-8977-A240-8F25-55F4DD168E68}" srcOrd="3" destOrd="0" presId="urn:microsoft.com/office/officeart/2005/8/layout/default"/>
    <dgm:cxn modelId="{7390F671-F88A-9546-9835-F78883471984}" type="presParOf" srcId="{001FD2C3-0881-574B-BA22-5C5FD4DF47AC}" destId="{8BECA45E-8049-C240-A7E3-1640C5CC0913}" srcOrd="4" destOrd="0" presId="urn:microsoft.com/office/officeart/2005/8/layout/default"/>
    <dgm:cxn modelId="{7D2D5633-899D-3541-84F2-38F27DD43205}" type="presParOf" srcId="{001FD2C3-0881-574B-BA22-5C5FD4DF47AC}" destId="{F44562EE-50B6-0141-AE9E-607E879DD301}" srcOrd="5" destOrd="0" presId="urn:microsoft.com/office/officeart/2005/8/layout/default"/>
    <dgm:cxn modelId="{91343DCA-B59E-F447-A055-3E95B4D7A0CD}" type="presParOf" srcId="{001FD2C3-0881-574B-BA22-5C5FD4DF47AC}" destId="{874D109F-95EE-804D-BD78-A37762CD6B11}" srcOrd="6" destOrd="0" presId="urn:microsoft.com/office/officeart/2005/8/layout/default"/>
    <dgm:cxn modelId="{F879CCBA-1B78-4340-BB2C-173007592749}" type="presParOf" srcId="{001FD2C3-0881-574B-BA22-5C5FD4DF47AC}" destId="{7758D304-8323-AC42-B425-3683B14D369D}" srcOrd="7" destOrd="0" presId="urn:microsoft.com/office/officeart/2005/8/layout/default"/>
    <dgm:cxn modelId="{D10F6482-EE7C-F445-A604-2DA8DBDE7816}" type="presParOf" srcId="{001FD2C3-0881-574B-BA22-5C5FD4DF47AC}" destId="{6256177C-21AC-B548-A498-12AF4A4CC403}"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033F52A-61B7-4646-B96E-785D9BAABED2}" type="doc">
      <dgm:prSet loTypeId="urn:microsoft.com/office/officeart/2005/8/layout/list1" loCatId="" qsTypeId="urn:microsoft.com/office/officeart/2005/8/quickstyle/simple1" qsCatId="simple" csTypeId="urn:microsoft.com/office/officeart/2005/8/colors/accent1_1" csCatId="accent1" phldr="1"/>
      <dgm:spPr/>
      <dgm:t>
        <a:bodyPr/>
        <a:lstStyle/>
        <a:p>
          <a:endParaRPr lang="es-ES"/>
        </a:p>
      </dgm:t>
    </dgm:pt>
    <dgm:pt modelId="{B05A10D5-B42B-5541-9531-9B4A7F9FE18E}">
      <dgm:prSet custT="1"/>
      <dgm:spPr>
        <a:ln>
          <a:solidFill>
            <a:srgbClr val="06AEAA"/>
          </a:solidFill>
        </a:ln>
      </dgm:spPr>
      <dgm:t>
        <a:bodyPr/>
        <a:lstStyle/>
        <a:p>
          <a:r>
            <a:rPr lang="es-ES_tradnl" sz="1600" b="1" dirty="0">
              <a:solidFill>
                <a:srgbClr val="142B48"/>
              </a:solidFill>
              <a:latin typeface="Montserrat" pitchFamily="2" charset="77"/>
            </a:rPr>
            <a:t>Otros componentes:</a:t>
          </a:r>
          <a:endParaRPr lang="es-CO" sz="1600" b="1" dirty="0">
            <a:solidFill>
              <a:srgbClr val="142B48"/>
            </a:solidFill>
            <a:latin typeface="Montserrat" pitchFamily="2" charset="77"/>
          </a:endParaRPr>
        </a:p>
      </dgm:t>
    </dgm:pt>
    <dgm:pt modelId="{1C21C181-3F11-4743-A1A7-39E924A0B1F2}" type="parTrans" cxnId="{78FDB509-AA74-A544-AB8C-68309171A339}">
      <dgm:prSet/>
      <dgm:spPr/>
      <dgm:t>
        <a:bodyPr/>
        <a:lstStyle/>
        <a:p>
          <a:endParaRPr lang="es-ES">
            <a:latin typeface="Montserrat" pitchFamily="2" charset="77"/>
          </a:endParaRPr>
        </a:p>
      </dgm:t>
    </dgm:pt>
    <dgm:pt modelId="{3F7EE1F4-665C-FE4E-A177-DCDB87E4590A}" type="sibTrans" cxnId="{78FDB509-AA74-A544-AB8C-68309171A339}">
      <dgm:prSet/>
      <dgm:spPr/>
      <dgm:t>
        <a:bodyPr/>
        <a:lstStyle/>
        <a:p>
          <a:endParaRPr lang="es-ES">
            <a:latin typeface="Montserrat" pitchFamily="2" charset="77"/>
          </a:endParaRPr>
        </a:p>
      </dgm:t>
    </dgm:pt>
    <dgm:pt modelId="{AE6888A5-91F3-4540-8A15-26B233E8EAFF}">
      <dgm:prSet custT="1"/>
      <dgm:spPr>
        <a:noFill/>
        <a:ln>
          <a:solidFill>
            <a:srgbClr val="06AEAA"/>
          </a:solidFill>
        </a:ln>
      </dgm:spPr>
      <dgm:t>
        <a:bodyPr/>
        <a:lstStyle/>
        <a:p>
          <a:pPr>
            <a:buClr>
              <a:srgbClr val="142B48"/>
            </a:buClr>
          </a:pPr>
          <a:r>
            <a:rPr lang="es-ES_tradnl" sz="1800" dirty="0" err="1">
              <a:solidFill>
                <a:srgbClr val="142B48"/>
              </a:solidFill>
              <a:latin typeface="Montserrat" pitchFamily="2" charset="77"/>
            </a:rPr>
            <a:t>Psicoeducación</a:t>
          </a:r>
          <a:r>
            <a:rPr lang="es-ES_tradnl" sz="1800" dirty="0">
              <a:solidFill>
                <a:srgbClr val="142B48"/>
              </a:solidFill>
              <a:latin typeface="Montserrat" pitchFamily="2" charset="77"/>
            </a:rPr>
            <a:t> a padres.</a:t>
          </a:r>
          <a:endParaRPr lang="es-CO" sz="1800" dirty="0">
            <a:solidFill>
              <a:srgbClr val="142B48"/>
            </a:solidFill>
            <a:latin typeface="Montserrat" pitchFamily="2" charset="77"/>
          </a:endParaRPr>
        </a:p>
      </dgm:t>
    </dgm:pt>
    <dgm:pt modelId="{536587F4-04E1-0F4B-85AA-6728A27ECF61}" type="parTrans" cxnId="{04058CEB-E2C9-3246-B78B-943E510222D1}">
      <dgm:prSet/>
      <dgm:spPr/>
      <dgm:t>
        <a:bodyPr/>
        <a:lstStyle/>
        <a:p>
          <a:endParaRPr lang="es-ES">
            <a:latin typeface="Montserrat" pitchFamily="2" charset="77"/>
          </a:endParaRPr>
        </a:p>
      </dgm:t>
    </dgm:pt>
    <dgm:pt modelId="{DC0FD51D-9621-4542-AAE2-B1036C5EC7FE}" type="sibTrans" cxnId="{04058CEB-E2C9-3246-B78B-943E510222D1}">
      <dgm:prSet/>
      <dgm:spPr/>
      <dgm:t>
        <a:bodyPr/>
        <a:lstStyle/>
        <a:p>
          <a:endParaRPr lang="es-ES">
            <a:latin typeface="Montserrat" pitchFamily="2" charset="77"/>
          </a:endParaRPr>
        </a:p>
      </dgm:t>
    </dgm:pt>
    <dgm:pt modelId="{649BA4AA-C9E0-C049-A272-F273B81704B7}">
      <dgm:prSet custT="1"/>
      <dgm:spPr>
        <a:noFill/>
        <a:ln>
          <a:solidFill>
            <a:srgbClr val="06AEAA"/>
          </a:solidFill>
        </a:ln>
      </dgm:spPr>
      <dgm:t>
        <a:bodyPr/>
        <a:lstStyle/>
        <a:p>
          <a:pPr>
            <a:buClr>
              <a:srgbClr val="142B48"/>
            </a:buClr>
          </a:pPr>
          <a:r>
            <a:rPr lang="es-ES_tradnl" sz="1800" dirty="0">
              <a:solidFill>
                <a:srgbClr val="142B48"/>
              </a:solidFill>
              <a:latin typeface="Montserrat" pitchFamily="2" charset="77"/>
            </a:rPr>
            <a:t>Comunicación con maestros.</a:t>
          </a:r>
          <a:endParaRPr lang="es-CO" sz="1800" dirty="0">
            <a:solidFill>
              <a:srgbClr val="142B48"/>
            </a:solidFill>
            <a:latin typeface="Montserrat" pitchFamily="2" charset="77"/>
          </a:endParaRPr>
        </a:p>
      </dgm:t>
    </dgm:pt>
    <dgm:pt modelId="{069706CD-C576-E047-9DCD-2C06FB5705EB}" type="parTrans" cxnId="{566C311F-B53E-544B-9F52-B422EF17E6EE}">
      <dgm:prSet/>
      <dgm:spPr/>
      <dgm:t>
        <a:bodyPr/>
        <a:lstStyle/>
        <a:p>
          <a:endParaRPr lang="es-ES">
            <a:latin typeface="Montserrat" pitchFamily="2" charset="77"/>
          </a:endParaRPr>
        </a:p>
      </dgm:t>
    </dgm:pt>
    <dgm:pt modelId="{6A823F0B-FD19-504A-B980-4F0E0B00F6C4}" type="sibTrans" cxnId="{566C311F-B53E-544B-9F52-B422EF17E6EE}">
      <dgm:prSet/>
      <dgm:spPr/>
      <dgm:t>
        <a:bodyPr/>
        <a:lstStyle/>
        <a:p>
          <a:endParaRPr lang="es-ES">
            <a:latin typeface="Montserrat" pitchFamily="2" charset="77"/>
          </a:endParaRPr>
        </a:p>
      </dgm:t>
    </dgm:pt>
    <dgm:pt modelId="{7A94EB99-983E-B44D-9FE1-DF62F7534332}">
      <dgm:prSet custT="1"/>
      <dgm:spPr>
        <a:noFill/>
        <a:ln>
          <a:solidFill>
            <a:srgbClr val="06AEAA"/>
          </a:solidFill>
        </a:ln>
      </dgm:spPr>
      <dgm:t>
        <a:bodyPr/>
        <a:lstStyle/>
        <a:p>
          <a:pPr>
            <a:buClr>
              <a:srgbClr val="142B48"/>
            </a:buClr>
          </a:pPr>
          <a:r>
            <a:rPr lang="es-ES_tradnl" sz="1800" dirty="0">
              <a:solidFill>
                <a:srgbClr val="142B48"/>
              </a:solidFill>
              <a:latin typeface="Montserrat" pitchFamily="2" charset="77"/>
            </a:rPr>
            <a:t>Tutoría remedial/ apoyo psicopedagógico.</a:t>
          </a:r>
          <a:endParaRPr lang="es-CO" sz="1800" dirty="0">
            <a:solidFill>
              <a:srgbClr val="142B48"/>
            </a:solidFill>
            <a:latin typeface="Montserrat" pitchFamily="2" charset="77"/>
          </a:endParaRPr>
        </a:p>
      </dgm:t>
    </dgm:pt>
    <dgm:pt modelId="{B4736182-CAA2-B547-A3E5-89C1E58BC082}" type="parTrans" cxnId="{42564AE0-32FC-544E-9B9A-81566683666C}">
      <dgm:prSet/>
      <dgm:spPr/>
      <dgm:t>
        <a:bodyPr/>
        <a:lstStyle/>
        <a:p>
          <a:endParaRPr lang="es-ES">
            <a:latin typeface="Montserrat" pitchFamily="2" charset="77"/>
          </a:endParaRPr>
        </a:p>
      </dgm:t>
    </dgm:pt>
    <dgm:pt modelId="{9F082EF5-9282-DB4F-A0C8-06737C2C2C8D}" type="sibTrans" cxnId="{42564AE0-32FC-544E-9B9A-81566683666C}">
      <dgm:prSet/>
      <dgm:spPr/>
      <dgm:t>
        <a:bodyPr/>
        <a:lstStyle/>
        <a:p>
          <a:endParaRPr lang="es-ES">
            <a:latin typeface="Montserrat" pitchFamily="2" charset="77"/>
          </a:endParaRPr>
        </a:p>
      </dgm:t>
    </dgm:pt>
    <dgm:pt modelId="{E33F5C8C-1F0E-EA4C-BE07-7104F3594043}">
      <dgm:prSet custT="1"/>
      <dgm:spPr>
        <a:noFill/>
        <a:ln>
          <a:solidFill>
            <a:srgbClr val="06AEAA"/>
          </a:solidFill>
        </a:ln>
      </dgm:spPr>
      <dgm:t>
        <a:bodyPr/>
        <a:lstStyle/>
        <a:p>
          <a:pPr>
            <a:buClr>
              <a:srgbClr val="142B48"/>
            </a:buClr>
          </a:pPr>
          <a:r>
            <a:rPr lang="es-ES_tradnl" sz="1800" dirty="0">
              <a:solidFill>
                <a:srgbClr val="142B48"/>
              </a:solidFill>
              <a:latin typeface="Montserrat" pitchFamily="2" charset="77"/>
            </a:rPr>
            <a:t>Entrenamiento a padres en manejo de conducta.</a:t>
          </a:r>
          <a:endParaRPr lang="es-CO" sz="1800" dirty="0">
            <a:solidFill>
              <a:srgbClr val="142B48"/>
            </a:solidFill>
            <a:latin typeface="Montserrat" pitchFamily="2" charset="77"/>
          </a:endParaRPr>
        </a:p>
      </dgm:t>
    </dgm:pt>
    <dgm:pt modelId="{B621F2D3-A06C-134E-96AE-FCA66ED4C782}" type="parTrans" cxnId="{EBAE5E55-B6C9-424B-991C-0489530B48CB}">
      <dgm:prSet/>
      <dgm:spPr/>
      <dgm:t>
        <a:bodyPr/>
        <a:lstStyle/>
        <a:p>
          <a:endParaRPr lang="es-ES">
            <a:latin typeface="Montserrat" pitchFamily="2" charset="77"/>
          </a:endParaRPr>
        </a:p>
      </dgm:t>
    </dgm:pt>
    <dgm:pt modelId="{6A24A45B-D1D3-CE4C-92AC-11F4782B12C6}" type="sibTrans" cxnId="{EBAE5E55-B6C9-424B-991C-0489530B48CB}">
      <dgm:prSet/>
      <dgm:spPr/>
      <dgm:t>
        <a:bodyPr/>
        <a:lstStyle/>
        <a:p>
          <a:endParaRPr lang="es-ES">
            <a:latin typeface="Montserrat" pitchFamily="2" charset="77"/>
          </a:endParaRPr>
        </a:p>
      </dgm:t>
    </dgm:pt>
    <dgm:pt modelId="{D6B1797E-433B-594D-90B8-75831DB4D918}" type="pres">
      <dgm:prSet presAssocID="{7033F52A-61B7-4646-B96E-785D9BAABED2}" presName="linear" presStyleCnt="0">
        <dgm:presLayoutVars>
          <dgm:dir/>
          <dgm:animLvl val="lvl"/>
          <dgm:resizeHandles val="exact"/>
        </dgm:presLayoutVars>
      </dgm:prSet>
      <dgm:spPr/>
    </dgm:pt>
    <dgm:pt modelId="{5583AC6E-FE05-9145-915D-C5FB0946EEF6}" type="pres">
      <dgm:prSet presAssocID="{B05A10D5-B42B-5541-9531-9B4A7F9FE18E}" presName="parentLin" presStyleCnt="0"/>
      <dgm:spPr/>
    </dgm:pt>
    <dgm:pt modelId="{98D61372-2EAA-E447-9A71-54D6B4FA0A29}" type="pres">
      <dgm:prSet presAssocID="{B05A10D5-B42B-5541-9531-9B4A7F9FE18E}" presName="parentLeftMargin" presStyleLbl="node1" presStyleIdx="0" presStyleCnt="1"/>
      <dgm:spPr/>
    </dgm:pt>
    <dgm:pt modelId="{F30B9137-65B6-3F4F-B692-9E918F9CCCC4}" type="pres">
      <dgm:prSet presAssocID="{B05A10D5-B42B-5541-9531-9B4A7F9FE18E}" presName="parentText" presStyleLbl="node1" presStyleIdx="0" presStyleCnt="1">
        <dgm:presLayoutVars>
          <dgm:chMax val="0"/>
          <dgm:bulletEnabled val="1"/>
        </dgm:presLayoutVars>
      </dgm:prSet>
      <dgm:spPr/>
    </dgm:pt>
    <dgm:pt modelId="{6DAA568D-D2E1-994E-A259-25666F353D4B}" type="pres">
      <dgm:prSet presAssocID="{B05A10D5-B42B-5541-9531-9B4A7F9FE18E}" presName="negativeSpace" presStyleCnt="0"/>
      <dgm:spPr/>
    </dgm:pt>
    <dgm:pt modelId="{6B418281-A3F4-C448-94F4-E084D72A3D9C}" type="pres">
      <dgm:prSet presAssocID="{B05A10D5-B42B-5541-9531-9B4A7F9FE18E}" presName="childText" presStyleLbl="conFgAcc1" presStyleIdx="0" presStyleCnt="1" custLinFactNeighborY="14800">
        <dgm:presLayoutVars>
          <dgm:bulletEnabled val="1"/>
        </dgm:presLayoutVars>
      </dgm:prSet>
      <dgm:spPr/>
    </dgm:pt>
  </dgm:ptLst>
  <dgm:cxnLst>
    <dgm:cxn modelId="{78FDB509-AA74-A544-AB8C-68309171A339}" srcId="{7033F52A-61B7-4646-B96E-785D9BAABED2}" destId="{B05A10D5-B42B-5541-9531-9B4A7F9FE18E}" srcOrd="0" destOrd="0" parTransId="{1C21C181-3F11-4743-A1A7-39E924A0B1F2}" sibTransId="{3F7EE1F4-665C-FE4E-A177-DCDB87E4590A}"/>
    <dgm:cxn modelId="{4DF78F0A-9532-5549-A2A3-0A607AB8E12E}" type="presOf" srcId="{B05A10D5-B42B-5541-9531-9B4A7F9FE18E}" destId="{98D61372-2EAA-E447-9A71-54D6B4FA0A29}" srcOrd="0" destOrd="0" presId="urn:microsoft.com/office/officeart/2005/8/layout/list1"/>
    <dgm:cxn modelId="{0EDF0915-BCCD-C44B-8154-CD8FF681DBC5}" type="presOf" srcId="{7033F52A-61B7-4646-B96E-785D9BAABED2}" destId="{D6B1797E-433B-594D-90B8-75831DB4D918}" srcOrd="0" destOrd="0" presId="urn:microsoft.com/office/officeart/2005/8/layout/list1"/>
    <dgm:cxn modelId="{566C311F-B53E-544B-9F52-B422EF17E6EE}" srcId="{B05A10D5-B42B-5541-9531-9B4A7F9FE18E}" destId="{649BA4AA-C9E0-C049-A272-F273B81704B7}" srcOrd="1" destOrd="0" parTransId="{069706CD-C576-E047-9DCD-2C06FB5705EB}" sibTransId="{6A823F0B-FD19-504A-B980-4F0E0B00F6C4}"/>
    <dgm:cxn modelId="{8B6A193D-D9E1-294D-81EE-BFBB91CDC821}" type="presOf" srcId="{B05A10D5-B42B-5541-9531-9B4A7F9FE18E}" destId="{F30B9137-65B6-3F4F-B692-9E918F9CCCC4}" srcOrd="1" destOrd="0" presId="urn:microsoft.com/office/officeart/2005/8/layout/list1"/>
    <dgm:cxn modelId="{73A41970-F65D-D545-84C1-27FF78632A45}" type="presOf" srcId="{E33F5C8C-1F0E-EA4C-BE07-7104F3594043}" destId="{6B418281-A3F4-C448-94F4-E084D72A3D9C}" srcOrd="0" destOrd="3" presId="urn:microsoft.com/office/officeart/2005/8/layout/list1"/>
    <dgm:cxn modelId="{EBAE5E55-B6C9-424B-991C-0489530B48CB}" srcId="{B05A10D5-B42B-5541-9531-9B4A7F9FE18E}" destId="{E33F5C8C-1F0E-EA4C-BE07-7104F3594043}" srcOrd="3" destOrd="0" parTransId="{B621F2D3-A06C-134E-96AE-FCA66ED4C782}" sibTransId="{6A24A45B-D1D3-CE4C-92AC-11F4782B12C6}"/>
    <dgm:cxn modelId="{3A61267D-6BAF-5B41-B936-19C3DE578E8B}" type="presOf" srcId="{7A94EB99-983E-B44D-9FE1-DF62F7534332}" destId="{6B418281-A3F4-C448-94F4-E084D72A3D9C}" srcOrd="0" destOrd="2" presId="urn:microsoft.com/office/officeart/2005/8/layout/list1"/>
    <dgm:cxn modelId="{41099C7F-4F2F-4B4C-A311-8295D3EFF6C7}" type="presOf" srcId="{649BA4AA-C9E0-C049-A272-F273B81704B7}" destId="{6B418281-A3F4-C448-94F4-E084D72A3D9C}" srcOrd="0" destOrd="1" presId="urn:microsoft.com/office/officeart/2005/8/layout/list1"/>
    <dgm:cxn modelId="{09C7EC8F-7ABF-1D40-929D-122371F8A5A1}" type="presOf" srcId="{AE6888A5-91F3-4540-8A15-26B233E8EAFF}" destId="{6B418281-A3F4-C448-94F4-E084D72A3D9C}" srcOrd="0" destOrd="0" presId="urn:microsoft.com/office/officeart/2005/8/layout/list1"/>
    <dgm:cxn modelId="{42564AE0-32FC-544E-9B9A-81566683666C}" srcId="{B05A10D5-B42B-5541-9531-9B4A7F9FE18E}" destId="{7A94EB99-983E-B44D-9FE1-DF62F7534332}" srcOrd="2" destOrd="0" parTransId="{B4736182-CAA2-B547-A3E5-89C1E58BC082}" sibTransId="{9F082EF5-9282-DB4F-A0C8-06737C2C2C8D}"/>
    <dgm:cxn modelId="{04058CEB-E2C9-3246-B78B-943E510222D1}" srcId="{B05A10D5-B42B-5541-9531-9B4A7F9FE18E}" destId="{AE6888A5-91F3-4540-8A15-26B233E8EAFF}" srcOrd="0" destOrd="0" parTransId="{536587F4-04E1-0F4B-85AA-6728A27ECF61}" sibTransId="{DC0FD51D-9621-4542-AAE2-B1036C5EC7FE}"/>
    <dgm:cxn modelId="{57C96386-D3C6-4041-857B-2D737A3D63D4}" type="presParOf" srcId="{D6B1797E-433B-594D-90B8-75831DB4D918}" destId="{5583AC6E-FE05-9145-915D-C5FB0946EEF6}" srcOrd="0" destOrd="0" presId="urn:microsoft.com/office/officeart/2005/8/layout/list1"/>
    <dgm:cxn modelId="{4ED321BF-B412-8544-9E86-8933601E4D0F}" type="presParOf" srcId="{5583AC6E-FE05-9145-915D-C5FB0946EEF6}" destId="{98D61372-2EAA-E447-9A71-54D6B4FA0A29}" srcOrd="0" destOrd="0" presId="urn:microsoft.com/office/officeart/2005/8/layout/list1"/>
    <dgm:cxn modelId="{5FB430A0-8DED-8F46-AD72-F9A7BDE03658}" type="presParOf" srcId="{5583AC6E-FE05-9145-915D-C5FB0946EEF6}" destId="{F30B9137-65B6-3F4F-B692-9E918F9CCCC4}" srcOrd="1" destOrd="0" presId="urn:microsoft.com/office/officeart/2005/8/layout/list1"/>
    <dgm:cxn modelId="{A70D6C4E-F08D-574E-8B58-E9F8307CE9CF}" type="presParOf" srcId="{D6B1797E-433B-594D-90B8-75831DB4D918}" destId="{6DAA568D-D2E1-994E-A259-25666F353D4B}" srcOrd="1" destOrd="0" presId="urn:microsoft.com/office/officeart/2005/8/layout/list1"/>
    <dgm:cxn modelId="{A283D3E1-393E-E849-8C2B-4F96688925C7}" type="presParOf" srcId="{D6B1797E-433B-594D-90B8-75831DB4D918}" destId="{6B418281-A3F4-C448-94F4-E084D72A3D9C}"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212FD4D-071F-4F45-98ED-1608160F2B74}"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491534C2-104F-8B47-856F-29AA03E61F30}">
      <dgm:prSet/>
      <dgm:spPr>
        <a:ln>
          <a:solidFill>
            <a:srgbClr val="142B48"/>
          </a:solidFill>
        </a:ln>
      </dgm:spPr>
      <dgm:t>
        <a:bodyPr/>
        <a:lstStyle/>
        <a:p>
          <a:r>
            <a:rPr lang="es-ES_tradnl" dirty="0">
              <a:solidFill>
                <a:srgbClr val="06AEAA"/>
              </a:solidFill>
            </a:rPr>
            <a:t>Pieza fundamental</a:t>
          </a:r>
          <a:endParaRPr lang="es-CO" dirty="0">
            <a:solidFill>
              <a:srgbClr val="06AEAA"/>
            </a:solidFill>
          </a:endParaRPr>
        </a:p>
      </dgm:t>
    </dgm:pt>
    <dgm:pt modelId="{A79F9B64-93CD-6544-AD05-A31016E5A410}" type="parTrans" cxnId="{0EBE8AFD-9455-AD4E-9498-D4DF178E5C88}">
      <dgm:prSet/>
      <dgm:spPr/>
      <dgm:t>
        <a:bodyPr/>
        <a:lstStyle/>
        <a:p>
          <a:endParaRPr lang="es-ES"/>
        </a:p>
      </dgm:t>
    </dgm:pt>
    <dgm:pt modelId="{2B08BCAD-1B77-3F4F-8F9C-1BC43416C0CB}" type="sibTrans" cxnId="{0EBE8AFD-9455-AD4E-9498-D4DF178E5C88}">
      <dgm:prSet/>
      <dgm:spPr/>
      <dgm:t>
        <a:bodyPr/>
        <a:lstStyle/>
        <a:p>
          <a:endParaRPr lang="es-ES"/>
        </a:p>
      </dgm:t>
    </dgm:pt>
    <dgm:pt modelId="{93AA96CE-81B5-FD46-BA65-5B143117041E}">
      <dgm:prSet/>
      <dgm:spPr/>
      <dgm:t>
        <a:bodyPr/>
        <a:lstStyle/>
        <a:p>
          <a:r>
            <a:rPr lang="es-ES_tradnl" dirty="0">
              <a:solidFill>
                <a:srgbClr val="06AEAA"/>
              </a:solidFill>
            </a:rPr>
            <a:t>Estudios demuestran efectividad y superioridad</a:t>
          </a:r>
          <a:endParaRPr lang="es-CO" dirty="0">
            <a:solidFill>
              <a:srgbClr val="06AEAA"/>
            </a:solidFill>
          </a:endParaRPr>
        </a:p>
      </dgm:t>
    </dgm:pt>
    <dgm:pt modelId="{1860CA4F-9128-394B-90A1-86CB7B46F90D}" type="parTrans" cxnId="{FBED4AFF-A693-8540-A7F1-6F233696A2C8}">
      <dgm:prSet/>
      <dgm:spPr/>
      <dgm:t>
        <a:bodyPr/>
        <a:lstStyle/>
        <a:p>
          <a:endParaRPr lang="es-ES"/>
        </a:p>
      </dgm:t>
    </dgm:pt>
    <dgm:pt modelId="{90B3CDCB-0C4A-1346-BD52-FF5058B8F18F}" type="sibTrans" cxnId="{FBED4AFF-A693-8540-A7F1-6F233696A2C8}">
      <dgm:prSet/>
      <dgm:spPr/>
      <dgm:t>
        <a:bodyPr/>
        <a:lstStyle/>
        <a:p>
          <a:endParaRPr lang="es-ES"/>
        </a:p>
      </dgm:t>
    </dgm:pt>
    <dgm:pt modelId="{B7183B2C-D7FF-FB42-A7A9-72CFF96AAC5D}">
      <dgm:prSet/>
      <dgm:spPr/>
      <dgm:t>
        <a:bodyPr/>
        <a:lstStyle/>
        <a:p>
          <a:r>
            <a:rPr lang="es-ES_tradnl" dirty="0">
              <a:solidFill>
                <a:srgbClr val="06AEAA"/>
              </a:solidFill>
            </a:rPr>
            <a:t>Psicoestimulantes:</a:t>
          </a:r>
          <a:endParaRPr lang="es-CO" dirty="0">
            <a:solidFill>
              <a:srgbClr val="06AEAA"/>
            </a:solidFill>
          </a:endParaRPr>
        </a:p>
      </dgm:t>
    </dgm:pt>
    <dgm:pt modelId="{9C0BCAB0-57B3-2F4D-9AFB-4875799C1732}" type="parTrans" cxnId="{C9D57D09-8792-964C-BAAB-1671BA8F2C9E}">
      <dgm:prSet/>
      <dgm:spPr/>
      <dgm:t>
        <a:bodyPr/>
        <a:lstStyle/>
        <a:p>
          <a:endParaRPr lang="es-ES"/>
        </a:p>
      </dgm:t>
    </dgm:pt>
    <dgm:pt modelId="{4F65598C-D590-7946-8316-868A458A24A8}" type="sibTrans" cxnId="{C9D57D09-8792-964C-BAAB-1671BA8F2C9E}">
      <dgm:prSet/>
      <dgm:spPr/>
      <dgm:t>
        <a:bodyPr/>
        <a:lstStyle/>
        <a:p>
          <a:endParaRPr lang="es-ES"/>
        </a:p>
      </dgm:t>
    </dgm:pt>
    <dgm:pt modelId="{A883CC53-915D-B041-83F3-25F1CA523637}">
      <dgm:prSet/>
      <dgm:spPr>
        <a:ln>
          <a:noFill/>
        </a:ln>
      </dgm:spPr>
      <dgm:t>
        <a:bodyPr/>
        <a:lstStyle/>
        <a:p>
          <a:pPr>
            <a:buClr>
              <a:srgbClr val="142B48"/>
            </a:buClr>
            <a:buFont typeface="Arial" panose="020B0604020202020204" pitchFamily="34" charset="0"/>
            <a:buNone/>
          </a:pPr>
          <a:r>
            <a:rPr lang="es-ES_tradnl" dirty="0">
              <a:solidFill>
                <a:srgbClr val="142B48"/>
              </a:solidFill>
            </a:rPr>
            <a:t>Eficacia y efectividad demostrada:</a:t>
          </a:r>
          <a:endParaRPr lang="es-CO" dirty="0">
            <a:solidFill>
              <a:srgbClr val="142B48"/>
            </a:solidFill>
          </a:endParaRPr>
        </a:p>
      </dgm:t>
    </dgm:pt>
    <dgm:pt modelId="{CF0A8780-AB0D-A44D-A58A-9CF59A0E594D}" type="parTrans" cxnId="{F2A49965-3E71-EE40-B370-CDBB00940ABC}">
      <dgm:prSet/>
      <dgm:spPr/>
      <dgm:t>
        <a:bodyPr/>
        <a:lstStyle/>
        <a:p>
          <a:endParaRPr lang="es-ES"/>
        </a:p>
      </dgm:t>
    </dgm:pt>
    <dgm:pt modelId="{57468114-C11A-A64B-A974-291C0F16195D}" type="sibTrans" cxnId="{F2A49965-3E71-EE40-B370-CDBB00940ABC}">
      <dgm:prSet/>
      <dgm:spPr/>
      <dgm:t>
        <a:bodyPr/>
        <a:lstStyle/>
        <a:p>
          <a:endParaRPr lang="es-ES"/>
        </a:p>
      </dgm:t>
    </dgm:pt>
    <dgm:pt modelId="{F17B7FFE-8499-6244-8A5D-BD734A0524CE}">
      <dgm:prSet/>
      <dgm:spPr>
        <a:ln>
          <a:noFill/>
        </a:ln>
      </dgm:spPr>
      <dgm:t>
        <a:bodyPr/>
        <a:lstStyle/>
        <a:p>
          <a:pPr>
            <a:buClr>
              <a:srgbClr val="142B48"/>
            </a:buClr>
            <a:buFont typeface="Arial" panose="020B0604020202020204" pitchFamily="34" charset="0"/>
            <a:buChar char="•"/>
          </a:pPr>
          <a:r>
            <a:rPr lang="es-ES_tradnl" dirty="0" err="1">
              <a:solidFill>
                <a:srgbClr val="142B48"/>
              </a:solidFill>
            </a:rPr>
            <a:t>Metilfenidato</a:t>
          </a:r>
          <a:r>
            <a:rPr lang="es-ES_tradnl" dirty="0">
              <a:solidFill>
                <a:srgbClr val="142B48"/>
              </a:solidFill>
            </a:rPr>
            <a:t>*.</a:t>
          </a:r>
          <a:endParaRPr lang="es-CO" dirty="0">
            <a:solidFill>
              <a:srgbClr val="142B48"/>
            </a:solidFill>
          </a:endParaRPr>
        </a:p>
      </dgm:t>
    </dgm:pt>
    <dgm:pt modelId="{0C46EFB5-E0AE-8947-83D0-5889B9853279}" type="parTrans" cxnId="{CC97FB86-4533-1844-AC12-CF2F4505EAFD}">
      <dgm:prSet/>
      <dgm:spPr/>
      <dgm:t>
        <a:bodyPr/>
        <a:lstStyle/>
        <a:p>
          <a:endParaRPr lang="es-ES"/>
        </a:p>
      </dgm:t>
    </dgm:pt>
    <dgm:pt modelId="{AEE0CF14-F27E-E74D-A6EE-32102A921E27}" type="sibTrans" cxnId="{CC97FB86-4533-1844-AC12-CF2F4505EAFD}">
      <dgm:prSet/>
      <dgm:spPr/>
      <dgm:t>
        <a:bodyPr/>
        <a:lstStyle/>
        <a:p>
          <a:endParaRPr lang="es-ES"/>
        </a:p>
      </dgm:t>
    </dgm:pt>
    <dgm:pt modelId="{D955A858-E2AA-CC42-9ED3-33B771D82D14}">
      <dgm:prSet/>
      <dgm:spPr>
        <a:ln>
          <a:noFill/>
        </a:ln>
      </dgm:spPr>
      <dgm:t>
        <a:bodyPr/>
        <a:lstStyle/>
        <a:p>
          <a:pPr>
            <a:buClr>
              <a:srgbClr val="142B48"/>
            </a:buClr>
            <a:buFont typeface="Arial" panose="020B0604020202020204" pitchFamily="34" charset="0"/>
            <a:buChar char="•"/>
          </a:pPr>
          <a:r>
            <a:rPr lang="es-ES_tradnl" dirty="0" err="1">
              <a:solidFill>
                <a:srgbClr val="142B48"/>
              </a:solidFill>
            </a:rPr>
            <a:t>Dextroanfetamina</a:t>
          </a:r>
          <a:r>
            <a:rPr lang="es-ES_tradnl" dirty="0">
              <a:solidFill>
                <a:srgbClr val="142B48"/>
              </a:solidFill>
            </a:rPr>
            <a:t>.</a:t>
          </a:r>
          <a:endParaRPr lang="es-CO" dirty="0">
            <a:solidFill>
              <a:srgbClr val="142B48"/>
            </a:solidFill>
          </a:endParaRPr>
        </a:p>
      </dgm:t>
    </dgm:pt>
    <dgm:pt modelId="{2484D34F-B570-1B46-BEF9-3D7E096C45E8}" type="parTrans" cxnId="{FADABDF2-217A-AC4E-A8B8-122EF54B2044}">
      <dgm:prSet/>
      <dgm:spPr/>
      <dgm:t>
        <a:bodyPr/>
        <a:lstStyle/>
        <a:p>
          <a:endParaRPr lang="es-ES"/>
        </a:p>
      </dgm:t>
    </dgm:pt>
    <dgm:pt modelId="{7FCA5FD3-64BD-C641-894F-567DF0125A2A}" type="sibTrans" cxnId="{FADABDF2-217A-AC4E-A8B8-122EF54B2044}">
      <dgm:prSet/>
      <dgm:spPr/>
      <dgm:t>
        <a:bodyPr/>
        <a:lstStyle/>
        <a:p>
          <a:endParaRPr lang="es-ES"/>
        </a:p>
      </dgm:t>
    </dgm:pt>
    <dgm:pt modelId="{654028D9-E7C2-5645-A30B-FCBCDA8084FE}">
      <dgm:prSet/>
      <dgm:spPr>
        <a:ln>
          <a:noFill/>
        </a:ln>
      </dgm:spPr>
      <dgm:t>
        <a:bodyPr/>
        <a:lstStyle/>
        <a:p>
          <a:pPr>
            <a:buClr>
              <a:srgbClr val="142B48"/>
            </a:buClr>
            <a:buFont typeface="Arial" panose="020B0604020202020204" pitchFamily="34" charset="0"/>
            <a:buChar char="•"/>
          </a:pPr>
          <a:r>
            <a:rPr lang="es-ES_tradnl" dirty="0">
              <a:solidFill>
                <a:srgbClr val="142B48"/>
              </a:solidFill>
            </a:rPr>
            <a:t>Mezcla de sales de anfetamina.</a:t>
          </a:r>
          <a:endParaRPr lang="es-CO" dirty="0">
            <a:solidFill>
              <a:srgbClr val="142B48"/>
            </a:solidFill>
          </a:endParaRPr>
        </a:p>
      </dgm:t>
    </dgm:pt>
    <dgm:pt modelId="{3DF8DFB4-ADB2-8946-BA33-18E819B44AD4}" type="parTrans" cxnId="{66315469-9562-FE44-8EDB-2611ACE657DD}">
      <dgm:prSet/>
      <dgm:spPr/>
      <dgm:t>
        <a:bodyPr/>
        <a:lstStyle/>
        <a:p>
          <a:endParaRPr lang="es-ES"/>
        </a:p>
      </dgm:t>
    </dgm:pt>
    <dgm:pt modelId="{9FD46135-AD1E-9945-8886-DCDD7FFF3B9D}" type="sibTrans" cxnId="{66315469-9562-FE44-8EDB-2611ACE657DD}">
      <dgm:prSet/>
      <dgm:spPr/>
      <dgm:t>
        <a:bodyPr/>
        <a:lstStyle/>
        <a:p>
          <a:endParaRPr lang="es-ES"/>
        </a:p>
      </dgm:t>
    </dgm:pt>
    <dgm:pt modelId="{DAAF4D51-642D-064E-8CCB-E9F2C029E207}" type="pres">
      <dgm:prSet presAssocID="{9212FD4D-071F-4F45-98ED-1608160F2B74}" presName="linear" presStyleCnt="0">
        <dgm:presLayoutVars>
          <dgm:animLvl val="lvl"/>
          <dgm:resizeHandles val="exact"/>
        </dgm:presLayoutVars>
      </dgm:prSet>
      <dgm:spPr/>
    </dgm:pt>
    <dgm:pt modelId="{1FD6451A-86B5-E840-8B11-F74A5947F2F0}" type="pres">
      <dgm:prSet presAssocID="{491534C2-104F-8B47-856F-29AA03E61F30}" presName="parentText" presStyleLbl="node1" presStyleIdx="0" presStyleCnt="3">
        <dgm:presLayoutVars>
          <dgm:chMax val="0"/>
          <dgm:bulletEnabled val="1"/>
        </dgm:presLayoutVars>
      </dgm:prSet>
      <dgm:spPr/>
    </dgm:pt>
    <dgm:pt modelId="{D1B23D51-F1B8-BD46-A3B0-DD31450FDCD4}" type="pres">
      <dgm:prSet presAssocID="{2B08BCAD-1B77-3F4F-8F9C-1BC43416C0CB}" presName="spacer" presStyleCnt="0"/>
      <dgm:spPr/>
    </dgm:pt>
    <dgm:pt modelId="{9D98CC7A-E268-B949-873C-7EE5F58A521E}" type="pres">
      <dgm:prSet presAssocID="{93AA96CE-81B5-FD46-BA65-5B143117041E}" presName="parentText" presStyleLbl="node1" presStyleIdx="1" presStyleCnt="3">
        <dgm:presLayoutVars>
          <dgm:chMax val="0"/>
          <dgm:bulletEnabled val="1"/>
        </dgm:presLayoutVars>
      </dgm:prSet>
      <dgm:spPr/>
    </dgm:pt>
    <dgm:pt modelId="{FD191A42-A500-FE44-BA2D-4E89993BD617}" type="pres">
      <dgm:prSet presAssocID="{90B3CDCB-0C4A-1346-BD52-FF5058B8F18F}" presName="spacer" presStyleCnt="0"/>
      <dgm:spPr/>
    </dgm:pt>
    <dgm:pt modelId="{4F0F86A8-EA0A-A543-8083-73E576672F37}" type="pres">
      <dgm:prSet presAssocID="{B7183B2C-D7FF-FB42-A7A9-72CFF96AAC5D}" presName="parentText" presStyleLbl="node1" presStyleIdx="2" presStyleCnt="3">
        <dgm:presLayoutVars>
          <dgm:chMax val="0"/>
          <dgm:bulletEnabled val="1"/>
        </dgm:presLayoutVars>
      </dgm:prSet>
      <dgm:spPr/>
    </dgm:pt>
    <dgm:pt modelId="{C15E5FEA-E2FF-B642-90B8-68B92EA88A28}" type="pres">
      <dgm:prSet presAssocID="{B7183B2C-D7FF-FB42-A7A9-72CFF96AAC5D}" presName="childText" presStyleLbl="revTx" presStyleIdx="0" presStyleCnt="1">
        <dgm:presLayoutVars>
          <dgm:bulletEnabled val="1"/>
        </dgm:presLayoutVars>
      </dgm:prSet>
      <dgm:spPr/>
    </dgm:pt>
  </dgm:ptLst>
  <dgm:cxnLst>
    <dgm:cxn modelId="{66002801-097E-1840-9633-B6BC3267FB47}" type="presOf" srcId="{654028D9-E7C2-5645-A30B-FCBCDA8084FE}" destId="{C15E5FEA-E2FF-B642-90B8-68B92EA88A28}" srcOrd="0" destOrd="3" presId="urn:microsoft.com/office/officeart/2005/8/layout/vList2"/>
    <dgm:cxn modelId="{C9D57D09-8792-964C-BAAB-1671BA8F2C9E}" srcId="{9212FD4D-071F-4F45-98ED-1608160F2B74}" destId="{B7183B2C-D7FF-FB42-A7A9-72CFF96AAC5D}" srcOrd="2" destOrd="0" parTransId="{9C0BCAB0-57B3-2F4D-9AFB-4875799C1732}" sibTransId="{4F65598C-D590-7946-8316-868A458A24A8}"/>
    <dgm:cxn modelId="{A3C67328-BE6B-FA4C-A4B7-A0DF0321FE69}" type="presOf" srcId="{491534C2-104F-8B47-856F-29AA03E61F30}" destId="{1FD6451A-86B5-E840-8B11-F74A5947F2F0}" srcOrd="0" destOrd="0" presId="urn:microsoft.com/office/officeart/2005/8/layout/vList2"/>
    <dgm:cxn modelId="{3E33E75F-DF42-3C41-8EE8-B9BB8C41575C}" type="presOf" srcId="{93AA96CE-81B5-FD46-BA65-5B143117041E}" destId="{9D98CC7A-E268-B949-873C-7EE5F58A521E}" srcOrd="0" destOrd="0" presId="urn:microsoft.com/office/officeart/2005/8/layout/vList2"/>
    <dgm:cxn modelId="{F2A49965-3E71-EE40-B370-CDBB00940ABC}" srcId="{B7183B2C-D7FF-FB42-A7A9-72CFF96AAC5D}" destId="{A883CC53-915D-B041-83F3-25F1CA523637}" srcOrd="0" destOrd="0" parTransId="{CF0A8780-AB0D-A44D-A58A-9CF59A0E594D}" sibTransId="{57468114-C11A-A64B-A974-291C0F16195D}"/>
    <dgm:cxn modelId="{66315469-9562-FE44-8EDB-2611ACE657DD}" srcId="{A883CC53-915D-B041-83F3-25F1CA523637}" destId="{654028D9-E7C2-5645-A30B-FCBCDA8084FE}" srcOrd="2" destOrd="0" parTransId="{3DF8DFB4-ADB2-8946-BA33-18E819B44AD4}" sibTransId="{9FD46135-AD1E-9945-8886-DCDD7FFF3B9D}"/>
    <dgm:cxn modelId="{44D82C51-0A25-6347-9EC7-6E665629BE93}" type="presOf" srcId="{9212FD4D-071F-4F45-98ED-1608160F2B74}" destId="{DAAF4D51-642D-064E-8CCB-E9F2C029E207}" srcOrd="0" destOrd="0" presId="urn:microsoft.com/office/officeart/2005/8/layout/vList2"/>
    <dgm:cxn modelId="{CC97FB86-4533-1844-AC12-CF2F4505EAFD}" srcId="{A883CC53-915D-B041-83F3-25F1CA523637}" destId="{F17B7FFE-8499-6244-8A5D-BD734A0524CE}" srcOrd="0" destOrd="0" parTransId="{0C46EFB5-E0AE-8947-83D0-5889B9853279}" sibTransId="{AEE0CF14-F27E-E74D-A6EE-32102A921E27}"/>
    <dgm:cxn modelId="{1B2658A2-D508-4644-ADA3-CD663AF7CE96}" type="presOf" srcId="{B7183B2C-D7FF-FB42-A7A9-72CFF96AAC5D}" destId="{4F0F86A8-EA0A-A543-8083-73E576672F37}" srcOrd="0" destOrd="0" presId="urn:microsoft.com/office/officeart/2005/8/layout/vList2"/>
    <dgm:cxn modelId="{549BA6B0-A0B1-8C4A-8445-7D555058B38E}" type="presOf" srcId="{F17B7FFE-8499-6244-8A5D-BD734A0524CE}" destId="{C15E5FEA-E2FF-B642-90B8-68B92EA88A28}" srcOrd="0" destOrd="1" presId="urn:microsoft.com/office/officeart/2005/8/layout/vList2"/>
    <dgm:cxn modelId="{A7974DCB-5BEC-5343-B499-981C67D5D8A3}" type="presOf" srcId="{A883CC53-915D-B041-83F3-25F1CA523637}" destId="{C15E5FEA-E2FF-B642-90B8-68B92EA88A28}" srcOrd="0" destOrd="0" presId="urn:microsoft.com/office/officeart/2005/8/layout/vList2"/>
    <dgm:cxn modelId="{FADABDF2-217A-AC4E-A8B8-122EF54B2044}" srcId="{A883CC53-915D-B041-83F3-25F1CA523637}" destId="{D955A858-E2AA-CC42-9ED3-33B771D82D14}" srcOrd="1" destOrd="0" parTransId="{2484D34F-B570-1B46-BEF9-3D7E096C45E8}" sibTransId="{7FCA5FD3-64BD-C641-894F-567DF0125A2A}"/>
    <dgm:cxn modelId="{368C03F6-9F34-D94C-B6FD-D1FC8C6D47F6}" type="presOf" srcId="{D955A858-E2AA-CC42-9ED3-33B771D82D14}" destId="{C15E5FEA-E2FF-B642-90B8-68B92EA88A28}" srcOrd="0" destOrd="2" presId="urn:microsoft.com/office/officeart/2005/8/layout/vList2"/>
    <dgm:cxn modelId="{0EBE8AFD-9455-AD4E-9498-D4DF178E5C88}" srcId="{9212FD4D-071F-4F45-98ED-1608160F2B74}" destId="{491534C2-104F-8B47-856F-29AA03E61F30}" srcOrd="0" destOrd="0" parTransId="{A79F9B64-93CD-6544-AD05-A31016E5A410}" sibTransId="{2B08BCAD-1B77-3F4F-8F9C-1BC43416C0CB}"/>
    <dgm:cxn modelId="{FBED4AFF-A693-8540-A7F1-6F233696A2C8}" srcId="{9212FD4D-071F-4F45-98ED-1608160F2B74}" destId="{93AA96CE-81B5-FD46-BA65-5B143117041E}" srcOrd="1" destOrd="0" parTransId="{1860CA4F-9128-394B-90A1-86CB7B46F90D}" sibTransId="{90B3CDCB-0C4A-1346-BD52-FF5058B8F18F}"/>
    <dgm:cxn modelId="{766A3A0F-DB47-8A4B-86F7-A0B79B679416}" type="presParOf" srcId="{DAAF4D51-642D-064E-8CCB-E9F2C029E207}" destId="{1FD6451A-86B5-E840-8B11-F74A5947F2F0}" srcOrd="0" destOrd="0" presId="urn:microsoft.com/office/officeart/2005/8/layout/vList2"/>
    <dgm:cxn modelId="{E7074FA5-EB5F-9248-B961-80D46A17E952}" type="presParOf" srcId="{DAAF4D51-642D-064E-8CCB-E9F2C029E207}" destId="{D1B23D51-F1B8-BD46-A3B0-DD31450FDCD4}" srcOrd="1" destOrd="0" presId="urn:microsoft.com/office/officeart/2005/8/layout/vList2"/>
    <dgm:cxn modelId="{86D42E56-9CBC-F24C-8F02-58440AD20FA8}" type="presParOf" srcId="{DAAF4D51-642D-064E-8CCB-E9F2C029E207}" destId="{9D98CC7A-E268-B949-873C-7EE5F58A521E}" srcOrd="2" destOrd="0" presId="urn:microsoft.com/office/officeart/2005/8/layout/vList2"/>
    <dgm:cxn modelId="{C2576385-4A2F-4341-B37B-D1DE5EB106C8}" type="presParOf" srcId="{DAAF4D51-642D-064E-8CCB-E9F2C029E207}" destId="{FD191A42-A500-FE44-BA2D-4E89993BD617}" srcOrd="3" destOrd="0" presId="urn:microsoft.com/office/officeart/2005/8/layout/vList2"/>
    <dgm:cxn modelId="{CFF00F58-5AE8-984B-AEFA-26EC86F64C02}" type="presParOf" srcId="{DAAF4D51-642D-064E-8CCB-E9F2C029E207}" destId="{4F0F86A8-EA0A-A543-8083-73E576672F37}" srcOrd="4" destOrd="0" presId="urn:microsoft.com/office/officeart/2005/8/layout/vList2"/>
    <dgm:cxn modelId="{FE538D17-3B2C-9445-9CE5-075296EFA38C}" type="presParOf" srcId="{DAAF4D51-642D-064E-8CCB-E9F2C029E207}" destId="{C15E5FEA-E2FF-B642-90B8-68B92EA88A28}" srcOrd="5" destOrd="0" presId="urn:microsoft.com/office/officeart/2005/8/layout/vList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F7FA6A4-BA8D-4D42-B686-BDDBF1387D9B}" type="doc">
      <dgm:prSet loTypeId="urn:microsoft.com/office/officeart/2005/8/layout/hList1" loCatId="list" qsTypeId="urn:microsoft.com/office/officeart/2005/8/quickstyle/simple1" qsCatId="simple" csTypeId="urn:microsoft.com/office/officeart/2005/8/colors/accent5_4" csCatId="accent5" phldr="1"/>
      <dgm:spPr/>
      <dgm:t>
        <a:bodyPr/>
        <a:lstStyle/>
        <a:p>
          <a:endParaRPr lang="es-ES"/>
        </a:p>
      </dgm:t>
    </dgm:pt>
    <dgm:pt modelId="{32F5A2A0-D2E0-2B4C-9406-16D39A196050}">
      <dgm:prSet custT="1"/>
      <dgm:spPr>
        <a:solidFill>
          <a:srgbClr val="142B48"/>
        </a:solidFill>
      </dgm:spPr>
      <dgm:t>
        <a:bodyPr/>
        <a:lstStyle/>
        <a:p>
          <a:r>
            <a:rPr lang="es-ES_tradnl" sz="2400" dirty="0" err="1">
              <a:latin typeface="Montserrat" pitchFamily="2" charset="77"/>
            </a:rPr>
            <a:t>Metilfenidato</a:t>
          </a:r>
          <a:r>
            <a:rPr lang="es-ES_tradnl" sz="2400" dirty="0">
              <a:latin typeface="Montserrat" pitchFamily="2" charset="77"/>
            </a:rPr>
            <a:t> (MFD)</a:t>
          </a:r>
          <a:endParaRPr lang="es-CO" sz="2400" dirty="0">
            <a:latin typeface="Montserrat" pitchFamily="2" charset="77"/>
          </a:endParaRPr>
        </a:p>
      </dgm:t>
    </dgm:pt>
    <dgm:pt modelId="{4306B4D7-4446-AA48-A379-6B8D0E8E8E05}" type="parTrans" cxnId="{3A4E6977-CFB3-5845-854C-6720F480430A}">
      <dgm:prSet/>
      <dgm:spPr/>
      <dgm:t>
        <a:bodyPr/>
        <a:lstStyle/>
        <a:p>
          <a:endParaRPr lang="es-ES"/>
        </a:p>
      </dgm:t>
    </dgm:pt>
    <dgm:pt modelId="{D22CAE83-AE81-0148-AEF0-1495D3E72FE4}" type="sibTrans" cxnId="{3A4E6977-CFB3-5845-854C-6720F480430A}">
      <dgm:prSet/>
      <dgm:spPr/>
      <dgm:t>
        <a:bodyPr/>
        <a:lstStyle/>
        <a:p>
          <a:endParaRPr lang="es-ES"/>
        </a:p>
      </dgm:t>
    </dgm:pt>
    <dgm:pt modelId="{7CBE8048-C879-764E-B05A-7786074AF32D}">
      <dgm:prSet custT="1"/>
      <dgm:spPr>
        <a:noFill/>
        <a:ln>
          <a:solidFill>
            <a:srgbClr val="142B48">
              <a:alpha val="90000"/>
            </a:srgbClr>
          </a:solidFill>
        </a:ln>
      </dgm:spPr>
      <dgm:t>
        <a:bodyPr/>
        <a:lstStyle/>
        <a:p>
          <a:pPr>
            <a:buClr>
              <a:srgbClr val="142B48"/>
            </a:buClr>
          </a:pPr>
          <a:r>
            <a:rPr lang="es-ES_tradnl" sz="1800" dirty="0">
              <a:solidFill>
                <a:srgbClr val="142B48"/>
              </a:solidFill>
              <a:latin typeface="Montserrat" pitchFamily="2" charset="77"/>
            </a:rPr>
            <a:t>Psicoestimulante de mayor uso.</a:t>
          </a:r>
          <a:endParaRPr lang="es-CO" sz="1800" dirty="0">
            <a:solidFill>
              <a:srgbClr val="142B48"/>
            </a:solidFill>
            <a:latin typeface="Montserrat" pitchFamily="2" charset="77"/>
          </a:endParaRPr>
        </a:p>
      </dgm:t>
    </dgm:pt>
    <dgm:pt modelId="{B4846B69-B52C-BF4D-A3BC-53F1C7E233D3}" type="parTrans" cxnId="{FA32D5F2-9FE2-174A-80BB-D1B82C5B7255}">
      <dgm:prSet/>
      <dgm:spPr/>
      <dgm:t>
        <a:bodyPr/>
        <a:lstStyle/>
        <a:p>
          <a:endParaRPr lang="es-ES"/>
        </a:p>
      </dgm:t>
    </dgm:pt>
    <dgm:pt modelId="{88BB839F-3336-4540-BAD9-4E1219425EFD}" type="sibTrans" cxnId="{FA32D5F2-9FE2-174A-80BB-D1B82C5B7255}">
      <dgm:prSet/>
      <dgm:spPr/>
      <dgm:t>
        <a:bodyPr/>
        <a:lstStyle/>
        <a:p>
          <a:endParaRPr lang="es-ES"/>
        </a:p>
      </dgm:t>
    </dgm:pt>
    <dgm:pt modelId="{A3898CD8-2AA1-4B4C-B581-BB120E526C84}">
      <dgm:prSet custT="1"/>
      <dgm:spPr>
        <a:noFill/>
        <a:ln>
          <a:solidFill>
            <a:srgbClr val="142B48">
              <a:alpha val="90000"/>
            </a:srgbClr>
          </a:solidFill>
        </a:ln>
      </dgm:spPr>
      <dgm:t>
        <a:bodyPr/>
        <a:lstStyle/>
        <a:p>
          <a:pPr>
            <a:buClr>
              <a:srgbClr val="142B48"/>
            </a:buClr>
          </a:pPr>
          <a:r>
            <a:rPr lang="es-ES_tradnl" sz="1800" dirty="0">
              <a:solidFill>
                <a:srgbClr val="142B48"/>
              </a:solidFill>
              <a:latin typeface="Montserrat" pitchFamily="2" charset="77"/>
            </a:rPr>
            <a:t>Niños con TDAH: Respuesta favorable en un 70%.</a:t>
          </a:r>
          <a:endParaRPr lang="es-CO" sz="1800" dirty="0">
            <a:solidFill>
              <a:srgbClr val="142B48"/>
            </a:solidFill>
            <a:latin typeface="Montserrat" pitchFamily="2" charset="77"/>
          </a:endParaRPr>
        </a:p>
      </dgm:t>
    </dgm:pt>
    <dgm:pt modelId="{C8CCF5ED-F7CF-E246-A98F-721E773EA48A}" type="parTrans" cxnId="{B3596B05-CEF4-FC49-8B7A-8E758205362C}">
      <dgm:prSet/>
      <dgm:spPr/>
      <dgm:t>
        <a:bodyPr/>
        <a:lstStyle/>
        <a:p>
          <a:endParaRPr lang="es-ES"/>
        </a:p>
      </dgm:t>
    </dgm:pt>
    <dgm:pt modelId="{05318EED-1F8C-3942-98F3-C1F30F4D9861}" type="sibTrans" cxnId="{B3596B05-CEF4-FC49-8B7A-8E758205362C}">
      <dgm:prSet/>
      <dgm:spPr/>
      <dgm:t>
        <a:bodyPr/>
        <a:lstStyle/>
        <a:p>
          <a:endParaRPr lang="es-ES"/>
        </a:p>
      </dgm:t>
    </dgm:pt>
    <dgm:pt modelId="{D406DB50-B4B4-794D-BD32-C2A34F48BE39}">
      <dgm:prSet custT="1"/>
      <dgm:spPr>
        <a:noFill/>
        <a:ln>
          <a:solidFill>
            <a:srgbClr val="142B48">
              <a:alpha val="90000"/>
            </a:srgbClr>
          </a:solidFill>
        </a:ln>
      </dgm:spPr>
      <dgm:t>
        <a:bodyPr/>
        <a:lstStyle/>
        <a:p>
          <a:pPr>
            <a:buClr>
              <a:srgbClr val="142B48"/>
            </a:buClr>
          </a:pPr>
          <a:r>
            <a:rPr lang="es-ES_tradnl" sz="1800" dirty="0">
              <a:solidFill>
                <a:srgbClr val="142B48"/>
              </a:solidFill>
              <a:latin typeface="Montserrat" pitchFamily="2" charset="77"/>
            </a:rPr>
            <a:t>Presentación tabletas 10 mg.</a:t>
          </a:r>
          <a:endParaRPr lang="es-CO" sz="1800" dirty="0">
            <a:solidFill>
              <a:srgbClr val="142B48"/>
            </a:solidFill>
            <a:latin typeface="Montserrat" pitchFamily="2" charset="77"/>
          </a:endParaRPr>
        </a:p>
      </dgm:t>
    </dgm:pt>
    <dgm:pt modelId="{CFDCB3F8-8E98-9347-B4E6-01C8CCE5A4D7}" type="parTrans" cxnId="{7EB5EA53-4725-4046-BD9B-7F7CFB5D3E31}">
      <dgm:prSet/>
      <dgm:spPr/>
      <dgm:t>
        <a:bodyPr/>
        <a:lstStyle/>
        <a:p>
          <a:endParaRPr lang="es-ES"/>
        </a:p>
      </dgm:t>
    </dgm:pt>
    <dgm:pt modelId="{93A4A83B-B9D4-684A-9277-62A393B617F6}" type="sibTrans" cxnId="{7EB5EA53-4725-4046-BD9B-7F7CFB5D3E31}">
      <dgm:prSet/>
      <dgm:spPr/>
      <dgm:t>
        <a:bodyPr/>
        <a:lstStyle/>
        <a:p>
          <a:endParaRPr lang="es-ES"/>
        </a:p>
      </dgm:t>
    </dgm:pt>
    <dgm:pt modelId="{A46E96FA-76EC-7046-8849-7DB8AA76D0DE}">
      <dgm:prSet custT="1"/>
      <dgm:spPr>
        <a:noFill/>
        <a:ln>
          <a:solidFill>
            <a:srgbClr val="142B48">
              <a:alpha val="90000"/>
            </a:srgbClr>
          </a:solidFill>
        </a:ln>
      </dgm:spPr>
      <dgm:t>
        <a:bodyPr/>
        <a:lstStyle/>
        <a:p>
          <a:pPr>
            <a:buClr>
              <a:srgbClr val="142B48"/>
            </a:buClr>
          </a:pPr>
          <a:r>
            <a:rPr lang="es-ES_tradnl" sz="1800" dirty="0">
              <a:solidFill>
                <a:srgbClr val="142B48"/>
              </a:solidFill>
              <a:latin typeface="Montserrat" pitchFamily="2" charset="77"/>
            </a:rPr>
            <a:t>Administración oral.</a:t>
          </a:r>
          <a:endParaRPr lang="es-CO" sz="1800" dirty="0">
            <a:solidFill>
              <a:srgbClr val="142B48"/>
            </a:solidFill>
            <a:latin typeface="Montserrat" pitchFamily="2" charset="77"/>
          </a:endParaRPr>
        </a:p>
      </dgm:t>
    </dgm:pt>
    <dgm:pt modelId="{D965764F-7F18-5A42-BD56-BE98DA892004}" type="parTrans" cxnId="{D2E42500-CF89-F44B-A404-0B6793547C66}">
      <dgm:prSet/>
      <dgm:spPr/>
      <dgm:t>
        <a:bodyPr/>
        <a:lstStyle/>
        <a:p>
          <a:endParaRPr lang="es-ES"/>
        </a:p>
      </dgm:t>
    </dgm:pt>
    <dgm:pt modelId="{F312E9DD-EECD-064E-AC12-CB4FF8B7B373}" type="sibTrans" cxnId="{D2E42500-CF89-F44B-A404-0B6793547C66}">
      <dgm:prSet/>
      <dgm:spPr/>
      <dgm:t>
        <a:bodyPr/>
        <a:lstStyle/>
        <a:p>
          <a:endParaRPr lang="es-ES"/>
        </a:p>
      </dgm:t>
    </dgm:pt>
    <dgm:pt modelId="{821951D8-7FB0-2D4E-AE09-92CE45F14A04}">
      <dgm:prSet custT="1"/>
      <dgm:spPr>
        <a:noFill/>
        <a:ln>
          <a:solidFill>
            <a:srgbClr val="142B48">
              <a:alpha val="90000"/>
            </a:srgbClr>
          </a:solidFill>
        </a:ln>
      </dgm:spPr>
      <dgm:t>
        <a:bodyPr/>
        <a:lstStyle/>
        <a:p>
          <a:pPr>
            <a:buClr>
              <a:srgbClr val="142B48"/>
            </a:buClr>
          </a:pPr>
          <a:r>
            <a:rPr lang="es-ES_tradnl" sz="1800" dirty="0">
              <a:solidFill>
                <a:srgbClr val="142B48"/>
              </a:solidFill>
              <a:latin typeface="Montserrat" pitchFamily="2" charset="77"/>
            </a:rPr>
            <a:t>Absorción rápida.</a:t>
          </a:r>
          <a:endParaRPr lang="es-CO" sz="1800" dirty="0">
            <a:solidFill>
              <a:srgbClr val="142B48"/>
            </a:solidFill>
            <a:latin typeface="Montserrat" pitchFamily="2" charset="77"/>
          </a:endParaRPr>
        </a:p>
      </dgm:t>
    </dgm:pt>
    <dgm:pt modelId="{75AC46C6-AE55-4344-8D5C-E921030AE4B9}" type="parTrans" cxnId="{14814182-5014-C149-A10F-0A10F8BA9B94}">
      <dgm:prSet/>
      <dgm:spPr/>
      <dgm:t>
        <a:bodyPr/>
        <a:lstStyle/>
        <a:p>
          <a:endParaRPr lang="es-ES"/>
        </a:p>
      </dgm:t>
    </dgm:pt>
    <dgm:pt modelId="{4AA2503C-101C-5C47-A14A-FEDC99CB720E}" type="sibTrans" cxnId="{14814182-5014-C149-A10F-0A10F8BA9B94}">
      <dgm:prSet/>
      <dgm:spPr/>
      <dgm:t>
        <a:bodyPr/>
        <a:lstStyle/>
        <a:p>
          <a:endParaRPr lang="es-ES"/>
        </a:p>
      </dgm:t>
    </dgm:pt>
    <dgm:pt modelId="{52D2AE85-9A27-2848-978A-56D3C67D5CFC}">
      <dgm:prSet custT="1"/>
      <dgm:spPr>
        <a:noFill/>
        <a:ln>
          <a:solidFill>
            <a:srgbClr val="142B48">
              <a:alpha val="90000"/>
            </a:srgbClr>
          </a:solidFill>
        </a:ln>
      </dgm:spPr>
      <dgm:t>
        <a:bodyPr/>
        <a:lstStyle/>
        <a:p>
          <a:pPr>
            <a:buClr>
              <a:srgbClr val="142B48"/>
            </a:buClr>
          </a:pPr>
          <a:r>
            <a:rPr lang="es-ES_tradnl" sz="1800" dirty="0">
              <a:solidFill>
                <a:srgbClr val="142B48"/>
              </a:solidFill>
              <a:latin typeface="Montserrat" pitchFamily="2" charset="77"/>
            </a:rPr>
            <a:t>Acción entre 3 y 4 horas.</a:t>
          </a:r>
          <a:endParaRPr lang="es-CO" sz="1800" dirty="0">
            <a:solidFill>
              <a:srgbClr val="142B48"/>
            </a:solidFill>
            <a:latin typeface="Montserrat" pitchFamily="2" charset="77"/>
          </a:endParaRPr>
        </a:p>
      </dgm:t>
    </dgm:pt>
    <dgm:pt modelId="{846E0351-2655-4948-B08F-04FFFBE9181A}" type="parTrans" cxnId="{9846CF4E-2900-B146-B152-AD65E8EF5A32}">
      <dgm:prSet/>
      <dgm:spPr/>
      <dgm:t>
        <a:bodyPr/>
        <a:lstStyle/>
        <a:p>
          <a:endParaRPr lang="es-ES"/>
        </a:p>
      </dgm:t>
    </dgm:pt>
    <dgm:pt modelId="{3D45E9BB-038E-504F-AB18-BB9DD346EF11}" type="sibTrans" cxnId="{9846CF4E-2900-B146-B152-AD65E8EF5A32}">
      <dgm:prSet/>
      <dgm:spPr/>
      <dgm:t>
        <a:bodyPr/>
        <a:lstStyle/>
        <a:p>
          <a:endParaRPr lang="es-ES"/>
        </a:p>
      </dgm:t>
    </dgm:pt>
    <dgm:pt modelId="{CCF02ED2-3D7C-4E42-B5AE-899FDFAACAE0}">
      <dgm:prSet custT="1"/>
      <dgm:spPr>
        <a:noFill/>
        <a:ln>
          <a:solidFill>
            <a:srgbClr val="142B48">
              <a:alpha val="90000"/>
            </a:srgbClr>
          </a:solidFill>
        </a:ln>
      </dgm:spPr>
      <dgm:t>
        <a:bodyPr/>
        <a:lstStyle/>
        <a:p>
          <a:pPr>
            <a:buClr>
              <a:srgbClr val="142B48"/>
            </a:buClr>
          </a:pPr>
          <a:r>
            <a:rPr lang="es-ES_tradnl" sz="1800" dirty="0">
              <a:solidFill>
                <a:srgbClr val="142B48"/>
              </a:solidFill>
              <a:latin typeface="Montserrat" pitchFamily="2" charset="77"/>
            </a:rPr>
            <a:t>2-4 tomas diarias (usualmente 3).</a:t>
          </a:r>
          <a:endParaRPr lang="es-CO" sz="1800" dirty="0">
            <a:solidFill>
              <a:srgbClr val="142B48"/>
            </a:solidFill>
            <a:latin typeface="Montserrat" pitchFamily="2" charset="77"/>
          </a:endParaRPr>
        </a:p>
      </dgm:t>
    </dgm:pt>
    <dgm:pt modelId="{C7C6C07E-F244-2B43-8F28-8C498AC99AEC}" type="parTrans" cxnId="{EDE52094-4D4E-124E-9C9C-B8787E2D8013}">
      <dgm:prSet/>
      <dgm:spPr/>
      <dgm:t>
        <a:bodyPr/>
        <a:lstStyle/>
        <a:p>
          <a:endParaRPr lang="es-ES"/>
        </a:p>
      </dgm:t>
    </dgm:pt>
    <dgm:pt modelId="{19B305F2-E43B-104E-9579-35BBDD4FC4D5}" type="sibTrans" cxnId="{EDE52094-4D4E-124E-9C9C-B8787E2D8013}">
      <dgm:prSet/>
      <dgm:spPr/>
      <dgm:t>
        <a:bodyPr/>
        <a:lstStyle/>
        <a:p>
          <a:endParaRPr lang="es-ES"/>
        </a:p>
      </dgm:t>
    </dgm:pt>
    <dgm:pt modelId="{BD339D5C-BDC3-BE4A-BC46-4742D10D4378}" type="pres">
      <dgm:prSet presAssocID="{AF7FA6A4-BA8D-4D42-B686-BDDBF1387D9B}" presName="Name0" presStyleCnt="0">
        <dgm:presLayoutVars>
          <dgm:dir/>
          <dgm:animLvl val="lvl"/>
          <dgm:resizeHandles val="exact"/>
        </dgm:presLayoutVars>
      </dgm:prSet>
      <dgm:spPr/>
    </dgm:pt>
    <dgm:pt modelId="{00AFA3F7-E342-994A-BC22-76A9DF32A402}" type="pres">
      <dgm:prSet presAssocID="{32F5A2A0-D2E0-2B4C-9406-16D39A196050}" presName="composite" presStyleCnt="0"/>
      <dgm:spPr/>
    </dgm:pt>
    <dgm:pt modelId="{C92BF25E-F0A4-3343-AE44-08639B472250}" type="pres">
      <dgm:prSet presAssocID="{32F5A2A0-D2E0-2B4C-9406-16D39A196050}" presName="parTx" presStyleLbl="alignNode1" presStyleIdx="0" presStyleCnt="1" custLinFactY="-16462" custLinFactNeighborX="16936" custLinFactNeighborY="-100000">
        <dgm:presLayoutVars>
          <dgm:chMax val="0"/>
          <dgm:chPref val="0"/>
          <dgm:bulletEnabled val="1"/>
        </dgm:presLayoutVars>
      </dgm:prSet>
      <dgm:spPr/>
    </dgm:pt>
    <dgm:pt modelId="{F24C6A16-E2F6-7D4D-92E9-29AE6D672177}" type="pres">
      <dgm:prSet presAssocID="{32F5A2A0-D2E0-2B4C-9406-16D39A196050}" presName="desTx" presStyleLbl="alignAccFollowNode1" presStyleIdx="0" presStyleCnt="1" custLinFactNeighborY="66746">
        <dgm:presLayoutVars>
          <dgm:bulletEnabled val="1"/>
        </dgm:presLayoutVars>
      </dgm:prSet>
      <dgm:spPr/>
    </dgm:pt>
  </dgm:ptLst>
  <dgm:cxnLst>
    <dgm:cxn modelId="{D2E42500-CF89-F44B-A404-0B6793547C66}" srcId="{32F5A2A0-D2E0-2B4C-9406-16D39A196050}" destId="{A46E96FA-76EC-7046-8849-7DB8AA76D0DE}" srcOrd="3" destOrd="0" parTransId="{D965764F-7F18-5A42-BD56-BE98DA892004}" sibTransId="{F312E9DD-EECD-064E-AC12-CB4FF8B7B373}"/>
    <dgm:cxn modelId="{B3596B05-CEF4-FC49-8B7A-8E758205362C}" srcId="{32F5A2A0-D2E0-2B4C-9406-16D39A196050}" destId="{A3898CD8-2AA1-4B4C-B581-BB120E526C84}" srcOrd="1" destOrd="0" parTransId="{C8CCF5ED-F7CF-E246-A98F-721E773EA48A}" sibTransId="{05318EED-1F8C-3942-98F3-C1F30F4D9861}"/>
    <dgm:cxn modelId="{56F4002F-00A3-A847-A0CA-86E278728E08}" type="presOf" srcId="{A3898CD8-2AA1-4B4C-B581-BB120E526C84}" destId="{F24C6A16-E2F6-7D4D-92E9-29AE6D672177}" srcOrd="0" destOrd="1" presId="urn:microsoft.com/office/officeart/2005/8/layout/hList1"/>
    <dgm:cxn modelId="{99942067-DBCD-5E4F-8524-C217807A655C}" type="presOf" srcId="{CCF02ED2-3D7C-4E42-B5AE-899FDFAACAE0}" destId="{F24C6A16-E2F6-7D4D-92E9-29AE6D672177}" srcOrd="0" destOrd="6" presId="urn:microsoft.com/office/officeart/2005/8/layout/hList1"/>
    <dgm:cxn modelId="{9C92514C-E374-154A-9DF5-CE7D93588767}" type="presOf" srcId="{A46E96FA-76EC-7046-8849-7DB8AA76D0DE}" destId="{F24C6A16-E2F6-7D4D-92E9-29AE6D672177}" srcOrd="0" destOrd="3" presId="urn:microsoft.com/office/officeart/2005/8/layout/hList1"/>
    <dgm:cxn modelId="{9846CF4E-2900-B146-B152-AD65E8EF5A32}" srcId="{32F5A2A0-D2E0-2B4C-9406-16D39A196050}" destId="{52D2AE85-9A27-2848-978A-56D3C67D5CFC}" srcOrd="5" destOrd="0" parTransId="{846E0351-2655-4948-B08F-04FFFBE9181A}" sibTransId="{3D45E9BB-038E-504F-AB18-BB9DD346EF11}"/>
    <dgm:cxn modelId="{7EB5EA53-4725-4046-BD9B-7F7CFB5D3E31}" srcId="{32F5A2A0-D2E0-2B4C-9406-16D39A196050}" destId="{D406DB50-B4B4-794D-BD32-C2A34F48BE39}" srcOrd="2" destOrd="0" parTransId="{CFDCB3F8-8E98-9347-B4E6-01C8CCE5A4D7}" sibTransId="{93A4A83B-B9D4-684A-9277-62A393B617F6}"/>
    <dgm:cxn modelId="{3A4E6977-CFB3-5845-854C-6720F480430A}" srcId="{AF7FA6A4-BA8D-4D42-B686-BDDBF1387D9B}" destId="{32F5A2A0-D2E0-2B4C-9406-16D39A196050}" srcOrd="0" destOrd="0" parTransId="{4306B4D7-4446-AA48-A379-6B8D0E8E8E05}" sibTransId="{D22CAE83-AE81-0148-AEF0-1495D3E72FE4}"/>
    <dgm:cxn modelId="{14814182-5014-C149-A10F-0A10F8BA9B94}" srcId="{32F5A2A0-D2E0-2B4C-9406-16D39A196050}" destId="{821951D8-7FB0-2D4E-AE09-92CE45F14A04}" srcOrd="4" destOrd="0" parTransId="{75AC46C6-AE55-4344-8D5C-E921030AE4B9}" sibTransId="{4AA2503C-101C-5C47-A14A-FEDC99CB720E}"/>
    <dgm:cxn modelId="{EDE52094-4D4E-124E-9C9C-B8787E2D8013}" srcId="{32F5A2A0-D2E0-2B4C-9406-16D39A196050}" destId="{CCF02ED2-3D7C-4E42-B5AE-899FDFAACAE0}" srcOrd="6" destOrd="0" parTransId="{C7C6C07E-F244-2B43-8F28-8C498AC99AEC}" sibTransId="{19B305F2-E43B-104E-9579-35BBDD4FC4D5}"/>
    <dgm:cxn modelId="{4C1768AA-A772-CB4F-B49F-065D68E9EF37}" type="presOf" srcId="{32F5A2A0-D2E0-2B4C-9406-16D39A196050}" destId="{C92BF25E-F0A4-3343-AE44-08639B472250}" srcOrd="0" destOrd="0" presId="urn:microsoft.com/office/officeart/2005/8/layout/hList1"/>
    <dgm:cxn modelId="{D37DABB2-F1A1-FC4B-9B97-872CEAD642E2}" type="presOf" srcId="{D406DB50-B4B4-794D-BD32-C2A34F48BE39}" destId="{F24C6A16-E2F6-7D4D-92E9-29AE6D672177}" srcOrd="0" destOrd="2" presId="urn:microsoft.com/office/officeart/2005/8/layout/hList1"/>
    <dgm:cxn modelId="{EBB901B7-0B91-FB44-9ED6-4DF3E9913D65}" type="presOf" srcId="{7CBE8048-C879-764E-B05A-7786074AF32D}" destId="{F24C6A16-E2F6-7D4D-92E9-29AE6D672177}" srcOrd="0" destOrd="0" presId="urn:microsoft.com/office/officeart/2005/8/layout/hList1"/>
    <dgm:cxn modelId="{0DC9CAB9-0BCC-1340-A2FC-624440A55C79}" type="presOf" srcId="{821951D8-7FB0-2D4E-AE09-92CE45F14A04}" destId="{F24C6A16-E2F6-7D4D-92E9-29AE6D672177}" srcOrd="0" destOrd="4" presId="urn:microsoft.com/office/officeart/2005/8/layout/hList1"/>
    <dgm:cxn modelId="{A1AEF3E3-7DA4-8F41-94CB-E146D00B8431}" type="presOf" srcId="{AF7FA6A4-BA8D-4D42-B686-BDDBF1387D9B}" destId="{BD339D5C-BDC3-BE4A-BC46-4742D10D4378}" srcOrd="0" destOrd="0" presId="urn:microsoft.com/office/officeart/2005/8/layout/hList1"/>
    <dgm:cxn modelId="{659A59E6-C1FC-DC4F-A1ED-EF3A1735F4A9}" type="presOf" srcId="{52D2AE85-9A27-2848-978A-56D3C67D5CFC}" destId="{F24C6A16-E2F6-7D4D-92E9-29AE6D672177}" srcOrd="0" destOrd="5" presId="urn:microsoft.com/office/officeart/2005/8/layout/hList1"/>
    <dgm:cxn modelId="{FA32D5F2-9FE2-174A-80BB-D1B82C5B7255}" srcId="{32F5A2A0-D2E0-2B4C-9406-16D39A196050}" destId="{7CBE8048-C879-764E-B05A-7786074AF32D}" srcOrd="0" destOrd="0" parTransId="{B4846B69-B52C-BF4D-A3BC-53F1C7E233D3}" sibTransId="{88BB839F-3336-4540-BAD9-4E1219425EFD}"/>
    <dgm:cxn modelId="{21B2AB54-A2FB-B447-BFF1-1A2E8C8B7699}" type="presParOf" srcId="{BD339D5C-BDC3-BE4A-BC46-4742D10D4378}" destId="{00AFA3F7-E342-994A-BC22-76A9DF32A402}" srcOrd="0" destOrd="0" presId="urn:microsoft.com/office/officeart/2005/8/layout/hList1"/>
    <dgm:cxn modelId="{AE6EDC7D-A128-7643-805D-8AE57600D8C3}" type="presParOf" srcId="{00AFA3F7-E342-994A-BC22-76A9DF32A402}" destId="{C92BF25E-F0A4-3343-AE44-08639B472250}" srcOrd="0" destOrd="0" presId="urn:microsoft.com/office/officeart/2005/8/layout/hList1"/>
    <dgm:cxn modelId="{F9BE380B-3BB3-6840-BF95-A2C1C2D0AD90}" type="presParOf" srcId="{00AFA3F7-E342-994A-BC22-76A9DF32A402}" destId="{F24C6A16-E2F6-7D4D-92E9-29AE6D67217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D196A8D-6F3F-AA44-A5F3-4607F9E22495}" type="doc">
      <dgm:prSet loTypeId="urn:microsoft.com/office/officeart/2005/8/layout/hList1" loCatId="list" qsTypeId="urn:microsoft.com/office/officeart/2005/8/quickstyle/simple1" qsCatId="simple" csTypeId="urn:microsoft.com/office/officeart/2005/8/colors/accent1_4" csCatId="accent1" phldr="1"/>
      <dgm:spPr/>
      <dgm:t>
        <a:bodyPr/>
        <a:lstStyle/>
        <a:p>
          <a:endParaRPr lang="es-ES"/>
        </a:p>
      </dgm:t>
    </dgm:pt>
    <dgm:pt modelId="{7E5D9D6C-1E8B-1442-AB3F-CCD18CB5E188}">
      <dgm:prSet custT="1"/>
      <dgm:spPr>
        <a:solidFill>
          <a:srgbClr val="142B48"/>
        </a:solidFill>
      </dgm:spPr>
      <dgm:t>
        <a:bodyPr/>
        <a:lstStyle/>
        <a:p>
          <a:r>
            <a:rPr lang="es-ES_tradnl" sz="1800" b="1" dirty="0" err="1">
              <a:latin typeface="Montserrat" pitchFamily="2" charset="77"/>
            </a:rPr>
            <a:t>Concerta</a:t>
          </a:r>
          <a:r>
            <a:rPr lang="es-ES_tradnl" sz="1800" b="1" dirty="0">
              <a:latin typeface="Montserrat" pitchFamily="2" charset="77"/>
            </a:rPr>
            <a:t> </a:t>
          </a:r>
          <a:r>
            <a:rPr lang="es-ES_tradnl" sz="1800" b="1" dirty="0">
              <a:latin typeface="Montserrat" pitchFamily="2" charset="77"/>
              <a:sym typeface="Wingdings" pitchFamily="2" charset="2"/>
            </a:rPr>
            <a:t></a:t>
          </a:r>
          <a:r>
            <a:rPr lang="es-ES_tradnl" sz="1800" b="1" dirty="0">
              <a:latin typeface="Montserrat" pitchFamily="2" charset="77"/>
            </a:rPr>
            <a:t> MFD OROS</a:t>
          </a:r>
          <a:endParaRPr lang="es-CO" sz="1800" b="1" dirty="0">
            <a:latin typeface="Montserrat" pitchFamily="2" charset="77"/>
          </a:endParaRPr>
        </a:p>
      </dgm:t>
    </dgm:pt>
    <dgm:pt modelId="{134D25D5-439E-1D4D-A464-9A17971E4EF3}" type="parTrans" cxnId="{854A1BC6-8B08-CB43-893F-CA658CF1DEC4}">
      <dgm:prSet/>
      <dgm:spPr/>
      <dgm:t>
        <a:bodyPr/>
        <a:lstStyle/>
        <a:p>
          <a:endParaRPr lang="es-ES" sz="1800">
            <a:latin typeface="Montserrat" pitchFamily="2" charset="77"/>
          </a:endParaRPr>
        </a:p>
      </dgm:t>
    </dgm:pt>
    <dgm:pt modelId="{3540B087-92DE-0941-B18E-E76FBB02DE53}" type="sibTrans" cxnId="{854A1BC6-8B08-CB43-893F-CA658CF1DEC4}">
      <dgm:prSet/>
      <dgm:spPr/>
      <dgm:t>
        <a:bodyPr/>
        <a:lstStyle/>
        <a:p>
          <a:endParaRPr lang="es-ES" sz="1800">
            <a:latin typeface="Montserrat" pitchFamily="2" charset="77"/>
          </a:endParaRPr>
        </a:p>
      </dgm:t>
    </dgm:pt>
    <dgm:pt modelId="{67F2130D-689D-CC40-AB22-C3D3B9C25196}">
      <dgm:prSet custT="1"/>
      <dgm:spPr>
        <a:noFill/>
        <a:ln>
          <a:solidFill>
            <a:srgbClr val="142B48">
              <a:alpha val="90000"/>
            </a:srgbClr>
          </a:solidFill>
        </a:ln>
      </dgm:spPr>
      <dgm:t>
        <a:bodyPr/>
        <a:lstStyle/>
        <a:p>
          <a:pPr>
            <a:lnSpc>
              <a:spcPct val="100000"/>
            </a:lnSpc>
            <a:buClr>
              <a:srgbClr val="142B48"/>
            </a:buClr>
          </a:pPr>
          <a:r>
            <a:rPr lang="es-ES_tradnl" sz="1800" i="1" dirty="0" err="1">
              <a:solidFill>
                <a:srgbClr val="142B48"/>
              </a:solidFill>
              <a:latin typeface="Montserrat" pitchFamily="2" charset="77"/>
            </a:rPr>
            <a:t>Osmotic</a:t>
          </a:r>
          <a:r>
            <a:rPr lang="es-ES_tradnl" sz="1800" i="1" dirty="0">
              <a:solidFill>
                <a:srgbClr val="142B48"/>
              </a:solidFill>
              <a:latin typeface="Montserrat" pitchFamily="2" charset="77"/>
            </a:rPr>
            <a:t> </a:t>
          </a:r>
          <a:r>
            <a:rPr lang="es-ES_tradnl" sz="1800" i="1" dirty="0" err="1">
              <a:solidFill>
                <a:srgbClr val="142B48"/>
              </a:solidFill>
              <a:latin typeface="Montserrat" pitchFamily="2" charset="77"/>
            </a:rPr>
            <a:t>Release</a:t>
          </a:r>
          <a:r>
            <a:rPr lang="es-ES_tradnl" sz="1800" i="1" dirty="0">
              <a:solidFill>
                <a:srgbClr val="142B48"/>
              </a:solidFill>
              <a:latin typeface="Montserrat" pitchFamily="2" charset="77"/>
            </a:rPr>
            <a:t> Oral </a:t>
          </a:r>
          <a:r>
            <a:rPr lang="es-ES_tradnl" sz="1800" i="1" dirty="0" err="1">
              <a:solidFill>
                <a:srgbClr val="142B48"/>
              </a:solidFill>
              <a:latin typeface="Montserrat" pitchFamily="2" charset="77"/>
            </a:rPr>
            <a:t>System</a:t>
          </a:r>
          <a:r>
            <a:rPr lang="es-ES_tradnl" sz="1800" i="1" dirty="0">
              <a:solidFill>
                <a:srgbClr val="142B48"/>
              </a:solidFill>
              <a:latin typeface="Montserrat" pitchFamily="2" charset="77"/>
            </a:rPr>
            <a:t>.</a:t>
          </a:r>
          <a:endParaRPr lang="es-CO" sz="1800" dirty="0">
            <a:solidFill>
              <a:srgbClr val="142B48"/>
            </a:solidFill>
            <a:latin typeface="Montserrat" pitchFamily="2" charset="77"/>
          </a:endParaRPr>
        </a:p>
      </dgm:t>
    </dgm:pt>
    <dgm:pt modelId="{7F59B40A-A244-4747-AE02-DFFE6BB6FC7A}" type="parTrans" cxnId="{1158BA9F-D530-CE4E-ABA7-E6BEAA6E782E}">
      <dgm:prSet/>
      <dgm:spPr/>
      <dgm:t>
        <a:bodyPr/>
        <a:lstStyle/>
        <a:p>
          <a:endParaRPr lang="es-ES" sz="1800">
            <a:latin typeface="Montserrat" pitchFamily="2" charset="77"/>
          </a:endParaRPr>
        </a:p>
      </dgm:t>
    </dgm:pt>
    <dgm:pt modelId="{BDDA4C5D-4795-514D-8162-A0E03899AB6F}" type="sibTrans" cxnId="{1158BA9F-D530-CE4E-ABA7-E6BEAA6E782E}">
      <dgm:prSet/>
      <dgm:spPr/>
      <dgm:t>
        <a:bodyPr/>
        <a:lstStyle/>
        <a:p>
          <a:endParaRPr lang="es-ES" sz="1800">
            <a:latin typeface="Montserrat" pitchFamily="2" charset="77"/>
          </a:endParaRPr>
        </a:p>
      </dgm:t>
    </dgm:pt>
    <dgm:pt modelId="{120F40F9-9D4C-3745-8E99-BC7EE6369F3F}">
      <dgm:prSet custT="1"/>
      <dgm:spPr>
        <a:noFill/>
        <a:ln>
          <a:solidFill>
            <a:srgbClr val="142B48">
              <a:alpha val="90000"/>
            </a:srgbClr>
          </a:solidFill>
        </a:ln>
      </dgm:spPr>
      <dgm:t>
        <a:bodyPr/>
        <a:lstStyle/>
        <a:p>
          <a:pPr>
            <a:lnSpc>
              <a:spcPct val="100000"/>
            </a:lnSpc>
            <a:buClr>
              <a:srgbClr val="142B48"/>
            </a:buClr>
          </a:pPr>
          <a:r>
            <a:rPr lang="es-ES_tradnl" sz="1800" dirty="0">
              <a:solidFill>
                <a:srgbClr val="142B48"/>
              </a:solidFill>
              <a:latin typeface="Montserrat" pitchFamily="2" charset="77"/>
            </a:rPr>
            <a:t>Duración de acción 10-12 horas.</a:t>
          </a:r>
          <a:endParaRPr lang="es-CO" sz="1800" dirty="0">
            <a:solidFill>
              <a:srgbClr val="142B48"/>
            </a:solidFill>
            <a:latin typeface="Montserrat" pitchFamily="2" charset="77"/>
          </a:endParaRPr>
        </a:p>
      </dgm:t>
    </dgm:pt>
    <dgm:pt modelId="{B54A5CF1-F843-9844-A694-2739D0E68F91}" type="parTrans" cxnId="{D707DA16-B531-514B-96A2-CA62A3B9FDB7}">
      <dgm:prSet/>
      <dgm:spPr/>
      <dgm:t>
        <a:bodyPr/>
        <a:lstStyle/>
        <a:p>
          <a:endParaRPr lang="es-ES" sz="1800">
            <a:latin typeface="Montserrat" pitchFamily="2" charset="77"/>
          </a:endParaRPr>
        </a:p>
      </dgm:t>
    </dgm:pt>
    <dgm:pt modelId="{B7E5BC21-E921-D24B-9F46-CCCD4DB3B56A}" type="sibTrans" cxnId="{D707DA16-B531-514B-96A2-CA62A3B9FDB7}">
      <dgm:prSet/>
      <dgm:spPr/>
      <dgm:t>
        <a:bodyPr/>
        <a:lstStyle/>
        <a:p>
          <a:endParaRPr lang="es-ES" sz="1800">
            <a:latin typeface="Montserrat" pitchFamily="2" charset="77"/>
          </a:endParaRPr>
        </a:p>
      </dgm:t>
    </dgm:pt>
    <dgm:pt modelId="{BABF56F4-4657-1D4A-AC7B-E42F34D742CE}">
      <dgm:prSet custT="1"/>
      <dgm:spPr>
        <a:noFill/>
        <a:ln>
          <a:solidFill>
            <a:srgbClr val="142B48">
              <a:alpha val="90000"/>
            </a:srgbClr>
          </a:solidFill>
        </a:ln>
      </dgm:spPr>
      <dgm:t>
        <a:bodyPr/>
        <a:lstStyle/>
        <a:p>
          <a:pPr>
            <a:lnSpc>
              <a:spcPct val="100000"/>
            </a:lnSpc>
            <a:buClr>
              <a:srgbClr val="142B48"/>
            </a:buClr>
          </a:pPr>
          <a:r>
            <a:rPr lang="es-ES_tradnl" sz="1800" dirty="0">
              <a:solidFill>
                <a:srgbClr val="142B48"/>
              </a:solidFill>
              <a:latin typeface="Montserrat" pitchFamily="2" charset="77"/>
            </a:rPr>
            <a:t>Requiere dosis única diaria a.m.</a:t>
          </a:r>
          <a:endParaRPr lang="es-CO" sz="1800" dirty="0">
            <a:solidFill>
              <a:srgbClr val="142B48"/>
            </a:solidFill>
            <a:latin typeface="Montserrat" pitchFamily="2" charset="77"/>
          </a:endParaRPr>
        </a:p>
      </dgm:t>
    </dgm:pt>
    <dgm:pt modelId="{36569B99-9751-9344-A829-2F2B9BD76F9F}" type="parTrans" cxnId="{EBE49E88-22C7-9442-8279-C7C37D8639DF}">
      <dgm:prSet/>
      <dgm:spPr/>
      <dgm:t>
        <a:bodyPr/>
        <a:lstStyle/>
        <a:p>
          <a:endParaRPr lang="es-ES" sz="1800">
            <a:latin typeface="Montserrat" pitchFamily="2" charset="77"/>
          </a:endParaRPr>
        </a:p>
      </dgm:t>
    </dgm:pt>
    <dgm:pt modelId="{D2AFC84B-D1D0-0644-9F1E-B90090E98A90}" type="sibTrans" cxnId="{EBE49E88-22C7-9442-8279-C7C37D8639DF}">
      <dgm:prSet/>
      <dgm:spPr/>
      <dgm:t>
        <a:bodyPr/>
        <a:lstStyle/>
        <a:p>
          <a:endParaRPr lang="es-ES" sz="1800">
            <a:latin typeface="Montserrat" pitchFamily="2" charset="77"/>
          </a:endParaRPr>
        </a:p>
      </dgm:t>
    </dgm:pt>
    <dgm:pt modelId="{CF1F01EB-B7BE-2F40-92AF-8E0024244A4F}">
      <dgm:prSet custT="1"/>
      <dgm:spPr>
        <a:noFill/>
        <a:ln>
          <a:solidFill>
            <a:srgbClr val="142B48">
              <a:alpha val="90000"/>
            </a:srgbClr>
          </a:solidFill>
        </a:ln>
      </dgm:spPr>
      <dgm:t>
        <a:bodyPr/>
        <a:lstStyle/>
        <a:p>
          <a:pPr>
            <a:lnSpc>
              <a:spcPct val="100000"/>
            </a:lnSpc>
            <a:buClr>
              <a:srgbClr val="142B48"/>
            </a:buClr>
          </a:pPr>
          <a:r>
            <a:rPr lang="es-ES_tradnl" sz="1800" dirty="0">
              <a:solidFill>
                <a:srgbClr val="142B48"/>
              </a:solidFill>
              <a:latin typeface="Montserrat" pitchFamily="2" charset="77"/>
            </a:rPr>
            <a:t>Cápsulas 18 y 36 mg.</a:t>
          </a:r>
          <a:endParaRPr lang="es-CO" sz="1800" dirty="0">
            <a:solidFill>
              <a:srgbClr val="142B48"/>
            </a:solidFill>
            <a:latin typeface="Montserrat" pitchFamily="2" charset="77"/>
          </a:endParaRPr>
        </a:p>
      </dgm:t>
    </dgm:pt>
    <dgm:pt modelId="{9FFBFD1D-A516-1C4D-899C-85DFDD6F8CC8}" type="parTrans" cxnId="{9467D3B9-0A57-9942-B488-53D7E2591E64}">
      <dgm:prSet/>
      <dgm:spPr/>
      <dgm:t>
        <a:bodyPr/>
        <a:lstStyle/>
        <a:p>
          <a:endParaRPr lang="es-ES" sz="1800">
            <a:latin typeface="Montserrat" pitchFamily="2" charset="77"/>
          </a:endParaRPr>
        </a:p>
      </dgm:t>
    </dgm:pt>
    <dgm:pt modelId="{547007F7-1E4D-904A-9B03-08BC1D77E070}" type="sibTrans" cxnId="{9467D3B9-0A57-9942-B488-53D7E2591E64}">
      <dgm:prSet/>
      <dgm:spPr/>
      <dgm:t>
        <a:bodyPr/>
        <a:lstStyle/>
        <a:p>
          <a:endParaRPr lang="es-ES" sz="1800">
            <a:latin typeface="Montserrat" pitchFamily="2" charset="77"/>
          </a:endParaRPr>
        </a:p>
      </dgm:t>
    </dgm:pt>
    <dgm:pt modelId="{28327198-B136-3244-A5CA-93A84B4592C7}">
      <dgm:prSet custT="1"/>
      <dgm:spPr>
        <a:noFill/>
        <a:ln>
          <a:solidFill>
            <a:srgbClr val="142B48">
              <a:alpha val="90000"/>
            </a:srgbClr>
          </a:solidFill>
        </a:ln>
      </dgm:spPr>
      <dgm:t>
        <a:bodyPr/>
        <a:lstStyle/>
        <a:p>
          <a:pPr>
            <a:lnSpc>
              <a:spcPct val="100000"/>
            </a:lnSpc>
            <a:buClr>
              <a:srgbClr val="142B48"/>
            </a:buClr>
          </a:pPr>
          <a:r>
            <a:rPr lang="es-ES_tradnl" sz="1800" dirty="0">
              <a:solidFill>
                <a:srgbClr val="142B48"/>
              </a:solidFill>
              <a:latin typeface="Montserrat" pitchFamily="2" charset="77"/>
            </a:rPr>
            <a:t>Preferible en adolescentes: no recuerdan o no quieren tomar medicamento en colegio.</a:t>
          </a:r>
          <a:endParaRPr lang="es-CO" sz="1800" dirty="0">
            <a:solidFill>
              <a:srgbClr val="142B48"/>
            </a:solidFill>
            <a:latin typeface="Montserrat" pitchFamily="2" charset="77"/>
          </a:endParaRPr>
        </a:p>
      </dgm:t>
    </dgm:pt>
    <dgm:pt modelId="{F71C8D42-BB71-9C4B-A206-800C3F42684C}" type="parTrans" cxnId="{87D6B61B-8814-E341-B1FD-9C1E152CC3EB}">
      <dgm:prSet/>
      <dgm:spPr/>
      <dgm:t>
        <a:bodyPr/>
        <a:lstStyle/>
        <a:p>
          <a:endParaRPr lang="es-ES" sz="1800">
            <a:latin typeface="Montserrat" pitchFamily="2" charset="77"/>
          </a:endParaRPr>
        </a:p>
      </dgm:t>
    </dgm:pt>
    <dgm:pt modelId="{7478C6DF-7489-7C41-9839-371FC3B45125}" type="sibTrans" cxnId="{87D6B61B-8814-E341-B1FD-9C1E152CC3EB}">
      <dgm:prSet/>
      <dgm:spPr/>
      <dgm:t>
        <a:bodyPr/>
        <a:lstStyle/>
        <a:p>
          <a:endParaRPr lang="es-ES" sz="1800">
            <a:latin typeface="Montserrat" pitchFamily="2" charset="77"/>
          </a:endParaRPr>
        </a:p>
      </dgm:t>
    </dgm:pt>
    <dgm:pt modelId="{20EFF7BA-3F83-4524-9CB3-96F494A302CE}" type="pres">
      <dgm:prSet presAssocID="{4D196A8D-6F3F-AA44-A5F3-4607F9E22495}" presName="Name0" presStyleCnt="0">
        <dgm:presLayoutVars>
          <dgm:dir/>
          <dgm:animLvl val="lvl"/>
          <dgm:resizeHandles val="exact"/>
        </dgm:presLayoutVars>
      </dgm:prSet>
      <dgm:spPr/>
    </dgm:pt>
    <dgm:pt modelId="{E842E44A-01A0-4795-B55C-363C1FD2F355}" type="pres">
      <dgm:prSet presAssocID="{7E5D9D6C-1E8B-1442-AB3F-CCD18CB5E188}" presName="composite" presStyleCnt="0"/>
      <dgm:spPr/>
    </dgm:pt>
    <dgm:pt modelId="{D1561295-36F8-4886-A536-FA158DEE3B2F}" type="pres">
      <dgm:prSet presAssocID="{7E5D9D6C-1E8B-1442-AB3F-CCD18CB5E188}" presName="parTx" presStyleLbl="alignNode1" presStyleIdx="0" presStyleCnt="1">
        <dgm:presLayoutVars>
          <dgm:chMax val="0"/>
          <dgm:chPref val="0"/>
          <dgm:bulletEnabled val="1"/>
        </dgm:presLayoutVars>
      </dgm:prSet>
      <dgm:spPr/>
    </dgm:pt>
    <dgm:pt modelId="{325EFB17-2223-46F8-9CB4-A98AB0BBA709}" type="pres">
      <dgm:prSet presAssocID="{7E5D9D6C-1E8B-1442-AB3F-CCD18CB5E188}" presName="desTx" presStyleLbl="alignAccFollowNode1" presStyleIdx="0" presStyleCnt="1" custScaleY="100000" custLinFactNeighborY="716">
        <dgm:presLayoutVars>
          <dgm:bulletEnabled val="1"/>
        </dgm:presLayoutVars>
      </dgm:prSet>
      <dgm:spPr/>
    </dgm:pt>
  </dgm:ptLst>
  <dgm:cxnLst>
    <dgm:cxn modelId="{D707DA16-B531-514B-96A2-CA62A3B9FDB7}" srcId="{7E5D9D6C-1E8B-1442-AB3F-CCD18CB5E188}" destId="{120F40F9-9D4C-3745-8E99-BC7EE6369F3F}" srcOrd="1" destOrd="0" parTransId="{B54A5CF1-F843-9844-A694-2739D0E68F91}" sibTransId="{B7E5BC21-E921-D24B-9F46-CCCD4DB3B56A}"/>
    <dgm:cxn modelId="{87D6B61B-8814-E341-B1FD-9C1E152CC3EB}" srcId="{7E5D9D6C-1E8B-1442-AB3F-CCD18CB5E188}" destId="{28327198-B136-3244-A5CA-93A84B4592C7}" srcOrd="4" destOrd="0" parTransId="{F71C8D42-BB71-9C4B-A206-800C3F42684C}" sibTransId="{7478C6DF-7489-7C41-9839-371FC3B45125}"/>
    <dgm:cxn modelId="{8998EB20-EDB8-4C8A-A54C-3B1834A7113A}" type="presOf" srcId="{4D196A8D-6F3F-AA44-A5F3-4607F9E22495}" destId="{20EFF7BA-3F83-4524-9CB3-96F494A302CE}" srcOrd="0" destOrd="0" presId="urn:microsoft.com/office/officeart/2005/8/layout/hList1"/>
    <dgm:cxn modelId="{0885AC42-70F6-4C7C-83C5-1C550F1BD424}" type="presOf" srcId="{7E5D9D6C-1E8B-1442-AB3F-CCD18CB5E188}" destId="{D1561295-36F8-4886-A536-FA158DEE3B2F}" srcOrd="0" destOrd="0" presId="urn:microsoft.com/office/officeart/2005/8/layout/hList1"/>
    <dgm:cxn modelId="{16240276-C715-486C-9511-B730D7A94224}" type="presOf" srcId="{BABF56F4-4657-1D4A-AC7B-E42F34D742CE}" destId="{325EFB17-2223-46F8-9CB4-A98AB0BBA709}" srcOrd="0" destOrd="2" presId="urn:microsoft.com/office/officeart/2005/8/layout/hList1"/>
    <dgm:cxn modelId="{90283485-6C1A-4AAC-8BE9-361208AF4C98}" type="presOf" srcId="{120F40F9-9D4C-3745-8E99-BC7EE6369F3F}" destId="{325EFB17-2223-46F8-9CB4-A98AB0BBA709}" srcOrd="0" destOrd="1" presId="urn:microsoft.com/office/officeart/2005/8/layout/hList1"/>
    <dgm:cxn modelId="{EBE49E88-22C7-9442-8279-C7C37D8639DF}" srcId="{7E5D9D6C-1E8B-1442-AB3F-CCD18CB5E188}" destId="{BABF56F4-4657-1D4A-AC7B-E42F34D742CE}" srcOrd="2" destOrd="0" parTransId="{36569B99-9751-9344-A829-2F2B9BD76F9F}" sibTransId="{D2AFC84B-D1D0-0644-9F1E-B90090E98A90}"/>
    <dgm:cxn modelId="{44CFDC8C-B8A0-4F80-B41C-248D336B2BD0}" type="presOf" srcId="{28327198-B136-3244-A5CA-93A84B4592C7}" destId="{325EFB17-2223-46F8-9CB4-A98AB0BBA709}" srcOrd="0" destOrd="4" presId="urn:microsoft.com/office/officeart/2005/8/layout/hList1"/>
    <dgm:cxn modelId="{BF18DD9E-D4DE-4CC8-A8A0-B04060838190}" type="presOf" srcId="{67F2130D-689D-CC40-AB22-C3D3B9C25196}" destId="{325EFB17-2223-46F8-9CB4-A98AB0BBA709}" srcOrd="0" destOrd="0" presId="urn:microsoft.com/office/officeart/2005/8/layout/hList1"/>
    <dgm:cxn modelId="{1158BA9F-D530-CE4E-ABA7-E6BEAA6E782E}" srcId="{7E5D9D6C-1E8B-1442-AB3F-CCD18CB5E188}" destId="{67F2130D-689D-CC40-AB22-C3D3B9C25196}" srcOrd="0" destOrd="0" parTransId="{7F59B40A-A244-4747-AE02-DFFE6BB6FC7A}" sibTransId="{BDDA4C5D-4795-514D-8162-A0E03899AB6F}"/>
    <dgm:cxn modelId="{9467D3B9-0A57-9942-B488-53D7E2591E64}" srcId="{7E5D9D6C-1E8B-1442-AB3F-CCD18CB5E188}" destId="{CF1F01EB-B7BE-2F40-92AF-8E0024244A4F}" srcOrd="3" destOrd="0" parTransId="{9FFBFD1D-A516-1C4D-899C-85DFDD6F8CC8}" sibTransId="{547007F7-1E4D-904A-9B03-08BC1D77E070}"/>
    <dgm:cxn modelId="{854A1BC6-8B08-CB43-893F-CA658CF1DEC4}" srcId="{4D196A8D-6F3F-AA44-A5F3-4607F9E22495}" destId="{7E5D9D6C-1E8B-1442-AB3F-CCD18CB5E188}" srcOrd="0" destOrd="0" parTransId="{134D25D5-439E-1D4D-A464-9A17971E4EF3}" sibTransId="{3540B087-92DE-0941-B18E-E76FBB02DE53}"/>
    <dgm:cxn modelId="{38933BD7-F640-4C8B-9E26-5C5DBDEC4F98}" type="presOf" srcId="{CF1F01EB-B7BE-2F40-92AF-8E0024244A4F}" destId="{325EFB17-2223-46F8-9CB4-A98AB0BBA709}" srcOrd="0" destOrd="3" presId="urn:microsoft.com/office/officeart/2005/8/layout/hList1"/>
    <dgm:cxn modelId="{C3D81441-B116-4E73-87CE-813D7B2B6ABC}" type="presParOf" srcId="{20EFF7BA-3F83-4524-9CB3-96F494A302CE}" destId="{E842E44A-01A0-4795-B55C-363C1FD2F355}" srcOrd="0" destOrd="0" presId="urn:microsoft.com/office/officeart/2005/8/layout/hList1"/>
    <dgm:cxn modelId="{C24C4B95-35BB-4607-94ED-C09A9C4B5E59}" type="presParOf" srcId="{E842E44A-01A0-4795-B55C-363C1FD2F355}" destId="{D1561295-36F8-4886-A536-FA158DEE3B2F}" srcOrd="0" destOrd="0" presId="urn:microsoft.com/office/officeart/2005/8/layout/hList1"/>
    <dgm:cxn modelId="{8855693C-426A-445B-A73C-AF5DB3EF28A2}" type="presParOf" srcId="{E842E44A-01A0-4795-B55C-363C1FD2F355}" destId="{325EFB17-2223-46F8-9CB4-A98AB0BBA70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E60051C-9D17-2E43-8ECC-48C4391BB61F}"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s-ES"/>
        </a:p>
      </dgm:t>
    </dgm:pt>
    <dgm:pt modelId="{7019BA78-F094-B445-8AE4-A789C2962842}">
      <dgm:prSet custT="1"/>
      <dgm:spPr>
        <a:solidFill>
          <a:srgbClr val="06AEAA"/>
        </a:solidFill>
      </dgm:spPr>
      <dgm:t>
        <a:bodyPr/>
        <a:lstStyle/>
        <a:p>
          <a:r>
            <a:rPr lang="es-ES_tradnl" sz="2000" dirty="0">
              <a:latin typeface="Montserrat" pitchFamily="2" charset="77"/>
            </a:rPr>
            <a:t>Efectos benéficos de MFD:</a:t>
          </a:r>
          <a:endParaRPr lang="es-CO" sz="2000" dirty="0">
            <a:latin typeface="Montserrat" pitchFamily="2" charset="77"/>
          </a:endParaRPr>
        </a:p>
      </dgm:t>
    </dgm:pt>
    <dgm:pt modelId="{549C69D0-81FC-CC44-AD9E-BCB50009AAEF}" type="parTrans" cxnId="{6B98E2C3-DA23-7F41-9203-60DBC2D3D4B0}">
      <dgm:prSet/>
      <dgm:spPr/>
      <dgm:t>
        <a:bodyPr/>
        <a:lstStyle/>
        <a:p>
          <a:endParaRPr lang="es-ES">
            <a:latin typeface="Montserrat" pitchFamily="2" charset="77"/>
          </a:endParaRPr>
        </a:p>
      </dgm:t>
    </dgm:pt>
    <dgm:pt modelId="{DB908926-7932-394C-8962-A973BDCFA334}" type="sibTrans" cxnId="{6B98E2C3-DA23-7F41-9203-60DBC2D3D4B0}">
      <dgm:prSet/>
      <dgm:spPr/>
      <dgm:t>
        <a:bodyPr/>
        <a:lstStyle/>
        <a:p>
          <a:endParaRPr lang="es-ES">
            <a:latin typeface="Montserrat" pitchFamily="2" charset="77"/>
          </a:endParaRPr>
        </a:p>
      </dgm:t>
    </dgm:pt>
    <dgm:pt modelId="{F224C4A7-8CDD-C543-8EE5-E03A72046B6F}">
      <dgm:prSet custT="1"/>
      <dgm:spPr/>
      <dgm:t>
        <a:bodyPr/>
        <a:lstStyle/>
        <a:p>
          <a:pPr>
            <a:buClr>
              <a:srgbClr val="142B48"/>
            </a:buClr>
          </a:pPr>
          <a:r>
            <a:rPr lang="es-ES_tradnl" sz="1600" dirty="0">
              <a:solidFill>
                <a:srgbClr val="142B48"/>
              </a:solidFill>
              <a:latin typeface="Montserrat" pitchFamily="2" charset="77"/>
            </a:rPr>
            <a:t>Aparición inmediata.</a:t>
          </a:r>
          <a:endParaRPr lang="es-CO" sz="1600" dirty="0">
            <a:solidFill>
              <a:srgbClr val="142B48"/>
            </a:solidFill>
            <a:latin typeface="Montserrat" pitchFamily="2" charset="77"/>
          </a:endParaRPr>
        </a:p>
      </dgm:t>
    </dgm:pt>
    <dgm:pt modelId="{E2EB0F06-1F28-9040-8CD6-30A06C028F7E}" type="parTrans" cxnId="{AAB3AD82-96B6-1746-B5F2-001D4FDF94FF}">
      <dgm:prSet/>
      <dgm:spPr/>
      <dgm:t>
        <a:bodyPr/>
        <a:lstStyle/>
        <a:p>
          <a:endParaRPr lang="es-ES">
            <a:latin typeface="Montserrat" pitchFamily="2" charset="77"/>
          </a:endParaRPr>
        </a:p>
      </dgm:t>
    </dgm:pt>
    <dgm:pt modelId="{B0CFAA3C-ABAF-A940-86A0-D93EC01ADD04}" type="sibTrans" cxnId="{AAB3AD82-96B6-1746-B5F2-001D4FDF94FF}">
      <dgm:prSet/>
      <dgm:spPr/>
      <dgm:t>
        <a:bodyPr/>
        <a:lstStyle/>
        <a:p>
          <a:endParaRPr lang="es-ES">
            <a:latin typeface="Montserrat" pitchFamily="2" charset="77"/>
          </a:endParaRPr>
        </a:p>
      </dgm:t>
    </dgm:pt>
    <dgm:pt modelId="{A356284F-7794-A34A-892F-44B5D920EED3}">
      <dgm:prSet custT="1"/>
      <dgm:spPr/>
      <dgm:t>
        <a:bodyPr/>
        <a:lstStyle/>
        <a:p>
          <a:pPr>
            <a:buClr>
              <a:srgbClr val="142B48"/>
            </a:buClr>
          </a:pPr>
          <a:r>
            <a:rPr lang="es-ES_tradnl" sz="1600" dirty="0">
              <a:solidFill>
                <a:srgbClr val="142B48"/>
              </a:solidFill>
              <a:latin typeface="Montserrat" pitchFamily="2" charset="77"/>
            </a:rPr>
            <a:t>Se esperan dos semanas.</a:t>
          </a:r>
          <a:endParaRPr lang="es-CO" sz="1600" dirty="0">
            <a:solidFill>
              <a:srgbClr val="142B48"/>
            </a:solidFill>
            <a:latin typeface="Montserrat" pitchFamily="2" charset="77"/>
          </a:endParaRPr>
        </a:p>
      </dgm:t>
    </dgm:pt>
    <dgm:pt modelId="{1918159C-8DD1-9C49-B24C-43A00460E54C}" type="parTrans" cxnId="{A228478E-0CAB-8641-8FA5-87FB03B35E02}">
      <dgm:prSet/>
      <dgm:spPr/>
      <dgm:t>
        <a:bodyPr/>
        <a:lstStyle/>
        <a:p>
          <a:endParaRPr lang="es-ES">
            <a:latin typeface="Montserrat" pitchFamily="2" charset="77"/>
          </a:endParaRPr>
        </a:p>
      </dgm:t>
    </dgm:pt>
    <dgm:pt modelId="{920CD89B-3F64-6A4A-99E0-2886BE775234}" type="sibTrans" cxnId="{A228478E-0CAB-8641-8FA5-87FB03B35E02}">
      <dgm:prSet/>
      <dgm:spPr/>
      <dgm:t>
        <a:bodyPr/>
        <a:lstStyle/>
        <a:p>
          <a:endParaRPr lang="es-ES">
            <a:latin typeface="Montserrat" pitchFamily="2" charset="77"/>
          </a:endParaRPr>
        </a:p>
      </dgm:t>
    </dgm:pt>
    <dgm:pt modelId="{2C0E20D5-9242-BC45-B50B-8F99F2245833}">
      <dgm:prSet custT="1"/>
      <dgm:spPr>
        <a:solidFill>
          <a:srgbClr val="142B48"/>
        </a:solidFill>
      </dgm:spPr>
      <dgm:t>
        <a:bodyPr/>
        <a:lstStyle/>
        <a:p>
          <a:r>
            <a:rPr lang="es-ES_tradnl" sz="2000" dirty="0">
              <a:latin typeface="Montserrat" pitchFamily="2" charset="77"/>
            </a:rPr>
            <a:t>Tratamiento es prolongado.</a:t>
          </a:r>
          <a:endParaRPr lang="es-CO" sz="2000" dirty="0">
            <a:latin typeface="Montserrat" pitchFamily="2" charset="77"/>
          </a:endParaRPr>
        </a:p>
      </dgm:t>
    </dgm:pt>
    <dgm:pt modelId="{1EF62392-2B95-CD43-9987-60A6F8FE8B76}" type="parTrans" cxnId="{95875E45-F5B0-FD48-ABAA-011C4D1074E5}">
      <dgm:prSet/>
      <dgm:spPr/>
      <dgm:t>
        <a:bodyPr/>
        <a:lstStyle/>
        <a:p>
          <a:endParaRPr lang="es-ES">
            <a:latin typeface="Montserrat" pitchFamily="2" charset="77"/>
          </a:endParaRPr>
        </a:p>
      </dgm:t>
    </dgm:pt>
    <dgm:pt modelId="{03C93134-83CD-0645-9A0B-F78F93A2C038}" type="sibTrans" cxnId="{95875E45-F5B0-FD48-ABAA-011C4D1074E5}">
      <dgm:prSet/>
      <dgm:spPr/>
      <dgm:t>
        <a:bodyPr/>
        <a:lstStyle/>
        <a:p>
          <a:endParaRPr lang="es-ES">
            <a:latin typeface="Montserrat" pitchFamily="2" charset="77"/>
          </a:endParaRPr>
        </a:p>
      </dgm:t>
    </dgm:pt>
    <dgm:pt modelId="{915D22AD-C87E-5C4E-9BA0-723C57E1FFDC}">
      <dgm:prSet custT="1"/>
      <dgm:spPr>
        <a:solidFill>
          <a:srgbClr val="06AEAA"/>
        </a:solidFill>
      </dgm:spPr>
      <dgm:t>
        <a:bodyPr/>
        <a:lstStyle/>
        <a:p>
          <a:r>
            <a:rPr lang="es-ES_tradnl" sz="2000" dirty="0">
              <a:solidFill>
                <a:schemeClr val="bg1"/>
              </a:solidFill>
              <a:latin typeface="Montserrat" pitchFamily="2" charset="77"/>
            </a:rPr>
            <a:t>Continuarse fines de semana.</a:t>
          </a:r>
          <a:endParaRPr lang="es-CO" sz="2000" dirty="0">
            <a:solidFill>
              <a:schemeClr val="bg1"/>
            </a:solidFill>
            <a:latin typeface="Montserrat" pitchFamily="2" charset="77"/>
          </a:endParaRPr>
        </a:p>
      </dgm:t>
    </dgm:pt>
    <dgm:pt modelId="{68BF1C70-D7C1-DE44-87FD-DF6E5150CD45}" type="parTrans" cxnId="{77899CEE-814C-CA4A-8EC0-58FC5B96B5B6}">
      <dgm:prSet/>
      <dgm:spPr/>
      <dgm:t>
        <a:bodyPr/>
        <a:lstStyle/>
        <a:p>
          <a:endParaRPr lang="es-ES">
            <a:latin typeface="Montserrat" pitchFamily="2" charset="77"/>
          </a:endParaRPr>
        </a:p>
      </dgm:t>
    </dgm:pt>
    <dgm:pt modelId="{4608A32F-3CE7-0A43-BC8A-CBC9A86984F8}" type="sibTrans" cxnId="{77899CEE-814C-CA4A-8EC0-58FC5B96B5B6}">
      <dgm:prSet/>
      <dgm:spPr/>
      <dgm:t>
        <a:bodyPr/>
        <a:lstStyle/>
        <a:p>
          <a:endParaRPr lang="es-ES">
            <a:latin typeface="Montserrat" pitchFamily="2" charset="77"/>
          </a:endParaRPr>
        </a:p>
      </dgm:t>
    </dgm:pt>
    <dgm:pt modelId="{2FA86454-9240-2F46-B9EF-531693A96585}">
      <dgm:prSet custT="1"/>
      <dgm:spPr>
        <a:solidFill>
          <a:srgbClr val="142B48"/>
        </a:solidFill>
      </dgm:spPr>
      <dgm:t>
        <a:bodyPr/>
        <a:lstStyle/>
        <a:p>
          <a:r>
            <a:rPr lang="es-ES_tradnl" sz="2000" dirty="0">
              <a:latin typeface="Montserrat" pitchFamily="2" charset="77"/>
            </a:rPr>
            <a:t>Casos excepcionales:</a:t>
          </a:r>
          <a:endParaRPr lang="es-CO" sz="2000" dirty="0">
            <a:latin typeface="Montserrat" pitchFamily="2" charset="77"/>
          </a:endParaRPr>
        </a:p>
      </dgm:t>
    </dgm:pt>
    <dgm:pt modelId="{60303571-EE33-FB4C-B102-B4EB5930F3BA}" type="parTrans" cxnId="{4FD86E20-FE04-EF4C-8511-5BAF0948F6B6}">
      <dgm:prSet/>
      <dgm:spPr/>
      <dgm:t>
        <a:bodyPr/>
        <a:lstStyle/>
        <a:p>
          <a:endParaRPr lang="es-ES">
            <a:latin typeface="Montserrat" pitchFamily="2" charset="77"/>
          </a:endParaRPr>
        </a:p>
      </dgm:t>
    </dgm:pt>
    <dgm:pt modelId="{4C13199F-BE9E-B44B-985C-B14AFC8C2C63}" type="sibTrans" cxnId="{4FD86E20-FE04-EF4C-8511-5BAF0948F6B6}">
      <dgm:prSet/>
      <dgm:spPr/>
      <dgm:t>
        <a:bodyPr/>
        <a:lstStyle/>
        <a:p>
          <a:endParaRPr lang="es-ES">
            <a:latin typeface="Montserrat" pitchFamily="2" charset="77"/>
          </a:endParaRPr>
        </a:p>
      </dgm:t>
    </dgm:pt>
    <dgm:pt modelId="{C8F4F455-745A-7846-A018-4AC748B121A9}">
      <dgm:prSet custT="1"/>
      <dgm:spPr/>
      <dgm:t>
        <a:bodyPr/>
        <a:lstStyle/>
        <a:p>
          <a:pPr>
            <a:buClr>
              <a:srgbClr val="142B48"/>
            </a:buClr>
          </a:pPr>
          <a:r>
            <a:rPr lang="es-ES_tradnl" sz="1600" dirty="0">
              <a:solidFill>
                <a:srgbClr val="142B48"/>
              </a:solidFill>
              <a:latin typeface="Montserrat" pitchFamily="2" charset="77"/>
            </a:rPr>
            <a:t>Suspensión en vacaciones (recuperar peso).</a:t>
          </a:r>
          <a:endParaRPr lang="es-CO" sz="1600" dirty="0">
            <a:solidFill>
              <a:srgbClr val="142B48"/>
            </a:solidFill>
            <a:latin typeface="Montserrat" pitchFamily="2" charset="77"/>
          </a:endParaRPr>
        </a:p>
      </dgm:t>
    </dgm:pt>
    <dgm:pt modelId="{BFF039E9-3125-E341-8EF3-2E37CDEAD0E1}" type="parTrans" cxnId="{AFD5012C-809C-D345-8D34-CF7AD5FB3415}">
      <dgm:prSet/>
      <dgm:spPr/>
      <dgm:t>
        <a:bodyPr/>
        <a:lstStyle/>
        <a:p>
          <a:endParaRPr lang="es-ES">
            <a:latin typeface="Montserrat" pitchFamily="2" charset="77"/>
          </a:endParaRPr>
        </a:p>
      </dgm:t>
    </dgm:pt>
    <dgm:pt modelId="{FECD28FC-3445-8C48-8235-BE17FFB6E68B}" type="sibTrans" cxnId="{AFD5012C-809C-D345-8D34-CF7AD5FB3415}">
      <dgm:prSet/>
      <dgm:spPr/>
      <dgm:t>
        <a:bodyPr/>
        <a:lstStyle/>
        <a:p>
          <a:endParaRPr lang="es-ES">
            <a:latin typeface="Montserrat" pitchFamily="2" charset="77"/>
          </a:endParaRPr>
        </a:p>
      </dgm:t>
    </dgm:pt>
    <dgm:pt modelId="{7C440291-7543-864E-875D-DA3083BCE0ED}" type="pres">
      <dgm:prSet presAssocID="{FE60051C-9D17-2E43-8ECC-48C4391BB61F}" presName="linear" presStyleCnt="0">
        <dgm:presLayoutVars>
          <dgm:animLvl val="lvl"/>
          <dgm:resizeHandles val="exact"/>
        </dgm:presLayoutVars>
      </dgm:prSet>
      <dgm:spPr/>
    </dgm:pt>
    <dgm:pt modelId="{605E69A8-A9C1-5D41-A87D-DED0D90B55E8}" type="pres">
      <dgm:prSet presAssocID="{7019BA78-F094-B445-8AE4-A789C2962842}" presName="parentText" presStyleLbl="node1" presStyleIdx="0" presStyleCnt="4" custLinFactNeighborX="-6795" custLinFactNeighborY="-4253">
        <dgm:presLayoutVars>
          <dgm:chMax val="0"/>
          <dgm:bulletEnabled val="1"/>
        </dgm:presLayoutVars>
      </dgm:prSet>
      <dgm:spPr/>
    </dgm:pt>
    <dgm:pt modelId="{7F8C2F84-6ECF-9C4F-8F2C-CB6794EFC6CD}" type="pres">
      <dgm:prSet presAssocID="{7019BA78-F094-B445-8AE4-A789C2962842}" presName="childText" presStyleLbl="revTx" presStyleIdx="0" presStyleCnt="2">
        <dgm:presLayoutVars>
          <dgm:bulletEnabled val="1"/>
        </dgm:presLayoutVars>
      </dgm:prSet>
      <dgm:spPr/>
    </dgm:pt>
    <dgm:pt modelId="{67B3A4C1-7525-3341-9167-3DA85AF0D7BE}" type="pres">
      <dgm:prSet presAssocID="{2C0E20D5-9242-BC45-B50B-8F99F2245833}" presName="parentText" presStyleLbl="node1" presStyleIdx="1" presStyleCnt="4">
        <dgm:presLayoutVars>
          <dgm:chMax val="0"/>
          <dgm:bulletEnabled val="1"/>
        </dgm:presLayoutVars>
      </dgm:prSet>
      <dgm:spPr/>
    </dgm:pt>
    <dgm:pt modelId="{D5DE1CE3-5FAD-F646-AB3D-6455DB4870C8}" type="pres">
      <dgm:prSet presAssocID="{03C93134-83CD-0645-9A0B-F78F93A2C038}" presName="spacer" presStyleCnt="0"/>
      <dgm:spPr/>
    </dgm:pt>
    <dgm:pt modelId="{4821A201-CB6C-9943-8D06-5E789A5A7962}" type="pres">
      <dgm:prSet presAssocID="{915D22AD-C87E-5C4E-9BA0-723C57E1FFDC}" presName="parentText" presStyleLbl="node1" presStyleIdx="2" presStyleCnt="4">
        <dgm:presLayoutVars>
          <dgm:chMax val="0"/>
          <dgm:bulletEnabled val="1"/>
        </dgm:presLayoutVars>
      </dgm:prSet>
      <dgm:spPr/>
    </dgm:pt>
    <dgm:pt modelId="{3028F786-886A-DC4E-8706-905541422BBA}" type="pres">
      <dgm:prSet presAssocID="{4608A32F-3CE7-0A43-BC8A-CBC9A86984F8}" presName="spacer" presStyleCnt="0"/>
      <dgm:spPr/>
    </dgm:pt>
    <dgm:pt modelId="{45A8CD73-7617-B749-AA62-57AE9958FB1A}" type="pres">
      <dgm:prSet presAssocID="{2FA86454-9240-2F46-B9EF-531693A96585}" presName="parentText" presStyleLbl="node1" presStyleIdx="3" presStyleCnt="4">
        <dgm:presLayoutVars>
          <dgm:chMax val="0"/>
          <dgm:bulletEnabled val="1"/>
        </dgm:presLayoutVars>
      </dgm:prSet>
      <dgm:spPr/>
    </dgm:pt>
    <dgm:pt modelId="{8CE2D264-8D03-6A4A-8B02-3C01DD358C79}" type="pres">
      <dgm:prSet presAssocID="{2FA86454-9240-2F46-B9EF-531693A96585}" presName="childText" presStyleLbl="revTx" presStyleIdx="1" presStyleCnt="2">
        <dgm:presLayoutVars>
          <dgm:bulletEnabled val="1"/>
        </dgm:presLayoutVars>
      </dgm:prSet>
      <dgm:spPr/>
    </dgm:pt>
  </dgm:ptLst>
  <dgm:cxnLst>
    <dgm:cxn modelId="{1C1B7305-BEBC-F142-BDED-50ADC0259266}" type="presOf" srcId="{FE60051C-9D17-2E43-8ECC-48C4391BB61F}" destId="{7C440291-7543-864E-875D-DA3083BCE0ED}" srcOrd="0" destOrd="0" presId="urn:microsoft.com/office/officeart/2005/8/layout/vList2"/>
    <dgm:cxn modelId="{4FD86E20-FE04-EF4C-8511-5BAF0948F6B6}" srcId="{FE60051C-9D17-2E43-8ECC-48C4391BB61F}" destId="{2FA86454-9240-2F46-B9EF-531693A96585}" srcOrd="3" destOrd="0" parTransId="{60303571-EE33-FB4C-B102-B4EB5930F3BA}" sibTransId="{4C13199F-BE9E-B44B-985C-B14AFC8C2C63}"/>
    <dgm:cxn modelId="{AFD5012C-809C-D345-8D34-CF7AD5FB3415}" srcId="{2FA86454-9240-2F46-B9EF-531693A96585}" destId="{C8F4F455-745A-7846-A018-4AC748B121A9}" srcOrd="0" destOrd="0" parTransId="{BFF039E9-3125-E341-8EF3-2E37CDEAD0E1}" sibTransId="{FECD28FC-3445-8C48-8235-BE17FFB6E68B}"/>
    <dgm:cxn modelId="{9591315F-58AC-9147-B07E-C2754980BFBE}" type="presOf" srcId="{2FA86454-9240-2F46-B9EF-531693A96585}" destId="{45A8CD73-7617-B749-AA62-57AE9958FB1A}" srcOrd="0" destOrd="0" presId="urn:microsoft.com/office/officeart/2005/8/layout/vList2"/>
    <dgm:cxn modelId="{95875E45-F5B0-FD48-ABAA-011C4D1074E5}" srcId="{FE60051C-9D17-2E43-8ECC-48C4391BB61F}" destId="{2C0E20D5-9242-BC45-B50B-8F99F2245833}" srcOrd="1" destOrd="0" parTransId="{1EF62392-2B95-CD43-9987-60A6F8FE8B76}" sibTransId="{03C93134-83CD-0645-9A0B-F78F93A2C038}"/>
    <dgm:cxn modelId="{7F190F58-C4F2-E249-AA69-DB22A3BCE314}" type="presOf" srcId="{A356284F-7794-A34A-892F-44B5D920EED3}" destId="{7F8C2F84-6ECF-9C4F-8F2C-CB6794EFC6CD}" srcOrd="0" destOrd="1" presId="urn:microsoft.com/office/officeart/2005/8/layout/vList2"/>
    <dgm:cxn modelId="{AAB3AD82-96B6-1746-B5F2-001D4FDF94FF}" srcId="{7019BA78-F094-B445-8AE4-A789C2962842}" destId="{F224C4A7-8CDD-C543-8EE5-E03A72046B6F}" srcOrd="0" destOrd="0" parTransId="{E2EB0F06-1F28-9040-8CD6-30A06C028F7E}" sibTransId="{B0CFAA3C-ABAF-A940-86A0-D93EC01ADD04}"/>
    <dgm:cxn modelId="{CC16318E-158A-DC4F-962A-48DE6BA610AB}" type="presOf" srcId="{F224C4A7-8CDD-C543-8EE5-E03A72046B6F}" destId="{7F8C2F84-6ECF-9C4F-8F2C-CB6794EFC6CD}" srcOrd="0" destOrd="0" presId="urn:microsoft.com/office/officeart/2005/8/layout/vList2"/>
    <dgm:cxn modelId="{A228478E-0CAB-8641-8FA5-87FB03B35E02}" srcId="{7019BA78-F094-B445-8AE4-A789C2962842}" destId="{A356284F-7794-A34A-892F-44B5D920EED3}" srcOrd="1" destOrd="0" parTransId="{1918159C-8DD1-9C49-B24C-43A00460E54C}" sibTransId="{920CD89B-3F64-6A4A-99E0-2886BE775234}"/>
    <dgm:cxn modelId="{DBF8EEA8-9EAE-7641-9854-32C2C8D3E0F9}" type="presOf" srcId="{915D22AD-C87E-5C4E-9BA0-723C57E1FFDC}" destId="{4821A201-CB6C-9943-8D06-5E789A5A7962}" srcOrd="0" destOrd="0" presId="urn:microsoft.com/office/officeart/2005/8/layout/vList2"/>
    <dgm:cxn modelId="{631F55AD-23CB-4E45-8C88-A3F6996558D5}" type="presOf" srcId="{7019BA78-F094-B445-8AE4-A789C2962842}" destId="{605E69A8-A9C1-5D41-A87D-DED0D90B55E8}" srcOrd="0" destOrd="0" presId="urn:microsoft.com/office/officeart/2005/8/layout/vList2"/>
    <dgm:cxn modelId="{6B98E2C3-DA23-7F41-9203-60DBC2D3D4B0}" srcId="{FE60051C-9D17-2E43-8ECC-48C4391BB61F}" destId="{7019BA78-F094-B445-8AE4-A789C2962842}" srcOrd="0" destOrd="0" parTransId="{549C69D0-81FC-CC44-AD9E-BCB50009AAEF}" sibTransId="{DB908926-7932-394C-8962-A973BDCFA334}"/>
    <dgm:cxn modelId="{B36258D6-01B9-354C-AB5D-2AA817711900}" type="presOf" srcId="{C8F4F455-745A-7846-A018-4AC748B121A9}" destId="{8CE2D264-8D03-6A4A-8B02-3C01DD358C79}" srcOrd="0" destOrd="0" presId="urn:microsoft.com/office/officeart/2005/8/layout/vList2"/>
    <dgm:cxn modelId="{77899CEE-814C-CA4A-8EC0-58FC5B96B5B6}" srcId="{FE60051C-9D17-2E43-8ECC-48C4391BB61F}" destId="{915D22AD-C87E-5C4E-9BA0-723C57E1FFDC}" srcOrd="2" destOrd="0" parTransId="{68BF1C70-D7C1-DE44-87FD-DF6E5150CD45}" sibTransId="{4608A32F-3CE7-0A43-BC8A-CBC9A86984F8}"/>
    <dgm:cxn modelId="{1D2586F5-4953-9947-9B42-7DD98BDF48D4}" type="presOf" srcId="{2C0E20D5-9242-BC45-B50B-8F99F2245833}" destId="{67B3A4C1-7525-3341-9167-3DA85AF0D7BE}" srcOrd="0" destOrd="0" presId="urn:microsoft.com/office/officeart/2005/8/layout/vList2"/>
    <dgm:cxn modelId="{376AE928-4160-654A-B332-3ADDE5B9A504}" type="presParOf" srcId="{7C440291-7543-864E-875D-DA3083BCE0ED}" destId="{605E69A8-A9C1-5D41-A87D-DED0D90B55E8}" srcOrd="0" destOrd="0" presId="urn:microsoft.com/office/officeart/2005/8/layout/vList2"/>
    <dgm:cxn modelId="{32E73967-021D-8545-8302-8C25C6B7919C}" type="presParOf" srcId="{7C440291-7543-864E-875D-DA3083BCE0ED}" destId="{7F8C2F84-6ECF-9C4F-8F2C-CB6794EFC6CD}" srcOrd="1" destOrd="0" presId="urn:microsoft.com/office/officeart/2005/8/layout/vList2"/>
    <dgm:cxn modelId="{880359EA-D7D4-8B4C-9B42-EBD53D621D4C}" type="presParOf" srcId="{7C440291-7543-864E-875D-DA3083BCE0ED}" destId="{67B3A4C1-7525-3341-9167-3DA85AF0D7BE}" srcOrd="2" destOrd="0" presId="urn:microsoft.com/office/officeart/2005/8/layout/vList2"/>
    <dgm:cxn modelId="{D4E34BF0-4A47-3B4C-A930-C7A952B8322A}" type="presParOf" srcId="{7C440291-7543-864E-875D-DA3083BCE0ED}" destId="{D5DE1CE3-5FAD-F646-AB3D-6455DB4870C8}" srcOrd="3" destOrd="0" presId="urn:microsoft.com/office/officeart/2005/8/layout/vList2"/>
    <dgm:cxn modelId="{E091D1A9-0B5A-654A-977F-F309637B5E79}" type="presParOf" srcId="{7C440291-7543-864E-875D-DA3083BCE0ED}" destId="{4821A201-CB6C-9943-8D06-5E789A5A7962}" srcOrd="4" destOrd="0" presId="urn:microsoft.com/office/officeart/2005/8/layout/vList2"/>
    <dgm:cxn modelId="{AB613700-8E1D-0B45-9BAD-CAA638C7658E}" type="presParOf" srcId="{7C440291-7543-864E-875D-DA3083BCE0ED}" destId="{3028F786-886A-DC4E-8706-905541422BBA}" srcOrd="5" destOrd="0" presId="urn:microsoft.com/office/officeart/2005/8/layout/vList2"/>
    <dgm:cxn modelId="{09C241EF-FD08-8647-8DC4-219EDACE3521}" type="presParOf" srcId="{7C440291-7543-864E-875D-DA3083BCE0ED}" destId="{45A8CD73-7617-B749-AA62-57AE9958FB1A}" srcOrd="6" destOrd="0" presId="urn:microsoft.com/office/officeart/2005/8/layout/vList2"/>
    <dgm:cxn modelId="{32CB4C8A-9909-C848-92D0-E9C665969011}" type="presParOf" srcId="{7C440291-7543-864E-875D-DA3083BCE0ED}" destId="{8CE2D264-8D03-6A4A-8B02-3C01DD358C79}" srcOrd="7"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535820D-4E34-B444-B13A-11BA2E7A7EA8}" type="doc">
      <dgm:prSet loTypeId="urn:microsoft.com/office/officeart/2005/8/layout/vList2" loCatId="list" qsTypeId="urn:microsoft.com/office/officeart/2005/8/quickstyle/simple1" qsCatId="simple" csTypeId="urn:microsoft.com/office/officeart/2005/8/colors/accent5_4" csCatId="accent5" phldr="1"/>
      <dgm:spPr/>
      <dgm:t>
        <a:bodyPr/>
        <a:lstStyle/>
        <a:p>
          <a:endParaRPr lang="es-ES"/>
        </a:p>
      </dgm:t>
    </dgm:pt>
    <dgm:pt modelId="{BB502793-0A44-944D-AAE5-2C934CD912BC}">
      <dgm:prSet/>
      <dgm:spPr>
        <a:solidFill>
          <a:srgbClr val="142B48"/>
        </a:solidFill>
      </dgm:spPr>
      <dgm:t>
        <a:bodyPr/>
        <a:lstStyle/>
        <a:p>
          <a:r>
            <a:rPr lang="es-ES_tradnl" dirty="0"/>
            <a:t>Cápsulas 30 mg: </a:t>
          </a:r>
          <a:endParaRPr lang="es-CO" dirty="0"/>
        </a:p>
      </dgm:t>
    </dgm:pt>
    <dgm:pt modelId="{5BFC820D-5D64-8E45-AB9E-F8B36E2E0A05}" type="parTrans" cxnId="{9BB36D8A-444F-1B4E-9B6D-E08FE1F83B66}">
      <dgm:prSet/>
      <dgm:spPr/>
      <dgm:t>
        <a:bodyPr/>
        <a:lstStyle/>
        <a:p>
          <a:endParaRPr lang="es-ES"/>
        </a:p>
      </dgm:t>
    </dgm:pt>
    <dgm:pt modelId="{63341D2A-8594-1C45-A628-38468B8BE1B1}" type="sibTrans" cxnId="{9BB36D8A-444F-1B4E-9B6D-E08FE1F83B66}">
      <dgm:prSet/>
      <dgm:spPr/>
      <dgm:t>
        <a:bodyPr/>
        <a:lstStyle/>
        <a:p>
          <a:endParaRPr lang="es-ES"/>
        </a:p>
      </dgm:t>
    </dgm:pt>
    <dgm:pt modelId="{D296B544-CBAC-FE43-B316-D54EC0455BCE}">
      <dgm:prSet/>
      <dgm:spPr/>
      <dgm:t>
        <a:bodyPr/>
        <a:lstStyle/>
        <a:p>
          <a:pPr>
            <a:buClr>
              <a:srgbClr val="142B48"/>
            </a:buClr>
          </a:pPr>
          <a:r>
            <a:rPr lang="es-ES_tradnl" dirty="0">
              <a:solidFill>
                <a:srgbClr val="142B48"/>
              </a:solidFill>
            </a:rPr>
            <a:t>Iniciar 30 mg.</a:t>
          </a:r>
          <a:endParaRPr lang="es-CO" dirty="0">
            <a:solidFill>
              <a:srgbClr val="142B48"/>
            </a:solidFill>
          </a:endParaRPr>
        </a:p>
      </dgm:t>
    </dgm:pt>
    <dgm:pt modelId="{AADB865A-E164-554B-83AB-8D1AFF82DC17}" type="parTrans" cxnId="{E3006273-05CF-A247-8432-935A74C1B0E1}">
      <dgm:prSet/>
      <dgm:spPr/>
      <dgm:t>
        <a:bodyPr/>
        <a:lstStyle/>
        <a:p>
          <a:endParaRPr lang="es-ES"/>
        </a:p>
      </dgm:t>
    </dgm:pt>
    <dgm:pt modelId="{EDA8729D-7A5D-1E4C-A880-CAB0A57C525E}" type="sibTrans" cxnId="{E3006273-05CF-A247-8432-935A74C1B0E1}">
      <dgm:prSet/>
      <dgm:spPr/>
      <dgm:t>
        <a:bodyPr/>
        <a:lstStyle/>
        <a:p>
          <a:endParaRPr lang="es-ES"/>
        </a:p>
      </dgm:t>
    </dgm:pt>
    <dgm:pt modelId="{2A30C5D3-0C25-4148-945E-9FDAE8E3D08F}">
      <dgm:prSet/>
      <dgm:spPr/>
      <dgm:t>
        <a:bodyPr/>
        <a:lstStyle/>
        <a:p>
          <a:pPr>
            <a:buClr>
              <a:srgbClr val="142B48"/>
            </a:buClr>
          </a:pPr>
          <a:r>
            <a:rPr lang="es-ES_tradnl" dirty="0">
              <a:solidFill>
                <a:srgbClr val="142B48"/>
              </a:solidFill>
            </a:rPr>
            <a:t>Dosis máxima: 70-105 mg.</a:t>
          </a:r>
          <a:endParaRPr lang="es-CO" dirty="0">
            <a:solidFill>
              <a:srgbClr val="142B48"/>
            </a:solidFill>
          </a:endParaRPr>
        </a:p>
      </dgm:t>
    </dgm:pt>
    <dgm:pt modelId="{2D7A6B1B-A8C0-EA43-9197-79A115051F93}" type="parTrans" cxnId="{4B78B616-46E8-384D-AE21-A0AB42809312}">
      <dgm:prSet/>
      <dgm:spPr/>
      <dgm:t>
        <a:bodyPr/>
        <a:lstStyle/>
        <a:p>
          <a:endParaRPr lang="es-ES"/>
        </a:p>
      </dgm:t>
    </dgm:pt>
    <dgm:pt modelId="{70E251EC-2427-9A40-ADE4-ACDC211E3420}" type="sibTrans" cxnId="{4B78B616-46E8-384D-AE21-A0AB42809312}">
      <dgm:prSet/>
      <dgm:spPr/>
      <dgm:t>
        <a:bodyPr/>
        <a:lstStyle/>
        <a:p>
          <a:endParaRPr lang="es-ES"/>
        </a:p>
      </dgm:t>
    </dgm:pt>
    <dgm:pt modelId="{1BD7E4A5-0B09-2941-9383-B24A5159DAFE}">
      <dgm:prSet/>
      <dgm:spPr>
        <a:solidFill>
          <a:srgbClr val="06AEAA"/>
        </a:solidFill>
      </dgm:spPr>
      <dgm:t>
        <a:bodyPr/>
        <a:lstStyle/>
        <a:p>
          <a:r>
            <a:rPr lang="es-ES_tradnl" dirty="0">
              <a:solidFill>
                <a:schemeClr val="bg1"/>
              </a:solidFill>
            </a:rPr>
            <a:t>Duración de acción:</a:t>
          </a:r>
          <a:endParaRPr lang="es-CO" dirty="0">
            <a:solidFill>
              <a:schemeClr val="bg1"/>
            </a:solidFill>
          </a:endParaRPr>
        </a:p>
      </dgm:t>
    </dgm:pt>
    <dgm:pt modelId="{A2FC65E2-BEA6-AE44-814A-4751732CFCBE}" type="parTrans" cxnId="{E27C7A9F-C131-E14B-A17F-5F5F34C411E5}">
      <dgm:prSet/>
      <dgm:spPr/>
      <dgm:t>
        <a:bodyPr/>
        <a:lstStyle/>
        <a:p>
          <a:endParaRPr lang="es-ES"/>
        </a:p>
      </dgm:t>
    </dgm:pt>
    <dgm:pt modelId="{613457EA-7877-534B-B135-2FA76C02ED2C}" type="sibTrans" cxnId="{E27C7A9F-C131-E14B-A17F-5F5F34C411E5}">
      <dgm:prSet/>
      <dgm:spPr/>
      <dgm:t>
        <a:bodyPr/>
        <a:lstStyle/>
        <a:p>
          <a:endParaRPr lang="es-ES"/>
        </a:p>
      </dgm:t>
    </dgm:pt>
    <dgm:pt modelId="{268BD8F9-7F21-E54A-AB3D-53FD191E3E77}">
      <dgm:prSet/>
      <dgm:spPr/>
      <dgm:t>
        <a:bodyPr/>
        <a:lstStyle/>
        <a:p>
          <a:pPr>
            <a:buClr>
              <a:srgbClr val="142B48"/>
            </a:buClr>
          </a:pPr>
          <a:r>
            <a:rPr lang="es-ES_tradnl" dirty="0">
              <a:solidFill>
                <a:srgbClr val="142B48"/>
              </a:solidFill>
            </a:rPr>
            <a:t>Niños: 13 horas.</a:t>
          </a:r>
          <a:endParaRPr lang="es-CO" dirty="0">
            <a:solidFill>
              <a:srgbClr val="142B48"/>
            </a:solidFill>
          </a:endParaRPr>
        </a:p>
      </dgm:t>
    </dgm:pt>
    <dgm:pt modelId="{2DCD525D-59F0-3D44-9254-A749497366DF}" type="parTrans" cxnId="{7C12ED00-8614-F541-8BBF-901235B20D7D}">
      <dgm:prSet/>
      <dgm:spPr/>
      <dgm:t>
        <a:bodyPr/>
        <a:lstStyle/>
        <a:p>
          <a:endParaRPr lang="es-ES"/>
        </a:p>
      </dgm:t>
    </dgm:pt>
    <dgm:pt modelId="{CDC4FE16-7059-ED41-A0D3-1B5A4B907099}" type="sibTrans" cxnId="{7C12ED00-8614-F541-8BBF-901235B20D7D}">
      <dgm:prSet/>
      <dgm:spPr/>
      <dgm:t>
        <a:bodyPr/>
        <a:lstStyle/>
        <a:p>
          <a:endParaRPr lang="es-ES"/>
        </a:p>
      </dgm:t>
    </dgm:pt>
    <dgm:pt modelId="{8EB28358-60C6-3E43-9F77-3085ADD2F739}">
      <dgm:prSet/>
      <dgm:spPr/>
      <dgm:t>
        <a:bodyPr/>
        <a:lstStyle/>
        <a:p>
          <a:pPr>
            <a:buClr>
              <a:srgbClr val="142B48"/>
            </a:buClr>
          </a:pPr>
          <a:r>
            <a:rPr lang="es-ES_tradnl" dirty="0">
              <a:solidFill>
                <a:srgbClr val="142B48"/>
              </a:solidFill>
            </a:rPr>
            <a:t>Adultos: 14-15 horas.</a:t>
          </a:r>
          <a:endParaRPr lang="es-CO" dirty="0">
            <a:solidFill>
              <a:srgbClr val="142B48"/>
            </a:solidFill>
          </a:endParaRPr>
        </a:p>
      </dgm:t>
    </dgm:pt>
    <dgm:pt modelId="{FD508522-5FC4-D341-97A2-24523E18E1EE}" type="parTrans" cxnId="{7F0BEE52-61DB-6F42-A2B0-1F06E44E6BAD}">
      <dgm:prSet/>
      <dgm:spPr/>
      <dgm:t>
        <a:bodyPr/>
        <a:lstStyle/>
        <a:p>
          <a:endParaRPr lang="es-ES"/>
        </a:p>
      </dgm:t>
    </dgm:pt>
    <dgm:pt modelId="{C3A5DF8D-0F61-4242-AC6D-988E2C5EA505}" type="sibTrans" cxnId="{7F0BEE52-61DB-6F42-A2B0-1F06E44E6BAD}">
      <dgm:prSet/>
      <dgm:spPr/>
      <dgm:t>
        <a:bodyPr/>
        <a:lstStyle/>
        <a:p>
          <a:endParaRPr lang="es-ES"/>
        </a:p>
      </dgm:t>
    </dgm:pt>
    <dgm:pt modelId="{604383A4-8BD8-2F46-AB52-CDCB09DF4CAA}" type="pres">
      <dgm:prSet presAssocID="{E535820D-4E34-B444-B13A-11BA2E7A7EA8}" presName="linear" presStyleCnt="0">
        <dgm:presLayoutVars>
          <dgm:animLvl val="lvl"/>
          <dgm:resizeHandles val="exact"/>
        </dgm:presLayoutVars>
      </dgm:prSet>
      <dgm:spPr/>
    </dgm:pt>
    <dgm:pt modelId="{4CC5B6F9-ACD9-D246-95CD-3388EAE9F4B6}" type="pres">
      <dgm:prSet presAssocID="{BB502793-0A44-944D-AAE5-2C934CD912BC}" presName="parentText" presStyleLbl="node1" presStyleIdx="0" presStyleCnt="2">
        <dgm:presLayoutVars>
          <dgm:chMax val="0"/>
          <dgm:bulletEnabled val="1"/>
        </dgm:presLayoutVars>
      </dgm:prSet>
      <dgm:spPr/>
    </dgm:pt>
    <dgm:pt modelId="{1D1855D5-8262-7E4F-B841-3C08FEC312A9}" type="pres">
      <dgm:prSet presAssocID="{BB502793-0A44-944D-AAE5-2C934CD912BC}" presName="childText" presStyleLbl="revTx" presStyleIdx="0" presStyleCnt="2">
        <dgm:presLayoutVars>
          <dgm:bulletEnabled val="1"/>
        </dgm:presLayoutVars>
      </dgm:prSet>
      <dgm:spPr/>
    </dgm:pt>
    <dgm:pt modelId="{359BCA37-9DA7-5C43-BED1-7994B591E4E5}" type="pres">
      <dgm:prSet presAssocID="{1BD7E4A5-0B09-2941-9383-B24A5159DAFE}" presName="parentText" presStyleLbl="node1" presStyleIdx="1" presStyleCnt="2">
        <dgm:presLayoutVars>
          <dgm:chMax val="0"/>
          <dgm:bulletEnabled val="1"/>
        </dgm:presLayoutVars>
      </dgm:prSet>
      <dgm:spPr/>
    </dgm:pt>
    <dgm:pt modelId="{03370B43-08D0-B449-89CC-7ED450381325}" type="pres">
      <dgm:prSet presAssocID="{1BD7E4A5-0B09-2941-9383-B24A5159DAFE}" presName="childText" presStyleLbl="revTx" presStyleIdx="1" presStyleCnt="2">
        <dgm:presLayoutVars>
          <dgm:bulletEnabled val="1"/>
        </dgm:presLayoutVars>
      </dgm:prSet>
      <dgm:spPr/>
    </dgm:pt>
  </dgm:ptLst>
  <dgm:cxnLst>
    <dgm:cxn modelId="{7C12ED00-8614-F541-8BBF-901235B20D7D}" srcId="{1BD7E4A5-0B09-2941-9383-B24A5159DAFE}" destId="{268BD8F9-7F21-E54A-AB3D-53FD191E3E77}" srcOrd="0" destOrd="0" parTransId="{2DCD525D-59F0-3D44-9254-A749497366DF}" sibTransId="{CDC4FE16-7059-ED41-A0D3-1B5A4B907099}"/>
    <dgm:cxn modelId="{098BBE03-55FF-7946-81C5-F152558C53B7}" type="presOf" srcId="{8EB28358-60C6-3E43-9F77-3085ADD2F739}" destId="{03370B43-08D0-B449-89CC-7ED450381325}" srcOrd="0" destOrd="1" presId="urn:microsoft.com/office/officeart/2005/8/layout/vList2"/>
    <dgm:cxn modelId="{18ECFC13-DB7A-6042-804E-7E69AED1ACCD}" type="presOf" srcId="{268BD8F9-7F21-E54A-AB3D-53FD191E3E77}" destId="{03370B43-08D0-B449-89CC-7ED450381325}" srcOrd="0" destOrd="0" presId="urn:microsoft.com/office/officeart/2005/8/layout/vList2"/>
    <dgm:cxn modelId="{4B78B616-46E8-384D-AE21-A0AB42809312}" srcId="{BB502793-0A44-944D-AAE5-2C934CD912BC}" destId="{2A30C5D3-0C25-4148-945E-9FDAE8E3D08F}" srcOrd="1" destOrd="0" parTransId="{2D7A6B1B-A8C0-EA43-9197-79A115051F93}" sibTransId="{70E251EC-2427-9A40-ADE4-ACDC211E3420}"/>
    <dgm:cxn modelId="{67B87C62-1CDF-1248-A1B4-56D7CDF33E3B}" type="presOf" srcId="{BB502793-0A44-944D-AAE5-2C934CD912BC}" destId="{4CC5B6F9-ACD9-D246-95CD-3388EAE9F4B6}" srcOrd="0" destOrd="0" presId="urn:microsoft.com/office/officeart/2005/8/layout/vList2"/>
    <dgm:cxn modelId="{F5D28C45-53E2-494F-A009-0B4EB422642A}" type="presOf" srcId="{1BD7E4A5-0B09-2941-9383-B24A5159DAFE}" destId="{359BCA37-9DA7-5C43-BED1-7994B591E4E5}" srcOrd="0" destOrd="0" presId="urn:microsoft.com/office/officeart/2005/8/layout/vList2"/>
    <dgm:cxn modelId="{7F0BEE52-61DB-6F42-A2B0-1F06E44E6BAD}" srcId="{1BD7E4A5-0B09-2941-9383-B24A5159DAFE}" destId="{8EB28358-60C6-3E43-9F77-3085ADD2F739}" srcOrd="1" destOrd="0" parTransId="{FD508522-5FC4-D341-97A2-24523E18E1EE}" sibTransId="{C3A5DF8D-0F61-4242-AC6D-988E2C5EA505}"/>
    <dgm:cxn modelId="{E3006273-05CF-A247-8432-935A74C1B0E1}" srcId="{BB502793-0A44-944D-AAE5-2C934CD912BC}" destId="{D296B544-CBAC-FE43-B316-D54EC0455BCE}" srcOrd="0" destOrd="0" parTransId="{AADB865A-E164-554B-83AB-8D1AFF82DC17}" sibTransId="{EDA8729D-7A5D-1E4C-A880-CAB0A57C525E}"/>
    <dgm:cxn modelId="{3CD17684-8433-144E-AACD-27758C2EB74A}" type="presOf" srcId="{2A30C5D3-0C25-4148-945E-9FDAE8E3D08F}" destId="{1D1855D5-8262-7E4F-B841-3C08FEC312A9}" srcOrd="0" destOrd="1" presId="urn:microsoft.com/office/officeart/2005/8/layout/vList2"/>
    <dgm:cxn modelId="{9BB36D8A-444F-1B4E-9B6D-E08FE1F83B66}" srcId="{E535820D-4E34-B444-B13A-11BA2E7A7EA8}" destId="{BB502793-0A44-944D-AAE5-2C934CD912BC}" srcOrd="0" destOrd="0" parTransId="{5BFC820D-5D64-8E45-AB9E-F8B36E2E0A05}" sibTransId="{63341D2A-8594-1C45-A628-38468B8BE1B1}"/>
    <dgm:cxn modelId="{E27C7A9F-C131-E14B-A17F-5F5F34C411E5}" srcId="{E535820D-4E34-B444-B13A-11BA2E7A7EA8}" destId="{1BD7E4A5-0B09-2941-9383-B24A5159DAFE}" srcOrd="1" destOrd="0" parTransId="{A2FC65E2-BEA6-AE44-814A-4751732CFCBE}" sibTransId="{613457EA-7877-534B-B135-2FA76C02ED2C}"/>
    <dgm:cxn modelId="{8CC917BE-6779-274C-8440-1450F4CAA706}" type="presOf" srcId="{D296B544-CBAC-FE43-B316-D54EC0455BCE}" destId="{1D1855D5-8262-7E4F-B841-3C08FEC312A9}" srcOrd="0" destOrd="0" presId="urn:microsoft.com/office/officeart/2005/8/layout/vList2"/>
    <dgm:cxn modelId="{8C8426EB-B547-CD4E-82D9-B9D22421E320}" type="presOf" srcId="{E535820D-4E34-B444-B13A-11BA2E7A7EA8}" destId="{604383A4-8BD8-2F46-AB52-CDCB09DF4CAA}" srcOrd="0" destOrd="0" presId="urn:microsoft.com/office/officeart/2005/8/layout/vList2"/>
    <dgm:cxn modelId="{F3B77197-5635-284B-9E69-3B18036DDF09}" type="presParOf" srcId="{604383A4-8BD8-2F46-AB52-CDCB09DF4CAA}" destId="{4CC5B6F9-ACD9-D246-95CD-3388EAE9F4B6}" srcOrd="0" destOrd="0" presId="urn:microsoft.com/office/officeart/2005/8/layout/vList2"/>
    <dgm:cxn modelId="{EE6B3C53-53B1-634B-A0B4-590ACB160747}" type="presParOf" srcId="{604383A4-8BD8-2F46-AB52-CDCB09DF4CAA}" destId="{1D1855D5-8262-7E4F-B841-3C08FEC312A9}" srcOrd="1" destOrd="0" presId="urn:microsoft.com/office/officeart/2005/8/layout/vList2"/>
    <dgm:cxn modelId="{E8CA73E8-AEB5-124C-9594-E1CC47F9274C}" type="presParOf" srcId="{604383A4-8BD8-2F46-AB52-CDCB09DF4CAA}" destId="{359BCA37-9DA7-5C43-BED1-7994B591E4E5}" srcOrd="2" destOrd="0" presId="urn:microsoft.com/office/officeart/2005/8/layout/vList2"/>
    <dgm:cxn modelId="{FB849177-B675-8842-B75A-A11793A24DDB}" type="presParOf" srcId="{604383A4-8BD8-2F46-AB52-CDCB09DF4CAA}" destId="{03370B43-08D0-B449-89CC-7ED45038132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B418021-12D5-1B47-B652-63FD26E1D44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s-ES"/>
        </a:p>
      </dgm:t>
    </dgm:pt>
    <dgm:pt modelId="{11380C7B-4920-0E4F-BAE2-3C85E451CD46}">
      <dgm:prSet custT="1"/>
      <dgm:spPr>
        <a:solidFill>
          <a:srgbClr val="142B48"/>
        </a:solidFill>
      </dgm:spPr>
      <dgm:t>
        <a:bodyPr/>
        <a:lstStyle/>
        <a:p>
          <a:r>
            <a:rPr lang="es-ES_tradnl" sz="1800" b="1" dirty="0">
              <a:latin typeface="Montserrat" pitchFamily="2" charset="77"/>
            </a:rPr>
            <a:t>Los cuatro más comunes:</a:t>
          </a:r>
          <a:endParaRPr lang="es-CO" sz="1800" b="1" dirty="0">
            <a:latin typeface="Montserrat" pitchFamily="2" charset="77"/>
          </a:endParaRPr>
        </a:p>
      </dgm:t>
    </dgm:pt>
    <dgm:pt modelId="{2F7E18DB-6AC9-B74B-AB5C-1C6774F5946E}" type="parTrans" cxnId="{F9C5B86C-FF94-1945-AD0A-0A6F4F53DB24}">
      <dgm:prSet/>
      <dgm:spPr/>
      <dgm:t>
        <a:bodyPr/>
        <a:lstStyle/>
        <a:p>
          <a:endParaRPr lang="es-ES" sz="1800">
            <a:latin typeface="Montserrat" pitchFamily="2" charset="77"/>
          </a:endParaRPr>
        </a:p>
      </dgm:t>
    </dgm:pt>
    <dgm:pt modelId="{C4E70AC4-799D-3A45-9D41-5D434F2E49F1}" type="sibTrans" cxnId="{F9C5B86C-FF94-1945-AD0A-0A6F4F53DB24}">
      <dgm:prSet/>
      <dgm:spPr/>
      <dgm:t>
        <a:bodyPr/>
        <a:lstStyle/>
        <a:p>
          <a:endParaRPr lang="es-ES" sz="1800">
            <a:latin typeface="Montserrat" pitchFamily="2" charset="77"/>
          </a:endParaRPr>
        </a:p>
      </dgm:t>
    </dgm:pt>
    <dgm:pt modelId="{55A84965-DDE5-FE43-B8B7-D79AF091B372}">
      <dgm:prSet custT="1"/>
      <dgm:spPr/>
      <dgm:t>
        <a:bodyPr/>
        <a:lstStyle/>
        <a:p>
          <a:pPr>
            <a:buClr>
              <a:srgbClr val="142B48"/>
            </a:buClr>
          </a:pPr>
          <a:r>
            <a:rPr lang="es-ES_tradnl" sz="1800" dirty="0">
              <a:solidFill>
                <a:srgbClr val="142B48"/>
              </a:solidFill>
              <a:latin typeface="Montserrat" pitchFamily="2" charset="77"/>
            </a:rPr>
            <a:t>Cefalea.</a:t>
          </a:r>
          <a:endParaRPr lang="es-CO" sz="1800" dirty="0">
            <a:solidFill>
              <a:srgbClr val="142B48"/>
            </a:solidFill>
            <a:latin typeface="Montserrat" pitchFamily="2" charset="77"/>
          </a:endParaRPr>
        </a:p>
      </dgm:t>
    </dgm:pt>
    <dgm:pt modelId="{E40C2490-CBF8-2E49-8A7A-B565CA01DD77}" type="parTrans" cxnId="{72FF988D-59EB-3F42-926B-295FA180A094}">
      <dgm:prSet/>
      <dgm:spPr/>
      <dgm:t>
        <a:bodyPr/>
        <a:lstStyle/>
        <a:p>
          <a:endParaRPr lang="es-ES" sz="1800">
            <a:latin typeface="Montserrat" pitchFamily="2" charset="77"/>
          </a:endParaRPr>
        </a:p>
      </dgm:t>
    </dgm:pt>
    <dgm:pt modelId="{8A69648A-A763-5946-B9E0-568FB8FF6148}" type="sibTrans" cxnId="{72FF988D-59EB-3F42-926B-295FA180A094}">
      <dgm:prSet/>
      <dgm:spPr/>
      <dgm:t>
        <a:bodyPr/>
        <a:lstStyle/>
        <a:p>
          <a:endParaRPr lang="es-ES" sz="1800">
            <a:latin typeface="Montserrat" pitchFamily="2" charset="77"/>
          </a:endParaRPr>
        </a:p>
      </dgm:t>
    </dgm:pt>
    <dgm:pt modelId="{EC266D76-AF47-3D45-951E-0780C14C7251}">
      <dgm:prSet custT="1"/>
      <dgm:spPr/>
      <dgm:t>
        <a:bodyPr/>
        <a:lstStyle/>
        <a:p>
          <a:pPr>
            <a:buClr>
              <a:srgbClr val="142B48"/>
            </a:buClr>
          </a:pPr>
          <a:r>
            <a:rPr lang="es-ES_tradnl" sz="1800" dirty="0" err="1">
              <a:solidFill>
                <a:srgbClr val="142B48"/>
              </a:solidFill>
              <a:latin typeface="Montserrat" pitchFamily="2" charset="77"/>
            </a:rPr>
            <a:t>Epigastralgia</a:t>
          </a:r>
          <a:r>
            <a:rPr lang="es-ES_tradnl" sz="1800" dirty="0">
              <a:solidFill>
                <a:srgbClr val="142B48"/>
              </a:solidFill>
              <a:latin typeface="Montserrat" pitchFamily="2" charset="77"/>
            </a:rPr>
            <a:t>.</a:t>
          </a:r>
          <a:endParaRPr lang="es-CO" sz="1800" dirty="0">
            <a:solidFill>
              <a:srgbClr val="142B48"/>
            </a:solidFill>
            <a:latin typeface="Montserrat" pitchFamily="2" charset="77"/>
          </a:endParaRPr>
        </a:p>
      </dgm:t>
    </dgm:pt>
    <dgm:pt modelId="{4579C952-C0D8-F846-A2B7-514396C6EF6E}" type="parTrans" cxnId="{846F46D0-6516-7E47-B2CF-189E8AFAA458}">
      <dgm:prSet/>
      <dgm:spPr/>
      <dgm:t>
        <a:bodyPr/>
        <a:lstStyle/>
        <a:p>
          <a:endParaRPr lang="es-ES" sz="1800">
            <a:latin typeface="Montserrat" pitchFamily="2" charset="77"/>
          </a:endParaRPr>
        </a:p>
      </dgm:t>
    </dgm:pt>
    <dgm:pt modelId="{A2EDDBFB-3300-7B4D-B87B-A0462F09BE0B}" type="sibTrans" cxnId="{846F46D0-6516-7E47-B2CF-189E8AFAA458}">
      <dgm:prSet/>
      <dgm:spPr/>
      <dgm:t>
        <a:bodyPr/>
        <a:lstStyle/>
        <a:p>
          <a:endParaRPr lang="es-ES" sz="1800">
            <a:latin typeface="Montserrat" pitchFamily="2" charset="77"/>
          </a:endParaRPr>
        </a:p>
      </dgm:t>
    </dgm:pt>
    <dgm:pt modelId="{651AE21D-F2D3-A447-B5B5-E4A6E27A4FC3}">
      <dgm:prSet custT="1"/>
      <dgm:spPr/>
      <dgm:t>
        <a:bodyPr/>
        <a:lstStyle/>
        <a:p>
          <a:pPr>
            <a:buClr>
              <a:srgbClr val="142B48"/>
            </a:buClr>
          </a:pPr>
          <a:r>
            <a:rPr lang="es-ES_tradnl" sz="1800" dirty="0">
              <a:solidFill>
                <a:srgbClr val="142B48"/>
              </a:solidFill>
              <a:latin typeface="Montserrat" pitchFamily="2" charset="77"/>
            </a:rPr>
            <a:t>Insomnio de conciliación.</a:t>
          </a:r>
          <a:endParaRPr lang="es-CO" sz="1800" dirty="0">
            <a:solidFill>
              <a:srgbClr val="142B48"/>
            </a:solidFill>
            <a:latin typeface="Montserrat" pitchFamily="2" charset="77"/>
          </a:endParaRPr>
        </a:p>
      </dgm:t>
    </dgm:pt>
    <dgm:pt modelId="{CD2B0FFE-F404-BE4E-BF43-5160CA10194B}" type="parTrans" cxnId="{9540B655-666B-A747-AB79-65767EC68417}">
      <dgm:prSet/>
      <dgm:spPr/>
      <dgm:t>
        <a:bodyPr/>
        <a:lstStyle/>
        <a:p>
          <a:endParaRPr lang="es-ES" sz="1800">
            <a:latin typeface="Montserrat" pitchFamily="2" charset="77"/>
          </a:endParaRPr>
        </a:p>
      </dgm:t>
    </dgm:pt>
    <dgm:pt modelId="{2D4C90C8-1A5F-5A42-928E-5E6C119E007F}" type="sibTrans" cxnId="{9540B655-666B-A747-AB79-65767EC68417}">
      <dgm:prSet/>
      <dgm:spPr/>
      <dgm:t>
        <a:bodyPr/>
        <a:lstStyle/>
        <a:p>
          <a:endParaRPr lang="es-ES" sz="1800">
            <a:latin typeface="Montserrat" pitchFamily="2" charset="77"/>
          </a:endParaRPr>
        </a:p>
      </dgm:t>
    </dgm:pt>
    <dgm:pt modelId="{886BB0E1-E57D-C644-ACCD-A192A9FBACA6}">
      <dgm:prSet custT="1"/>
      <dgm:spPr/>
      <dgm:t>
        <a:bodyPr/>
        <a:lstStyle/>
        <a:p>
          <a:pPr>
            <a:buClr>
              <a:srgbClr val="142B48"/>
            </a:buClr>
          </a:pPr>
          <a:r>
            <a:rPr lang="es-ES_tradnl" sz="1800" dirty="0">
              <a:solidFill>
                <a:srgbClr val="142B48"/>
              </a:solidFill>
              <a:latin typeface="Montserrat" pitchFamily="2" charset="77"/>
            </a:rPr>
            <a:t>Pérdida de apetito.</a:t>
          </a:r>
          <a:endParaRPr lang="es-CO" sz="1800" dirty="0">
            <a:solidFill>
              <a:srgbClr val="142B48"/>
            </a:solidFill>
            <a:latin typeface="Montserrat" pitchFamily="2" charset="77"/>
          </a:endParaRPr>
        </a:p>
      </dgm:t>
    </dgm:pt>
    <dgm:pt modelId="{2066864F-3AF5-1E45-8A8E-8113D24677B2}" type="parTrans" cxnId="{03F95E0F-00C9-3843-82DB-C77F22300E52}">
      <dgm:prSet/>
      <dgm:spPr/>
      <dgm:t>
        <a:bodyPr/>
        <a:lstStyle/>
        <a:p>
          <a:endParaRPr lang="es-ES" sz="1800">
            <a:latin typeface="Montserrat" pitchFamily="2" charset="77"/>
          </a:endParaRPr>
        </a:p>
      </dgm:t>
    </dgm:pt>
    <dgm:pt modelId="{9CD74F2F-B7F2-7744-BC49-7AB432BE2FEC}" type="sibTrans" cxnId="{03F95E0F-00C9-3843-82DB-C77F22300E52}">
      <dgm:prSet/>
      <dgm:spPr/>
      <dgm:t>
        <a:bodyPr/>
        <a:lstStyle/>
        <a:p>
          <a:endParaRPr lang="es-ES" sz="1800">
            <a:latin typeface="Montserrat" pitchFamily="2" charset="77"/>
          </a:endParaRPr>
        </a:p>
      </dgm:t>
    </dgm:pt>
    <dgm:pt modelId="{18444224-6217-C34A-8EE4-3F7E5445A5D3}">
      <dgm:prSet custT="1"/>
      <dgm:spPr>
        <a:solidFill>
          <a:srgbClr val="06AEAA"/>
        </a:solidFill>
      </dgm:spPr>
      <dgm:t>
        <a:bodyPr/>
        <a:lstStyle/>
        <a:p>
          <a:r>
            <a:rPr lang="es-ES_tradnl" sz="1800" b="1" dirty="0">
              <a:latin typeface="Montserrat" pitchFamily="2" charset="77"/>
            </a:rPr>
            <a:t>Dosis dependiente.</a:t>
          </a:r>
          <a:endParaRPr lang="es-CO" sz="1800" b="1" dirty="0">
            <a:latin typeface="Montserrat" pitchFamily="2" charset="77"/>
          </a:endParaRPr>
        </a:p>
      </dgm:t>
    </dgm:pt>
    <dgm:pt modelId="{E67226F8-4838-8940-B741-80E3CE769697}" type="parTrans" cxnId="{89EB7ED9-52DF-5A45-AC38-158CC5F0ABEA}">
      <dgm:prSet/>
      <dgm:spPr/>
      <dgm:t>
        <a:bodyPr/>
        <a:lstStyle/>
        <a:p>
          <a:endParaRPr lang="es-ES" sz="1800">
            <a:latin typeface="Montserrat" pitchFamily="2" charset="77"/>
          </a:endParaRPr>
        </a:p>
      </dgm:t>
    </dgm:pt>
    <dgm:pt modelId="{94502B1F-F2AD-624A-80AC-A1474EBF5DF0}" type="sibTrans" cxnId="{89EB7ED9-52DF-5A45-AC38-158CC5F0ABEA}">
      <dgm:prSet/>
      <dgm:spPr/>
      <dgm:t>
        <a:bodyPr/>
        <a:lstStyle/>
        <a:p>
          <a:endParaRPr lang="es-ES" sz="1800">
            <a:latin typeface="Montserrat" pitchFamily="2" charset="77"/>
          </a:endParaRPr>
        </a:p>
      </dgm:t>
    </dgm:pt>
    <dgm:pt modelId="{7AD1D9E1-147D-E647-A391-68B316420BB2}">
      <dgm:prSet custT="1"/>
      <dgm:spPr>
        <a:solidFill>
          <a:srgbClr val="142B48"/>
        </a:solidFill>
      </dgm:spPr>
      <dgm:t>
        <a:bodyPr/>
        <a:lstStyle/>
        <a:p>
          <a:r>
            <a:rPr lang="es-ES_tradnl" sz="1800" b="1" dirty="0">
              <a:latin typeface="Montserrat" pitchFamily="2" charset="77"/>
            </a:rPr>
            <a:t>Suelen desarrollar tolerancia.</a:t>
          </a:r>
          <a:endParaRPr lang="es-CO" sz="1800" b="1" dirty="0">
            <a:latin typeface="Montserrat" pitchFamily="2" charset="77"/>
          </a:endParaRPr>
        </a:p>
      </dgm:t>
    </dgm:pt>
    <dgm:pt modelId="{9DC0FA58-2681-D943-9AB6-C0C30664FD47}" type="parTrans" cxnId="{9141BF44-5525-DE48-A89E-924EB1C2B736}">
      <dgm:prSet/>
      <dgm:spPr/>
      <dgm:t>
        <a:bodyPr/>
        <a:lstStyle/>
        <a:p>
          <a:endParaRPr lang="es-ES" sz="1800">
            <a:latin typeface="Montserrat" pitchFamily="2" charset="77"/>
          </a:endParaRPr>
        </a:p>
      </dgm:t>
    </dgm:pt>
    <dgm:pt modelId="{3A8DE852-CDB3-444B-9C52-746CA5E9C122}" type="sibTrans" cxnId="{9141BF44-5525-DE48-A89E-924EB1C2B736}">
      <dgm:prSet/>
      <dgm:spPr/>
      <dgm:t>
        <a:bodyPr/>
        <a:lstStyle/>
        <a:p>
          <a:endParaRPr lang="es-ES" sz="1800">
            <a:latin typeface="Montserrat" pitchFamily="2" charset="77"/>
          </a:endParaRPr>
        </a:p>
      </dgm:t>
    </dgm:pt>
    <dgm:pt modelId="{A2117567-856D-E54A-98AE-6B9E92EBE65E}" type="pres">
      <dgm:prSet presAssocID="{7B418021-12D5-1B47-B652-63FD26E1D447}" presName="linear" presStyleCnt="0">
        <dgm:presLayoutVars>
          <dgm:animLvl val="lvl"/>
          <dgm:resizeHandles val="exact"/>
        </dgm:presLayoutVars>
      </dgm:prSet>
      <dgm:spPr/>
    </dgm:pt>
    <dgm:pt modelId="{A4693D9E-108F-7C43-B7DD-C7F81099D3F2}" type="pres">
      <dgm:prSet presAssocID="{11380C7B-4920-0E4F-BAE2-3C85E451CD46}" presName="parentText" presStyleLbl="node1" presStyleIdx="0" presStyleCnt="3" custLinFactX="20129" custLinFactY="-100000" custLinFactNeighborX="100000" custLinFactNeighborY="-112210">
        <dgm:presLayoutVars>
          <dgm:chMax val="0"/>
          <dgm:bulletEnabled val="1"/>
        </dgm:presLayoutVars>
      </dgm:prSet>
      <dgm:spPr/>
    </dgm:pt>
    <dgm:pt modelId="{D4F909EC-77EC-734A-B7B1-3EE440CFDDAB}" type="pres">
      <dgm:prSet presAssocID="{11380C7B-4920-0E4F-BAE2-3C85E451CD46}" presName="childText" presStyleLbl="revTx" presStyleIdx="0" presStyleCnt="1">
        <dgm:presLayoutVars>
          <dgm:bulletEnabled val="1"/>
        </dgm:presLayoutVars>
      </dgm:prSet>
      <dgm:spPr/>
    </dgm:pt>
    <dgm:pt modelId="{799D528B-E1F8-6648-8BD9-C9E8047FDFE8}" type="pres">
      <dgm:prSet presAssocID="{18444224-6217-C34A-8EE4-3F7E5445A5D3}" presName="parentText" presStyleLbl="node1" presStyleIdx="1" presStyleCnt="3">
        <dgm:presLayoutVars>
          <dgm:chMax val="0"/>
          <dgm:bulletEnabled val="1"/>
        </dgm:presLayoutVars>
      </dgm:prSet>
      <dgm:spPr/>
    </dgm:pt>
    <dgm:pt modelId="{F7EE5D0F-15F1-3A4C-BDA3-2F154AACD8DA}" type="pres">
      <dgm:prSet presAssocID="{94502B1F-F2AD-624A-80AC-A1474EBF5DF0}" presName="spacer" presStyleCnt="0"/>
      <dgm:spPr/>
    </dgm:pt>
    <dgm:pt modelId="{0E710E73-85F7-BF43-ADF9-88AFA472545B}" type="pres">
      <dgm:prSet presAssocID="{7AD1D9E1-147D-E647-A391-68B316420BB2}" presName="parentText" presStyleLbl="node1" presStyleIdx="2" presStyleCnt="3">
        <dgm:presLayoutVars>
          <dgm:chMax val="0"/>
          <dgm:bulletEnabled val="1"/>
        </dgm:presLayoutVars>
      </dgm:prSet>
      <dgm:spPr/>
    </dgm:pt>
  </dgm:ptLst>
  <dgm:cxnLst>
    <dgm:cxn modelId="{03F95E0F-00C9-3843-82DB-C77F22300E52}" srcId="{11380C7B-4920-0E4F-BAE2-3C85E451CD46}" destId="{886BB0E1-E57D-C644-ACCD-A192A9FBACA6}" srcOrd="3" destOrd="0" parTransId="{2066864F-3AF5-1E45-8A8E-8113D24677B2}" sibTransId="{9CD74F2F-B7F2-7744-BC49-7AB432BE2FEC}"/>
    <dgm:cxn modelId="{B4A3833C-E415-084E-B9C0-4A282CE2EE09}" type="presOf" srcId="{886BB0E1-E57D-C644-ACCD-A192A9FBACA6}" destId="{D4F909EC-77EC-734A-B7B1-3EE440CFDDAB}" srcOrd="0" destOrd="3" presId="urn:microsoft.com/office/officeart/2005/8/layout/vList2"/>
    <dgm:cxn modelId="{9141BF44-5525-DE48-A89E-924EB1C2B736}" srcId="{7B418021-12D5-1B47-B652-63FD26E1D447}" destId="{7AD1D9E1-147D-E647-A391-68B316420BB2}" srcOrd="2" destOrd="0" parTransId="{9DC0FA58-2681-D943-9AB6-C0C30664FD47}" sibTransId="{3A8DE852-CDB3-444B-9C52-746CA5E9C122}"/>
    <dgm:cxn modelId="{F9C5B86C-FF94-1945-AD0A-0A6F4F53DB24}" srcId="{7B418021-12D5-1B47-B652-63FD26E1D447}" destId="{11380C7B-4920-0E4F-BAE2-3C85E451CD46}" srcOrd="0" destOrd="0" parTransId="{2F7E18DB-6AC9-B74B-AB5C-1C6774F5946E}" sibTransId="{C4E70AC4-799D-3A45-9D41-5D434F2E49F1}"/>
    <dgm:cxn modelId="{A9238E55-8960-2B42-970B-4D11E7F32E47}" type="presOf" srcId="{EC266D76-AF47-3D45-951E-0780C14C7251}" destId="{D4F909EC-77EC-734A-B7B1-3EE440CFDDAB}" srcOrd="0" destOrd="1" presId="urn:microsoft.com/office/officeart/2005/8/layout/vList2"/>
    <dgm:cxn modelId="{9540B655-666B-A747-AB79-65767EC68417}" srcId="{11380C7B-4920-0E4F-BAE2-3C85E451CD46}" destId="{651AE21D-F2D3-A447-B5B5-E4A6E27A4FC3}" srcOrd="2" destOrd="0" parTransId="{CD2B0FFE-F404-BE4E-BF43-5160CA10194B}" sibTransId="{2D4C90C8-1A5F-5A42-928E-5E6C119E007F}"/>
    <dgm:cxn modelId="{68A6FE7A-2599-A348-85F2-8DD1105514B2}" type="presOf" srcId="{7AD1D9E1-147D-E647-A391-68B316420BB2}" destId="{0E710E73-85F7-BF43-ADF9-88AFA472545B}" srcOrd="0" destOrd="0" presId="urn:microsoft.com/office/officeart/2005/8/layout/vList2"/>
    <dgm:cxn modelId="{E883FD84-55B7-D44A-AF62-4B99FA066382}" type="presOf" srcId="{11380C7B-4920-0E4F-BAE2-3C85E451CD46}" destId="{A4693D9E-108F-7C43-B7DD-C7F81099D3F2}" srcOrd="0" destOrd="0" presId="urn:microsoft.com/office/officeart/2005/8/layout/vList2"/>
    <dgm:cxn modelId="{72FF988D-59EB-3F42-926B-295FA180A094}" srcId="{11380C7B-4920-0E4F-BAE2-3C85E451CD46}" destId="{55A84965-DDE5-FE43-B8B7-D79AF091B372}" srcOrd="0" destOrd="0" parTransId="{E40C2490-CBF8-2E49-8A7A-B565CA01DD77}" sibTransId="{8A69648A-A763-5946-B9E0-568FB8FF6148}"/>
    <dgm:cxn modelId="{114D109A-0073-1D4F-9BB7-71CDC89D06E9}" type="presOf" srcId="{7B418021-12D5-1B47-B652-63FD26E1D447}" destId="{A2117567-856D-E54A-98AE-6B9E92EBE65E}" srcOrd="0" destOrd="0" presId="urn:microsoft.com/office/officeart/2005/8/layout/vList2"/>
    <dgm:cxn modelId="{D58D559A-3656-FA4E-BE2B-72C35507AD32}" type="presOf" srcId="{55A84965-DDE5-FE43-B8B7-D79AF091B372}" destId="{D4F909EC-77EC-734A-B7B1-3EE440CFDDAB}" srcOrd="0" destOrd="0" presId="urn:microsoft.com/office/officeart/2005/8/layout/vList2"/>
    <dgm:cxn modelId="{846F46D0-6516-7E47-B2CF-189E8AFAA458}" srcId="{11380C7B-4920-0E4F-BAE2-3C85E451CD46}" destId="{EC266D76-AF47-3D45-951E-0780C14C7251}" srcOrd="1" destOrd="0" parTransId="{4579C952-C0D8-F846-A2B7-514396C6EF6E}" sibTransId="{A2EDDBFB-3300-7B4D-B87B-A0462F09BE0B}"/>
    <dgm:cxn modelId="{0F8255D5-7CEC-9D42-A35B-B6028E662B97}" type="presOf" srcId="{651AE21D-F2D3-A447-B5B5-E4A6E27A4FC3}" destId="{D4F909EC-77EC-734A-B7B1-3EE440CFDDAB}" srcOrd="0" destOrd="2" presId="urn:microsoft.com/office/officeart/2005/8/layout/vList2"/>
    <dgm:cxn modelId="{89EB7ED9-52DF-5A45-AC38-158CC5F0ABEA}" srcId="{7B418021-12D5-1B47-B652-63FD26E1D447}" destId="{18444224-6217-C34A-8EE4-3F7E5445A5D3}" srcOrd="1" destOrd="0" parTransId="{E67226F8-4838-8940-B741-80E3CE769697}" sibTransId="{94502B1F-F2AD-624A-80AC-A1474EBF5DF0}"/>
    <dgm:cxn modelId="{B4C718EE-B5AD-5144-8EC5-19DBD7733E27}" type="presOf" srcId="{18444224-6217-C34A-8EE4-3F7E5445A5D3}" destId="{799D528B-E1F8-6648-8BD9-C9E8047FDFE8}" srcOrd="0" destOrd="0" presId="urn:microsoft.com/office/officeart/2005/8/layout/vList2"/>
    <dgm:cxn modelId="{AC7D321B-23C4-7640-9372-79CB25B188CD}" type="presParOf" srcId="{A2117567-856D-E54A-98AE-6B9E92EBE65E}" destId="{A4693D9E-108F-7C43-B7DD-C7F81099D3F2}" srcOrd="0" destOrd="0" presId="urn:microsoft.com/office/officeart/2005/8/layout/vList2"/>
    <dgm:cxn modelId="{4135632E-6EB8-DC4C-BF1D-6BF09AB9F772}" type="presParOf" srcId="{A2117567-856D-E54A-98AE-6B9E92EBE65E}" destId="{D4F909EC-77EC-734A-B7B1-3EE440CFDDAB}" srcOrd="1" destOrd="0" presId="urn:microsoft.com/office/officeart/2005/8/layout/vList2"/>
    <dgm:cxn modelId="{E924426B-C5A9-084C-9C86-ED739265C1E0}" type="presParOf" srcId="{A2117567-856D-E54A-98AE-6B9E92EBE65E}" destId="{799D528B-E1F8-6648-8BD9-C9E8047FDFE8}" srcOrd="2" destOrd="0" presId="urn:microsoft.com/office/officeart/2005/8/layout/vList2"/>
    <dgm:cxn modelId="{BB2456A3-0364-5F4C-8C14-B5FAF4E18D9B}" type="presParOf" srcId="{A2117567-856D-E54A-98AE-6B9E92EBE65E}" destId="{F7EE5D0F-15F1-3A4C-BDA3-2F154AACD8DA}" srcOrd="3" destOrd="0" presId="urn:microsoft.com/office/officeart/2005/8/layout/vList2"/>
    <dgm:cxn modelId="{C675A246-9951-004B-A071-6C6CC3B751EB}" type="presParOf" srcId="{A2117567-856D-E54A-98AE-6B9E92EBE65E}" destId="{0E710E73-85F7-BF43-ADF9-88AFA472545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C5919C9-909C-5348-BFC6-3567652FE597}" type="doc">
      <dgm:prSet loTypeId="urn:microsoft.com/office/officeart/2005/8/layout/list1" loCatId="" qsTypeId="urn:microsoft.com/office/officeart/2005/8/quickstyle/simple1" qsCatId="simple" csTypeId="urn:microsoft.com/office/officeart/2005/8/colors/accent2_1" csCatId="accent2" phldr="1"/>
      <dgm:spPr/>
      <dgm:t>
        <a:bodyPr/>
        <a:lstStyle/>
        <a:p>
          <a:endParaRPr lang="es-ES"/>
        </a:p>
      </dgm:t>
    </dgm:pt>
    <dgm:pt modelId="{447896B0-D33E-3549-966C-8914E4983B4A}">
      <dgm:prSet custT="1"/>
      <dgm:spPr>
        <a:ln>
          <a:solidFill>
            <a:srgbClr val="06AEAA"/>
          </a:solidFill>
        </a:ln>
      </dgm:spPr>
      <dgm:t>
        <a:bodyPr/>
        <a:lstStyle/>
        <a:p>
          <a:r>
            <a:rPr lang="es-ES_tradnl" sz="1800" b="1" dirty="0">
              <a:solidFill>
                <a:srgbClr val="142B48"/>
              </a:solidFill>
              <a:latin typeface="Montserrat" pitchFamily="2" charset="77"/>
            </a:rPr>
            <a:t>Menos comunes:</a:t>
          </a:r>
          <a:endParaRPr lang="es-CO" sz="1800" b="1" dirty="0">
            <a:solidFill>
              <a:srgbClr val="142B48"/>
            </a:solidFill>
            <a:latin typeface="Montserrat" pitchFamily="2" charset="77"/>
          </a:endParaRPr>
        </a:p>
      </dgm:t>
    </dgm:pt>
    <dgm:pt modelId="{069F4DE3-AB8B-2E41-82A4-29A5E17B2E30}" type="parTrans" cxnId="{25E2882D-45C6-144F-A654-0B42F9DDD00E}">
      <dgm:prSet/>
      <dgm:spPr/>
      <dgm:t>
        <a:bodyPr/>
        <a:lstStyle/>
        <a:p>
          <a:endParaRPr lang="es-ES" sz="1800">
            <a:latin typeface="Montserrat" pitchFamily="2" charset="77"/>
          </a:endParaRPr>
        </a:p>
      </dgm:t>
    </dgm:pt>
    <dgm:pt modelId="{47BE0149-EA9D-AE41-BAC7-07358E7A29DE}" type="sibTrans" cxnId="{25E2882D-45C6-144F-A654-0B42F9DDD00E}">
      <dgm:prSet/>
      <dgm:spPr/>
      <dgm:t>
        <a:bodyPr/>
        <a:lstStyle/>
        <a:p>
          <a:endParaRPr lang="es-ES" sz="1800">
            <a:latin typeface="Montserrat" pitchFamily="2" charset="77"/>
          </a:endParaRPr>
        </a:p>
      </dgm:t>
    </dgm:pt>
    <dgm:pt modelId="{2CD457A1-E89F-DE4A-9B70-F93E69AEC16C}">
      <dgm:prSet custT="1"/>
      <dgm:spPr>
        <a:solidFill>
          <a:srgbClr val="06AEAA">
            <a:alpha val="39000"/>
          </a:srgbClr>
        </a:solidFill>
        <a:ln>
          <a:solidFill>
            <a:srgbClr val="06AEAA"/>
          </a:solidFill>
        </a:ln>
      </dgm:spPr>
      <dgm:t>
        <a:bodyPr/>
        <a:lstStyle/>
        <a:p>
          <a:pPr algn="l">
            <a:buClr>
              <a:srgbClr val="142B48"/>
            </a:buClr>
          </a:pPr>
          <a:r>
            <a:rPr lang="es-ES_tradnl" sz="1800" dirty="0">
              <a:solidFill>
                <a:srgbClr val="142B48"/>
              </a:solidFill>
              <a:latin typeface="Montserrat" pitchFamily="2" charset="77"/>
            </a:rPr>
            <a:t>Pesadillas.</a:t>
          </a:r>
          <a:endParaRPr lang="es-CO" sz="1800" dirty="0">
            <a:solidFill>
              <a:srgbClr val="142B48"/>
            </a:solidFill>
            <a:latin typeface="Montserrat" pitchFamily="2" charset="77"/>
          </a:endParaRPr>
        </a:p>
      </dgm:t>
    </dgm:pt>
    <dgm:pt modelId="{B5572850-FF1F-8247-9C73-464EFB8198B0}" type="parTrans" cxnId="{37D9289C-52F8-E348-B1A4-1664FFA34496}">
      <dgm:prSet/>
      <dgm:spPr/>
      <dgm:t>
        <a:bodyPr/>
        <a:lstStyle/>
        <a:p>
          <a:endParaRPr lang="es-ES" sz="1800">
            <a:latin typeface="Montserrat" pitchFamily="2" charset="77"/>
          </a:endParaRPr>
        </a:p>
      </dgm:t>
    </dgm:pt>
    <dgm:pt modelId="{D43D06CD-692C-B645-A7B5-E5B70085BFB0}" type="sibTrans" cxnId="{37D9289C-52F8-E348-B1A4-1664FFA34496}">
      <dgm:prSet/>
      <dgm:spPr/>
      <dgm:t>
        <a:bodyPr/>
        <a:lstStyle/>
        <a:p>
          <a:endParaRPr lang="es-ES" sz="1800">
            <a:latin typeface="Montserrat" pitchFamily="2" charset="77"/>
          </a:endParaRPr>
        </a:p>
      </dgm:t>
    </dgm:pt>
    <dgm:pt modelId="{9F27BED4-1D40-7D40-9517-CCF3EBED7987}">
      <dgm:prSet custT="1"/>
      <dgm:spPr>
        <a:solidFill>
          <a:srgbClr val="06AEAA">
            <a:alpha val="39000"/>
          </a:srgbClr>
        </a:solidFill>
        <a:ln>
          <a:solidFill>
            <a:srgbClr val="06AEAA"/>
          </a:solidFill>
        </a:ln>
      </dgm:spPr>
      <dgm:t>
        <a:bodyPr/>
        <a:lstStyle/>
        <a:p>
          <a:pPr algn="l">
            <a:buClr>
              <a:srgbClr val="142B48"/>
            </a:buClr>
          </a:pPr>
          <a:r>
            <a:rPr lang="es-ES_tradnl" sz="1800" dirty="0">
              <a:solidFill>
                <a:srgbClr val="142B48"/>
              </a:solidFill>
              <a:latin typeface="Montserrat" pitchFamily="2" charset="77"/>
            </a:rPr>
            <a:t>Tics.</a:t>
          </a:r>
          <a:endParaRPr lang="es-CO" sz="1800" dirty="0">
            <a:solidFill>
              <a:srgbClr val="142B48"/>
            </a:solidFill>
            <a:latin typeface="Montserrat" pitchFamily="2" charset="77"/>
          </a:endParaRPr>
        </a:p>
      </dgm:t>
    </dgm:pt>
    <dgm:pt modelId="{74484B91-758E-A646-BE5A-BFAFAA2BCF97}" type="parTrans" cxnId="{B3823ACB-DBDD-1841-B3B7-6C63546016C3}">
      <dgm:prSet/>
      <dgm:spPr/>
      <dgm:t>
        <a:bodyPr/>
        <a:lstStyle/>
        <a:p>
          <a:endParaRPr lang="es-ES" sz="1800">
            <a:latin typeface="Montserrat" pitchFamily="2" charset="77"/>
          </a:endParaRPr>
        </a:p>
      </dgm:t>
    </dgm:pt>
    <dgm:pt modelId="{D6FFE97A-5275-2A4E-B5E6-2A46DB77730F}" type="sibTrans" cxnId="{B3823ACB-DBDD-1841-B3B7-6C63546016C3}">
      <dgm:prSet/>
      <dgm:spPr/>
      <dgm:t>
        <a:bodyPr/>
        <a:lstStyle/>
        <a:p>
          <a:endParaRPr lang="es-ES" sz="1800">
            <a:latin typeface="Montserrat" pitchFamily="2" charset="77"/>
          </a:endParaRPr>
        </a:p>
      </dgm:t>
    </dgm:pt>
    <dgm:pt modelId="{7D6BCC1F-9F41-AD47-9DD4-9B50BEDFF375}">
      <dgm:prSet custT="1"/>
      <dgm:spPr>
        <a:solidFill>
          <a:srgbClr val="06AEAA">
            <a:alpha val="39000"/>
          </a:srgbClr>
        </a:solidFill>
        <a:ln>
          <a:solidFill>
            <a:srgbClr val="06AEAA"/>
          </a:solidFill>
        </a:ln>
      </dgm:spPr>
      <dgm:t>
        <a:bodyPr/>
        <a:lstStyle/>
        <a:p>
          <a:pPr algn="l">
            <a:buClr>
              <a:srgbClr val="142B48"/>
            </a:buClr>
          </a:pPr>
          <a:r>
            <a:rPr lang="es-ES_tradnl" sz="1800" dirty="0">
              <a:solidFill>
                <a:srgbClr val="142B48"/>
              </a:solidFill>
              <a:latin typeface="Montserrat" pitchFamily="2" charset="77"/>
            </a:rPr>
            <a:t>Mareo.</a:t>
          </a:r>
          <a:endParaRPr lang="es-CO" sz="1800" dirty="0">
            <a:solidFill>
              <a:srgbClr val="142B48"/>
            </a:solidFill>
            <a:latin typeface="Montserrat" pitchFamily="2" charset="77"/>
          </a:endParaRPr>
        </a:p>
      </dgm:t>
    </dgm:pt>
    <dgm:pt modelId="{63849031-6B0C-534C-82CC-344515BAC4AC}" type="parTrans" cxnId="{0242BFDB-B53E-834A-8900-9495FE4A8252}">
      <dgm:prSet/>
      <dgm:spPr/>
      <dgm:t>
        <a:bodyPr/>
        <a:lstStyle/>
        <a:p>
          <a:endParaRPr lang="es-ES" sz="1800">
            <a:latin typeface="Montserrat" pitchFamily="2" charset="77"/>
          </a:endParaRPr>
        </a:p>
      </dgm:t>
    </dgm:pt>
    <dgm:pt modelId="{23921306-C17D-1E48-B85E-F9B062F0218B}" type="sibTrans" cxnId="{0242BFDB-B53E-834A-8900-9495FE4A8252}">
      <dgm:prSet/>
      <dgm:spPr/>
      <dgm:t>
        <a:bodyPr/>
        <a:lstStyle/>
        <a:p>
          <a:endParaRPr lang="es-ES" sz="1800">
            <a:latin typeface="Montserrat" pitchFamily="2" charset="77"/>
          </a:endParaRPr>
        </a:p>
      </dgm:t>
    </dgm:pt>
    <dgm:pt modelId="{CB05D943-0E4D-824E-A547-38BE9F9DFA66}">
      <dgm:prSet custT="1"/>
      <dgm:spPr>
        <a:solidFill>
          <a:srgbClr val="06AEAA">
            <a:alpha val="39000"/>
          </a:srgbClr>
        </a:solidFill>
        <a:ln>
          <a:solidFill>
            <a:srgbClr val="06AEAA"/>
          </a:solidFill>
        </a:ln>
      </dgm:spPr>
      <dgm:t>
        <a:bodyPr/>
        <a:lstStyle/>
        <a:p>
          <a:pPr algn="l">
            <a:buClr>
              <a:srgbClr val="142B48"/>
            </a:buClr>
          </a:pPr>
          <a:r>
            <a:rPr lang="es-ES_tradnl" sz="1800" dirty="0">
              <a:solidFill>
                <a:srgbClr val="142B48"/>
              </a:solidFill>
              <a:latin typeface="Montserrat" pitchFamily="2" charset="77"/>
            </a:rPr>
            <a:t>Irritabilidad.</a:t>
          </a:r>
          <a:endParaRPr lang="es-CO" sz="1800" dirty="0">
            <a:solidFill>
              <a:srgbClr val="142B48"/>
            </a:solidFill>
            <a:latin typeface="Montserrat" pitchFamily="2" charset="77"/>
          </a:endParaRPr>
        </a:p>
      </dgm:t>
    </dgm:pt>
    <dgm:pt modelId="{DCE2C511-0AB4-5944-BC10-1103C996BA64}" type="parTrans" cxnId="{4AFD3AC1-645F-F443-92D6-E518D32CF8DF}">
      <dgm:prSet/>
      <dgm:spPr/>
      <dgm:t>
        <a:bodyPr/>
        <a:lstStyle/>
        <a:p>
          <a:endParaRPr lang="es-ES" sz="1800">
            <a:latin typeface="Montserrat" pitchFamily="2" charset="77"/>
          </a:endParaRPr>
        </a:p>
      </dgm:t>
    </dgm:pt>
    <dgm:pt modelId="{6B9218F2-64B4-3C48-99F8-8F5A5FD342BD}" type="sibTrans" cxnId="{4AFD3AC1-645F-F443-92D6-E518D32CF8DF}">
      <dgm:prSet/>
      <dgm:spPr/>
      <dgm:t>
        <a:bodyPr/>
        <a:lstStyle/>
        <a:p>
          <a:endParaRPr lang="es-ES" sz="1800">
            <a:latin typeface="Montserrat" pitchFamily="2" charset="77"/>
          </a:endParaRPr>
        </a:p>
      </dgm:t>
    </dgm:pt>
    <dgm:pt modelId="{EE4AD274-7EA7-7441-B0DE-CC9121FF2BA8}">
      <dgm:prSet custT="1"/>
      <dgm:spPr>
        <a:solidFill>
          <a:srgbClr val="06AEAA">
            <a:alpha val="39000"/>
          </a:srgbClr>
        </a:solidFill>
        <a:ln>
          <a:solidFill>
            <a:srgbClr val="06AEAA"/>
          </a:solidFill>
        </a:ln>
      </dgm:spPr>
      <dgm:t>
        <a:bodyPr/>
        <a:lstStyle/>
        <a:p>
          <a:pPr algn="just">
            <a:buClr>
              <a:srgbClr val="142B48"/>
            </a:buClr>
          </a:pPr>
          <a:r>
            <a:rPr lang="es-ES_tradnl" sz="1800" dirty="0">
              <a:solidFill>
                <a:srgbClr val="142B48"/>
              </a:solidFill>
              <a:latin typeface="Montserrat" pitchFamily="2" charset="77"/>
            </a:rPr>
            <a:t>Cambios de ánimo: Tristeza/ ansiedad/ llanto</a:t>
          </a:r>
          <a:endParaRPr lang="es-CO" sz="1800" dirty="0">
            <a:solidFill>
              <a:srgbClr val="142B48"/>
            </a:solidFill>
            <a:latin typeface="Montserrat" pitchFamily="2" charset="77"/>
          </a:endParaRPr>
        </a:p>
      </dgm:t>
    </dgm:pt>
    <dgm:pt modelId="{10AAE651-131B-BC4A-8439-88CE5FD57F78}" type="parTrans" cxnId="{880AC395-042F-0643-BF7E-680E453188B1}">
      <dgm:prSet/>
      <dgm:spPr/>
      <dgm:t>
        <a:bodyPr/>
        <a:lstStyle/>
        <a:p>
          <a:endParaRPr lang="es-ES" sz="1800">
            <a:latin typeface="Montserrat" pitchFamily="2" charset="77"/>
          </a:endParaRPr>
        </a:p>
      </dgm:t>
    </dgm:pt>
    <dgm:pt modelId="{B535416B-EF60-0740-BF5A-FAF655AD6685}" type="sibTrans" cxnId="{880AC395-042F-0643-BF7E-680E453188B1}">
      <dgm:prSet/>
      <dgm:spPr/>
      <dgm:t>
        <a:bodyPr/>
        <a:lstStyle/>
        <a:p>
          <a:endParaRPr lang="es-ES" sz="1800">
            <a:latin typeface="Montserrat" pitchFamily="2" charset="77"/>
          </a:endParaRPr>
        </a:p>
      </dgm:t>
    </dgm:pt>
    <dgm:pt modelId="{072A765D-6E75-4345-B3F2-34698B66494D}">
      <dgm:prSet custT="1"/>
      <dgm:spPr>
        <a:solidFill>
          <a:srgbClr val="06AEAA">
            <a:alpha val="39000"/>
          </a:srgbClr>
        </a:solidFill>
        <a:ln>
          <a:solidFill>
            <a:srgbClr val="06AEAA"/>
          </a:solidFill>
        </a:ln>
      </dgm:spPr>
      <dgm:t>
        <a:bodyPr/>
        <a:lstStyle/>
        <a:p>
          <a:pPr algn="l">
            <a:buClr>
              <a:srgbClr val="142B48"/>
            </a:buClr>
          </a:pPr>
          <a:r>
            <a:rPr lang="es-ES_tradnl" sz="1800" dirty="0">
              <a:solidFill>
                <a:srgbClr val="142B48"/>
              </a:solidFill>
              <a:latin typeface="Montserrat" pitchFamily="2" charset="77"/>
            </a:rPr>
            <a:t>Reacción de rebote (acción corta).</a:t>
          </a:r>
          <a:endParaRPr lang="es-CO" sz="1800" dirty="0">
            <a:solidFill>
              <a:srgbClr val="142B48"/>
            </a:solidFill>
            <a:latin typeface="Montserrat" pitchFamily="2" charset="77"/>
          </a:endParaRPr>
        </a:p>
      </dgm:t>
    </dgm:pt>
    <dgm:pt modelId="{6F7D5F64-E7B9-A947-A81B-C18B2EAA3F1C}" type="parTrans" cxnId="{D1FB34F0-BC84-D74B-8935-66E0297DB7DB}">
      <dgm:prSet/>
      <dgm:spPr/>
      <dgm:t>
        <a:bodyPr/>
        <a:lstStyle/>
        <a:p>
          <a:endParaRPr lang="es-ES" sz="1800">
            <a:latin typeface="Montserrat" pitchFamily="2" charset="77"/>
          </a:endParaRPr>
        </a:p>
      </dgm:t>
    </dgm:pt>
    <dgm:pt modelId="{2CAB59FF-0A3D-FD48-A92C-C4378CB27513}" type="sibTrans" cxnId="{D1FB34F0-BC84-D74B-8935-66E0297DB7DB}">
      <dgm:prSet/>
      <dgm:spPr/>
      <dgm:t>
        <a:bodyPr/>
        <a:lstStyle/>
        <a:p>
          <a:endParaRPr lang="es-ES" sz="1800">
            <a:latin typeface="Montserrat" pitchFamily="2" charset="77"/>
          </a:endParaRPr>
        </a:p>
      </dgm:t>
    </dgm:pt>
    <dgm:pt modelId="{08232539-0736-FE4A-9F6D-E3B261BB6826}" type="pres">
      <dgm:prSet presAssocID="{9C5919C9-909C-5348-BFC6-3567652FE597}" presName="linear" presStyleCnt="0">
        <dgm:presLayoutVars>
          <dgm:dir/>
          <dgm:animLvl val="lvl"/>
          <dgm:resizeHandles val="exact"/>
        </dgm:presLayoutVars>
      </dgm:prSet>
      <dgm:spPr/>
    </dgm:pt>
    <dgm:pt modelId="{B33D9FD9-9E15-4E49-8677-200ED6F68F4B}" type="pres">
      <dgm:prSet presAssocID="{447896B0-D33E-3549-966C-8914E4983B4A}" presName="parentLin" presStyleCnt="0"/>
      <dgm:spPr/>
    </dgm:pt>
    <dgm:pt modelId="{988C1580-52BB-C94F-BB51-E06CEF49A4AC}" type="pres">
      <dgm:prSet presAssocID="{447896B0-D33E-3549-966C-8914E4983B4A}" presName="parentLeftMargin" presStyleLbl="node1" presStyleIdx="0" presStyleCnt="1"/>
      <dgm:spPr/>
    </dgm:pt>
    <dgm:pt modelId="{F81D74CB-A128-BA41-A372-4D2A4FFF85FD}" type="pres">
      <dgm:prSet presAssocID="{447896B0-D33E-3549-966C-8914E4983B4A}" presName="parentText" presStyleLbl="node1" presStyleIdx="0" presStyleCnt="1" custScaleY="212526">
        <dgm:presLayoutVars>
          <dgm:chMax val="0"/>
          <dgm:bulletEnabled val="1"/>
        </dgm:presLayoutVars>
      </dgm:prSet>
      <dgm:spPr/>
    </dgm:pt>
    <dgm:pt modelId="{513CB854-B5CB-BE4C-B88A-D10B288F952A}" type="pres">
      <dgm:prSet presAssocID="{447896B0-D33E-3549-966C-8914E4983B4A}" presName="negativeSpace" presStyleCnt="0"/>
      <dgm:spPr/>
    </dgm:pt>
    <dgm:pt modelId="{5C1C1604-607D-7F42-A9EE-C0898C3CD75F}" type="pres">
      <dgm:prSet presAssocID="{447896B0-D33E-3549-966C-8914E4983B4A}" presName="childText" presStyleLbl="conFgAcc1" presStyleIdx="0" presStyleCnt="1">
        <dgm:presLayoutVars>
          <dgm:bulletEnabled val="1"/>
        </dgm:presLayoutVars>
      </dgm:prSet>
      <dgm:spPr/>
    </dgm:pt>
  </dgm:ptLst>
  <dgm:cxnLst>
    <dgm:cxn modelId="{CF028A17-48E1-7F4E-A50C-C0E0A8C7DEA2}" type="presOf" srcId="{7D6BCC1F-9F41-AD47-9DD4-9B50BEDFF375}" destId="{5C1C1604-607D-7F42-A9EE-C0898C3CD75F}" srcOrd="0" destOrd="2" presId="urn:microsoft.com/office/officeart/2005/8/layout/list1"/>
    <dgm:cxn modelId="{6F9A2E1F-FB75-C741-AC79-00E65D5F7093}" type="presOf" srcId="{9F27BED4-1D40-7D40-9517-CCF3EBED7987}" destId="{5C1C1604-607D-7F42-A9EE-C0898C3CD75F}" srcOrd="0" destOrd="1" presId="urn:microsoft.com/office/officeart/2005/8/layout/list1"/>
    <dgm:cxn modelId="{25E2882D-45C6-144F-A654-0B42F9DDD00E}" srcId="{9C5919C9-909C-5348-BFC6-3567652FE597}" destId="{447896B0-D33E-3549-966C-8914E4983B4A}" srcOrd="0" destOrd="0" parTransId="{069F4DE3-AB8B-2E41-82A4-29A5E17B2E30}" sibTransId="{47BE0149-EA9D-AE41-BAC7-07358E7A29DE}"/>
    <dgm:cxn modelId="{F74B407A-8985-124F-9D6F-5C137CE9BF05}" type="presOf" srcId="{447896B0-D33E-3549-966C-8914E4983B4A}" destId="{F81D74CB-A128-BA41-A372-4D2A4FFF85FD}" srcOrd="1" destOrd="0" presId="urn:microsoft.com/office/officeart/2005/8/layout/list1"/>
    <dgm:cxn modelId="{92865D80-0BF2-384C-8E9E-3E65D08A5E60}" type="presOf" srcId="{CB05D943-0E4D-824E-A547-38BE9F9DFA66}" destId="{5C1C1604-607D-7F42-A9EE-C0898C3CD75F}" srcOrd="0" destOrd="3" presId="urn:microsoft.com/office/officeart/2005/8/layout/list1"/>
    <dgm:cxn modelId="{B92B548F-41AC-5C40-9371-CB28B98D0B38}" type="presOf" srcId="{072A765D-6E75-4345-B3F2-34698B66494D}" destId="{5C1C1604-607D-7F42-A9EE-C0898C3CD75F}" srcOrd="0" destOrd="5" presId="urn:microsoft.com/office/officeart/2005/8/layout/list1"/>
    <dgm:cxn modelId="{880AC395-042F-0643-BF7E-680E453188B1}" srcId="{447896B0-D33E-3549-966C-8914E4983B4A}" destId="{EE4AD274-7EA7-7441-B0DE-CC9121FF2BA8}" srcOrd="4" destOrd="0" parTransId="{10AAE651-131B-BC4A-8439-88CE5FD57F78}" sibTransId="{B535416B-EF60-0740-BF5A-FAF655AD6685}"/>
    <dgm:cxn modelId="{B7174C96-A9E0-974F-A4CD-96425D4D239F}" type="presOf" srcId="{EE4AD274-7EA7-7441-B0DE-CC9121FF2BA8}" destId="{5C1C1604-607D-7F42-A9EE-C0898C3CD75F}" srcOrd="0" destOrd="4" presId="urn:microsoft.com/office/officeart/2005/8/layout/list1"/>
    <dgm:cxn modelId="{37D9289C-52F8-E348-B1A4-1664FFA34496}" srcId="{447896B0-D33E-3549-966C-8914E4983B4A}" destId="{2CD457A1-E89F-DE4A-9B70-F93E69AEC16C}" srcOrd="0" destOrd="0" parTransId="{B5572850-FF1F-8247-9C73-464EFB8198B0}" sibTransId="{D43D06CD-692C-B645-A7B5-E5B70085BFB0}"/>
    <dgm:cxn modelId="{AE420FB0-EC96-E944-962F-D65B9E9DAF61}" type="presOf" srcId="{9C5919C9-909C-5348-BFC6-3567652FE597}" destId="{08232539-0736-FE4A-9F6D-E3B261BB6826}" srcOrd="0" destOrd="0" presId="urn:microsoft.com/office/officeart/2005/8/layout/list1"/>
    <dgm:cxn modelId="{12B8D5B1-BE5D-E241-BE80-901EA98FB828}" type="presOf" srcId="{447896B0-D33E-3549-966C-8914E4983B4A}" destId="{988C1580-52BB-C94F-BB51-E06CEF49A4AC}" srcOrd="0" destOrd="0" presId="urn:microsoft.com/office/officeart/2005/8/layout/list1"/>
    <dgm:cxn modelId="{4AFD3AC1-645F-F443-92D6-E518D32CF8DF}" srcId="{447896B0-D33E-3549-966C-8914E4983B4A}" destId="{CB05D943-0E4D-824E-A547-38BE9F9DFA66}" srcOrd="3" destOrd="0" parTransId="{DCE2C511-0AB4-5944-BC10-1103C996BA64}" sibTransId="{6B9218F2-64B4-3C48-99F8-8F5A5FD342BD}"/>
    <dgm:cxn modelId="{B3823ACB-DBDD-1841-B3B7-6C63546016C3}" srcId="{447896B0-D33E-3549-966C-8914E4983B4A}" destId="{9F27BED4-1D40-7D40-9517-CCF3EBED7987}" srcOrd="1" destOrd="0" parTransId="{74484B91-758E-A646-BE5A-BFAFAA2BCF97}" sibTransId="{D6FFE97A-5275-2A4E-B5E6-2A46DB77730F}"/>
    <dgm:cxn modelId="{0242BFDB-B53E-834A-8900-9495FE4A8252}" srcId="{447896B0-D33E-3549-966C-8914E4983B4A}" destId="{7D6BCC1F-9F41-AD47-9DD4-9B50BEDFF375}" srcOrd="2" destOrd="0" parTransId="{63849031-6B0C-534C-82CC-344515BAC4AC}" sibTransId="{23921306-C17D-1E48-B85E-F9B062F0218B}"/>
    <dgm:cxn modelId="{D1FB34F0-BC84-D74B-8935-66E0297DB7DB}" srcId="{447896B0-D33E-3549-966C-8914E4983B4A}" destId="{072A765D-6E75-4345-B3F2-34698B66494D}" srcOrd="5" destOrd="0" parTransId="{6F7D5F64-E7B9-A947-A81B-C18B2EAA3F1C}" sibTransId="{2CAB59FF-0A3D-FD48-A92C-C4378CB27513}"/>
    <dgm:cxn modelId="{528BA2FA-2B6E-9749-9871-2B3DB23201ED}" type="presOf" srcId="{2CD457A1-E89F-DE4A-9B70-F93E69AEC16C}" destId="{5C1C1604-607D-7F42-A9EE-C0898C3CD75F}" srcOrd="0" destOrd="0" presId="urn:microsoft.com/office/officeart/2005/8/layout/list1"/>
    <dgm:cxn modelId="{91797FBE-E54F-AF43-8ABA-94531D33430D}" type="presParOf" srcId="{08232539-0736-FE4A-9F6D-E3B261BB6826}" destId="{B33D9FD9-9E15-4E49-8677-200ED6F68F4B}" srcOrd="0" destOrd="0" presId="urn:microsoft.com/office/officeart/2005/8/layout/list1"/>
    <dgm:cxn modelId="{F2EC52DC-3006-ED45-8CC6-C7ADDF83A328}" type="presParOf" srcId="{B33D9FD9-9E15-4E49-8677-200ED6F68F4B}" destId="{988C1580-52BB-C94F-BB51-E06CEF49A4AC}" srcOrd="0" destOrd="0" presId="urn:microsoft.com/office/officeart/2005/8/layout/list1"/>
    <dgm:cxn modelId="{3F062774-04A0-B647-8F58-B8AB8C812E12}" type="presParOf" srcId="{B33D9FD9-9E15-4E49-8677-200ED6F68F4B}" destId="{F81D74CB-A128-BA41-A372-4D2A4FFF85FD}" srcOrd="1" destOrd="0" presId="urn:microsoft.com/office/officeart/2005/8/layout/list1"/>
    <dgm:cxn modelId="{50CA9D60-92B0-EC4A-8CD1-6198E799F68E}" type="presParOf" srcId="{08232539-0736-FE4A-9F6D-E3B261BB6826}" destId="{513CB854-B5CB-BE4C-B88A-D10B288F952A}" srcOrd="1" destOrd="0" presId="urn:microsoft.com/office/officeart/2005/8/layout/list1"/>
    <dgm:cxn modelId="{41147EAB-2FFC-A441-9212-0CEE6CC5DB06}" type="presParOf" srcId="{08232539-0736-FE4A-9F6D-E3B261BB6826}" destId="{5C1C1604-607D-7F42-A9EE-C0898C3CD75F}"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A2DB0B6-7DA1-3D4F-9B21-F10B07B7BEC2}" type="doc">
      <dgm:prSet loTypeId="urn:microsoft.com/office/officeart/2005/8/layout/list1" loCatId="" qsTypeId="urn:microsoft.com/office/officeart/2005/8/quickstyle/simple1" qsCatId="simple" csTypeId="urn:microsoft.com/office/officeart/2005/8/colors/accent6_3" csCatId="accent6" phldr="1"/>
      <dgm:spPr/>
      <dgm:t>
        <a:bodyPr/>
        <a:lstStyle/>
        <a:p>
          <a:endParaRPr lang="es-ES"/>
        </a:p>
      </dgm:t>
    </dgm:pt>
    <dgm:pt modelId="{01FC91D1-D96E-6240-BB46-BE735CC6C4D6}">
      <dgm:prSet/>
      <dgm:spPr>
        <a:solidFill>
          <a:srgbClr val="06AEAA"/>
        </a:solidFill>
        <a:ln>
          <a:solidFill>
            <a:srgbClr val="06AEAA"/>
          </a:solidFill>
        </a:ln>
      </dgm:spPr>
      <dgm:t>
        <a:bodyPr/>
        <a:lstStyle/>
        <a:p>
          <a:r>
            <a:rPr lang="es-ES_tradnl" dirty="0">
              <a:latin typeface="Montserrat" pitchFamily="2" charset="77"/>
            </a:rPr>
            <a:t>Más comunes:</a:t>
          </a:r>
          <a:endParaRPr lang="es-CO" dirty="0">
            <a:latin typeface="Montserrat" pitchFamily="2" charset="77"/>
          </a:endParaRPr>
        </a:p>
      </dgm:t>
    </dgm:pt>
    <dgm:pt modelId="{CAEEF1FE-48C3-8C45-A0B3-893E2A40A2CC}" type="parTrans" cxnId="{333C9657-4DA7-284D-A6CE-E754510C3576}">
      <dgm:prSet/>
      <dgm:spPr/>
      <dgm:t>
        <a:bodyPr/>
        <a:lstStyle/>
        <a:p>
          <a:endParaRPr lang="es-ES">
            <a:latin typeface="Montserrat" pitchFamily="2" charset="77"/>
          </a:endParaRPr>
        </a:p>
      </dgm:t>
    </dgm:pt>
    <dgm:pt modelId="{BAC9085E-A33F-CE46-BFD7-B8362B00A585}" type="sibTrans" cxnId="{333C9657-4DA7-284D-A6CE-E754510C3576}">
      <dgm:prSet/>
      <dgm:spPr/>
      <dgm:t>
        <a:bodyPr/>
        <a:lstStyle/>
        <a:p>
          <a:endParaRPr lang="es-ES">
            <a:latin typeface="Montserrat" pitchFamily="2" charset="77"/>
          </a:endParaRPr>
        </a:p>
      </dgm:t>
    </dgm:pt>
    <dgm:pt modelId="{8AF0EC8E-D01D-634A-B5FA-0B6BD10FFDA5}">
      <dgm:prSet/>
      <dgm:spPr>
        <a:ln>
          <a:solidFill>
            <a:srgbClr val="06AEAA"/>
          </a:solidFill>
        </a:ln>
      </dgm:spPr>
      <dgm:t>
        <a:bodyPr/>
        <a:lstStyle/>
        <a:p>
          <a:pPr>
            <a:lnSpc>
              <a:spcPct val="100000"/>
            </a:lnSpc>
            <a:buClr>
              <a:srgbClr val="142B48"/>
            </a:buClr>
          </a:pPr>
          <a:r>
            <a:rPr lang="es-ES_tradnl" dirty="0">
              <a:solidFill>
                <a:srgbClr val="142B48"/>
              </a:solidFill>
              <a:latin typeface="Montserrat" pitchFamily="2" charset="77"/>
            </a:rPr>
            <a:t>Cefalea.</a:t>
          </a:r>
          <a:endParaRPr lang="es-CO" dirty="0">
            <a:solidFill>
              <a:srgbClr val="142B48"/>
            </a:solidFill>
            <a:latin typeface="Montserrat" pitchFamily="2" charset="77"/>
          </a:endParaRPr>
        </a:p>
      </dgm:t>
    </dgm:pt>
    <dgm:pt modelId="{45ACFB35-BCAE-2C42-BE1E-A67477B5848A}" type="parTrans" cxnId="{4F9524BA-6E3E-8343-8EB5-9C7F2F22F3A7}">
      <dgm:prSet/>
      <dgm:spPr/>
      <dgm:t>
        <a:bodyPr/>
        <a:lstStyle/>
        <a:p>
          <a:endParaRPr lang="es-ES">
            <a:latin typeface="Montserrat" pitchFamily="2" charset="77"/>
          </a:endParaRPr>
        </a:p>
      </dgm:t>
    </dgm:pt>
    <dgm:pt modelId="{204178B6-641A-1A40-A80F-AB9D2F9A7B34}" type="sibTrans" cxnId="{4F9524BA-6E3E-8343-8EB5-9C7F2F22F3A7}">
      <dgm:prSet/>
      <dgm:spPr/>
      <dgm:t>
        <a:bodyPr/>
        <a:lstStyle/>
        <a:p>
          <a:endParaRPr lang="es-ES">
            <a:latin typeface="Montserrat" pitchFamily="2" charset="77"/>
          </a:endParaRPr>
        </a:p>
      </dgm:t>
    </dgm:pt>
    <dgm:pt modelId="{4797DA6C-716E-7B4D-800C-E20A8FB7E8C3}">
      <dgm:prSet/>
      <dgm:spPr>
        <a:ln>
          <a:solidFill>
            <a:srgbClr val="06AEAA"/>
          </a:solidFill>
        </a:ln>
      </dgm:spPr>
      <dgm:t>
        <a:bodyPr/>
        <a:lstStyle/>
        <a:p>
          <a:pPr>
            <a:lnSpc>
              <a:spcPct val="100000"/>
            </a:lnSpc>
            <a:buClr>
              <a:srgbClr val="142B48"/>
            </a:buClr>
          </a:pPr>
          <a:r>
            <a:rPr lang="es-ES_tradnl" dirty="0">
              <a:solidFill>
                <a:srgbClr val="142B48"/>
              </a:solidFill>
              <a:latin typeface="Montserrat" pitchFamily="2" charset="77"/>
            </a:rPr>
            <a:t>Náuseas.</a:t>
          </a:r>
          <a:endParaRPr lang="es-CO" dirty="0">
            <a:solidFill>
              <a:srgbClr val="142B48"/>
            </a:solidFill>
            <a:latin typeface="Montserrat" pitchFamily="2" charset="77"/>
          </a:endParaRPr>
        </a:p>
      </dgm:t>
    </dgm:pt>
    <dgm:pt modelId="{43A21FBD-27FD-E044-806C-7DC6F27344D3}" type="parTrans" cxnId="{D553E6FE-7991-154B-AE5F-CC3A49A915C0}">
      <dgm:prSet/>
      <dgm:spPr/>
      <dgm:t>
        <a:bodyPr/>
        <a:lstStyle/>
        <a:p>
          <a:endParaRPr lang="es-ES">
            <a:latin typeface="Montserrat" pitchFamily="2" charset="77"/>
          </a:endParaRPr>
        </a:p>
      </dgm:t>
    </dgm:pt>
    <dgm:pt modelId="{E742C620-0C64-BE42-8734-6AA1C65D0A34}" type="sibTrans" cxnId="{D553E6FE-7991-154B-AE5F-CC3A49A915C0}">
      <dgm:prSet/>
      <dgm:spPr/>
      <dgm:t>
        <a:bodyPr/>
        <a:lstStyle/>
        <a:p>
          <a:endParaRPr lang="es-ES">
            <a:latin typeface="Montserrat" pitchFamily="2" charset="77"/>
          </a:endParaRPr>
        </a:p>
      </dgm:t>
    </dgm:pt>
    <dgm:pt modelId="{ACA41DA0-EA99-AF49-8D90-5671F872DBA8}">
      <dgm:prSet/>
      <dgm:spPr>
        <a:ln>
          <a:solidFill>
            <a:srgbClr val="06AEAA"/>
          </a:solidFill>
        </a:ln>
      </dgm:spPr>
      <dgm:t>
        <a:bodyPr/>
        <a:lstStyle/>
        <a:p>
          <a:pPr>
            <a:lnSpc>
              <a:spcPct val="100000"/>
            </a:lnSpc>
            <a:buClr>
              <a:srgbClr val="142B48"/>
            </a:buClr>
          </a:pPr>
          <a:r>
            <a:rPr lang="es-ES_tradnl" dirty="0">
              <a:solidFill>
                <a:srgbClr val="142B48"/>
              </a:solidFill>
              <a:latin typeface="Montserrat" pitchFamily="2" charset="77"/>
            </a:rPr>
            <a:t>Somnolencia.</a:t>
          </a:r>
          <a:endParaRPr lang="es-CO" dirty="0">
            <a:solidFill>
              <a:srgbClr val="142B48"/>
            </a:solidFill>
            <a:latin typeface="Montserrat" pitchFamily="2" charset="77"/>
          </a:endParaRPr>
        </a:p>
      </dgm:t>
    </dgm:pt>
    <dgm:pt modelId="{AB9070BE-D0F2-0F4A-BBD4-090DEA58B142}" type="parTrans" cxnId="{6FEF29FD-D844-2D4C-8031-0241BBC2957F}">
      <dgm:prSet/>
      <dgm:spPr/>
      <dgm:t>
        <a:bodyPr/>
        <a:lstStyle/>
        <a:p>
          <a:endParaRPr lang="es-ES">
            <a:latin typeface="Montserrat" pitchFamily="2" charset="77"/>
          </a:endParaRPr>
        </a:p>
      </dgm:t>
    </dgm:pt>
    <dgm:pt modelId="{EB003891-0E70-F54A-BB81-256F988B5646}" type="sibTrans" cxnId="{6FEF29FD-D844-2D4C-8031-0241BBC2957F}">
      <dgm:prSet/>
      <dgm:spPr/>
      <dgm:t>
        <a:bodyPr/>
        <a:lstStyle/>
        <a:p>
          <a:endParaRPr lang="es-ES">
            <a:latin typeface="Montserrat" pitchFamily="2" charset="77"/>
          </a:endParaRPr>
        </a:p>
      </dgm:t>
    </dgm:pt>
    <dgm:pt modelId="{247F4D14-1790-554C-87EF-3EF91E7AFE62}">
      <dgm:prSet/>
      <dgm:spPr>
        <a:ln>
          <a:solidFill>
            <a:srgbClr val="06AEAA"/>
          </a:solidFill>
        </a:ln>
      </dgm:spPr>
      <dgm:t>
        <a:bodyPr/>
        <a:lstStyle/>
        <a:p>
          <a:pPr>
            <a:lnSpc>
              <a:spcPct val="100000"/>
            </a:lnSpc>
            <a:buClr>
              <a:srgbClr val="142B48"/>
            </a:buClr>
          </a:pPr>
          <a:r>
            <a:rPr lang="es-ES_tradnl" dirty="0" err="1">
              <a:solidFill>
                <a:srgbClr val="142B48"/>
              </a:solidFill>
              <a:latin typeface="Montserrat" pitchFamily="2" charset="77"/>
            </a:rPr>
            <a:t>Epigastralgia</a:t>
          </a:r>
          <a:r>
            <a:rPr lang="es-ES_tradnl" dirty="0">
              <a:solidFill>
                <a:srgbClr val="142B48"/>
              </a:solidFill>
              <a:latin typeface="Montserrat" pitchFamily="2" charset="77"/>
            </a:rPr>
            <a:t>.</a:t>
          </a:r>
          <a:endParaRPr lang="es-CO" dirty="0">
            <a:solidFill>
              <a:srgbClr val="142B48"/>
            </a:solidFill>
            <a:latin typeface="Montserrat" pitchFamily="2" charset="77"/>
          </a:endParaRPr>
        </a:p>
      </dgm:t>
    </dgm:pt>
    <dgm:pt modelId="{78BBEEEA-B42E-8044-AFE2-70EA2A43C65D}" type="parTrans" cxnId="{BEAF65B6-54EC-CC43-BC11-94E0EA1DA0DC}">
      <dgm:prSet/>
      <dgm:spPr/>
      <dgm:t>
        <a:bodyPr/>
        <a:lstStyle/>
        <a:p>
          <a:endParaRPr lang="es-ES">
            <a:latin typeface="Montserrat" pitchFamily="2" charset="77"/>
          </a:endParaRPr>
        </a:p>
      </dgm:t>
    </dgm:pt>
    <dgm:pt modelId="{C9356FEB-1EA0-4843-8CFA-64E3B43A6535}" type="sibTrans" cxnId="{BEAF65B6-54EC-CC43-BC11-94E0EA1DA0DC}">
      <dgm:prSet/>
      <dgm:spPr/>
      <dgm:t>
        <a:bodyPr/>
        <a:lstStyle/>
        <a:p>
          <a:endParaRPr lang="es-ES">
            <a:latin typeface="Montserrat" pitchFamily="2" charset="77"/>
          </a:endParaRPr>
        </a:p>
      </dgm:t>
    </dgm:pt>
    <dgm:pt modelId="{49F6462E-C0A9-1F44-9D62-A406E283A15C}" type="pres">
      <dgm:prSet presAssocID="{8A2DB0B6-7DA1-3D4F-9B21-F10B07B7BEC2}" presName="linear" presStyleCnt="0">
        <dgm:presLayoutVars>
          <dgm:dir/>
          <dgm:animLvl val="lvl"/>
          <dgm:resizeHandles val="exact"/>
        </dgm:presLayoutVars>
      </dgm:prSet>
      <dgm:spPr/>
    </dgm:pt>
    <dgm:pt modelId="{F58849C8-C59D-214B-BC4C-7FA3901E7B9C}" type="pres">
      <dgm:prSet presAssocID="{01FC91D1-D96E-6240-BB46-BE735CC6C4D6}" presName="parentLin" presStyleCnt="0"/>
      <dgm:spPr/>
    </dgm:pt>
    <dgm:pt modelId="{9481A969-4728-D545-B54B-84B7C60815D4}" type="pres">
      <dgm:prSet presAssocID="{01FC91D1-D96E-6240-BB46-BE735CC6C4D6}" presName="parentLeftMargin" presStyleLbl="node1" presStyleIdx="0" presStyleCnt="1"/>
      <dgm:spPr/>
    </dgm:pt>
    <dgm:pt modelId="{EB2C786B-BA75-6446-B4D9-077183794172}" type="pres">
      <dgm:prSet presAssocID="{01FC91D1-D96E-6240-BB46-BE735CC6C4D6}" presName="parentText" presStyleLbl="node1" presStyleIdx="0" presStyleCnt="1" custScaleX="97237" custScaleY="54766" custLinFactNeighborX="-52544" custLinFactNeighborY="-38899">
        <dgm:presLayoutVars>
          <dgm:chMax val="0"/>
          <dgm:bulletEnabled val="1"/>
        </dgm:presLayoutVars>
      </dgm:prSet>
      <dgm:spPr/>
    </dgm:pt>
    <dgm:pt modelId="{034E737B-E712-3843-9430-FE4B3804A716}" type="pres">
      <dgm:prSet presAssocID="{01FC91D1-D96E-6240-BB46-BE735CC6C4D6}" presName="negativeSpace" presStyleCnt="0"/>
      <dgm:spPr/>
    </dgm:pt>
    <dgm:pt modelId="{A6B77178-4C07-144C-87F7-1094A1FE8E08}" type="pres">
      <dgm:prSet presAssocID="{01FC91D1-D96E-6240-BB46-BE735CC6C4D6}" presName="childText" presStyleLbl="conFgAcc1" presStyleIdx="0" presStyleCnt="1" custScaleY="66760" custLinFactNeighborY="-17216">
        <dgm:presLayoutVars>
          <dgm:bulletEnabled val="1"/>
        </dgm:presLayoutVars>
      </dgm:prSet>
      <dgm:spPr/>
    </dgm:pt>
  </dgm:ptLst>
  <dgm:cxnLst>
    <dgm:cxn modelId="{D4CAFB23-F931-144E-ABAD-39D0145C4258}" type="presOf" srcId="{01FC91D1-D96E-6240-BB46-BE735CC6C4D6}" destId="{9481A969-4728-D545-B54B-84B7C60815D4}" srcOrd="0" destOrd="0" presId="urn:microsoft.com/office/officeart/2005/8/layout/list1"/>
    <dgm:cxn modelId="{F6C7DD26-3CB1-7B49-BB3B-E90F6467D72C}" type="presOf" srcId="{247F4D14-1790-554C-87EF-3EF91E7AFE62}" destId="{A6B77178-4C07-144C-87F7-1094A1FE8E08}" srcOrd="0" destOrd="0" presId="urn:microsoft.com/office/officeart/2005/8/layout/list1"/>
    <dgm:cxn modelId="{506C7A2C-068B-6043-88DB-611E46AF369B}" type="presOf" srcId="{8A2DB0B6-7DA1-3D4F-9B21-F10B07B7BEC2}" destId="{49F6462E-C0A9-1F44-9D62-A406E283A15C}" srcOrd="0" destOrd="0" presId="urn:microsoft.com/office/officeart/2005/8/layout/list1"/>
    <dgm:cxn modelId="{333C9657-4DA7-284D-A6CE-E754510C3576}" srcId="{8A2DB0B6-7DA1-3D4F-9B21-F10B07B7BEC2}" destId="{01FC91D1-D96E-6240-BB46-BE735CC6C4D6}" srcOrd="0" destOrd="0" parTransId="{CAEEF1FE-48C3-8C45-A0B3-893E2A40A2CC}" sibTransId="{BAC9085E-A33F-CE46-BFD7-B8362B00A585}"/>
    <dgm:cxn modelId="{EA0B9059-9AB4-6B4E-8AC9-1A645A639C93}" type="presOf" srcId="{ACA41DA0-EA99-AF49-8D90-5671F872DBA8}" destId="{A6B77178-4C07-144C-87F7-1094A1FE8E08}" srcOrd="0" destOrd="3" presId="urn:microsoft.com/office/officeart/2005/8/layout/list1"/>
    <dgm:cxn modelId="{9E9A47AA-B245-F440-B86E-40ACF4F1A3DA}" type="presOf" srcId="{8AF0EC8E-D01D-634A-B5FA-0B6BD10FFDA5}" destId="{A6B77178-4C07-144C-87F7-1094A1FE8E08}" srcOrd="0" destOrd="1" presId="urn:microsoft.com/office/officeart/2005/8/layout/list1"/>
    <dgm:cxn modelId="{BEAF65B6-54EC-CC43-BC11-94E0EA1DA0DC}" srcId="{01FC91D1-D96E-6240-BB46-BE735CC6C4D6}" destId="{247F4D14-1790-554C-87EF-3EF91E7AFE62}" srcOrd="0" destOrd="0" parTransId="{78BBEEEA-B42E-8044-AFE2-70EA2A43C65D}" sibTransId="{C9356FEB-1EA0-4843-8CFA-64E3B43A6535}"/>
    <dgm:cxn modelId="{4F9524BA-6E3E-8343-8EB5-9C7F2F22F3A7}" srcId="{01FC91D1-D96E-6240-BB46-BE735CC6C4D6}" destId="{8AF0EC8E-D01D-634A-B5FA-0B6BD10FFDA5}" srcOrd="1" destOrd="0" parTransId="{45ACFB35-BCAE-2C42-BE1E-A67477B5848A}" sibTransId="{204178B6-641A-1A40-A80F-AB9D2F9A7B34}"/>
    <dgm:cxn modelId="{345CBFE2-3CEA-B944-BC3F-998EE91558F3}" type="presOf" srcId="{01FC91D1-D96E-6240-BB46-BE735CC6C4D6}" destId="{EB2C786B-BA75-6446-B4D9-077183794172}" srcOrd="1" destOrd="0" presId="urn:microsoft.com/office/officeart/2005/8/layout/list1"/>
    <dgm:cxn modelId="{6FEF29FD-D844-2D4C-8031-0241BBC2957F}" srcId="{01FC91D1-D96E-6240-BB46-BE735CC6C4D6}" destId="{ACA41DA0-EA99-AF49-8D90-5671F872DBA8}" srcOrd="3" destOrd="0" parTransId="{AB9070BE-D0F2-0F4A-BBD4-090DEA58B142}" sibTransId="{EB003891-0E70-F54A-BB81-256F988B5646}"/>
    <dgm:cxn modelId="{D553E6FE-7991-154B-AE5F-CC3A49A915C0}" srcId="{01FC91D1-D96E-6240-BB46-BE735CC6C4D6}" destId="{4797DA6C-716E-7B4D-800C-E20A8FB7E8C3}" srcOrd="2" destOrd="0" parTransId="{43A21FBD-27FD-E044-806C-7DC6F27344D3}" sibTransId="{E742C620-0C64-BE42-8734-6AA1C65D0A34}"/>
    <dgm:cxn modelId="{B3EB77FF-0F81-E843-91DD-409F16CDB5FE}" type="presOf" srcId="{4797DA6C-716E-7B4D-800C-E20A8FB7E8C3}" destId="{A6B77178-4C07-144C-87F7-1094A1FE8E08}" srcOrd="0" destOrd="2" presId="urn:microsoft.com/office/officeart/2005/8/layout/list1"/>
    <dgm:cxn modelId="{B3CE58C7-C6A0-BA4C-BE98-B6110CB74C92}" type="presParOf" srcId="{49F6462E-C0A9-1F44-9D62-A406E283A15C}" destId="{F58849C8-C59D-214B-BC4C-7FA3901E7B9C}" srcOrd="0" destOrd="0" presId="urn:microsoft.com/office/officeart/2005/8/layout/list1"/>
    <dgm:cxn modelId="{83B34ADE-D302-604E-8FE3-36DA307EA964}" type="presParOf" srcId="{F58849C8-C59D-214B-BC4C-7FA3901E7B9C}" destId="{9481A969-4728-D545-B54B-84B7C60815D4}" srcOrd="0" destOrd="0" presId="urn:microsoft.com/office/officeart/2005/8/layout/list1"/>
    <dgm:cxn modelId="{385C7097-9D61-AA4E-8682-34E5BD6C950D}" type="presParOf" srcId="{F58849C8-C59D-214B-BC4C-7FA3901E7B9C}" destId="{EB2C786B-BA75-6446-B4D9-077183794172}" srcOrd="1" destOrd="0" presId="urn:microsoft.com/office/officeart/2005/8/layout/list1"/>
    <dgm:cxn modelId="{6A171D6E-3EE8-B844-8DBC-930537CC251F}" type="presParOf" srcId="{49F6462E-C0A9-1F44-9D62-A406E283A15C}" destId="{034E737B-E712-3843-9430-FE4B3804A716}" srcOrd="1" destOrd="0" presId="urn:microsoft.com/office/officeart/2005/8/layout/list1"/>
    <dgm:cxn modelId="{F2C1D8CC-29B5-5F40-B76A-C9CC64AC43CC}" type="presParOf" srcId="{49F6462E-C0A9-1F44-9D62-A406E283A15C}" destId="{A6B77178-4C07-144C-87F7-1094A1FE8E0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82325D0-2D56-704E-A156-A639B23373DC}" type="doc">
      <dgm:prSet loTypeId="urn:microsoft.com/office/officeart/2005/8/layout/list1" loCatId="" qsTypeId="urn:microsoft.com/office/officeart/2005/8/quickstyle/simple1" qsCatId="simple" csTypeId="urn:microsoft.com/office/officeart/2005/8/colors/accent6_4" csCatId="accent6" phldr="1"/>
      <dgm:spPr/>
      <dgm:t>
        <a:bodyPr/>
        <a:lstStyle/>
        <a:p>
          <a:endParaRPr lang="es-ES"/>
        </a:p>
      </dgm:t>
    </dgm:pt>
    <dgm:pt modelId="{61F659B9-7446-FE43-ADEF-8A5562A67FE7}">
      <dgm:prSet/>
      <dgm:spPr>
        <a:solidFill>
          <a:srgbClr val="142B48"/>
        </a:solidFill>
        <a:ln>
          <a:solidFill>
            <a:srgbClr val="142B48"/>
          </a:solidFill>
        </a:ln>
      </dgm:spPr>
      <dgm:t>
        <a:bodyPr/>
        <a:lstStyle/>
        <a:p>
          <a:r>
            <a:rPr lang="es-ES_tradnl" dirty="0">
              <a:latin typeface="Montserrat" pitchFamily="2" charset="77"/>
            </a:rPr>
            <a:t>Menos comunes:</a:t>
          </a:r>
          <a:endParaRPr lang="es-CO" dirty="0">
            <a:latin typeface="Montserrat" pitchFamily="2" charset="77"/>
          </a:endParaRPr>
        </a:p>
      </dgm:t>
    </dgm:pt>
    <dgm:pt modelId="{7CAF3740-361F-144C-AE08-3AEF62F152C9}" type="parTrans" cxnId="{F88095EA-E23E-5C4F-8D19-86405565D507}">
      <dgm:prSet/>
      <dgm:spPr/>
      <dgm:t>
        <a:bodyPr/>
        <a:lstStyle/>
        <a:p>
          <a:endParaRPr lang="es-ES">
            <a:latin typeface="Montserrat" pitchFamily="2" charset="77"/>
          </a:endParaRPr>
        </a:p>
      </dgm:t>
    </dgm:pt>
    <dgm:pt modelId="{CA38F0FB-57E6-1749-8893-7D3F6A713F30}" type="sibTrans" cxnId="{F88095EA-E23E-5C4F-8D19-86405565D507}">
      <dgm:prSet/>
      <dgm:spPr/>
      <dgm:t>
        <a:bodyPr/>
        <a:lstStyle/>
        <a:p>
          <a:endParaRPr lang="es-ES">
            <a:latin typeface="Montserrat" pitchFamily="2" charset="77"/>
          </a:endParaRPr>
        </a:p>
      </dgm:t>
    </dgm:pt>
    <dgm:pt modelId="{6B508390-798E-1B4E-BB58-82B69EAA776D}">
      <dgm:prSet/>
      <dgm:spPr>
        <a:noFill/>
        <a:ln>
          <a:solidFill>
            <a:srgbClr val="142B48"/>
          </a:solidFill>
        </a:ln>
      </dgm:spPr>
      <dgm:t>
        <a:bodyPr/>
        <a:lstStyle/>
        <a:p>
          <a:r>
            <a:rPr lang="es-ES_tradnl" dirty="0">
              <a:solidFill>
                <a:srgbClr val="142B48"/>
              </a:solidFill>
              <a:latin typeface="Montserrat" pitchFamily="2" charset="77"/>
            </a:rPr>
            <a:t>↓ apetito.</a:t>
          </a:r>
          <a:endParaRPr lang="es-CO" dirty="0">
            <a:solidFill>
              <a:srgbClr val="142B48"/>
            </a:solidFill>
            <a:latin typeface="Montserrat" pitchFamily="2" charset="77"/>
          </a:endParaRPr>
        </a:p>
      </dgm:t>
    </dgm:pt>
    <dgm:pt modelId="{60EE76AF-0B57-6F47-BBE0-E518CEBBA5B0}" type="parTrans" cxnId="{684DAADC-60BF-5845-AE35-15FDD3214442}">
      <dgm:prSet/>
      <dgm:spPr/>
      <dgm:t>
        <a:bodyPr/>
        <a:lstStyle/>
        <a:p>
          <a:endParaRPr lang="es-ES">
            <a:latin typeface="Montserrat" pitchFamily="2" charset="77"/>
          </a:endParaRPr>
        </a:p>
      </dgm:t>
    </dgm:pt>
    <dgm:pt modelId="{F7C57CDE-36BA-FF42-8AFA-7E6FCB2A82AC}" type="sibTrans" cxnId="{684DAADC-60BF-5845-AE35-15FDD3214442}">
      <dgm:prSet/>
      <dgm:spPr/>
      <dgm:t>
        <a:bodyPr/>
        <a:lstStyle/>
        <a:p>
          <a:endParaRPr lang="es-ES">
            <a:latin typeface="Montserrat" pitchFamily="2" charset="77"/>
          </a:endParaRPr>
        </a:p>
      </dgm:t>
    </dgm:pt>
    <dgm:pt modelId="{B99AC51A-73A7-DC4F-8BFB-16781F4AF8FF}">
      <dgm:prSet/>
      <dgm:spPr>
        <a:noFill/>
        <a:ln>
          <a:solidFill>
            <a:srgbClr val="142B48"/>
          </a:solidFill>
        </a:ln>
      </dgm:spPr>
      <dgm:t>
        <a:bodyPr/>
        <a:lstStyle/>
        <a:p>
          <a:r>
            <a:rPr lang="es-ES_tradnl" dirty="0">
              <a:solidFill>
                <a:srgbClr val="142B48"/>
              </a:solidFill>
              <a:latin typeface="Montserrat" pitchFamily="2" charset="77"/>
            </a:rPr>
            <a:t>↓ de peso leve.</a:t>
          </a:r>
          <a:endParaRPr lang="es-CO" dirty="0">
            <a:solidFill>
              <a:srgbClr val="142B48"/>
            </a:solidFill>
            <a:latin typeface="Montserrat" pitchFamily="2" charset="77"/>
          </a:endParaRPr>
        </a:p>
      </dgm:t>
    </dgm:pt>
    <dgm:pt modelId="{762C3D76-B493-A442-AFF0-9352552FC741}" type="parTrans" cxnId="{94D5C357-3EED-A840-90F6-3EB5F67E5F65}">
      <dgm:prSet/>
      <dgm:spPr/>
      <dgm:t>
        <a:bodyPr/>
        <a:lstStyle/>
        <a:p>
          <a:endParaRPr lang="es-ES">
            <a:latin typeface="Montserrat" pitchFamily="2" charset="77"/>
          </a:endParaRPr>
        </a:p>
      </dgm:t>
    </dgm:pt>
    <dgm:pt modelId="{EEC0FAA3-D8DC-F84A-9CB4-470D269A78C5}" type="sibTrans" cxnId="{94D5C357-3EED-A840-90F6-3EB5F67E5F65}">
      <dgm:prSet/>
      <dgm:spPr/>
      <dgm:t>
        <a:bodyPr/>
        <a:lstStyle/>
        <a:p>
          <a:endParaRPr lang="es-ES">
            <a:latin typeface="Montserrat" pitchFamily="2" charset="77"/>
          </a:endParaRPr>
        </a:p>
      </dgm:t>
    </dgm:pt>
    <dgm:pt modelId="{CFBAF46B-8D4F-D845-B973-AD3165F664C4}">
      <dgm:prSet/>
      <dgm:spPr>
        <a:noFill/>
        <a:ln>
          <a:solidFill>
            <a:srgbClr val="142B48"/>
          </a:solidFill>
        </a:ln>
      </dgm:spPr>
      <dgm:t>
        <a:bodyPr/>
        <a:lstStyle/>
        <a:p>
          <a:r>
            <a:rPr lang="es-ES_tradnl" dirty="0">
              <a:solidFill>
                <a:srgbClr val="142B48"/>
              </a:solidFill>
              <a:latin typeface="Montserrat" pitchFamily="2" charset="77"/>
            </a:rPr>
            <a:t>Insomnio.</a:t>
          </a:r>
          <a:endParaRPr lang="es-CO" dirty="0">
            <a:solidFill>
              <a:srgbClr val="142B48"/>
            </a:solidFill>
            <a:latin typeface="Montserrat" pitchFamily="2" charset="77"/>
          </a:endParaRPr>
        </a:p>
      </dgm:t>
    </dgm:pt>
    <dgm:pt modelId="{4323E340-E62C-F34D-8E1E-431E6AF155BA}" type="parTrans" cxnId="{29AD9864-48BB-4145-B576-0E4AFC464364}">
      <dgm:prSet/>
      <dgm:spPr/>
      <dgm:t>
        <a:bodyPr/>
        <a:lstStyle/>
        <a:p>
          <a:endParaRPr lang="es-ES">
            <a:latin typeface="Montserrat" pitchFamily="2" charset="77"/>
          </a:endParaRPr>
        </a:p>
      </dgm:t>
    </dgm:pt>
    <dgm:pt modelId="{131EBCA4-D1A4-5B41-A1DC-A19015087748}" type="sibTrans" cxnId="{29AD9864-48BB-4145-B576-0E4AFC464364}">
      <dgm:prSet/>
      <dgm:spPr/>
      <dgm:t>
        <a:bodyPr/>
        <a:lstStyle/>
        <a:p>
          <a:endParaRPr lang="es-ES">
            <a:latin typeface="Montserrat" pitchFamily="2" charset="77"/>
          </a:endParaRPr>
        </a:p>
      </dgm:t>
    </dgm:pt>
    <dgm:pt modelId="{597894D2-7638-D040-BF70-7BA2EC5257AF}">
      <dgm:prSet/>
      <dgm:spPr>
        <a:noFill/>
        <a:ln>
          <a:solidFill>
            <a:srgbClr val="142B48"/>
          </a:solidFill>
        </a:ln>
      </dgm:spPr>
      <dgm:t>
        <a:bodyPr/>
        <a:lstStyle/>
        <a:p>
          <a:r>
            <a:rPr lang="es-ES_tradnl" dirty="0">
              <a:solidFill>
                <a:srgbClr val="142B48"/>
              </a:solidFill>
              <a:latin typeface="Montserrat" pitchFamily="2" charset="77"/>
            </a:rPr>
            <a:t>Rinitis.</a:t>
          </a:r>
          <a:endParaRPr lang="es-CO" dirty="0">
            <a:solidFill>
              <a:srgbClr val="142B48"/>
            </a:solidFill>
            <a:latin typeface="Montserrat" pitchFamily="2" charset="77"/>
          </a:endParaRPr>
        </a:p>
      </dgm:t>
    </dgm:pt>
    <dgm:pt modelId="{A1314543-594E-2946-9551-34F826D73D3C}" type="parTrans" cxnId="{7DF03B70-03D9-A048-B750-90D8FC8396EA}">
      <dgm:prSet/>
      <dgm:spPr/>
      <dgm:t>
        <a:bodyPr/>
        <a:lstStyle/>
        <a:p>
          <a:endParaRPr lang="es-ES">
            <a:latin typeface="Montserrat" pitchFamily="2" charset="77"/>
          </a:endParaRPr>
        </a:p>
      </dgm:t>
    </dgm:pt>
    <dgm:pt modelId="{CF6E58AE-B951-0641-BA28-3584E4FB1E7D}" type="sibTrans" cxnId="{7DF03B70-03D9-A048-B750-90D8FC8396EA}">
      <dgm:prSet/>
      <dgm:spPr/>
      <dgm:t>
        <a:bodyPr/>
        <a:lstStyle/>
        <a:p>
          <a:endParaRPr lang="es-ES">
            <a:latin typeface="Montserrat" pitchFamily="2" charset="77"/>
          </a:endParaRPr>
        </a:p>
      </dgm:t>
    </dgm:pt>
    <dgm:pt modelId="{422BE844-4353-A44A-87A3-7E5590CB09D0}">
      <dgm:prSet/>
      <dgm:spPr>
        <a:noFill/>
        <a:ln>
          <a:solidFill>
            <a:srgbClr val="142B48"/>
          </a:solidFill>
        </a:ln>
      </dgm:spPr>
      <dgm:t>
        <a:bodyPr/>
        <a:lstStyle/>
        <a:p>
          <a:r>
            <a:rPr lang="es-ES_tradnl" dirty="0">
              <a:solidFill>
                <a:srgbClr val="142B48"/>
              </a:solidFill>
              <a:latin typeface="Montserrat" pitchFamily="2" charset="77"/>
            </a:rPr>
            <a:t>Alteraciones hepáticas.</a:t>
          </a:r>
          <a:endParaRPr lang="es-CO" dirty="0">
            <a:solidFill>
              <a:srgbClr val="142B48"/>
            </a:solidFill>
            <a:latin typeface="Montserrat" pitchFamily="2" charset="77"/>
          </a:endParaRPr>
        </a:p>
      </dgm:t>
    </dgm:pt>
    <dgm:pt modelId="{128718D5-0C03-BF43-A3BD-7DE5FD5E3927}" type="parTrans" cxnId="{DA34E46A-644C-754E-A11D-BF1736FA2EBA}">
      <dgm:prSet/>
      <dgm:spPr/>
      <dgm:t>
        <a:bodyPr/>
        <a:lstStyle/>
        <a:p>
          <a:endParaRPr lang="es-ES">
            <a:latin typeface="Montserrat" pitchFamily="2" charset="77"/>
          </a:endParaRPr>
        </a:p>
      </dgm:t>
    </dgm:pt>
    <dgm:pt modelId="{220B40DE-BD1D-B349-A596-6958A5EFA074}" type="sibTrans" cxnId="{DA34E46A-644C-754E-A11D-BF1736FA2EBA}">
      <dgm:prSet/>
      <dgm:spPr/>
      <dgm:t>
        <a:bodyPr/>
        <a:lstStyle/>
        <a:p>
          <a:endParaRPr lang="es-ES">
            <a:latin typeface="Montserrat" pitchFamily="2" charset="77"/>
          </a:endParaRPr>
        </a:p>
      </dgm:t>
    </dgm:pt>
    <dgm:pt modelId="{5CC1307D-5E39-AD42-873D-785314E35E13}" type="pres">
      <dgm:prSet presAssocID="{482325D0-2D56-704E-A156-A639B23373DC}" presName="linear" presStyleCnt="0">
        <dgm:presLayoutVars>
          <dgm:dir/>
          <dgm:animLvl val="lvl"/>
          <dgm:resizeHandles val="exact"/>
        </dgm:presLayoutVars>
      </dgm:prSet>
      <dgm:spPr/>
    </dgm:pt>
    <dgm:pt modelId="{94DE67F8-CCC7-9B4E-8A7D-CFF26D830028}" type="pres">
      <dgm:prSet presAssocID="{61F659B9-7446-FE43-ADEF-8A5562A67FE7}" presName="parentLin" presStyleCnt="0"/>
      <dgm:spPr/>
    </dgm:pt>
    <dgm:pt modelId="{99DA4189-3C20-6249-8C46-F1F52C38E874}" type="pres">
      <dgm:prSet presAssocID="{61F659B9-7446-FE43-ADEF-8A5562A67FE7}" presName="parentLeftMargin" presStyleLbl="node1" presStyleIdx="0" presStyleCnt="1"/>
      <dgm:spPr/>
    </dgm:pt>
    <dgm:pt modelId="{4AEF1640-DCCF-EC4A-BC39-E6E2EBB34E93}" type="pres">
      <dgm:prSet presAssocID="{61F659B9-7446-FE43-ADEF-8A5562A67FE7}" presName="parentText" presStyleLbl="node1" presStyleIdx="0" presStyleCnt="1">
        <dgm:presLayoutVars>
          <dgm:chMax val="0"/>
          <dgm:bulletEnabled val="1"/>
        </dgm:presLayoutVars>
      </dgm:prSet>
      <dgm:spPr/>
    </dgm:pt>
    <dgm:pt modelId="{6F84BBED-E89D-A340-ACD1-A774012AF77B}" type="pres">
      <dgm:prSet presAssocID="{61F659B9-7446-FE43-ADEF-8A5562A67FE7}" presName="negativeSpace" presStyleCnt="0"/>
      <dgm:spPr/>
    </dgm:pt>
    <dgm:pt modelId="{B41D27FE-C52B-A24C-923B-87612B8AF38C}" type="pres">
      <dgm:prSet presAssocID="{61F659B9-7446-FE43-ADEF-8A5562A67FE7}" presName="childText" presStyleLbl="conFgAcc1" presStyleIdx="0" presStyleCnt="1" custLinFactNeighborY="6258">
        <dgm:presLayoutVars>
          <dgm:bulletEnabled val="1"/>
        </dgm:presLayoutVars>
      </dgm:prSet>
      <dgm:spPr/>
    </dgm:pt>
  </dgm:ptLst>
  <dgm:cxnLst>
    <dgm:cxn modelId="{FD79290B-4713-A941-B77E-B50D2C1846C9}" type="presOf" srcId="{61F659B9-7446-FE43-ADEF-8A5562A67FE7}" destId="{99DA4189-3C20-6249-8C46-F1F52C38E874}" srcOrd="0" destOrd="0" presId="urn:microsoft.com/office/officeart/2005/8/layout/list1"/>
    <dgm:cxn modelId="{29AD9864-48BB-4145-B576-0E4AFC464364}" srcId="{61F659B9-7446-FE43-ADEF-8A5562A67FE7}" destId="{CFBAF46B-8D4F-D845-B973-AD3165F664C4}" srcOrd="2" destOrd="0" parTransId="{4323E340-E62C-F34D-8E1E-431E6AF155BA}" sibTransId="{131EBCA4-D1A4-5B41-A1DC-A19015087748}"/>
    <dgm:cxn modelId="{DA34E46A-644C-754E-A11D-BF1736FA2EBA}" srcId="{61F659B9-7446-FE43-ADEF-8A5562A67FE7}" destId="{422BE844-4353-A44A-87A3-7E5590CB09D0}" srcOrd="4" destOrd="0" parTransId="{128718D5-0C03-BF43-A3BD-7DE5FD5E3927}" sibTransId="{220B40DE-BD1D-B349-A596-6958A5EFA074}"/>
    <dgm:cxn modelId="{FC76026C-EEF4-354D-91F5-D05FF5EC52A6}" type="presOf" srcId="{CFBAF46B-8D4F-D845-B973-AD3165F664C4}" destId="{B41D27FE-C52B-A24C-923B-87612B8AF38C}" srcOrd="0" destOrd="2" presId="urn:microsoft.com/office/officeart/2005/8/layout/list1"/>
    <dgm:cxn modelId="{7DF03B70-03D9-A048-B750-90D8FC8396EA}" srcId="{61F659B9-7446-FE43-ADEF-8A5562A67FE7}" destId="{597894D2-7638-D040-BF70-7BA2EC5257AF}" srcOrd="3" destOrd="0" parTransId="{A1314543-594E-2946-9551-34F826D73D3C}" sibTransId="{CF6E58AE-B951-0641-BA28-3584E4FB1E7D}"/>
    <dgm:cxn modelId="{34939253-F59B-854C-97AE-138553F4C2CF}" type="presOf" srcId="{482325D0-2D56-704E-A156-A639B23373DC}" destId="{5CC1307D-5E39-AD42-873D-785314E35E13}" srcOrd="0" destOrd="0" presId="urn:microsoft.com/office/officeart/2005/8/layout/list1"/>
    <dgm:cxn modelId="{94D5C357-3EED-A840-90F6-3EB5F67E5F65}" srcId="{61F659B9-7446-FE43-ADEF-8A5562A67FE7}" destId="{B99AC51A-73A7-DC4F-8BFB-16781F4AF8FF}" srcOrd="1" destOrd="0" parTransId="{762C3D76-B493-A442-AFF0-9352552FC741}" sibTransId="{EEC0FAA3-D8DC-F84A-9CB4-470D269A78C5}"/>
    <dgm:cxn modelId="{7CDDF986-DDAF-614A-9724-429E18DFE0C1}" type="presOf" srcId="{597894D2-7638-D040-BF70-7BA2EC5257AF}" destId="{B41D27FE-C52B-A24C-923B-87612B8AF38C}" srcOrd="0" destOrd="3" presId="urn:microsoft.com/office/officeart/2005/8/layout/list1"/>
    <dgm:cxn modelId="{B512DA9A-C9D6-7541-88D3-D3FCFE613A4A}" type="presOf" srcId="{422BE844-4353-A44A-87A3-7E5590CB09D0}" destId="{B41D27FE-C52B-A24C-923B-87612B8AF38C}" srcOrd="0" destOrd="4" presId="urn:microsoft.com/office/officeart/2005/8/layout/list1"/>
    <dgm:cxn modelId="{02A5299C-A7D2-9644-A96D-4621AD050AD2}" type="presOf" srcId="{6B508390-798E-1B4E-BB58-82B69EAA776D}" destId="{B41D27FE-C52B-A24C-923B-87612B8AF38C}" srcOrd="0" destOrd="0" presId="urn:microsoft.com/office/officeart/2005/8/layout/list1"/>
    <dgm:cxn modelId="{D8C251AA-7DB5-C848-B8B1-DFF8DFBB92EA}" type="presOf" srcId="{61F659B9-7446-FE43-ADEF-8A5562A67FE7}" destId="{4AEF1640-DCCF-EC4A-BC39-E6E2EBB34E93}" srcOrd="1" destOrd="0" presId="urn:microsoft.com/office/officeart/2005/8/layout/list1"/>
    <dgm:cxn modelId="{684DAADC-60BF-5845-AE35-15FDD3214442}" srcId="{61F659B9-7446-FE43-ADEF-8A5562A67FE7}" destId="{6B508390-798E-1B4E-BB58-82B69EAA776D}" srcOrd="0" destOrd="0" parTransId="{60EE76AF-0B57-6F47-BBE0-E518CEBBA5B0}" sibTransId="{F7C57CDE-36BA-FF42-8AFA-7E6FCB2A82AC}"/>
    <dgm:cxn modelId="{039A69DF-EBDA-6643-A0D3-89F106CB5210}" type="presOf" srcId="{B99AC51A-73A7-DC4F-8BFB-16781F4AF8FF}" destId="{B41D27FE-C52B-A24C-923B-87612B8AF38C}" srcOrd="0" destOrd="1" presId="urn:microsoft.com/office/officeart/2005/8/layout/list1"/>
    <dgm:cxn modelId="{F88095EA-E23E-5C4F-8D19-86405565D507}" srcId="{482325D0-2D56-704E-A156-A639B23373DC}" destId="{61F659B9-7446-FE43-ADEF-8A5562A67FE7}" srcOrd="0" destOrd="0" parTransId="{7CAF3740-361F-144C-AE08-3AEF62F152C9}" sibTransId="{CA38F0FB-57E6-1749-8893-7D3F6A713F30}"/>
    <dgm:cxn modelId="{3BB28D71-745E-5B48-A6C5-CB81661D9139}" type="presParOf" srcId="{5CC1307D-5E39-AD42-873D-785314E35E13}" destId="{94DE67F8-CCC7-9B4E-8A7D-CFF26D830028}" srcOrd="0" destOrd="0" presId="urn:microsoft.com/office/officeart/2005/8/layout/list1"/>
    <dgm:cxn modelId="{26914145-AFE7-0448-8E26-1B2CA6C8CF09}" type="presParOf" srcId="{94DE67F8-CCC7-9B4E-8A7D-CFF26D830028}" destId="{99DA4189-3C20-6249-8C46-F1F52C38E874}" srcOrd="0" destOrd="0" presId="urn:microsoft.com/office/officeart/2005/8/layout/list1"/>
    <dgm:cxn modelId="{E6FDEA84-7BA1-334C-B965-212E6842DF24}" type="presParOf" srcId="{94DE67F8-CCC7-9B4E-8A7D-CFF26D830028}" destId="{4AEF1640-DCCF-EC4A-BC39-E6E2EBB34E93}" srcOrd="1" destOrd="0" presId="urn:microsoft.com/office/officeart/2005/8/layout/list1"/>
    <dgm:cxn modelId="{025EE4F3-AA35-3C45-9D95-6C9CF7683877}" type="presParOf" srcId="{5CC1307D-5E39-AD42-873D-785314E35E13}" destId="{6F84BBED-E89D-A340-ACD1-A774012AF77B}" srcOrd="1" destOrd="0" presId="urn:microsoft.com/office/officeart/2005/8/layout/list1"/>
    <dgm:cxn modelId="{11BB012F-FE20-4446-876A-3D54F8C2EFAD}" type="presParOf" srcId="{5CC1307D-5E39-AD42-873D-785314E35E13}" destId="{B41D27FE-C52B-A24C-923B-87612B8AF38C}"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4E8941-D8EE-DF4F-B205-9DF02423A5F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s-ES"/>
        </a:p>
      </dgm:t>
    </dgm:pt>
    <dgm:pt modelId="{FA01CCCA-D45A-2149-8E3F-69E1FEEC639C}">
      <dgm:prSet/>
      <dgm:spPr>
        <a:solidFill>
          <a:srgbClr val="142B48"/>
        </a:solidFill>
      </dgm:spPr>
      <dgm:t>
        <a:bodyPr/>
        <a:lstStyle/>
        <a:p>
          <a:r>
            <a:rPr lang="es-ES_tradnl" dirty="0">
              <a:latin typeface="Montserrat" pitchFamily="2" charset="77"/>
            </a:rPr>
            <a:t>Concordancia gemelos:</a:t>
          </a:r>
          <a:endParaRPr lang="es-CO" dirty="0">
            <a:latin typeface="Montserrat" pitchFamily="2" charset="77"/>
          </a:endParaRPr>
        </a:p>
      </dgm:t>
    </dgm:pt>
    <dgm:pt modelId="{89320F50-8A20-2F46-9734-FEDD1C7E3917}" type="parTrans" cxnId="{E47EE78F-31C4-F84F-90CA-838F017CB56A}">
      <dgm:prSet/>
      <dgm:spPr/>
      <dgm:t>
        <a:bodyPr/>
        <a:lstStyle/>
        <a:p>
          <a:endParaRPr lang="es-ES">
            <a:latin typeface="Montserrat" pitchFamily="2" charset="77"/>
          </a:endParaRPr>
        </a:p>
      </dgm:t>
    </dgm:pt>
    <dgm:pt modelId="{BD883F81-E6B7-874D-A81E-9B3B77EEC263}" type="sibTrans" cxnId="{E47EE78F-31C4-F84F-90CA-838F017CB56A}">
      <dgm:prSet/>
      <dgm:spPr/>
      <dgm:t>
        <a:bodyPr/>
        <a:lstStyle/>
        <a:p>
          <a:endParaRPr lang="es-ES">
            <a:latin typeface="Montserrat" pitchFamily="2" charset="77"/>
          </a:endParaRPr>
        </a:p>
      </dgm:t>
    </dgm:pt>
    <dgm:pt modelId="{10BDF2C2-BDE2-ED46-8864-B31547E880DD}">
      <dgm:prSet/>
      <dgm:spPr/>
      <dgm:t>
        <a:bodyPr/>
        <a:lstStyle/>
        <a:p>
          <a:r>
            <a:rPr lang="es-ES_tradnl" dirty="0" err="1">
              <a:latin typeface="Montserrat" pitchFamily="2" charset="77"/>
            </a:rPr>
            <a:t>Monocigotos</a:t>
          </a:r>
          <a:r>
            <a:rPr lang="es-ES_tradnl" dirty="0">
              <a:latin typeface="Montserrat" pitchFamily="2" charset="77"/>
            </a:rPr>
            <a:t> </a:t>
          </a:r>
          <a:r>
            <a:rPr lang="es-ES_tradnl" dirty="0">
              <a:latin typeface="Montserrat" pitchFamily="2" charset="77"/>
              <a:sym typeface="Wingdings" pitchFamily="2" charset="2"/>
            </a:rPr>
            <a:t></a:t>
          </a:r>
          <a:r>
            <a:rPr lang="es-ES_tradnl" dirty="0">
              <a:latin typeface="Montserrat" pitchFamily="2" charset="77"/>
            </a:rPr>
            <a:t> 81%.</a:t>
          </a:r>
          <a:endParaRPr lang="es-CO" dirty="0">
            <a:latin typeface="Montserrat" pitchFamily="2" charset="77"/>
          </a:endParaRPr>
        </a:p>
      </dgm:t>
    </dgm:pt>
    <dgm:pt modelId="{12D6C20E-4D58-2F46-96CA-288130BED0A6}" type="parTrans" cxnId="{2A1DE231-BD21-F24D-BC45-E1EEAC2FF5A6}">
      <dgm:prSet/>
      <dgm:spPr/>
      <dgm:t>
        <a:bodyPr/>
        <a:lstStyle/>
        <a:p>
          <a:endParaRPr lang="es-ES">
            <a:latin typeface="Montserrat" pitchFamily="2" charset="77"/>
          </a:endParaRPr>
        </a:p>
      </dgm:t>
    </dgm:pt>
    <dgm:pt modelId="{491BA3A5-1119-3E46-938C-BCF8E9BAD4AF}" type="sibTrans" cxnId="{2A1DE231-BD21-F24D-BC45-E1EEAC2FF5A6}">
      <dgm:prSet/>
      <dgm:spPr/>
      <dgm:t>
        <a:bodyPr/>
        <a:lstStyle/>
        <a:p>
          <a:endParaRPr lang="es-ES">
            <a:latin typeface="Montserrat" pitchFamily="2" charset="77"/>
          </a:endParaRPr>
        </a:p>
      </dgm:t>
    </dgm:pt>
    <dgm:pt modelId="{BDF41E5F-A793-4945-B596-9E462A655203}">
      <dgm:prSet/>
      <dgm:spPr/>
      <dgm:t>
        <a:bodyPr/>
        <a:lstStyle/>
        <a:p>
          <a:r>
            <a:rPr lang="es-ES_tradnl" dirty="0" err="1">
              <a:latin typeface="Montserrat" pitchFamily="2" charset="77"/>
            </a:rPr>
            <a:t>Dicigotos</a:t>
          </a:r>
          <a:r>
            <a:rPr lang="es-ES_tradnl" dirty="0">
              <a:latin typeface="Montserrat" pitchFamily="2" charset="77"/>
            </a:rPr>
            <a:t> </a:t>
          </a:r>
          <a:r>
            <a:rPr lang="es-ES_tradnl" dirty="0">
              <a:latin typeface="Montserrat" pitchFamily="2" charset="77"/>
              <a:sym typeface="Wingdings" pitchFamily="2" charset="2"/>
            </a:rPr>
            <a:t></a:t>
          </a:r>
          <a:r>
            <a:rPr lang="es-ES_tradnl" dirty="0">
              <a:latin typeface="Montserrat" pitchFamily="2" charset="77"/>
            </a:rPr>
            <a:t> 29%.</a:t>
          </a:r>
          <a:endParaRPr lang="es-CO" dirty="0">
            <a:latin typeface="Montserrat" pitchFamily="2" charset="77"/>
          </a:endParaRPr>
        </a:p>
      </dgm:t>
    </dgm:pt>
    <dgm:pt modelId="{2B71A9E3-E77A-9043-9B92-7C0563E036E9}" type="parTrans" cxnId="{C0873B6F-2B8D-094A-BA09-3239D42CC8C2}">
      <dgm:prSet/>
      <dgm:spPr/>
      <dgm:t>
        <a:bodyPr/>
        <a:lstStyle/>
        <a:p>
          <a:endParaRPr lang="es-ES">
            <a:latin typeface="Montserrat" pitchFamily="2" charset="77"/>
          </a:endParaRPr>
        </a:p>
      </dgm:t>
    </dgm:pt>
    <dgm:pt modelId="{06D69513-7730-7049-A658-059C4253CA2E}" type="sibTrans" cxnId="{C0873B6F-2B8D-094A-BA09-3239D42CC8C2}">
      <dgm:prSet/>
      <dgm:spPr/>
      <dgm:t>
        <a:bodyPr/>
        <a:lstStyle/>
        <a:p>
          <a:endParaRPr lang="es-ES">
            <a:latin typeface="Montserrat" pitchFamily="2" charset="77"/>
          </a:endParaRPr>
        </a:p>
      </dgm:t>
    </dgm:pt>
    <dgm:pt modelId="{0917C386-8B89-074D-8747-0989335826B6}">
      <dgm:prSet/>
      <dgm:spPr>
        <a:solidFill>
          <a:srgbClr val="06AEAA"/>
        </a:solidFill>
      </dgm:spPr>
      <dgm:t>
        <a:bodyPr/>
        <a:lstStyle/>
        <a:p>
          <a:r>
            <a:rPr lang="es-ES_tradnl" dirty="0">
              <a:latin typeface="Montserrat" pitchFamily="2" charset="77"/>
            </a:rPr>
            <a:t>Si hermano afectado: </a:t>
          </a:r>
          <a:endParaRPr lang="es-CO" dirty="0">
            <a:latin typeface="Montserrat" pitchFamily="2" charset="77"/>
          </a:endParaRPr>
        </a:p>
      </dgm:t>
    </dgm:pt>
    <dgm:pt modelId="{198C579D-DC15-274F-B06F-E399983C2297}" type="parTrans" cxnId="{A9B2C725-56EC-6242-89E1-D6E8195E190B}">
      <dgm:prSet/>
      <dgm:spPr/>
      <dgm:t>
        <a:bodyPr/>
        <a:lstStyle/>
        <a:p>
          <a:endParaRPr lang="es-ES">
            <a:latin typeface="Montserrat" pitchFamily="2" charset="77"/>
          </a:endParaRPr>
        </a:p>
      </dgm:t>
    </dgm:pt>
    <dgm:pt modelId="{521022DA-451F-0343-BD23-DF9F3D705127}" type="sibTrans" cxnId="{A9B2C725-56EC-6242-89E1-D6E8195E190B}">
      <dgm:prSet/>
      <dgm:spPr/>
      <dgm:t>
        <a:bodyPr/>
        <a:lstStyle/>
        <a:p>
          <a:endParaRPr lang="es-ES">
            <a:latin typeface="Montserrat" pitchFamily="2" charset="77"/>
          </a:endParaRPr>
        </a:p>
      </dgm:t>
    </dgm:pt>
    <dgm:pt modelId="{A26F303C-E588-834E-A49D-A7F9DD00038C}">
      <dgm:prSet/>
      <dgm:spPr/>
      <dgm:t>
        <a:bodyPr/>
        <a:lstStyle/>
        <a:p>
          <a:r>
            <a:rPr lang="es-ES_tradnl" dirty="0">
              <a:latin typeface="Montserrat" pitchFamily="2" charset="77"/>
            </a:rPr>
            <a:t>Riesgo 5-7 veces mayor.</a:t>
          </a:r>
          <a:endParaRPr lang="es-CO" dirty="0">
            <a:latin typeface="Montserrat" pitchFamily="2" charset="77"/>
          </a:endParaRPr>
        </a:p>
      </dgm:t>
    </dgm:pt>
    <dgm:pt modelId="{EF6DD15F-C0CC-B14D-91DA-C22C28540B13}" type="parTrans" cxnId="{50BF3CBA-7E62-DA4C-ACAB-426170A3E4AC}">
      <dgm:prSet/>
      <dgm:spPr/>
      <dgm:t>
        <a:bodyPr/>
        <a:lstStyle/>
        <a:p>
          <a:endParaRPr lang="es-ES">
            <a:latin typeface="Montserrat" pitchFamily="2" charset="77"/>
          </a:endParaRPr>
        </a:p>
      </dgm:t>
    </dgm:pt>
    <dgm:pt modelId="{7D25C215-90A7-FA4A-A780-0C203B83CB03}" type="sibTrans" cxnId="{50BF3CBA-7E62-DA4C-ACAB-426170A3E4AC}">
      <dgm:prSet/>
      <dgm:spPr/>
      <dgm:t>
        <a:bodyPr/>
        <a:lstStyle/>
        <a:p>
          <a:endParaRPr lang="es-ES">
            <a:latin typeface="Montserrat" pitchFamily="2" charset="77"/>
          </a:endParaRPr>
        </a:p>
      </dgm:t>
    </dgm:pt>
    <dgm:pt modelId="{478EB922-4FBC-034D-88A7-1A79903F7693}">
      <dgm:prSet/>
      <dgm:spPr>
        <a:solidFill>
          <a:srgbClr val="142B48"/>
        </a:solidFill>
      </dgm:spPr>
      <dgm:t>
        <a:bodyPr/>
        <a:lstStyle/>
        <a:p>
          <a:r>
            <a:rPr lang="es-ES_tradnl" dirty="0">
              <a:latin typeface="Montserrat" pitchFamily="2" charset="77"/>
            </a:rPr>
            <a:t>Pacientes con TDAH:</a:t>
          </a:r>
          <a:endParaRPr lang="es-CO" dirty="0">
            <a:latin typeface="Montserrat" pitchFamily="2" charset="77"/>
          </a:endParaRPr>
        </a:p>
      </dgm:t>
    </dgm:pt>
    <dgm:pt modelId="{712EFC8B-C2BE-4747-A5B7-76868CF50C34}" type="parTrans" cxnId="{A81DAAF0-A58C-1A40-B654-26E6BB7D7453}">
      <dgm:prSet/>
      <dgm:spPr/>
      <dgm:t>
        <a:bodyPr/>
        <a:lstStyle/>
        <a:p>
          <a:endParaRPr lang="es-ES">
            <a:latin typeface="Montserrat" pitchFamily="2" charset="77"/>
          </a:endParaRPr>
        </a:p>
      </dgm:t>
    </dgm:pt>
    <dgm:pt modelId="{13D3FF89-A36C-9B4D-A1EB-E43B644CF801}" type="sibTrans" cxnId="{A81DAAF0-A58C-1A40-B654-26E6BB7D7453}">
      <dgm:prSet/>
      <dgm:spPr/>
      <dgm:t>
        <a:bodyPr/>
        <a:lstStyle/>
        <a:p>
          <a:endParaRPr lang="es-ES">
            <a:latin typeface="Montserrat" pitchFamily="2" charset="77"/>
          </a:endParaRPr>
        </a:p>
      </dgm:t>
    </dgm:pt>
    <dgm:pt modelId="{0676CCF6-D621-094D-9BFA-40F3DA888E90}">
      <dgm:prSet/>
      <dgm:spPr/>
      <dgm:t>
        <a:bodyPr/>
        <a:lstStyle/>
        <a:p>
          <a:r>
            <a:rPr lang="es-ES_tradnl" dirty="0">
              <a:latin typeface="Montserrat" pitchFamily="2" charset="77"/>
            </a:rPr>
            <a:t>50% con un padre con antecedente.</a:t>
          </a:r>
          <a:endParaRPr lang="es-CO" dirty="0">
            <a:latin typeface="Montserrat" pitchFamily="2" charset="77"/>
          </a:endParaRPr>
        </a:p>
      </dgm:t>
    </dgm:pt>
    <dgm:pt modelId="{C61D879D-3D14-9446-8A11-B0C3526A3909}" type="parTrans" cxnId="{0A15250C-B9CD-9E42-B772-5FBC0F9ED56F}">
      <dgm:prSet/>
      <dgm:spPr/>
      <dgm:t>
        <a:bodyPr/>
        <a:lstStyle/>
        <a:p>
          <a:endParaRPr lang="es-ES">
            <a:latin typeface="Montserrat" pitchFamily="2" charset="77"/>
          </a:endParaRPr>
        </a:p>
      </dgm:t>
    </dgm:pt>
    <dgm:pt modelId="{5755DCAB-51E4-234E-BCD2-21FD41983131}" type="sibTrans" cxnId="{0A15250C-B9CD-9E42-B772-5FBC0F9ED56F}">
      <dgm:prSet/>
      <dgm:spPr/>
      <dgm:t>
        <a:bodyPr/>
        <a:lstStyle/>
        <a:p>
          <a:endParaRPr lang="es-ES">
            <a:latin typeface="Montserrat" pitchFamily="2" charset="77"/>
          </a:endParaRPr>
        </a:p>
      </dgm:t>
    </dgm:pt>
    <dgm:pt modelId="{D038356D-8E3F-0D44-8EC2-D0DA5226C916}" type="pres">
      <dgm:prSet presAssocID="{3F4E8941-D8EE-DF4F-B205-9DF02423A5FB}" presName="linear" presStyleCnt="0">
        <dgm:presLayoutVars>
          <dgm:animLvl val="lvl"/>
          <dgm:resizeHandles val="exact"/>
        </dgm:presLayoutVars>
      </dgm:prSet>
      <dgm:spPr/>
    </dgm:pt>
    <dgm:pt modelId="{9BD16681-D73F-BE48-9E66-53E6ED74A323}" type="pres">
      <dgm:prSet presAssocID="{FA01CCCA-D45A-2149-8E3F-69E1FEEC639C}" presName="parentText" presStyleLbl="node1" presStyleIdx="0" presStyleCnt="3">
        <dgm:presLayoutVars>
          <dgm:chMax val="0"/>
          <dgm:bulletEnabled val="1"/>
        </dgm:presLayoutVars>
      </dgm:prSet>
      <dgm:spPr/>
    </dgm:pt>
    <dgm:pt modelId="{31FD2EA5-90C4-8942-A12B-40BD9BC5BFE8}" type="pres">
      <dgm:prSet presAssocID="{FA01CCCA-D45A-2149-8E3F-69E1FEEC639C}" presName="childText" presStyleLbl="revTx" presStyleIdx="0" presStyleCnt="3">
        <dgm:presLayoutVars>
          <dgm:bulletEnabled val="1"/>
        </dgm:presLayoutVars>
      </dgm:prSet>
      <dgm:spPr/>
    </dgm:pt>
    <dgm:pt modelId="{4B1EBC71-DC1E-F24F-8690-5FCDBAAE01BB}" type="pres">
      <dgm:prSet presAssocID="{0917C386-8B89-074D-8747-0989335826B6}" presName="parentText" presStyleLbl="node1" presStyleIdx="1" presStyleCnt="3">
        <dgm:presLayoutVars>
          <dgm:chMax val="0"/>
          <dgm:bulletEnabled val="1"/>
        </dgm:presLayoutVars>
      </dgm:prSet>
      <dgm:spPr/>
    </dgm:pt>
    <dgm:pt modelId="{9F492A56-C67D-3345-B32E-C04CFB8E628D}" type="pres">
      <dgm:prSet presAssocID="{0917C386-8B89-074D-8747-0989335826B6}" presName="childText" presStyleLbl="revTx" presStyleIdx="1" presStyleCnt="3">
        <dgm:presLayoutVars>
          <dgm:bulletEnabled val="1"/>
        </dgm:presLayoutVars>
      </dgm:prSet>
      <dgm:spPr/>
    </dgm:pt>
    <dgm:pt modelId="{56B0AEC9-F4DE-5E47-832F-7C354ED87C9B}" type="pres">
      <dgm:prSet presAssocID="{478EB922-4FBC-034D-88A7-1A79903F7693}" presName="parentText" presStyleLbl="node1" presStyleIdx="2" presStyleCnt="3">
        <dgm:presLayoutVars>
          <dgm:chMax val="0"/>
          <dgm:bulletEnabled val="1"/>
        </dgm:presLayoutVars>
      </dgm:prSet>
      <dgm:spPr/>
    </dgm:pt>
    <dgm:pt modelId="{30B03DD8-505D-5E47-979F-4754C56B77BA}" type="pres">
      <dgm:prSet presAssocID="{478EB922-4FBC-034D-88A7-1A79903F7693}" presName="childText" presStyleLbl="revTx" presStyleIdx="2" presStyleCnt="3">
        <dgm:presLayoutVars>
          <dgm:bulletEnabled val="1"/>
        </dgm:presLayoutVars>
      </dgm:prSet>
      <dgm:spPr/>
    </dgm:pt>
  </dgm:ptLst>
  <dgm:cxnLst>
    <dgm:cxn modelId="{C5493C08-7686-CC40-9346-342888BA26B9}" type="presOf" srcId="{A26F303C-E588-834E-A49D-A7F9DD00038C}" destId="{9F492A56-C67D-3345-B32E-C04CFB8E628D}" srcOrd="0" destOrd="0" presId="urn:microsoft.com/office/officeart/2005/8/layout/vList2"/>
    <dgm:cxn modelId="{0A15250C-B9CD-9E42-B772-5FBC0F9ED56F}" srcId="{478EB922-4FBC-034D-88A7-1A79903F7693}" destId="{0676CCF6-D621-094D-9BFA-40F3DA888E90}" srcOrd="0" destOrd="0" parTransId="{C61D879D-3D14-9446-8A11-B0C3526A3909}" sibTransId="{5755DCAB-51E4-234E-BCD2-21FD41983131}"/>
    <dgm:cxn modelId="{A9B2C725-56EC-6242-89E1-D6E8195E190B}" srcId="{3F4E8941-D8EE-DF4F-B205-9DF02423A5FB}" destId="{0917C386-8B89-074D-8747-0989335826B6}" srcOrd="1" destOrd="0" parTransId="{198C579D-DC15-274F-B06F-E399983C2297}" sibTransId="{521022DA-451F-0343-BD23-DF9F3D705127}"/>
    <dgm:cxn modelId="{2A1DE231-BD21-F24D-BC45-E1EEAC2FF5A6}" srcId="{FA01CCCA-D45A-2149-8E3F-69E1FEEC639C}" destId="{10BDF2C2-BDE2-ED46-8864-B31547E880DD}" srcOrd="0" destOrd="0" parTransId="{12D6C20E-4D58-2F46-96CA-288130BED0A6}" sibTransId="{491BA3A5-1119-3E46-938C-BCF8E9BAD4AF}"/>
    <dgm:cxn modelId="{4142AC67-45F6-F245-8A14-A5A94A88D9D3}" type="presOf" srcId="{10BDF2C2-BDE2-ED46-8864-B31547E880DD}" destId="{31FD2EA5-90C4-8942-A12B-40BD9BC5BFE8}" srcOrd="0" destOrd="0" presId="urn:microsoft.com/office/officeart/2005/8/layout/vList2"/>
    <dgm:cxn modelId="{86D1B247-E138-854F-AB13-E7C890038853}" type="presOf" srcId="{0917C386-8B89-074D-8747-0989335826B6}" destId="{4B1EBC71-DC1E-F24F-8690-5FCDBAAE01BB}" srcOrd="0" destOrd="0" presId="urn:microsoft.com/office/officeart/2005/8/layout/vList2"/>
    <dgm:cxn modelId="{C0873B6F-2B8D-094A-BA09-3239D42CC8C2}" srcId="{FA01CCCA-D45A-2149-8E3F-69E1FEEC639C}" destId="{BDF41E5F-A793-4945-B596-9E462A655203}" srcOrd="1" destOrd="0" parTransId="{2B71A9E3-E77A-9043-9B92-7C0563E036E9}" sibTransId="{06D69513-7730-7049-A658-059C4253CA2E}"/>
    <dgm:cxn modelId="{F4688054-DF92-564A-9936-0CEF5C6CFE6D}" type="presOf" srcId="{3F4E8941-D8EE-DF4F-B205-9DF02423A5FB}" destId="{D038356D-8E3F-0D44-8EC2-D0DA5226C916}" srcOrd="0" destOrd="0" presId="urn:microsoft.com/office/officeart/2005/8/layout/vList2"/>
    <dgm:cxn modelId="{81AD9B8D-A312-AF43-B0B2-46F0A8D3D841}" type="presOf" srcId="{478EB922-4FBC-034D-88A7-1A79903F7693}" destId="{56B0AEC9-F4DE-5E47-832F-7C354ED87C9B}" srcOrd="0" destOrd="0" presId="urn:microsoft.com/office/officeart/2005/8/layout/vList2"/>
    <dgm:cxn modelId="{E47EE78F-31C4-F84F-90CA-838F017CB56A}" srcId="{3F4E8941-D8EE-DF4F-B205-9DF02423A5FB}" destId="{FA01CCCA-D45A-2149-8E3F-69E1FEEC639C}" srcOrd="0" destOrd="0" parTransId="{89320F50-8A20-2F46-9734-FEDD1C7E3917}" sibTransId="{BD883F81-E6B7-874D-A81E-9B3B77EEC263}"/>
    <dgm:cxn modelId="{50BF3CBA-7E62-DA4C-ACAB-426170A3E4AC}" srcId="{0917C386-8B89-074D-8747-0989335826B6}" destId="{A26F303C-E588-834E-A49D-A7F9DD00038C}" srcOrd="0" destOrd="0" parTransId="{EF6DD15F-C0CC-B14D-91DA-C22C28540B13}" sibTransId="{7D25C215-90A7-FA4A-A780-0C203B83CB03}"/>
    <dgm:cxn modelId="{EB4F67CE-B44C-EC43-856D-6E6649C6F460}" type="presOf" srcId="{FA01CCCA-D45A-2149-8E3F-69E1FEEC639C}" destId="{9BD16681-D73F-BE48-9E66-53E6ED74A323}" srcOrd="0" destOrd="0" presId="urn:microsoft.com/office/officeart/2005/8/layout/vList2"/>
    <dgm:cxn modelId="{A0211DD5-F7B3-C34C-B40E-E4CDD2AE0E79}" type="presOf" srcId="{BDF41E5F-A793-4945-B596-9E462A655203}" destId="{31FD2EA5-90C4-8942-A12B-40BD9BC5BFE8}" srcOrd="0" destOrd="1" presId="urn:microsoft.com/office/officeart/2005/8/layout/vList2"/>
    <dgm:cxn modelId="{A2E878E0-70B1-E84E-8CEA-2D2A1B3078A4}" type="presOf" srcId="{0676CCF6-D621-094D-9BFA-40F3DA888E90}" destId="{30B03DD8-505D-5E47-979F-4754C56B77BA}" srcOrd="0" destOrd="0" presId="urn:microsoft.com/office/officeart/2005/8/layout/vList2"/>
    <dgm:cxn modelId="{A81DAAF0-A58C-1A40-B654-26E6BB7D7453}" srcId="{3F4E8941-D8EE-DF4F-B205-9DF02423A5FB}" destId="{478EB922-4FBC-034D-88A7-1A79903F7693}" srcOrd="2" destOrd="0" parTransId="{712EFC8B-C2BE-4747-A5B7-76868CF50C34}" sibTransId="{13D3FF89-A36C-9B4D-A1EB-E43B644CF801}"/>
    <dgm:cxn modelId="{BDAE5866-003C-9748-BD9C-12CE9B744497}" type="presParOf" srcId="{D038356D-8E3F-0D44-8EC2-D0DA5226C916}" destId="{9BD16681-D73F-BE48-9E66-53E6ED74A323}" srcOrd="0" destOrd="0" presId="urn:microsoft.com/office/officeart/2005/8/layout/vList2"/>
    <dgm:cxn modelId="{373AB881-6061-DC42-8FCF-444342FFE3B7}" type="presParOf" srcId="{D038356D-8E3F-0D44-8EC2-D0DA5226C916}" destId="{31FD2EA5-90C4-8942-A12B-40BD9BC5BFE8}" srcOrd="1" destOrd="0" presId="urn:microsoft.com/office/officeart/2005/8/layout/vList2"/>
    <dgm:cxn modelId="{7030CD09-F890-7544-B886-750CA9368A59}" type="presParOf" srcId="{D038356D-8E3F-0D44-8EC2-D0DA5226C916}" destId="{4B1EBC71-DC1E-F24F-8690-5FCDBAAE01BB}" srcOrd="2" destOrd="0" presId="urn:microsoft.com/office/officeart/2005/8/layout/vList2"/>
    <dgm:cxn modelId="{A128C471-2F5E-7A45-BC73-DB26CF945479}" type="presParOf" srcId="{D038356D-8E3F-0D44-8EC2-D0DA5226C916}" destId="{9F492A56-C67D-3345-B32E-C04CFB8E628D}" srcOrd="3" destOrd="0" presId="urn:microsoft.com/office/officeart/2005/8/layout/vList2"/>
    <dgm:cxn modelId="{51BF330E-B48F-3B40-ACA9-A9CB362B0444}" type="presParOf" srcId="{D038356D-8E3F-0D44-8EC2-D0DA5226C916}" destId="{56B0AEC9-F4DE-5E47-832F-7C354ED87C9B}" srcOrd="4" destOrd="0" presId="urn:microsoft.com/office/officeart/2005/8/layout/vList2"/>
    <dgm:cxn modelId="{1436416F-5DC0-9948-931C-1649D3716422}" type="presParOf" srcId="{D038356D-8E3F-0D44-8EC2-D0DA5226C916}" destId="{30B03DD8-505D-5E47-979F-4754C56B77B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6719129-1753-EA4A-8FEB-1D805715E70E}"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ES"/>
        </a:p>
      </dgm:t>
    </dgm:pt>
    <dgm:pt modelId="{6EFFA5E1-F311-A840-A055-AAAEA9093C58}">
      <dgm:prSet/>
      <dgm:spPr>
        <a:ln>
          <a:solidFill>
            <a:srgbClr val="06AEAA"/>
          </a:solidFill>
        </a:ln>
      </dgm:spPr>
      <dgm:t>
        <a:bodyPr/>
        <a:lstStyle/>
        <a:p>
          <a:r>
            <a:rPr lang="es-ES_tradnl" dirty="0">
              <a:solidFill>
                <a:srgbClr val="06AEAA"/>
              </a:solidFill>
              <a:latin typeface="Montserrat" pitchFamily="2" charset="77"/>
            </a:rPr>
            <a:t>Clonidina (tabletas 150 </a:t>
          </a:r>
          <a:r>
            <a:rPr lang="es-ES_tradnl" dirty="0" err="1">
              <a:solidFill>
                <a:srgbClr val="06AEAA"/>
              </a:solidFill>
              <a:latin typeface="Montserrat" pitchFamily="2" charset="77"/>
            </a:rPr>
            <a:t>mcg</a:t>
          </a:r>
          <a:r>
            <a:rPr lang="es-ES_tradnl" dirty="0">
              <a:solidFill>
                <a:srgbClr val="06AEAA"/>
              </a:solidFill>
              <a:latin typeface="Montserrat" pitchFamily="2" charset="77"/>
            </a:rPr>
            <a:t>):</a:t>
          </a:r>
          <a:endParaRPr lang="es-CO" dirty="0">
            <a:solidFill>
              <a:srgbClr val="06AEAA"/>
            </a:solidFill>
            <a:latin typeface="Montserrat" pitchFamily="2" charset="77"/>
          </a:endParaRPr>
        </a:p>
      </dgm:t>
    </dgm:pt>
    <dgm:pt modelId="{6D8006A3-B865-DF49-A281-B2B7F99CFEEB}" type="parTrans" cxnId="{DD6AA2A3-F03C-8345-A30D-278377B15E22}">
      <dgm:prSet/>
      <dgm:spPr/>
      <dgm:t>
        <a:bodyPr/>
        <a:lstStyle/>
        <a:p>
          <a:endParaRPr lang="es-ES">
            <a:latin typeface="Montserrat" pitchFamily="2" charset="77"/>
          </a:endParaRPr>
        </a:p>
      </dgm:t>
    </dgm:pt>
    <dgm:pt modelId="{FC957748-00DF-2947-97A5-D9AD418E1E2A}" type="sibTrans" cxnId="{DD6AA2A3-F03C-8345-A30D-278377B15E22}">
      <dgm:prSet/>
      <dgm:spPr/>
      <dgm:t>
        <a:bodyPr/>
        <a:lstStyle/>
        <a:p>
          <a:endParaRPr lang="es-ES">
            <a:latin typeface="Montserrat" pitchFamily="2" charset="77"/>
          </a:endParaRPr>
        </a:p>
      </dgm:t>
    </dgm:pt>
    <dgm:pt modelId="{29EFA13E-C0BF-8C4E-B081-D8CFFC48846F}">
      <dgm:prSet/>
      <dgm:spPr/>
      <dgm:t>
        <a:bodyPr/>
        <a:lstStyle/>
        <a:p>
          <a:pPr>
            <a:buClr>
              <a:srgbClr val="142B48"/>
            </a:buClr>
          </a:pPr>
          <a:r>
            <a:rPr lang="es-ES_tradnl" dirty="0">
              <a:solidFill>
                <a:srgbClr val="142B48"/>
              </a:solidFill>
              <a:latin typeface="Montserrat" pitchFamily="2" charset="77"/>
            </a:rPr>
            <a:t>Hiperactividad/ impulsividad/ agresividad. </a:t>
          </a:r>
          <a:r>
            <a:rPr lang="es-ES_tradnl" dirty="0">
              <a:solidFill>
                <a:srgbClr val="142B48"/>
              </a:solidFill>
              <a:latin typeface="Montserrat" pitchFamily="2" charset="77"/>
              <a:sym typeface="Wingdings" pitchFamily="2" charset="2"/>
            </a:rPr>
            <a:t></a:t>
          </a:r>
          <a:endParaRPr lang="es-CO" dirty="0">
            <a:solidFill>
              <a:srgbClr val="142B48"/>
            </a:solidFill>
            <a:latin typeface="Montserrat" pitchFamily="2" charset="77"/>
          </a:endParaRPr>
        </a:p>
      </dgm:t>
    </dgm:pt>
    <dgm:pt modelId="{5AAB88A4-EED4-F346-9F82-6CBD652A2FF1}" type="parTrans" cxnId="{8126E3E8-EE0C-7B4B-9C0F-46C2F62E0B0E}">
      <dgm:prSet/>
      <dgm:spPr/>
      <dgm:t>
        <a:bodyPr/>
        <a:lstStyle/>
        <a:p>
          <a:endParaRPr lang="es-ES">
            <a:latin typeface="Montserrat" pitchFamily="2" charset="77"/>
          </a:endParaRPr>
        </a:p>
      </dgm:t>
    </dgm:pt>
    <dgm:pt modelId="{6B6B7406-2101-BC47-A43E-416B5D8D2C73}" type="sibTrans" cxnId="{8126E3E8-EE0C-7B4B-9C0F-46C2F62E0B0E}">
      <dgm:prSet/>
      <dgm:spPr/>
      <dgm:t>
        <a:bodyPr/>
        <a:lstStyle/>
        <a:p>
          <a:endParaRPr lang="es-ES">
            <a:latin typeface="Montserrat" pitchFamily="2" charset="77"/>
          </a:endParaRPr>
        </a:p>
      </dgm:t>
    </dgm:pt>
    <dgm:pt modelId="{66B6BABC-CBEF-AF4A-8A5A-73CF5F96E6F5}">
      <dgm:prSet/>
      <dgm:spPr/>
      <dgm:t>
        <a:bodyPr/>
        <a:lstStyle/>
        <a:p>
          <a:pPr>
            <a:buClr>
              <a:srgbClr val="142B48"/>
            </a:buClr>
          </a:pPr>
          <a:r>
            <a:rPr lang="es-ES_tradnl" dirty="0">
              <a:solidFill>
                <a:srgbClr val="142B48"/>
              </a:solidFill>
              <a:latin typeface="Montserrat" pitchFamily="2" charset="77"/>
            </a:rPr>
            <a:t>Se reparte en 3 a 4 tomas.</a:t>
          </a:r>
          <a:endParaRPr lang="es-CO" dirty="0">
            <a:solidFill>
              <a:srgbClr val="142B48"/>
            </a:solidFill>
            <a:latin typeface="Montserrat" pitchFamily="2" charset="77"/>
          </a:endParaRPr>
        </a:p>
      </dgm:t>
    </dgm:pt>
    <dgm:pt modelId="{8AEC4BB3-DB3E-B743-95BF-CBA0D1090521}" type="parTrans" cxnId="{F80C0EAF-23D8-494C-ACB9-C8677AAA7439}">
      <dgm:prSet/>
      <dgm:spPr/>
      <dgm:t>
        <a:bodyPr/>
        <a:lstStyle/>
        <a:p>
          <a:endParaRPr lang="es-ES">
            <a:latin typeface="Montserrat" pitchFamily="2" charset="77"/>
          </a:endParaRPr>
        </a:p>
      </dgm:t>
    </dgm:pt>
    <dgm:pt modelId="{0457B864-587D-4B46-B0E4-11507D49C934}" type="sibTrans" cxnId="{F80C0EAF-23D8-494C-ACB9-C8677AAA7439}">
      <dgm:prSet/>
      <dgm:spPr/>
      <dgm:t>
        <a:bodyPr/>
        <a:lstStyle/>
        <a:p>
          <a:endParaRPr lang="es-ES">
            <a:latin typeface="Montserrat" pitchFamily="2" charset="77"/>
          </a:endParaRPr>
        </a:p>
      </dgm:t>
    </dgm:pt>
    <dgm:pt modelId="{507EAEF0-6024-EF40-BB67-92299BA05B2B}">
      <dgm:prSet/>
      <dgm:spPr/>
      <dgm:t>
        <a:bodyPr/>
        <a:lstStyle/>
        <a:p>
          <a:pPr>
            <a:buClr>
              <a:srgbClr val="142B48"/>
            </a:buClr>
          </a:pPr>
          <a:r>
            <a:rPr lang="es-ES_tradnl" dirty="0">
              <a:solidFill>
                <a:srgbClr val="142B48"/>
              </a:solidFill>
              <a:latin typeface="Montserrat" pitchFamily="2" charset="77"/>
            </a:rPr>
            <a:t>Beneficios aparecen al mes.</a:t>
          </a:r>
          <a:endParaRPr lang="es-CO" dirty="0">
            <a:solidFill>
              <a:srgbClr val="142B48"/>
            </a:solidFill>
            <a:latin typeface="Montserrat" pitchFamily="2" charset="77"/>
          </a:endParaRPr>
        </a:p>
      </dgm:t>
    </dgm:pt>
    <dgm:pt modelId="{DA3B21A6-F4AE-0D48-8F6E-D84D2291C524}" type="parTrans" cxnId="{0781B1E6-7A01-C14C-BE2D-8BF0F2B25A08}">
      <dgm:prSet/>
      <dgm:spPr/>
      <dgm:t>
        <a:bodyPr/>
        <a:lstStyle/>
        <a:p>
          <a:endParaRPr lang="es-ES">
            <a:latin typeface="Montserrat" pitchFamily="2" charset="77"/>
          </a:endParaRPr>
        </a:p>
      </dgm:t>
    </dgm:pt>
    <dgm:pt modelId="{5F392914-4774-2F43-BAEC-A515019FA92B}" type="sibTrans" cxnId="{0781B1E6-7A01-C14C-BE2D-8BF0F2B25A08}">
      <dgm:prSet/>
      <dgm:spPr/>
      <dgm:t>
        <a:bodyPr/>
        <a:lstStyle/>
        <a:p>
          <a:endParaRPr lang="es-ES">
            <a:latin typeface="Montserrat" pitchFamily="2" charset="77"/>
          </a:endParaRPr>
        </a:p>
      </dgm:t>
    </dgm:pt>
    <dgm:pt modelId="{55B910FB-73B3-034B-BC38-D8D9CE9885DA}">
      <dgm:prSet/>
      <dgm:spPr/>
      <dgm:t>
        <a:bodyPr/>
        <a:lstStyle/>
        <a:p>
          <a:pPr>
            <a:buClr>
              <a:srgbClr val="142B48"/>
            </a:buClr>
          </a:pPr>
          <a:r>
            <a:rPr lang="es-ES_tradnl" dirty="0">
              <a:solidFill>
                <a:srgbClr val="142B48"/>
              </a:solidFill>
              <a:latin typeface="Montserrat" pitchFamily="2" charset="77"/>
            </a:rPr>
            <a:t>No es efectiva en inatención.</a:t>
          </a:r>
          <a:endParaRPr lang="es-CO" dirty="0">
            <a:solidFill>
              <a:srgbClr val="142B48"/>
            </a:solidFill>
            <a:latin typeface="Montserrat" pitchFamily="2" charset="77"/>
          </a:endParaRPr>
        </a:p>
      </dgm:t>
    </dgm:pt>
    <dgm:pt modelId="{7B7BABA1-03A9-3E48-BB12-858776F18655}" type="parTrans" cxnId="{559058B3-F31A-344D-8867-CE749BC1FA4D}">
      <dgm:prSet/>
      <dgm:spPr/>
      <dgm:t>
        <a:bodyPr/>
        <a:lstStyle/>
        <a:p>
          <a:endParaRPr lang="es-ES">
            <a:latin typeface="Montserrat" pitchFamily="2" charset="77"/>
          </a:endParaRPr>
        </a:p>
      </dgm:t>
    </dgm:pt>
    <dgm:pt modelId="{78B581DC-9F9E-F44E-8F7D-1A2D650CA1AF}" type="sibTrans" cxnId="{559058B3-F31A-344D-8867-CE749BC1FA4D}">
      <dgm:prSet/>
      <dgm:spPr/>
      <dgm:t>
        <a:bodyPr/>
        <a:lstStyle/>
        <a:p>
          <a:endParaRPr lang="es-ES">
            <a:latin typeface="Montserrat" pitchFamily="2" charset="77"/>
          </a:endParaRPr>
        </a:p>
      </dgm:t>
    </dgm:pt>
    <dgm:pt modelId="{1E553B58-1A60-DD4C-B5E4-BE80D74A3DA1}">
      <dgm:prSet/>
      <dgm:spPr/>
      <dgm:t>
        <a:bodyPr/>
        <a:lstStyle/>
        <a:p>
          <a:pPr>
            <a:buClr>
              <a:srgbClr val="142B48"/>
            </a:buClr>
          </a:pPr>
          <a:r>
            <a:rPr lang="es-ES_tradnl" dirty="0">
              <a:solidFill>
                <a:srgbClr val="142B48"/>
              </a:solidFill>
              <a:latin typeface="Montserrat" pitchFamily="2" charset="77"/>
            </a:rPr>
            <a:t>Buena opción si hay tics.</a:t>
          </a:r>
          <a:endParaRPr lang="es-CO" dirty="0">
            <a:solidFill>
              <a:srgbClr val="142B48"/>
            </a:solidFill>
            <a:latin typeface="Montserrat" pitchFamily="2" charset="77"/>
          </a:endParaRPr>
        </a:p>
      </dgm:t>
    </dgm:pt>
    <dgm:pt modelId="{033CEE5D-37CB-C849-B55D-5CA42F530A57}" type="parTrans" cxnId="{8AE54D3A-8A54-E24C-9421-E0C9913C33AE}">
      <dgm:prSet/>
      <dgm:spPr/>
      <dgm:t>
        <a:bodyPr/>
        <a:lstStyle/>
        <a:p>
          <a:endParaRPr lang="es-ES">
            <a:latin typeface="Montserrat" pitchFamily="2" charset="77"/>
          </a:endParaRPr>
        </a:p>
      </dgm:t>
    </dgm:pt>
    <dgm:pt modelId="{57BE8899-59D4-0B40-8340-6467A2FB0FF8}" type="sibTrans" cxnId="{8AE54D3A-8A54-E24C-9421-E0C9913C33AE}">
      <dgm:prSet/>
      <dgm:spPr/>
      <dgm:t>
        <a:bodyPr/>
        <a:lstStyle/>
        <a:p>
          <a:endParaRPr lang="es-ES">
            <a:latin typeface="Montserrat" pitchFamily="2" charset="77"/>
          </a:endParaRPr>
        </a:p>
      </dgm:t>
    </dgm:pt>
    <dgm:pt modelId="{DBA659FC-136E-1247-8FC7-512C6066F2BA}">
      <dgm:prSet/>
      <dgm:spPr/>
      <dgm:t>
        <a:bodyPr/>
        <a:lstStyle/>
        <a:p>
          <a:pPr>
            <a:buClr>
              <a:srgbClr val="142B48"/>
            </a:buClr>
          </a:pPr>
          <a:r>
            <a:rPr lang="es-ES_tradnl" dirty="0">
              <a:solidFill>
                <a:srgbClr val="142B48"/>
              </a:solidFill>
              <a:latin typeface="Montserrat" pitchFamily="2" charset="77"/>
            </a:rPr>
            <a:t>3-5 </a:t>
          </a:r>
          <a:r>
            <a:rPr lang="es-ES_tradnl" dirty="0" err="1">
              <a:solidFill>
                <a:srgbClr val="142B48"/>
              </a:solidFill>
              <a:latin typeface="Montserrat" pitchFamily="2" charset="77"/>
            </a:rPr>
            <a:t>mcg</a:t>
          </a:r>
          <a:r>
            <a:rPr lang="es-ES_tradnl" dirty="0">
              <a:solidFill>
                <a:srgbClr val="142B48"/>
              </a:solidFill>
              <a:latin typeface="Montserrat" pitchFamily="2" charset="77"/>
            </a:rPr>
            <a:t>/kg/día.</a:t>
          </a:r>
          <a:endParaRPr lang="es-CO" dirty="0">
            <a:solidFill>
              <a:srgbClr val="142B48"/>
            </a:solidFill>
            <a:latin typeface="Montserrat" pitchFamily="2" charset="77"/>
          </a:endParaRPr>
        </a:p>
      </dgm:t>
    </dgm:pt>
    <dgm:pt modelId="{5A591453-34C2-6B4D-BA26-084C032CB6D4}" type="sibTrans" cxnId="{355226DA-14D1-A443-8E55-253BD2D66BDE}">
      <dgm:prSet/>
      <dgm:spPr/>
      <dgm:t>
        <a:bodyPr/>
        <a:lstStyle/>
        <a:p>
          <a:endParaRPr lang="es-ES">
            <a:latin typeface="Montserrat" pitchFamily="2" charset="77"/>
          </a:endParaRPr>
        </a:p>
      </dgm:t>
    </dgm:pt>
    <dgm:pt modelId="{34E1DE0E-C64D-AE4B-99C7-5FAA8EC7995B}" type="parTrans" cxnId="{355226DA-14D1-A443-8E55-253BD2D66BDE}">
      <dgm:prSet/>
      <dgm:spPr/>
      <dgm:t>
        <a:bodyPr/>
        <a:lstStyle/>
        <a:p>
          <a:endParaRPr lang="es-ES">
            <a:latin typeface="Montserrat" pitchFamily="2" charset="77"/>
          </a:endParaRPr>
        </a:p>
      </dgm:t>
    </dgm:pt>
    <dgm:pt modelId="{4DAE88EA-103A-1B4A-83B7-0B3BE6950420}" type="pres">
      <dgm:prSet presAssocID="{A6719129-1753-EA4A-8FEB-1D805715E70E}" presName="linear" presStyleCnt="0">
        <dgm:presLayoutVars>
          <dgm:animLvl val="lvl"/>
          <dgm:resizeHandles val="exact"/>
        </dgm:presLayoutVars>
      </dgm:prSet>
      <dgm:spPr/>
    </dgm:pt>
    <dgm:pt modelId="{D636326C-E45A-AE48-B7E2-74F31FE8D2EB}" type="pres">
      <dgm:prSet presAssocID="{6EFFA5E1-F311-A840-A055-AAAEA9093C58}" presName="parentText" presStyleLbl="node1" presStyleIdx="0" presStyleCnt="1">
        <dgm:presLayoutVars>
          <dgm:chMax val="0"/>
          <dgm:bulletEnabled val="1"/>
        </dgm:presLayoutVars>
      </dgm:prSet>
      <dgm:spPr/>
    </dgm:pt>
    <dgm:pt modelId="{56301C39-76D2-1946-9A2E-C995CD9550EF}" type="pres">
      <dgm:prSet presAssocID="{6EFFA5E1-F311-A840-A055-AAAEA9093C58}" presName="childText" presStyleLbl="revTx" presStyleIdx="0" presStyleCnt="1">
        <dgm:presLayoutVars>
          <dgm:bulletEnabled val="1"/>
        </dgm:presLayoutVars>
      </dgm:prSet>
      <dgm:spPr/>
    </dgm:pt>
  </dgm:ptLst>
  <dgm:cxnLst>
    <dgm:cxn modelId="{32FCB201-3FD8-4548-9795-64D084857D93}" type="presOf" srcId="{1E553B58-1A60-DD4C-B5E4-BE80D74A3DA1}" destId="{56301C39-76D2-1946-9A2E-C995CD9550EF}" srcOrd="0" destOrd="1" presId="urn:microsoft.com/office/officeart/2005/8/layout/vList2"/>
    <dgm:cxn modelId="{65D3B202-42CE-5644-A68F-25472CD0B48C}" type="presOf" srcId="{507EAEF0-6024-EF40-BB67-92299BA05B2B}" destId="{56301C39-76D2-1946-9A2E-C995CD9550EF}" srcOrd="0" destOrd="5" presId="urn:microsoft.com/office/officeart/2005/8/layout/vList2"/>
    <dgm:cxn modelId="{8AE54D3A-8A54-E24C-9421-E0C9913C33AE}" srcId="{6EFFA5E1-F311-A840-A055-AAAEA9093C58}" destId="{1E553B58-1A60-DD4C-B5E4-BE80D74A3DA1}" srcOrd="1" destOrd="0" parTransId="{033CEE5D-37CB-C849-B55D-5CA42F530A57}" sibTransId="{57BE8899-59D4-0B40-8340-6467A2FB0FF8}"/>
    <dgm:cxn modelId="{EF142F59-AEDE-4145-BEF5-77B63C8EBE45}" type="presOf" srcId="{55B910FB-73B3-034B-BC38-D8D9CE9885DA}" destId="{56301C39-76D2-1946-9A2E-C995CD9550EF}" srcOrd="0" destOrd="2" presId="urn:microsoft.com/office/officeart/2005/8/layout/vList2"/>
    <dgm:cxn modelId="{B9B92786-B36A-6F42-8A82-6749B1DB9F46}" type="presOf" srcId="{6EFFA5E1-F311-A840-A055-AAAEA9093C58}" destId="{D636326C-E45A-AE48-B7E2-74F31FE8D2EB}" srcOrd="0" destOrd="0" presId="urn:microsoft.com/office/officeart/2005/8/layout/vList2"/>
    <dgm:cxn modelId="{2064AE96-A082-F948-AE04-DDD625E004DB}" type="presOf" srcId="{66B6BABC-CBEF-AF4A-8A5A-73CF5F96E6F5}" destId="{56301C39-76D2-1946-9A2E-C995CD9550EF}" srcOrd="0" destOrd="4" presId="urn:microsoft.com/office/officeart/2005/8/layout/vList2"/>
    <dgm:cxn modelId="{DD6AA2A3-F03C-8345-A30D-278377B15E22}" srcId="{A6719129-1753-EA4A-8FEB-1D805715E70E}" destId="{6EFFA5E1-F311-A840-A055-AAAEA9093C58}" srcOrd="0" destOrd="0" parTransId="{6D8006A3-B865-DF49-A281-B2B7F99CFEEB}" sibTransId="{FC957748-00DF-2947-97A5-D9AD418E1E2A}"/>
    <dgm:cxn modelId="{F80C0EAF-23D8-494C-ACB9-C8677AAA7439}" srcId="{6EFFA5E1-F311-A840-A055-AAAEA9093C58}" destId="{66B6BABC-CBEF-AF4A-8A5A-73CF5F96E6F5}" srcOrd="4" destOrd="0" parTransId="{8AEC4BB3-DB3E-B743-95BF-CBA0D1090521}" sibTransId="{0457B864-587D-4B46-B0E4-11507D49C934}"/>
    <dgm:cxn modelId="{C3F69EB0-7BC6-AA49-A1BB-BDA355479B24}" type="presOf" srcId="{DBA659FC-136E-1247-8FC7-512C6066F2BA}" destId="{56301C39-76D2-1946-9A2E-C995CD9550EF}" srcOrd="0" destOrd="3" presId="urn:microsoft.com/office/officeart/2005/8/layout/vList2"/>
    <dgm:cxn modelId="{559058B3-F31A-344D-8867-CE749BC1FA4D}" srcId="{6EFFA5E1-F311-A840-A055-AAAEA9093C58}" destId="{55B910FB-73B3-034B-BC38-D8D9CE9885DA}" srcOrd="2" destOrd="0" parTransId="{7B7BABA1-03A9-3E48-BB12-858776F18655}" sibTransId="{78B581DC-9F9E-F44E-8F7D-1A2D650CA1AF}"/>
    <dgm:cxn modelId="{E26DDEB4-DFA0-9345-8D71-CFFAE177B969}" type="presOf" srcId="{A6719129-1753-EA4A-8FEB-1D805715E70E}" destId="{4DAE88EA-103A-1B4A-83B7-0B3BE6950420}" srcOrd="0" destOrd="0" presId="urn:microsoft.com/office/officeart/2005/8/layout/vList2"/>
    <dgm:cxn modelId="{355226DA-14D1-A443-8E55-253BD2D66BDE}" srcId="{6EFFA5E1-F311-A840-A055-AAAEA9093C58}" destId="{DBA659FC-136E-1247-8FC7-512C6066F2BA}" srcOrd="3" destOrd="0" parTransId="{34E1DE0E-C64D-AE4B-99C7-5FAA8EC7995B}" sibTransId="{5A591453-34C2-6B4D-BA26-084C032CB6D4}"/>
    <dgm:cxn modelId="{0781B1E6-7A01-C14C-BE2D-8BF0F2B25A08}" srcId="{6EFFA5E1-F311-A840-A055-AAAEA9093C58}" destId="{507EAEF0-6024-EF40-BB67-92299BA05B2B}" srcOrd="5" destOrd="0" parTransId="{DA3B21A6-F4AE-0D48-8F6E-D84D2291C524}" sibTransId="{5F392914-4774-2F43-BAEC-A515019FA92B}"/>
    <dgm:cxn modelId="{3BC8FAE6-F685-D043-81C4-1E165AC2DF97}" type="presOf" srcId="{29EFA13E-C0BF-8C4E-B081-D8CFFC48846F}" destId="{56301C39-76D2-1946-9A2E-C995CD9550EF}" srcOrd="0" destOrd="0" presId="urn:microsoft.com/office/officeart/2005/8/layout/vList2"/>
    <dgm:cxn modelId="{8126E3E8-EE0C-7B4B-9C0F-46C2F62E0B0E}" srcId="{6EFFA5E1-F311-A840-A055-AAAEA9093C58}" destId="{29EFA13E-C0BF-8C4E-B081-D8CFFC48846F}" srcOrd="0" destOrd="0" parTransId="{5AAB88A4-EED4-F346-9F82-6CBD652A2FF1}" sibTransId="{6B6B7406-2101-BC47-A43E-416B5D8D2C73}"/>
    <dgm:cxn modelId="{15B14586-B89B-AB4A-AF73-2B275324A3BC}" type="presParOf" srcId="{4DAE88EA-103A-1B4A-83B7-0B3BE6950420}" destId="{D636326C-E45A-AE48-B7E2-74F31FE8D2EB}" srcOrd="0" destOrd="0" presId="urn:microsoft.com/office/officeart/2005/8/layout/vList2"/>
    <dgm:cxn modelId="{1B208AE7-6D7D-2C4B-9794-2774F00F78DB}" type="presParOf" srcId="{4DAE88EA-103A-1B4A-83B7-0B3BE6950420}" destId="{56301C39-76D2-1946-9A2E-C995CD9550E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D4680BC-FE3A-8D4B-8488-EB4DB4C58CD1}"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ES"/>
        </a:p>
      </dgm:t>
    </dgm:pt>
    <dgm:pt modelId="{840F5578-AF19-C946-B4AD-5EE29019CC03}">
      <dgm:prSet/>
      <dgm:spPr>
        <a:solidFill>
          <a:srgbClr val="142B48"/>
        </a:solidFill>
      </dgm:spPr>
      <dgm:t>
        <a:bodyPr/>
        <a:lstStyle/>
        <a:p>
          <a:r>
            <a:rPr lang="es-ES_tradnl" dirty="0" err="1">
              <a:latin typeface="Montserrat" pitchFamily="2" charset="77"/>
            </a:rPr>
            <a:t>Bupropion</a:t>
          </a:r>
          <a:r>
            <a:rPr lang="es-ES_tradnl" dirty="0">
              <a:latin typeface="Montserrat" pitchFamily="2" charset="77"/>
            </a:rPr>
            <a:t>.</a:t>
          </a:r>
          <a:endParaRPr lang="es-CO" dirty="0">
            <a:latin typeface="Montserrat" pitchFamily="2" charset="77"/>
          </a:endParaRPr>
        </a:p>
      </dgm:t>
    </dgm:pt>
    <dgm:pt modelId="{CAB65F27-100C-E34A-9195-F77038EC38B7}" type="parTrans" cxnId="{75ADCE94-DEB0-F64B-B6E3-1444C06BEEAB}">
      <dgm:prSet/>
      <dgm:spPr/>
      <dgm:t>
        <a:bodyPr/>
        <a:lstStyle/>
        <a:p>
          <a:endParaRPr lang="es-ES">
            <a:latin typeface="Montserrat" pitchFamily="2" charset="77"/>
          </a:endParaRPr>
        </a:p>
      </dgm:t>
    </dgm:pt>
    <dgm:pt modelId="{7E474BD3-6BD1-FA41-BE63-715C38BCF045}" type="sibTrans" cxnId="{75ADCE94-DEB0-F64B-B6E3-1444C06BEEAB}">
      <dgm:prSet/>
      <dgm:spPr/>
      <dgm:t>
        <a:bodyPr/>
        <a:lstStyle/>
        <a:p>
          <a:endParaRPr lang="es-ES">
            <a:latin typeface="Montserrat" pitchFamily="2" charset="77"/>
          </a:endParaRPr>
        </a:p>
      </dgm:t>
    </dgm:pt>
    <dgm:pt modelId="{48011D77-64D5-6B4D-BF1A-E262F3177C2E}">
      <dgm:prSet/>
      <dgm:spPr>
        <a:solidFill>
          <a:srgbClr val="06AEAA"/>
        </a:solidFill>
      </dgm:spPr>
      <dgm:t>
        <a:bodyPr/>
        <a:lstStyle/>
        <a:p>
          <a:r>
            <a:rPr lang="es-ES_tradnl" dirty="0">
              <a:latin typeface="Montserrat" pitchFamily="2" charset="77"/>
            </a:rPr>
            <a:t>Antidepresivos tricíclicos (</a:t>
          </a:r>
          <a:r>
            <a:rPr lang="es-ES_tradnl" dirty="0" err="1">
              <a:latin typeface="Montserrat" pitchFamily="2" charset="77"/>
            </a:rPr>
            <a:t>imipramina</a:t>
          </a:r>
          <a:r>
            <a:rPr lang="es-ES_tradnl" dirty="0">
              <a:latin typeface="Montserrat" pitchFamily="2" charset="77"/>
            </a:rPr>
            <a:t>).</a:t>
          </a:r>
          <a:endParaRPr lang="es-CO" dirty="0">
            <a:latin typeface="Montserrat" pitchFamily="2" charset="77"/>
          </a:endParaRPr>
        </a:p>
      </dgm:t>
    </dgm:pt>
    <dgm:pt modelId="{05AF6448-DFF8-F443-846C-09FD701654D4}" type="parTrans" cxnId="{D7880638-BFD8-2E45-AB8C-9842E28D8E7B}">
      <dgm:prSet/>
      <dgm:spPr/>
      <dgm:t>
        <a:bodyPr/>
        <a:lstStyle/>
        <a:p>
          <a:endParaRPr lang="es-ES">
            <a:latin typeface="Montserrat" pitchFamily="2" charset="77"/>
          </a:endParaRPr>
        </a:p>
      </dgm:t>
    </dgm:pt>
    <dgm:pt modelId="{F3C521C1-4E8C-9143-8718-46922D99868F}" type="sibTrans" cxnId="{D7880638-BFD8-2E45-AB8C-9842E28D8E7B}">
      <dgm:prSet/>
      <dgm:spPr/>
      <dgm:t>
        <a:bodyPr/>
        <a:lstStyle/>
        <a:p>
          <a:endParaRPr lang="es-ES">
            <a:latin typeface="Montserrat" pitchFamily="2" charset="77"/>
          </a:endParaRPr>
        </a:p>
      </dgm:t>
    </dgm:pt>
    <dgm:pt modelId="{0CA3371B-7F72-534C-ABB3-F4785FB721C2}">
      <dgm:prSet/>
      <dgm:spPr>
        <a:solidFill>
          <a:srgbClr val="142B48"/>
        </a:solidFill>
      </dgm:spPr>
      <dgm:t>
        <a:bodyPr/>
        <a:lstStyle/>
        <a:p>
          <a:r>
            <a:rPr lang="es-ES_tradnl" dirty="0" err="1">
              <a:latin typeface="Montserrat" pitchFamily="2" charset="77"/>
            </a:rPr>
            <a:t>Modafinilo</a:t>
          </a:r>
          <a:r>
            <a:rPr lang="es-ES_tradnl" dirty="0">
              <a:latin typeface="Montserrat" pitchFamily="2" charset="77"/>
            </a:rPr>
            <a:t>.</a:t>
          </a:r>
          <a:endParaRPr lang="es-CO" dirty="0">
            <a:latin typeface="Montserrat" pitchFamily="2" charset="77"/>
          </a:endParaRPr>
        </a:p>
      </dgm:t>
    </dgm:pt>
    <dgm:pt modelId="{2D9069DC-1A59-2541-8274-99E911008A7B}" type="parTrans" cxnId="{A8912B88-4A4F-2144-B740-7C813DE6F96E}">
      <dgm:prSet/>
      <dgm:spPr/>
      <dgm:t>
        <a:bodyPr/>
        <a:lstStyle/>
        <a:p>
          <a:endParaRPr lang="es-ES">
            <a:latin typeface="Montserrat" pitchFamily="2" charset="77"/>
          </a:endParaRPr>
        </a:p>
      </dgm:t>
    </dgm:pt>
    <dgm:pt modelId="{4D9A31EC-2B49-464B-8AF2-D08779F57D4A}" type="sibTrans" cxnId="{A8912B88-4A4F-2144-B740-7C813DE6F96E}">
      <dgm:prSet/>
      <dgm:spPr/>
      <dgm:t>
        <a:bodyPr/>
        <a:lstStyle/>
        <a:p>
          <a:endParaRPr lang="es-ES">
            <a:latin typeface="Montserrat" pitchFamily="2" charset="77"/>
          </a:endParaRPr>
        </a:p>
      </dgm:t>
    </dgm:pt>
    <dgm:pt modelId="{481A04BC-DE26-324F-B173-511D5578C3F4}" type="pres">
      <dgm:prSet presAssocID="{FD4680BC-FE3A-8D4B-8488-EB4DB4C58CD1}" presName="linear" presStyleCnt="0">
        <dgm:presLayoutVars>
          <dgm:animLvl val="lvl"/>
          <dgm:resizeHandles val="exact"/>
        </dgm:presLayoutVars>
      </dgm:prSet>
      <dgm:spPr/>
    </dgm:pt>
    <dgm:pt modelId="{0FFABA7B-D28B-454E-81A8-F67BDCC303E5}" type="pres">
      <dgm:prSet presAssocID="{840F5578-AF19-C946-B4AD-5EE29019CC03}" presName="parentText" presStyleLbl="node1" presStyleIdx="0" presStyleCnt="3">
        <dgm:presLayoutVars>
          <dgm:chMax val="0"/>
          <dgm:bulletEnabled val="1"/>
        </dgm:presLayoutVars>
      </dgm:prSet>
      <dgm:spPr/>
    </dgm:pt>
    <dgm:pt modelId="{C8E0FDD7-5AC9-FD44-B595-AF347B79B4F0}" type="pres">
      <dgm:prSet presAssocID="{7E474BD3-6BD1-FA41-BE63-715C38BCF045}" presName="spacer" presStyleCnt="0"/>
      <dgm:spPr/>
    </dgm:pt>
    <dgm:pt modelId="{75672E2D-7B7B-544E-A277-120D93DC4027}" type="pres">
      <dgm:prSet presAssocID="{48011D77-64D5-6B4D-BF1A-E262F3177C2E}" presName="parentText" presStyleLbl="node1" presStyleIdx="1" presStyleCnt="3">
        <dgm:presLayoutVars>
          <dgm:chMax val="0"/>
          <dgm:bulletEnabled val="1"/>
        </dgm:presLayoutVars>
      </dgm:prSet>
      <dgm:spPr/>
    </dgm:pt>
    <dgm:pt modelId="{5018578B-00F9-A14D-BDB8-6246601CFA16}" type="pres">
      <dgm:prSet presAssocID="{F3C521C1-4E8C-9143-8718-46922D99868F}" presName="spacer" presStyleCnt="0"/>
      <dgm:spPr/>
    </dgm:pt>
    <dgm:pt modelId="{A3DD3FB7-45EC-6B4B-9FB9-3EC961CC9830}" type="pres">
      <dgm:prSet presAssocID="{0CA3371B-7F72-534C-ABB3-F4785FB721C2}" presName="parentText" presStyleLbl="node1" presStyleIdx="2" presStyleCnt="3">
        <dgm:presLayoutVars>
          <dgm:chMax val="0"/>
          <dgm:bulletEnabled val="1"/>
        </dgm:presLayoutVars>
      </dgm:prSet>
      <dgm:spPr/>
    </dgm:pt>
  </dgm:ptLst>
  <dgm:cxnLst>
    <dgm:cxn modelId="{D7880638-BFD8-2E45-AB8C-9842E28D8E7B}" srcId="{FD4680BC-FE3A-8D4B-8488-EB4DB4C58CD1}" destId="{48011D77-64D5-6B4D-BF1A-E262F3177C2E}" srcOrd="1" destOrd="0" parTransId="{05AF6448-DFF8-F443-846C-09FD701654D4}" sibTransId="{F3C521C1-4E8C-9143-8718-46922D99868F}"/>
    <dgm:cxn modelId="{A0AF1E4B-3442-F947-93F2-A1384997144E}" type="presOf" srcId="{FD4680BC-FE3A-8D4B-8488-EB4DB4C58CD1}" destId="{481A04BC-DE26-324F-B173-511D5578C3F4}" srcOrd="0" destOrd="0" presId="urn:microsoft.com/office/officeart/2005/8/layout/vList2"/>
    <dgm:cxn modelId="{A8912B88-4A4F-2144-B740-7C813DE6F96E}" srcId="{FD4680BC-FE3A-8D4B-8488-EB4DB4C58CD1}" destId="{0CA3371B-7F72-534C-ABB3-F4785FB721C2}" srcOrd="2" destOrd="0" parTransId="{2D9069DC-1A59-2541-8274-99E911008A7B}" sibTransId="{4D9A31EC-2B49-464B-8AF2-D08779F57D4A}"/>
    <dgm:cxn modelId="{4297DC8E-1150-3E42-9131-5214DCCBEE51}" type="presOf" srcId="{0CA3371B-7F72-534C-ABB3-F4785FB721C2}" destId="{A3DD3FB7-45EC-6B4B-9FB9-3EC961CC9830}" srcOrd="0" destOrd="0" presId="urn:microsoft.com/office/officeart/2005/8/layout/vList2"/>
    <dgm:cxn modelId="{75ADCE94-DEB0-F64B-B6E3-1444C06BEEAB}" srcId="{FD4680BC-FE3A-8D4B-8488-EB4DB4C58CD1}" destId="{840F5578-AF19-C946-B4AD-5EE29019CC03}" srcOrd="0" destOrd="0" parTransId="{CAB65F27-100C-E34A-9195-F77038EC38B7}" sibTransId="{7E474BD3-6BD1-FA41-BE63-715C38BCF045}"/>
    <dgm:cxn modelId="{DBAC82B8-1F53-D646-9C24-0F7A15C10210}" type="presOf" srcId="{840F5578-AF19-C946-B4AD-5EE29019CC03}" destId="{0FFABA7B-D28B-454E-81A8-F67BDCC303E5}" srcOrd="0" destOrd="0" presId="urn:microsoft.com/office/officeart/2005/8/layout/vList2"/>
    <dgm:cxn modelId="{F90093C4-9E6F-EA46-992C-1C86D0F8FFCF}" type="presOf" srcId="{48011D77-64D5-6B4D-BF1A-E262F3177C2E}" destId="{75672E2D-7B7B-544E-A277-120D93DC4027}" srcOrd="0" destOrd="0" presId="urn:microsoft.com/office/officeart/2005/8/layout/vList2"/>
    <dgm:cxn modelId="{DF568D87-8DC4-8644-A8AF-3420C8AD4A67}" type="presParOf" srcId="{481A04BC-DE26-324F-B173-511D5578C3F4}" destId="{0FFABA7B-D28B-454E-81A8-F67BDCC303E5}" srcOrd="0" destOrd="0" presId="urn:microsoft.com/office/officeart/2005/8/layout/vList2"/>
    <dgm:cxn modelId="{6BD9CAFB-24B8-FA45-B9B9-A757C54641BC}" type="presParOf" srcId="{481A04BC-DE26-324F-B173-511D5578C3F4}" destId="{C8E0FDD7-5AC9-FD44-B595-AF347B79B4F0}" srcOrd="1" destOrd="0" presId="urn:microsoft.com/office/officeart/2005/8/layout/vList2"/>
    <dgm:cxn modelId="{D128BEE8-E2DF-F04E-A818-C5664BD384EE}" type="presParOf" srcId="{481A04BC-DE26-324F-B173-511D5578C3F4}" destId="{75672E2D-7B7B-544E-A277-120D93DC4027}" srcOrd="2" destOrd="0" presId="urn:microsoft.com/office/officeart/2005/8/layout/vList2"/>
    <dgm:cxn modelId="{77FD03DD-C0BE-734C-A095-ABFDC03DCB8B}" type="presParOf" srcId="{481A04BC-DE26-324F-B173-511D5578C3F4}" destId="{5018578B-00F9-A14D-BDB8-6246601CFA16}" srcOrd="3" destOrd="0" presId="urn:microsoft.com/office/officeart/2005/8/layout/vList2"/>
    <dgm:cxn modelId="{02A8D85C-1805-8049-91CD-77A8CAAB2772}" type="presParOf" srcId="{481A04BC-DE26-324F-B173-511D5578C3F4}" destId="{A3DD3FB7-45EC-6B4B-9FB9-3EC961CC9830}"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5DF2319E-A1C9-DB45-8391-80DFAD661F5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s-ES"/>
        </a:p>
      </dgm:t>
    </dgm:pt>
    <dgm:pt modelId="{EEB2A045-68B4-4C4A-834A-FC4022C8F3DF}">
      <dgm:prSet/>
      <dgm:spPr>
        <a:solidFill>
          <a:srgbClr val="142B48"/>
        </a:solidFill>
      </dgm:spPr>
      <dgm:t>
        <a:bodyPr/>
        <a:lstStyle/>
        <a:p>
          <a:r>
            <a:rPr lang="es-ES_tradnl" dirty="0">
              <a:latin typeface="Montserrat" pitchFamily="2" charset="77"/>
            </a:rPr>
            <a:t>No existen guías universales para descontinuación.</a:t>
          </a:r>
          <a:endParaRPr lang="es-CO" dirty="0">
            <a:latin typeface="Montserrat" pitchFamily="2" charset="77"/>
          </a:endParaRPr>
        </a:p>
      </dgm:t>
    </dgm:pt>
    <dgm:pt modelId="{CD3C4AAE-A131-7141-8C79-90A443A1E418}" type="parTrans" cxnId="{9B4B191F-A873-724B-870D-B7EF3E628CDC}">
      <dgm:prSet/>
      <dgm:spPr/>
      <dgm:t>
        <a:bodyPr/>
        <a:lstStyle/>
        <a:p>
          <a:endParaRPr lang="es-ES">
            <a:latin typeface="Montserrat" pitchFamily="2" charset="77"/>
          </a:endParaRPr>
        </a:p>
      </dgm:t>
    </dgm:pt>
    <dgm:pt modelId="{3F6B655C-DAEA-AA4E-8A1D-1DA04BF54BA8}" type="sibTrans" cxnId="{9B4B191F-A873-724B-870D-B7EF3E628CDC}">
      <dgm:prSet/>
      <dgm:spPr/>
      <dgm:t>
        <a:bodyPr/>
        <a:lstStyle/>
        <a:p>
          <a:endParaRPr lang="es-ES">
            <a:latin typeface="Montserrat" pitchFamily="2" charset="77"/>
          </a:endParaRPr>
        </a:p>
      </dgm:t>
    </dgm:pt>
    <dgm:pt modelId="{1F3194EB-F08B-0A47-9FD0-A2BEFDE5F23B}">
      <dgm:prSet/>
      <dgm:spPr>
        <a:solidFill>
          <a:srgbClr val="06AEAA"/>
        </a:solidFill>
      </dgm:spPr>
      <dgm:t>
        <a:bodyPr/>
        <a:lstStyle/>
        <a:p>
          <a:r>
            <a:rPr lang="es-ES_tradnl" dirty="0">
              <a:latin typeface="Montserrat" pitchFamily="2" charset="77"/>
            </a:rPr>
            <a:t>Considerar disminución y terminación:</a:t>
          </a:r>
          <a:endParaRPr lang="es-CO" dirty="0">
            <a:latin typeface="Montserrat" pitchFamily="2" charset="77"/>
          </a:endParaRPr>
        </a:p>
      </dgm:t>
    </dgm:pt>
    <dgm:pt modelId="{C5FC379F-F7CC-6A45-956B-C750D0BAEDB6}" type="parTrans" cxnId="{2BFD7CE3-95D0-6C4E-8189-C9F97A6A9E9B}">
      <dgm:prSet/>
      <dgm:spPr/>
      <dgm:t>
        <a:bodyPr/>
        <a:lstStyle/>
        <a:p>
          <a:endParaRPr lang="es-ES">
            <a:latin typeface="Montserrat" pitchFamily="2" charset="77"/>
          </a:endParaRPr>
        </a:p>
      </dgm:t>
    </dgm:pt>
    <dgm:pt modelId="{E261EA82-5A4C-E541-91E4-C0B58444E9C8}" type="sibTrans" cxnId="{2BFD7CE3-95D0-6C4E-8189-C9F97A6A9E9B}">
      <dgm:prSet/>
      <dgm:spPr/>
      <dgm:t>
        <a:bodyPr/>
        <a:lstStyle/>
        <a:p>
          <a:endParaRPr lang="es-ES">
            <a:latin typeface="Montserrat" pitchFamily="2" charset="77"/>
          </a:endParaRPr>
        </a:p>
      </dgm:t>
    </dgm:pt>
    <dgm:pt modelId="{3A0748BF-94FB-C14D-9AAA-A5DF0A01334C}">
      <dgm:prSet/>
      <dgm:spPr/>
      <dgm:t>
        <a:bodyPr/>
        <a:lstStyle/>
        <a:p>
          <a:pPr>
            <a:buClr>
              <a:srgbClr val="142B48"/>
            </a:buClr>
          </a:pPr>
          <a:r>
            <a:rPr lang="es-ES_tradnl" dirty="0">
              <a:solidFill>
                <a:srgbClr val="142B48"/>
              </a:solidFill>
              <a:latin typeface="Montserrat" pitchFamily="2" charset="77"/>
            </a:rPr>
            <a:t>Si TDAH ya no causa interferencia funcional.</a:t>
          </a:r>
          <a:endParaRPr lang="es-CO" dirty="0">
            <a:solidFill>
              <a:srgbClr val="142B48"/>
            </a:solidFill>
            <a:latin typeface="Montserrat" pitchFamily="2" charset="77"/>
          </a:endParaRPr>
        </a:p>
      </dgm:t>
    </dgm:pt>
    <dgm:pt modelId="{5173C7C8-D4C1-6F41-87AB-0A44B03574C6}" type="parTrans" cxnId="{C74236CF-DF26-1441-8D78-782200C605F3}">
      <dgm:prSet/>
      <dgm:spPr/>
      <dgm:t>
        <a:bodyPr/>
        <a:lstStyle/>
        <a:p>
          <a:endParaRPr lang="es-ES">
            <a:latin typeface="Montserrat" pitchFamily="2" charset="77"/>
          </a:endParaRPr>
        </a:p>
      </dgm:t>
    </dgm:pt>
    <dgm:pt modelId="{827F23B5-BAD5-7E4A-ABC9-FAA92DA04501}" type="sibTrans" cxnId="{C74236CF-DF26-1441-8D78-782200C605F3}">
      <dgm:prSet/>
      <dgm:spPr/>
      <dgm:t>
        <a:bodyPr/>
        <a:lstStyle/>
        <a:p>
          <a:endParaRPr lang="es-ES">
            <a:latin typeface="Montserrat" pitchFamily="2" charset="77"/>
          </a:endParaRPr>
        </a:p>
      </dgm:t>
    </dgm:pt>
    <dgm:pt modelId="{025C7059-5715-3E49-95FD-DDA010D299FA}">
      <dgm:prSet/>
      <dgm:spPr>
        <a:solidFill>
          <a:srgbClr val="142B48"/>
        </a:solidFill>
      </dgm:spPr>
      <dgm:t>
        <a:bodyPr/>
        <a:lstStyle/>
        <a:p>
          <a:r>
            <a:rPr lang="es-ES_tradnl" dirty="0">
              <a:latin typeface="Montserrat" pitchFamily="2" charset="77"/>
            </a:rPr>
            <a:t>Anualmente se considera esta posibilidad con paciente y familia:</a:t>
          </a:r>
          <a:endParaRPr lang="es-CO" dirty="0">
            <a:latin typeface="Montserrat" pitchFamily="2" charset="77"/>
          </a:endParaRPr>
        </a:p>
      </dgm:t>
    </dgm:pt>
    <dgm:pt modelId="{749D30F0-8A26-3B46-9462-DDE84F81234A}" type="parTrans" cxnId="{D7A68E48-47D3-A542-8DEC-57187E23A2E2}">
      <dgm:prSet/>
      <dgm:spPr/>
      <dgm:t>
        <a:bodyPr/>
        <a:lstStyle/>
        <a:p>
          <a:endParaRPr lang="es-ES">
            <a:latin typeface="Montserrat" pitchFamily="2" charset="77"/>
          </a:endParaRPr>
        </a:p>
      </dgm:t>
    </dgm:pt>
    <dgm:pt modelId="{E2E1DD7D-D98E-2C41-95D8-51963E7DD92B}" type="sibTrans" cxnId="{D7A68E48-47D3-A542-8DEC-57187E23A2E2}">
      <dgm:prSet/>
      <dgm:spPr/>
      <dgm:t>
        <a:bodyPr/>
        <a:lstStyle/>
        <a:p>
          <a:endParaRPr lang="es-ES">
            <a:latin typeface="Montserrat" pitchFamily="2" charset="77"/>
          </a:endParaRPr>
        </a:p>
      </dgm:t>
    </dgm:pt>
    <dgm:pt modelId="{1AC7E6CC-4C01-7343-B9ED-43654336B767}">
      <dgm:prSet/>
      <dgm:spPr/>
      <dgm:t>
        <a:bodyPr/>
        <a:lstStyle/>
        <a:p>
          <a:pPr algn="just">
            <a:buClr>
              <a:srgbClr val="142B48"/>
            </a:buClr>
            <a:buFont typeface="Arial" panose="020B0604020202020204" pitchFamily="34" charset="0"/>
            <a:buChar char="•"/>
          </a:pPr>
          <a:r>
            <a:rPr lang="es-ES_tradnl" dirty="0">
              <a:solidFill>
                <a:srgbClr val="142B48"/>
              </a:solidFill>
              <a:latin typeface="Montserrat" pitchFamily="2" charset="77"/>
            </a:rPr>
            <a:t>Analizar también </a:t>
          </a:r>
          <a:r>
            <a:rPr lang="es-ES_tradnl" dirty="0">
              <a:solidFill>
                <a:srgbClr val="142B48"/>
              </a:solidFill>
              <a:latin typeface="Montserrat" pitchFamily="2" charset="77"/>
              <a:sym typeface="Wingdings" pitchFamily="2" charset="2"/>
            </a:rPr>
            <a:t></a:t>
          </a:r>
          <a:r>
            <a:rPr lang="es-ES_tradnl" dirty="0">
              <a:solidFill>
                <a:srgbClr val="142B48"/>
              </a:solidFill>
              <a:latin typeface="Montserrat" pitchFamily="2" charset="77"/>
            </a:rPr>
            <a:t> curso de la enfermedad, impacto, funcionamiento global, estabilidad familiar, rendimiento académico, etc.</a:t>
          </a:r>
          <a:endParaRPr lang="es-CO" dirty="0">
            <a:solidFill>
              <a:srgbClr val="142B48"/>
            </a:solidFill>
            <a:latin typeface="Montserrat" pitchFamily="2" charset="77"/>
          </a:endParaRPr>
        </a:p>
      </dgm:t>
    </dgm:pt>
    <dgm:pt modelId="{D48FCC69-8B97-3646-9F02-DB81721A27F1}" type="parTrans" cxnId="{18DB055C-6B29-8140-990C-A636A6663C17}">
      <dgm:prSet/>
      <dgm:spPr/>
      <dgm:t>
        <a:bodyPr/>
        <a:lstStyle/>
        <a:p>
          <a:endParaRPr lang="es-ES">
            <a:latin typeface="Montserrat" pitchFamily="2" charset="77"/>
          </a:endParaRPr>
        </a:p>
      </dgm:t>
    </dgm:pt>
    <dgm:pt modelId="{8CEC9C70-0CD8-154C-973F-CB8B42D93E30}" type="sibTrans" cxnId="{18DB055C-6B29-8140-990C-A636A6663C17}">
      <dgm:prSet/>
      <dgm:spPr/>
      <dgm:t>
        <a:bodyPr/>
        <a:lstStyle/>
        <a:p>
          <a:endParaRPr lang="es-ES">
            <a:latin typeface="Montserrat" pitchFamily="2" charset="77"/>
          </a:endParaRPr>
        </a:p>
      </dgm:t>
    </dgm:pt>
    <dgm:pt modelId="{3D6FAE21-A2B7-9A44-B70A-791CA06C00D2}" type="pres">
      <dgm:prSet presAssocID="{5DF2319E-A1C9-DB45-8391-80DFAD661F52}" presName="linear" presStyleCnt="0">
        <dgm:presLayoutVars>
          <dgm:animLvl val="lvl"/>
          <dgm:resizeHandles val="exact"/>
        </dgm:presLayoutVars>
      </dgm:prSet>
      <dgm:spPr/>
    </dgm:pt>
    <dgm:pt modelId="{21520C47-6DCD-F14E-8F59-95F2F99B6773}" type="pres">
      <dgm:prSet presAssocID="{EEB2A045-68B4-4C4A-834A-FC4022C8F3DF}" presName="parentText" presStyleLbl="node1" presStyleIdx="0" presStyleCnt="3">
        <dgm:presLayoutVars>
          <dgm:chMax val="0"/>
          <dgm:bulletEnabled val="1"/>
        </dgm:presLayoutVars>
      </dgm:prSet>
      <dgm:spPr/>
    </dgm:pt>
    <dgm:pt modelId="{E2654AE2-8FC6-E547-BA7D-B68E9708139A}" type="pres">
      <dgm:prSet presAssocID="{3F6B655C-DAEA-AA4E-8A1D-1DA04BF54BA8}" presName="spacer" presStyleCnt="0"/>
      <dgm:spPr/>
    </dgm:pt>
    <dgm:pt modelId="{39A5B339-24DC-E24F-B2EC-61379CC4DFA5}" type="pres">
      <dgm:prSet presAssocID="{1F3194EB-F08B-0A47-9FD0-A2BEFDE5F23B}" presName="parentText" presStyleLbl="node1" presStyleIdx="1" presStyleCnt="3">
        <dgm:presLayoutVars>
          <dgm:chMax val="0"/>
          <dgm:bulletEnabled val="1"/>
        </dgm:presLayoutVars>
      </dgm:prSet>
      <dgm:spPr/>
    </dgm:pt>
    <dgm:pt modelId="{8084D918-2823-674C-AFD7-22DD9CD443F3}" type="pres">
      <dgm:prSet presAssocID="{1F3194EB-F08B-0A47-9FD0-A2BEFDE5F23B}" presName="childText" presStyleLbl="revTx" presStyleIdx="0" presStyleCnt="2">
        <dgm:presLayoutVars>
          <dgm:bulletEnabled val="1"/>
        </dgm:presLayoutVars>
      </dgm:prSet>
      <dgm:spPr/>
    </dgm:pt>
    <dgm:pt modelId="{7ECB0C9B-FEED-734D-A829-24FC70AC9C13}" type="pres">
      <dgm:prSet presAssocID="{025C7059-5715-3E49-95FD-DDA010D299FA}" presName="parentText" presStyleLbl="node1" presStyleIdx="2" presStyleCnt="3">
        <dgm:presLayoutVars>
          <dgm:chMax val="0"/>
          <dgm:bulletEnabled val="1"/>
        </dgm:presLayoutVars>
      </dgm:prSet>
      <dgm:spPr/>
    </dgm:pt>
    <dgm:pt modelId="{5D14D380-6552-6148-8DC2-BB3E8DBF264D}" type="pres">
      <dgm:prSet presAssocID="{025C7059-5715-3E49-95FD-DDA010D299FA}" presName="childText" presStyleLbl="revTx" presStyleIdx="1" presStyleCnt="2">
        <dgm:presLayoutVars>
          <dgm:bulletEnabled val="1"/>
        </dgm:presLayoutVars>
      </dgm:prSet>
      <dgm:spPr/>
    </dgm:pt>
  </dgm:ptLst>
  <dgm:cxnLst>
    <dgm:cxn modelId="{5E07E209-2BDB-6A4D-A99C-9FC9CF30EC4D}" type="presOf" srcId="{1AC7E6CC-4C01-7343-B9ED-43654336B767}" destId="{5D14D380-6552-6148-8DC2-BB3E8DBF264D}" srcOrd="0" destOrd="0" presId="urn:microsoft.com/office/officeart/2005/8/layout/vList2"/>
    <dgm:cxn modelId="{C1C9530C-9AD2-3A4F-9E1D-C526969AF339}" type="presOf" srcId="{EEB2A045-68B4-4C4A-834A-FC4022C8F3DF}" destId="{21520C47-6DCD-F14E-8F59-95F2F99B6773}" srcOrd="0" destOrd="0" presId="urn:microsoft.com/office/officeart/2005/8/layout/vList2"/>
    <dgm:cxn modelId="{9B4B191F-A873-724B-870D-B7EF3E628CDC}" srcId="{5DF2319E-A1C9-DB45-8391-80DFAD661F52}" destId="{EEB2A045-68B4-4C4A-834A-FC4022C8F3DF}" srcOrd="0" destOrd="0" parTransId="{CD3C4AAE-A131-7141-8C79-90A443A1E418}" sibTransId="{3F6B655C-DAEA-AA4E-8A1D-1DA04BF54BA8}"/>
    <dgm:cxn modelId="{B474022E-F5CB-6B4F-9221-ECCCFE507850}" type="presOf" srcId="{025C7059-5715-3E49-95FD-DDA010D299FA}" destId="{7ECB0C9B-FEED-734D-A829-24FC70AC9C13}" srcOrd="0" destOrd="0" presId="urn:microsoft.com/office/officeart/2005/8/layout/vList2"/>
    <dgm:cxn modelId="{18DB055C-6B29-8140-990C-A636A6663C17}" srcId="{025C7059-5715-3E49-95FD-DDA010D299FA}" destId="{1AC7E6CC-4C01-7343-B9ED-43654336B767}" srcOrd="0" destOrd="0" parTransId="{D48FCC69-8B97-3646-9F02-DB81721A27F1}" sibTransId="{8CEC9C70-0CD8-154C-973F-CB8B42D93E30}"/>
    <dgm:cxn modelId="{D7A68E48-47D3-A542-8DEC-57187E23A2E2}" srcId="{5DF2319E-A1C9-DB45-8391-80DFAD661F52}" destId="{025C7059-5715-3E49-95FD-DDA010D299FA}" srcOrd="2" destOrd="0" parTransId="{749D30F0-8A26-3B46-9462-DDE84F81234A}" sibTransId="{E2E1DD7D-D98E-2C41-95D8-51963E7DD92B}"/>
    <dgm:cxn modelId="{F3A32B6F-150F-5B42-9A6A-3D3758E0BE1A}" type="presOf" srcId="{3A0748BF-94FB-C14D-9AAA-A5DF0A01334C}" destId="{8084D918-2823-674C-AFD7-22DD9CD443F3}" srcOrd="0" destOrd="0" presId="urn:microsoft.com/office/officeart/2005/8/layout/vList2"/>
    <dgm:cxn modelId="{AFFA6791-1EA9-4C45-A500-B15468F9BE9C}" type="presOf" srcId="{1F3194EB-F08B-0A47-9FD0-A2BEFDE5F23B}" destId="{39A5B339-24DC-E24F-B2EC-61379CC4DFA5}" srcOrd="0" destOrd="0" presId="urn:microsoft.com/office/officeart/2005/8/layout/vList2"/>
    <dgm:cxn modelId="{914D179D-EAC0-0341-BDF5-9537E0C0E7B0}" type="presOf" srcId="{5DF2319E-A1C9-DB45-8391-80DFAD661F52}" destId="{3D6FAE21-A2B7-9A44-B70A-791CA06C00D2}" srcOrd="0" destOrd="0" presId="urn:microsoft.com/office/officeart/2005/8/layout/vList2"/>
    <dgm:cxn modelId="{C74236CF-DF26-1441-8D78-782200C605F3}" srcId="{1F3194EB-F08B-0A47-9FD0-A2BEFDE5F23B}" destId="{3A0748BF-94FB-C14D-9AAA-A5DF0A01334C}" srcOrd="0" destOrd="0" parTransId="{5173C7C8-D4C1-6F41-87AB-0A44B03574C6}" sibTransId="{827F23B5-BAD5-7E4A-ABC9-FAA92DA04501}"/>
    <dgm:cxn modelId="{2BFD7CE3-95D0-6C4E-8189-C9F97A6A9E9B}" srcId="{5DF2319E-A1C9-DB45-8391-80DFAD661F52}" destId="{1F3194EB-F08B-0A47-9FD0-A2BEFDE5F23B}" srcOrd="1" destOrd="0" parTransId="{C5FC379F-F7CC-6A45-956B-C750D0BAEDB6}" sibTransId="{E261EA82-5A4C-E541-91E4-C0B58444E9C8}"/>
    <dgm:cxn modelId="{489EC229-6E38-F842-84F2-D5CC9A77BFB3}" type="presParOf" srcId="{3D6FAE21-A2B7-9A44-B70A-791CA06C00D2}" destId="{21520C47-6DCD-F14E-8F59-95F2F99B6773}" srcOrd="0" destOrd="0" presId="urn:microsoft.com/office/officeart/2005/8/layout/vList2"/>
    <dgm:cxn modelId="{3AEE1C62-2467-BF4F-9966-35E96DCA7C5A}" type="presParOf" srcId="{3D6FAE21-A2B7-9A44-B70A-791CA06C00D2}" destId="{E2654AE2-8FC6-E547-BA7D-B68E9708139A}" srcOrd="1" destOrd="0" presId="urn:microsoft.com/office/officeart/2005/8/layout/vList2"/>
    <dgm:cxn modelId="{70C593B9-A727-7C4B-80D8-60AFC62D2676}" type="presParOf" srcId="{3D6FAE21-A2B7-9A44-B70A-791CA06C00D2}" destId="{39A5B339-24DC-E24F-B2EC-61379CC4DFA5}" srcOrd="2" destOrd="0" presId="urn:microsoft.com/office/officeart/2005/8/layout/vList2"/>
    <dgm:cxn modelId="{E829EF98-5C93-764B-9C2F-96665E313D8C}" type="presParOf" srcId="{3D6FAE21-A2B7-9A44-B70A-791CA06C00D2}" destId="{8084D918-2823-674C-AFD7-22DD9CD443F3}" srcOrd="3" destOrd="0" presId="urn:microsoft.com/office/officeart/2005/8/layout/vList2"/>
    <dgm:cxn modelId="{601518DA-A8F0-8B44-B735-6EE88B74434A}" type="presParOf" srcId="{3D6FAE21-A2B7-9A44-B70A-791CA06C00D2}" destId="{7ECB0C9B-FEED-734D-A829-24FC70AC9C13}" srcOrd="4" destOrd="0" presId="urn:microsoft.com/office/officeart/2005/8/layout/vList2"/>
    <dgm:cxn modelId="{5A18AAD5-88BF-2041-BAA4-0CFC0453F936}" type="presParOf" srcId="{3D6FAE21-A2B7-9A44-B70A-791CA06C00D2}" destId="{5D14D380-6552-6148-8DC2-BB3E8DBF264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97C41066-3294-DD4B-AFC5-55E1CAC087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ES"/>
        </a:p>
      </dgm:t>
    </dgm:pt>
    <dgm:pt modelId="{20CC4752-1441-C144-8132-CF5BF129CCDE}">
      <dgm:prSet custT="1"/>
      <dgm:spPr>
        <a:solidFill>
          <a:srgbClr val="142B48"/>
        </a:solidFill>
      </dgm:spPr>
      <dgm:t>
        <a:bodyPr/>
        <a:lstStyle/>
        <a:p>
          <a:r>
            <a:rPr lang="es-ES_tradnl" sz="2800" b="1" dirty="0">
              <a:latin typeface="Montserrat" pitchFamily="2" charset="77"/>
            </a:rPr>
            <a:t>Factores de mal pronóstico</a:t>
          </a:r>
          <a:endParaRPr lang="es-CO" sz="2800" b="1" dirty="0">
            <a:latin typeface="Montserrat" pitchFamily="2" charset="77"/>
          </a:endParaRPr>
        </a:p>
      </dgm:t>
    </dgm:pt>
    <dgm:pt modelId="{0C809CED-750F-3E47-A75D-9B20F7C9D1ED}" type="parTrans" cxnId="{2D8CD8A4-E99E-D14D-8A79-7703D8815C75}">
      <dgm:prSet/>
      <dgm:spPr/>
      <dgm:t>
        <a:bodyPr/>
        <a:lstStyle/>
        <a:p>
          <a:endParaRPr lang="es-ES">
            <a:latin typeface="Montserrat" pitchFamily="2" charset="77"/>
          </a:endParaRPr>
        </a:p>
      </dgm:t>
    </dgm:pt>
    <dgm:pt modelId="{67CB01BA-8EF2-9E42-9837-18F296DF5FFC}" type="sibTrans" cxnId="{2D8CD8A4-E99E-D14D-8A79-7703D8815C75}">
      <dgm:prSet/>
      <dgm:spPr/>
      <dgm:t>
        <a:bodyPr/>
        <a:lstStyle/>
        <a:p>
          <a:endParaRPr lang="es-ES">
            <a:latin typeface="Montserrat" pitchFamily="2" charset="77"/>
          </a:endParaRPr>
        </a:p>
      </dgm:t>
    </dgm:pt>
    <dgm:pt modelId="{E28DFE7A-C8C4-DE4F-806A-560AA25C8360}">
      <dgm:prSet custT="1"/>
      <dgm:spPr>
        <a:noFill/>
        <a:ln>
          <a:solidFill>
            <a:srgbClr val="142B48">
              <a:alpha val="90000"/>
            </a:srgbClr>
          </a:solidFill>
        </a:ln>
      </dgm:spPr>
      <dgm:t>
        <a:bodyPr/>
        <a:lstStyle/>
        <a:p>
          <a:pPr algn="just">
            <a:lnSpc>
              <a:spcPct val="100000"/>
            </a:lnSpc>
          </a:pPr>
          <a:r>
            <a:rPr lang="es-ES_tradnl" sz="2000" dirty="0">
              <a:latin typeface="Montserrat" pitchFamily="2" charset="77"/>
            </a:rPr>
            <a:t>Bajo coeficiente intelectual.</a:t>
          </a:r>
          <a:endParaRPr lang="es-CO" sz="2000" dirty="0">
            <a:latin typeface="Montserrat" pitchFamily="2" charset="77"/>
          </a:endParaRPr>
        </a:p>
      </dgm:t>
    </dgm:pt>
    <dgm:pt modelId="{F6AF4ECB-27D2-3845-A199-460D55AC4973}" type="parTrans" cxnId="{FC01FA89-E2EC-824B-81C5-1DB2FF879E04}">
      <dgm:prSet/>
      <dgm:spPr/>
      <dgm:t>
        <a:bodyPr/>
        <a:lstStyle/>
        <a:p>
          <a:endParaRPr lang="es-ES">
            <a:latin typeface="Montserrat" pitchFamily="2" charset="77"/>
          </a:endParaRPr>
        </a:p>
      </dgm:t>
    </dgm:pt>
    <dgm:pt modelId="{B2D7B03A-21F2-844C-A6CD-4006A2558475}" type="sibTrans" cxnId="{FC01FA89-E2EC-824B-81C5-1DB2FF879E04}">
      <dgm:prSet/>
      <dgm:spPr/>
      <dgm:t>
        <a:bodyPr/>
        <a:lstStyle/>
        <a:p>
          <a:endParaRPr lang="es-ES">
            <a:latin typeface="Montserrat" pitchFamily="2" charset="77"/>
          </a:endParaRPr>
        </a:p>
      </dgm:t>
    </dgm:pt>
    <dgm:pt modelId="{6B4A18D1-D0B2-5740-99F5-987402952A49}">
      <dgm:prSet custT="1"/>
      <dgm:spPr>
        <a:noFill/>
        <a:ln>
          <a:solidFill>
            <a:srgbClr val="142B48">
              <a:alpha val="90000"/>
            </a:srgbClr>
          </a:solidFill>
        </a:ln>
      </dgm:spPr>
      <dgm:t>
        <a:bodyPr/>
        <a:lstStyle/>
        <a:p>
          <a:pPr algn="just">
            <a:lnSpc>
              <a:spcPct val="100000"/>
            </a:lnSpc>
          </a:pPr>
          <a:r>
            <a:rPr lang="es-ES_tradnl" sz="2000" dirty="0">
              <a:latin typeface="Montserrat" pitchFamily="2" charset="77"/>
            </a:rPr>
            <a:t>Comorbilidad con TUS.</a:t>
          </a:r>
          <a:endParaRPr lang="es-CO" sz="2000" dirty="0">
            <a:latin typeface="Montserrat" pitchFamily="2" charset="77"/>
          </a:endParaRPr>
        </a:p>
      </dgm:t>
    </dgm:pt>
    <dgm:pt modelId="{87B8CE5B-2526-894F-AECC-EDBDA3DF0F4F}" type="parTrans" cxnId="{89AE7DCD-5F28-8A48-9B56-B54F00911209}">
      <dgm:prSet/>
      <dgm:spPr/>
      <dgm:t>
        <a:bodyPr/>
        <a:lstStyle/>
        <a:p>
          <a:endParaRPr lang="es-ES">
            <a:latin typeface="Montserrat" pitchFamily="2" charset="77"/>
          </a:endParaRPr>
        </a:p>
      </dgm:t>
    </dgm:pt>
    <dgm:pt modelId="{B0B6E1A9-17C2-B543-9E31-627B4A741B54}" type="sibTrans" cxnId="{89AE7DCD-5F28-8A48-9B56-B54F00911209}">
      <dgm:prSet/>
      <dgm:spPr/>
      <dgm:t>
        <a:bodyPr/>
        <a:lstStyle/>
        <a:p>
          <a:endParaRPr lang="es-ES">
            <a:latin typeface="Montserrat" pitchFamily="2" charset="77"/>
          </a:endParaRPr>
        </a:p>
      </dgm:t>
    </dgm:pt>
    <dgm:pt modelId="{A3C0FB19-CB92-F446-BADB-B75E8DAE092E}">
      <dgm:prSet custT="1"/>
      <dgm:spPr>
        <a:noFill/>
        <a:ln>
          <a:solidFill>
            <a:srgbClr val="142B48">
              <a:alpha val="90000"/>
            </a:srgbClr>
          </a:solidFill>
        </a:ln>
      </dgm:spPr>
      <dgm:t>
        <a:bodyPr/>
        <a:lstStyle/>
        <a:p>
          <a:pPr algn="just">
            <a:lnSpc>
              <a:spcPct val="100000"/>
            </a:lnSpc>
          </a:pPr>
          <a:r>
            <a:rPr lang="es-ES_tradnl" sz="2000" dirty="0">
              <a:latin typeface="Montserrat" pitchFamily="2" charset="77"/>
            </a:rPr>
            <a:t>Trastorno de la conducta.</a:t>
          </a:r>
          <a:endParaRPr lang="es-CO" sz="2000" dirty="0">
            <a:latin typeface="Montserrat" pitchFamily="2" charset="77"/>
          </a:endParaRPr>
        </a:p>
      </dgm:t>
    </dgm:pt>
    <dgm:pt modelId="{38EA9B27-3183-BF41-8FDF-E8E282E41C12}" type="parTrans" cxnId="{4C5B64FA-A340-4346-9AE9-7595730917C3}">
      <dgm:prSet/>
      <dgm:spPr/>
      <dgm:t>
        <a:bodyPr/>
        <a:lstStyle/>
        <a:p>
          <a:endParaRPr lang="es-ES">
            <a:latin typeface="Montserrat" pitchFamily="2" charset="77"/>
          </a:endParaRPr>
        </a:p>
      </dgm:t>
    </dgm:pt>
    <dgm:pt modelId="{30670446-2FE3-4C4A-8727-68F05A726930}" type="sibTrans" cxnId="{4C5B64FA-A340-4346-9AE9-7595730917C3}">
      <dgm:prSet/>
      <dgm:spPr/>
      <dgm:t>
        <a:bodyPr/>
        <a:lstStyle/>
        <a:p>
          <a:endParaRPr lang="es-ES">
            <a:latin typeface="Montserrat" pitchFamily="2" charset="77"/>
          </a:endParaRPr>
        </a:p>
      </dgm:t>
    </dgm:pt>
    <dgm:pt modelId="{0E69249E-4453-5F48-A7E9-D01BB8C326A3}">
      <dgm:prSet custT="1"/>
      <dgm:spPr>
        <a:noFill/>
        <a:ln>
          <a:solidFill>
            <a:srgbClr val="142B48">
              <a:alpha val="90000"/>
            </a:srgbClr>
          </a:solidFill>
        </a:ln>
      </dgm:spPr>
      <dgm:t>
        <a:bodyPr/>
        <a:lstStyle/>
        <a:p>
          <a:pPr algn="just">
            <a:lnSpc>
              <a:spcPct val="100000"/>
            </a:lnSpc>
          </a:pPr>
          <a:r>
            <a:rPr lang="es-ES_tradnl" sz="2000" dirty="0">
              <a:latin typeface="Montserrat" pitchFamily="2" charset="77"/>
            </a:rPr>
            <a:t>Psicopatología en padres.</a:t>
          </a:r>
          <a:endParaRPr lang="es-CO" sz="2000" dirty="0">
            <a:latin typeface="Montserrat" pitchFamily="2" charset="77"/>
          </a:endParaRPr>
        </a:p>
      </dgm:t>
    </dgm:pt>
    <dgm:pt modelId="{2FC2CBF3-75E9-D14B-A5D7-0D4EDA522F19}" type="parTrans" cxnId="{4DDBAC9A-92E0-B746-A147-7B7CED16691F}">
      <dgm:prSet/>
      <dgm:spPr/>
      <dgm:t>
        <a:bodyPr/>
        <a:lstStyle/>
        <a:p>
          <a:endParaRPr lang="es-ES">
            <a:latin typeface="Montserrat" pitchFamily="2" charset="77"/>
          </a:endParaRPr>
        </a:p>
      </dgm:t>
    </dgm:pt>
    <dgm:pt modelId="{7C614E6F-CC87-184D-A9F3-C3FDD1DE9289}" type="sibTrans" cxnId="{4DDBAC9A-92E0-B746-A147-7B7CED16691F}">
      <dgm:prSet/>
      <dgm:spPr/>
      <dgm:t>
        <a:bodyPr/>
        <a:lstStyle/>
        <a:p>
          <a:endParaRPr lang="es-ES">
            <a:latin typeface="Montserrat" pitchFamily="2" charset="77"/>
          </a:endParaRPr>
        </a:p>
      </dgm:t>
    </dgm:pt>
    <dgm:pt modelId="{8CB046D9-4067-3342-9006-6FB146681BA5}">
      <dgm:prSet custT="1"/>
      <dgm:spPr>
        <a:noFill/>
        <a:ln>
          <a:solidFill>
            <a:srgbClr val="142B48">
              <a:alpha val="90000"/>
            </a:srgbClr>
          </a:solidFill>
        </a:ln>
      </dgm:spPr>
      <dgm:t>
        <a:bodyPr/>
        <a:lstStyle/>
        <a:p>
          <a:pPr algn="just">
            <a:lnSpc>
              <a:spcPct val="100000"/>
            </a:lnSpc>
          </a:pPr>
          <a:r>
            <a:rPr lang="es-ES_tradnl" sz="2000" dirty="0">
              <a:latin typeface="Montserrat" pitchFamily="2" charset="77"/>
            </a:rPr>
            <a:t>Bajo nivel socioeconómico.</a:t>
          </a:r>
          <a:endParaRPr lang="es-CO" sz="2000" dirty="0">
            <a:latin typeface="Montserrat" pitchFamily="2" charset="77"/>
          </a:endParaRPr>
        </a:p>
      </dgm:t>
    </dgm:pt>
    <dgm:pt modelId="{9094753B-BD43-9443-8513-609486A8D6B8}" type="parTrans" cxnId="{28626372-A8A7-9E44-83FD-E6BC87F1DF36}">
      <dgm:prSet/>
      <dgm:spPr/>
      <dgm:t>
        <a:bodyPr/>
        <a:lstStyle/>
        <a:p>
          <a:endParaRPr lang="es-ES">
            <a:latin typeface="Montserrat" pitchFamily="2" charset="77"/>
          </a:endParaRPr>
        </a:p>
      </dgm:t>
    </dgm:pt>
    <dgm:pt modelId="{41E32718-6B1D-4843-9D93-5C8D60701DB0}" type="sibTrans" cxnId="{28626372-A8A7-9E44-83FD-E6BC87F1DF36}">
      <dgm:prSet/>
      <dgm:spPr/>
      <dgm:t>
        <a:bodyPr/>
        <a:lstStyle/>
        <a:p>
          <a:endParaRPr lang="es-ES">
            <a:latin typeface="Montserrat" pitchFamily="2" charset="77"/>
          </a:endParaRPr>
        </a:p>
      </dgm:t>
    </dgm:pt>
    <dgm:pt modelId="{6D902403-02A5-9C43-9C01-33C55EB2B748}">
      <dgm:prSet custT="1"/>
      <dgm:spPr>
        <a:noFill/>
        <a:ln>
          <a:solidFill>
            <a:srgbClr val="142B48">
              <a:alpha val="90000"/>
            </a:srgbClr>
          </a:solidFill>
        </a:ln>
      </dgm:spPr>
      <dgm:t>
        <a:bodyPr/>
        <a:lstStyle/>
        <a:p>
          <a:pPr algn="just">
            <a:lnSpc>
              <a:spcPct val="100000"/>
            </a:lnSpc>
          </a:pPr>
          <a:r>
            <a:rPr lang="es-ES_tradnl" sz="2000" dirty="0">
              <a:latin typeface="Montserrat" pitchFamily="2" charset="77"/>
            </a:rPr>
            <a:t>Bajo nivel escolar.</a:t>
          </a:r>
          <a:endParaRPr lang="es-CO" sz="2000" dirty="0">
            <a:latin typeface="Montserrat" pitchFamily="2" charset="77"/>
          </a:endParaRPr>
        </a:p>
      </dgm:t>
    </dgm:pt>
    <dgm:pt modelId="{3A8D5970-DDC9-9547-9564-987DB447401D}" type="parTrans" cxnId="{54BFCDA2-F660-1F4A-9FBA-94C5C5E406B5}">
      <dgm:prSet/>
      <dgm:spPr/>
      <dgm:t>
        <a:bodyPr/>
        <a:lstStyle/>
        <a:p>
          <a:endParaRPr lang="es-ES">
            <a:latin typeface="Montserrat" pitchFamily="2" charset="77"/>
          </a:endParaRPr>
        </a:p>
      </dgm:t>
    </dgm:pt>
    <dgm:pt modelId="{369142F7-290C-5B41-BC3E-C771679E1B76}" type="sibTrans" cxnId="{54BFCDA2-F660-1F4A-9FBA-94C5C5E406B5}">
      <dgm:prSet/>
      <dgm:spPr/>
      <dgm:t>
        <a:bodyPr/>
        <a:lstStyle/>
        <a:p>
          <a:endParaRPr lang="es-ES">
            <a:latin typeface="Montserrat" pitchFamily="2" charset="77"/>
          </a:endParaRPr>
        </a:p>
      </dgm:t>
    </dgm:pt>
    <dgm:pt modelId="{4EEA2314-A3BB-CB4F-8FA6-C12C1EDF895A}" type="pres">
      <dgm:prSet presAssocID="{97C41066-3294-DD4B-AFC5-55E1CAC087DB}" presName="Name0" presStyleCnt="0">
        <dgm:presLayoutVars>
          <dgm:dir/>
          <dgm:animLvl val="lvl"/>
          <dgm:resizeHandles val="exact"/>
        </dgm:presLayoutVars>
      </dgm:prSet>
      <dgm:spPr/>
    </dgm:pt>
    <dgm:pt modelId="{0B83B4FF-A9AA-404C-920E-E9EC841E1F3A}" type="pres">
      <dgm:prSet presAssocID="{20CC4752-1441-C144-8132-CF5BF129CCDE}" presName="composite" presStyleCnt="0"/>
      <dgm:spPr/>
    </dgm:pt>
    <dgm:pt modelId="{6A97F35C-A9A4-954D-B446-DBEB476CE5CC}" type="pres">
      <dgm:prSet presAssocID="{20CC4752-1441-C144-8132-CF5BF129CCDE}" presName="parTx" presStyleLbl="alignNode1" presStyleIdx="0" presStyleCnt="1" custLinFactNeighborY="-35573">
        <dgm:presLayoutVars>
          <dgm:chMax val="0"/>
          <dgm:chPref val="0"/>
          <dgm:bulletEnabled val="1"/>
        </dgm:presLayoutVars>
      </dgm:prSet>
      <dgm:spPr/>
    </dgm:pt>
    <dgm:pt modelId="{4BA72E62-202C-0F40-98F0-D2E09F1AC344}" type="pres">
      <dgm:prSet presAssocID="{20CC4752-1441-C144-8132-CF5BF129CCDE}" presName="desTx" presStyleLbl="alignAccFollowNode1" presStyleIdx="0" presStyleCnt="1" custScaleY="100000" custLinFactNeighborY="-631">
        <dgm:presLayoutVars>
          <dgm:bulletEnabled val="1"/>
        </dgm:presLayoutVars>
      </dgm:prSet>
      <dgm:spPr/>
    </dgm:pt>
  </dgm:ptLst>
  <dgm:cxnLst>
    <dgm:cxn modelId="{67C6B605-9ABB-8041-A94B-2F5514DC2BF8}" type="presOf" srcId="{E28DFE7A-C8C4-DE4F-806A-560AA25C8360}" destId="{4BA72E62-202C-0F40-98F0-D2E09F1AC344}" srcOrd="0" destOrd="0" presId="urn:microsoft.com/office/officeart/2005/8/layout/hList1"/>
    <dgm:cxn modelId="{4289292F-D4EA-4F40-A903-7E50F6621583}" type="presOf" srcId="{A3C0FB19-CB92-F446-BADB-B75E8DAE092E}" destId="{4BA72E62-202C-0F40-98F0-D2E09F1AC344}" srcOrd="0" destOrd="2" presId="urn:microsoft.com/office/officeart/2005/8/layout/hList1"/>
    <dgm:cxn modelId="{06ABFB3D-26D5-C343-A517-EF663492F61D}" type="presOf" srcId="{97C41066-3294-DD4B-AFC5-55E1CAC087DB}" destId="{4EEA2314-A3BB-CB4F-8FA6-C12C1EDF895A}" srcOrd="0" destOrd="0" presId="urn:microsoft.com/office/officeart/2005/8/layout/hList1"/>
    <dgm:cxn modelId="{C1B0CF60-4D32-B04E-A3A6-ADA59543CD3A}" type="presOf" srcId="{8CB046D9-4067-3342-9006-6FB146681BA5}" destId="{4BA72E62-202C-0F40-98F0-D2E09F1AC344}" srcOrd="0" destOrd="4" presId="urn:microsoft.com/office/officeart/2005/8/layout/hList1"/>
    <dgm:cxn modelId="{28626372-A8A7-9E44-83FD-E6BC87F1DF36}" srcId="{20CC4752-1441-C144-8132-CF5BF129CCDE}" destId="{8CB046D9-4067-3342-9006-6FB146681BA5}" srcOrd="4" destOrd="0" parTransId="{9094753B-BD43-9443-8513-609486A8D6B8}" sibTransId="{41E32718-6B1D-4843-9D93-5C8D60701DB0}"/>
    <dgm:cxn modelId="{FC01FA89-E2EC-824B-81C5-1DB2FF879E04}" srcId="{20CC4752-1441-C144-8132-CF5BF129CCDE}" destId="{E28DFE7A-C8C4-DE4F-806A-560AA25C8360}" srcOrd="0" destOrd="0" parTransId="{F6AF4ECB-27D2-3845-A199-460D55AC4973}" sibTransId="{B2D7B03A-21F2-844C-A6CD-4006A2558475}"/>
    <dgm:cxn modelId="{4DDBAC9A-92E0-B746-A147-7B7CED16691F}" srcId="{20CC4752-1441-C144-8132-CF5BF129CCDE}" destId="{0E69249E-4453-5F48-A7E9-D01BB8C326A3}" srcOrd="3" destOrd="0" parTransId="{2FC2CBF3-75E9-D14B-A5D7-0D4EDA522F19}" sibTransId="{7C614E6F-CC87-184D-A9F3-C3FDD1DE9289}"/>
    <dgm:cxn modelId="{54BFCDA2-F660-1F4A-9FBA-94C5C5E406B5}" srcId="{20CC4752-1441-C144-8132-CF5BF129CCDE}" destId="{6D902403-02A5-9C43-9C01-33C55EB2B748}" srcOrd="5" destOrd="0" parTransId="{3A8D5970-DDC9-9547-9564-987DB447401D}" sibTransId="{369142F7-290C-5B41-BC3E-C771679E1B76}"/>
    <dgm:cxn modelId="{2D8CD8A4-E99E-D14D-8A79-7703D8815C75}" srcId="{97C41066-3294-DD4B-AFC5-55E1CAC087DB}" destId="{20CC4752-1441-C144-8132-CF5BF129CCDE}" srcOrd="0" destOrd="0" parTransId="{0C809CED-750F-3E47-A75D-9B20F7C9D1ED}" sibTransId="{67CB01BA-8EF2-9E42-9837-18F296DF5FFC}"/>
    <dgm:cxn modelId="{8F6B90A9-090E-6D44-BD4A-D094830E9BE4}" type="presOf" srcId="{20CC4752-1441-C144-8132-CF5BF129CCDE}" destId="{6A97F35C-A9A4-954D-B446-DBEB476CE5CC}" srcOrd="0" destOrd="0" presId="urn:microsoft.com/office/officeart/2005/8/layout/hList1"/>
    <dgm:cxn modelId="{89AE7DCD-5F28-8A48-9B56-B54F00911209}" srcId="{20CC4752-1441-C144-8132-CF5BF129CCDE}" destId="{6B4A18D1-D0B2-5740-99F5-987402952A49}" srcOrd="1" destOrd="0" parTransId="{87B8CE5B-2526-894F-AECC-EDBDA3DF0F4F}" sibTransId="{B0B6E1A9-17C2-B543-9E31-627B4A741B54}"/>
    <dgm:cxn modelId="{97E017D5-97E8-0B43-9878-6791E8E65C85}" type="presOf" srcId="{6D902403-02A5-9C43-9C01-33C55EB2B748}" destId="{4BA72E62-202C-0F40-98F0-D2E09F1AC344}" srcOrd="0" destOrd="5" presId="urn:microsoft.com/office/officeart/2005/8/layout/hList1"/>
    <dgm:cxn modelId="{A9DBA1E6-655E-BC45-8FCB-B1F777661E24}" type="presOf" srcId="{0E69249E-4453-5F48-A7E9-D01BB8C326A3}" destId="{4BA72E62-202C-0F40-98F0-D2E09F1AC344}" srcOrd="0" destOrd="3" presId="urn:microsoft.com/office/officeart/2005/8/layout/hList1"/>
    <dgm:cxn modelId="{9EC776F4-C1F3-5E46-9530-122007AA6A63}" type="presOf" srcId="{6B4A18D1-D0B2-5740-99F5-987402952A49}" destId="{4BA72E62-202C-0F40-98F0-D2E09F1AC344}" srcOrd="0" destOrd="1" presId="urn:microsoft.com/office/officeart/2005/8/layout/hList1"/>
    <dgm:cxn modelId="{4C5B64FA-A340-4346-9AE9-7595730917C3}" srcId="{20CC4752-1441-C144-8132-CF5BF129CCDE}" destId="{A3C0FB19-CB92-F446-BADB-B75E8DAE092E}" srcOrd="2" destOrd="0" parTransId="{38EA9B27-3183-BF41-8FDF-E8E282E41C12}" sibTransId="{30670446-2FE3-4C4A-8727-68F05A726930}"/>
    <dgm:cxn modelId="{49DED5A6-F09C-9E49-A139-3ECD1A068EF0}" type="presParOf" srcId="{4EEA2314-A3BB-CB4F-8FA6-C12C1EDF895A}" destId="{0B83B4FF-A9AA-404C-920E-E9EC841E1F3A}" srcOrd="0" destOrd="0" presId="urn:microsoft.com/office/officeart/2005/8/layout/hList1"/>
    <dgm:cxn modelId="{119B4389-983C-EA4E-B4C3-C90B1A9550D3}" type="presParOf" srcId="{0B83B4FF-A9AA-404C-920E-E9EC841E1F3A}" destId="{6A97F35C-A9A4-954D-B446-DBEB476CE5CC}" srcOrd="0" destOrd="0" presId="urn:microsoft.com/office/officeart/2005/8/layout/hList1"/>
    <dgm:cxn modelId="{13A433A1-C636-9D44-900E-5CCB08B46861}" type="presParOf" srcId="{0B83B4FF-A9AA-404C-920E-E9EC841E1F3A}" destId="{4BA72E62-202C-0F40-98F0-D2E09F1AC34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19176D-FB21-EF4B-B48D-5A62321AED3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3F588B62-1EBE-9644-AAC2-B34141799773}">
      <dgm:prSet/>
      <dgm:spPr>
        <a:solidFill>
          <a:srgbClr val="06AEAA"/>
        </a:solidFill>
      </dgm:spPr>
      <dgm:t>
        <a:bodyPr/>
        <a:lstStyle/>
        <a:p>
          <a:r>
            <a:rPr lang="es-ES_tradnl" dirty="0">
              <a:latin typeface="Montserrat" pitchFamily="2" charset="77"/>
            </a:rPr>
            <a:t>Asociación con algunos genes:</a:t>
          </a:r>
          <a:endParaRPr lang="es-CO" dirty="0">
            <a:latin typeface="Montserrat" pitchFamily="2" charset="77"/>
          </a:endParaRPr>
        </a:p>
      </dgm:t>
    </dgm:pt>
    <dgm:pt modelId="{31A18B2D-94B5-8A49-9953-0FD6043872F6}" type="parTrans" cxnId="{14CE59BF-5676-A443-AF3A-9A5F501F9828}">
      <dgm:prSet/>
      <dgm:spPr/>
      <dgm:t>
        <a:bodyPr/>
        <a:lstStyle/>
        <a:p>
          <a:endParaRPr lang="es-ES">
            <a:latin typeface="Montserrat" pitchFamily="2" charset="77"/>
          </a:endParaRPr>
        </a:p>
      </dgm:t>
    </dgm:pt>
    <dgm:pt modelId="{D5E59AF4-F438-F142-8EB2-C78C3C830A83}" type="sibTrans" cxnId="{14CE59BF-5676-A443-AF3A-9A5F501F9828}">
      <dgm:prSet/>
      <dgm:spPr/>
      <dgm:t>
        <a:bodyPr/>
        <a:lstStyle/>
        <a:p>
          <a:endParaRPr lang="es-ES">
            <a:latin typeface="Montserrat" pitchFamily="2" charset="77"/>
          </a:endParaRPr>
        </a:p>
      </dgm:t>
    </dgm:pt>
    <dgm:pt modelId="{01D52C33-A75C-DC4D-A52A-3237591CDBF8}">
      <dgm:prSet/>
      <dgm:spPr/>
      <dgm:t>
        <a:bodyPr/>
        <a:lstStyle/>
        <a:p>
          <a:r>
            <a:rPr lang="es-ES_tradnl" dirty="0">
              <a:latin typeface="Montserrat" pitchFamily="2" charset="77"/>
            </a:rPr>
            <a:t>DRD4.</a:t>
          </a:r>
          <a:endParaRPr lang="es-CO" dirty="0">
            <a:latin typeface="Montserrat" pitchFamily="2" charset="77"/>
          </a:endParaRPr>
        </a:p>
      </dgm:t>
    </dgm:pt>
    <dgm:pt modelId="{D11FEA2B-7685-2F42-AD3D-85782F5DC987}" type="parTrans" cxnId="{2E043542-0089-B34D-9360-DC6CB0C0809A}">
      <dgm:prSet/>
      <dgm:spPr/>
      <dgm:t>
        <a:bodyPr/>
        <a:lstStyle/>
        <a:p>
          <a:endParaRPr lang="es-ES">
            <a:latin typeface="Montserrat" pitchFamily="2" charset="77"/>
          </a:endParaRPr>
        </a:p>
      </dgm:t>
    </dgm:pt>
    <dgm:pt modelId="{69CE6D4B-507C-6649-AC09-D9F5FB0D88D3}" type="sibTrans" cxnId="{2E043542-0089-B34D-9360-DC6CB0C0809A}">
      <dgm:prSet/>
      <dgm:spPr/>
      <dgm:t>
        <a:bodyPr/>
        <a:lstStyle/>
        <a:p>
          <a:endParaRPr lang="es-ES">
            <a:latin typeface="Montserrat" pitchFamily="2" charset="77"/>
          </a:endParaRPr>
        </a:p>
      </dgm:t>
    </dgm:pt>
    <dgm:pt modelId="{1F108DCD-97F4-054A-9123-236776C60CA3}">
      <dgm:prSet/>
      <dgm:spPr/>
      <dgm:t>
        <a:bodyPr/>
        <a:lstStyle/>
        <a:p>
          <a:r>
            <a:rPr lang="es-ES_tradnl" dirty="0">
              <a:latin typeface="Montserrat" pitchFamily="2" charset="77"/>
            </a:rPr>
            <a:t>DAT1.</a:t>
          </a:r>
          <a:endParaRPr lang="es-CO" dirty="0">
            <a:latin typeface="Montserrat" pitchFamily="2" charset="77"/>
          </a:endParaRPr>
        </a:p>
      </dgm:t>
    </dgm:pt>
    <dgm:pt modelId="{F2516978-F895-C94B-BF5F-F8B9D76BFB6F}" type="parTrans" cxnId="{C71A4A3D-DB63-734C-A352-0734DFEB4992}">
      <dgm:prSet/>
      <dgm:spPr/>
      <dgm:t>
        <a:bodyPr/>
        <a:lstStyle/>
        <a:p>
          <a:endParaRPr lang="es-ES">
            <a:latin typeface="Montserrat" pitchFamily="2" charset="77"/>
          </a:endParaRPr>
        </a:p>
      </dgm:t>
    </dgm:pt>
    <dgm:pt modelId="{BA3E3E0A-DEDE-F749-928A-8BF97AABB9B6}" type="sibTrans" cxnId="{C71A4A3D-DB63-734C-A352-0734DFEB4992}">
      <dgm:prSet/>
      <dgm:spPr/>
      <dgm:t>
        <a:bodyPr/>
        <a:lstStyle/>
        <a:p>
          <a:endParaRPr lang="es-ES">
            <a:latin typeface="Montserrat" pitchFamily="2" charset="77"/>
          </a:endParaRPr>
        </a:p>
      </dgm:t>
    </dgm:pt>
    <dgm:pt modelId="{09C8ABC0-5264-4247-B1DA-82F9F91F03BE}">
      <dgm:prSet/>
      <dgm:spPr>
        <a:solidFill>
          <a:srgbClr val="142B48"/>
        </a:solidFill>
      </dgm:spPr>
      <dgm:t>
        <a:bodyPr/>
        <a:lstStyle/>
        <a:p>
          <a:r>
            <a:rPr lang="es-ES_tradnl" dirty="0">
              <a:latin typeface="Montserrat" pitchFamily="2" charset="77"/>
            </a:rPr>
            <a:t>Otros:</a:t>
          </a:r>
          <a:endParaRPr lang="es-CO" dirty="0">
            <a:latin typeface="Montserrat" pitchFamily="2" charset="77"/>
          </a:endParaRPr>
        </a:p>
      </dgm:t>
    </dgm:pt>
    <dgm:pt modelId="{A134AD3A-C52F-4C4E-B951-23186B8F572C}" type="parTrans" cxnId="{DD7C0A53-C89A-2047-B5C2-E2C27EA8B5C9}">
      <dgm:prSet/>
      <dgm:spPr/>
      <dgm:t>
        <a:bodyPr/>
        <a:lstStyle/>
        <a:p>
          <a:endParaRPr lang="es-ES">
            <a:latin typeface="Montserrat" pitchFamily="2" charset="77"/>
          </a:endParaRPr>
        </a:p>
      </dgm:t>
    </dgm:pt>
    <dgm:pt modelId="{7199BE37-FA93-4E47-8F61-B21BBEB63E40}" type="sibTrans" cxnId="{DD7C0A53-C89A-2047-B5C2-E2C27EA8B5C9}">
      <dgm:prSet/>
      <dgm:spPr/>
      <dgm:t>
        <a:bodyPr/>
        <a:lstStyle/>
        <a:p>
          <a:endParaRPr lang="es-ES">
            <a:latin typeface="Montserrat" pitchFamily="2" charset="77"/>
          </a:endParaRPr>
        </a:p>
      </dgm:t>
    </dgm:pt>
    <dgm:pt modelId="{8C8715D6-BAFF-194D-8DDC-EBA7E8FFFE43}">
      <dgm:prSet/>
      <dgm:spPr/>
      <dgm:t>
        <a:bodyPr/>
        <a:lstStyle/>
        <a:p>
          <a:r>
            <a:rPr lang="es-ES_tradnl" dirty="0">
              <a:latin typeface="Montserrat" pitchFamily="2" charset="77"/>
            </a:rPr>
            <a:t>Relación con 5-HT.</a:t>
          </a:r>
          <a:endParaRPr lang="es-CO" dirty="0">
            <a:latin typeface="Montserrat" pitchFamily="2" charset="77"/>
          </a:endParaRPr>
        </a:p>
      </dgm:t>
    </dgm:pt>
    <dgm:pt modelId="{A1C134A8-9ADE-0149-AB91-327B864E20CB}" type="parTrans" cxnId="{0D840B3C-C5EC-D340-80BE-3170EDE90DB6}">
      <dgm:prSet/>
      <dgm:spPr/>
      <dgm:t>
        <a:bodyPr/>
        <a:lstStyle/>
        <a:p>
          <a:endParaRPr lang="es-ES">
            <a:latin typeface="Montserrat" pitchFamily="2" charset="77"/>
          </a:endParaRPr>
        </a:p>
      </dgm:t>
    </dgm:pt>
    <dgm:pt modelId="{890F575A-7D97-B84B-A4C0-D5A0202D4FDD}" type="sibTrans" cxnId="{0D840B3C-C5EC-D340-80BE-3170EDE90DB6}">
      <dgm:prSet/>
      <dgm:spPr/>
      <dgm:t>
        <a:bodyPr/>
        <a:lstStyle/>
        <a:p>
          <a:endParaRPr lang="es-ES">
            <a:latin typeface="Montserrat" pitchFamily="2" charset="77"/>
          </a:endParaRPr>
        </a:p>
      </dgm:t>
    </dgm:pt>
    <dgm:pt modelId="{0B63A7F0-66DD-AD4A-8542-1F81399B7449}">
      <dgm:prSet/>
      <dgm:spPr/>
      <dgm:t>
        <a:bodyPr/>
        <a:lstStyle/>
        <a:p>
          <a:r>
            <a:rPr lang="es-ES_tradnl" dirty="0">
              <a:latin typeface="Montserrat" pitchFamily="2" charset="77"/>
            </a:rPr>
            <a:t>Receptores ⍺ 2A.</a:t>
          </a:r>
          <a:endParaRPr lang="es-CO" dirty="0">
            <a:latin typeface="Montserrat" pitchFamily="2" charset="77"/>
          </a:endParaRPr>
        </a:p>
      </dgm:t>
    </dgm:pt>
    <dgm:pt modelId="{47FD9924-240D-D14B-95ED-BA1B107196CB}" type="parTrans" cxnId="{42305ADD-4D61-3A42-84DF-647CCB7DB666}">
      <dgm:prSet/>
      <dgm:spPr/>
      <dgm:t>
        <a:bodyPr/>
        <a:lstStyle/>
        <a:p>
          <a:endParaRPr lang="es-ES">
            <a:latin typeface="Montserrat" pitchFamily="2" charset="77"/>
          </a:endParaRPr>
        </a:p>
      </dgm:t>
    </dgm:pt>
    <dgm:pt modelId="{53C0A324-069C-254B-94E2-12078A12947D}" type="sibTrans" cxnId="{42305ADD-4D61-3A42-84DF-647CCB7DB666}">
      <dgm:prSet/>
      <dgm:spPr/>
      <dgm:t>
        <a:bodyPr/>
        <a:lstStyle/>
        <a:p>
          <a:endParaRPr lang="es-ES">
            <a:latin typeface="Montserrat" pitchFamily="2" charset="77"/>
          </a:endParaRPr>
        </a:p>
      </dgm:t>
    </dgm:pt>
    <dgm:pt modelId="{CDAFFA5E-6ABF-6849-8C77-84055463B7F8}">
      <dgm:prSet/>
      <dgm:spPr/>
      <dgm:t>
        <a:bodyPr/>
        <a:lstStyle/>
        <a:p>
          <a:r>
            <a:rPr lang="es-ES_tradnl" dirty="0">
              <a:latin typeface="Montserrat" pitchFamily="2" charset="77"/>
            </a:rPr>
            <a:t>Dopamina B </a:t>
          </a:r>
          <a:r>
            <a:rPr lang="es-ES_tradnl" dirty="0" err="1">
              <a:latin typeface="Montserrat" pitchFamily="2" charset="77"/>
            </a:rPr>
            <a:t>hidroxilasa</a:t>
          </a:r>
          <a:r>
            <a:rPr lang="es-ES_tradnl" dirty="0">
              <a:latin typeface="Montserrat" pitchFamily="2" charset="77"/>
            </a:rPr>
            <a:t>.</a:t>
          </a:r>
          <a:endParaRPr lang="es-CO" dirty="0">
            <a:latin typeface="Montserrat" pitchFamily="2" charset="77"/>
          </a:endParaRPr>
        </a:p>
      </dgm:t>
    </dgm:pt>
    <dgm:pt modelId="{4DB8FAE2-986D-974B-AA01-7DAC77F84CBB}" type="parTrans" cxnId="{4BF14CA3-6035-174B-AE91-5040BD206A6C}">
      <dgm:prSet/>
      <dgm:spPr/>
      <dgm:t>
        <a:bodyPr/>
        <a:lstStyle/>
        <a:p>
          <a:endParaRPr lang="es-ES">
            <a:latin typeface="Montserrat" pitchFamily="2" charset="77"/>
          </a:endParaRPr>
        </a:p>
      </dgm:t>
    </dgm:pt>
    <dgm:pt modelId="{DE6A3D02-7C17-2246-9D14-2B2E3920B8FF}" type="sibTrans" cxnId="{4BF14CA3-6035-174B-AE91-5040BD206A6C}">
      <dgm:prSet/>
      <dgm:spPr/>
      <dgm:t>
        <a:bodyPr/>
        <a:lstStyle/>
        <a:p>
          <a:endParaRPr lang="es-ES">
            <a:latin typeface="Montserrat" pitchFamily="2" charset="77"/>
          </a:endParaRPr>
        </a:p>
      </dgm:t>
    </dgm:pt>
    <dgm:pt modelId="{50662A06-9EA6-744B-B4C6-ABE9944D7BE6}">
      <dgm:prSet/>
      <dgm:spPr/>
      <dgm:t>
        <a:bodyPr/>
        <a:lstStyle/>
        <a:p>
          <a:r>
            <a:rPr lang="es-ES_tradnl" dirty="0">
              <a:latin typeface="Montserrat" pitchFamily="2" charset="77"/>
            </a:rPr>
            <a:t>Receptores nicotínicos.</a:t>
          </a:r>
          <a:endParaRPr lang="es-CO" dirty="0">
            <a:latin typeface="Montserrat" pitchFamily="2" charset="77"/>
          </a:endParaRPr>
        </a:p>
      </dgm:t>
    </dgm:pt>
    <dgm:pt modelId="{447AC8AC-A911-8B45-B092-3F61C25343E3}" type="parTrans" cxnId="{3B966987-99E3-1342-B9A0-843B6F753C47}">
      <dgm:prSet/>
      <dgm:spPr/>
      <dgm:t>
        <a:bodyPr/>
        <a:lstStyle/>
        <a:p>
          <a:endParaRPr lang="es-ES">
            <a:latin typeface="Montserrat" pitchFamily="2" charset="77"/>
          </a:endParaRPr>
        </a:p>
      </dgm:t>
    </dgm:pt>
    <dgm:pt modelId="{71EB8075-AA29-DB44-BDA4-9A266A3BFB2C}" type="sibTrans" cxnId="{3B966987-99E3-1342-B9A0-843B6F753C47}">
      <dgm:prSet/>
      <dgm:spPr/>
      <dgm:t>
        <a:bodyPr/>
        <a:lstStyle/>
        <a:p>
          <a:endParaRPr lang="es-ES">
            <a:latin typeface="Montserrat" pitchFamily="2" charset="77"/>
          </a:endParaRPr>
        </a:p>
      </dgm:t>
    </dgm:pt>
    <dgm:pt modelId="{D9A85F89-106D-544E-9ADD-CB04BD3CE2A7}" type="pres">
      <dgm:prSet presAssocID="{7019176D-FB21-EF4B-B48D-5A62321AED39}" presName="linear" presStyleCnt="0">
        <dgm:presLayoutVars>
          <dgm:animLvl val="lvl"/>
          <dgm:resizeHandles val="exact"/>
        </dgm:presLayoutVars>
      </dgm:prSet>
      <dgm:spPr/>
    </dgm:pt>
    <dgm:pt modelId="{9267132F-7D82-2C49-B810-B48F70305DD2}" type="pres">
      <dgm:prSet presAssocID="{3F588B62-1EBE-9644-AAC2-B34141799773}" presName="parentText" presStyleLbl="node1" presStyleIdx="0" presStyleCnt="2">
        <dgm:presLayoutVars>
          <dgm:chMax val="0"/>
          <dgm:bulletEnabled val="1"/>
        </dgm:presLayoutVars>
      </dgm:prSet>
      <dgm:spPr/>
    </dgm:pt>
    <dgm:pt modelId="{49722663-2830-A44E-84C1-347C9CF524E4}" type="pres">
      <dgm:prSet presAssocID="{3F588B62-1EBE-9644-AAC2-B34141799773}" presName="childText" presStyleLbl="revTx" presStyleIdx="0" presStyleCnt="2">
        <dgm:presLayoutVars>
          <dgm:bulletEnabled val="1"/>
        </dgm:presLayoutVars>
      </dgm:prSet>
      <dgm:spPr/>
    </dgm:pt>
    <dgm:pt modelId="{B64FB52E-D883-3C49-9C73-61065966A459}" type="pres">
      <dgm:prSet presAssocID="{09C8ABC0-5264-4247-B1DA-82F9F91F03BE}" presName="parentText" presStyleLbl="node1" presStyleIdx="1" presStyleCnt="2">
        <dgm:presLayoutVars>
          <dgm:chMax val="0"/>
          <dgm:bulletEnabled val="1"/>
        </dgm:presLayoutVars>
      </dgm:prSet>
      <dgm:spPr/>
    </dgm:pt>
    <dgm:pt modelId="{BE9B6673-8A6F-5E41-B93D-2491C9DBB52A}" type="pres">
      <dgm:prSet presAssocID="{09C8ABC0-5264-4247-B1DA-82F9F91F03BE}" presName="childText" presStyleLbl="revTx" presStyleIdx="1" presStyleCnt="2">
        <dgm:presLayoutVars>
          <dgm:bulletEnabled val="1"/>
        </dgm:presLayoutVars>
      </dgm:prSet>
      <dgm:spPr/>
    </dgm:pt>
  </dgm:ptLst>
  <dgm:cxnLst>
    <dgm:cxn modelId="{0DCB8D39-4C7D-BF47-BA72-A8B85C271BEA}" type="presOf" srcId="{3F588B62-1EBE-9644-AAC2-B34141799773}" destId="{9267132F-7D82-2C49-B810-B48F70305DD2}" srcOrd="0" destOrd="0" presId="urn:microsoft.com/office/officeart/2005/8/layout/vList2"/>
    <dgm:cxn modelId="{0D840B3C-C5EC-D340-80BE-3170EDE90DB6}" srcId="{09C8ABC0-5264-4247-B1DA-82F9F91F03BE}" destId="{8C8715D6-BAFF-194D-8DDC-EBA7E8FFFE43}" srcOrd="0" destOrd="0" parTransId="{A1C134A8-9ADE-0149-AB91-327B864E20CB}" sibTransId="{890F575A-7D97-B84B-A4C0-D5A0202D4FDD}"/>
    <dgm:cxn modelId="{C71A4A3D-DB63-734C-A352-0734DFEB4992}" srcId="{3F588B62-1EBE-9644-AAC2-B34141799773}" destId="{1F108DCD-97F4-054A-9123-236776C60CA3}" srcOrd="1" destOrd="0" parTransId="{F2516978-F895-C94B-BF5F-F8B9D76BFB6F}" sibTransId="{BA3E3E0A-DEDE-F749-928A-8BF97AABB9B6}"/>
    <dgm:cxn modelId="{2E043542-0089-B34D-9360-DC6CB0C0809A}" srcId="{3F588B62-1EBE-9644-AAC2-B34141799773}" destId="{01D52C33-A75C-DC4D-A52A-3237591CDBF8}" srcOrd="0" destOrd="0" parTransId="{D11FEA2B-7685-2F42-AD3D-85782F5DC987}" sibTransId="{69CE6D4B-507C-6649-AC09-D9F5FB0D88D3}"/>
    <dgm:cxn modelId="{45766945-6EB1-EE43-B577-A11031EC23CE}" type="presOf" srcId="{50662A06-9EA6-744B-B4C6-ABE9944D7BE6}" destId="{BE9B6673-8A6F-5E41-B93D-2491C9DBB52A}" srcOrd="0" destOrd="3" presId="urn:microsoft.com/office/officeart/2005/8/layout/vList2"/>
    <dgm:cxn modelId="{DD7C0A53-C89A-2047-B5C2-E2C27EA8B5C9}" srcId="{7019176D-FB21-EF4B-B48D-5A62321AED39}" destId="{09C8ABC0-5264-4247-B1DA-82F9F91F03BE}" srcOrd="1" destOrd="0" parTransId="{A134AD3A-C52F-4C4E-B951-23186B8F572C}" sibTransId="{7199BE37-FA93-4E47-8F61-B21BBEB63E40}"/>
    <dgm:cxn modelId="{82C2DD57-5F52-1441-B490-AAAC17D8662D}" type="presOf" srcId="{1F108DCD-97F4-054A-9123-236776C60CA3}" destId="{49722663-2830-A44E-84C1-347C9CF524E4}" srcOrd="0" destOrd="1" presId="urn:microsoft.com/office/officeart/2005/8/layout/vList2"/>
    <dgm:cxn modelId="{3E20FA77-607E-F746-B5C3-1EE41D6D765D}" type="presOf" srcId="{01D52C33-A75C-DC4D-A52A-3237591CDBF8}" destId="{49722663-2830-A44E-84C1-347C9CF524E4}" srcOrd="0" destOrd="0" presId="urn:microsoft.com/office/officeart/2005/8/layout/vList2"/>
    <dgm:cxn modelId="{3B966987-99E3-1342-B9A0-843B6F753C47}" srcId="{09C8ABC0-5264-4247-B1DA-82F9F91F03BE}" destId="{50662A06-9EA6-744B-B4C6-ABE9944D7BE6}" srcOrd="3" destOrd="0" parTransId="{447AC8AC-A911-8B45-B092-3F61C25343E3}" sibTransId="{71EB8075-AA29-DB44-BDA4-9A266A3BFB2C}"/>
    <dgm:cxn modelId="{71638A99-A4A4-374A-B1BD-CA619736753C}" type="presOf" srcId="{7019176D-FB21-EF4B-B48D-5A62321AED39}" destId="{D9A85F89-106D-544E-9ADD-CB04BD3CE2A7}" srcOrd="0" destOrd="0" presId="urn:microsoft.com/office/officeart/2005/8/layout/vList2"/>
    <dgm:cxn modelId="{A041949C-39A9-804E-B501-88D1D10812D2}" type="presOf" srcId="{0B63A7F0-66DD-AD4A-8542-1F81399B7449}" destId="{BE9B6673-8A6F-5E41-B93D-2491C9DBB52A}" srcOrd="0" destOrd="1" presId="urn:microsoft.com/office/officeart/2005/8/layout/vList2"/>
    <dgm:cxn modelId="{4BF14CA3-6035-174B-AE91-5040BD206A6C}" srcId="{09C8ABC0-5264-4247-B1DA-82F9F91F03BE}" destId="{CDAFFA5E-6ABF-6849-8C77-84055463B7F8}" srcOrd="2" destOrd="0" parTransId="{4DB8FAE2-986D-974B-AA01-7DAC77F84CBB}" sibTransId="{DE6A3D02-7C17-2246-9D14-2B2E3920B8FF}"/>
    <dgm:cxn modelId="{59572CA5-61FC-9D4D-8BAA-212AE03E31A1}" type="presOf" srcId="{8C8715D6-BAFF-194D-8DDC-EBA7E8FFFE43}" destId="{BE9B6673-8A6F-5E41-B93D-2491C9DBB52A}" srcOrd="0" destOrd="0" presId="urn:microsoft.com/office/officeart/2005/8/layout/vList2"/>
    <dgm:cxn modelId="{5968EDAF-DF0B-304A-BB6C-F371124EAC0E}" type="presOf" srcId="{CDAFFA5E-6ABF-6849-8C77-84055463B7F8}" destId="{BE9B6673-8A6F-5E41-B93D-2491C9DBB52A}" srcOrd="0" destOrd="2" presId="urn:microsoft.com/office/officeart/2005/8/layout/vList2"/>
    <dgm:cxn modelId="{14CE59BF-5676-A443-AF3A-9A5F501F9828}" srcId="{7019176D-FB21-EF4B-B48D-5A62321AED39}" destId="{3F588B62-1EBE-9644-AAC2-B34141799773}" srcOrd="0" destOrd="0" parTransId="{31A18B2D-94B5-8A49-9953-0FD6043872F6}" sibTransId="{D5E59AF4-F438-F142-8EB2-C78C3C830A83}"/>
    <dgm:cxn modelId="{FC2682D0-0F97-C241-85F2-A852649BF2A0}" type="presOf" srcId="{09C8ABC0-5264-4247-B1DA-82F9F91F03BE}" destId="{B64FB52E-D883-3C49-9C73-61065966A459}" srcOrd="0" destOrd="0" presId="urn:microsoft.com/office/officeart/2005/8/layout/vList2"/>
    <dgm:cxn modelId="{42305ADD-4D61-3A42-84DF-647CCB7DB666}" srcId="{09C8ABC0-5264-4247-B1DA-82F9F91F03BE}" destId="{0B63A7F0-66DD-AD4A-8542-1F81399B7449}" srcOrd="1" destOrd="0" parTransId="{47FD9924-240D-D14B-95ED-BA1B107196CB}" sibTransId="{53C0A324-069C-254B-94E2-12078A12947D}"/>
    <dgm:cxn modelId="{8C1F44D6-D367-C14E-BA10-8A5768AA6A9D}" type="presParOf" srcId="{D9A85F89-106D-544E-9ADD-CB04BD3CE2A7}" destId="{9267132F-7D82-2C49-B810-B48F70305DD2}" srcOrd="0" destOrd="0" presId="urn:microsoft.com/office/officeart/2005/8/layout/vList2"/>
    <dgm:cxn modelId="{4729AB16-980F-8141-8E84-416F47AABF53}" type="presParOf" srcId="{D9A85F89-106D-544E-9ADD-CB04BD3CE2A7}" destId="{49722663-2830-A44E-84C1-347C9CF524E4}" srcOrd="1" destOrd="0" presId="urn:microsoft.com/office/officeart/2005/8/layout/vList2"/>
    <dgm:cxn modelId="{ACD53063-0FEF-E84E-8595-4A4854FDD94D}" type="presParOf" srcId="{D9A85F89-106D-544E-9ADD-CB04BD3CE2A7}" destId="{B64FB52E-D883-3C49-9C73-61065966A459}" srcOrd="2" destOrd="0" presId="urn:microsoft.com/office/officeart/2005/8/layout/vList2"/>
    <dgm:cxn modelId="{DDAE0D83-33FE-0D42-9C30-F5142977FC6D}" type="presParOf" srcId="{D9A85F89-106D-544E-9ADD-CB04BD3CE2A7}" destId="{BE9B6673-8A6F-5E41-B93D-2491C9DBB52A}" srcOrd="3"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D26308-418D-9E4C-8A45-2A4CD982F8D7}"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s-ES"/>
        </a:p>
      </dgm:t>
    </dgm:pt>
    <dgm:pt modelId="{6EA2BF3E-0E5F-C74F-8846-F2F2DBB3E6DF}">
      <dgm:prSet custT="1"/>
      <dgm:spPr>
        <a:solidFill>
          <a:srgbClr val="142B48"/>
        </a:solidFill>
        <a:ln>
          <a:solidFill>
            <a:srgbClr val="142B48"/>
          </a:solidFill>
        </a:ln>
      </dgm:spPr>
      <dgm:t>
        <a:bodyPr/>
        <a:lstStyle/>
        <a:p>
          <a:r>
            <a:rPr lang="es-ES_tradnl" sz="2000" b="1" dirty="0">
              <a:latin typeface="Montserrat" pitchFamily="2" charset="77"/>
            </a:rPr>
            <a:t>Factores relacionados con embarazo</a:t>
          </a:r>
          <a:endParaRPr lang="es-CO" sz="2000" b="1" dirty="0">
            <a:latin typeface="Montserrat" pitchFamily="2" charset="77"/>
          </a:endParaRPr>
        </a:p>
      </dgm:t>
    </dgm:pt>
    <dgm:pt modelId="{C243CE96-3CB6-C348-BB7A-C4B8F4B5177C}" type="parTrans" cxnId="{438AF0BA-CB4E-4944-9FB9-20A198AEBE84}">
      <dgm:prSet/>
      <dgm:spPr/>
      <dgm:t>
        <a:bodyPr/>
        <a:lstStyle/>
        <a:p>
          <a:endParaRPr lang="es-ES"/>
        </a:p>
      </dgm:t>
    </dgm:pt>
    <dgm:pt modelId="{34D7EC11-75D6-4345-91CA-6570CBAF5623}" type="sibTrans" cxnId="{438AF0BA-CB4E-4944-9FB9-20A198AEBE84}">
      <dgm:prSet/>
      <dgm:spPr/>
      <dgm:t>
        <a:bodyPr/>
        <a:lstStyle/>
        <a:p>
          <a:endParaRPr lang="es-ES"/>
        </a:p>
      </dgm:t>
    </dgm:pt>
    <dgm:pt modelId="{92169490-B226-8C40-8FB6-01AB1DC7958C}">
      <dgm:prSet custT="1"/>
      <dgm:spPr>
        <a:noFill/>
        <a:ln>
          <a:solidFill>
            <a:srgbClr val="142B48">
              <a:alpha val="90000"/>
            </a:srgbClr>
          </a:solidFill>
        </a:ln>
      </dgm:spPr>
      <dgm:t>
        <a:bodyPr/>
        <a:lstStyle/>
        <a:p>
          <a:pPr>
            <a:buClr>
              <a:srgbClr val="142B48"/>
            </a:buClr>
          </a:pPr>
          <a:r>
            <a:rPr lang="es-ES_tradnl" sz="2000" dirty="0" err="1">
              <a:solidFill>
                <a:srgbClr val="142B48"/>
              </a:solidFill>
              <a:latin typeface="Montserrat" pitchFamily="2" charset="77"/>
            </a:rPr>
            <a:t>Prematurez</a:t>
          </a:r>
          <a:r>
            <a:rPr lang="es-ES_tradnl" sz="2000" dirty="0">
              <a:solidFill>
                <a:srgbClr val="142B48"/>
              </a:solidFill>
              <a:latin typeface="Montserrat" pitchFamily="2" charset="77"/>
            </a:rPr>
            <a:t>.</a:t>
          </a:r>
          <a:endParaRPr lang="es-CO" sz="2000" dirty="0">
            <a:solidFill>
              <a:srgbClr val="142B48"/>
            </a:solidFill>
            <a:latin typeface="Montserrat" pitchFamily="2" charset="77"/>
          </a:endParaRPr>
        </a:p>
      </dgm:t>
    </dgm:pt>
    <dgm:pt modelId="{5139ABD5-4FC0-A34B-A9A7-7A3EE199B1E7}" type="parTrans" cxnId="{D3198BA2-EC3A-D54A-9249-3469B2DD61D0}">
      <dgm:prSet/>
      <dgm:spPr/>
      <dgm:t>
        <a:bodyPr/>
        <a:lstStyle/>
        <a:p>
          <a:endParaRPr lang="es-ES"/>
        </a:p>
      </dgm:t>
    </dgm:pt>
    <dgm:pt modelId="{6427136C-57EA-444E-BDB6-E7B656B6B09B}" type="sibTrans" cxnId="{D3198BA2-EC3A-D54A-9249-3469B2DD61D0}">
      <dgm:prSet/>
      <dgm:spPr/>
      <dgm:t>
        <a:bodyPr/>
        <a:lstStyle/>
        <a:p>
          <a:endParaRPr lang="es-ES"/>
        </a:p>
      </dgm:t>
    </dgm:pt>
    <dgm:pt modelId="{38ACC2D1-89E8-6641-8C2C-FEC4A1FE2F79}">
      <dgm:prSet custT="1"/>
      <dgm:spPr>
        <a:noFill/>
        <a:ln>
          <a:solidFill>
            <a:srgbClr val="142B48">
              <a:alpha val="90000"/>
            </a:srgbClr>
          </a:solidFill>
        </a:ln>
      </dgm:spPr>
      <dgm:t>
        <a:bodyPr/>
        <a:lstStyle/>
        <a:p>
          <a:pPr>
            <a:buClr>
              <a:srgbClr val="142B48"/>
            </a:buClr>
          </a:pPr>
          <a:r>
            <a:rPr lang="es-ES_tradnl" sz="2000" dirty="0">
              <a:solidFill>
                <a:srgbClr val="142B48"/>
              </a:solidFill>
              <a:latin typeface="Montserrat" pitchFamily="2" charset="77"/>
            </a:rPr>
            <a:t>Hemorragia vaginal.</a:t>
          </a:r>
          <a:endParaRPr lang="es-CO" sz="2000" dirty="0">
            <a:solidFill>
              <a:srgbClr val="142B48"/>
            </a:solidFill>
            <a:latin typeface="Montserrat" pitchFamily="2" charset="77"/>
          </a:endParaRPr>
        </a:p>
      </dgm:t>
    </dgm:pt>
    <dgm:pt modelId="{B462B35E-CE36-DA4E-8BAA-41B225AE8CB8}" type="parTrans" cxnId="{AFCEDBA3-8660-6546-9CC4-56F81849ECC8}">
      <dgm:prSet/>
      <dgm:spPr/>
      <dgm:t>
        <a:bodyPr/>
        <a:lstStyle/>
        <a:p>
          <a:endParaRPr lang="es-ES"/>
        </a:p>
      </dgm:t>
    </dgm:pt>
    <dgm:pt modelId="{F23502CB-F271-AB44-AECB-54B7BCC04A86}" type="sibTrans" cxnId="{AFCEDBA3-8660-6546-9CC4-56F81849ECC8}">
      <dgm:prSet/>
      <dgm:spPr/>
      <dgm:t>
        <a:bodyPr/>
        <a:lstStyle/>
        <a:p>
          <a:endParaRPr lang="es-ES"/>
        </a:p>
      </dgm:t>
    </dgm:pt>
    <dgm:pt modelId="{2F5AF234-AFF0-6446-AC1F-5143E1E06808}">
      <dgm:prSet custT="1"/>
      <dgm:spPr>
        <a:noFill/>
        <a:ln>
          <a:solidFill>
            <a:srgbClr val="142B48">
              <a:alpha val="90000"/>
            </a:srgbClr>
          </a:solidFill>
        </a:ln>
      </dgm:spPr>
      <dgm:t>
        <a:bodyPr/>
        <a:lstStyle/>
        <a:p>
          <a:pPr>
            <a:buClr>
              <a:srgbClr val="142B48"/>
            </a:buClr>
          </a:pPr>
          <a:r>
            <a:rPr lang="es-ES_tradnl" sz="2000" dirty="0" err="1">
              <a:solidFill>
                <a:srgbClr val="142B48"/>
              </a:solidFill>
              <a:latin typeface="Montserrat" pitchFamily="2" charset="77"/>
            </a:rPr>
            <a:t>Preeclampsia</a:t>
          </a:r>
          <a:r>
            <a:rPr lang="es-ES_tradnl" sz="2000" dirty="0">
              <a:solidFill>
                <a:srgbClr val="142B48"/>
              </a:solidFill>
              <a:latin typeface="Montserrat" pitchFamily="2" charset="77"/>
            </a:rPr>
            <a:t>.</a:t>
          </a:r>
          <a:endParaRPr lang="es-CO" sz="2000" dirty="0">
            <a:solidFill>
              <a:srgbClr val="142B48"/>
            </a:solidFill>
            <a:latin typeface="Montserrat" pitchFamily="2" charset="77"/>
          </a:endParaRPr>
        </a:p>
      </dgm:t>
    </dgm:pt>
    <dgm:pt modelId="{CAEED5A2-DAFF-1544-BD55-560E8F30F242}" type="parTrans" cxnId="{887E78E6-1261-9046-9721-A86E4C1E755B}">
      <dgm:prSet/>
      <dgm:spPr/>
      <dgm:t>
        <a:bodyPr/>
        <a:lstStyle/>
        <a:p>
          <a:endParaRPr lang="es-ES"/>
        </a:p>
      </dgm:t>
    </dgm:pt>
    <dgm:pt modelId="{8177BA72-A22B-8548-8441-2B59375A98EA}" type="sibTrans" cxnId="{887E78E6-1261-9046-9721-A86E4C1E755B}">
      <dgm:prSet/>
      <dgm:spPr/>
      <dgm:t>
        <a:bodyPr/>
        <a:lstStyle/>
        <a:p>
          <a:endParaRPr lang="es-ES"/>
        </a:p>
      </dgm:t>
    </dgm:pt>
    <dgm:pt modelId="{CB77C258-8B82-7B44-A487-9D8372E3EE88}">
      <dgm:prSet custT="1"/>
      <dgm:spPr>
        <a:noFill/>
        <a:ln>
          <a:solidFill>
            <a:srgbClr val="142B48">
              <a:alpha val="90000"/>
            </a:srgbClr>
          </a:solidFill>
        </a:ln>
      </dgm:spPr>
      <dgm:t>
        <a:bodyPr/>
        <a:lstStyle/>
        <a:p>
          <a:pPr>
            <a:buClr>
              <a:srgbClr val="142B48"/>
            </a:buClr>
          </a:pPr>
          <a:r>
            <a:rPr lang="es-ES_tradnl" sz="2000" dirty="0">
              <a:solidFill>
                <a:srgbClr val="142B48"/>
              </a:solidFill>
              <a:latin typeface="Montserrat" pitchFamily="2" charset="77"/>
            </a:rPr>
            <a:t>Sufrimiento fetal agudo.</a:t>
          </a:r>
          <a:endParaRPr lang="es-CO" sz="2000" dirty="0">
            <a:solidFill>
              <a:srgbClr val="142B48"/>
            </a:solidFill>
            <a:latin typeface="Montserrat" pitchFamily="2" charset="77"/>
          </a:endParaRPr>
        </a:p>
      </dgm:t>
    </dgm:pt>
    <dgm:pt modelId="{547D8F38-234D-2744-84EA-455D0E669383}" type="parTrans" cxnId="{D18FC975-1AC4-F046-B136-03E118946E91}">
      <dgm:prSet/>
      <dgm:spPr/>
      <dgm:t>
        <a:bodyPr/>
        <a:lstStyle/>
        <a:p>
          <a:endParaRPr lang="es-ES"/>
        </a:p>
      </dgm:t>
    </dgm:pt>
    <dgm:pt modelId="{C2A5DE09-8DD6-9940-ABB9-8EDAC0FF426F}" type="sibTrans" cxnId="{D18FC975-1AC4-F046-B136-03E118946E91}">
      <dgm:prSet/>
      <dgm:spPr/>
      <dgm:t>
        <a:bodyPr/>
        <a:lstStyle/>
        <a:p>
          <a:endParaRPr lang="es-ES"/>
        </a:p>
      </dgm:t>
    </dgm:pt>
    <dgm:pt modelId="{1ED577EA-1D77-FE43-8056-3D69FA250FEA}">
      <dgm:prSet custT="1"/>
      <dgm:spPr>
        <a:noFill/>
        <a:ln>
          <a:solidFill>
            <a:srgbClr val="142B48">
              <a:alpha val="90000"/>
            </a:srgbClr>
          </a:solidFill>
        </a:ln>
      </dgm:spPr>
      <dgm:t>
        <a:bodyPr/>
        <a:lstStyle/>
        <a:p>
          <a:pPr>
            <a:buClr>
              <a:srgbClr val="142B48"/>
            </a:buClr>
          </a:pPr>
          <a:r>
            <a:rPr lang="es-ES_tradnl" sz="2000" b="1" dirty="0">
              <a:solidFill>
                <a:srgbClr val="142B48"/>
              </a:solidFill>
              <a:latin typeface="Montserrat" pitchFamily="2" charset="77"/>
            </a:rPr>
            <a:t>Tabaquismo materno.</a:t>
          </a:r>
          <a:endParaRPr lang="es-CO" sz="2000" dirty="0">
            <a:solidFill>
              <a:srgbClr val="142B48"/>
            </a:solidFill>
            <a:latin typeface="Montserrat" pitchFamily="2" charset="77"/>
          </a:endParaRPr>
        </a:p>
      </dgm:t>
    </dgm:pt>
    <dgm:pt modelId="{F8E8648B-97A7-394F-866D-245EA558DE36}" type="parTrans" cxnId="{A4E57126-08A8-B54A-8B38-FF3073A43617}">
      <dgm:prSet/>
      <dgm:spPr/>
      <dgm:t>
        <a:bodyPr/>
        <a:lstStyle/>
        <a:p>
          <a:endParaRPr lang="es-ES"/>
        </a:p>
      </dgm:t>
    </dgm:pt>
    <dgm:pt modelId="{933BD06D-582C-1E48-B199-B19A677D92B8}" type="sibTrans" cxnId="{A4E57126-08A8-B54A-8B38-FF3073A43617}">
      <dgm:prSet/>
      <dgm:spPr/>
      <dgm:t>
        <a:bodyPr/>
        <a:lstStyle/>
        <a:p>
          <a:endParaRPr lang="es-ES"/>
        </a:p>
      </dgm:t>
    </dgm:pt>
    <dgm:pt modelId="{1A6C5AC4-5360-984F-9105-76DAB0F1EB1D}">
      <dgm:prSet custT="1"/>
      <dgm:spPr>
        <a:noFill/>
        <a:ln>
          <a:solidFill>
            <a:srgbClr val="142B48">
              <a:alpha val="90000"/>
            </a:srgbClr>
          </a:solidFill>
        </a:ln>
      </dgm:spPr>
      <dgm:t>
        <a:bodyPr/>
        <a:lstStyle/>
        <a:p>
          <a:pPr>
            <a:buClr>
              <a:srgbClr val="142B48"/>
            </a:buClr>
          </a:pPr>
          <a:r>
            <a:rPr lang="es-ES_tradnl" sz="2000" dirty="0">
              <a:solidFill>
                <a:srgbClr val="142B48"/>
              </a:solidFill>
              <a:latin typeface="Montserrat" pitchFamily="2" charset="77"/>
            </a:rPr>
            <a:t>Consumo de sustancias/ alcohol.</a:t>
          </a:r>
          <a:endParaRPr lang="es-CO" sz="2000" dirty="0">
            <a:solidFill>
              <a:srgbClr val="142B48"/>
            </a:solidFill>
            <a:latin typeface="Montserrat" pitchFamily="2" charset="77"/>
          </a:endParaRPr>
        </a:p>
      </dgm:t>
    </dgm:pt>
    <dgm:pt modelId="{CE27E947-A463-7B47-9D6D-0CD6EF912358}" type="parTrans" cxnId="{D6E9CC3E-606D-1B4C-A468-16F162DFE3F3}">
      <dgm:prSet/>
      <dgm:spPr/>
      <dgm:t>
        <a:bodyPr/>
        <a:lstStyle/>
        <a:p>
          <a:endParaRPr lang="es-ES"/>
        </a:p>
      </dgm:t>
    </dgm:pt>
    <dgm:pt modelId="{A226BF25-4861-4A43-8703-122D5EE0B558}" type="sibTrans" cxnId="{D6E9CC3E-606D-1B4C-A468-16F162DFE3F3}">
      <dgm:prSet/>
      <dgm:spPr/>
      <dgm:t>
        <a:bodyPr/>
        <a:lstStyle/>
        <a:p>
          <a:endParaRPr lang="es-ES"/>
        </a:p>
      </dgm:t>
    </dgm:pt>
    <dgm:pt modelId="{A62D2A6D-341A-E74A-98C4-A0D31B589EDB}" type="pres">
      <dgm:prSet presAssocID="{39D26308-418D-9E4C-8A45-2A4CD982F8D7}" presName="Name0" presStyleCnt="0">
        <dgm:presLayoutVars>
          <dgm:dir/>
          <dgm:animLvl val="lvl"/>
          <dgm:resizeHandles val="exact"/>
        </dgm:presLayoutVars>
      </dgm:prSet>
      <dgm:spPr/>
    </dgm:pt>
    <dgm:pt modelId="{0D733F4E-0B52-E646-B945-80A436517477}" type="pres">
      <dgm:prSet presAssocID="{6EA2BF3E-0E5F-C74F-8846-F2F2DBB3E6DF}" presName="composite" presStyleCnt="0"/>
      <dgm:spPr/>
    </dgm:pt>
    <dgm:pt modelId="{A9FFFE57-14F1-8149-9F59-AD37BBF8A9DD}" type="pres">
      <dgm:prSet presAssocID="{6EA2BF3E-0E5F-C74F-8846-F2F2DBB3E6DF}" presName="parTx" presStyleLbl="alignNode1" presStyleIdx="0" presStyleCnt="1">
        <dgm:presLayoutVars>
          <dgm:chMax val="0"/>
          <dgm:chPref val="0"/>
          <dgm:bulletEnabled val="1"/>
        </dgm:presLayoutVars>
      </dgm:prSet>
      <dgm:spPr/>
    </dgm:pt>
    <dgm:pt modelId="{0F2A8ED5-3574-4046-8A7E-3DBE72F8406C}" type="pres">
      <dgm:prSet presAssocID="{6EA2BF3E-0E5F-C74F-8846-F2F2DBB3E6DF}" presName="desTx" presStyleLbl="alignAccFollowNode1" presStyleIdx="0" presStyleCnt="1">
        <dgm:presLayoutVars>
          <dgm:bulletEnabled val="1"/>
        </dgm:presLayoutVars>
      </dgm:prSet>
      <dgm:spPr/>
    </dgm:pt>
  </dgm:ptLst>
  <dgm:cxnLst>
    <dgm:cxn modelId="{B5045922-476C-2945-A2EA-306137A628F2}" type="presOf" srcId="{38ACC2D1-89E8-6641-8C2C-FEC4A1FE2F79}" destId="{0F2A8ED5-3574-4046-8A7E-3DBE72F8406C}" srcOrd="0" destOrd="1" presId="urn:microsoft.com/office/officeart/2005/8/layout/hList1"/>
    <dgm:cxn modelId="{A4E57126-08A8-B54A-8B38-FF3073A43617}" srcId="{6EA2BF3E-0E5F-C74F-8846-F2F2DBB3E6DF}" destId="{1ED577EA-1D77-FE43-8056-3D69FA250FEA}" srcOrd="5" destOrd="0" parTransId="{F8E8648B-97A7-394F-866D-245EA558DE36}" sibTransId="{933BD06D-582C-1E48-B199-B19A677D92B8}"/>
    <dgm:cxn modelId="{C407512C-AC20-C140-B643-DCC6D2B8674D}" type="presOf" srcId="{1A6C5AC4-5360-984F-9105-76DAB0F1EB1D}" destId="{0F2A8ED5-3574-4046-8A7E-3DBE72F8406C}" srcOrd="0" destOrd="4" presId="urn:microsoft.com/office/officeart/2005/8/layout/hList1"/>
    <dgm:cxn modelId="{FD19CB3C-01D1-7940-971F-134A55E4F9A9}" type="presOf" srcId="{6EA2BF3E-0E5F-C74F-8846-F2F2DBB3E6DF}" destId="{A9FFFE57-14F1-8149-9F59-AD37BBF8A9DD}" srcOrd="0" destOrd="0" presId="urn:microsoft.com/office/officeart/2005/8/layout/hList1"/>
    <dgm:cxn modelId="{D6E9CC3E-606D-1B4C-A468-16F162DFE3F3}" srcId="{6EA2BF3E-0E5F-C74F-8846-F2F2DBB3E6DF}" destId="{1A6C5AC4-5360-984F-9105-76DAB0F1EB1D}" srcOrd="4" destOrd="0" parTransId="{CE27E947-A463-7B47-9D6D-0CD6EF912358}" sibTransId="{A226BF25-4861-4A43-8703-122D5EE0B558}"/>
    <dgm:cxn modelId="{D18FC975-1AC4-F046-B136-03E118946E91}" srcId="{6EA2BF3E-0E5F-C74F-8846-F2F2DBB3E6DF}" destId="{CB77C258-8B82-7B44-A487-9D8372E3EE88}" srcOrd="3" destOrd="0" parTransId="{547D8F38-234D-2744-84EA-455D0E669383}" sibTransId="{C2A5DE09-8DD6-9940-ABB9-8EDAC0FF426F}"/>
    <dgm:cxn modelId="{7122F983-55AB-9D44-BA4F-23104CB58065}" type="presOf" srcId="{39D26308-418D-9E4C-8A45-2A4CD982F8D7}" destId="{A62D2A6D-341A-E74A-98C4-A0D31B589EDB}" srcOrd="0" destOrd="0" presId="urn:microsoft.com/office/officeart/2005/8/layout/hList1"/>
    <dgm:cxn modelId="{54EF398B-8457-0343-BF58-018031FD04C8}" type="presOf" srcId="{1ED577EA-1D77-FE43-8056-3D69FA250FEA}" destId="{0F2A8ED5-3574-4046-8A7E-3DBE72F8406C}" srcOrd="0" destOrd="5" presId="urn:microsoft.com/office/officeart/2005/8/layout/hList1"/>
    <dgm:cxn modelId="{D3198BA2-EC3A-D54A-9249-3469B2DD61D0}" srcId="{6EA2BF3E-0E5F-C74F-8846-F2F2DBB3E6DF}" destId="{92169490-B226-8C40-8FB6-01AB1DC7958C}" srcOrd="0" destOrd="0" parTransId="{5139ABD5-4FC0-A34B-A9A7-7A3EE199B1E7}" sibTransId="{6427136C-57EA-444E-BDB6-E7B656B6B09B}"/>
    <dgm:cxn modelId="{AFCEDBA3-8660-6546-9CC4-56F81849ECC8}" srcId="{6EA2BF3E-0E5F-C74F-8846-F2F2DBB3E6DF}" destId="{38ACC2D1-89E8-6641-8C2C-FEC4A1FE2F79}" srcOrd="1" destOrd="0" parTransId="{B462B35E-CE36-DA4E-8BAA-41B225AE8CB8}" sibTransId="{F23502CB-F271-AB44-AECB-54B7BCC04A86}"/>
    <dgm:cxn modelId="{9A162BA9-5F4B-8048-BF8E-A6161A628016}" type="presOf" srcId="{CB77C258-8B82-7B44-A487-9D8372E3EE88}" destId="{0F2A8ED5-3574-4046-8A7E-3DBE72F8406C}" srcOrd="0" destOrd="3" presId="urn:microsoft.com/office/officeart/2005/8/layout/hList1"/>
    <dgm:cxn modelId="{84FDE0A9-210F-FE4D-B7CD-043668D151B8}" type="presOf" srcId="{2F5AF234-AFF0-6446-AC1F-5143E1E06808}" destId="{0F2A8ED5-3574-4046-8A7E-3DBE72F8406C}" srcOrd="0" destOrd="2" presId="urn:microsoft.com/office/officeart/2005/8/layout/hList1"/>
    <dgm:cxn modelId="{438AF0BA-CB4E-4944-9FB9-20A198AEBE84}" srcId="{39D26308-418D-9E4C-8A45-2A4CD982F8D7}" destId="{6EA2BF3E-0E5F-C74F-8846-F2F2DBB3E6DF}" srcOrd="0" destOrd="0" parTransId="{C243CE96-3CB6-C348-BB7A-C4B8F4B5177C}" sibTransId="{34D7EC11-75D6-4345-91CA-6570CBAF5623}"/>
    <dgm:cxn modelId="{A266FECD-FBAF-324B-B68F-8DE64B5F3C1D}" type="presOf" srcId="{92169490-B226-8C40-8FB6-01AB1DC7958C}" destId="{0F2A8ED5-3574-4046-8A7E-3DBE72F8406C}" srcOrd="0" destOrd="0" presId="urn:microsoft.com/office/officeart/2005/8/layout/hList1"/>
    <dgm:cxn modelId="{887E78E6-1261-9046-9721-A86E4C1E755B}" srcId="{6EA2BF3E-0E5F-C74F-8846-F2F2DBB3E6DF}" destId="{2F5AF234-AFF0-6446-AC1F-5143E1E06808}" srcOrd="2" destOrd="0" parTransId="{CAEED5A2-DAFF-1544-BD55-560E8F30F242}" sibTransId="{8177BA72-A22B-8548-8441-2B59375A98EA}"/>
    <dgm:cxn modelId="{BBF282C3-CD31-1D45-B308-122AD1014435}" type="presParOf" srcId="{A62D2A6D-341A-E74A-98C4-A0D31B589EDB}" destId="{0D733F4E-0B52-E646-B945-80A436517477}" srcOrd="0" destOrd="0" presId="urn:microsoft.com/office/officeart/2005/8/layout/hList1"/>
    <dgm:cxn modelId="{0FBCDB1F-84CA-C346-A36B-C378FED32042}" type="presParOf" srcId="{0D733F4E-0B52-E646-B945-80A436517477}" destId="{A9FFFE57-14F1-8149-9F59-AD37BBF8A9DD}" srcOrd="0" destOrd="0" presId="urn:microsoft.com/office/officeart/2005/8/layout/hList1"/>
    <dgm:cxn modelId="{05095E44-CECE-1E42-B347-371ABE410C2C}" type="presParOf" srcId="{0D733F4E-0B52-E646-B945-80A436517477}" destId="{0F2A8ED5-3574-4046-8A7E-3DBE72F8406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FC190D-8182-2741-B5D3-CA864A9B4B6F}" type="doc">
      <dgm:prSet loTypeId="urn:microsoft.com/office/officeart/2005/8/layout/hList1" loCatId="list" qsTypeId="urn:microsoft.com/office/officeart/2005/8/quickstyle/simple1" qsCatId="simple" csTypeId="urn:microsoft.com/office/officeart/2005/8/colors/accent2_1" csCatId="accent2" phldr="1"/>
      <dgm:spPr/>
      <dgm:t>
        <a:bodyPr/>
        <a:lstStyle/>
        <a:p>
          <a:endParaRPr lang="es-ES"/>
        </a:p>
      </dgm:t>
    </dgm:pt>
    <dgm:pt modelId="{67F69D49-0C87-0545-AC8B-A7CA0427F2D9}">
      <dgm:prSet custT="1"/>
      <dgm:spPr>
        <a:ln>
          <a:solidFill>
            <a:srgbClr val="06AEAA"/>
          </a:solidFill>
        </a:ln>
      </dgm:spPr>
      <dgm:t>
        <a:bodyPr/>
        <a:lstStyle/>
        <a:p>
          <a:r>
            <a:rPr lang="es-ES_tradnl" sz="2000" b="1" dirty="0">
              <a:solidFill>
                <a:srgbClr val="142B48"/>
              </a:solidFill>
              <a:latin typeface="Montserrat" pitchFamily="2" charset="77"/>
            </a:rPr>
            <a:t>Adversidad psicosocial</a:t>
          </a:r>
          <a:endParaRPr lang="es-CO" sz="2000" b="1" dirty="0">
            <a:solidFill>
              <a:srgbClr val="142B48"/>
            </a:solidFill>
            <a:latin typeface="Montserrat" pitchFamily="2" charset="77"/>
          </a:endParaRPr>
        </a:p>
      </dgm:t>
    </dgm:pt>
    <dgm:pt modelId="{AFE67CE8-9D64-8946-BFA7-65D1C34BA45D}" type="parTrans" cxnId="{135D67F9-DD73-5D40-9F36-B2E699022C39}">
      <dgm:prSet/>
      <dgm:spPr/>
      <dgm:t>
        <a:bodyPr/>
        <a:lstStyle/>
        <a:p>
          <a:endParaRPr lang="es-ES">
            <a:solidFill>
              <a:srgbClr val="142B48"/>
            </a:solidFill>
            <a:latin typeface="Montserrat" pitchFamily="2" charset="77"/>
          </a:endParaRPr>
        </a:p>
      </dgm:t>
    </dgm:pt>
    <dgm:pt modelId="{260854BF-2DDC-D049-B255-5F1B362B261C}" type="sibTrans" cxnId="{135D67F9-DD73-5D40-9F36-B2E699022C39}">
      <dgm:prSet/>
      <dgm:spPr/>
      <dgm:t>
        <a:bodyPr/>
        <a:lstStyle/>
        <a:p>
          <a:endParaRPr lang="es-ES">
            <a:solidFill>
              <a:srgbClr val="142B48"/>
            </a:solidFill>
            <a:latin typeface="Montserrat" pitchFamily="2" charset="77"/>
          </a:endParaRPr>
        </a:p>
      </dgm:t>
    </dgm:pt>
    <dgm:pt modelId="{F7940070-9273-D54E-B37C-4784BAE4F395}">
      <dgm:prSet/>
      <dgm:spPr>
        <a:ln>
          <a:solidFill>
            <a:srgbClr val="06AEAA">
              <a:alpha val="90000"/>
            </a:srgbClr>
          </a:solidFill>
        </a:ln>
      </dgm:spPr>
      <dgm:t>
        <a:bodyPr/>
        <a:lstStyle/>
        <a:p>
          <a:r>
            <a:rPr lang="es-ES_tradnl" dirty="0">
              <a:solidFill>
                <a:srgbClr val="142B48"/>
              </a:solidFill>
              <a:latin typeface="Montserrat" pitchFamily="2" charset="77"/>
            </a:rPr>
            <a:t>Disfunción de pareja grave.</a:t>
          </a:r>
          <a:endParaRPr lang="es-CO" dirty="0">
            <a:solidFill>
              <a:srgbClr val="142B48"/>
            </a:solidFill>
            <a:latin typeface="Montserrat" pitchFamily="2" charset="77"/>
          </a:endParaRPr>
        </a:p>
      </dgm:t>
    </dgm:pt>
    <dgm:pt modelId="{EA10AB7F-F2AB-9E41-830E-A89AEC061A33}" type="parTrans" cxnId="{B0C501F3-0F61-9A43-985A-B96743BA7F00}">
      <dgm:prSet/>
      <dgm:spPr/>
      <dgm:t>
        <a:bodyPr/>
        <a:lstStyle/>
        <a:p>
          <a:endParaRPr lang="es-ES">
            <a:solidFill>
              <a:srgbClr val="142B48"/>
            </a:solidFill>
            <a:latin typeface="Montserrat" pitchFamily="2" charset="77"/>
          </a:endParaRPr>
        </a:p>
      </dgm:t>
    </dgm:pt>
    <dgm:pt modelId="{71A877C7-583F-5A40-90AD-28E087EDC11C}" type="sibTrans" cxnId="{B0C501F3-0F61-9A43-985A-B96743BA7F00}">
      <dgm:prSet/>
      <dgm:spPr/>
      <dgm:t>
        <a:bodyPr/>
        <a:lstStyle/>
        <a:p>
          <a:endParaRPr lang="es-ES">
            <a:solidFill>
              <a:srgbClr val="142B48"/>
            </a:solidFill>
            <a:latin typeface="Montserrat" pitchFamily="2" charset="77"/>
          </a:endParaRPr>
        </a:p>
      </dgm:t>
    </dgm:pt>
    <dgm:pt modelId="{2362AB37-1BD8-7645-BE9F-10CD93119517}">
      <dgm:prSet/>
      <dgm:spPr>
        <a:ln>
          <a:solidFill>
            <a:srgbClr val="06AEAA">
              <a:alpha val="90000"/>
            </a:srgbClr>
          </a:solidFill>
        </a:ln>
      </dgm:spPr>
      <dgm:t>
        <a:bodyPr/>
        <a:lstStyle/>
        <a:p>
          <a:r>
            <a:rPr lang="es-ES_tradnl" dirty="0">
              <a:solidFill>
                <a:srgbClr val="142B48"/>
              </a:solidFill>
              <a:latin typeface="Montserrat" pitchFamily="2" charset="77"/>
            </a:rPr>
            <a:t>Bajo nivel socioeconómico.</a:t>
          </a:r>
          <a:endParaRPr lang="es-CO" dirty="0">
            <a:solidFill>
              <a:srgbClr val="142B48"/>
            </a:solidFill>
            <a:latin typeface="Montserrat" pitchFamily="2" charset="77"/>
          </a:endParaRPr>
        </a:p>
      </dgm:t>
    </dgm:pt>
    <dgm:pt modelId="{1CAFC2ED-2B0E-1A4B-AA50-DAD29D623E6D}" type="parTrans" cxnId="{DAB8F329-D3B3-2E44-9C3C-1A32CD465DCC}">
      <dgm:prSet/>
      <dgm:spPr/>
      <dgm:t>
        <a:bodyPr/>
        <a:lstStyle/>
        <a:p>
          <a:endParaRPr lang="es-ES">
            <a:solidFill>
              <a:srgbClr val="142B48"/>
            </a:solidFill>
            <a:latin typeface="Montserrat" pitchFamily="2" charset="77"/>
          </a:endParaRPr>
        </a:p>
      </dgm:t>
    </dgm:pt>
    <dgm:pt modelId="{16B54698-B93B-5D4E-B8D7-8582317FEE1E}" type="sibTrans" cxnId="{DAB8F329-D3B3-2E44-9C3C-1A32CD465DCC}">
      <dgm:prSet/>
      <dgm:spPr/>
      <dgm:t>
        <a:bodyPr/>
        <a:lstStyle/>
        <a:p>
          <a:endParaRPr lang="es-ES">
            <a:solidFill>
              <a:srgbClr val="142B48"/>
            </a:solidFill>
            <a:latin typeface="Montserrat" pitchFamily="2" charset="77"/>
          </a:endParaRPr>
        </a:p>
      </dgm:t>
    </dgm:pt>
    <dgm:pt modelId="{617EB48D-8DC1-B646-B0AB-195F90E8D0B4}">
      <dgm:prSet/>
      <dgm:spPr>
        <a:ln>
          <a:solidFill>
            <a:srgbClr val="06AEAA">
              <a:alpha val="90000"/>
            </a:srgbClr>
          </a:solidFill>
        </a:ln>
      </dgm:spPr>
      <dgm:t>
        <a:bodyPr/>
        <a:lstStyle/>
        <a:p>
          <a:r>
            <a:rPr lang="es-ES_tradnl" dirty="0">
              <a:solidFill>
                <a:srgbClr val="142B48"/>
              </a:solidFill>
              <a:latin typeface="Montserrat" pitchFamily="2" charset="77"/>
            </a:rPr>
            <a:t>Familias numerosas.</a:t>
          </a:r>
          <a:endParaRPr lang="es-CO" dirty="0">
            <a:solidFill>
              <a:srgbClr val="142B48"/>
            </a:solidFill>
            <a:latin typeface="Montserrat" pitchFamily="2" charset="77"/>
          </a:endParaRPr>
        </a:p>
      </dgm:t>
    </dgm:pt>
    <dgm:pt modelId="{AD256DD2-6CCD-714C-8425-F83745301AA1}" type="parTrans" cxnId="{2E55278F-AFF4-4E41-B020-62FA231CF7C0}">
      <dgm:prSet/>
      <dgm:spPr/>
      <dgm:t>
        <a:bodyPr/>
        <a:lstStyle/>
        <a:p>
          <a:endParaRPr lang="es-ES">
            <a:solidFill>
              <a:srgbClr val="142B48"/>
            </a:solidFill>
            <a:latin typeface="Montserrat" pitchFamily="2" charset="77"/>
          </a:endParaRPr>
        </a:p>
      </dgm:t>
    </dgm:pt>
    <dgm:pt modelId="{EFF85F2E-C317-E044-9A5F-2B6FAA6BBE1F}" type="sibTrans" cxnId="{2E55278F-AFF4-4E41-B020-62FA231CF7C0}">
      <dgm:prSet/>
      <dgm:spPr/>
      <dgm:t>
        <a:bodyPr/>
        <a:lstStyle/>
        <a:p>
          <a:endParaRPr lang="es-ES">
            <a:solidFill>
              <a:srgbClr val="142B48"/>
            </a:solidFill>
            <a:latin typeface="Montserrat" pitchFamily="2" charset="77"/>
          </a:endParaRPr>
        </a:p>
      </dgm:t>
    </dgm:pt>
    <dgm:pt modelId="{35946D2C-DE95-4B4E-9801-D476799EFDF1}">
      <dgm:prSet/>
      <dgm:spPr>
        <a:ln>
          <a:solidFill>
            <a:srgbClr val="06AEAA">
              <a:alpha val="90000"/>
            </a:srgbClr>
          </a:solidFill>
        </a:ln>
      </dgm:spPr>
      <dgm:t>
        <a:bodyPr/>
        <a:lstStyle/>
        <a:p>
          <a:r>
            <a:rPr lang="es-ES_tradnl" dirty="0">
              <a:solidFill>
                <a:srgbClr val="142B48"/>
              </a:solidFill>
              <a:latin typeface="Montserrat" pitchFamily="2" charset="77"/>
            </a:rPr>
            <a:t>Criminalidad del padre.</a:t>
          </a:r>
          <a:endParaRPr lang="es-CO" dirty="0">
            <a:solidFill>
              <a:srgbClr val="142B48"/>
            </a:solidFill>
            <a:latin typeface="Montserrat" pitchFamily="2" charset="77"/>
          </a:endParaRPr>
        </a:p>
      </dgm:t>
    </dgm:pt>
    <dgm:pt modelId="{B92ABDB9-7C35-8F47-ADBA-F2AB1B746BDB}" type="parTrans" cxnId="{71F8F17F-6F7C-F545-A097-738D641CA8EA}">
      <dgm:prSet/>
      <dgm:spPr/>
      <dgm:t>
        <a:bodyPr/>
        <a:lstStyle/>
        <a:p>
          <a:endParaRPr lang="es-ES">
            <a:solidFill>
              <a:srgbClr val="142B48"/>
            </a:solidFill>
            <a:latin typeface="Montserrat" pitchFamily="2" charset="77"/>
          </a:endParaRPr>
        </a:p>
      </dgm:t>
    </dgm:pt>
    <dgm:pt modelId="{80126CE6-F5AA-B64F-92B1-2CBD2A1223E1}" type="sibTrans" cxnId="{71F8F17F-6F7C-F545-A097-738D641CA8EA}">
      <dgm:prSet/>
      <dgm:spPr/>
      <dgm:t>
        <a:bodyPr/>
        <a:lstStyle/>
        <a:p>
          <a:endParaRPr lang="es-ES">
            <a:solidFill>
              <a:srgbClr val="142B48"/>
            </a:solidFill>
            <a:latin typeface="Montserrat" pitchFamily="2" charset="77"/>
          </a:endParaRPr>
        </a:p>
      </dgm:t>
    </dgm:pt>
    <dgm:pt modelId="{C143C31D-91E5-4142-A61E-9563FA571417}">
      <dgm:prSet/>
      <dgm:spPr>
        <a:ln>
          <a:solidFill>
            <a:srgbClr val="06AEAA">
              <a:alpha val="90000"/>
            </a:srgbClr>
          </a:solidFill>
        </a:ln>
      </dgm:spPr>
      <dgm:t>
        <a:bodyPr/>
        <a:lstStyle/>
        <a:p>
          <a:r>
            <a:rPr lang="es-ES_tradnl" dirty="0">
              <a:solidFill>
                <a:srgbClr val="142B48"/>
              </a:solidFill>
              <a:latin typeface="Montserrat" pitchFamily="2" charset="77"/>
            </a:rPr>
            <a:t>Trastorno mental en la madre.</a:t>
          </a:r>
          <a:endParaRPr lang="es-CO" dirty="0">
            <a:solidFill>
              <a:srgbClr val="142B48"/>
            </a:solidFill>
            <a:latin typeface="Montserrat" pitchFamily="2" charset="77"/>
          </a:endParaRPr>
        </a:p>
      </dgm:t>
    </dgm:pt>
    <dgm:pt modelId="{563BCB2E-3B50-FB41-9B71-E9FD309177BB}" type="parTrans" cxnId="{2FC99E28-DBF6-CE4A-81CE-DE63EF7B11AA}">
      <dgm:prSet/>
      <dgm:spPr/>
      <dgm:t>
        <a:bodyPr/>
        <a:lstStyle/>
        <a:p>
          <a:endParaRPr lang="es-ES">
            <a:solidFill>
              <a:srgbClr val="142B48"/>
            </a:solidFill>
            <a:latin typeface="Montserrat" pitchFamily="2" charset="77"/>
          </a:endParaRPr>
        </a:p>
      </dgm:t>
    </dgm:pt>
    <dgm:pt modelId="{B2DA2F03-B392-504E-8733-EFCB4604E130}" type="sibTrans" cxnId="{2FC99E28-DBF6-CE4A-81CE-DE63EF7B11AA}">
      <dgm:prSet/>
      <dgm:spPr/>
      <dgm:t>
        <a:bodyPr/>
        <a:lstStyle/>
        <a:p>
          <a:endParaRPr lang="es-ES">
            <a:solidFill>
              <a:srgbClr val="142B48"/>
            </a:solidFill>
            <a:latin typeface="Montserrat" pitchFamily="2" charset="77"/>
          </a:endParaRPr>
        </a:p>
      </dgm:t>
    </dgm:pt>
    <dgm:pt modelId="{65CDCE2D-8CAD-F04A-AB0A-FE9AAAEACE3B}">
      <dgm:prSet/>
      <dgm:spPr>
        <a:ln>
          <a:solidFill>
            <a:srgbClr val="06AEAA">
              <a:alpha val="90000"/>
            </a:srgbClr>
          </a:solidFill>
        </a:ln>
      </dgm:spPr>
      <dgm:t>
        <a:bodyPr/>
        <a:lstStyle/>
        <a:p>
          <a:r>
            <a:rPr lang="es-ES_tradnl" dirty="0">
              <a:solidFill>
                <a:srgbClr val="142B48"/>
              </a:solidFill>
              <a:latin typeface="Montserrat" pitchFamily="2" charset="77"/>
            </a:rPr>
            <a:t>Institucionalización durante infancia.</a:t>
          </a:r>
          <a:endParaRPr lang="es-CO" dirty="0">
            <a:solidFill>
              <a:srgbClr val="142B48"/>
            </a:solidFill>
            <a:latin typeface="Montserrat" pitchFamily="2" charset="77"/>
          </a:endParaRPr>
        </a:p>
      </dgm:t>
    </dgm:pt>
    <dgm:pt modelId="{E61BBE92-2423-B045-A162-71F2AAD7B40B}" type="parTrans" cxnId="{D6E7BF79-47BB-6E46-A64D-81682951AC1B}">
      <dgm:prSet/>
      <dgm:spPr/>
      <dgm:t>
        <a:bodyPr/>
        <a:lstStyle/>
        <a:p>
          <a:endParaRPr lang="es-ES">
            <a:solidFill>
              <a:srgbClr val="142B48"/>
            </a:solidFill>
            <a:latin typeface="Montserrat" pitchFamily="2" charset="77"/>
          </a:endParaRPr>
        </a:p>
      </dgm:t>
    </dgm:pt>
    <dgm:pt modelId="{EEA7581F-13BC-2C44-95BA-83CE956FA180}" type="sibTrans" cxnId="{D6E7BF79-47BB-6E46-A64D-81682951AC1B}">
      <dgm:prSet/>
      <dgm:spPr/>
      <dgm:t>
        <a:bodyPr/>
        <a:lstStyle/>
        <a:p>
          <a:endParaRPr lang="es-ES">
            <a:solidFill>
              <a:srgbClr val="142B48"/>
            </a:solidFill>
            <a:latin typeface="Montserrat" pitchFamily="2" charset="77"/>
          </a:endParaRPr>
        </a:p>
      </dgm:t>
    </dgm:pt>
    <dgm:pt modelId="{D380D4CA-2118-0141-9EFA-FEE6047B32A4}" type="pres">
      <dgm:prSet presAssocID="{8FFC190D-8182-2741-B5D3-CA864A9B4B6F}" presName="Name0" presStyleCnt="0">
        <dgm:presLayoutVars>
          <dgm:dir/>
          <dgm:animLvl val="lvl"/>
          <dgm:resizeHandles val="exact"/>
        </dgm:presLayoutVars>
      </dgm:prSet>
      <dgm:spPr/>
    </dgm:pt>
    <dgm:pt modelId="{F0BC0420-9218-9D45-8CBA-B548DD7D8B46}" type="pres">
      <dgm:prSet presAssocID="{67F69D49-0C87-0545-AC8B-A7CA0427F2D9}" presName="composite" presStyleCnt="0"/>
      <dgm:spPr/>
    </dgm:pt>
    <dgm:pt modelId="{5D25E135-1C8C-B744-B44A-0291BB6436D5}" type="pres">
      <dgm:prSet presAssocID="{67F69D49-0C87-0545-AC8B-A7CA0427F2D9}" presName="parTx" presStyleLbl="alignNode1" presStyleIdx="0" presStyleCnt="1" custLinFactY="-100000" custLinFactNeighborX="-3742" custLinFactNeighborY="-183735">
        <dgm:presLayoutVars>
          <dgm:chMax val="0"/>
          <dgm:chPref val="0"/>
          <dgm:bulletEnabled val="1"/>
        </dgm:presLayoutVars>
      </dgm:prSet>
      <dgm:spPr/>
    </dgm:pt>
    <dgm:pt modelId="{FF281EC0-942D-674C-BE4E-7E0D5963A66F}" type="pres">
      <dgm:prSet presAssocID="{67F69D49-0C87-0545-AC8B-A7CA0427F2D9}" presName="desTx" presStyleLbl="alignAccFollowNode1" presStyleIdx="0" presStyleCnt="1">
        <dgm:presLayoutVars>
          <dgm:bulletEnabled val="1"/>
        </dgm:presLayoutVars>
      </dgm:prSet>
      <dgm:spPr/>
    </dgm:pt>
  </dgm:ptLst>
  <dgm:cxnLst>
    <dgm:cxn modelId="{2E4EFD02-6C24-6241-AF29-981FB69988A1}" type="presOf" srcId="{8FFC190D-8182-2741-B5D3-CA864A9B4B6F}" destId="{D380D4CA-2118-0141-9EFA-FEE6047B32A4}" srcOrd="0" destOrd="0" presId="urn:microsoft.com/office/officeart/2005/8/layout/hList1"/>
    <dgm:cxn modelId="{526BFD09-8436-0049-8CEE-DACB12A52E18}" type="presOf" srcId="{2362AB37-1BD8-7645-BE9F-10CD93119517}" destId="{FF281EC0-942D-674C-BE4E-7E0D5963A66F}" srcOrd="0" destOrd="1" presId="urn:microsoft.com/office/officeart/2005/8/layout/hList1"/>
    <dgm:cxn modelId="{AD5E8B28-0D9D-0744-A67C-3CBEF275EF84}" type="presOf" srcId="{67F69D49-0C87-0545-AC8B-A7CA0427F2D9}" destId="{5D25E135-1C8C-B744-B44A-0291BB6436D5}" srcOrd="0" destOrd="0" presId="urn:microsoft.com/office/officeart/2005/8/layout/hList1"/>
    <dgm:cxn modelId="{2FC99E28-DBF6-CE4A-81CE-DE63EF7B11AA}" srcId="{67F69D49-0C87-0545-AC8B-A7CA0427F2D9}" destId="{C143C31D-91E5-4142-A61E-9563FA571417}" srcOrd="4" destOrd="0" parTransId="{563BCB2E-3B50-FB41-9B71-E9FD309177BB}" sibTransId="{B2DA2F03-B392-504E-8733-EFCB4604E130}"/>
    <dgm:cxn modelId="{DAB8F329-D3B3-2E44-9C3C-1A32CD465DCC}" srcId="{67F69D49-0C87-0545-AC8B-A7CA0427F2D9}" destId="{2362AB37-1BD8-7645-BE9F-10CD93119517}" srcOrd="1" destOrd="0" parTransId="{1CAFC2ED-2B0E-1A4B-AA50-DAD29D623E6D}" sibTransId="{16B54698-B93B-5D4E-B8D7-8582317FEE1E}"/>
    <dgm:cxn modelId="{6CDB3940-2128-D145-9159-3A58243328B1}" type="presOf" srcId="{617EB48D-8DC1-B646-B0AB-195F90E8D0B4}" destId="{FF281EC0-942D-674C-BE4E-7E0D5963A66F}" srcOrd="0" destOrd="2" presId="urn:microsoft.com/office/officeart/2005/8/layout/hList1"/>
    <dgm:cxn modelId="{7735AF41-DE3E-8E4F-BF8D-5E6FAA234D61}" type="presOf" srcId="{F7940070-9273-D54E-B37C-4784BAE4F395}" destId="{FF281EC0-942D-674C-BE4E-7E0D5963A66F}" srcOrd="0" destOrd="0" presId="urn:microsoft.com/office/officeart/2005/8/layout/hList1"/>
    <dgm:cxn modelId="{D6E7BF79-47BB-6E46-A64D-81682951AC1B}" srcId="{67F69D49-0C87-0545-AC8B-A7CA0427F2D9}" destId="{65CDCE2D-8CAD-F04A-AB0A-FE9AAAEACE3B}" srcOrd="5" destOrd="0" parTransId="{E61BBE92-2423-B045-A162-71F2AAD7B40B}" sibTransId="{EEA7581F-13BC-2C44-95BA-83CE956FA180}"/>
    <dgm:cxn modelId="{71F8F17F-6F7C-F545-A097-738D641CA8EA}" srcId="{67F69D49-0C87-0545-AC8B-A7CA0427F2D9}" destId="{35946D2C-DE95-4B4E-9801-D476799EFDF1}" srcOrd="3" destOrd="0" parTransId="{B92ABDB9-7C35-8F47-ADBA-F2AB1B746BDB}" sibTransId="{80126CE6-F5AA-B64F-92B1-2CBD2A1223E1}"/>
    <dgm:cxn modelId="{9AA6D18E-4382-5E49-83C5-04D58EB782B2}" type="presOf" srcId="{35946D2C-DE95-4B4E-9801-D476799EFDF1}" destId="{FF281EC0-942D-674C-BE4E-7E0D5963A66F}" srcOrd="0" destOrd="3" presId="urn:microsoft.com/office/officeart/2005/8/layout/hList1"/>
    <dgm:cxn modelId="{2E55278F-AFF4-4E41-B020-62FA231CF7C0}" srcId="{67F69D49-0C87-0545-AC8B-A7CA0427F2D9}" destId="{617EB48D-8DC1-B646-B0AB-195F90E8D0B4}" srcOrd="2" destOrd="0" parTransId="{AD256DD2-6CCD-714C-8425-F83745301AA1}" sibTransId="{EFF85F2E-C317-E044-9A5F-2B6FAA6BBE1F}"/>
    <dgm:cxn modelId="{4E7251C0-EC4B-8844-8BCF-31725F9F7967}" type="presOf" srcId="{65CDCE2D-8CAD-F04A-AB0A-FE9AAAEACE3B}" destId="{FF281EC0-942D-674C-BE4E-7E0D5963A66F}" srcOrd="0" destOrd="5" presId="urn:microsoft.com/office/officeart/2005/8/layout/hList1"/>
    <dgm:cxn modelId="{3EA743CF-7258-1B4D-BAE9-CC16C89C49BD}" type="presOf" srcId="{C143C31D-91E5-4142-A61E-9563FA571417}" destId="{FF281EC0-942D-674C-BE4E-7E0D5963A66F}" srcOrd="0" destOrd="4" presId="urn:microsoft.com/office/officeart/2005/8/layout/hList1"/>
    <dgm:cxn modelId="{B0C501F3-0F61-9A43-985A-B96743BA7F00}" srcId="{67F69D49-0C87-0545-AC8B-A7CA0427F2D9}" destId="{F7940070-9273-D54E-B37C-4784BAE4F395}" srcOrd="0" destOrd="0" parTransId="{EA10AB7F-F2AB-9E41-830E-A89AEC061A33}" sibTransId="{71A877C7-583F-5A40-90AD-28E087EDC11C}"/>
    <dgm:cxn modelId="{135D67F9-DD73-5D40-9F36-B2E699022C39}" srcId="{8FFC190D-8182-2741-B5D3-CA864A9B4B6F}" destId="{67F69D49-0C87-0545-AC8B-A7CA0427F2D9}" srcOrd="0" destOrd="0" parTransId="{AFE67CE8-9D64-8946-BFA7-65D1C34BA45D}" sibTransId="{260854BF-2DDC-D049-B255-5F1B362B261C}"/>
    <dgm:cxn modelId="{843C5210-B0E8-1E42-839B-AE841D057984}" type="presParOf" srcId="{D380D4CA-2118-0141-9EFA-FEE6047B32A4}" destId="{F0BC0420-9218-9D45-8CBA-B548DD7D8B46}" srcOrd="0" destOrd="0" presId="urn:microsoft.com/office/officeart/2005/8/layout/hList1"/>
    <dgm:cxn modelId="{7AFE2B8B-DCF2-3043-A183-A163828661F8}" type="presParOf" srcId="{F0BC0420-9218-9D45-8CBA-B548DD7D8B46}" destId="{5D25E135-1C8C-B744-B44A-0291BB6436D5}" srcOrd="0" destOrd="0" presId="urn:microsoft.com/office/officeart/2005/8/layout/hList1"/>
    <dgm:cxn modelId="{EAB46D0F-38D2-9145-8079-786B27BB2B53}" type="presParOf" srcId="{F0BC0420-9218-9D45-8CBA-B548DD7D8B46}" destId="{FF281EC0-942D-674C-BE4E-7E0D5963A66F}"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95E395-076F-7E48-8A65-AADE9C464B41}"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ES"/>
        </a:p>
      </dgm:t>
    </dgm:pt>
    <dgm:pt modelId="{9F01A92A-5A07-F545-A73B-F090A2E2E4AB}">
      <dgm:prSet/>
      <dgm:spPr>
        <a:solidFill>
          <a:srgbClr val="142B48"/>
        </a:solidFill>
      </dgm:spPr>
      <dgm:t>
        <a:bodyPr/>
        <a:lstStyle/>
        <a:p>
          <a:pPr>
            <a:lnSpc>
              <a:spcPct val="100000"/>
            </a:lnSpc>
          </a:pPr>
          <a:r>
            <a:rPr lang="es-ES_tradnl" dirty="0">
              <a:solidFill>
                <a:schemeClr val="bg1"/>
              </a:solidFill>
              <a:latin typeface="Montserrat" pitchFamily="2" charset="77"/>
            </a:rPr>
            <a:t>Expresión clínica:</a:t>
          </a:r>
          <a:endParaRPr lang="es-CO" dirty="0">
            <a:solidFill>
              <a:schemeClr val="bg1"/>
            </a:solidFill>
            <a:latin typeface="Montserrat" pitchFamily="2" charset="77"/>
          </a:endParaRPr>
        </a:p>
      </dgm:t>
    </dgm:pt>
    <dgm:pt modelId="{F3E77913-2094-8C48-8BC7-D5D76D29BDE9}" type="parTrans" cxnId="{8C237D48-7DFD-3A44-8CFE-A7C3E9F03AB3}">
      <dgm:prSet/>
      <dgm:spPr/>
      <dgm:t>
        <a:bodyPr/>
        <a:lstStyle/>
        <a:p>
          <a:pPr>
            <a:lnSpc>
              <a:spcPct val="100000"/>
            </a:lnSpc>
          </a:pPr>
          <a:endParaRPr lang="es-ES">
            <a:latin typeface="Montserrat" pitchFamily="2" charset="77"/>
          </a:endParaRPr>
        </a:p>
      </dgm:t>
    </dgm:pt>
    <dgm:pt modelId="{FC06B399-008B-8B4D-93B0-2E9C337FCDEE}" type="sibTrans" cxnId="{8C237D48-7DFD-3A44-8CFE-A7C3E9F03AB3}">
      <dgm:prSet/>
      <dgm:spPr/>
      <dgm:t>
        <a:bodyPr/>
        <a:lstStyle/>
        <a:p>
          <a:pPr>
            <a:lnSpc>
              <a:spcPct val="100000"/>
            </a:lnSpc>
          </a:pPr>
          <a:endParaRPr lang="es-ES">
            <a:latin typeface="Montserrat" pitchFamily="2" charset="77"/>
          </a:endParaRPr>
        </a:p>
      </dgm:t>
    </dgm:pt>
    <dgm:pt modelId="{9488B198-D99F-224B-85A5-55D747DD9AB2}">
      <dgm:prSet/>
      <dgm:spPr/>
      <dgm:t>
        <a:bodyPr/>
        <a:lstStyle/>
        <a:p>
          <a:pPr>
            <a:lnSpc>
              <a:spcPct val="100000"/>
            </a:lnSpc>
            <a:buClr>
              <a:srgbClr val="142B48"/>
            </a:buClr>
          </a:pPr>
          <a:r>
            <a:rPr lang="es-ES_tradnl" dirty="0">
              <a:solidFill>
                <a:srgbClr val="142B48"/>
              </a:solidFill>
              <a:latin typeface="Montserrat" pitchFamily="2" charset="77"/>
            </a:rPr>
            <a:t>Semejante en las etapas de la vida.</a:t>
          </a:r>
          <a:endParaRPr lang="es-CO" dirty="0">
            <a:solidFill>
              <a:srgbClr val="142B48"/>
            </a:solidFill>
            <a:latin typeface="Montserrat" pitchFamily="2" charset="77"/>
          </a:endParaRPr>
        </a:p>
      </dgm:t>
    </dgm:pt>
    <dgm:pt modelId="{52D07987-3838-844A-B5F0-92AE0DF60C65}" type="parTrans" cxnId="{E2FAF820-7849-0F4A-8B54-9F469F72AC61}">
      <dgm:prSet/>
      <dgm:spPr/>
      <dgm:t>
        <a:bodyPr/>
        <a:lstStyle/>
        <a:p>
          <a:pPr>
            <a:lnSpc>
              <a:spcPct val="100000"/>
            </a:lnSpc>
          </a:pPr>
          <a:endParaRPr lang="es-ES">
            <a:latin typeface="Montserrat" pitchFamily="2" charset="77"/>
          </a:endParaRPr>
        </a:p>
      </dgm:t>
    </dgm:pt>
    <dgm:pt modelId="{6EC1A26C-7F09-B840-8710-F7C6679381BF}" type="sibTrans" cxnId="{E2FAF820-7849-0F4A-8B54-9F469F72AC61}">
      <dgm:prSet/>
      <dgm:spPr/>
      <dgm:t>
        <a:bodyPr/>
        <a:lstStyle/>
        <a:p>
          <a:pPr>
            <a:lnSpc>
              <a:spcPct val="100000"/>
            </a:lnSpc>
          </a:pPr>
          <a:endParaRPr lang="es-ES">
            <a:latin typeface="Montserrat" pitchFamily="2" charset="77"/>
          </a:endParaRPr>
        </a:p>
      </dgm:t>
    </dgm:pt>
    <dgm:pt modelId="{8DA2CBD9-4522-6844-B0F2-9E80F449004E}">
      <dgm:prSet/>
      <dgm:spPr>
        <a:solidFill>
          <a:srgbClr val="06AEAA"/>
        </a:solidFill>
      </dgm:spPr>
      <dgm:t>
        <a:bodyPr/>
        <a:lstStyle/>
        <a:p>
          <a:pPr>
            <a:lnSpc>
              <a:spcPct val="100000"/>
            </a:lnSpc>
          </a:pPr>
          <a:r>
            <a:rPr lang="es-ES_tradnl" dirty="0">
              <a:latin typeface="Montserrat" pitchFamily="2" charset="77"/>
            </a:rPr>
            <a:t>Triada clínica nuclear:</a:t>
          </a:r>
          <a:endParaRPr lang="es-CO" dirty="0">
            <a:latin typeface="Montserrat" pitchFamily="2" charset="77"/>
          </a:endParaRPr>
        </a:p>
      </dgm:t>
    </dgm:pt>
    <dgm:pt modelId="{5EDEE3B6-6C69-2D49-83BA-17115A290376}" type="parTrans" cxnId="{B552D156-6EA7-5340-AEDA-28D33003A653}">
      <dgm:prSet/>
      <dgm:spPr/>
      <dgm:t>
        <a:bodyPr/>
        <a:lstStyle/>
        <a:p>
          <a:pPr>
            <a:lnSpc>
              <a:spcPct val="100000"/>
            </a:lnSpc>
          </a:pPr>
          <a:endParaRPr lang="es-ES">
            <a:latin typeface="Montserrat" pitchFamily="2" charset="77"/>
          </a:endParaRPr>
        </a:p>
      </dgm:t>
    </dgm:pt>
    <dgm:pt modelId="{F755AB7C-371B-5E41-8E75-B8DD6547A203}" type="sibTrans" cxnId="{B552D156-6EA7-5340-AEDA-28D33003A653}">
      <dgm:prSet/>
      <dgm:spPr/>
      <dgm:t>
        <a:bodyPr/>
        <a:lstStyle/>
        <a:p>
          <a:pPr>
            <a:lnSpc>
              <a:spcPct val="100000"/>
            </a:lnSpc>
          </a:pPr>
          <a:endParaRPr lang="es-ES">
            <a:latin typeface="Montserrat" pitchFamily="2" charset="77"/>
          </a:endParaRPr>
        </a:p>
      </dgm:t>
    </dgm:pt>
    <dgm:pt modelId="{E18A8662-BD43-9E41-94BD-3C0D55E9844B}">
      <dgm:prSet/>
      <dgm:spPr/>
      <dgm:t>
        <a:bodyPr/>
        <a:lstStyle/>
        <a:p>
          <a:pPr>
            <a:lnSpc>
              <a:spcPct val="100000"/>
            </a:lnSpc>
            <a:buClr>
              <a:srgbClr val="142B48"/>
            </a:buClr>
          </a:pPr>
          <a:r>
            <a:rPr lang="es-ES_tradnl" dirty="0">
              <a:solidFill>
                <a:srgbClr val="142B48"/>
              </a:solidFill>
              <a:latin typeface="Montserrat" pitchFamily="2" charset="77"/>
            </a:rPr>
            <a:t>Inatención.</a:t>
          </a:r>
          <a:endParaRPr lang="es-CO" dirty="0">
            <a:solidFill>
              <a:srgbClr val="142B48"/>
            </a:solidFill>
            <a:latin typeface="Montserrat" pitchFamily="2" charset="77"/>
          </a:endParaRPr>
        </a:p>
      </dgm:t>
    </dgm:pt>
    <dgm:pt modelId="{F2A64AA7-927F-1D4B-8E8E-02B28D6D92F3}" type="parTrans" cxnId="{B16C788B-F229-B44B-8800-BA511448AF99}">
      <dgm:prSet/>
      <dgm:spPr/>
      <dgm:t>
        <a:bodyPr/>
        <a:lstStyle/>
        <a:p>
          <a:pPr>
            <a:lnSpc>
              <a:spcPct val="100000"/>
            </a:lnSpc>
          </a:pPr>
          <a:endParaRPr lang="es-ES">
            <a:latin typeface="Montserrat" pitchFamily="2" charset="77"/>
          </a:endParaRPr>
        </a:p>
      </dgm:t>
    </dgm:pt>
    <dgm:pt modelId="{2FAC8230-9DB8-7745-87F0-12FD56089680}" type="sibTrans" cxnId="{B16C788B-F229-B44B-8800-BA511448AF99}">
      <dgm:prSet/>
      <dgm:spPr/>
      <dgm:t>
        <a:bodyPr/>
        <a:lstStyle/>
        <a:p>
          <a:pPr>
            <a:lnSpc>
              <a:spcPct val="100000"/>
            </a:lnSpc>
          </a:pPr>
          <a:endParaRPr lang="es-ES">
            <a:latin typeface="Montserrat" pitchFamily="2" charset="77"/>
          </a:endParaRPr>
        </a:p>
      </dgm:t>
    </dgm:pt>
    <dgm:pt modelId="{A0F92511-B311-9742-8AD0-908215324C3B}">
      <dgm:prSet/>
      <dgm:spPr/>
      <dgm:t>
        <a:bodyPr/>
        <a:lstStyle/>
        <a:p>
          <a:pPr>
            <a:lnSpc>
              <a:spcPct val="100000"/>
            </a:lnSpc>
            <a:buClr>
              <a:srgbClr val="142B48"/>
            </a:buClr>
          </a:pPr>
          <a:r>
            <a:rPr lang="es-ES_tradnl" dirty="0">
              <a:solidFill>
                <a:srgbClr val="142B48"/>
              </a:solidFill>
              <a:latin typeface="Montserrat" pitchFamily="2" charset="77"/>
            </a:rPr>
            <a:t>Hiperactividad. </a:t>
          </a:r>
          <a:endParaRPr lang="es-CO" dirty="0">
            <a:solidFill>
              <a:srgbClr val="142B48"/>
            </a:solidFill>
            <a:latin typeface="Montserrat" pitchFamily="2" charset="77"/>
          </a:endParaRPr>
        </a:p>
      </dgm:t>
    </dgm:pt>
    <dgm:pt modelId="{5F1AB9AD-3171-CA46-840E-F10F2423059E}" type="parTrans" cxnId="{1BD5F40D-04B6-5044-B074-4837931A844D}">
      <dgm:prSet/>
      <dgm:spPr/>
      <dgm:t>
        <a:bodyPr/>
        <a:lstStyle/>
        <a:p>
          <a:pPr>
            <a:lnSpc>
              <a:spcPct val="100000"/>
            </a:lnSpc>
          </a:pPr>
          <a:endParaRPr lang="es-ES">
            <a:latin typeface="Montserrat" pitchFamily="2" charset="77"/>
          </a:endParaRPr>
        </a:p>
      </dgm:t>
    </dgm:pt>
    <dgm:pt modelId="{234AC5EC-BA7E-5948-AA62-45FBEC1A576E}" type="sibTrans" cxnId="{1BD5F40D-04B6-5044-B074-4837931A844D}">
      <dgm:prSet/>
      <dgm:spPr/>
      <dgm:t>
        <a:bodyPr/>
        <a:lstStyle/>
        <a:p>
          <a:pPr>
            <a:lnSpc>
              <a:spcPct val="100000"/>
            </a:lnSpc>
          </a:pPr>
          <a:endParaRPr lang="es-ES">
            <a:latin typeface="Montserrat" pitchFamily="2" charset="77"/>
          </a:endParaRPr>
        </a:p>
      </dgm:t>
    </dgm:pt>
    <dgm:pt modelId="{049CD293-D131-0B4E-B0BA-F74B4236B239}">
      <dgm:prSet/>
      <dgm:spPr/>
      <dgm:t>
        <a:bodyPr/>
        <a:lstStyle/>
        <a:p>
          <a:pPr>
            <a:lnSpc>
              <a:spcPct val="100000"/>
            </a:lnSpc>
            <a:buClr>
              <a:srgbClr val="142B48"/>
            </a:buClr>
          </a:pPr>
          <a:r>
            <a:rPr lang="es-ES_tradnl" dirty="0">
              <a:solidFill>
                <a:srgbClr val="142B48"/>
              </a:solidFill>
              <a:latin typeface="Montserrat" pitchFamily="2" charset="77"/>
            </a:rPr>
            <a:t>Impulsividad.</a:t>
          </a:r>
          <a:endParaRPr lang="es-CO" dirty="0">
            <a:solidFill>
              <a:srgbClr val="142B48"/>
            </a:solidFill>
            <a:latin typeface="Montserrat" pitchFamily="2" charset="77"/>
          </a:endParaRPr>
        </a:p>
      </dgm:t>
    </dgm:pt>
    <dgm:pt modelId="{EDB0AA37-DBC2-EC49-94EB-2B67EA9B1449}" type="parTrans" cxnId="{7EDBE00F-64C7-A24C-A158-006918EF1326}">
      <dgm:prSet/>
      <dgm:spPr/>
      <dgm:t>
        <a:bodyPr/>
        <a:lstStyle/>
        <a:p>
          <a:pPr>
            <a:lnSpc>
              <a:spcPct val="100000"/>
            </a:lnSpc>
          </a:pPr>
          <a:endParaRPr lang="es-ES">
            <a:latin typeface="Montserrat" pitchFamily="2" charset="77"/>
          </a:endParaRPr>
        </a:p>
      </dgm:t>
    </dgm:pt>
    <dgm:pt modelId="{A0B775E8-A961-3548-AB80-65C19B160425}" type="sibTrans" cxnId="{7EDBE00F-64C7-A24C-A158-006918EF1326}">
      <dgm:prSet/>
      <dgm:spPr/>
      <dgm:t>
        <a:bodyPr/>
        <a:lstStyle/>
        <a:p>
          <a:pPr>
            <a:lnSpc>
              <a:spcPct val="100000"/>
            </a:lnSpc>
          </a:pPr>
          <a:endParaRPr lang="es-ES">
            <a:latin typeface="Montserrat" pitchFamily="2" charset="77"/>
          </a:endParaRPr>
        </a:p>
      </dgm:t>
    </dgm:pt>
    <dgm:pt modelId="{0665C1EF-773C-124D-9A73-0E5765BA56E5}">
      <dgm:prSet/>
      <dgm:spPr>
        <a:solidFill>
          <a:srgbClr val="142B48"/>
        </a:solidFill>
      </dgm:spPr>
      <dgm:t>
        <a:bodyPr/>
        <a:lstStyle/>
        <a:p>
          <a:pPr>
            <a:lnSpc>
              <a:spcPct val="100000"/>
            </a:lnSpc>
          </a:pPr>
          <a:r>
            <a:rPr lang="es-ES_tradnl" dirty="0">
              <a:latin typeface="Montserrat" pitchFamily="2" charset="77"/>
            </a:rPr>
            <a:t>Conducta de hiperactividad motora:</a:t>
          </a:r>
          <a:endParaRPr lang="es-CO" dirty="0">
            <a:latin typeface="Montserrat" pitchFamily="2" charset="77"/>
          </a:endParaRPr>
        </a:p>
      </dgm:t>
    </dgm:pt>
    <dgm:pt modelId="{438C5020-1630-DF4C-8612-14D98AB2EBE3}" type="parTrans" cxnId="{9D6B1C29-38B2-AD4B-BF36-BE0FDFFF9D9C}">
      <dgm:prSet/>
      <dgm:spPr/>
      <dgm:t>
        <a:bodyPr/>
        <a:lstStyle/>
        <a:p>
          <a:pPr>
            <a:lnSpc>
              <a:spcPct val="100000"/>
            </a:lnSpc>
          </a:pPr>
          <a:endParaRPr lang="es-ES">
            <a:latin typeface="Montserrat" pitchFamily="2" charset="77"/>
          </a:endParaRPr>
        </a:p>
      </dgm:t>
    </dgm:pt>
    <dgm:pt modelId="{F09BD173-A583-2F4C-9433-4C598D120165}" type="sibTrans" cxnId="{9D6B1C29-38B2-AD4B-BF36-BE0FDFFF9D9C}">
      <dgm:prSet/>
      <dgm:spPr/>
      <dgm:t>
        <a:bodyPr/>
        <a:lstStyle/>
        <a:p>
          <a:pPr>
            <a:lnSpc>
              <a:spcPct val="100000"/>
            </a:lnSpc>
          </a:pPr>
          <a:endParaRPr lang="es-ES">
            <a:latin typeface="Montserrat" pitchFamily="2" charset="77"/>
          </a:endParaRPr>
        </a:p>
      </dgm:t>
    </dgm:pt>
    <dgm:pt modelId="{195F534D-E22F-594B-9FDA-9DDB4B2E6E49}">
      <dgm:prSet/>
      <dgm:spPr/>
      <dgm:t>
        <a:bodyPr/>
        <a:lstStyle/>
        <a:p>
          <a:pPr>
            <a:lnSpc>
              <a:spcPct val="100000"/>
            </a:lnSpc>
            <a:buClr>
              <a:srgbClr val="142B48"/>
            </a:buClr>
          </a:pPr>
          <a:r>
            <a:rPr lang="es-ES_tradnl" dirty="0">
              <a:solidFill>
                <a:srgbClr val="142B48"/>
              </a:solidFill>
              <a:latin typeface="Montserrat" pitchFamily="2" charset="77"/>
            </a:rPr>
            <a:t>Tiende a ↓ con el paso del tiempo.</a:t>
          </a:r>
          <a:endParaRPr lang="es-CO" dirty="0">
            <a:solidFill>
              <a:srgbClr val="142B48"/>
            </a:solidFill>
            <a:latin typeface="Montserrat" pitchFamily="2" charset="77"/>
          </a:endParaRPr>
        </a:p>
      </dgm:t>
    </dgm:pt>
    <dgm:pt modelId="{6E8F9C2E-B441-1A4D-9E6B-4AEE63BBF509}" type="parTrans" cxnId="{5814DB1C-DE6B-CF41-989B-CC91E9F056AE}">
      <dgm:prSet/>
      <dgm:spPr/>
      <dgm:t>
        <a:bodyPr/>
        <a:lstStyle/>
        <a:p>
          <a:pPr>
            <a:lnSpc>
              <a:spcPct val="100000"/>
            </a:lnSpc>
          </a:pPr>
          <a:endParaRPr lang="es-ES">
            <a:latin typeface="Montserrat" pitchFamily="2" charset="77"/>
          </a:endParaRPr>
        </a:p>
      </dgm:t>
    </dgm:pt>
    <dgm:pt modelId="{95FCF0F2-50AA-FF47-A005-79F6B340BDE1}" type="sibTrans" cxnId="{5814DB1C-DE6B-CF41-989B-CC91E9F056AE}">
      <dgm:prSet/>
      <dgm:spPr/>
      <dgm:t>
        <a:bodyPr/>
        <a:lstStyle/>
        <a:p>
          <a:pPr>
            <a:lnSpc>
              <a:spcPct val="100000"/>
            </a:lnSpc>
          </a:pPr>
          <a:endParaRPr lang="es-ES">
            <a:latin typeface="Montserrat" pitchFamily="2" charset="77"/>
          </a:endParaRPr>
        </a:p>
      </dgm:t>
    </dgm:pt>
    <dgm:pt modelId="{95FA2BA1-EDC6-D94C-98A6-15BEF1D1B38B}" type="pres">
      <dgm:prSet presAssocID="{0C95E395-076F-7E48-8A65-AADE9C464B41}" presName="linear" presStyleCnt="0">
        <dgm:presLayoutVars>
          <dgm:animLvl val="lvl"/>
          <dgm:resizeHandles val="exact"/>
        </dgm:presLayoutVars>
      </dgm:prSet>
      <dgm:spPr/>
    </dgm:pt>
    <dgm:pt modelId="{D2C606BB-3F08-D949-AFDB-959923696F13}" type="pres">
      <dgm:prSet presAssocID="{9F01A92A-5A07-F545-A73B-F090A2E2E4AB}" presName="parentText" presStyleLbl="node1" presStyleIdx="0" presStyleCnt="3">
        <dgm:presLayoutVars>
          <dgm:chMax val="0"/>
          <dgm:bulletEnabled val="1"/>
        </dgm:presLayoutVars>
      </dgm:prSet>
      <dgm:spPr/>
    </dgm:pt>
    <dgm:pt modelId="{260CA851-9698-A14F-91D8-DE94428FBF55}" type="pres">
      <dgm:prSet presAssocID="{9F01A92A-5A07-F545-A73B-F090A2E2E4AB}" presName="childText" presStyleLbl="revTx" presStyleIdx="0" presStyleCnt="3">
        <dgm:presLayoutVars>
          <dgm:bulletEnabled val="1"/>
        </dgm:presLayoutVars>
      </dgm:prSet>
      <dgm:spPr/>
    </dgm:pt>
    <dgm:pt modelId="{B44D0F11-CF02-9A44-99BE-21BE69F202F0}" type="pres">
      <dgm:prSet presAssocID="{8DA2CBD9-4522-6844-B0F2-9E80F449004E}" presName="parentText" presStyleLbl="node1" presStyleIdx="1" presStyleCnt="3">
        <dgm:presLayoutVars>
          <dgm:chMax val="0"/>
          <dgm:bulletEnabled val="1"/>
        </dgm:presLayoutVars>
      </dgm:prSet>
      <dgm:spPr/>
    </dgm:pt>
    <dgm:pt modelId="{96A354AB-0E47-BE46-B897-5272FA67E162}" type="pres">
      <dgm:prSet presAssocID="{8DA2CBD9-4522-6844-B0F2-9E80F449004E}" presName="childText" presStyleLbl="revTx" presStyleIdx="1" presStyleCnt="3">
        <dgm:presLayoutVars>
          <dgm:bulletEnabled val="1"/>
        </dgm:presLayoutVars>
      </dgm:prSet>
      <dgm:spPr/>
    </dgm:pt>
    <dgm:pt modelId="{7093A6DD-BDF8-824A-B11A-92127499FBCC}" type="pres">
      <dgm:prSet presAssocID="{0665C1EF-773C-124D-9A73-0E5765BA56E5}" presName="parentText" presStyleLbl="node1" presStyleIdx="2" presStyleCnt="3">
        <dgm:presLayoutVars>
          <dgm:chMax val="0"/>
          <dgm:bulletEnabled val="1"/>
        </dgm:presLayoutVars>
      </dgm:prSet>
      <dgm:spPr/>
    </dgm:pt>
    <dgm:pt modelId="{563E69CD-52C8-7B40-8922-1BAD4F5B0096}" type="pres">
      <dgm:prSet presAssocID="{0665C1EF-773C-124D-9A73-0E5765BA56E5}" presName="childText" presStyleLbl="revTx" presStyleIdx="2" presStyleCnt="3">
        <dgm:presLayoutVars>
          <dgm:bulletEnabled val="1"/>
        </dgm:presLayoutVars>
      </dgm:prSet>
      <dgm:spPr/>
    </dgm:pt>
  </dgm:ptLst>
  <dgm:cxnLst>
    <dgm:cxn modelId="{1BD5F40D-04B6-5044-B074-4837931A844D}" srcId="{8DA2CBD9-4522-6844-B0F2-9E80F449004E}" destId="{A0F92511-B311-9742-8AD0-908215324C3B}" srcOrd="1" destOrd="0" parTransId="{5F1AB9AD-3171-CA46-840E-F10F2423059E}" sibTransId="{234AC5EC-BA7E-5948-AA62-45FBEC1A576E}"/>
    <dgm:cxn modelId="{7EDBE00F-64C7-A24C-A158-006918EF1326}" srcId="{8DA2CBD9-4522-6844-B0F2-9E80F449004E}" destId="{049CD293-D131-0B4E-B0BA-F74B4236B239}" srcOrd="2" destOrd="0" parTransId="{EDB0AA37-DBC2-EC49-94EB-2B67EA9B1449}" sibTransId="{A0B775E8-A961-3548-AB80-65C19B160425}"/>
    <dgm:cxn modelId="{5814DB1C-DE6B-CF41-989B-CC91E9F056AE}" srcId="{0665C1EF-773C-124D-9A73-0E5765BA56E5}" destId="{195F534D-E22F-594B-9FDA-9DDB4B2E6E49}" srcOrd="0" destOrd="0" parTransId="{6E8F9C2E-B441-1A4D-9E6B-4AEE63BBF509}" sibTransId="{95FCF0F2-50AA-FF47-A005-79F6B340BDE1}"/>
    <dgm:cxn modelId="{E2FAF820-7849-0F4A-8B54-9F469F72AC61}" srcId="{9F01A92A-5A07-F545-A73B-F090A2E2E4AB}" destId="{9488B198-D99F-224B-85A5-55D747DD9AB2}" srcOrd="0" destOrd="0" parTransId="{52D07987-3838-844A-B5F0-92AE0DF60C65}" sibTransId="{6EC1A26C-7F09-B840-8710-F7C6679381BF}"/>
    <dgm:cxn modelId="{9274DB23-D254-054D-B487-500AB1BD2146}" type="presOf" srcId="{A0F92511-B311-9742-8AD0-908215324C3B}" destId="{96A354AB-0E47-BE46-B897-5272FA67E162}" srcOrd="0" destOrd="1" presId="urn:microsoft.com/office/officeart/2005/8/layout/vList2"/>
    <dgm:cxn modelId="{9D6B1C29-38B2-AD4B-BF36-BE0FDFFF9D9C}" srcId="{0C95E395-076F-7E48-8A65-AADE9C464B41}" destId="{0665C1EF-773C-124D-9A73-0E5765BA56E5}" srcOrd="2" destOrd="0" parTransId="{438C5020-1630-DF4C-8612-14D98AB2EBE3}" sibTransId="{F09BD173-A583-2F4C-9433-4C598D120165}"/>
    <dgm:cxn modelId="{8C237D48-7DFD-3A44-8CFE-A7C3E9F03AB3}" srcId="{0C95E395-076F-7E48-8A65-AADE9C464B41}" destId="{9F01A92A-5A07-F545-A73B-F090A2E2E4AB}" srcOrd="0" destOrd="0" parTransId="{F3E77913-2094-8C48-8BC7-D5D76D29BDE9}" sibTransId="{FC06B399-008B-8B4D-93B0-2E9C337FCDEE}"/>
    <dgm:cxn modelId="{B552D156-6EA7-5340-AEDA-28D33003A653}" srcId="{0C95E395-076F-7E48-8A65-AADE9C464B41}" destId="{8DA2CBD9-4522-6844-B0F2-9E80F449004E}" srcOrd="1" destOrd="0" parTransId="{5EDEE3B6-6C69-2D49-83BA-17115A290376}" sibTransId="{F755AB7C-371B-5E41-8E75-B8DD6547A203}"/>
    <dgm:cxn modelId="{574E7E7A-37E2-9041-8F1C-079862E6CE99}" type="presOf" srcId="{049CD293-D131-0B4E-B0BA-F74B4236B239}" destId="{96A354AB-0E47-BE46-B897-5272FA67E162}" srcOrd="0" destOrd="2" presId="urn:microsoft.com/office/officeart/2005/8/layout/vList2"/>
    <dgm:cxn modelId="{D9145587-7975-4249-B208-1F2E2C327594}" type="presOf" srcId="{E18A8662-BD43-9E41-94BD-3C0D55E9844B}" destId="{96A354AB-0E47-BE46-B897-5272FA67E162}" srcOrd="0" destOrd="0" presId="urn:microsoft.com/office/officeart/2005/8/layout/vList2"/>
    <dgm:cxn modelId="{A67A3F8A-03B6-3142-B76C-5677C1D95EBB}" type="presOf" srcId="{8DA2CBD9-4522-6844-B0F2-9E80F449004E}" destId="{B44D0F11-CF02-9A44-99BE-21BE69F202F0}" srcOrd="0" destOrd="0" presId="urn:microsoft.com/office/officeart/2005/8/layout/vList2"/>
    <dgm:cxn modelId="{B16C788B-F229-B44B-8800-BA511448AF99}" srcId="{8DA2CBD9-4522-6844-B0F2-9E80F449004E}" destId="{E18A8662-BD43-9E41-94BD-3C0D55E9844B}" srcOrd="0" destOrd="0" parTransId="{F2A64AA7-927F-1D4B-8E8E-02B28D6D92F3}" sibTransId="{2FAC8230-9DB8-7745-87F0-12FD56089680}"/>
    <dgm:cxn modelId="{7F4B18C1-2E70-3A46-9D1C-0A3E00AB027A}" type="presOf" srcId="{9488B198-D99F-224B-85A5-55D747DD9AB2}" destId="{260CA851-9698-A14F-91D8-DE94428FBF55}" srcOrd="0" destOrd="0" presId="urn:microsoft.com/office/officeart/2005/8/layout/vList2"/>
    <dgm:cxn modelId="{7338C2C5-375F-4E44-95E1-6C48709C5821}" type="presOf" srcId="{9F01A92A-5A07-F545-A73B-F090A2E2E4AB}" destId="{D2C606BB-3F08-D949-AFDB-959923696F13}" srcOrd="0" destOrd="0" presId="urn:microsoft.com/office/officeart/2005/8/layout/vList2"/>
    <dgm:cxn modelId="{DCB3FADA-BED2-2B4C-B159-4E8379006FFB}" type="presOf" srcId="{0C95E395-076F-7E48-8A65-AADE9C464B41}" destId="{95FA2BA1-EDC6-D94C-98A6-15BEF1D1B38B}" srcOrd="0" destOrd="0" presId="urn:microsoft.com/office/officeart/2005/8/layout/vList2"/>
    <dgm:cxn modelId="{D16433DF-E693-704E-BE3C-CBEBB6E45ADB}" type="presOf" srcId="{0665C1EF-773C-124D-9A73-0E5765BA56E5}" destId="{7093A6DD-BDF8-824A-B11A-92127499FBCC}" srcOrd="0" destOrd="0" presId="urn:microsoft.com/office/officeart/2005/8/layout/vList2"/>
    <dgm:cxn modelId="{04B03ADF-9413-AE4A-9171-498F06D3EBBE}" type="presOf" srcId="{195F534D-E22F-594B-9FDA-9DDB4B2E6E49}" destId="{563E69CD-52C8-7B40-8922-1BAD4F5B0096}" srcOrd="0" destOrd="0" presId="urn:microsoft.com/office/officeart/2005/8/layout/vList2"/>
    <dgm:cxn modelId="{C1D31752-1B9D-D743-85CA-9F149EE123BC}" type="presParOf" srcId="{95FA2BA1-EDC6-D94C-98A6-15BEF1D1B38B}" destId="{D2C606BB-3F08-D949-AFDB-959923696F13}" srcOrd="0" destOrd="0" presId="urn:microsoft.com/office/officeart/2005/8/layout/vList2"/>
    <dgm:cxn modelId="{128DB358-F710-0F4A-A749-83337F670A3F}" type="presParOf" srcId="{95FA2BA1-EDC6-D94C-98A6-15BEF1D1B38B}" destId="{260CA851-9698-A14F-91D8-DE94428FBF55}" srcOrd="1" destOrd="0" presId="urn:microsoft.com/office/officeart/2005/8/layout/vList2"/>
    <dgm:cxn modelId="{9D286DED-862D-2940-BFA4-C7DAD6C3E198}" type="presParOf" srcId="{95FA2BA1-EDC6-D94C-98A6-15BEF1D1B38B}" destId="{B44D0F11-CF02-9A44-99BE-21BE69F202F0}" srcOrd="2" destOrd="0" presId="urn:microsoft.com/office/officeart/2005/8/layout/vList2"/>
    <dgm:cxn modelId="{C04C6184-8E2A-6549-BB73-C88BCACA7395}" type="presParOf" srcId="{95FA2BA1-EDC6-D94C-98A6-15BEF1D1B38B}" destId="{96A354AB-0E47-BE46-B897-5272FA67E162}" srcOrd="3" destOrd="0" presId="urn:microsoft.com/office/officeart/2005/8/layout/vList2"/>
    <dgm:cxn modelId="{7C8474D4-82D7-0B45-A98F-340F29DB7EB9}" type="presParOf" srcId="{95FA2BA1-EDC6-D94C-98A6-15BEF1D1B38B}" destId="{7093A6DD-BDF8-824A-B11A-92127499FBCC}" srcOrd="4" destOrd="0" presId="urn:microsoft.com/office/officeart/2005/8/layout/vList2"/>
    <dgm:cxn modelId="{E65B36D6-E33C-344E-B6D0-3BC30BBB0888}" type="presParOf" srcId="{95FA2BA1-EDC6-D94C-98A6-15BEF1D1B38B}" destId="{563E69CD-52C8-7B40-8922-1BAD4F5B009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C8F819-E3CA-CB44-AE8B-0842020FCB0E}" type="doc">
      <dgm:prSet loTypeId="urn:microsoft.com/office/officeart/2005/8/layout/default" loCatId="" qsTypeId="urn:microsoft.com/office/officeart/2005/8/quickstyle/simple1" qsCatId="simple" csTypeId="urn:microsoft.com/office/officeart/2005/8/colors/colorful5" csCatId="colorful" phldr="1"/>
      <dgm:spPr/>
      <dgm:t>
        <a:bodyPr/>
        <a:lstStyle/>
        <a:p>
          <a:endParaRPr lang="es-ES"/>
        </a:p>
      </dgm:t>
    </dgm:pt>
    <dgm:pt modelId="{0F1BF7FA-FEA4-0640-9412-D2CBEA58B35F}">
      <dgm:prSet custT="1"/>
      <dgm:spPr/>
      <dgm:t>
        <a:bodyPr/>
        <a:lstStyle/>
        <a:p>
          <a:pPr>
            <a:lnSpc>
              <a:spcPct val="100000"/>
            </a:lnSpc>
          </a:pPr>
          <a:r>
            <a:rPr lang="es-ES_tradnl" sz="1600" b="1" dirty="0">
              <a:latin typeface="Montserrat" pitchFamily="2" charset="77"/>
            </a:rPr>
            <a:t>Distracción</a:t>
          </a:r>
          <a:r>
            <a:rPr lang="es-ES_tradnl" sz="1600" dirty="0">
              <a:latin typeface="Montserrat" pitchFamily="2" charset="77"/>
            </a:rPr>
            <a:t> con cualquier estímulo.</a:t>
          </a:r>
          <a:endParaRPr lang="es-CO" sz="1600" dirty="0">
            <a:latin typeface="Montserrat" pitchFamily="2" charset="77"/>
          </a:endParaRPr>
        </a:p>
      </dgm:t>
    </dgm:pt>
    <dgm:pt modelId="{DB971AEF-7760-B744-90FE-FBFD6CEB9C6F}" type="parTrans" cxnId="{73675D92-A8E5-E449-88F8-22A9C9C0735F}">
      <dgm:prSet/>
      <dgm:spPr/>
      <dgm:t>
        <a:bodyPr/>
        <a:lstStyle/>
        <a:p>
          <a:endParaRPr lang="es-ES" sz="1600">
            <a:latin typeface="Montserrat" pitchFamily="2" charset="77"/>
          </a:endParaRPr>
        </a:p>
      </dgm:t>
    </dgm:pt>
    <dgm:pt modelId="{A077B6FB-B600-D240-B12C-C03C711173E7}" type="sibTrans" cxnId="{73675D92-A8E5-E449-88F8-22A9C9C0735F}">
      <dgm:prSet/>
      <dgm:spPr/>
      <dgm:t>
        <a:bodyPr/>
        <a:lstStyle/>
        <a:p>
          <a:endParaRPr lang="es-ES" sz="1600">
            <a:latin typeface="Montserrat" pitchFamily="2" charset="77"/>
          </a:endParaRPr>
        </a:p>
      </dgm:t>
    </dgm:pt>
    <dgm:pt modelId="{EB294B25-4A8B-9B4A-A8EE-B6DAABADA48E}">
      <dgm:prSet custT="1"/>
      <dgm:spPr/>
      <dgm:t>
        <a:bodyPr/>
        <a:lstStyle/>
        <a:p>
          <a:pPr>
            <a:lnSpc>
              <a:spcPct val="100000"/>
            </a:lnSpc>
          </a:pPr>
          <a:r>
            <a:rPr lang="es-ES_tradnl" sz="1600" dirty="0">
              <a:latin typeface="Montserrat" pitchFamily="2" charset="77"/>
            </a:rPr>
            <a:t>No prestan atención a </a:t>
          </a:r>
          <a:r>
            <a:rPr lang="es-ES_tradnl" sz="1600" b="1" dirty="0">
              <a:latin typeface="Montserrat" pitchFamily="2" charset="77"/>
            </a:rPr>
            <a:t>instrucciones.</a:t>
          </a:r>
          <a:endParaRPr lang="es-CO" sz="1600" b="1" dirty="0">
            <a:latin typeface="Montserrat" pitchFamily="2" charset="77"/>
          </a:endParaRPr>
        </a:p>
      </dgm:t>
    </dgm:pt>
    <dgm:pt modelId="{FF7A3592-8B4B-E84E-B33F-F098F20BAE41}" type="parTrans" cxnId="{AC678100-9047-D441-B377-3BC2C521E925}">
      <dgm:prSet/>
      <dgm:spPr/>
      <dgm:t>
        <a:bodyPr/>
        <a:lstStyle/>
        <a:p>
          <a:endParaRPr lang="es-ES" sz="1600">
            <a:latin typeface="Montserrat" pitchFamily="2" charset="77"/>
          </a:endParaRPr>
        </a:p>
      </dgm:t>
    </dgm:pt>
    <dgm:pt modelId="{F1B4E307-7537-2A41-9C4E-DDE46D9FB89F}" type="sibTrans" cxnId="{AC678100-9047-D441-B377-3BC2C521E925}">
      <dgm:prSet/>
      <dgm:spPr/>
      <dgm:t>
        <a:bodyPr/>
        <a:lstStyle/>
        <a:p>
          <a:endParaRPr lang="es-ES" sz="1600">
            <a:latin typeface="Montserrat" pitchFamily="2" charset="77"/>
          </a:endParaRPr>
        </a:p>
      </dgm:t>
    </dgm:pt>
    <dgm:pt modelId="{69F37719-9C3A-1642-B295-565A06182281}">
      <dgm:prSet custT="1"/>
      <dgm:spPr/>
      <dgm:t>
        <a:bodyPr/>
        <a:lstStyle/>
        <a:p>
          <a:pPr>
            <a:lnSpc>
              <a:spcPct val="100000"/>
            </a:lnSpc>
          </a:pPr>
          <a:r>
            <a:rPr lang="es-ES_tradnl" sz="1600" dirty="0">
              <a:latin typeface="Montserrat" pitchFamily="2" charset="77"/>
            </a:rPr>
            <a:t>Dificultades para </a:t>
          </a:r>
          <a:r>
            <a:rPr lang="es-ES_tradnl" sz="1600" b="1" dirty="0">
              <a:latin typeface="Montserrat" pitchFamily="2" charset="77"/>
            </a:rPr>
            <a:t>completar</a:t>
          </a:r>
          <a:r>
            <a:rPr lang="es-ES_tradnl" sz="1600" dirty="0">
              <a:latin typeface="Montserrat" pitchFamily="2" charset="77"/>
            </a:rPr>
            <a:t> tareas.</a:t>
          </a:r>
          <a:endParaRPr lang="es-CO" sz="1600" dirty="0">
            <a:latin typeface="Montserrat" pitchFamily="2" charset="77"/>
          </a:endParaRPr>
        </a:p>
      </dgm:t>
    </dgm:pt>
    <dgm:pt modelId="{D6F64AE7-FB3A-0640-A337-996939817706}" type="parTrans" cxnId="{6EA24793-3EA8-3B4D-92CC-3346F12E73A4}">
      <dgm:prSet/>
      <dgm:spPr/>
      <dgm:t>
        <a:bodyPr/>
        <a:lstStyle/>
        <a:p>
          <a:endParaRPr lang="es-ES" sz="1600">
            <a:latin typeface="Montserrat" pitchFamily="2" charset="77"/>
          </a:endParaRPr>
        </a:p>
      </dgm:t>
    </dgm:pt>
    <dgm:pt modelId="{445216AE-F1FD-8A41-9D66-BBDD76C9C3B3}" type="sibTrans" cxnId="{6EA24793-3EA8-3B4D-92CC-3346F12E73A4}">
      <dgm:prSet/>
      <dgm:spPr/>
      <dgm:t>
        <a:bodyPr/>
        <a:lstStyle/>
        <a:p>
          <a:endParaRPr lang="es-ES" sz="1600">
            <a:latin typeface="Montserrat" pitchFamily="2" charset="77"/>
          </a:endParaRPr>
        </a:p>
      </dgm:t>
    </dgm:pt>
    <dgm:pt modelId="{445E6768-A1B6-3149-810B-43DAAB965905}">
      <dgm:prSet custT="1"/>
      <dgm:spPr/>
      <dgm:t>
        <a:bodyPr/>
        <a:lstStyle/>
        <a:p>
          <a:pPr>
            <a:lnSpc>
              <a:spcPct val="100000"/>
            </a:lnSpc>
          </a:pPr>
          <a:r>
            <a:rPr lang="es-ES_tradnl" sz="1600" b="1" dirty="0">
              <a:latin typeface="Montserrat" pitchFamily="2" charset="77"/>
            </a:rPr>
            <a:t>Olvidan</a:t>
          </a:r>
          <a:r>
            <a:rPr lang="es-ES_tradnl" sz="1600" dirty="0">
              <a:latin typeface="Montserrat" pitchFamily="2" charset="77"/>
            </a:rPr>
            <a:t> llevar tareas.</a:t>
          </a:r>
          <a:endParaRPr lang="es-CO" sz="1600" dirty="0">
            <a:latin typeface="Montserrat" pitchFamily="2" charset="77"/>
          </a:endParaRPr>
        </a:p>
      </dgm:t>
    </dgm:pt>
    <dgm:pt modelId="{054EE75B-7871-8E4E-9928-60DBA588C919}" type="parTrans" cxnId="{A4B7D56A-02E6-BD4C-8AE9-74B3A3ED1733}">
      <dgm:prSet/>
      <dgm:spPr/>
      <dgm:t>
        <a:bodyPr/>
        <a:lstStyle/>
        <a:p>
          <a:endParaRPr lang="es-ES" sz="1600">
            <a:latin typeface="Montserrat" pitchFamily="2" charset="77"/>
          </a:endParaRPr>
        </a:p>
      </dgm:t>
    </dgm:pt>
    <dgm:pt modelId="{E96E078F-0244-334F-99CE-A7BFAC8C70D9}" type="sibTrans" cxnId="{A4B7D56A-02E6-BD4C-8AE9-74B3A3ED1733}">
      <dgm:prSet/>
      <dgm:spPr/>
      <dgm:t>
        <a:bodyPr/>
        <a:lstStyle/>
        <a:p>
          <a:endParaRPr lang="es-ES" sz="1600">
            <a:latin typeface="Montserrat" pitchFamily="2" charset="77"/>
          </a:endParaRPr>
        </a:p>
      </dgm:t>
    </dgm:pt>
    <dgm:pt modelId="{98BEAE42-E8A8-CC41-AB7E-EF85BEB3E0BB}">
      <dgm:prSet custT="1"/>
      <dgm:spPr/>
      <dgm:t>
        <a:bodyPr/>
        <a:lstStyle/>
        <a:p>
          <a:pPr>
            <a:lnSpc>
              <a:spcPct val="100000"/>
            </a:lnSpc>
          </a:pPr>
          <a:r>
            <a:rPr lang="es-ES_tradnl" sz="1600" dirty="0">
              <a:latin typeface="Montserrat" pitchFamily="2" charset="77"/>
            </a:rPr>
            <a:t>En casa </a:t>
          </a:r>
          <a:r>
            <a:rPr lang="es-ES_tradnl" sz="1600" b="1" dirty="0">
              <a:latin typeface="Montserrat" pitchFamily="2" charset="77"/>
            </a:rPr>
            <a:t>desorganizados.</a:t>
          </a:r>
          <a:endParaRPr lang="es-CO" sz="1600" b="1" dirty="0">
            <a:latin typeface="Montserrat" pitchFamily="2" charset="77"/>
          </a:endParaRPr>
        </a:p>
      </dgm:t>
    </dgm:pt>
    <dgm:pt modelId="{406CD872-C971-2C47-8DE8-378FDCAC437A}" type="parTrans" cxnId="{E0E6E7BD-C1F9-B04D-93DE-FE5D88A52365}">
      <dgm:prSet/>
      <dgm:spPr/>
      <dgm:t>
        <a:bodyPr/>
        <a:lstStyle/>
        <a:p>
          <a:endParaRPr lang="es-ES" sz="1600">
            <a:latin typeface="Montserrat" pitchFamily="2" charset="77"/>
          </a:endParaRPr>
        </a:p>
      </dgm:t>
    </dgm:pt>
    <dgm:pt modelId="{A5953B88-D2D6-FE4A-AE84-6D664843CBA7}" type="sibTrans" cxnId="{E0E6E7BD-C1F9-B04D-93DE-FE5D88A52365}">
      <dgm:prSet/>
      <dgm:spPr/>
      <dgm:t>
        <a:bodyPr/>
        <a:lstStyle/>
        <a:p>
          <a:endParaRPr lang="es-ES" sz="1600">
            <a:latin typeface="Montserrat" pitchFamily="2" charset="77"/>
          </a:endParaRPr>
        </a:p>
      </dgm:t>
    </dgm:pt>
    <dgm:pt modelId="{98903D27-91CA-AA43-9C22-D8A9E4DD0A24}">
      <dgm:prSet custT="1"/>
      <dgm:spPr/>
      <dgm:t>
        <a:bodyPr/>
        <a:lstStyle/>
        <a:p>
          <a:r>
            <a:rPr lang="es-ES_tradnl" sz="1600" dirty="0">
              <a:latin typeface="Montserrat" pitchFamily="2" charset="77"/>
            </a:rPr>
            <a:t>Olvidan recados.</a:t>
          </a:r>
          <a:endParaRPr lang="es-CO" sz="1600" dirty="0">
            <a:latin typeface="Montserrat" pitchFamily="2" charset="77"/>
          </a:endParaRPr>
        </a:p>
      </dgm:t>
    </dgm:pt>
    <dgm:pt modelId="{A94447F2-ECDF-7847-8322-6FE77C2326B9}" type="parTrans" cxnId="{3708DF2D-DB65-A24A-A430-DC03BF9FCA00}">
      <dgm:prSet/>
      <dgm:spPr/>
      <dgm:t>
        <a:bodyPr/>
        <a:lstStyle/>
        <a:p>
          <a:endParaRPr lang="es-ES" sz="1600">
            <a:latin typeface="Montserrat" pitchFamily="2" charset="77"/>
          </a:endParaRPr>
        </a:p>
      </dgm:t>
    </dgm:pt>
    <dgm:pt modelId="{8FEF950B-3A62-A34B-9569-BC3C65ECC45B}" type="sibTrans" cxnId="{3708DF2D-DB65-A24A-A430-DC03BF9FCA00}">
      <dgm:prSet/>
      <dgm:spPr/>
      <dgm:t>
        <a:bodyPr/>
        <a:lstStyle/>
        <a:p>
          <a:endParaRPr lang="es-ES" sz="1600">
            <a:latin typeface="Montserrat" pitchFamily="2" charset="77"/>
          </a:endParaRPr>
        </a:p>
      </dgm:t>
    </dgm:pt>
    <dgm:pt modelId="{D1AB2ACA-F076-1A42-B04F-DDA944D259F6}">
      <dgm:prSet custT="1"/>
      <dgm:spPr/>
      <dgm:t>
        <a:bodyPr/>
        <a:lstStyle/>
        <a:p>
          <a:pPr>
            <a:lnSpc>
              <a:spcPct val="100000"/>
            </a:lnSpc>
          </a:pPr>
          <a:r>
            <a:rPr lang="es-ES_tradnl" sz="1600" dirty="0">
              <a:latin typeface="Montserrat" pitchFamily="2" charset="77"/>
            </a:rPr>
            <a:t>Realizan </a:t>
          </a:r>
          <a:r>
            <a:rPr lang="es-ES_tradnl" sz="1600" b="1" dirty="0">
              <a:latin typeface="Montserrat" pitchFamily="2" charset="77"/>
            </a:rPr>
            <a:t>mandados</a:t>
          </a:r>
          <a:r>
            <a:rPr lang="es-ES_tradnl" sz="1600" dirty="0">
              <a:latin typeface="Montserrat" pitchFamily="2" charset="77"/>
            </a:rPr>
            <a:t> de forma ineficiente.</a:t>
          </a:r>
          <a:endParaRPr lang="es-CO" sz="1600" dirty="0">
            <a:latin typeface="Montserrat" pitchFamily="2" charset="77"/>
          </a:endParaRPr>
        </a:p>
      </dgm:t>
    </dgm:pt>
    <dgm:pt modelId="{282584DB-23AD-7D44-966C-A1AA5B391496}" type="parTrans" cxnId="{E3F9BA39-7411-5E4A-85EB-2D4954D967AC}">
      <dgm:prSet/>
      <dgm:spPr/>
      <dgm:t>
        <a:bodyPr/>
        <a:lstStyle/>
        <a:p>
          <a:endParaRPr lang="es-ES" sz="1600">
            <a:latin typeface="Montserrat" pitchFamily="2" charset="77"/>
          </a:endParaRPr>
        </a:p>
      </dgm:t>
    </dgm:pt>
    <dgm:pt modelId="{E26CB2E5-76F9-0A43-9EC0-EECFEDE9AD73}" type="sibTrans" cxnId="{E3F9BA39-7411-5E4A-85EB-2D4954D967AC}">
      <dgm:prSet/>
      <dgm:spPr/>
      <dgm:t>
        <a:bodyPr/>
        <a:lstStyle/>
        <a:p>
          <a:endParaRPr lang="es-ES" sz="1600">
            <a:latin typeface="Montserrat" pitchFamily="2" charset="77"/>
          </a:endParaRPr>
        </a:p>
      </dgm:t>
    </dgm:pt>
    <dgm:pt modelId="{902531D7-2097-8546-AF76-6D36A16EBB35}">
      <dgm:prSet custT="1"/>
      <dgm:spPr/>
      <dgm:t>
        <a:bodyPr/>
        <a:lstStyle/>
        <a:p>
          <a:pPr>
            <a:lnSpc>
              <a:spcPct val="100000"/>
            </a:lnSpc>
          </a:pPr>
          <a:r>
            <a:rPr lang="es-ES_tradnl" sz="1600" dirty="0">
              <a:latin typeface="Montserrat" pitchFamily="2" charset="77"/>
            </a:rPr>
            <a:t>Algunos permanecen </a:t>
          </a:r>
          <a:r>
            <a:rPr lang="es-ES_tradnl" sz="1600" b="1" dirty="0">
              <a:latin typeface="Montserrat" pitchFamily="2" charset="77"/>
            </a:rPr>
            <a:t>distraídos.</a:t>
          </a:r>
          <a:endParaRPr lang="es-CO" sz="1600" b="1" dirty="0">
            <a:latin typeface="Montserrat" pitchFamily="2" charset="77"/>
          </a:endParaRPr>
        </a:p>
      </dgm:t>
    </dgm:pt>
    <dgm:pt modelId="{C89E9E4C-CAD1-014A-9BD7-DDDAC79FE5B3}" type="parTrans" cxnId="{A707768C-513D-5348-9170-E72D02856217}">
      <dgm:prSet/>
      <dgm:spPr/>
      <dgm:t>
        <a:bodyPr/>
        <a:lstStyle/>
        <a:p>
          <a:endParaRPr lang="es-ES" sz="1600">
            <a:latin typeface="Montserrat" pitchFamily="2" charset="77"/>
          </a:endParaRPr>
        </a:p>
      </dgm:t>
    </dgm:pt>
    <dgm:pt modelId="{5FA90374-0610-9C4E-8C89-D75E7D314813}" type="sibTrans" cxnId="{A707768C-513D-5348-9170-E72D02856217}">
      <dgm:prSet/>
      <dgm:spPr/>
      <dgm:t>
        <a:bodyPr/>
        <a:lstStyle/>
        <a:p>
          <a:endParaRPr lang="es-ES" sz="1600">
            <a:latin typeface="Montserrat" pitchFamily="2" charset="77"/>
          </a:endParaRPr>
        </a:p>
      </dgm:t>
    </dgm:pt>
    <dgm:pt modelId="{09F2224E-FB10-774A-9217-0F24BB4D199A}">
      <dgm:prSet custT="1"/>
      <dgm:spPr/>
      <dgm:t>
        <a:bodyPr/>
        <a:lstStyle/>
        <a:p>
          <a:r>
            <a:rPr lang="es-ES_tradnl" sz="1600" b="1" dirty="0">
              <a:latin typeface="Montserrat" pitchFamily="2" charset="77"/>
            </a:rPr>
            <a:t>Omiten</a:t>
          </a:r>
          <a:r>
            <a:rPr lang="es-ES_tradnl" sz="1600" dirty="0">
              <a:latin typeface="Montserrat" pitchFamily="2" charset="77"/>
            </a:rPr>
            <a:t> detalles.</a:t>
          </a:r>
          <a:endParaRPr lang="es-CO" sz="1600" dirty="0">
            <a:latin typeface="Montserrat" pitchFamily="2" charset="77"/>
          </a:endParaRPr>
        </a:p>
      </dgm:t>
    </dgm:pt>
    <dgm:pt modelId="{B997830E-3A54-C647-B875-FFB08B07CFA8}" type="parTrans" cxnId="{98E91F7A-B458-8B49-87EC-32CFF4C42A06}">
      <dgm:prSet/>
      <dgm:spPr/>
      <dgm:t>
        <a:bodyPr/>
        <a:lstStyle/>
        <a:p>
          <a:endParaRPr lang="es-ES" sz="1600">
            <a:latin typeface="Montserrat" pitchFamily="2" charset="77"/>
          </a:endParaRPr>
        </a:p>
      </dgm:t>
    </dgm:pt>
    <dgm:pt modelId="{414EFCFA-7920-964D-BD44-A27745A123C7}" type="sibTrans" cxnId="{98E91F7A-B458-8B49-87EC-32CFF4C42A06}">
      <dgm:prSet/>
      <dgm:spPr/>
      <dgm:t>
        <a:bodyPr/>
        <a:lstStyle/>
        <a:p>
          <a:endParaRPr lang="es-ES" sz="1600">
            <a:latin typeface="Montserrat" pitchFamily="2" charset="77"/>
          </a:endParaRPr>
        </a:p>
      </dgm:t>
    </dgm:pt>
    <dgm:pt modelId="{06047AAA-4B5A-664B-970A-5BA9C069A016}">
      <dgm:prSet custT="1"/>
      <dgm:spPr/>
      <dgm:t>
        <a:bodyPr/>
        <a:lstStyle/>
        <a:p>
          <a:pPr>
            <a:lnSpc>
              <a:spcPct val="100000"/>
            </a:lnSpc>
          </a:pPr>
          <a:r>
            <a:rPr lang="es-ES_tradnl" sz="1600" dirty="0">
              <a:latin typeface="Montserrat" pitchFamily="2" charset="77"/>
            </a:rPr>
            <a:t>Trabajos </a:t>
          </a:r>
          <a:r>
            <a:rPr lang="es-ES_tradnl" sz="1600" b="1" dirty="0">
              <a:latin typeface="Montserrat" pitchFamily="2" charset="77"/>
            </a:rPr>
            <a:t>imprecisos.</a:t>
          </a:r>
          <a:endParaRPr lang="es-CO" sz="1600" b="1" dirty="0">
            <a:latin typeface="Montserrat" pitchFamily="2" charset="77"/>
          </a:endParaRPr>
        </a:p>
      </dgm:t>
    </dgm:pt>
    <dgm:pt modelId="{976C7009-4C7C-4342-8FAB-AF53F961F72E}" type="parTrans" cxnId="{E79807A8-58CB-724D-8BA3-6BB2CBC2AF16}">
      <dgm:prSet/>
      <dgm:spPr/>
      <dgm:t>
        <a:bodyPr/>
        <a:lstStyle/>
        <a:p>
          <a:endParaRPr lang="es-ES" sz="1600">
            <a:latin typeface="Montserrat" pitchFamily="2" charset="77"/>
          </a:endParaRPr>
        </a:p>
      </dgm:t>
    </dgm:pt>
    <dgm:pt modelId="{CE2C7ADE-6951-0945-A8A3-E78A42BADB2B}" type="sibTrans" cxnId="{E79807A8-58CB-724D-8BA3-6BB2CBC2AF16}">
      <dgm:prSet/>
      <dgm:spPr/>
      <dgm:t>
        <a:bodyPr/>
        <a:lstStyle/>
        <a:p>
          <a:endParaRPr lang="es-ES" sz="1600">
            <a:latin typeface="Montserrat" pitchFamily="2" charset="77"/>
          </a:endParaRPr>
        </a:p>
      </dgm:t>
    </dgm:pt>
    <dgm:pt modelId="{8568AC6B-7104-844A-A136-16D9021B2686}">
      <dgm:prSet custT="1"/>
      <dgm:spPr/>
      <dgm:t>
        <a:bodyPr/>
        <a:lstStyle/>
        <a:p>
          <a:pPr>
            <a:lnSpc>
              <a:spcPct val="100000"/>
            </a:lnSpc>
          </a:pPr>
          <a:r>
            <a:rPr lang="es-ES_tradnl" sz="1600" dirty="0">
              <a:latin typeface="Montserrat" pitchFamily="2" charset="77"/>
            </a:rPr>
            <a:t>Mente parece en otra parte.</a:t>
          </a:r>
          <a:endParaRPr lang="es-CO" sz="1600" dirty="0">
            <a:latin typeface="Montserrat" pitchFamily="2" charset="77"/>
          </a:endParaRPr>
        </a:p>
      </dgm:t>
    </dgm:pt>
    <dgm:pt modelId="{AC175460-99DF-A74E-AA70-857A1082847D}" type="parTrans" cxnId="{5D07A0B6-2E57-4C4A-90EA-B8DA81FA650C}">
      <dgm:prSet/>
      <dgm:spPr/>
      <dgm:t>
        <a:bodyPr/>
        <a:lstStyle/>
        <a:p>
          <a:endParaRPr lang="es-ES" sz="1600">
            <a:latin typeface="Montserrat" pitchFamily="2" charset="77"/>
          </a:endParaRPr>
        </a:p>
      </dgm:t>
    </dgm:pt>
    <dgm:pt modelId="{6373CA03-5342-F040-B478-794AD0DA4D72}" type="sibTrans" cxnId="{5D07A0B6-2E57-4C4A-90EA-B8DA81FA650C}">
      <dgm:prSet/>
      <dgm:spPr/>
      <dgm:t>
        <a:bodyPr/>
        <a:lstStyle/>
        <a:p>
          <a:endParaRPr lang="es-ES" sz="1600">
            <a:latin typeface="Montserrat" pitchFamily="2" charset="77"/>
          </a:endParaRPr>
        </a:p>
      </dgm:t>
    </dgm:pt>
    <dgm:pt modelId="{13393AE1-BE39-E04A-84F7-0F3CE1EE93B2}">
      <dgm:prSet custT="1"/>
      <dgm:spPr/>
      <dgm:t>
        <a:bodyPr/>
        <a:lstStyle/>
        <a:p>
          <a:pPr>
            <a:lnSpc>
              <a:spcPct val="100000"/>
            </a:lnSpc>
          </a:pPr>
          <a:r>
            <a:rPr lang="es-ES_tradnl" sz="1600" dirty="0">
              <a:latin typeface="Montserrat" pitchFamily="2" charset="77"/>
            </a:rPr>
            <a:t>Pierden objetivo y se </a:t>
          </a:r>
          <a:r>
            <a:rPr lang="es-ES_tradnl" sz="1600" b="1" dirty="0">
              <a:latin typeface="Montserrat" pitchFamily="2" charset="77"/>
            </a:rPr>
            <a:t>desvían</a:t>
          </a:r>
          <a:r>
            <a:rPr lang="es-ES_tradnl" sz="1600" dirty="0">
              <a:latin typeface="Montserrat" pitchFamily="2" charset="77"/>
            </a:rPr>
            <a:t> fácilmente.</a:t>
          </a:r>
          <a:endParaRPr lang="es-CO" sz="1600" dirty="0">
            <a:latin typeface="Montserrat" pitchFamily="2" charset="77"/>
          </a:endParaRPr>
        </a:p>
      </dgm:t>
    </dgm:pt>
    <dgm:pt modelId="{222E5235-352C-9844-851B-4ABC7614AEA9}" type="parTrans" cxnId="{C367F600-0AB9-2149-AA71-46F2E0EE9120}">
      <dgm:prSet/>
      <dgm:spPr/>
      <dgm:t>
        <a:bodyPr/>
        <a:lstStyle/>
        <a:p>
          <a:endParaRPr lang="es-ES" sz="1600">
            <a:latin typeface="Montserrat" pitchFamily="2" charset="77"/>
          </a:endParaRPr>
        </a:p>
      </dgm:t>
    </dgm:pt>
    <dgm:pt modelId="{76F2E743-BB15-2D43-A6A9-643C187FC901}" type="sibTrans" cxnId="{C367F600-0AB9-2149-AA71-46F2E0EE9120}">
      <dgm:prSet/>
      <dgm:spPr/>
      <dgm:t>
        <a:bodyPr/>
        <a:lstStyle/>
        <a:p>
          <a:endParaRPr lang="es-ES" sz="1600">
            <a:latin typeface="Montserrat" pitchFamily="2" charset="77"/>
          </a:endParaRPr>
        </a:p>
      </dgm:t>
    </dgm:pt>
    <dgm:pt modelId="{884AFDC1-A29A-BC48-8F57-D865FB431864}">
      <dgm:prSet custT="1"/>
      <dgm:spPr/>
      <dgm:t>
        <a:bodyPr/>
        <a:lstStyle/>
        <a:p>
          <a:pPr>
            <a:lnSpc>
              <a:spcPct val="100000"/>
            </a:lnSpc>
          </a:pPr>
          <a:r>
            <a:rPr lang="es-ES_tradnl" sz="1600" dirty="0">
              <a:latin typeface="Montserrat" pitchFamily="2" charset="77"/>
            </a:rPr>
            <a:t>Dificultades con </a:t>
          </a:r>
          <a:r>
            <a:rPr lang="es-ES_tradnl" sz="1600" b="1" dirty="0">
              <a:latin typeface="Montserrat" pitchFamily="2" charset="77"/>
            </a:rPr>
            <a:t>secuencias</a:t>
          </a:r>
          <a:r>
            <a:rPr lang="es-ES_tradnl" sz="1600" dirty="0">
              <a:latin typeface="Montserrat" pitchFamily="2" charset="77"/>
            </a:rPr>
            <a:t>/ orden/ tiempo.</a:t>
          </a:r>
          <a:endParaRPr lang="es-CO" sz="1600" dirty="0">
            <a:latin typeface="Montserrat" pitchFamily="2" charset="77"/>
          </a:endParaRPr>
        </a:p>
      </dgm:t>
    </dgm:pt>
    <dgm:pt modelId="{049E915E-823E-5E4E-B49A-E8F11BD3CDE0}" type="parTrans" cxnId="{669EF0F3-07DC-B947-95E6-3F9E71759BC3}">
      <dgm:prSet/>
      <dgm:spPr/>
      <dgm:t>
        <a:bodyPr/>
        <a:lstStyle/>
        <a:p>
          <a:endParaRPr lang="es-ES" sz="1600">
            <a:latin typeface="Montserrat" pitchFamily="2" charset="77"/>
          </a:endParaRPr>
        </a:p>
      </dgm:t>
    </dgm:pt>
    <dgm:pt modelId="{BAAB4BC6-53EF-3247-A027-857F17570223}" type="sibTrans" cxnId="{669EF0F3-07DC-B947-95E6-3F9E71759BC3}">
      <dgm:prSet/>
      <dgm:spPr/>
      <dgm:t>
        <a:bodyPr/>
        <a:lstStyle/>
        <a:p>
          <a:endParaRPr lang="es-ES" sz="1600">
            <a:latin typeface="Montserrat" pitchFamily="2" charset="77"/>
          </a:endParaRPr>
        </a:p>
      </dgm:t>
    </dgm:pt>
    <dgm:pt modelId="{03983107-1D97-0744-9EA7-673F8C6CDA27}">
      <dgm:prSet custT="1"/>
      <dgm:spPr/>
      <dgm:t>
        <a:bodyPr/>
        <a:lstStyle/>
        <a:p>
          <a:pPr>
            <a:lnSpc>
              <a:spcPct val="100000"/>
            </a:lnSpc>
          </a:pPr>
          <a:r>
            <a:rPr lang="es-ES_tradnl" sz="1600" b="1" dirty="0">
              <a:latin typeface="Montserrat" pitchFamily="2" charset="77"/>
            </a:rPr>
            <a:t>Pensamientos</a:t>
          </a:r>
          <a:r>
            <a:rPr lang="es-ES_tradnl" sz="1600" dirty="0">
              <a:latin typeface="Montserrat" pitchFamily="2" charset="77"/>
            </a:rPr>
            <a:t> sin relación con la actividad.</a:t>
          </a:r>
          <a:endParaRPr lang="es-CO" sz="1600" dirty="0">
            <a:latin typeface="Montserrat" pitchFamily="2" charset="77"/>
          </a:endParaRPr>
        </a:p>
      </dgm:t>
    </dgm:pt>
    <dgm:pt modelId="{83F1BB23-3223-6D46-A1C5-ADE6F6F07CFD}" type="parTrans" cxnId="{9F5A95E4-131A-7E40-9B19-8CC19760A859}">
      <dgm:prSet/>
      <dgm:spPr/>
      <dgm:t>
        <a:bodyPr/>
        <a:lstStyle/>
        <a:p>
          <a:endParaRPr lang="es-ES" sz="1600">
            <a:latin typeface="Montserrat" pitchFamily="2" charset="77"/>
          </a:endParaRPr>
        </a:p>
      </dgm:t>
    </dgm:pt>
    <dgm:pt modelId="{8E59469D-D8C2-0449-B591-2B899A483FCC}" type="sibTrans" cxnId="{9F5A95E4-131A-7E40-9B19-8CC19760A859}">
      <dgm:prSet/>
      <dgm:spPr/>
      <dgm:t>
        <a:bodyPr/>
        <a:lstStyle/>
        <a:p>
          <a:endParaRPr lang="es-ES" sz="1600">
            <a:latin typeface="Montserrat" pitchFamily="2" charset="77"/>
          </a:endParaRPr>
        </a:p>
      </dgm:t>
    </dgm:pt>
    <dgm:pt modelId="{156F86B7-6443-C543-B1A4-F81549CDE514}" type="pres">
      <dgm:prSet presAssocID="{86C8F819-E3CA-CB44-AE8B-0842020FCB0E}" presName="diagram" presStyleCnt="0">
        <dgm:presLayoutVars>
          <dgm:dir/>
          <dgm:resizeHandles val="exact"/>
        </dgm:presLayoutVars>
      </dgm:prSet>
      <dgm:spPr/>
    </dgm:pt>
    <dgm:pt modelId="{F2EDF66A-8762-6E47-855E-2D15935B849F}" type="pres">
      <dgm:prSet presAssocID="{0F1BF7FA-FEA4-0640-9412-D2CBEA58B35F}" presName="node" presStyleLbl="node1" presStyleIdx="0" presStyleCnt="14">
        <dgm:presLayoutVars>
          <dgm:bulletEnabled val="1"/>
        </dgm:presLayoutVars>
      </dgm:prSet>
      <dgm:spPr/>
    </dgm:pt>
    <dgm:pt modelId="{8012849A-091E-5E46-8D32-60C8B53FB552}" type="pres">
      <dgm:prSet presAssocID="{A077B6FB-B600-D240-B12C-C03C711173E7}" presName="sibTrans" presStyleCnt="0"/>
      <dgm:spPr/>
    </dgm:pt>
    <dgm:pt modelId="{2CB5A633-992F-8D4E-AE3D-95F259744785}" type="pres">
      <dgm:prSet presAssocID="{EB294B25-4A8B-9B4A-A8EE-B6DAABADA48E}" presName="node" presStyleLbl="node1" presStyleIdx="1" presStyleCnt="14">
        <dgm:presLayoutVars>
          <dgm:bulletEnabled val="1"/>
        </dgm:presLayoutVars>
      </dgm:prSet>
      <dgm:spPr/>
    </dgm:pt>
    <dgm:pt modelId="{69C5F1C8-24C0-B94E-AFB2-A87ABF4AC55B}" type="pres">
      <dgm:prSet presAssocID="{F1B4E307-7537-2A41-9C4E-DDE46D9FB89F}" presName="sibTrans" presStyleCnt="0"/>
      <dgm:spPr/>
    </dgm:pt>
    <dgm:pt modelId="{47B581E7-F99C-C842-9DBE-2AF3DD6ADA61}" type="pres">
      <dgm:prSet presAssocID="{69F37719-9C3A-1642-B295-565A06182281}" presName="node" presStyleLbl="node1" presStyleIdx="2" presStyleCnt="14">
        <dgm:presLayoutVars>
          <dgm:bulletEnabled val="1"/>
        </dgm:presLayoutVars>
      </dgm:prSet>
      <dgm:spPr/>
    </dgm:pt>
    <dgm:pt modelId="{9AA3A7E2-2430-4D4C-8859-0A8D9940F4AD}" type="pres">
      <dgm:prSet presAssocID="{445216AE-F1FD-8A41-9D66-BBDD76C9C3B3}" presName="sibTrans" presStyleCnt="0"/>
      <dgm:spPr/>
    </dgm:pt>
    <dgm:pt modelId="{63D2957D-1E3A-FF40-9D57-AFA490F81646}" type="pres">
      <dgm:prSet presAssocID="{445E6768-A1B6-3149-810B-43DAAB965905}" presName="node" presStyleLbl="node1" presStyleIdx="3" presStyleCnt="14">
        <dgm:presLayoutVars>
          <dgm:bulletEnabled val="1"/>
        </dgm:presLayoutVars>
      </dgm:prSet>
      <dgm:spPr/>
    </dgm:pt>
    <dgm:pt modelId="{71E56627-A7E0-2D42-9819-9A20BECAA582}" type="pres">
      <dgm:prSet presAssocID="{E96E078F-0244-334F-99CE-A7BFAC8C70D9}" presName="sibTrans" presStyleCnt="0"/>
      <dgm:spPr/>
    </dgm:pt>
    <dgm:pt modelId="{B4911158-D7E9-A242-99B3-CF49037903BB}" type="pres">
      <dgm:prSet presAssocID="{98BEAE42-E8A8-CC41-AB7E-EF85BEB3E0BB}" presName="node" presStyleLbl="node1" presStyleIdx="4" presStyleCnt="14">
        <dgm:presLayoutVars>
          <dgm:bulletEnabled val="1"/>
        </dgm:presLayoutVars>
      </dgm:prSet>
      <dgm:spPr/>
    </dgm:pt>
    <dgm:pt modelId="{44D8A3B6-5EEC-2B45-88C9-43D859D58972}" type="pres">
      <dgm:prSet presAssocID="{A5953B88-D2D6-FE4A-AE84-6D664843CBA7}" presName="sibTrans" presStyleCnt="0"/>
      <dgm:spPr/>
    </dgm:pt>
    <dgm:pt modelId="{A57540BA-3E7B-A943-9B91-3C059971D835}" type="pres">
      <dgm:prSet presAssocID="{98903D27-91CA-AA43-9C22-D8A9E4DD0A24}" presName="node" presStyleLbl="node1" presStyleIdx="5" presStyleCnt="14">
        <dgm:presLayoutVars>
          <dgm:bulletEnabled val="1"/>
        </dgm:presLayoutVars>
      </dgm:prSet>
      <dgm:spPr/>
    </dgm:pt>
    <dgm:pt modelId="{C7054453-7327-F847-9C53-634A093D0C4D}" type="pres">
      <dgm:prSet presAssocID="{8FEF950B-3A62-A34B-9569-BC3C65ECC45B}" presName="sibTrans" presStyleCnt="0"/>
      <dgm:spPr/>
    </dgm:pt>
    <dgm:pt modelId="{A26B3D8B-CF8F-EA43-A3B1-2C502579A156}" type="pres">
      <dgm:prSet presAssocID="{D1AB2ACA-F076-1A42-B04F-DDA944D259F6}" presName="node" presStyleLbl="node1" presStyleIdx="6" presStyleCnt="14">
        <dgm:presLayoutVars>
          <dgm:bulletEnabled val="1"/>
        </dgm:presLayoutVars>
      </dgm:prSet>
      <dgm:spPr/>
    </dgm:pt>
    <dgm:pt modelId="{EEF18713-4DA3-7248-8E46-65B827330647}" type="pres">
      <dgm:prSet presAssocID="{E26CB2E5-76F9-0A43-9EC0-EECFEDE9AD73}" presName="sibTrans" presStyleCnt="0"/>
      <dgm:spPr/>
    </dgm:pt>
    <dgm:pt modelId="{58402B26-DACF-F14F-A903-60CD6252D864}" type="pres">
      <dgm:prSet presAssocID="{902531D7-2097-8546-AF76-6D36A16EBB35}" presName="node" presStyleLbl="node1" presStyleIdx="7" presStyleCnt="14">
        <dgm:presLayoutVars>
          <dgm:bulletEnabled val="1"/>
        </dgm:presLayoutVars>
      </dgm:prSet>
      <dgm:spPr/>
    </dgm:pt>
    <dgm:pt modelId="{E1AA2BFF-2E81-CC4C-A2DE-000F6204618E}" type="pres">
      <dgm:prSet presAssocID="{5FA90374-0610-9C4E-8C89-D75E7D314813}" presName="sibTrans" presStyleCnt="0"/>
      <dgm:spPr/>
    </dgm:pt>
    <dgm:pt modelId="{AE941820-08A6-8547-91C9-D1A824F65B36}" type="pres">
      <dgm:prSet presAssocID="{09F2224E-FB10-774A-9217-0F24BB4D199A}" presName="node" presStyleLbl="node1" presStyleIdx="8" presStyleCnt="14">
        <dgm:presLayoutVars>
          <dgm:bulletEnabled val="1"/>
        </dgm:presLayoutVars>
      </dgm:prSet>
      <dgm:spPr/>
    </dgm:pt>
    <dgm:pt modelId="{93795F79-BED1-9F47-BE36-48A5E8D9EC7B}" type="pres">
      <dgm:prSet presAssocID="{414EFCFA-7920-964D-BD44-A27745A123C7}" presName="sibTrans" presStyleCnt="0"/>
      <dgm:spPr/>
    </dgm:pt>
    <dgm:pt modelId="{3BD2F06A-FBCA-7445-BBC5-230C4543DD89}" type="pres">
      <dgm:prSet presAssocID="{06047AAA-4B5A-664B-970A-5BA9C069A016}" presName="node" presStyleLbl="node1" presStyleIdx="9" presStyleCnt="14">
        <dgm:presLayoutVars>
          <dgm:bulletEnabled val="1"/>
        </dgm:presLayoutVars>
      </dgm:prSet>
      <dgm:spPr/>
    </dgm:pt>
    <dgm:pt modelId="{C91B7AB3-CFE2-A049-BE24-B6FBE8380AE8}" type="pres">
      <dgm:prSet presAssocID="{CE2C7ADE-6951-0945-A8A3-E78A42BADB2B}" presName="sibTrans" presStyleCnt="0"/>
      <dgm:spPr/>
    </dgm:pt>
    <dgm:pt modelId="{6A31E92F-85DD-F34A-A777-177C7A2BE630}" type="pres">
      <dgm:prSet presAssocID="{8568AC6B-7104-844A-A136-16D9021B2686}" presName="node" presStyleLbl="node1" presStyleIdx="10" presStyleCnt="14">
        <dgm:presLayoutVars>
          <dgm:bulletEnabled val="1"/>
        </dgm:presLayoutVars>
      </dgm:prSet>
      <dgm:spPr/>
    </dgm:pt>
    <dgm:pt modelId="{9F9CA165-B601-A343-8D76-4239899CD965}" type="pres">
      <dgm:prSet presAssocID="{6373CA03-5342-F040-B478-794AD0DA4D72}" presName="sibTrans" presStyleCnt="0"/>
      <dgm:spPr/>
    </dgm:pt>
    <dgm:pt modelId="{F124F443-11FE-6F4B-AEE7-CC74A3EC2FA6}" type="pres">
      <dgm:prSet presAssocID="{13393AE1-BE39-E04A-84F7-0F3CE1EE93B2}" presName="node" presStyleLbl="node1" presStyleIdx="11" presStyleCnt="14">
        <dgm:presLayoutVars>
          <dgm:bulletEnabled val="1"/>
        </dgm:presLayoutVars>
      </dgm:prSet>
      <dgm:spPr/>
    </dgm:pt>
    <dgm:pt modelId="{D6DB9871-A632-EB40-B0F4-03F8F1AB97C0}" type="pres">
      <dgm:prSet presAssocID="{76F2E743-BB15-2D43-A6A9-643C187FC901}" presName="sibTrans" presStyleCnt="0"/>
      <dgm:spPr/>
    </dgm:pt>
    <dgm:pt modelId="{AA43FA4B-DCDA-5741-888A-A3F942E0A662}" type="pres">
      <dgm:prSet presAssocID="{884AFDC1-A29A-BC48-8F57-D865FB431864}" presName="node" presStyleLbl="node1" presStyleIdx="12" presStyleCnt="14">
        <dgm:presLayoutVars>
          <dgm:bulletEnabled val="1"/>
        </dgm:presLayoutVars>
      </dgm:prSet>
      <dgm:spPr/>
    </dgm:pt>
    <dgm:pt modelId="{126BCE38-9CFD-814D-9465-B5B6071B6127}" type="pres">
      <dgm:prSet presAssocID="{BAAB4BC6-53EF-3247-A027-857F17570223}" presName="sibTrans" presStyleCnt="0"/>
      <dgm:spPr/>
    </dgm:pt>
    <dgm:pt modelId="{61846EDD-FBEC-0C40-99DC-A1BCC4508EF0}" type="pres">
      <dgm:prSet presAssocID="{03983107-1D97-0744-9EA7-673F8C6CDA27}" presName="node" presStyleLbl="node1" presStyleIdx="13" presStyleCnt="14">
        <dgm:presLayoutVars>
          <dgm:bulletEnabled val="1"/>
        </dgm:presLayoutVars>
      </dgm:prSet>
      <dgm:spPr/>
    </dgm:pt>
  </dgm:ptLst>
  <dgm:cxnLst>
    <dgm:cxn modelId="{AC678100-9047-D441-B377-3BC2C521E925}" srcId="{86C8F819-E3CA-CB44-AE8B-0842020FCB0E}" destId="{EB294B25-4A8B-9B4A-A8EE-B6DAABADA48E}" srcOrd="1" destOrd="0" parTransId="{FF7A3592-8B4B-E84E-B33F-F098F20BAE41}" sibTransId="{F1B4E307-7537-2A41-9C4E-DDE46D9FB89F}"/>
    <dgm:cxn modelId="{C367F600-0AB9-2149-AA71-46F2E0EE9120}" srcId="{86C8F819-E3CA-CB44-AE8B-0842020FCB0E}" destId="{13393AE1-BE39-E04A-84F7-0F3CE1EE93B2}" srcOrd="11" destOrd="0" parTransId="{222E5235-352C-9844-851B-4ABC7614AEA9}" sibTransId="{76F2E743-BB15-2D43-A6A9-643C187FC901}"/>
    <dgm:cxn modelId="{06B8A20B-D6DA-264B-AB22-3FBFD065C4ED}" type="presOf" srcId="{98903D27-91CA-AA43-9C22-D8A9E4DD0A24}" destId="{A57540BA-3E7B-A943-9B91-3C059971D835}" srcOrd="0" destOrd="0" presId="urn:microsoft.com/office/officeart/2005/8/layout/default"/>
    <dgm:cxn modelId="{6D6B2B15-17AD-5042-A2A6-2FFF350D2C00}" type="presOf" srcId="{EB294B25-4A8B-9B4A-A8EE-B6DAABADA48E}" destId="{2CB5A633-992F-8D4E-AE3D-95F259744785}" srcOrd="0" destOrd="0" presId="urn:microsoft.com/office/officeart/2005/8/layout/default"/>
    <dgm:cxn modelId="{E3C4FE18-26CF-394F-858A-E4E79266F622}" type="presOf" srcId="{884AFDC1-A29A-BC48-8F57-D865FB431864}" destId="{AA43FA4B-DCDA-5741-888A-A3F942E0A662}" srcOrd="0" destOrd="0" presId="urn:microsoft.com/office/officeart/2005/8/layout/default"/>
    <dgm:cxn modelId="{B924DE26-BB34-9046-978C-2B489188BD41}" type="presOf" srcId="{0F1BF7FA-FEA4-0640-9412-D2CBEA58B35F}" destId="{F2EDF66A-8762-6E47-855E-2D15935B849F}" srcOrd="0" destOrd="0" presId="urn:microsoft.com/office/officeart/2005/8/layout/default"/>
    <dgm:cxn modelId="{3708DF2D-DB65-A24A-A430-DC03BF9FCA00}" srcId="{86C8F819-E3CA-CB44-AE8B-0842020FCB0E}" destId="{98903D27-91CA-AA43-9C22-D8A9E4DD0A24}" srcOrd="5" destOrd="0" parTransId="{A94447F2-ECDF-7847-8322-6FE77C2326B9}" sibTransId="{8FEF950B-3A62-A34B-9569-BC3C65ECC45B}"/>
    <dgm:cxn modelId="{CA2B9C31-20FA-DB4B-B82E-E364425A8AF1}" type="presOf" srcId="{98BEAE42-E8A8-CC41-AB7E-EF85BEB3E0BB}" destId="{B4911158-D7E9-A242-99B3-CF49037903BB}" srcOrd="0" destOrd="0" presId="urn:microsoft.com/office/officeart/2005/8/layout/default"/>
    <dgm:cxn modelId="{E3F9BA39-7411-5E4A-85EB-2D4954D967AC}" srcId="{86C8F819-E3CA-CB44-AE8B-0842020FCB0E}" destId="{D1AB2ACA-F076-1A42-B04F-DDA944D259F6}" srcOrd="6" destOrd="0" parTransId="{282584DB-23AD-7D44-966C-A1AA5B391496}" sibTransId="{E26CB2E5-76F9-0A43-9EC0-EECFEDE9AD73}"/>
    <dgm:cxn modelId="{BF6A403E-D7DE-D440-8FDF-E9B67DF30F82}" type="presOf" srcId="{902531D7-2097-8546-AF76-6D36A16EBB35}" destId="{58402B26-DACF-F14F-A903-60CD6252D864}" srcOrd="0" destOrd="0" presId="urn:microsoft.com/office/officeart/2005/8/layout/default"/>
    <dgm:cxn modelId="{2532965C-08E5-864B-9905-78E5192D1B7B}" type="presOf" srcId="{86C8F819-E3CA-CB44-AE8B-0842020FCB0E}" destId="{156F86B7-6443-C543-B1A4-F81549CDE514}" srcOrd="0" destOrd="0" presId="urn:microsoft.com/office/officeart/2005/8/layout/default"/>
    <dgm:cxn modelId="{A4B7D56A-02E6-BD4C-8AE9-74B3A3ED1733}" srcId="{86C8F819-E3CA-CB44-AE8B-0842020FCB0E}" destId="{445E6768-A1B6-3149-810B-43DAAB965905}" srcOrd="3" destOrd="0" parTransId="{054EE75B-7871-8E4E-9928-60DBA588C919}" sibTransId="{E96E078F-0244-334F-99CE-A7BFAC8C70D9}"/>
    <dgm:cxn modelId="{36850777-84FC-9449-A7BC-F46CD758BFBA}" type="presOf" srcId="{69F37719-9C3A-1642-B295-565A06182281}" destId="{47B581E7-F99C-C842-9DBE-2AF3DD6ADA61}" srcOrd="0" destOrd="0" presId="urn:microsoft.com/office/officeart/2005/8/layout/default"/>
    <dgm:cxn modelId="{98E91F7A-B458-8B49-87EC-32CFF4C42A06}" srcId="{86C8F819-E3CA-CB44-AE8B-0842020FCB0E}" destId="{09F2224E-FB10-774A-9217-0F24BB4D199A}" srcOrd="8" destOrd="0" parTransId="{B997830E-3A54-C647-B875-FFB08B07CFA8}" sibTransId="{414EFCFA-7920-964D-BD44-A27745A123C7}"/>
    <dgm:cxn modelId="{75B77181-EBDE-DB40-8CDC-E0C464BF7142}" type="presOf" srcId="{03983107-1D97-0744-9EA7-673F8C6CDA27}" destId="{61846EDD-FBEC-0C40-99DC-A1BCC4508EF0}" srcOrd="0" destOrd="0" presId="urn:microsoft.com/office/officeart/2005/8/layout/default"/>
    <dgm:cxn modelId="{A707768C-513D-5348-9170-E72D02856217}" srcId="{86C8F819-E3CA-CB44-AE8B-0842020FCB0E}" destId="{902531D7-2097-8546-AF76-6D36A16EBB35}" srcOrd="7" destOrd="0" parTransId="{C89E9E4C-CAD1-014A-9BD7-DDDAC79FE5B3}" sibTransId="{5FA90374-0610-9C4E-8C89-D75E7D314813}"/>
    <dgm:cxn modelId="{73675D92-A8E5-E449-88F8-22A9C9C0735F}" srcId="{86C8F819-E3CA-CB44-AE8B-0842020FCB0E}" destId="{0F1BF7FA-FEA4-0640-9412-D2CBEA58B35F}" srcOrd="0" destOrd="0" parTransId="{DB971AEF-7760-B744-90FE-FBFD6CEB9C6F}" sibTransId="{A077B6FB-B600-D240-B12C-C03C711173E7}"/>
    <dgm:cxn modelId="{6EA24793-3EA8-3B4D-92CC-3346F12E73A4}" srcId="{86C8F819-E3CA-CB44-AE8B-0842020FCB0E}" destId="{69F37719-9C3A-1642-B295-565A06182281}" srcOrd="2" destOrd="0" parTransId="{D6F64AE7-FB3A-0640-A337-996939817706}" sibTransId="{445216AE-F1FD-8A41-9D66-BBDD76C9C3B3}"/>
    <dgm:cxn modelId="{484DD196-97A0-FB44-8857-350A77226627}" type="presOf" srcId="{06047AAA-4B5A-664B-970A-5BA9C069A016}" destId="{3BD2F06A-FBCA-7445-BBC5-230C4543DD89}" srcOrd="0" destOrd="0" presId="urn:microsoft.com/office/officeart/2005/8/layout/default"/>
    <dgm:cxn modelId="{E79807A8-58CB-724D-8BA3-6BB2CBC2AF16}" srcId="{86C8F819-E3CA-CB44-AE8B-0842020FCB0E}" destId="{06047AAA-4B5A-664B-970A-5BA9C069A016}" srcOrd="9" destOrd="0" parTransId="{976C7009-4C7C-4342-8FAB-AF53F961F72E}" sibTransId="{CE2C7ADE-6951-0945-A8A3-E78A42BADB2B}"/>
    <dgm:cxn modelId="{262AB7AE-CB55-9747-81C1-4961D04FBF1C}" type="presOf" srcId="{13393AE1-BE39-E04A-84F7-0F3CE1EE93B2}" destId="{F124F443-11FE-6F4B-AEE7-CC74A3EC2FA6}" srcOrd="0" destOrd="0" presId="urn:microsoft.com/office/officeart/2005/8/layout/default"/>
    <dgm:cxn modelId="{5D07A0B6-2E57-4C4A-90EA-B8DA81FA650C}" srcId="{86C8F819-E3CA-CB44-AE8B-0842020FCB0E}" destId="{8568AC6B-7104-844A-A136-16D9021B2686}" srcOrd="10" destOrd="0" parTransId="{AC175460-99DF-A74E-AA70-857A1082847D}" sibTransId="{6373CA03-5342-F040-B478-794AD0DA4D72}"/>
    <dgm:cxn modelId="{E0E6E7BD-C1F9-B04D-93DE-FE5D88A52365}" srcId="{86C8F819-E3CA-CB44-AE8B-0842020FCB0E}" destId="{98BEAE42-E8A8-CC41-AB7E-EF85BEB3E0BB}" srcOrd="4" destOrd="0" parTransId="{406CD872-C971-2C47-8DE8-378FDCAC437A}" sibTransId="{A5953B88-D2D6-FE4A-AE84-6D664843CBA7}"/>
    <dgm:cxn modelId="{EB05B9CA-988B-BA43-BC3E-F6409A6A3F49}" type="presOf" srcId="{8568AC6B-7104-844A-A136-16D9021B2686}" destId="{6A31E92F-85DD-F34A-A777-177C7A2BE630}" srcOrd="0" destOrd="0" presId="urn:microsoft.com/office/officeart/2005/8/layout/default"/>
    <dgm:cxn modelId="{E3555FCE-E579-8544-BFF5-C342BD336C89}" type="presOf" srcId="{09F2224E-FB10-774A-9217-0F24BB4D199A}" destId="{AE941820-08A6-8547-91C9-D1A824F65B36}" srcOrd="0" destOrd="0" presId="urn:microsoft.com/office/officeart/2005/8/layout/default"/>
    <dgm:cxn modelId="{BE2DB6DC-88F0-374B-88A2-DB27A3C39B2D}" type="presOf" srcId="{445E6768-A1B6-3149-810B-43DAAB965905}" destId="{63D2957D-1E3A-FF40-9D57-AFA490F81646}" srcOrd="0" destOrd="0" presId="urn:microsoft.com/office/officeart/2005/8/layout/default"/>
    <dgm:cxn modelId="{9F5A95E4-131A-7E40-9B19-8CC19760A859}" srcId="{86C8F819-E3CA-CB44-AE8B-0842020FCB0E}" destId="{03983107-1D97-0744-9EA7-673F8C6CDA27}" srcOrd="13" destOrd="0" parTransId="{83F1BB23-3223-6D46-A1C5-ADE6F6F07CFD}" sibTransId="{8E59469D-D8C2-0449-B591-2B899A483FCC}"/>
    <dgm:cxn modelId="{669EF0F3-07DC-B947-95E6-3F9E71759BC3}" srcId="{86C8F819-E3CA-CB44-AE8B-0842020FCB0E}" destId="{884AFDC1-A29A-BC48-8F57-D865FB431864}" srcOrd="12" destOrd="0" parTransId="{049E915E-823E-5E4E-B49A-E8F11BD3CDE0}" sibTransId="{BAAB4BC6-53EF-3247-A027-857F17570223}"/>
    <dgm:cxn modelId="{0A2F60F6-E723-E841-9EF2-61026C37CD8A}" type="presOf" srcId="{D1AB2ACA-F076-1A42-B04F-DDA944D259F6}" destId="{A26B3D8B-CF8F-EA43-A3B1-2C502579A156}" srcOrd="0" destOrd="0" presId="urn:microsoft.com/office/officeart/2005/8/layout/default"/>
    <dgm:cxn modelId="{B99C8F56-43D4-DE46-9241-4F0719E6BA9D}" type="presParOf" srcId="{156F86B7-6443-C543-B1A4-F81549CDE514}" destId="{F2EDF66A-8762-6E47-855E-2D15935B849F}" srcOrd="0" destOrd="0" presId="urn:microsoft.com/office/officeart/2005/8/layout/default"/>
    <dgm:cxn modelId="{6B090776-2C51-204E-9781-13CF65097BFF}" type="presParOf" srcId="{156F86B7-6443-C543-B1A4-F81549CDE514}" destId="{8012849A-091E-5E46-8D32-60C8B53FB552}" srcOrd="1" destOrd="0" presId="urn:microsoft.com/office/officeart/2005/8/layout/default"/>
    <dgm:cxn modelId="{59BF17E3-AAE7-804E-A7E8-A65556170ECB}" type="presParOf" srcId="{156F86B7-6443-C543-B1A4-F81549CDE514}" destId="{2CB5A633-992F-8D4E-AE3D-95F259744785}" srcOrd="2" destOrd="0" presId="urn:microsoft.com/office/officeart/2005/8/layout/default"/>
    <dgm:cxn modelId="{06A83E6F-CD9A-5843-998F-600CB6E16287}" type="presParOf" srcId="{156F86B7-6443-C543-B1A4-F81549CDE514}" destId="{69C5F1C8-24C0-B94E-AFB2-A87ABF4AC55B}" srcOrd="3" destOrd="0" presId="urn:microsoft.com/office/officeart/2005/8/layout/default"/>
    <dgm:cxn modelId="{6847DD7A-2900-914E-B046-992FFB22F064}" type="presParOf" srcId="{156F86B7-6443-C543-B1A4-F81549CDE514}" destId="{47B581E7-F99C-C842-9DBE-2AF3DD6ADA61}" srcOrd="4" destOrd="0" presId="urn:microsoft.com/office/officeart/2005/8/layout/default"/>
    <dgm:cxn modelId="{20951B40-31F3-E24C-8605-BA8509D28FF3}" type="presParOf" srcId="{156F86B7-6443-C543-B1A4-F81549CDE514}" destId="{9AA3A7E2-2430-4D4C-8859-0A8D9940F4AD}" srcOrd="5" destOrd="0" presId="urn:microsoft.com/office/officeart/2005/8/layout/default"/>
    <dgm:cxn modelId="{55C9431B-08F2-3F4E-B7E6-71BD71C099E3}" type="presParOf" srcId="{156F86B7-6443-C543-B1A4-F81549CDE514}" destId="{63D2957D-1E3A-FF40-9D57-AFA490F81646}" srcOrd="6" destOrd="0" presId="urn:microsoft.com/office/officeart/2005/8/layout/default"/>
    <dgm:cxn modelId="{7D9DE21A-F7D9-6647-9057-9244B0581C25}" type="presParOf" srcId="{156F86B7-6443-C543-B1A4-F81549CDE514}" destId="{71E56627-A7E0-2D42-9819-9A20BECAA582}" srcOrd="7" destOrd="0" presId="urn:microsoft.com/office/officeart/2005/8/layout/default"/>
    <dgm:cxn modelId="{6DAA8D1A-BB27-8B4B-BD32-55FA5DC729A8}" type="presParOf" srcId="{156F86B7-6443-C543-B1A4-F81549CDE514}" destId="{B4911158-D7E9-A242-99B3-CF49037903BB}" srcOrd="8" destOrd="0" presId="urn:microsoft.com/office/officeart/2005/8/layout/default"/>
    <dgm:cxn modelId="{5B8E7566-A429-E546-9D6B-7619FF8396AB}" type="presParOf" srcId="{156F86B7-6443-C543-B1A4-F81549CDE514}" destId="{44D8A3B6-5EEC-2B45-88C9-43D859D58972}" srcOrd="9" destOrd="0" presId="urn:microsoft.com/office/officeart/2005/8/layout/default"/>
    <dgm:cxn modelId="{C8957BA2-79CD-B544-B2E4-0042934D38B7}" type="presParOf" srcId="{156F86B7-6443-C543-B1A4-F81549CDE514}" destId="{A57540BA-3E7B-A943-9B91-3C059971D835}" srcOrd="10" destOrd="0" presId="urn:microsoft.com/office/officeart/2005/8/layout/default"/>
    <dgm:cxn modelId="{E1A1804D-B669-7D4B-AF75-6FC469E367A7}" type="presParOf" srcId="{156F86B7-6443-C543-B1A4-F81549CDE514}" destId="{C7054453-7327-F847-9C53-634A093D0C4D}" srcOrd="11" destOrd="0" presId="urn:microsoft.com/office/officeart/2005/8/layout/default"/>
    <dgm:cxn modelId="{180B6ECA-934D-C649-854E-70CC55979798}" type="presParOf" srcId="{156F86B7-6443-C543-B1A4-F81549CDE514}" destId="{A26B3D8B-CF8F-EA43-A3B1-2C502579A156}" srcOrd="12" destOrd="0" presId="urn:microsoft.com/office/officeart/2005/8/layout/default"/>
    <dgm:cxn modelId="{D6EF3AEC-1E66-384A-9FF4-2FDE3E16F1BD}" type="presParOf" srcId="{156F86B7-6443-C543-B1A4-F81549CDE514}" destId="{EEF18713-4DA3-7248-8E46-65B827330647}" srcOrd="13" destOrd="0" presId="urn:microsoft.com/office/officeart/2005/8/layout/default"/>
    <dgm:cxn modelId="{816F393C-AA62-EF4D-8BE6-65E83B28420C}" type="presParOf" srcId="{156F86B7-6443-C543-B1A4-F81549CDE514}" destId="{58402B26-DACF-F14F-A903-60CD6252D864}" srcOrd="14" destOrd="0" presId="urn:microsoft.com/office/officeart/2005/8/layout/default"/>
    <dgm:cxn modelId="{807811C6-6786-CA46-B7CA-7111E691AE17}" type="presParOf" srcId="{156F86B7-6443-C543-B1A4-F81549CDE514}" destId="{E1AA2BFF-2E81-CC4C-A2DE-000F6204618E}" srcOrd="15" destOrd="0" presId="urn:microsoft.com/office/officeart/2005/8/layout/default"/>
    <dgm:cxn modelId="{F7078EA5-2FB1-3947-95AA-214846E3E6D5}" type="presParOf" srcId="{156F86B7-6443-C543-B1A4-F81549CDE514}" destId="{AE941820-08A6-8547-91C9-D1A824F65B36}" srcOrd="16" destOrd="0" presId="urn:microsoft.com/office/officeart/2005/8/layout/default"/>
    <dgm:cxn modelId="{2A05E62D-5F7E-B34E-B00B-BEF13241A165}" type="presParOf" srcId="{156F86B7-6443-C543-B1A4-F81549CDE514}" destId="{93795F79-BED1-9F47-BE36-48A5E8D9EC7B}" srcOrd="17" destOrd="0" presId="urn:microsoft.com/office/officeart/2005/8/layout/default"/>
    <dgm:cxn modelId="{E33E99DF-B3AC-A647-A6C1-D482E21A44C5}" type="presParOf" srcId="{156F86B7-6443-C543-B1A4-F81549CDE514}" destId="{3BD2F06A-FBCA-7445-BBC5-230C4543DD89}" srcOrd="18" destOrd="0" presId="urn:microsoft.com/office/officeart/2005/8/layout/default"/>
    <dgm:cxn modelId="{5E662DEC-B000-4A49-A215-370825905AF8}" type="presParOf" srcId="{156F86B7-6443-C543-B1A4-F81549CDE514}" destId="{C91B7AB3-CFE2-A049-BE24-B6FBE8380AE8}" srcOrd="19" destOrd="0" presId="urn:microsoft.com/office/officeart/2005/8/layout/default"/>
    <dgm:cxn modelId="{B47EF55D-63BA-C541-9BC1-BDF1FF954AF2}" type="presParOf" srcId="{156F86B7-6443-C543-B1A4-F81549CDE514}" destId="{6A31E92F-85DD-F34A-A777-177C7A2BE630}" srcOrd="20" destOrd="0" presId="urn:microsoft.com/office/officeart/2005/8/layout/default"/>
    <dgm:cxn modelId="{60C7D26E-02EF-0542-BF0C-A2FAFEF525C8}" type="presParOf" srcId="{156F86B7-6443-C543-B1A4-F81549CDE514}" destId="{9F9CA165-B601-A343-8D76-4239899CD965}" srcOrd="21" destOrd="0" presId="urn:microsoft.com/office/officeart/2005/8/layout/default"/>
    <dgm:cxn modelId="{591BBDCF-2E7B-A140-87CE-828AE9EA66C2}" type="presParOf" srcId="{156F86B7-6443-C543-B1A4-F81549CDE514}" destId="{F124F443-11FE-6F4B-AEE7-CC74A3EC2FA6}" srcOrd="22" destOrd="0" presId="urn:microsoft.com/office/officeart/2005/8/layout/default"/>
    <dgm:cxn modelId="{A71258C0-1832-724F-8EC9-301A1A323BF7}" type="presParOf" srcId="{156F86B7-6443-C543-B1A4-F81549CDE514}" destId="{D6DB9871-A632-EB40-B0F4-03F8F1AB97C0}" srcOrd="23" destOrd="0" presId="urn:microsoft.com/office/officeart/2005/8/layout/default"/>
    <dgm:cxn modelId="{E32D41D7-AF4C-A341-B470-5580DB2E6103}" type="presParOf" srcId="{156F86B7-6443-C543-B1A4-F81549CDE514}" destId="{AA43FA4B-DCDA-5741-888A-A3F942E0A662}" srcOrd="24" destOrd="0" presId="urn:microsoft.com/office/officeart/2005/8/layout/default"/>
    <dgm:cxn modelId="{657FE574-9647-684B-8ECC-569A9B91DBDC}" type="presParOf" srcId="{156F86B7-6443-C543-B1A4-F81549CDE514}" destId="{126BCE38-9CFD-814D-9465-B5B6071B6127}" srcOrd="25" destOrd="0" presId="urn:microsoft.com/office/officeart/2005/8/layout/default"/>
    <dgm:cxn modelId="{7CBE86A4-5BEE-364E-AC1C-7F3721F12941}" type="presParOf" srcId="{156F86B7-6443-C543-B1A4-F81549CDE514}" destId="{61846EDD-FBEC-0C40-99DC-A1BCC4508EF0}"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5A1867F-6685-4B41-9909-EB32D19C8DC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9768349A-D92E-EC4B-AF82-9C6687106406}">
      <dgm:prSet custT="1"/>
      <dgm:spPr>
        <a:solidFill>
          <a:srgbClr val="142B48"/>
        </a:solidFill>
      </dgm:spPr>
      <dgm:t>
        <a:bodyPr/>
        <a:lstStyle/>
        <a:p>
          <a:r>
            <a:rPr lang="es-ES_tradnl" sz="2000" dirty="0">
              <a:latin typeface="Montserrat" pitchFamily="2" charset="77"/>
            </a:rPr>
            <a:t>7-10 años (primaria inicial):</a:t>
          </a:r>
          <a:endParaRPr lang="es-CO" sz="2000" dirty="0">
            <a:latin typeface="Montserrat" pitchFamily="2" charset="77"/>
          </a:endParaRPr>
        </a:p>
      </dgm:t>
    </dgm:pt>
    <dgm:pt modelId="{C981BAE4-BCF9-0546-8C51-F3A769C8F771}" type="parTrans" cxnId="{2D285166-EA64-844E-9A86-AE744052BE65}">
      <dgm:prSet/>
      <dgm:spPr/>
      <dgm:t>
        <a:bodyPr/>
        <a:lstStyle/>
        <a:p>
          <a:endParaRPr lang="es-ES">
            <a:latin typeface="Montserrat" pitchFamily="2" charset="77"/>
          </a:endParaRPr>
        </a:p>
      </dgm:t>
    </dgm:pt>
    <dgm:pt modelId="{9F35215C-63A3-E647-BADA-97F1A378DE04}" type="sibTrans" cxnId="{2D285166-EA64-844E-9A86-AE744052BE65}">
      <dgm:prSet/>
      <dgm:spPr/>
      <dgm:t>
        <a:bodyPr/>
        <a:lstStyle/>
        <a:p>
          <a:endParaRPr lang="es-ES">
            <a:latin typeface="Montserrat" pitchFamily="2" charset="77"/>
          </a:endParaRPr>
        </a:p>
      </dgm:t>
    </dgm:pt>
    <dgm:pt modelId="{9A052579-E09C-AE41-B71D-D71672045DC6}">
      <dgm:prSet custT="1"/>
      <dgm:spPr/>
      <dgm:t>
        <a:bodyPr/>
        <a:lstStyle/>
        <a:p>
          <a:pPr>
            <a:buClr>
              <a:srgbClr val="142B48"/>
            </a:buClr>
          </a:pPr>
          <a:r>
            <a:rPr lang="es-ES_tradnl" sz="1600" dirty="0">
              <a:solidFill>
                <a:srgbClr val="142B48"/>
              </a:solidFill>
              <a:latin typeface="Montserrat" pitchFamily="2" charset="77"/>
            </a:rPr>
            <a:t>Más notorios los síntomas.</a:t>
          </a:r>
          <a:endParaRPr lang="es-CO" sz="1600" dirty="0">
            <a:solidFill>
              <a:srgbClr val="142B48"/>
            </a:solidFill>
            <a:latin typeface="Montserrat" pitchFamily="2" charset="77"/>
          </a:endParaRPr>
        </a:p>
      </dgm:t>
    </dgm:pt>
    <dgm:pt modelId="{F03CF3AF-A444-9F42-AC3C-E01EDF87F294}" type="parTrans" cxnId="{5901B176-2E87-074A-A278-05572BDE562E}">
      <dgm:prSet/>
      <dgm:spPr/>
      <dgm:t>
        <a:bodyPr/>
        <a:lstStyle/>
        <a:p>
          <a:endParaRPr lang="es-ES">
            <a:latin typeface="Montserrat" pitchFamily="2" charset="77"/>
          </a:endParaRPr>
        </a:p>
      </dgm:t>
    </dgm:pt>
    <dgm:pt modelId="{7C570FCC-53E3-5C48-A5D9-86A3EC92D506}" type="sibTrans" cxnId="{5901B176-2E87-074A-A278-05572BDE562E}">
      <dgm:prSet/>
      <dgm:spPr/>
      <dgm:t>
        <a:bodyPr/>
        <a:lstStyle/>
        <a:p>
          <a:endParaRPr lang="es-ES">
            <a:latin typeface="Montserrat" pitchFamily="2" charset="77"/>
          </a:endParaRPr>
        </a:p>
      </dgm:t>
    </dgm:pt>
    <dgm:pt modelId="{D8712698-6A3A-7441-B464-1FA69B89E364}">
      <dgm:prSet custT="1"/>
      <dgm:spPr/>
      <dgm:t>
        <a:bodyPr/>
        <a:lstStyle/>
        <a:p>
          <a:pPr>
            <a:buClr>
              <a:srgbClr val="142B48"/>
            </a:buClr>
          </a:pPr>
          <a:r>
            <a:rPr lang="es-ES_tradnl" sz="1600" dirty="0">
              <a:solidFill>
                <a:srgbClr val="142B48"/>
              </a:solidFill>
              <a:latin typeface="Montserrat" pitchFamily="2" charset="77"/>
            </a:rPr>
            <a:t>Común la remisión a especialista.</a:t>
          </a:r>
          <a:endParaRPr lang="es-CO" sz="1600" dirty="0">
            <a:solidFill>
              <a:srgbClr val="142B48"/>
            </a:solidFill>
            <a:latin typeface="Montserrat" pitchFamily="2" charset="77"/>
          </a:endParaRPr>
        </a:p>
      </dgm:t>
    </dgm:pt>
    <dgm:pt modelId="{982FE3BE-9323-F045-9D5D-071DCD5DF43D}" type="parTrans" cxnId="{5151663E-DAB3-114F-BA66-DAB8E83F7C79}">
      <dgm:prSet/>
      <dgm:spPr/>
      <dgm:t>
        <a:bodyPr/>
        <a:lstStyle/>
        <a:p>
          <a:endParaRPr lang="es-ES">
            <a:latin typeface="Montserrat" pitchFamily="2" charset="77"/>
          </a:endParaRPr>
        </a:p>
      </dgm:t>
    </dgm:pt>
    <dgm:pt modelId="{DE7C6A20-E985-AF4A-B5E2-AA253EDF3945}" type="sibTrans" cxnId="{5151663E-DAB3-114F-BA66-DAB8E83F7C79}">
      <dgm:prSet/>
      <dgm:spPr/>
      <dgm:t>
        <a:bodyPr/>
        <a:lstStyle/>
        <a:p>
          <a:endParaRPr lang="es-ES">
            <a:latin typeface="Montserrat" pitchFamily="2" charset="77"/>
          </a:endParaRPr>
        </a:p>
      </dgm:t>
    </dgm:pt>
    <dgm:pt modelId="{3B605A94-504F-A54F-8184-95D306A55242}">
      <dgm:prSet custT="1"/>
      <dgm:spPr>
        <a:solidFill>
          <a:srgbClr val="06AEAA"/>
        </a:solidFill>
      </dgm:spPr>
      <dgm:t>
        <a:bodyPr/>
        <a:lstStyle/>
        <a:p>
          <a:r>
            <a:rPr lang="es-ES_tradnl" sz="2000" dirty="0">
              <a:latin typeface="Montserrat" pitchFamily="2" charset="77"/>
            </a:rPr>
            <a:t>Adolescentes:</a:t>
          </a:r>
          <a:endParaRPr lang="es-CO" sz="2000" dirty="0">
            <a:latin typeface="Montserrat" pitchFamily="2" charset="77"/>
          </a:endParaRPr>
        </a:p>
      </dgm:t>
    </dgm:pt>
    <dgm:pt modelId="{B261A968-02F0-264F-B978-7D73978CFC4B}" type="parTrans" cxnId="{63F3641F-D9ED-794D-AA91-FA969C4A112E}">
      <dgm:prSet/>
      <dgm:spPr/>
      <dgm:t>
        <a:bodyPr/>
        <a:lstStyle/>
        <a:p>
          <a:endParaRPr lang="es-ES">
            <a:latin typeface="Montserrat" pitchFamily="2" charset="77"/>
          </a:endParaRPr>
        </a:p>
      </dgm:t>
    </dgm:pt>
    <dgm:pt modelId="{A237A95D-6CBE-7E4D-B1C4-5BA418EBD3BB}" type="sibTrans" cxnId="{63F3641F-D9ED-794D-AA91-FA969C4A112E}">
      <dgm:prSet/>
      <dgm:spPr/>
      <dgm:t>
        <a:bodyPr/>
        <a:lstStyle/>
        <a:p>
          <a:endParaRPr lang="es-ES">
            <a:latin typeface="Montserrat" pitchFamily="2" charset="77"/>
          </a:endParaRPr>
        </a:p>
      </dgm:t>
    </dgm:pt>
    <dgm:pt modelId="{8DFF6B24-7D75-B84D-B380-BD4FC3487070}">
      <dgm:prSet custT="1"/>
      <dgm:spPr/>
      <dgm:t>
        <a:bodyPr/>
        <a:lstStyle/>
        <a:p>
          <a:pPr>
            <a:buClr>
              <a:srgbClr val="142B48"/>
            </a:buClr>
          </a:pPr>
          <a:r>
            <a:rPr lang="es-ES_tradnl" sz="1600" dirty="0">
              <a:solidFill>
                <a:srgbClr val="142B48"/>
              </a:solidFill>
              <a:latin typeface="Montserrat" pitchFamily="2" charset="77"/>
            </a:rPr>
            <a:t>Bajo autocontrol.</a:t>
          </a:r>
          <a:endParaRPr lang="es-CO" sz="1600" dirty="0">
            <a:solidFill>
              <a:srgbClr val="142B48"/>
            </a:solidFill>
            <a:latin typeface="Montserrat" pitchFamily="2" charset="77"/>
          </a:endParaRPr>
        </a:p>
      </dgm:t>
    </dgm:pt>
    <dgm:pt modelId="{67D1627E-9887-1047-843F-463BBF662BC8}" type="parTrans" cxnId="{A3E9F699-2302-1442-970F-9B1A18E467CE}">
      <dgm:prSet/>
      <dgm:spPr/>
      <dgm:t>
        <a:bodyPr/>
        <a:lstStyle/>
        <a:p>
          <a:endParaRPr lang="es-ES">
            <a:latin typeface="Montserrat" pitchFamily="2" charset="77"/>
          </a:endParaRPr>
        </a:p>
      </dgm:t>
    </dgm:pt>
    <dgm:pt modelId="{1ED0FDA2-2D30-1744-9C5E-D69A8A60E2A3}" type="sibTrans" cxnId="{A3E9F699-2302-1442-970F-9B1A18E467CE}">
      <dgm:prSet/>
      <dgm:spPr/>
      <dgm:t>
        <a:bodyPr/>
        <a:lstStyle/>
        <a:p>
          <a:endParaRPr lang="es-ES">
            <a:latin typeface="Montserrat" pitchFamily="2" charset="77"/>
          </a:endParaRPr>
        </a:p>
      </dgm:t>
    </dgm:pt>
    <dgm:pt modelId="{36AA12C4-43DB-5449-A4BC-5EA6E3D25E88}">
      <dgm:prSet custT="1"/>
      <dgm:spPr/>
      <dgm:t>
        <a:bodyPr/>
        <a:lstStyle/>
        <a:p>
          <a:pPr>
            <a:buClr>
              <a:srgbClr val="142B48"/>
            </a:buClr>
          </a:pPr>
          <a:r>
            <a:rPr lang="es-ES_tradnl" sz="1600" dirty="0">
              <a:solidFill>
                <a:srgbClr val="142B48"/>
              </a:solidFill>
              <a:latin typeface="Montserrat" pitchFamily="2" charset="77"/>
            </a:rPr>
            <a:t>Dificultad para organizarse.</a:t>
          </a:r>
          <a:endParaRPr lang="es-CO" sz="1600" dirty="0">
            <a:solidFill>
              <a:srgbClr val="142B48"/>
            </a:solidFill>
            <a:latin typeface="Montserrat" pitchFamily="2" charset="77"/>
          </a:endParaRPr>
        </a:p>
      </dgm:t>
    </dgm:pt>
    <dgm:pt modelId="{912286BB-CCFC-8746-8863-7D417CCD6C59}" type="parTrans" cxnId="{926A6FE1-012E-DB47-87EE-3FE8F1965F4E}">
      <dgm:prSet/>
      <dgm:spPr/>
      <dgm:t>
        <a:bodyPr/>
        <a:lstStyle/>
        <a:p>
          <a:endParaRPr lang="es-ES">
            <a:latin typeface="Montserrat" pitchFamily="2" charset="77"/>
          </a:endParaRPr>
        </a:p>
      </dgm:t>
    </dgm:pt>
    <dgm:pt modelId="{CC0A7B05-4452-0D47-9E03-4377C65B8176}" type="sibTrans" cxnId="{926A6FE1-012E-DB47-87EE-3FE8F1965F4E}">
      <dgm:prSet/>
      <dgm:spPr/>
      <dgm:t>
        <a:bodyPr/>
        <a:lstStyle/>
        <a:p>
          <a:endParaRPr lang="es-ES">
            <a:latin typeface="Montserrat" pitchFamily="2" charset="77"/>
          </a:endParaRPr>
        </a:p>
      </dgm:t>
    </dgm:pt>
    <dgm:pt modelId="{2F14F5CD-5F35-4B46-8059-020973CBE44B}">
      <dgm:prSet custT="1"/>
      <dgm:spPr/>
      <dgm:t>
        <a:bodyPr/>
        <a:lstStyle/>
        <a:p>
          <a:pPr>
            <a:buClr>
              <a:srgbClr val="142B48"/>
            </a:buClr>
          </a:pPr>
          <a:r>
            <a:rPr lang="es-ES_tradnl" sz="1600" dirty="0">
              <a:solidFill>
                <a:srgbClr val="142B48"/>
              </a:solidFill>
              <a:latin typeface="Montserrat" pitchFamily="2" charset="77"/>
            </a:rPr>
            <a:t>Dificultad actividades exigentes.</a:t>
          </a:r>
          <a:endParaRPr lang="es-CO" sz="1600" dirty="0">
            <a:solidFill>
              <a:srgbClr val="142B48"/>
            </a:solidFill>
            <a:latin typeface="Montserrat" pitchFamily="2" charset="77"/>
          </a:endParaRPr>
        </a:p>
      </dgm:t>
    </dgm:pt>
    <dgm:pt modelId="{6BE4634B-7322-8348-92E8-C296B523C61E}" type="parTrans" cxnId="{E9F4EFDD-6FD5-9F46-838E-BF091F2F7A54}">
      <dgm:prSet/>
      <dgm:spPr/>
      <dgm:t>
        <a:bodyPr/>
        <a:lstStyle/>
        <a:p>
          <a:endParaRPr lang="es-ES">
            <a:latin typeface="Montserrat" pitchFamily="2" charset="77"/>
          </a:endParaRPr>
        </a:p>
      </dgm:t>
    </dgm:pt>
    <dgm:pt modelId="{E13BAF1E-9D75-A648-8FD6-50F268CEEB21}" type="sibTrans" cxnId="{E9F4EFDD-6FD5-9F46-838E-BF091F2F7A54}">
      <dgm:prSet/>
      <dgm:spPr/>
      <dgm:t>
        <a:bodyPr/>
        <a:lstStyle/>
        <a:p>
          <a:endParaRPr lang="es-ES">
            <a:latin typeface="Montserrat" pitchFamily="2" charset="77"/>
          </a:endParaRPr>
        </a:p>
      </dgm:t>
    </dgm:pt>
    <dgm:pt modelId="{8EA2CC6F-6064-C648-81DA-5AC5BB407DD5}">
      <dgm:prSet custT="1"/>
      <dgm:spPr/>
      <dgm:t>
        <a:bodyPr/>
        <a:lstStyle/>
        <a:p>
          <a:pPr>
            <a:buClr>
              <a:srgbClr val="142B48"/>
            </a:buClr>
          </a:pPr>
          <a:r>
            <a:rPr lang="es-ES_tradnl" sz="1600" dirty="0">
              <a:solidFill>
                <a:srgbClr val="142B48"/>
              </a:solidFill>
              <a:latin typeface="Montserrat" pitchFamily="2" charset="77"/>
            </a:rPr>
            <a:t>Mal manejo del tiempo.</a:t>
          </a:r>
          <a:endParaRPr lang="es-CO" sz="1600" dirty="0">
            <a:solidFill>
              <a:srgbClr val="142B48"/>
            </a:solidFill>
            <a:latin typeface="Montserrat" pitchFamily="2" charset="77"/>
          </a:endParaRPr>
        </a:p>
      </dgm:t>
    </dgm:pt>
    <dgm:pt modelId="{D9F8AED4-F46E-8D4F-98CF-92ABFC5CF925}" type="parTrans" cxnId="{195E52B3-86AB-C540-B3AF-877B0BC14118}">
      <dgm:prSet/>
      <dgm:spPr/>
      <dgm:t>
        <a:bodyPr/>
        <a:lstStyle/>
        <a:p>
          <a:endParaRPr lang="es-ES">
            <a:latin typeface="Montserrat" pitchFamily="2" charset="77"/>
          </a:endParaRPr>
        </a:p>
      </dgm:t>
    </dgm:pt>
    <dgm:pt modelId="{32A3136D-3042-DE4D-A589-BD4A37258BF8}" type="sibTrans" cxnId="{195E52B3-86AB-C540-B3AF-877B0BC14118}">
      <dgm:prSet/>
      <dgm:spPr/>
      <dgm:t>
        <a:bodyPr/>
        <a:lstStyle/>
        <a:p>
          <a:endParaRPr lang="es-ES">
            <a:latin typeface="Montserrat" pitchFamily="2" charset="77"/>
          </a:endParaRPr>
        </a:p>
      </dgm:t>
    </dgm:pt>
    <dgm:pt modelId="{78896698-FF2C-0043-8220-C00DC4D1591C}" type="pres">
      <dgm:prSet presAssocID="{25A1867F-6685-4B41-9909-EB32D19C8DC7}" presName="linear" presStyleCnt="0">
        <dgm:presLayoutVars>
          <dgm:animLvl val="lvl"/>
          <dgm:resizeHandles val="exact"/>
        </dgm:presLayoutVars>
      </dgm:prSet>
      <dgm:spPr/>
    </dgm:pt>
    <dgm:pt modelId="{90E980E4-B534-AD49-A944-FF7C97FF8F1E}" type="pres">
      <dgm:prSet presAssocID="{9768349A-D92E-EC4B-AF82-9C6687106406}" presName="parentText" presStyleLbl="node1" presStyleIdx="0" presStyleCnt="2" custScaleY="73841">
        <dgm:presLayoutVars>
          <dgm:chMax val="0"/>
          <dgm:bulletEnabled val="1"/>
        </dgm:presLayoutVars>
      </dgm:prSet>
      <dgm:spPr/>
    </dgm:pt>
    <dgm:pt modelId="{93B3596F-8DE2-AA4D-978D-B1A103B86C18}" type="pres">
      <dgm:prSet presAssocID="{9768349A-D92E-EC4B-AF82-9C6687106406}" presName="childText" presStyleLbl="revTx" presStyleIdx="0" presStyleCnt="2" custScaleY="91290">
        <dgm:presLayoutVars>
          <dgm:bulletEnabled val="1"/>
        </dgm:presLayoutVars>
      </dgm:prSet>
      <dgm:spPr/>
    </dgm:pt>
    <dgm:pt modelId="{8974DB82-ABB5-4747-A991-8E84CB61C087}" type="pres">
      <dgm:prSet presAssocID="{3B605A94-504F-A54F-8184-95D306A55242}" presName="parentText" presStyleLbl="node1" presStyleIdx="1" presStyleCnt="2" custScaleY="75908" custLinFactNeighborX="341">
        <dgm:presLayoutVars>
          <dgm:chMax val="0"/>
          <dgm:bulletEnabled val="1"/>
        </dgm:presLayoutVars>
      </dgm:prSet>
      <dgm:spPr/>
    </dgm:pt>
    <dgm:pt modelId="{1072B8D7-5FB1-4943-8899-D3423F3462D2}" type="pres">
      <dgm:prSet presAssocID="{3B605A94-504F-A54F-8184-95D306A55242}" presName="childText" presStyleLbl="revTx" presStyleIdx="1" presStyleCnt="2">
        <dgm:presLayoutVars>
          <dgm:bulletEnabled val="1"/>
        </dgm:presLayoutVars>
      </dgm:prSet>
      <dgm:spPr/>
    </dgm:pt>
  </dgm:ptLst>
  <dgm:cxnLst>
    <dgm:cxn modelId="{2FCAE20B-4F91-ED4D-B0FC-1361C16FEECA}" type="presOf" srcId="{36AA12C4-43DB-5449-A4BC-5EA6E3D25E88}" destId="{1072B8D7-5FB1-4943-8899-D3423F3462D2}" srcOrd="0" destOrd="1" presId="urn:microsoft.com/office/officeart/2005/8/layout/vList2"/>
    <dgm:cxn modelId="{63F3641F-D9ED-794D-AA91-FA969C4A112E}" srcId="{25A1867F-6685-4B41-9909-EB32D19C8DC7}" destId="{3B605A94-504F-A54F-8184-95D306A55242}" srcOrd="1" destOrd="0" parTransId="{B261A968-02F0-264F-B978-7D73978CFC4B}" sibTransId="{A237A95D-6CBE-7E4D-B1C4-5BA418EBD3BB}"/>
    <dgm:cxn modelId="{5151663E-DAB3-114F-BA66-DAB8E83F7C79}" srcId="{9768349A-D92E-EC4B-AF82-9C6687106406}" destId="{D8712698-6A3A-7441-B464-1FA69B89E364}" srcOrd="1" destOrd="0" parTransId="{982FE3BE-9323-F045-9D5D-071DCD5DF43D}" sibTransId="{DE7C6A20-E985-AF4A-B5E2-AA253EDF3945}"/>
    <dgm:cxn modelId="{2A04E861-41C7-8141-9ACE-0BCDDDE2F739}" type="presOf" srcId="{D8712698-6A3A-7441-B464-1FA69B89E364}" destId="{93B3596F-8DE2-AA4D-978D-B1A103B86C18}" srcOrd="0" destOrd="1" presId="urn:microsoft.com/office/officeart/2005/8/layout/vList2"/>
    <dgm:cxn modelId="{2D285166-EA64-844E-9A86-AE744052BE65}" srcId="{25A1867F-6685-4B41-9909-EB32D19C8DC7}" destId="{9768349A-D92E-EC4B-AF82-9C6687106406}" srcOrd="0" destOrd="0" parTransId="{C981BAE4-BCF9-0546-8C51-F3A769C8F771}" sibTransId="{9F35215C-63A3-E647-BADA-97F1A378DE04}"/>
    <dgm:cxn modelId="{5901B176-2E87-074A-A278-05572BDE562E}" srcId="{9768349A-D92E-EC4B-AF82-9C6687106406}" destId="{9A052579-E09C-AE41-B71D-D71672045DC6}" srcOrd="0" destOrd="0" parTransId="{F03CF3AF-A444-9F42-AC3C-E01EDF87F294}" sibTransId="{7C570FCC-53E3-5C48-A5D9-86A3EC92D506}"/>
    <dgm:cxn modelId="{1C21C95A-3E5D-0D48-BDBB-46AEF9B5CBC6}" type="presOf" srcId="{8EA2CC6F-6064-C648-81DA-5AC5BB407DD5}" destId="{1072B8D7-5FB1-4943-8899-D3423F3462D2}" srcOrd="0" destOrd="3" presId="urn:microsoft.com/office/officeart/2005/8/layout/vList2"/>
    <dgm:cxn modelId="{A2619283-CB3F-5045-A25F-8C4F43F8EF28}" type="presOf" srcId="{2F14F5CD-5F35-4B46-8059-020973CBE44B}" destId="{1072B8D7-5FB1-4943-8899-D3423F3462D2}" srcOrd="0" destOrd="2" presId="urn:microsoft.com/office/officeart/2005/8/layout/vList2"/>
    <dgm:cxn modelId="{A3E9F699-2302-1442-970F-9B1A18E467CE}" srcId="{3B605A94-504F-A54F-8184-95D306A55242}" destId="{8DFF6B24-7D75-B84D-B380-BD4FC3487070}" srcOrd="0" destOrd="0" parTransId="{67D1627E-9887-1047-843F-463BBF662BC8}" sibTransId="{1ED0FDA2-2D30-1744-9C5E-D69A8A60E2A3}"/>
    <dgm:cxn modelId="{195E52B3-86AB-C540-B3AF-877B0BC14118}" srcId="{3B605A94-504F-A54F-8184-95D306A55242}" destId="{8EA2CC6F-6064-C648-81DA-5AC5BB407DD5}" srcOrd="3" destOrd="0" parTransId="{D9F8AED4-F46E-8D4F-98CF-92ABFC5CF925}" sibTransId="{32A3136D-3042-DE4D-A589-BD4A37258BF8}"/>
    <dgm:cxn modelId="{44EDC4D0-FEC4-4A41-866B-BB518958BAC2}" type="presOf" srcId="{3B605A94-504F-A54F-8184-95D306A55242}" destId="{8974DB82-ABB5-4747-A991-8E84CB61C087}" srcOrd="0" destOrd="0" presId="urn:microsoft.com/office/officeart/2005/8/layout/vList2"/>
    <dgm:cxn modelId="{5CAA23DD-6A57-304D-92FC-44CC02C7B7A1}" type="presOf" srcId="{9A052579-E09C-AE41-B71D-D71672045DC6}" destId="{93B3596F-8DE2-AA4D-978D-B1A103B86C18}" srcOrd="0" destOrd="0" presId="urn:microsoft.com/office/officeart/2005/8/layout/vList2"/>
    <dgm:cxn modelId="{E9F4EFDD-6FD5-9F46-838E-BF091F2F7A54}" srcId="{3B605A94-504F-A54F-8184-95D306A55242}" destId="{2F14F5CD-5F35-4B46-8059-020973CBE44B}" srcOrd="2" destOrd="0" parTransId="{6BE4634B-7322-8348-92E8-C296B523C61E}" sibTransId="{E13BAF1E-9D75-A648-8FD6-50F268CEEB21}"/>
    <dgm:cxn modelId="{F4E856DF-565A-E04C-B491-6494651A7A17}" type="presOf" srcId="{9768349A-D92E-EC4B-AF82-9C6687106406}" destId="{90E980E4-B534-AD49-A944-FF7C97FF8F1E}" srcOrd="0" destOrd="0" presId="urn:microsoft.com/office/officeart/2005/8/layout/vList2"/>
    <dgm:cxn modelId="{085283E0-FF5E-5B45-AC01-962C65FB1A68}" type="presOf" srcId="{8DFF6B24-7D75-B84D-B380-BD4FC3487070}" destId="{1072B8D7-5FB1-4943-8899-D3423F3462D2}" srcOrd="0" destOrd="0" presId="urn:microsoft.com/office/officeart/2005/8/layout/vList2"/>
    <dgm:cxn modelId="{926A6FE1-012E-DB47-87EE-3FE8F1965F4E}" srcId="{3B605A94-504F-A54F-8184-95D306A55242}" destId="{36AA12C4-43DB-5449-A4BC-5EA6E3D25E88}" srcOrd="1" destOrd="0" parTransId="{912286BB-CCFC-8746-8863-7D417CCD6C59}" sibTransId="{CC0A7B05-4452-0D47-9E03-4377C65B8176}"/>
    <dgm:cxn modelId="{521DFDF0-C27A-9046-89FB-E7CE2E902A00}" type="presOf" srcId="{25A1867F-6685-4B41-9909-EB32D19C8DC7}" destId="{78896698-FF2C-0043-8220-C00DC4D1591C}" srcOrd="0" destOrd="0" presId="urn:microsoft.com/office/officeart/2005/8/layout/vList2"/>
    <dgm:cxn modelId="{599E37CE-C4CB-EA44-896D-A13E72A82408}" type="presParOf" srcId="{78896698-FF2C-0043-8220-C00DC4D1591C}" destId="{90E980E4-B534-AD49-A944-FF7C97FF8F1E}" srcOrd="0" destOrd="0" presId="urn:microsoft.com/office/officeart/2005/8/layout/vList2"/>
    <dgm:cxn modelId="{B2B3E811-7CD3-1E40-966B-F01A779D3B50}" type="presParOf" srcId="{78896698-FF2C-0043-8220-C00DC4D1591C}" destId="{93B3596F-8DE2-AA4D-978D-B1A103B86C18}" srcOrd="1" destOrd="0" presId="urn:microsoft.com/office/officeart/2005/8/layout/vList2"/>
    <dgm:cxn modelId="{608690DF-CB9B-4C44-B29D-71B5EF767D79}" type="presParOf" srcId="{78896698-FF2C-0043-8220-C00DC4D1591C}" destId="{8974DB82-ABB5-4747-A991-8E84CB61C087}" srcOrd="2" destOrd="0" presId="urn:microsoft.com/office/officeart/2005/8/layout/vList2"/>
    <dgm:cxn modelId="{55B7ADAF-19CE-8647-8B06-2401CE24A903}" type="presParOf" srcId="{78896698-FF2C-0043-8220-C00DC4D1591C}" destId="{1072B8D7-5FB1-4943-8899-D3423F3462D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90181-9906-1846-919E-E42EF2E32A6C}">
      <dsp:nvSpPr>
        <dsp:cNvPr id="0" name=""/>
        <dsp:cNvSpPr/>
      </dsp:nvSpPr>
      <dsp:spPr>
        <a:xfrm>
          <a:off x="0" y="32232"/>
          <a:ext cx="7196765" cy="500175"/>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latin typeface="Montserrat" pitchFamily="2" charset="77"/>
            </a:rPr>
            <a:t>Trastorno más prevalente en psiquiatría infantil.</a:t>
          </a:r>
          <a:endParaRPr lang="es-CO" sz="1900" kern="1200" dirty="0">
            <a:latin typeface="Montserrat" pitchFamily="2" charset="77"/>
          </a:endParaRPr>
        </a:p>
      </dsp:txBody>
      <dsp:txXfrm>
        <a:off x="24417" y="56649"/>
        <a:ext cx="7147931" cy="451341"/>
      </dsp:txXfrm>
    </dsp:sp>
    <dsp:sp modelId="{3C8B4F36-FC48-4C48-AA82-CD22DF5337B6}">
      <dsp:nvSpPr>
        <dsp:cNvPr id="0" name=""/>
        <dsp:cNvSpPr/>
      </dsp:nvSpPr>
      <dsp:spPr>
        <a:xfrm>
          <a:off x="0" y="587127"/>
          <a:ext cx="7196765" cy="50017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latin typeface="Montserrat" pitchFamily="2" charset="77"/>
            </a:rPr>
            <a:t>Características:</a:t>
          </a:r>
          <a:endParaRPr lang="es-CO" sz="1900" kern="1200" dirty="0">
            <a:latin typeface="Montserrat" pitchFamily="2" charset="77"/>
          </a:endParaRPr>
        </a:p>
      </dsp:txBody>
      <dsp:txXfrm>
        <a:off x="24417" y="611544"/>
        <a:ext cx="7147931" cy="451341"/>
      </dsp:txXfrm>
    </dsp:sp>
    <dsp:sp modelId="{B8CFD88F-5C3E-8041-ABF2-A0F0D8FD284B}">
      <dsp:nvSpPr>
        <dsp:cNvPr id="0" name=""/>
        <dsp:cNvSpPr/>
      </dsp:nvSpPr>
      <dsp:spPr>
        <a:xfrm>
          <a:off x="0" y="1087302"/>
          <a:ext cx="7196765" cy="865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497" tIns="24130" rIns="135128" bIns="24130" numCol="1" spcCol="1270" anchor="t" anchorCtr="0">
          <a:noAutofit/>
        </a:bodyPr>
        <a:lstStyle/>
        <a:p>
          <a:pPr marL="114300" lvl="1" indent="-114300" algn="l" defTabSz="666750">
            <a:lnSpc>
              <a:spcPct val="90000"/>
            </a:lnSpc>
            <a:spcBef>
              <a:spcPct val="0"/>
            </a:spcBef>
            <a:spcAft>
              <a:spcPct val="20000"/>
            </a:spcAft>
            <a:buClr>
              <a:srgbClr val="142B48"/>
            </a:buClr>
            <a:buChar char="•"/>
          </a:pPr>
          <a:r>
            <a:rPr lang="es-ES_tradnl" sz="1500" kern="1200" dirty="0">
              <a:solidFill>
                <a:srgbClr val="142B48"/>
              </a:solidFill>
              <a:latin typeface="Montserrat" pitchFamily="2" charset="77"/>
            </a:rPr>
            <a:t>Dificultad para mantener atención.</a:t>
          </a:r>
          <a:endParaRPr lang="es-CO" sz="1500" kern="1200" dirty="0">
            <a:solidFill>
              <a:srgbClr val="142B48"/>
            </a:solidFill>
            <a:latin typeface="Montserrat" pitchFamily="2" charset="77"/>
          </a:endParaRPr>
        </a:p>
        <a:p>
          <a:pPr marL="114300" lvl="1" indent="-114300" algn="l" defTabSz="666750">
            <a:lnSpc>
              <a:spcPct val="90000"/>
            </a:lnSpc>
            <a:spcBef>
              <a:spcPct val="0"/>
            </a:spcBef>
            <a:spcAft>
              <a:spcPct val="20000"/>
            </a:spcAft>
            <a:buClr>
              <a:srgbClr val="142B48"/>
            </a:buClr>
            <a:buChar char="•"/>
          </a:pPr>
          <a:r>
            <a:rPr lang="es-ES_tradnl" sz="1500" kern="1200" dirty="0">
              <a:solidFill>
                <a:srgbClr val="142B48"/>
              </a:solidFill>
              <a:latin typeface="Montserrat" pitchFamily="2" charset="77"/>
            </a:rPr>
            <a:t>Exceso de actividad motora.</a:t>
          </a:r>
          <a:endParaRPr lang="es-CO" sz="1500" kern="1200" dirty="0">
            <a:solidFill>
              <a:srgbClr val="142B48"/>
            </a:solidFill>
            <a:latin typeface="Montserrat" pitchFamily="2" charset="77"/>
          </a:endParaRPr>
        </a:p>
        <a:p>
          <a:pPr marL="114300" lvl="1" indent="-114300" algn="l" defTabSz="666750">
            <a:lnSpc>
              <a:spcPct val="90000"/>
            </a:lnSpc>
            <a:spcBef>
              <a:spcPct val="0"/>
            </a:spcBef>
            <a:spcAft>
              <a:spcPct val="20000"/>
            </a:spcAft>
            <a:buClr>
              <a:srgbClr val="142B48"/>
            </a:buClr>
            <a:buChar char="•"/>
          </a:pPr>
          <a:r>
            <a:rPr lang="es-ES_tradnl" sz="1500" kern="1200" dirty="0">
              <a:solidFill>
                <a:srgbClr val="142B48"/>
              </a:solidFill>
              <a:latin typeface="Montserrat" pitchFamily="2" charset="77"/>
            </a:rPr>
            <a:t>Falta de control de impulsos.</a:t>
          </a:r>
          <a:endParaRPr lang="es-CO" sz="1500" kern="1200" dirty="0">
            <a:solidFill>
              <a:srgbClr val="142B48"/>
            </a:solidFill>
            <a:latin typeface="Montserrat" pitchFamily="2" charset="77"/>
          </a:endParaRPr>
        </a:p>
      </dsp:txBody>
      <dsp:txXfrm>
        <a:off x="0" y="1087302"/>
        <a:ext cx="7196765" cy="865259"/>
      </dsp:txXfrm>
    </dsp:sp>
    <dsp:sp modelId="{9BA1CA18-58B0-3841-9E92-6678FAE1D49D}">
      <dsp:nvSpPr>
        <dsp:cNvPr id="0" name=""/>
        <dsp:cNvSpPr/>
      </dsp:nvSpPr>
      <dsp:spPr>
        <a:xfrm>
          <a:off x="0" y="1952562"/>
          <a:ext cx="7196765" cy="500175"/>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latin typeface="Montserrat" pitchFamily="2" charset="77"/>
            </a:rPr>
            <a:t>Primeras manifestaciones </a:t>
          </a:r>
          <a:r>
            <a:rPr lang="es-ES_tradnl" sz="1900" kern="1200" dirty="0">
              <a:latin typeface="Montserrat" pitchFamily="2" charset="77"/>
              <a:sym typeface="Wingdings" pitchFamily="2" charset="2"/>
            </a:rPr>
            <a:t></a:t>
          </a:r>
          <a:r>
            <a:rPr lang="es-ES_tradnl" sz="1900" kern="1200" dirty="0">
              <a:latin typeface="Montserrat" pitchFamily="2" charset="77"/>
            </a:rPr>
            <a:t> preescolar.</a:t>
          </a:r>
          <a:endParaRPr lang="es-CO" sz="1900" kern="1200" dirty="0">
            <a:latin typeface="Montserrat" pitchFamily="2" charset="77"/>
          </a:endParaRPr>
        </a:p>
      </dsp:txBody>
      <dsp:txXfrm>
        <a:off x="24417" y="1976979"/>
        <a:ext cx="7147931" cy="451341"/>
      </dsp:txXfrm>
    </dsp:sp>
    <dsp:sp modelId="{56BFE0A1-F805-2E42-AE65-3F5C8D7D3B8A}">
      <dsp:nvSpPr>
        <dsp:cNvPr id="0" name=""/>
        <dsp:cNvSpPr/>
      </dsp:nvSpPr>
      <dsp:spPr>
        <a:xfrm>
          <a:off x="0" y="2507457"/>
          <a:ext cx="7196765" cy="50017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latin typeface="Montserrat" pitchFamily="2" charset="77"/>
            </a:rPr>
            <a:t>Repercusiones funcionales:</a:t>
          </a:r>
          <a:endParaRPr lang="es-CO" sz="1900" kern="1200" dirty="0">
            <a:latin typeface="Montserrat" pitchFamily="2" charset="77"/>
          </a:endParaRPr>
        </a:p>
      </dsp:txBody>
      <dsp:txXfrm>
        <a:off x="24417" y="2531874"/>
        <a:ext cx="7147931" cy="451341"/>
      </dsp:txXfrm>
    </dsp:sp>
    <dsp:sp modelId="{76C4B8C2-727A-694D-AC32-8AAA6024C979}">
      <dsp:nvSpPr>
        <dsp:cNvPr id="0" name=""/>
        <dsp:cNvSpPr/>
      </dsp:nvSpPr>
      <dsp:spPr>
        <a:xfrm>
          <a:off x="0" y="3007632"/>
          <a:ext cx="7196765"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497" tIns="24130" rIns="135128" bIns="24130" numCol="1" spcCol="1270" anchor="t" anchorCtr="0">
          <a:noAutofit/>
        </a:bodyPr>
        <a:lstStyle/>
        <a:p>
          <a:pPr marL="114300" lvl="1" indent="-114300" algn="l" defTabSz="666750">
            <a:lnSpc>
              <a:spcPct val="90000"/>
            </a:lnSpc>
            <a:spcBef>
              <a:spcPct val="0"/>
            </a:spcBef>
            <a:spcAft>
              <a:spcPct val="20000"/>
            </a:spcAft>
            <a:buClr>
              <a:srgbClr val="142B48"/>
            </a:buClr>
            <a:buChar char="•"/>
          </a:pPr>
          <a:r>
            <a:rPr lang="es-ES_tradnl" sz="1500" kern="1200" dirty="0">
              <a:solidFill>
                <a:srgbClr val="142B48"/>
              </a:solidFill>
              <a:latin typeface="Montserrat" pitchFamily="2" charset="77"/>
            </a:rPr>
            <a:t>Más evidentes en escolares y mayores.</a:t>
          </a:r>
          <a:endParaRPr lang="es-CO" sz="1500" kern="1200" dirty="0">
            <a:solidFill>
              <a:srgbClr val="142B48"/>
            </a:solidFill>
            <a:latin typeface="Montserrat" pitchFamily="2" charset="77"/>
          </a:endParaRPr>
        </a:p>
      </dsp:txBody>
      <dsp:txXfrm>
        <a:off x="0" y="3007632"/>
        <a:ext cx="7196765" cy="314640"/>
      </dsp:txXfrm>
    </dsp:sp>
    <dsp:sp modelId="{AC992607-C581-459A-B5A3-8BD4FFBEFCA1}">
      <dsp:nvSpPr>
        <dsp:cNvPr id="0" name=""/>
        <dsp:cNvSpPr/>
      </dsp:nvSpPr>
      <dsp:spPr>
        <a:xfrm>
          <a:off x="0" y="3322271"/>
          <a:ext cx="7196765" cy="500175"/>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latin typeface="Montserrat" pitchFamily="2" charset="77"/>
            </a:rPr>
            <a:t>Continua hasta adolescencia y adultez:</a:t>
          </a:r>
          <a:endParaRPr lang="es-CO" sz="1900" kern="1200" dirty="0">
            <a:latin typeface="Montserrat" pitchFamily="2" charset="77"/>
          </a:endParaRPr>
        </a:p>
      </dsp:txBody>
      <dsp:txXfrm>
        <a:off x="24417" y="3346688"/>
        <a:ext cx="7147931" cy="451341"/>
      </dsp:txXfrm>
    </dsp:sp>
    <dsp:sp modelId="{C2E52AC4-36C7-4603-9E83-44CA31167831}">
      <dsp:nvSpPr>
        <dsp:cNvPr id="0" name=""/>
        <dsp:cNvSpPr/>
      </dsp:nvSpPr>
      <dsp:spPr>
        <a:xfrm>
          <a:off x="0" y="3822447"/>
          <a:ext cx="7196765" cy="1160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497" tIns="24130" rIns="135128" bIns="24130" numCol="1" spcCol="1270" anchor="t" anchorCtr="0">
          <a:noAutofit/>
        </a:bodyPr>
        <a:lstStyle/>
        <a:p>
          <a:pPr marL="114300" lvl="1" indent="-114300" algn="l" defTabSz="666750">
            <a:lnSpc>
              <a:spcPct val="90000"/>
            </a:lnSpc>
            <a:spcBef>
              <a:spcPct val="0"/>
            </a:spcBef>
            <a:spcAft>
              <a:spcPct val="20000"/>
            </a:spcAft>
            <a:buClr>
              <a:srgbClr val="142B48"/>
            </a:buClr>
            <a:buChar char="•"/>
          </a:pPr>
          <a:r>
            <a:rPr lang="es-ES_tradnl" sz="1500" kern="1200" dirty="0">
              <a:solidFill>
                <a:srgbClr val="142B48"/>
              </a:solidFill>
              <a:latin typeface="Montserrat" pitchFamily="2" charset="77"/>
            </a:rPr>
            <a:t>Afecta funcionalidad:</a:t>
          </a:r>
          <a:endParaRPr lang="es-CO" sz="1500" kern="1200" dirty="0">
            <a:solidFill>
              <a:srgbClr val="142B48"/>
            </a:solidFill>
            <a:latin typeface="Montserrat" pitchFamily="2" charset="77"/>
          </a:endParaRPr>
        </a:p>
        <a:p>
          <a:pPr marL="228600" lvl="2" indent="-114300" algn="l" defTabSz="666750">
            <a:lnSpc>
              <a:spcPct val="90000"/>
            </a:lnSpc>
            <a:spcBef>
              <a:spcPct val="0"/>
            </a:spcBef>
            <a:spcAft>
              <a:spcPct val="20000"/>
            </a:spcAft>
            <a:buClr>
              <a:srgbClr val="142B48"/>
            </a:buClr>
            <a:buFont typeface="Wingdings" pitchFamily="2" charset="2"/>
            <a:buChar char="§"/>
          </a:pPr>
          <a:r>
            <a:rPr lang="es-ES_tradnl" sz="1500" kern="1200" dirty="0">
              <a:solidFill>
                <a:srgbClr val="142B48"/>
              </a:solidFill>
              <a:latin typeface="Montserrat" pitchFamily="2" charset="77"/>
            </a:rPr>
            <a:t>Académica.</a:t>
          </a:r>
          <a:endParaRPr lang="es-CO" sz="1500" kern="1200" dirty="0">
            <a:solidFill>
              <a:srgbClr val="142B48"/>
            </a:solidFill>
            <a:latin typeface="Montserrat" pitchFamily="2" charset="77"/>
          </a:endParaRPr>
        </a:p>
        <a:p>
          <a:pPr marL="228600" lvl="2" indent="-114300" algn="l" defTabSz="666750">
            <a:lnSpc>
              <a:spcPct val="90000"/>
            </a:lnSpc>
            <a:spcBef>
              <a:spcPct val="0"/>
            </a:spcBef>
            <a:spcAft>
              <a:spcPct val="20000"/>
            </a:spcAft>
            <a:buClr>
              <a:srgbClr val="142B48"/>
            </a:buClr>
            <a:buFont typeface="Wingdings" pitchFamily="2" charset="2"/>
            <a:buChar char="§"/>
          </a:pPr>
          <a:r>
            <a:rPr lang="es-ES_tradnl" sz="1500" kern="1200" dirty="0">
              <a:solidFill>
                <a:srgbClr val="142B48"/>
              </a:solidFill>
              <a:latin typeface="Montserrat" pitchFamily="2" charset="77"/>
            </a:rPr>
            <a:t>Laboral.</a:t>
          </a:r>
          <a:endParaRPr lang="es-CO" sz="1500" kern="1200" dirty="0">
            <a:solidFill>
              <a:srgbClr val="142B48"/>
            </a:solidFill>
            <a:latin typeface="Montserrat" pitchFamily="2" charset="77"/>
          </a:endParaRPr>
        </a:p>
        <a:p>
          <a:pPr marL="228600" lvl="2" indent="-114300" algn="l" defTabSz="666750">
            <a:lnSpc>
              <a:spcPct val="90000"/>
            </a:lnSpc>
            <a:spcBef>
              <a:spcPct val="0"/>
            </a:spcBef>
            <a:spcAft>
              <a:spcPct val="20000"/>
            </a:spcAft>
            <a:buClr>
              <a:srgbClr val="142B48"/>
            </a:buClr>
            <a:buFont typeface="Wingdings" pitchFamily="2" charset="2"/>
            <a:buChar char="§"/>
          </a:pPr>
          <a:r>
            <a:rPr lang="es-ES_tradnl" sz="1500" kern="1200" dirty="0">
              <a:solidFill>
                <a:srgbClr val="142B48"/>
              </a:solidFill>
              <a:latin typeface="Montserrat" pitchFamily="2" charset="77"/>
            </a:rPr>
            <a:t>Relaciones interpersonales</a:t>
          </a:r>
          <a:r>
            <a:rPr lang="es-ES_tradnl" sz="1500" kern="1200" dirty="0">
              <a:latin typeface="Montserrat" pitchFamily="2" charset="77"/>
            </a:rPr>
            <a:t>.</a:t>
          </a:r>
          <a:endParaRPr lang="es-CO" sz="1500" kern="1200" dirty="0">
            <a:latin typeface="Montserrat" pitchFamily="2" charset="77"/>
          </a:endParaRPr>
        </a:p>
      </dsp:txBody>
      <dsp:txXfrm>
        <a:off x="0" y="3822447"/>
        <a:ext cx="7196765" cy="11602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25F45-0A9A-674E-9F15-7C6F2042A1E9}">
      <dsp:nvSpPr>
        <dsp:cNvPr id="0" name=""/>
        <dsp:cNvSpPr/>
      </dsp:nvSpPr>
      <dsp:spPr>
        <a:xfrm>
          <a:off x="0" y="580029"/>
          <a:ext cx="5468937" cy="2607192"/>
        </a:xfrm>
        <a:prstGeom prst="rect">
          <a:avLst/>
        </a:prstGeom>
        <a:solidFill>
          <a:schemeClr val="lt1">
            <a:alpha val="90000"/>
            <a:hueOff val="0"/>
            <a:satOff val="0"/>
            <a:lumOff val="0"/>
            <a:alphaOff val="0"/>
          </a:schemeClr>
        </a:solidFill>
        <a:ln w="25400" cap="flat" cmpd="sng" algn="ctr">
          <a:solidFill>
            <a:srgbClr val="142B48"/>
          </a:solidFill>
          <a:prstDash val="solid"/>
        </a:ln>
        <a:effectLst/>
      </dsp:spPr>
      <dsp:style>
        <a:lnRef idx="2">
          <a:scrgbClr r="0" g="0" b="0"/>
        </a:lnRef>
        <a:fillRef idx="1">
          <a:scrgbClr r="0" g="0" b="0"/>
        </a:fillRef>
        <a:effectRef idx="0">
          <a:scrgbClr r="0" g="0" b="0"/>
        </a:effectRef>
        <a:fontRef idx="minor"/>
      </dsp:style>
      <dsp:txBody>
        <a:bodyPr spcFirstLastPara="0" vert="horz" wrap="square" lIns="424450" tIns="458216" rIns="424450" bIns="113792" numCol="1" spcCol="1270" anchor="t" anchorCtr="0">
          <a:noAutofit/>
        </a:bodyPr>
        <a:lstStyle/>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Pueden continuar con síntomas graves.</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Predominan inatención e impulsividad.</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Hiperactividad tiende a ↓.</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Dificultades en la funcionalidad.</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Impulsividad / inestabilidad afectiva.</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Diagnóstico frecuente.</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Asociación con TUS/ hijos con TDAH.</a:t>
          </a:r>
          <a:endParaRPr lang="es-CO" sz="1600" kern="1200" dirty="0">
            <a:solidFill>
              <a:srgbClr val="142B48"/>
            </a:solidFill>
            <a:latin typeface="Montserrat" pitchFamily="2" charset="77"/>
          </a:endParaRPr>
        </a:p>
      </dsp:txBody>
      <dsp:txXfrm>
        <a:off x="0" y="580029"/>
        <a:ext cx="5468937" cy="2607192"/>
      </dsp:txXfrm>
    </dsp:sp>
    <dsp:sp modelId="{E538FD58-32D4-0542-948C-D68AFA7C0EDC}">
      <dsp:nvSpPr>
        <dsp:cNvPr id="0" name=""/>
        <dsp:cNvSpPr/>
      </dsp:nvSpPr>
      <dsp:spPr>
        <a:xfrm>
          <a:off x="273446" y="454816"/>
          <a:ext cx="1542519" cy="591911"/>
        </a:xfrm>
        <a:prstGeom prst="roundRect">
          <a:avLst/>
        </a:prstGeom>
        <a:solidFill>
          <a:srgbClr val="142B48"/>
        </a:solidFill>
        <a:ln w="25400" cap="flat" cmpd="sng" algn="ctr">
          <a:solidFill>
            <a:srgbClr val="142B4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699" tIns="0" rIns="144699" bIns="0" numCol="1" spcCol="1270" anchor="ctr" anchorCtr="0">
          <a:noAutofit/>
        </a:bodyPr>
        <a:lstStyle/>
        <a:p>
          <a:pPr marL="0" lvl="0" indent="0" algn="ctr" defTabSz="889000">
            <a:lnSpc>
              <a:spcPct val="90000"/>
            </a:lnSpc>
            <a:spcBef>
              <a:spcPct val="0"/>
            </a:spcBef>
            <a:spcAft>
              <a:spcPct val="35000"/>
            </a:spcAft>
            <a:buNone/>
          </a:pPr>
          <a:r>
            <a:rPr lang="es-ES_tradnl" sz="2000" kern="1200" dirty="0">
              <a:latin typeface="Montserrat" pitchFamily="2" charset="77"/>
            </a:rPr>
            <a:t>Adultos</a:t>
          </a:r>
          <a:r>
            <a:rPr lang="es-ES_tradnl" sz="2000" kern="1200" dirty="0"/>
            <a:t>:</a:t>
          </a:r>
          <a:endParaRPr lang="es-CO" sz="2000" kern="1200" dirty="0"/>
        </a:p>
      </dsp:txBody>
      <dsp:txXfrm>
        <a:off x="302341" y="483711"/>
        <a:ext cx="1484729" cy="53412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AB7EB6-3D60-B248-AD3D-85291048761D}">
      <dsp:nvSpPr>
        <dsp:cNvPr id="0" name=""/>
        <dsp:cNvSpPr/>
      </dsp:nvSpPr>
      <dsp:spPr>
        <a:xfrm>
          <a:off x="0" y="195136"/>
          <a:ext cx="5157788" cy="50017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b="1" kern="1200" dirty="0">
              <a:latin typeface="Montserrat" pitchFamily="2" charset="77"/>
            </a:rPr>
            <a:t>Diagnóstico es clínico.</a:t>
          </a:r>
          <a:endParaRPr lang="es-CO" sz="1900" b="1" kern="1200" dirty="0">
            <a:latin typeface="Montserrat" pitchFamily="2" charset="77"/>
          </a:endParaRPr>
        </a:p>
      </dsp:txBody>
      <dsp:txXfrm>
        <a:off x="24417" y="219553"/>
        <a:ext cx="5108954" cy="451341"/>
      </dsp:txXfrm>
    </dsp:sp>
    <dsp:sp modelId="{5C66E053-C5AD-D448-ACFF-06484C86EA10}">
      <dsp:nvSpPr>
        <dsp:cNvPr id="0" name=""/>
        <dsp:cNvSpPr/>
      </dsp:nvSpPr>
      <dsp:spPr>
        <a:xfrm>
          <a:off x="0" y="750031"/>
          <a:ext cx="5157788" cy="500175"/>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b="1" kern="1200" dirty="0">
              <a:latin typeface="Montserrat" pitchFamily="2" charset="77"/>
            </a:rPr>
            <a:t>Entrevista a los padres:</a:t>
          </a:r>
          <a:endParaRPr lang="es-CO" sz="1900" b="1" kern="1200" dirty="0">
            <a:latin typeface="Montserrat" pitchFamily="2" charset="77"/>
          </a:endParaRPr>
        </a:p>
      </dsp:txBody>
      <dsp:txXfrm>
        <a:off x="24417" y="774448"/>
        <a:ext cx="5108954" cy="451341"/>
      </dsp:txXfrm>
    </dsp:sp>
    <dsp:sp modelId="{30E1CBFB-DBF8-1D46-8088-A6002989AF71}">
      <dsp:nvSpPr>
        <dsp:cNvPr id="0" name=""/>
        <dsp:cNvSpPr/>
      </dsp:nvSpPr>
      <dsp:spPr>
        <a:xfrm>
          <a:off x="0" y="1250206"/>
          <a:ext cx="515778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s-ES_tradnl" sz="1500" b="0" kern="1200" dirty="0">
              <a:solidFill>
                <a:srgbClr val="142B48"/>
              </a:solidFill>
              <a:latin typeface="Montserrat" pitchFamily="2" charset="77"/>
            </a:rPr>
            <a:t>Núcleo del proceso de evaluación</a:t>
          </a:r>
          <a:r>
            <a:rPr lang="es-ES_tradnl" sz="1500" b="1" kern="1200" dirty="0">
              <a:solidFill>
                <a:srgbClr val="142B48"/>
              </a:solidFill>
              <a:latin typeface="Montserrat" pitchFamily="2" charset="77"/>
            </a:rPr>
            <a:t>.</a:t>
          </a:r>
          <a:endParaRPr lang="es-CO" sz="1500" b="1" kern="1200" dirty="0">
            <a:solidFill>
              <a:srgbClr val="142B48"/>
            </a:solidFill>
            <a:latin typeface="Montserrat" pitchFamily="2" charset="77"/>
          </a:endParaRPr>
        </a:p>
      </dsp:txBody>
      <dsp:txXfrm>
        <a:off x="0" y="1250206"/>
        <a:ext cx="5157788" cy="314640"/>
      </dsp:txXfrm>
    </dsp:sp>
    <dsp:sp modelId="{DBCB11B2-E1D6-6847-9D59-477DA30437DD}">
      <dsp:nvSpPr>
        <dsp:cNvPr id="0" name=""/>
        <dsp:cNvSpPr/>
      </dsp:nvSpPr>
      <dsp:spPr>
        <a:xfrm>
          <a:off x="0" y="1564846"/>
          <a:ext cx="5157788" cy="50017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b="1" kern="1200" dirty="0">
              <a:latin typeface="Montserrat" pitchFamily="2" charset="77"/>
            </a:rPr>
            <a:t>Entrevista con el niño.</a:t>
          </a:r>
        </a:p>
      </dsp:txBody>
      <dsp:txXfrm>
        <a:off x="24417" y="1589263"/>
        <a:ext cx="5108954" cy="451341"/>
      </dsp:txXfrm>
    </dsp:sp>
    <dsp:sp modelId="{199698FB-B0FF-F548-ADAB-04AEB4E44CDC}">
      <dsp:nvSpPr>
        <dsp:cNvPr id="0" name=""/>
        <dsp:cNvSpPr/>
      </dsp:nvSpPr>
      <dsp:spPr>
        <a:xfrm>
          <a:off x="0" y="2119741"/>
          <a:ext cx="5157788" cy="500175"/>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b="1" kern="1200" dirty="0">
              <a:latin typeface="Montserrat" pitchFamily="2" charset="77"/>
            </a:rPr>
            <a:t>Examen clínico.</a:t>
          </a:r>
        </a:p>
      </dsp:txBody>
      <dsp:txXfrm>
        <a:off x="24417" y="2144158"/>
        <a:ext cx="5108954" cy="451341"/>
      </dsp:txXfrm>
    </dsp:sp>
    <dsp:sp modelId="{7964F4EA-6062-AD4D-A9BA-311135EF2570}">
      <dsp:nvSpPr>
        <dsp:cNvPr id="0" name=""/>
        <dsp:cNvSpPr/>
      </dsp:nvSpPr>
      <dsp:spPr>
        <a:xfrm>
          <a:off x="0" y="2674636"/>
          <a:ext cx="5157788" cy="50017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b="1" kern="1200" dirty="0">
              <a:latin typeface="Montserrat" pitchFamily="2" charset="77"/>
            </a:rPr>
            <a:t>Informe escolar:</a:t>
          </a:r>
          <a:endParaRPr lang="es-CO" sz="1900" b="1" kern="1200" dirty="0">
            <a:latin typeface="Montserrat" pitchFamily="2" charset="77"/>
          </a:endParaRPr>
        </a:p>
      </dsp:txBody>
      <dsp:txXfrm>
        <a:off x="24417" y="2699053"/>
        <a:ext cx="5108954" cy="451341"/>
      </dsp:txXfrm>
    </dsp:sp>
    <dsp:sp modelId="{C0BBDB67-5854-6440-A896-E009BD15D760}">
      <dsp:nvSpPr>
        <dsp:cNvPr id="0" name=""/>
        <dsp:cNvSpPr/>
      </dsp:nvSpPr>
      <dsp:spPr>
        <a:xfrm>
          <a:off x="0" y="3174811"/>
          <a:ext cx="515778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s-ES_tradnl" sz="1500" kern="1200" dirty="0">
              <a:solidFill>
                <a:srgbClr val="142B48"/>
              </a:solidFill>
              <a:latin typeface="Montserrat" pitchFamily="2" charset="77"/>
            </a:rPr>
            <a:t>Desempeño </a:t>
          </a:r>
          <a:r>
            <a:rPr lang="es-ES_tradnl" sz="1500" kern="1200" dirty="0">
              <a:solidFill>
                <a:srgbClr val="142B48"/>
              </a:solidFill>
              <a:latin typeface="Montserrat" pitchFamily="2" charset="77"/>
              <a:sym typeface="Wingdings" pitchFamily="2" charset="2"/>
            </a:rPr>
            <a:t> a</a:t>
          </a:r>
          <a:r>
            <a:rPr lang="es-ES_tradnl" sz="1500" kern="1200" dirty="0">
              <a:solidFill>
                <a:srgbClr val="142B48"/>
              </a:solidFill>
              <a:latin typeface="Montserrat" pitchFamily="2" charset="77"/>
            </a:rPr>
            <a:t>cadémico/ disciplinario/ social.</a:t>
          </a:r>
        </a:p>
      </dsp:txBody>
      <dsp:txXfrm>
        <a:off x="0" y="3174811"/>
        <a:ext cx="5157788" cy="3146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24EC9-8FA7-0142-BA09-6731D89A63C1}">
      <dsp:nvSpPr>
        <dsp:cNvPr id="0" name=""/>
        <dsp:cNvSpPr/>
      </dsp:nvSpPr>
      <dsp:spPr>
        <a:xfrm>
          <a:off x="0" y="127038"/>
          <a:ext cx="4211782" cy="2520000"/>
        </a:xfrm>
        <a:prstGeom prst="rect">
          <a:avLst/>
        </a:prstGeom>
        <a:noFill/>
        <a:ln w="25400" cap="flat" cmpd="sng" algn="ctr">
          <a:solidFill>
            <a:srgbClr val="06AEAA"/>
          </a:solidFill>
          <a:prstDash val="solid"/>
        </a:ln>
        <a:effectLst/>
      </dsp:spPr>
      <dsp:style>
        <a:lnRef idx="2">
          <a:scrgbClr r="0" g="0" b="0"/>
        </a:lnRef>
        <a:fillRef idx="1">
          <a:scrgbClr r="0" g="0" b="0"/>
        </a:fillRef>
        <a:effectRef idx="0">
          <a:scrgbClr r="0" g="0" b="0"/>
        </a:effectRef>
        <a:fontRef idx="minor"/>
      </dsp:style>
      <dsp:txBody>
        <a:bodyPr spcFirstLastPara="0" vert="horz" wrap="square" lIns="326881" tIns="104140" rIns="326881" bIns="113792" numCol="1" spcCol="1270" anchor="t" anchorCtr="0">
          <a:noAutofit/>
        </a:bodyPr>
        <a:lstStyle/>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Evolución/ interferencia de síntomas.</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Antecedente familiar de TDAH.</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Otros trastornos psiquiátricos.</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Adversidades psicosociales:</a:t>
          </a:r>
          <a:endParaRPr lang="es-CO" sz="1600" kern="1200" dirty="0">
            <a:solidFill>
              <a:srgbClr val="142B48"/>
            </a:solidFill>
            <a:latin typeface="Montserrat" pitchFamily="2" charset="77"/>
          </a:endParaRPr>
        </a:p>
        <a:p>
          <a:pPr marL="342900" lvl="2" indent="-171450" algn="l" defTabSz="711200">
            <a:lnSpc>
              <a:spcPct val="90000"/>
            </a:lnSpc>
            <a:spcBef>
              <a:spcPct val="0"/>
            </a:spcBef>
            <a:spcAft>
              <a:spcPct val="15000"/>
            </a:spcAft>
            <a:buFont typeface="Wingdings" pitchFamily="2" charset="2"/>
            <a:buChar char="§"/>
          </a:pPr>
          <a:r>
            <a:rPr lang="es-ES_tradnl" sz="1600" kern="1200" dirty="0">
              <a:solidFill>
                <a:srgbClr val="142B48"/>
              </a:solidFill>
              <a:latin typeface="Montserrat" pitchFamily="2" charset="77"/>
            </a:rPr>
            <a:t>Conflictos intrafamiliares.</a:t>
          </a:r>
          <a:endParaRPr lang="es-CO" sz="1600" kern="1200" dirty="0">
            <a:solidFill>
              <a:srgbClr val="142B48"/>
            </a:solidFill>
            <a:latin typeface="Montserrat" pitchFamily="2" charset="77"/>
          </a:endParaRPr>
        </a:p>
        <a:p>
          <a:pPr marL="342900" lvl="2" indent="-171450" algn="l" defTabSz="711200">
            <a:lnSpc>
              <a:spcPct val="90000"/>
            </a:lnSpc>
            <a:spcBef>
              <a:spcPct val="0"/>
            </a:spcBef>
            <a:spcAft>
              <a:spcPct val="15000"/>
            </a:spcAft>
            <a:buFont typeface="Wingdings" pitchFamily="2" charset="2"/>
            <a:buChar char="§"/>
          </a:pPr>
          <a:r>
            <a:rPr lang="es-ES_tradnl" sz="1600" kern="1200" dirty="0">
              <a:solidFill>
                <a:srgbClr val="142B48"/>
              </a:solidFill>
              <a:latin typeface="Montserrat" pitchFamily="2" charset="77"/>
            </a:rPr>
            <a:t>Castigo físico.</a:t>
          </a:r>
          <a:endParaRPr lang="es-CO" sz="1600" kern="1200" dirty="0">
            <a:solidFill>
              <a:srgbClr val="142B48"/>
            </a:solidFill>
            <a:latin typeface="Montserrat" pitchFamily="2" charset="77"/>
          </a:endParaRPr>
        </a:p>
        <a:p>
          <a:pPr marL="342900" lvl="2" indent="-171450" algn="l" defTabSz="711200">
            <a:lnSpc>
              <a:spcPct val="90000"/>
            </a:lnSpc>
            <a:spcBef>
              <a:spcPct val="0"/>
            </a:spcBef>
            <a:spcAft>
              <a:spcPct val="15000"/>
            </a:spcAft>
            <a:buFont typeface="Wingdings" pitchFamily="2" charset="2"/>
            <a:buChar char="§"/>
          </a:pPr>
          <a:r>
            <a:rPr lang="es-ES_tradnl" sz="1600" kern="1200" dirty="0">
              <a:solidFill>
                <a:srgbClr val="142B48"/>
              </a:solidFill>
              <a:latin typeface="Montserrat" pitchFamily="2" charset="77"/>
            </a:rPr>
            <a:t>Psicopatología en padres.</a:t>
          </a:r>
          <a:endParaRPr lang="es-CO" sz="1600" kern="1200" dirty="0">
            <a:solidFill>
              <a:srgbClr val="142B48"/>
            </a:solidFill>
            <a:latin typeface="Montserrat" pitchFamily="2" charset="77"/>
          </a:endParaRPr>
        </a:p>
      </dsp:txBody>
      <dsp:txXfrm>
        <a:off x="0" y="127038"/>
        <a:ext cx="4211782" cy="2520000"/>
      </dsp:txXfrm>
    </dsp:sp>
    <dsp:sp modelId="{DC6F61CB-6409-5149-BC7B-11F9004EE50E}">
      <dsp:nvSpPr>
        <dsp:cNvPr id="0" name=""/>
        <dsp:cNvSpPr/>
      </dsp:nvSpPr>
      <dsp:spPr>
        <a:xfrm>
          <a:off x="210589" y="29729"/>
          <a:ext cx="2948247" cy="147600"/>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437" tIns="0" rIns="111437" bIns="0" numCol="1" spcCol="1270" anchor="ctr" anchorCtr="0">
          <a:noAutofit/>
        </a:bodyPr>
        <a:lstStyle/>
        <a:p>
          <a:pPr marL="0" lvl="0" indent="0" algn="l" defTabSz="711200">
            <a:lnSpc>
              <a:spcPct val="90000"/>
            </a:lnSpc>
            <a:spcBef>
              <a:spcPct val="0"/>
            </a:spcBef>
            <a:spcAft>
              <a:spcPct val="35000"/>
            </a:spcAft>
            <a:buNone/>
          </a:pPr>
          <a:r>
            <a:rPr lang="es-CO" sz="1600" b="1" kern="1200" dirty="0">
              <a:solidFill>
                <a:srgbClr val="142B48"/>
              </a:solidFill>
              <a:latin typeface="Montserrat" pitchFamily="2" charset="77"/>
            </a:rPr>
            <a:t>Entrevista padres:</a:t>
          </a:r>
        </a:p>
      </dsp:txBody>
      <dsp:txXfrm>
        <a:off x="217794" y="36934"/>
        <a:ext cx="2933837" cy="13319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A5B3D-0BF2-E445-9CA5-9B4B9E656B99}">
      <dsp:nvSpPr>
        <dsp:cNvPr id="0" name=""/>
        <dsp:cNvSpPr/>
      </dsp:nvSpPr>
      <dsp:spPr>
        <a:xfrm>
          <a:off x="0" y="122901"/>
          <a:ext cx="5157788" cy="500175"/>
        </a:xfrm>
        <a:prstGeom prst="roundRect">
          <a:avLst/>
        </a:prstGeom>
        <a:solidFill>
          <a:schemeClr val="lt1">
            <a:hueOff val="0"/>
            <a:satOff val="0"/>
            <a:lumOff val="0"/>
            <a:alphaOff val="0"/>
          </a:schemeClr>
        </a:solidFill>
        <a:ln w="25400" cap="flat" cmpd="sng" algn="ctr">
          <a:solidFill>
            <a:srgbClr val="142B4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solidFill>
                <a:srgbClr val="142B48"/>
              </a:solidFill>
              <a:latin typeface="Montserrat" pitchFamily="2" charset="77"/>
            </a:rPr>
            <a:t>Padres/ profesores.</a:t>
          </a:r>
          <a:endParaRPr lang="es-CO" sz="1900" kern="1200" dirty="0">
            <a:solidFill>
              <a:srgbClr val="142B48"/>
            </a:solidFill>
            <a:latin typeface="Montserrat" pitchFamily="2" charset="77"/>
          </a:endParaRPr>
        </a:p>
      </dsp:txBody>
      <dsp:txXfrm>
        <a:off x="24417" y="147318"/>
        <a:ext cx="5108954" cy="451341"/>
      </dsp:txXfrm>
    </dsp:sp>
    <dsp:sp modelId="{9C112EF7-30C0-E046-8DB5-F7EB94025681}">
      <dsp:nvSpPr>
        <dsp:cNvPr id="0" name=""/>
        <dsp:cNvSpPr/>
      </dsp:nvSpPr>
      <dsp:spPr>
        <a:xfrm>
          <a:off x="0" y="677796"/>
          <a:ext cx="5157788" cy="500175"/>
        </a:xfrm>
        <a:prstGeom prst="roundRect">
          <a:avLst/>
        </a:prstGeom>
        <a:solidFill>
          <a:schemeClr val="lt1">
            <a:hueOff val="0"/>
            <a:satOff val="0"/>
            <a:lumOff val="0"/>
            <a:alphaOff val="0"/>
          </a:schemeClr>
        </a:solidFill>
        <a:ln w="25400" cap="flat" cmpd="sng" algn="ctr">
          <a:solidFill>
            <a:srgbClr val="142B4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solidFill>
                <a:srgbClr val="142B48"/>
              </a:solidFill>
              <a:latin typeface="Montserrat" pitchFamily="2" charset="77"/>
            </a:rPr>
            <a:t>Evaluar gravedad de TDAH.</a:t>
          </a:r>
          <a:endParaRPr lang="es-CO" sz="1900" kern="1200" dirty="0">
            <a:solidFill>
              <a:srgbClr val="142B48"/>
            </a:solidFill>
            <a:latin typeface="Montserrat" pitchFamily="2" charset="77"/>
          </a:endParaRPr>
        </a:p>
      </dsp:txBody>
      <dsp:txXfrm>
        <a:off x="24417" y="702213"/>
        <a:ext cx="5108954" cy="451341"/>
      </dsp:txXfrm>
    </dsp:sp>
    <dsp:sp modelId="{698D7B18-B3AE-D249-AE87-CFC2ECA15711}">
      <dsp:nvSpPr>
        <dsp:cNvPr id="0" name=""/>
        <dsp:cNvSpPr/>
      </dsp:nvSpPr>
      <dsp:spPr>
        <a:xfrm>
          <a:off x="0" y="1232691"/>
          <a:ext cx="5157788" cy="500175"/>
        </a:xfrm>
        <a:prstGeom prst="roundRect">
          <a:avLst/>
        </a:prstGeom>
        <a:solidFill>
          <a:schemeClr val="lt1">
            <a:hueOff val="0"/>
            <a:satOff val="0"/>
            <a:lumOff val="0"/>
            <a:alphaOff val="0"/>
          </a:schemeClr>
        </a:solidFill>
        <a:ln w="25400" cap="flat" cmpd="sng" algn="ctr">
          <a:solidFill>
            <a:srgbClr val="142B4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solidFill>
                <a:srgbClr val="142B48"/>
              </a:solidFill>
              <a:latin typeface="Montserrat" pitchFamily="2" charset="77"/>
            </a:rPr>
            <a:t>Usar escalas validadas en grupo </a:t>
          </a:r>
          <a:r>
            <a:rPr lang="es-ES_tradnl" sz="1900" kern="1200" dirty="0" err="1">
              <a:solidFill>
                <a:srgbClr val="142B48"/>
              </a:solidFill>
              <a:latin typeface="Montserrat" pitchFamily="2" charset="77"/>
            </a:rPr>
            <a:t>etáreo</a:t>
          </a:r>
          <a:r>
            <a:rPr lang="es-ES_tradnl" sz="1900" kern="1200" dirty="0">
              <a:solidFill>
                <a:srgbClr val="142B48"/>
              </a:solidFill>
              <a:latin typeface="Montserrat" pitchFamily="2" charset="77"/>
            </a:rPr>
            <a:t>:</a:t>
          </a:r>
          <a:endParaRPr lang="es-CO" sz="1900" kern="1200" dirty="0">
            <a:latin typeface="Montserrat" pitchFamily="2" charset="77"/>
          </a:endParaRPr>
        </a:p>
      </dsp:txBody>
      <dsp:txXfrm>
        <a:off x="24417" y="1257108"/>
        <a:ext cx="5108954" cy="451341"/>
      </dsp:txXfrm>
    </dsp:sp>
    <dsp:sp modelId="{4AA8E010-3979-2D4C-BF33-AF3AD863DA1B}">
      <dsp:nvSpPr>
        <dsp:cNvPr id="0" name=""/>
        <dsp:cNvSpPr/>
      </dsp:nvSpPr>
      <dsp:spPr>
        <a:xfrm>
          <a:off x="0" y="1732866"/>
          <a:ext cx="5157788" cy="84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4130" rIns="135128" bIns="24130" numCol="1" spcCol="1270" anchor="t" anchorCtr="0">
          <a:noAutofit/>
        </a:bodyPr>
        <a:lstStyle/>
        <a:p>
          <a:pPr marL="114300" lvl="1" indent="-114300" algn="l" defTabSz="666750">
            <a:lnSpc>
              <a:spcPct val="100000"/>
            </a:lnSpc>
            <a:spcBef>
              <a:spcPct val="0"/>
            </a:spcBef>
            <a:spcAft>
              <a:spcPct val="20000"/>
            </a:spcAft>
            <a:buClr>
              <a:srgbClr val="142B48"/>
            </a:buClr>
            <a:buChar char="•"/>
          </a:pPr>
          <a:r>
            <a:rPr lang="es-ES_tradnl" sz="1500" kern="1200" dirty="0">
              <a:solidFill>
                <a:srgbClr val="142B48"/>
              </a:solidFill>
              <a:latin typeface="Montserrat" pitchFamily="2" charset="77"/>
            </a:rPr>
            <a:t>Para la detección: “Cuestionario para Escolares y Adolescentes Latinoamericanos con TDAH” (CEAL TDAH ).</a:t>
          </a:r>
          <a:endParaRPr lang="es-CO" sz="1500" kern="1200" dirty="0">
            <a:solidFill>
              <a:srgbClr val="142B48"/>
            </a:solidFill>
            <a:latin typeface="Montserrat" pitchFamily="2" charset="77"/>
          </a:endParaRPr>
        </a:p>
      </dsp:txBody>
      <dsp:txXfrm>
        <a:off x="0" y="1732866"/>
        <a:ext cx="5157788" cy="8455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2C48D-FB8D-F349-9A26-09CD6750ED11}">
      <dsp:nvSpPr>
        <dsp:cNvPr id="0" name=""/>
        <dsp:cNvSpPr/>
      </dsp:nvSpPr>
      <dsp:spPr>
        <a:xfrm>
          <a:off x="0" y="45378"/>
          <a:ext cx="5276850" cy="394875"/>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_tradnl" sz="1500" kern="1200" dirty="0">
              <a:latin typeface="Montserrat" pitchFamily="2" charset="77"/>
            </a:rPr>
            <a:t>No son esenciales.</a:t>
          </a:r>
          <a:endParaRPr lang="es-CO" sz="1500" kern="1200" dirty="0">
            <a:latin typeface="Montserrat" pitchFamily="2" charset="77"/>
          </a:endParaRPr>
        </a:p>
      </dsp:txBody>
      <dsp:txXfrm>
        <a:off x="19276" y="64654"/>
        <a:ext cx="5238298" cy="356323"/>
      </dsp:txXfrm>
    </dsp:sp>
    <dsp:sp modelId="{6C98A6F7-A47E-4249-9F43-EC9DC2697A36}">
      <dsp:nvSpPr>
        <dsp:cNvPr id="0" name=""/>
        <dsp:cNvSpPr/>
      </dsp:nvSpPr>
      <dsp:spPr>
        <a:xfrm>
          <a:off x="0" y="483453"/>
          <a:ext cx="5276850" cy="394875"/>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_tradnl" sz="1500" kern="1200" dirty="0">
              <a:latin typeface="Montserrat" pitchFamily="2" charset="77"/>
            </a:rPr>
            <a:t>Son un complemento útil.</a:t>
          </a:r>
          <a:endParaRPr lang="es-CO" sz="1500" kern="1200" dirty="0">
            <a:latin typeface="Montserrat" pitchFamily="2" charset="77"/>
          </a:endParaRPr>
        </a:p>
      </dsp:txBody>
      <dsp:txXfrm>
        <a:off x="19276" y="502729"/>
        <a:ext cx="5238298" cy="356323"/>
      </dsp:txXfrm>
    </dsp:sp>
    <dsp:sp modelId="{E169E337-C051-C544-8B98-BEA7514F1A83}">
      <dsp:nvSpPr>
        <dsp:cNvPr id="0" name=""/>
        <dsp:cNvSpPr/>
      </dsp:nvSpPr>
      <dsp:spPr>
        <a:xfrm>
          <a:off x="0" y="921528"/>
          <a:ext cx="5276850" cy="394875"/>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_tradnl" sz="1500" kern="1200" dirty="0">
              <a:latin typeface="Montserrat" pitchFamily="2" charset="77"/>
            </a:rPr>
            <a:t>Permiten seguimiento objetivo.</a:t>
          </a:r>
          <a:endParaRPr lang="es-CO" sz="1500" kern="1200" dirty="0">
            <a:latin typeface="Montserrat" pitchFamily="2" charset="77"/>
          </a:endParaRPr>
        </a:p>
      </dsp:txBody>
      <dsp:txXfrm>
        <a:off x="19276" y="940804"/>
        <a:ext cx="5238298" cy="356323"/>
      </dsp:txXfrm>
    </dsp:sp>
    <dsp:sp modelId="{C5514830-3098-2B4E-84C4-71B408FAC9D6}">
      <dsp:nvSpPr>
        <dsp:cNvPr id="0" name=""/>
        <dsp:cNvSpPr/>
      </dsp:nvSpPr>
      <dsp:spPr>
        <a:xfrm>
          <a:off x="0" y="1359604"/>
          <a:ext cx="5276850" cy="394875"/>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_tradnl" sz="1500" kern="1200" dirty="0">
              <a:latin typeface="Montserrat" pitchFamily="2" charset="77"/>
            </a:rPr>
            <a:t>Ayudan con diagnóstico diferencial.</a:t>
          </a:r>
          <a:endParaRPr lang="es-CO" sz="1500" kern="1200" dirty="0">
            <a:latin typeface="Montserrat" pitchFamily="2" charset="77"/>
          </a:endParaRPr>
        </a:p>
      </dsp:txBody>
      <dsp:txXfrm>
        <a:off x="19276" y="1378880"/>
        <a:ext cx="5238298" cy="356323"/>
      </dsp:txXfrm>
    </dsp:sp>
    <dsp:sp modelId="{C6C86D4C-B9E1-A841-8888-4B18B9F96F01}">
      <dsp:nvSpPr>
        <dsp:cNvPr id="0" name=""/>
        <dsp:cNvSpPr/>
      </dsp:nvSpPr>
      <dsp:spPr>
        <a:xfrm>
          <a:off x="0" y="1797679"/>
          <a:ext cx="5276850" cy="394875"/>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_tradnl" sz="1500" kern="1200" dirty="0">
              <a:latin typeface="Montserrat" pitchFamily="2" charset="77"/>
            </a:rPr>
            <a:t>Resultados no son específicos:</a:t>
          </a:r>
          <a:endParaRPr lang="es-CO" sz="1500" kern="1200" dirty="0">
            <a:latin typeface="Montserrat" pitchFamily="2" charset="77"/>
          </a:endParaRPr>
        </a:p>
      </dsp:txBody>
      <dsp:txXfrm>
        <a:off x="19276" y="1816955"/>
        <a:ext cx="5238298" cy="356323"/>
      </dsp:txXfrm>
    </dsp:sp>
    <dsp:sp modelId="{A76BD247-A4A0-C243-B603-B364ABD67006}">
      <dsp:nvSpPr>
        <dsp:cNvPr id="0" name=""/>
        <dsp:cNvSpPr/>
      </dsp:nvSpPr>
      <dsp:spPr>
        <a:xfrm>
          <a:off x="0" y="2192554"/>
          <a:ext cx="5276850" cy="32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40" tIns="20320" rIns="113792" bIns="20320" numCol="1" spcCol="1270" anchor="t" anchorCtr="0">
          <a:noAutofit/>
        </a:bodyPr>
        <a:lstStyle/>
        <a:p>
          <a:pPr marL="171450" lvl="1" indent="-171450" algn="l" defTabSz="711200">
            <a:lnSpc>
              <a:spcPct val="100000"/>
            </a:lnSpc>
            <a:spcBef>
              <a:spcPct val="0"/>
            </a:spcBef>
            <a:spcAft>
              <a:spcPct val="20000"/>
            </a:spcAft>
            <a:buClr>
              <a:srgbClr val="142B48"/>
            </a:buClr>
            <a:buChar char="•"/>
          </a:pPr>
          <a:r>
            <a:rPr lang="es-ES_tradnl" sz="1600" kern="1200" dirty="0">
              <a:solidFill>
                <a:srgbClr val="142B48"/>
              </a:solidFill>
              <a:latin typeface="Montserrat" pitchFamily="2" charset="77"/>
            </a:rPr>
            <a:t>Impulsividad/ inatención de ≠ origen.</a:t>
          </a:r>
          <a:endParaRPr lang="es-CO" sz="1600" kern="1200" dirty="0">
            <a:solidFill>
              <a:srgbClr val="142B48"/>
            </a:solidFill>
            <a:latin typeface="Montserrat" pitchFamily="2" charset="77"/>
          </a:endParaRPr>
        </a:p>
      </dsp:txBody>
      <dsp:txXfrm>
        <a:off x="0" y="2192554"/>
        <a:ext cx="5276850" cy="32602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94BA1-7750-034E-A295-3126782653A8}">
      <dsp:nvSpPr>
        <dsp:cNvPr id="0" name=""/>
        <dsp:cNvSpPr/>
      </dsp:nvSpPr>
      <dsp:spPr>
        <a:xfrm>
          <a:off x="0" y="566093"/>
          <a:ext cx="5157788" cy="52650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Frecuente sub-reporte de dificultades.</a:t>
          </a:r>
          <a:endParaRPr lang="es-CO" sz="2000" kern="1200" dirty="0">
            <a:latin typeface="Montserrat" pitchFamily="2" charset="77"/>
          </a:endParaRPr>
        </a:p>
      </dsp:txBody>
      <dsp:txXfrm>
        <a:off x="25702" y="591795"/>
        <a:ext cx="5106384" cy="475096"/>
      </dsp:txXfrm>
    </dsp:sp>
    <dsp:sp modelId="{0E9CDBED-D8AE-CF43-BD85-9D3BE17A5800}">
      <dsp:nvSpPr>
        <dsp:cNvPr id="0" name=""/>
        <dsp:cNvSpPr/>
      </dsp:nvSpPr>
      <dsp:spPr>
        <a:xfrm>
          <a:off x="0" y="1150193"/>
          <a:ext cx="5157788" cy="526500"/>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Entrevista con personas cercanas:</a:t>
          </a:r>
          <a:endParaRPr lang="es-CO" sz="2000" kern="1200" dirty="0">
            <a:latin typeface="Montserrat" pitchFamily="2" charset="77"/>
          </a:endParaRPr>
        </a:p>
      </dsp:txBody>
      <dsp:txXfrm>
        <a:off x="25702" y="1175895"/>
        <a:ext cx="5106384" cy="475096"/>
      </dsp:txXfrm>
    </dsp:sp>
    <dsp:sp modelId="{55C74023-5AD7-874B-87FB-1557E6CC6C25}">
      <dsp:nvSpPr>
        <dsp:cNvPr id="0" name=""/>
        <dsp:cNvSpPr/>
      </dsp:nvSpPr>
      <dsp:spPr>
        <a:xfrm>
          <a:off x="0" y="1676693"/>
          <a:ext cx="5157788"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5400" rIns="142240" bIns="25400" numCol="1" spcCol="1270" anchor="t" anchorCtr="0">
          <a:noAutofit/>
        </a:bodyPr>
        <a:lstStyle/>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Duplica porcentaje de diagnósticos.</a:t>
          </a:r>
          <a:endParaRPr lang="es-CO" sz="1600" kern="1200" dirty="0">
            <a:solidFill>
              <a:srgbClr val="142B48"/>
            </a:solidFill>
            <a:latin typeface="Montserrat" pitchFamily="2" charset="77"/>
          </a:endParaRPr>
        </a:p>
      </dsp:txBody>
      <dsp:txXfrm>
        <a:off x="0" y="1676693"/>
        <a:ext cx="5157788" cy="331200"/>
      </dsp:txXfrm>
    </dsp:sp>
    <dsp:sp modelId="{4FCABE86-549D-4C4D-9D7E-31998288CCBF}">
      <dsp:nvSpPr>
        <dsp:cNvPr id="0" name=""/>
        <dsp:cNvSpPr/>
      </dsp:nvSpPr>
      <dsp:spPr>
        <a:xfrm>
          <a:off x="0" y="2007894"/>
          <a:ext cx="5157788" cy="52650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solidFill>
                <a:schemeClr val="bg1"/>
              </a:solidFill>
              <a:latin typeface="Montserrat" pitchFamily="2" charset="77"/>
            </a:rPr>
            <a:t>Verificar si TDAH en infancia </a:t>
          </a:r>
          <a:r>
            <a:rPr lang="es-ES_tradnl" sz="2000" kern="1200" dirty="0">
              <a:solidFill>
                <a:schemeClr val="bg1"/>
              </a:solidFill>
              <a:latin typeface="Montserrat" pitchFamily="2" charset="77"/>
              <a:sym typeface="Wingdings" pitchFamily="2" charset="2"/>
            </a:rPr>
            <a:t> </a:t>
          </a:r>
          <a:r>
            <a:rPr lang="es-ES_tradnl" sz="2000" kern="1200" dirty="0">
              <a:solidFill>
                <a:schemeClr val="bg1"/>
              </a:solidFill>
              <a:latin typeface="Montserrat" pitchFamily="2" charset="77"/>
            </a:rPr>
            <a:t>familia.</a:t>
          </a:r>
          <a:endParaRPr lang="es-CO" sz="2000" kern="1200" dirty="0">
            <a:solidFill>
              <a:schemeClr val="bg1"/>
            </a:solidFill>
            <a:latin typeface="Montserrat" pitchFamily="2" charset="77"/>
          </a:endParaRPr>
        </a:p>
      </dsp:txBody>
      <dsp:txXfrm>
        <a:off x="25702" y="2033596"/>
        <a:ext cx="5106384" cy="475096"/>
      </dsp:txXfrm>
    </dsp:sp>
    <dsp:sp modelId="{5686AD27-8A5C-0348-9D55-E6270EF16B23}">
      <dsp:nvSpPr>
        <dsp:cNvPr id="0" name=""/>
        <dsp:cNvSpPr/>
      </dsp:nvSpPr>
      <dsp:spPr>
        <a:xfrm>
          <a:off x="0" y="2591993"/>
          <a:ext cx="5157788" cy="526500"/>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Verificar síntomas actuales </a:t>
          </a:r>
          <a:r>
            <a:rPr lang="es-ES_tradnl" sz="2000" kern="1200" dirty="0">
              <a:latin typeface="Montserrat" pitchFamily="2" charset="77"/>
              <a:sym typeface="Wingdings" pitchFamily="2" charset="2"/>
            </a:rPr>
            <a:t> criterios.</a:t>
          </a:r>
          <a:endParaRPr lang="es-CO" sz="2000" kern="1200" dirty="0">
            <a:latin typeface="Montserrat" pitchFamily="2" charset="77"/>
          </a:endParaRPr>
        </a:p>
      </dsp:txBody>
      <dsp:txXfrm>
        <a:off x="25702" y="2617695"/>
        <a:ext cx="5106384" cy="47509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3ED60-8B56-D340-8944-0714F0C0581A}">
      <dsp:nvSpPr>
        <dsp:cNvPr id="0" name=""/>
        <dsp:cNvSpPr/>
      </dsp:nvSpPr>
      <dsp:spPr>
        <a:xfrm>
          <a:off x="0" y="6387"/>
          <a:ext cx="5183187" cy="580320"/>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b="1" kern="1200" dirty="0">
              <a:solidFill>
                <a:srgbClr val="142B48"/>
              </a:solidFill>
              <a:latin typeface="Montserrat" pitchFamily="2" charset="77"/>
            </a:rPr>
            <a:t>Afecta:</a:t>
          </a:r>
          <a:endParaRPr lang="es-CO" sz="1800" b="1" kern="1200" dirty="0">
            <a:solidFill>
              <a:srgbClr val="142B48"/>
            </a:solidFill>
            <a:latin typeface="Montserrat" pitchFamily="2" charset="77"/>
          </a:endParaRPr>
        </a:p>
      </dsp:txBody>
      <dsp:txXfrm>
        <a:off x="28329" y="34716"/>
        <a:ext cx="5126529" cy="523662"/>
      </dsp:txXfrm>
    </dsp:sp>
    <dsp:sp modelId="{F9AC7E62-2218-DE41-A6C9-981AC60CCE0F}">
      <dsp:nvSpPr>
        <dsp:cNvPr id="0" name=""/>
        <dsp:cNvSpPr/>
      </dsp:nvSpPr>
      <dsp:spPr>
        <a:xfrm>
          <a:off x="0" y="586707"/>
          <a:ext cx="5183187" cy="102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66" tIns="22860" rIns="128016" bIns="22860" numCol="1" spcCol="1270" anchor="t" anchorCtr="0">
          <a:noAutofit/>
        </a:bodyPr>
        <a:lstStyle/>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Relaciones interpersonales.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Trabajo.</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Manejo del tiempo/ dinero.</a:t>
          </a:r>
          <a:endParaRPr lang="es-CO" sz="1800" kern="1200" dirty="0">
            <a:solidFill>
              <a:srgbClr val="142B48"/>
            </a:solidFill>
            <a:latin typeface="Montserrat" pitchFamily="2" charset="77"/>
          </a:endParaRPr>
        </a:p>
      </dsp:txBody>
      <dsp:txXfrm>
        <a:off x="0" y="586707"/>
        <a:ext cx="5183187" cy="1026720"/>
      </dsp:txXfrm>
    </dsp:sp>
    <dsp:sp modelId="{2884142C-BDC5-3143-ADF9-6A359DD7AE9F}">
      <dsp:nvSpPr>
        <dsp:cNvPr id="0" name=""/>
        <dsp:cNvSpPr/>
      </dsp:nvSpPr>
      <dsp:spPr>
        <a:xfrm>
          <a:off x="0" y="1613427"/>
          <a:ext cx="5183187" cy="580320"/>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b="1" kern="1200" dirty="0">
              <a:solidFill>
                <a:srgbClr val="142B48"/>
              </a:solidFill>
              <a:latin typeface="Montserrat" pitchFamily="2" charset="77"/>
            </a:rPr>
            <a:t>Tendencia a la </a:t>
          </a:r>
          <a:r>
            <a:rPr lang="es-ES_tradnl" sz="1800" b="1" kern="1200" dirty="0" err="1">
              <a:solidFill>
                <a:srgbClr val="142B48"/>
              </a:solidFill>
              <a:latin typeface="Montserrat" pitchFamily="2" charset="77"/>
            </a:rPr>
            <a:t>procrastinación</a:t>
          </a:r>
          <a:r>
            <a:rPr lang="es-ES_tradnl" sz="1800" kern="1200" dirty="0">
              <a:solidFill>
                <a:srgbClr val="142B48"/>
              </a:solidFill>
              <a:latin typeface="Montserrat" pitchFamily="2" charset="77"/>
            </a:rPr>
            <a:t>.</a:t>
          </a:r>
          <a:endParaRPr lang="es-CO" sz="1800" kern="1200" dirty="0">
            <a:solidFill>
              <a:srgbClr val="142B48"/>
            </a:solidFill>
            <a:latin typeface="Montserrat" pitchFamily="2" charset="77"/>
          </a:endParaRPr>
        </a:p>
      </dsp:txBody>
      <dsp:txXfrm>
        <a:off x="28329" y="1641756"/>
        <a:ext cx="5126529" cy="523662"/>
      </dsp:txXfrm>
    </dsp:sp>
    <dsp:sp modelId="{321AD4A7-D062-9E4F-99BB-731C62C71C66}">
      <dsp:nvSpPr>
        <dsp:cNvPr id="0" name=""/>
        <dsp:cNvSpPr/>
      </dsp:nvSpPr>
      <dsp:spPr>
        <a:xfrm>
          <a:off x="0" y="2283028"/>
          <a:ext cx="5183187" cy="580320"/>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b="1" kern="1200" dirty="0">
              <a:solidFill>
                <a:srgbClr val="142B48"/>
              </a:solidFill>
              <a:latin typeface="Montserrat" pitchFamily="2" charset="77"/>
            </a:rPr>
            <a:t>Se propone uso de escalas:</a:t>
          </a:r>
          <a:endParaRPr lang="es-CO" sz="1800" b="1" kern="1200" dirty="0">
            <a:solidFill>
              <a:srgbClr val="142B48"/>
            </a:solidFill>
            <a:latin typeface="Montserrat" pitchFamily="2" charset="77"/>
          </a:endParaRPr>
        </a:p>
      </dsp:txBody>
      <dsp:txXfrm>
        <a:off x="28329" y="2311357"/>
        <a:ext cx="5126529" cy="523662"/>
      </dsp:txXfrm>
    </dsp:sp>
    <dsp:sp modelId="{F48CE2A4-A667-CF4A-8542-EF65897F347B}">
      <dsp:nvSpPr>
        <dsp:cNvPr id="0" name=""/>
        <dsp:cNvSpPr/>
      </dsp:nvSpPr>
      <dsp:spPr>
        <a:xfrm>
          <a:off x="0" y="2863348"/>
          <a:ext cx="5183187"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66" tIns="22860" rIns="128016" bIns="22860" numCol="1" spcCol="1270" anchor="t" anchorCtr="0">
          <a:noAutofit/>
        </a:bodyPr>
        <a:lstStyle/>
        <a:p>
          <a:pPr marL="171450" lvl="1" indent="-171450" algn="l" defTabSz="800100">
            <a:lnSpc>
              <a:spcPct val="90000"/>
            </a:lnSpc>
            <a:spcBef>
              <a:spcPct val="0"/>
            </a:spcBef>
            <a:spcAft>
              <a:spcPct val="20000"/>
            </a:spcAft>
            <a:buClr>
              <a:srgbClr val="142B48"/>
            </a:buClr>
            <a:buChar char="•"/>
          </a:pPr>
          <a:r>
            <a:rPr lang="es-ES_tradnl" sz="1800" i="1" kern="1200" dirty="0" err="1">
              <a:solidFill>
                <a:srgbClr val="142B48"/>
              </a:solidFill>
              <a:latin typeface="Montserrat" pitchFamily="2" charset="77"/>
            </a:rPr>
            <a:t>Adult</a:t>
          </a:r>
          <a:r>
            <a:rPr lang="es-ES_tradnl" sz="1800" i="1" kern="1200" dirty="0">
              <a:solidFill>
                <a:srgbClr val="142B48"/>
              </a:solidFill>
              <a:latin typeface="Montserrat" pitchFamily="2" charset="77"/>
            </a:rPr>
            <a:t> </a:t>
          </a:r>
          <a:r>
            <a:rPr lang="es-ES_tradnl" sz="1800" i="1" kern="1200" dirty="0" err="1">
              <a:solidFill>
                <a:srgbClr val="142B48"/>
              </a:solidFill>
              <a:latin typeface="Montserrat" pitchFamily="2" charset="77"/>
            </a:rPr>
            <a:t>Self</a:t>
          </a:r>
          <a:r>
            <a:rPr lang="es-ES_tradnl" sz="1800" i="1" kern="1200" dirty="0">
              <a:solidFill>
                <a:srgbClr val="142B48"/>
              </a:solidFill>
              <a:latin typeface="Montserrat" pitchFamily="2" charset="77"/>
            </a:rPr>
            <a:t> </a:t>
          </a:r>
          <a:r>
            <a:rPr lang="es-ES_tradnl" sz="1800" i="1" kern="1200" dirty="0" err="1">
              <a:solidFill>
                <a:srgbClr val="142B48"/>
              </a:solidFill>
              <a:latin typeface="Montserrat" pitchFamily="2" charset="77"/>
            </a:rPr>
            <a:t>Report</a:t>
          </a:r>
          <a:r>
            <a:rPr lang="es-ES_tradnl" sz="1800" i="1" kern="1200" dirty="0">
              <a:solidFill>
                <a:srgbClr val="142B48"/>
              </a:solidFill>
              <a:latin typeface="Montserrat" pitchFamily="2" charset="77"/>
            </a:rPr>
            <a:t> </a:t>
          </a:r>
          <a:r>
            <a:rPr lang="es-ES_tradnl" sz="1800" i="1" kern="1200" dirty="0" err="1">
              <a:solidFill>
                <a:srgbClr val="142B48"/>
              </a:solidFill>
              <a:latin typeface="Montserrat" pitchFamily="2" charset="77"/>
            </a:rPr>
            <a:t>Scale</a:t>
          </a:r>
          <a:r>
            <a:rPr lang="es-ES_tradnl" sz="1800" i="1" kern="1200" dirty="0">
              <a:solidFill>
                <a:srgbClr val="142B48"/>
              </a:solidFill>
              <a:latin typeface="Montserrat" pitchFamily="2" charset="77"/>
            </a:rPr>
            <a:t>.</a:t>
          </a:r>
          <a:endParaRPr lang="es-CO" sz="1800" kern="1200" dirty="0">
            <a:solidFill>
              <a:srgbClr val="142B48"/>
            </a:solidFill>
            <a:latin typeface="Montserrat" pitchFamily="2" charset="77"/>
          </a:endParaRPr>
        </a:p>
      </dsp:txBody>
      <dsp:txXfrm>
        <a:off x="0" y="2863348"/>
        <a:ext cx="5183187" cy="5133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7A3D3-9D23-A14F-8458-4C6A4B387EC7}">
      <dsp:nvSpPr>
        <dsp:cNvPr id="0" name=""/>
        <dsp:cNvSpPr/>
      </dsp:nvSpPr>
      <dsp:spPr>
        <a:xfrm>
          <a:off x="0" y="709613"/>
          <a:ext cx="2244868" cy="1346921"/>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pitchFamily="2" charset="77"/>
            </a:rPr>
            <a:t>Trastorno oposicionista desafiante </a:t>
          </a:r>
          <a:r>
            <a:rPr lang="es-ES_tradnl" sz="1400" kern="1200" dirty="0">
              <a:latin typeface="Montserrat" pitchFamily="2" charset="77"/>
              <a:sym typeface="Wingdings" pitchFamily="2" charset="2"/>
            </a:rPr>
            <a:t></a:t>
          </a:r>
          <a:r>
            <a:rPr lang="es-ES_tradnl" sz="1400" kern="1200" dirty="0">
              <a:latin typeface="Montserrat" pitchFamily="2" charset="77"/>
            </a:rPr>
            <a:t> 70%.</a:t>
          </a:r>
          <a:endParaRPr lang="es-CO" sz="1400" kern="1200" dirty="0">
            <a:latin typeface="Montserrat" pitchFamily="2" charset="77"/>
          </a:endParaRPr>
        </a:p>
      </dsp:txBody>
      <dsp:txXfrm>
        <a:off x="0" y="709613"/>
        <a:ext cx="2244868" cy="1346921"/>
      </dsp:txXfrm>
    </dsp:sp>
    <dsp:sp modelId="{24332B0C-26BF-4347-96AC-C2885D8FD040}">
      <dsp:nvSpPr>
        <dsp:cNvPr id="0" name=""/>
        <dsp:cNvSpPr/>
      </dsp:nvSpPr>
      <dsp:spPr>
        <a:xfrm>
          <a:off x="2469355" y="709613"/>
          <a:ext cx="2244868" cy="1346921"/>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solidFill>
                <a:schemeClr val="bg1"/>
              </a:solidFill>
              <a:latin typeface="Montserrat" pitchFamily="2" charset="77"/>
            </a:rPr>
            <a:t>Trastorno </a:t>
          </a:r>
          <a:r>
            <a:rPr lang="es-ES_tradnl" sz="1400" kern="1200" dirty="0" err="1">
              <a:solidFill>
                <a:schemeClr val="bg1"/>
              </a:solidFill>
              <a:latin typeface="Montserrat" pitchFamily="2" charset="77"/>
            </a:rPr>
            <a:t>disocial</a:t>
          </a:r>
          <a:r>
            <a:rPr lang="es-ES_tradnl" sz="1400" kern="1200" dirty="0">
              <a:solidFill>
                <a:schemeClr val="bg1"/>
              </a:solidFill>
              <a:latin typeface="Montserrat" pitchFamily="2" charset="77"/>
            </a:rPr>
            <a:t> de la conducta </a:t>
          </a:r>
          <a:r>
            <a:rPr lang="es-ES_tradnl" sz="1400" kern="1200" dirty="0">
              <a:solidFill>
                <a:schemeClr val="bg1"/>
              </a:solidFill>
              <a:latin typeface="Montserrat" pitchFamily="2" charset="77"/>
              <a:sym typeface="Wingdings" pitchFamily="2" charset="2"/>
            </a:rPr>
            <a:t></a:t>
          </a:r>
          <a:r>
            <a:rPr lang="es-ES_tradnl" sz="1400" kern="1200" dirty="0">
              <a:solidFill>
                <a:schemeClr val="bg1"/>
              </a:solidFill>
              <a:latin typeface="Montserrat" pitchFamily="2" charset="77"/>
            </a:rPr>
            <a:t> 30%.</a:t>
          </a:r>
          <a:endParaRPr lang="es-CO" sz="1400" kern="1200" dirty="0">
            <a:solidFill>
              <a:schemeClr val="bg1"/>
            </a:solidFill>
            <a:latin typeface="Montserrat" pitchFamily="2" charset="77"/>
          </a:endParaRPr>
        </a:p>
      </dsp:txBody>
      <dsp:txXfrm>
        <a:off x="2469355" y="709613"/>
        <a:ext cx="2244868" cy="1346921"/>
      </dsp:txXfrm>
    </dsp:sp>
    <dsp:sp modelId="{5F18DA41-C5AB-A84F-AA20-B18F7DD24312}">
      <dsp:nvSpPr>
        <dsp:cNvPr id="0" name=""/>
        <dsp:cNvSpPr/>
      </dsp:nvSpPr>
      <dsp:spPr>
        <a:xfrm>
          <a:off x="4938711" y="709613"/>
          <a:ext cx="2244868" cy="1346921"/>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pitchFamily="2" charset="77"/>
            </a:rPr>
            <a:t>Trastornos de ansiedad </a:t>
          </a:r>
          <a:r>
            <a:rPr lang="es-ES_tradnl" sz="1400" kern="1200" dirty="0">
              <a:latin typeface="Montserrat" pitchFamily="2" charset="77"/>
              <a:sym typeface="Wingdings" pitchFamily="2" charset="2"/>
            </a:rPr>
            <a:t></a:t>
          </a:r>
          <a:r>
            <a:rPr lang="es-ES_tradnl" sz="1400" kern="1200" dirty="0">
              <a:latin typeface="Montserrat" pitchFamily="2" charset="77"/>
            </a:rPr>
            <a:t> 40%.</a:t>
          </a:r>
          <a:endParaRPr lang="es-CO" sz="1400" kern="1200" dirty="0">
            <a:latin typeface="Montserrat" pitchFamily="2" charset="77"/>
          </a:endParaRPr>
        </a:p>
      </dsp:txBody>
      <dsp:txXfrm>
        <a:off x="4938711" y="709613"/>
        <a:ext cx="2244868" cy="1346921"/>
      </dsp:txXfrm>
    </dsp:sp>
    <dsp:sp modelId="{F6AA77A9-5C41-0A45-B93B-4CB449B7822F}">
      <dsp:nvSpPr>
        <dsp:cNvPr id="0" name=""/>
        <dsp:cNvSpPr/>
      </dsp:nvSpPr>
      <dsp:spPr>
        <a:xfrm>
          <a:off x="0" y="2281021"/>
          <a:ext cx="2244868" cy="1346921"/>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pitchFamily="2" charset="77"/>
            </a:rPr>
            <a:t>Trastornos depresivos </a:t>
          </a:r>
          <a:r>
            <a:rPr lang="es-ES_tradnl" sz="1400" kern="1200" dirty="0">
              <a:latin typeface="Montserrat" pitchFamily="2" charset="77"/>
              <a:sym typeface="Wingdings" pitchFamily="2" charset="2"/>
            </a:rPr>
            <a:t></a:t>
          </a:r>
          <a:r>
            <a:rPr lang="es-ES_tradnl" sz="1400" kern="1200" dirty="0">
              <a:latin typeface="Montserrat" pitchFamily="2" charset="77"/>
            </a:rPr>
            <a:t> 30%.</a:t>
          </a:r>
        </a:p>
        <a:p>
          <a:pPr marL="0" lvl="0" indent="0" algn="ctr" defTabSz="622300">
            <a:lnSpc>
              <a:spcPct val="90000"/>
            </a:lnSpc>
            <a:spcBef>
              <a:spcPct val="0"/>
            </a:spcBef>
            <a:spcAft>
              <a:spcPct val="35000"/>
            </a:spcAft>
            <a:buNone/>
          </a:pPr>
          <a:r>
            <a:rPr lang="es-ES_tradnl" sz="1400" kern="1200" dirty="0">
              <a:latin typeface="Montserrat" pitchFamily="2" charset="77"/>
            </a:rPr>
            <a:t>Riesgo 2.5 veces mayor en adolescentes con TDAH.</a:t>
          </a:r>
          <a:endParaRPr lang="es-CO" sz="1400" kern="1200" dirty="0">
            <a:latin typeface="Montserrat" pitchFamily="2" charset="77"/>
          </a:endParaRPr>
        </a:p>
      </dsp:txBody>
      <dsp:txXfrm>
        <a:off x="0" y="2281021"/>
        <a:ext cx="2244868" cy="1346921"/>
      </dsp:txXfrm>
    </dsp:sp>
    <dsp:sp modelId="{B1495695-BB77-9C4B-B2A4-8655561E02A9}">
      <dsp:nvSpPr>
        <dsp:cNvPr id="0" name=""/>
        <dsp:cNvSpPr/>
      </dsp:nvSpPr>
      <dsp:spPr>
        <a:xfrm>
          <a:off x="2469355" y="2281021"/>
          <a:ext cx="2244868" cy="1346921"/>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pitchFamily="2" charset="77"/>
            </a:rPr>
            <a:t>Trastorno bipolar </a:t>
          </a:r>
          <a:r>
            <a:rPr lang="es-ES_tradnl" sz="1400" kern="1200" dirty="0">
              <a:latin typeface="Montserrat" pitchFamily="2" charset="77"/>
              <a:sym typeface="Wingdings" pitchFamily="2" charset="2"/>
            </a:rPr>
            <a:t></a:t>
          </a:r>
          <a:r>
            <a:rPr lang="es-ES_tradnl" sz="1400" kern="1200" dirty="0">
              <a:latin typeface="Montserrat" pitchFamily="2" charset="77"/>
            </a:rPr>
            <a:t> </a:t>
          </a:r>
        </a:p>
        <a:p>
          <a:pPr marL="0" lvl="0" indent="0" algn="ctr" defTabSz="622300">
            <a:lnSpc>
              <a:spcPct val="90000"/>
            </a:lnSpc>
            <a:spcBef>
              <a:spcPct val="0"/>
            </a:spcBef>
            <a:spcAft>
              <a:spcPct val="35000"/>
            </a:spcAft>
            <a:buNone/>
          </a:pPr>
          <a:r>
            <a:rPr lang="es-ES_tradnl" sz="1400" kern="1200" dirty="0">
              <a:latin typeface="Montserrat" pitchFamily="2" charset="77"/>
            </a:rPr>
            <a:t>&lt; 4%.</a:t>
          </a:r>
          <a:endParaRPr lang="es-CO" sz="1400" kern="1200" dirty="0">
            <a:latin typeface="Montserrat" pitchFamily="2" charset="77"/>
          </a:endParaRPr>
        </a:p>
      </dsp:txBody>
      <dsp:txXfrm>
        <a:off x="2469355" y="2281021"/>
        <a:ext cx="2244868" cy="1346921"/>
      </dsp:txXfrm>
    </dsp:sp>
    <dsp:sp modelId="{9BB01604-58B8-9C4F-9B42-F6D2D38A6D23}">
      <dsp:nvSpPr>
        <dsp:cNvPr id="0" name=""/>
        <dsp:cNvSpPr/>
      </dsp:nvSpPr>
      <dsp:spPr>
        <a:xfrm>
          <a:off x="4938711" y="2281021"/>
          <a:ext cx="2244868" cy="1346921"/>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pitchFamily="2" charset="77"/>
            </a:rPr>
            <a:t>Trastornos específicos del aprendizaje </a:t>
          </a:r>
          <a:r>
            <a:rPr lang="es-ES_tradnl" sz="1400" kern="1200" dirty="0">
              <a:latin typeface="Montserrat" pitchFamily="2" charset="77"/>
              <a:sym typeface="Wingdings" pitchFamily="2" charset="2"/>
            </a:rPr>
            <a:t></a:t>
          </a:r>
          <a:r>
            <a:rPr lang="es-ES_tradnl" sz="1400" kern="1200" dirty="0">
              <a:latin typeface="Montserrat" pitchFamily="2" charset="77"/>
            </a:rPr>
            <a:t> 30%.</a:t>
          </a:r>
        </a:p>
        <a:p>
          <a:pPr marL="0" lvl="0" indent="0" algn="ctr" defTabSz="622300">
            <a:lnSpc>
              <a:spcPct val="90000"/>
            </a:lnSpc>
            <a:spcBef>
              <a:spcPct val="0"/>
            </a:spcBef>
            <a:spcAft>
              <a:spcPct val="35000"/>
            </a:spcAft>
            <a:buNone/>
          </a:pPr>
          <a:r>
            <a:rPr lang="es-ES_tradnl" sz="1400" kern="1200" dirty="0">
              <a:latin typeface="Montserrat" pitchFamily="2" charset="77"/>
            </a:rPr>
            <a:t>Lectura/ escritura/ matemáticas.</a:t>
          </a:r>
          <a:endParaRPr lang="es-CO" sz="1400" kern="1200" dirty="0">
            <a:latin typeface="Montserrat" pitchFamily="2" charset="77"/>
          </a:endParaRPr>
        </a:p>
      </dsp:txBody>
      <dsp:txXfrm>
        <a:off x="4938711" y="2281021"/>
        <a:ext cx="2244868" cy="1346921"/>
      </dsp:txXfrm>
    </dsp:sp>
    <dsp:sp modelId="{4C426FDC-ED8A-4F4F-9D26-618535A86198}">
      <dsp:nvSpPr>
        <dsp:cNvPr id="0" name=""/>
        <dsp:cNvSpPr/>
      </dsp:nvSpPr>
      <dsp:spPr>
        <a:xfrm>
          <a:off x="2469355" y="3852430"/>
          <a:ext cx="2244868" cy="1346921"/>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pitchFamily="2" charset="77"/>
            </a:rPr>
            <a:t>Trastorno explosivo intermitente.</a:t>
          </a:r>
          <a:endParaRPr lang="es-CO" sz="1400" kern="1200" dirty="0">
            <a:latin typeface="Montserrat" pitchFamily="2" charset="77"/>
          </a:endParaRPr>
        </a:p>
      </dsp:txBody>
      <dsp:txXfrm>
        <a:off x="2469355" y="3852430"/>
        <a:ext cx="2244868" cy="134692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22A76-A56C-C84E-907B-7BCA3AB02D26}">
      <dsp:nvSpPr>
        <dsp:cNvPr id="0" name=""/>
        <dsp:cNvSpPr/>
      </dsp:nvSpPr>
      <dsp:spPr>
        <a:xfrm>
          <a:off x="633248" y="2201"/>
          <a:ext cx="2091945" cy="1255167"/>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itchFamily="2" charset="77"/>
            </a:rPr>
            <a:t>TUS </a:t>
          </a:r>
          <a:r>
            <a:rPr lang="es-ES_tradnl" sz="1800" kern="1200" dirty="0">
              <a:latin typeface="Montserrat" pitchFamily="2" charset="77"/>
              <a:sym typeface="Wingdings" pitchFamily="2" charset="2"/>
            </a:rPr>
            <a:t></a:t>
          </a:r>
          <a:r>
            <a:rPr lang="es-ES_tradnl" sz="1800" kern="1200" dirty="0">
              <a:latin typeface="Montserrat" pitchFamily="2" charset="77"/>
            </a:rPr>
            <a:t> 40-70%.</a:t>
          </a:r>
          <a:endParaRPr lang="es-CO" sz="1800" kern="1200" dirty="0">
            <a:latin typeface="Montserrat" pitchFamily="2" charset="77"/>
          </a:endParaRPr>
        </a:p>
      </dsp:txBody>
      <dsp:txXfrm>
        <a:off x="633248" y="2201"/>
        <a:ext cx="2091945" cy="1255167"/>
      </dsp:txXfrm>
    </dsp:sp>
    <dsp:sp modelId="{1C5E9AD4-0689-B841-B852-C6887E818875}">
      <dsp:nvSpPr>
        <dsp:cNvPr id="0" name=""/>
        <dsp:cNvSpPr/>
      </dsp:nvSpPr>
      <dsp:spPr>
        <a:xfrm>
          <a:off x="2934388" y="2201"/>
          <a:ext cx="2091945" cy="1255167"/>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itchFamily="2" charset="77"/>
            </a:rPr>
            <a:t>Depresión </a:t>
          </a:r>
          <a:r>
            <a:rPr lang="es-ES_tradnl" sz="1800" kern="1200" dirty="0">
              <a:latin typeface="Montserrat" pitchFamily="2" charset="77"/>
              <a:sym typeface="Wingdings" pitchFamily="2" charset="2"/>
            </a:rPr>
            <a:t></a:t>
          </a:r>
          <a:r>
            <a:rPr lang="es-ES_tradnl" sz="1800" kern="1200" dirty="0">
              <a:latin typeface="Montserrat" pitchFamily="2" charset="77"/>
            </a:rPr>
            <a:t> 40-60%.</a:t>
          </a:r>
          <a:endParaRPr lang="es-CO" sz="1800" kern="1200" dirty="0">
            <a:latin typeface="Montserrat" pitchFamily="2" charset="77"/>
          </a:endParaRPr>
        </a:p>
      </dsp:txBody>
      <dsp:txXfrm>
        <a:off x="2934388" y="2201"/>
        <a:ext cx="2091945" cy="1255167"/>
      </dsp:txXfrm>
    </dsp:sp>
    <dsp:sp modelId="{1E4968EF-B0B8-5E47-8695-7B3E9F455CDC}">
      <dsp:nvSpPr>
        <dsp:cNvPr id="0" name=""/>
        <dsp:cNvSpPr/>
      </dsp:nvSpPr>
      <dsp:spPr>
        <a:xfrm>
          <a:off x="633248" y="1466562"/>
          <a:ext cx="2091945" cy="1255167"/>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itchFamily="2" charset="77"/>
            </a:rPr>
            <a:t>Ansiedad </a:t>
          </a:r>
          <a:r>
            <a:rPr lang="es-ES_tradnl" sz="1800" kern="1200" dirty="0">
              <a:latin typeface="Montserrat" pitchFamily="2" charset="77"/>
              <a:sym typeface="Wingdings" pitchFamily="2" charset="2"/>
            </a:rPr>
            <a:t></a:t>
          </a:r>
          <a:r>
            <a:rPr lang="es-ES_tradnl" sz="1800" kern="1200" dirty="0">
              <a:latin typeface="Montserrat" pitchFamily="2" charset="77"/>
            </a:rPr>
            <a:t> hasta 52%.</a:t>
          </a:r>
          <a:endParaRPr lang="es-CO" sz="1800" kern="1200" dirty="0">
            <a:latin typeface="Montserrat" pitchFamily="2" charset="77"/>
          </a:endParaRPr>
        </a:p>
      </dsp:txBody>
      <dsp:txXfrm>
        <a:off x="633248" y="1466562"/>
        <a:ext cx="2091945" cy="1255167"/>
      </dsp:txXfrm>
    </dsp:sp>
    <dsp:sp modelId="{26F7357E-5785-714C-82F8-8E0AB8F57333}">
      <dsp:nvSpPr>
        <dsp:cNvPr id="0" name=""/>
        <dsp:cNvSpPr/>
      </dsp:nvSpPr>
      <dsp:spPr>
        <a:xfrm>
          <a:off x="2934388" y="1466562"/>
          <a:ext cx="2091945" cy="1255167"/>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itchFamily="2" charset="77"/>
            </a:rPr>
            <a:t>TB (más frecuente TB II) </a:t>
          </a:r>
          <a:r>
            <a:rPr lang="es-ES_tradnl" sz="1800" kern="1200" dirty="0">
              <a:latin typeface="Montserrat" pitchFamily="2" charset="77"/>
              <a:sym typeface="Wingdings" pitchFamily="2" charset="2"/>
            </a:rPr>
            <a:t></a:t>
          </a:r>
          <a:r>
            <a:rPr lang="es-ES_tradnl" sz="1800" kern="1200" dirty="0">
              <a:latin typeface="Montserrat" pitchFamily="2" charset="77"/>
            </a:rPr>
            <a:t> hasta 27%.</a:t>
          </a:r>
          <a:endParaRPr lang="es-CO" sz="1800" kern="1200" dirty="0">
            <a:latin typeface="Montserrat" pitchFamily="2" charset="77"/>
          </a:endParaRPr>
        </a:p>
      </dsp:txBody>
      <dsp:txXfrm>
        <a:off x="2934388" y="1466562"/>
        <a:ext cx="2091945" cy="1255167"/>
      </dsp:txXfrm>
    </dsp:sp>
    <dsp:sp modelId="{264F92E3-581D-9C4F-9A0D-D9A7F3F4418B}">
      <dsp:nvSpPr>
        <dsp:cNvPr id="0" name=""/>
        <dsp:cNvSpPr/>
      </dsp:nvSpPr>
      <dsp:spPr>
        <a:xfrm>
          <a:off x="633248" y="2930924"/>
          <a:ext cx="2091945" cy="1255167"/>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itchFamily="2" charset="77"/>
            </a:rPr>
            <a:t>Trastorno límite/ antisocial de personalidad.</a:t>
          </a:r>
          <a:endParaRPr lang="es-CO" sz="1800" kern="1200" dirty="0">
            <a:latin typeface="Montserrat" pitchFamily="2" charset="77"/>
          </a:endParaRPr>
        </a:p>
      </dsp:txBody>
      <dsp:txXfrm>
        <a:off x="633248" y="2930924"/>
        <a:ext cx="2091945" cy="1255167"/>
      </dsp:txXfrm>
    </dsp:sp>
    <dsp:sp modelId="{53F77E25-2CE5-4042-B2C0-3021B42B0931}">
      <dsp:nvSpPr>
        <dsp:cNvPr id="0" name=""/>
        <dsp:cNvSpPr/>
      </dsp:nvSpPr>
      <dsp:spPr>
        <a:xfrm>
          <a:off x="2934388" y="2930924"/>
          <a:ext cx="2091945" cy="1255167"/>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itchFamily="2" charset="77"/>
            </a:rPr>
            <a:t>Obesidad y problemas asociados.</a:t>
          </a:r>
          <a:endParaRPr lang="es-CO" sz="1800" kern="1200" dirty="0">
            <a:latin typeface="Montserrat" pitchFamily="2" charset="77"/>
          </a:endParaRPr>
        </a:p>
      </dsp:txBody>
      <dsp:txXfrm>
        <a:off x="2934388" y="2930924"/>
        <a:ext cx="2091945" cy="1255167"/>
      </dsp:txXfrm>
    </dsp:sp>
    <dsp:sp modelId="{858FB54E-5E07-0847-8A56-65CAAF7A3450}">
      <dsp:nvSpPr>
        <dsp:cNvPr id="0" name=""/>
        <dsp:cNvSpPr/>
      </dsp:nvSpPr>
      <dsp:spPr>
        <a:xfrm>
          <a:off x="633248" y="4395285"/>
          <a:ext cx="2091945" cy="1255167"/>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itchFamily="2" charset="77"/>
            </a:rPr>
            <a:t>Tabaquismo y problemas de salud asociados.</a:t>
          </a:r>
          <a:endParaRPr lang="es-CO" sz="1800" kern="1200" dirty="0">
            <a:latin typeface="Montserrat" pitchFamily="2" charset="77"/>
          </a:endParaRPr>
        </a:p>
      </dsp:txBody>
      <dsp:txXfrm>
        <a:off x="633248" y="4395285"/>
        <a:ext cx="2091945" cy="1255167"/>
      </dsp:txXfrm>
    </dsp:sp>
    <dsp:sp modelId="{AE23E663-23E3-1E45-9E4B-AF7EFBA41889}">
      <dsp:nvSpPr>
        <dsp:cNvPr id="0" name=""/>
        <dsp:cNvSpPr/>
      </dsp:nvSpPr>
      <dsp:spPr>
        <a:xfrm>
          <a:off x="2934388" y="4395285"/>
          <a:ext cx="2091945" cy="1255167"/>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itchFamily="2" charset="77"/>
            </a:rPr>
            <a:t>Trastornos del aprendizaje (ej.: dislexia u otros).</a:t>
          </a:r>
          <a:endParaRPr lang="es-CO" sz="1800" kern="1200" dirty="0">
            <a:latin typeface="Montserrat" pitchFamily="2" charset="77"/>
          </a:endParaRPr>
        </a:p>
      </dsp:txBody>
      <dsp:txXfrm>
        <a:off x="2934388" y="4395285"/>
        <a:ext cx="2091945" cy="125516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C2278-EBD0-C347-98AE-6348DA5A7A94}">
      <dsp:nvSpPr>
        <dsp:cNvPr id="0" name=""/>
        <dsp:cNvSpPr/>
      </dsp:nvSpPr>
      <dsp:spPr>
        <a:xfrm>
          <a:off x="0" y="9098"/>
          <a:ext cx="5285508" cy="47092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solidFill>
                <a:schemeClr val="bg1"/>
              </a:solidFill>
              <a:latin typeface="Montserrat" pitchFamily="2" charset="77"/>
            </a:rPr>
            <a:t>Tratamiento crónico:</a:t>
          </a:r>
          <a:endParaRPr lang="es-CO" sz="1800" kern="1200" dirty="0">
            <a:solidFill>
              <a:schemeClr val="bg1"/>
            </a:solidFill>
            <a:latin typeface="Montserrat" pitchFamily="2" charset="77"/>
          </a:endParaRPr>
        </a:p>
      </dsp:txBody>
      <dsp:txXfrm>
        <a:off x="22989" y="32087"/>
        <a:ext cx="5239530" cy="424947"/>
      </dsp:txXfrm>
    </dsp:sp>
    <dsp:sp modelId="{9B2AE5E6-38CC-7F45-A4A4-5FEECC1B8EC6}">
      <dsp:nvSpPr>
        <dsp:cNvPr id="0" name=""/>
        <dsp:cNvSpPr/>
      </dsp:nvSpPr>
      <dsp:spPr>
        <a:xfrm>
          <a:off x="0" y="480023"/>
          <a:ext cx="5285508"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15" tIns="22860" rIns="128016" bIns="22860" numCol="1" spcCol="1270" anchor="t" anchorCtr="0">
          <a:noAutofit/>
        </a:bodyPr>
        <a:lstStyle/>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Mayoría de casos.</a:t>
          </a:r>
          <a:endParaRPr lang="es-CO" sz="1800" kern="1200" dirty="0">
            <a:solidFill>
              <a:srgbClr val="142B48"/>
            </a:solidFill>
            <a:latin typeface="Montserrat" pitchFamily="2" charset="77"/>
          </a:endParaRPr>
        </a:p>
      </dsp:txBody>
      <dsp:txXfrm>
        <a:off x="0" y="480023"/>
        <a:ext cx="5285508" cy="380880"/>
      </dsp:txXfrm>
    </dsp:sp>
    <dsp:sp modelId="{B62CEE28-AEA5-E84E-AA65-ED0D1143BBF5}">
      <dsp:nvSpPr>
        <dsp:cNvPr id="0" name=""/>
        <dsp:cNvSpPr/>
      </dsp:nvSpPr>
      <dsp:spPr>
        <a:xfrm>
          <a:off x="0" y="860903"/>
          <a:ext cx="5285508" cy="470925"/>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latin typeface="Montserrat" pitchFamily="2" charset="77"/>
            </a:rPr>
            <a:t>Ningún tratamiento es curativo:</a:t>
          </a:r>
          <a:endParaRPr lang="es-CO" sz="1800" kern="1200" dirty="0">
            <a:latin typeface="Montserrat" pitchFamily="2" charset="77"/>
          </a:endParaRPr>
        </a:p>
      </dsp:txBody>
      <dsp:txXfrm>
        <a:off x="22989" y="883892"/>
        <a:ext cx="5239530" cy="424947"/>
      </dsp:txXfrm>
    </dsp:sp>
    <dsp:sp modelId="{BFC9C781-6715-BF4D-A0B2-4581EEDEC9E0}">
      <dsp:nvSpPr>
        <dsp:cNvPr id="0" name=""/>
        <dsp:cNvSpPr/>
      </dsp:nvSpPr>
      <dsp:spPr>
        <a:xfrm>
          <a:off x="0" y="1331828"/>
          <a:ext cx="5285508"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15" tIns="22860" rIns="128016" bIns="22860" numCol="1" spcCol="1270" anchor="t" anchorCtr="0">
          <a:noAutofit/>
        </a:bodyPr>
        <a:lstStyle/>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Solo se controlan los síntomas.</a:t>
          </a:r>
          <a:endParaRPr lang="es-CO" sz="1800" kern="1200" dirty="0">
            <a:solidFill>
              <a:srgbClr val="142B48"/>
            </a:solidFill>
            <a:latin typeface="Montserrat" pitchFamily="2" charset="77"/>
          </a:endParaRPr>
        </a:p>
      </dsp:txBody>
      <dsp:txXfrm>
        <a:off x="0" y="1331828"/>
        <a:ext cx="5285508" cy="380880"/>
      </dsp:txXfrm>
    </dsp:sp>
    <dsp:sp modelId="{285297F6-674B-1044-9B09-46F1105EC1A7}">
      <dsp:nvSpPr>
        <dsp:cNvPr id="0" name=""/>
        <dsp:cNvSpPr/>
      </dsp:nvSpPr>
      <dsp:spPr>
        <a:xfrm>
          <a:off x="0" y="1712708"/>
          <a:ext cx="5285508" cy="47092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latin typeface="Montserrat" pitchFamily="2" charset="77"/>
            </a:rPr>
            <a:t>Dos pilares fundamentales:</a:t>
          </a:r>
          <a:endParaRPr lang="es-CO" sz="1800" kern="1200" dirty="0">
            <a:latin typeface="Montserrat" pitchFamily="2" charset="77"/>
          </a:endParaRPr>
        </a:p>
      </dsp:txBody>
      <dsp:txXfrm>
        <a:off x="22989" y="1735697"/>
        <a:ext cx="5239530" cy="424947"/>
      </dsp:txXfrm>
    </dsp:sp>
    <dsp:sp modelId="{3690062C-3E90-534B-A220-AC7144B3D591}">
      <dsp:nvSpPr>
        <dsp:cNvPr id="0" name=""/>
        <dsp:cNvSpPr/>
      </dsp:nvSpPr>
      <dsp:spPr>
        <a:xfrm>
          <a:off x="0" y="2183633"/>
          <a:ext cx="5285508" cy="678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15" tIns="22860" rIns="128016" bIns="22860" numCol="1" spcCol="1270" anchor="t" anchorCtr="0">
          <a:noAutofit/>
        </a:bodyPr>
        <a:lstStyle/>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Intervenciones psicosociales.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Tratamiento farmacológico.</a:t>
          </a:r>
          <a:endParaRPr lang="es-CO" sz="1800" kern="1200" dirty="0">
            <a:solidFill>
              <a:srgbClr val="142B48"/>
            </a:solidFill>
            <a:latin typeface="Montserrat" pitchFamily="2" charset="77"/>
          </a:endParaRPr>
        </a:p>
      </dsp:txBody>
      <dsp:txXfrm>
        <a:off x="0" y="2183633"/>
        <a:ext cx="5285508" cy="678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E2379-E75B-4A43-BCEA-7C3915DC0592}">
      <dsp:nvSpPr>
        <dsp:cNvPr id="0" name=""/>
        <dsp:cNvSpPr/>
      </dsp:nvSpPr>
      <dsp:spPr>
        <a:xfrm>
          <a:off x="681164" y="3007"/>
          <a:ext cx="2785220" cy="1671132"/>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100000"/>
            </a:lnSpc>
            <a:spcBef>
              <a:spcPct val="0"/>
            </a:spcBef>
            <a:spcAft>
              <a:spcPct val="35000"/>
            </a:spcAft>
            <a:buNone/>
          </a:pPr>
          <a:r>
            <a:rPr lang="es-ES_tradnl" sz="2100" kern="1200" dirty="0">
              <a:latin typeface="Montserrat" pitchFamily="2" charset="77"/>
            </a:rPr>
            <a:t>Prevalencia mundial en niños </a:t>
          </a:r>
          <a:r>
            <a:rPr lang="es-ES_tradnl" sz="2100" kern="1200" dirty="0">
              <a:latin typeface="Montserrat" pitchFamily="2" charset="77"/>
              <a:sym typeface="Wingdings" pitchFamily="2" charset="2"/>
            </a:rPr>
            <a:t></a:t>
          </a:r>
          <a:r>
            <a:rPr lang="es-ES_tradnl" sz="2100" kern="1200" dirty="0">
              <a:latin typeface="Montserrat" pitchFamily="2" charset="77"/>
            </a:rPr>
            <a:t> 5,29%.</a:t>
          </a:r>
          <a:endParaRPr lang="es-CO" sz="2100" kern="1200" dirty="0">
            <a:latin typeface="Montserrat" pitchFamily="2" charset="77"/>
          </a:endParaRPr>
        </a:p>
      </dsp:txBody>
      <dsp:txXfrm>
        <a:off x="681164" y="3007"/>
        <a:ext cx="2785220" cy="1671132"/>
      </dsp:txXfrm>
    </dsp:sp>
    <dsp:sp modelId="{F39364B4-72AB-814B-979A-C971B32623D3}">
      <dsp:nvSpPr>
        <dsp:cNvPr id="0" name=""/>
        <dsp:cNvSpPr/>
      </dsp:nvSpPr>
      <dsp:spPr>
        <a:xfrm>
          <a:off x="3744907" y="3007"/>
          <a:ext cx="2785220" cy="1671132"/>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100000"/>
            </a:lnSpc>
            <a:spcBef>
              <a:spcPct val="0"/>
            </a:spcBef>
            <a:spcAft>
              <a:spcPct val="35000"/>
            </a:spcAft>
            <a:buNone/>
          </a:pPr>
          <a:r>
            <a:rPr lang="es-ES_tradnl" sz="2100" kern="1200" dirty="0">
              <a:latin typeface="Montserrat" pitchFamily="2" charset="77"/>
            </a:rPr>
            <a:t>Continúan en la adolescencia </a:t>
          </a:r>
          <a:r>
            <a:rPr lang="es-ES_tradnl" sz="2100" kern="1200" dirty="0">
              <a:latin typeface="Montserrat" pitchFamily="2" charset="77"/>
              <a:sym typeface="Wingdings" pitchFamily="2" charset="2"/>
            </a:rPr>
            <a:t></a:t>
          </a:r>
          <a:r>
            <a:rPr lang="es-ES_tradnl" sz="2100" kern="1200" dirty="0">
              <a:latin typeface="Montserrat" pitchFamily="2" charset="77"/>
            </a:rPr>
            <a:t> 80%.</a:t>
          </a:r>
          <a:endParaRPr lang="es-CO" sz="2100" kern="1200" dirty="0">
            <a:latin typeface="Montserrat" pitchFamily="2" charset="77"/>
          </a:endParaRPr>
        </a:p>
      </dsp:txBody>
      <dsp:txXfrm>
        <a:off x="3744907" y="3007"/>
        <a:ext cx="2785220" cy="1671132"/>
      </dsp:txXfrm>
    </dsp:sp>
    <dsp:sp modelId="{8BECA45E-8049-C240-A7E3-1640C5CC0913}">
      <dsp:nvSpPr>
        <dsp:cNvPr id="0" name=""/>
        <dsp:cNvSpPr/>
      </dsp:nvSpPr>
      <dsp:spPr>
        <a:xfrm>
          <a:off x="681164" y="1952661"/>
          <a:ext cx="2785220" cy="1671132"/>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100000"/>
            </a:lnSpc>
            <a:spcBef>
              <a:spcPct val="0"/>
            </a:spcBef>
            <a:spcAft>
              <a:spcPct val="35000"/>
            </a:spcAft>
            <a:buNone/>
          </a:pPr>
          <a:r>
            <a:rPr lang="es-ES_tradnl" sz="2100" kern="1200" dirty="0">
              <a:latin typeface="Montserrat" pitchFamily="2" charset="77"/>
            </a:rPr>
            <a:t>Continúan en la vida adulta </a:t>
          </a:r>
          <a:r>
            <a:rPr lang="es-ES_tradnl" sz="2100" kern="1200" dirty="0">
              <a:latin typeface="Montserrat" pitchFamily="2" charset="77"/>
              <a:sym typeface="Wingdings" pitchFamily="2" charset="2"/>
            </a:rPr>
            <a:t></a:t>
          </a:r>
          <a:r>
            <a:rPr lang="es-ES_tradnl" sz="2100" kern="1200" dirty="0">
              <a:latin typeface="Montserrat" pitchFamily="2" charset="77"/>
            </a:rPr>
            <a:t> 50% - 60%.</a:t>
          </a:r>
          <a:endParaRPr lang="es-CO" sz="2100" kern="1200" dirty="0">
            <a:latin typeface="Montserrat" pitchFamily="2" charset="77"/>
          </a:endParaRPr>
        </a:p>
      </dsp:txBody>
      <dsp:txXfrm>
        <a:off x="681164" y="1952661"/>
        <a:ext cx="2785220" cy="1671132"/>
      </dsp:txXfrm>
    </dsp:sp>
    <dsp:sp modelId="{874D109F-95EE-804D-BD78-A37762CD6B11}">
      <dsp:nvSpPr>
        <dsp:cNvPr id="0" name=""/>
        <dsp:cNvSpPr/>
      </dsp:nvSpPr>
      <dsp:spPr>
        <a:xfrm>
          <a:off x="3744907" y="1952661"/>
          <a:ext cx="2785220" cy="1671132"/>
        </a:xfrm>
        <a:prstGeom prst="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100000"/>
            </a:lnSpc>
            <a:spcBef>
              <a:spcPct val="0"/>
            </a:spcBef>
            <a:spcAft>
              <a:spcPct val="35000"/>
            </a:spcAft>
            <a:buNone/>
          </a:pPr>
          <a:r>
            <a:rPr lang="es-ES_tradnl" sz="2100" kern="1200" dirty="0">
              <a:latin typeface="Montserrat" pitchFamily="2" charset="77"/>
            </a:rPr>
            <a:t>Gravedad del trastorno no disminuye.</a:t>
          </a:r>
          <a:endParaRPr lang="es-CO" sz="2100" kern="1200" dirty="0">
            <a:latin typeface="Montserrat" pitchFamily="2" charset="77"/>
          </a:endParaRPr>
        </a:p>
      </dsp:txBody>
      <dsp:txXfrm>
        <a:off x="3744907" y="1952661"/>
        <a:ext cx="2785220" cy="1671132"/>
      </dsp:txXfrm>
    </dsp:sp>
    <dsp:sp modelId="{6256177C-21AC-B548-A498-12AF4A4CC403}">
      <dsp:nvSpPr>
        <dsp:cNvPr id="0" name=""/>
        <dsp:cNvSpPr/>
      </dsp:nvSpPr>
      <dsp:spPr>
        <a:xfrm>
          <a:off x="2090736" y="3902316"/>
          <a:ext cx="3029818" cy="1671132"/>
        </a:xfrm>
        <a:prstGeom prst="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ctr" defTabSz="933450">
            <a:lnSpc>
              <a:spcPct val="100000"/>
            </a:lnSpc>
            <a:spcBef>
              <a:spcPct val="0"/>
            </a:spcBef>
            <a:spcAft>
              <a:spcPct val="35000"/>
            </a:spcAft>
            <a:buNone/>
          </a:pPr>
          <a:r>
            <a:rPr lang="es-ES_tradnl" sz="2100" kern="1200" dirty="0">
              <a:latin typeface="Montserrat" pitchFamily="2" charset="77"/>
            </a:rPr>
            <a:t>Incidencia mayor en hombres ♂:♀ </a:t>
          </a:r>
          <a:endParaRPr lang="es-CO" sz="2100" kern="1200" dirty="0">
            <a:latin typeface="Montserrat" pitchFamily="2" charset="77"/>
          </a:endParaRPr>
        </a:p>
        <a:p>
          <a:pPr marL="171450" lvl="1" indent="-171450" algn="l" defTabSz="711200">
            <a:lnSpc>
              <a:spcPct val="100000"/>
            </a:lnSpc>
            <a:spcBef>
              <a:spcPct val="0"/>
            </a:spcBef>
            <a:spcAft>
              <a:spcPct val="15000"/>
            </a:spcAft>
            <a:buChar char="•"/>
          </a:pPr>
          <a:r>
            <a:rPr lang="es-ES_tradnl" sz="1600" kern="1200" dirty="0">
              <a:latin typeface="Montserrat" pitchFamily="2" charset="77"/>
            </a:rPr>
            <a:t>Población clínica </a:t>
          </a:r>
          <a:r>
            <a:rPr lang="es-ES_tradnl" sz="1600" kern="1200" dirty="0">
              <a:latin typeface="Montserrat" pitchFamily="2" charset="77"/>
              <a:sym typeface="Wingdings" pitchFamily="2" charset="2"/>
            </a:rPr>
            <a:t></a:t>
          </a:r>
          <a:r>
            <a:rPr lang="es-ES_tradnl" sz="1600" kern="1200" dirty="0">
              <a:latin typeface="Montserrat" pitchFamily="2" charset="77"/>
            </a:rPr>
            <a:t> 8:1.</a:t>
          </a:r>
          <a:endParaRPr lang="es-CO" sz="1600" kern="1200" dirty="0">
            <a:latin typeface="Montserrat" pitchFamily="2" charset="77"/>
          </a:endParaRPr>
        </a:p>
        <a:p>
          <a:pPr marL="171450" lvl="1" indent="-171450" algn="l" defTabSz="711200">
            <a:lnSpc>
              <a:spcPct val="100000"/>
            </a:lnSpc>
            <a:spcBef>
              <a:spcPct val="0"/>
            </a:spcBef>
            <a:spcAft>
              <a:spcPct val="15000"/>
            </a:spcAft>
            <a:buChar char="•"/>
          </a:pPr>
          <a:r>
            <a:rPr lang="es-ES_tradnl" sz="1600" kern="1200" dirty="0">
              <a:latin typeface="Montserrat" pitchFamily="2" charset="77"/>
            </a:rPr>
            <a:t>Comunidad </a:t>
          </a:r>
          <a:r>
            <a:rPr lang="es-ES_tradnl" sz="1600" kern="1200" dirty="0">
              <a:latin typeface="Montserrat" pitchFamily="2" charset="77"/>
              <a:sym typeface="Wingdings" pitchFamily="2" charset="2"/>
            </a:rPr>
            <a:t></a:t>
          </a:r>
          <a:r>
            <a:rPr lang="es-ES_tradnl" sz="1600" kern="1200" dirty="0">
              <a:latin typeface="Montserrat" pitchFamily="2" charset="77"/>
            </a:rPr>
            <a:t> 3:1.</a:t>
          </a:r>
          <a:endParaRPr lang="es-CO" sz="1600" kern="1200" dirty="0">
            <a:latin typeface="Montserrat" pitchFamily="2" charset="77"/>
          </a:endParaRPr>
        </a:p>
      </dsp:txBody>
      <dsp:txXfrm>
        <a:off x="2090736" y="3902316"/>
        <a:ext cx="3029818" cy="167113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18281-A3F4-C448-94F4-E084D72A3D9C}">
      <dsp:nvSpPr>
        <dsp:cNvPr id="0" name=""/>
        <dsp:cNvSpPr/>
      </dsp:nvSpPr>
      <dsp:spPr>
        <a:xfrm>
          <a:off x="0" y="101756"/>
          <a:ext cx="5706774" cy="2079000"/>
        </a:xfrm>
        <a:prstGeom prst="rect">
          <a:avLst/>
        </a:prstGeom>
        <a:noFill/>
        <a:ln w="25400" cap="flat" cmpd="sng" algn="ctr">
          <a:solidFill>
            <a:srgbClr val="06AEAA"/>
          </a:solidFill>
          <a:prstDash val="solid"/>
        </a:ln>
        <a:effectLst/>
      </dsp:spPr>
      <dsp:style>
        <a:lnRef idx="2">
          <a:scrgbClr r="0" g="0" b="0"/>
        </a:lnRef>
        <a:fillRef idx="1">
          <a:scrgbClr r="0" g="0" b="0"/>
        </a:fillRef>
        <a:effectRef idx="0">
          <a:scrgbClr r="0" g="0" b="0"/>
        </a:effectRef>
        <a:fontRef idx="minor"/>
      </dsp:style>
      <dsp:txBody>
        <a:bodyPr spcFirstLastPara="0" vert="horz" wrap="square" lIns="442909" tIns="104140" rIns="442909" bIns="128016" numCol="1" spcCol="1270" anchor="t" anchorCtr="0">
          <a:noAutofit/>
        </a:bodyPr>
        <a:lstStyle/>
        <a:p>
          <a:pPr marL="171450" lvl="1" indent="-171450" algn="l" defTabSz="800100">
            <a:lnSpc>
              <a:spcPct val="90000"/>
            </a:lnSpc>
            <a:spcBef>
              <a:spcPct val="0"/>
            </a:spcBef>
            <a:spcAft>
              <a:spcPct val="15000"/>
            </a:spcAft>
            <a:buClr>
              <a:srgbClr val="142B48"/>
            </a:buClr>
            <a:buChar char="•"/>
          </a:pPr>
          <a:r>
            <a:rPr lang="es-ES_tradnl" sz="1800" kern="1200" dirty="0" err="1">
              <a:solidFill>
                <a:srgbClr val="142B48"/>
              </a:solidFill>
              <a:latin typeface="Montserrat" pitchFamily="2" charset="77"/>
            </a:rPr>
            <a:t>Psicoeducación</a:t>
          </a:r>
          <a:r>
            <a:rPr lang="es-ES_tradnl" sz="1800" kern="1200" dirty="0">
              <a:solidFill>
                <a:srgbClr val="142B48"/>
              </a:solidFill>
              <a:latin typeface="Montserrat" pitchFamily="2" charset="77"/>
            </a:rPr>
            <a:t> a padres.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Comunicación con maestros.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Tutoría remedial/ apoyo psicopedagógico.</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Entrenamiento a padres en manejo de conducta.</a:t>
          </a:r>
          <a:endParaRPr lang="es-CO" sz="1800" kern="1200" dirty="0">
            <a:solidFill>
              <a:srgbClr val="142B48"/>
            </a:solidFill>
            <a:latin typeface="Montserrat" pitchFamily="2" charset="77"/>
          </a:endParaRPr>
        </a:p>
      </dsp:txBody>
      <dsp:txXfrm>
        <a:off x="0" y="101756"/>
        <a:ext cx="5706774" cy="2079000"/>
      </dsp:txXfrm>
    </dsp:sp>
    <dsp:sp modelId="{F30B9137-65B6-3F4F-B692-9E918F9CCCC4}">
      <dsp:nvSpPr>
        <dsp:cNvPr id="0" name=""/>
        <dsp:cNvSpPr/>
      </dsp:nvSpPr>
      <dsp:spPr>
        <a:xfrm>
          <a:off x="285338" y="17033"/>
          <a:ext cx="3994741" cy="147600"/>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992" tIns="0" rIns="150992" bIns="0" numCol="1" spcCol="1270" anchor="ctr" anchorCtr="0">
          <a:noAutofit/>
        </a:bodyPr>
        <a:lstStyle/>
        <a:p>
          <a:pPr marL="0" lvl="0" indent="0" algn="l" defTabSz="711200">
            <a:lnSpc>
              <a:spcPct val="90000"/>
            </a:lnSpc>
            <a:spcBef>
              <a:spcPct val="0"/>
            </a:spcBef>
            <a:spcAft>
              <a:spcPct val="35000"/>
            </a:spcAft>
            <a:buNone/>
          </a:pPr>
          <a:r>
            <a:rPr lang="es-ES_tradnl" sz="1600" b="1" kern="1200" dirty="0">
              <a:solidFill>
                <a:srgbClr val="142B48"/>
              </a:solidFill>
              <a:latin typeface="Montserrat" pitchFamily="2" charset="77"/>
            </a:rPr>
            <a:t>Otros componentes:</a:t>
          </a:r>
          <a:endParaRPr lang="es-CO" sz="1600" b="1" kern="1200" dirty="0">
            <a:solidFill>
              <a:srgbClr val="142B48"/>
            </a:solidFill>
            <a:latin typeface="Montserrat" pitchFamily="2" charset="77"/>
          </a:endParaRPr>
        </a:p>
      </dsp:txBody>
      <dsp:txXfrm>
        <a:off x="292543" y="24238"/>
        <a:ext cx="3980331" cy="13319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6451A-86B5-E840-8B11-F74A5947F2F0}">
      <dsp:nvSpPr>
        <dsp:cNvPr id="0" name=""/>
        <dsp:cNvSpPr/>
      </dsp:nvSpPr>
      <dsp:spPr>
        <a:xfrm>
          <a:off x="0" y="277581"/>
          <a:ext cx="6580187" cy="538200"/>
        </a:xfrm>
        <a:prstGeom prst="roundRect">
          <a:avLst/>
        </a:prstGeom>
        <a:solidFill>
          <a:schemeClr val="lt1">
            <a:hueOff val="0"/>
            <a:satOff val="0"/>
            <a:lumOff val="0"/>
            <a:alphaOff val="0"/>
          </a:schemeClr>
        </a:solidFill>
        <a:ln w="25400" cap="flat" cmpd="sng" algn="ctr">
          <a:solidFill>
            <a:srgbClr val="142B4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_tradnl" sz="2300" kern="1200" dirty="0">
              <a:solidFill>
                <a:srgbClr val="06AEAA"/>
              </a:solidFill>
            </a:rPr>
            <a:t>Pieza fundamental</a:t>
          </a:r>
          <a:endParaRPr lang="es-CO" sz="2300" kern="1200" dirty="0">
            <a:solidFill>
              <a:srgbClr val="06AEAA"/>
            </a:solidFill>
          </a:endParaRPr>
        </a:p>
      </dsp:txBody>
      <dsp:txXfrm>
        <a:off x="26273" y="303854"/>
        <a:ext cx="6527641" cy="485654"/>
      </dsp:txXfrm>
    </dsp:sp>
    <dsp:sp modelId="{9D98CC7A-E268-B949-873C-7EE5F58A521E}">
      <dsp:nvSpPr>
        <dsp:cNvPr id="0" name=""/>
        <dsp:cNvSpPr/>
      </dsp:nvSpPr>
      <dsp:spPr>
        <a:xfrm>
          <a:off x="0" y="882021"/>
          <a:ext cx="6580187" cy="5382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_tradnl" sz="2300" kern="1200" dirty="0">
              <a:solidFill>
                <a:srgbClr val="06AEAA"/>
              </a:solidFill>
            </a:rPr>
            <a:t>Estudios demuestran efectividad y superioridad</a:t>
          </a:r>
          <a:endParaRPr lang="es-CO" sz="2300" kern="1200" dirty="0">
            <a:solidFill>
              <a:srgbClr val="06AEAA"/>
            </a:solidFill>
          </a:endParaRPr>
        </a:p>
      </dsp:txBody>
      <dsp:txXfrm>
        <a:off x="26273" y="908294"/>
        <a:ext cx="6527641" cy="485654"/>
      </dsp:txXfrm>
    </dsp:sp>
    <dsp:sp modelId="{4F0F86A8-EA0A-A543-8083-73E576672F37}">
      <dsp:nvSpPr>
        <dsp:cNvPr id="0" name=""/>
        <dsp:cNvSpPr/>
      </dsp:nvSpPr>
      <dsp:spPr>
        <a:xfrm>
          <a:off x="0" y="1486461"/>
          <a:ext cx="6580187" cy="5382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_tradnl" sz="2300" kern="1200" dirty="0">
              <a:solidFill>
                <a:srgbClr val="06AEAA"/>
              </a:solidFill>
            </a:rPr>
            <a:t>Psicoestimulantes:</a:t>
          </a:r>
          <a:endParaRPr lang="es-CO" sz="2300" kern="1200" dirty="0">
            <a:solidFill>
              <a:srgbClr val="06AEAA"/>
            </a:solidFill>
          </a:endParaRPr>
        </a:p>
      </dsp:txBody>
      <dsp:txXfrm>
        <a:off x="26273" y="1512734"/>
        <a:ext cx="6527641" cy="485654"/>
      </dsp:txXfrm>
    </dsp:sp>
    <dsp:sp modelId="{C15E5FEA-E2FF-B642-90B8-68B92EA88A28}">
      <dsp:nvSpPr>
        <dsp:cNvPr id="0" name=""/>
        <dsp:cNvSpPr/>
      </dsp:nvSpPr>
      <dsp:spPr>
        <a:xfrm>
          <a:off x="0" y="2024661"/>
          <a:ext cx="6580187" cy="116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8921" tIns="29210" rIns="163576" bIns="29210" numCol="1" spcCol="1270" anchor="t" anchorCtr="0">
          <a:noAutofit/>
        </a:bodyPr>
        <a:lstStyle/>
        <a:p>
          <a:pPr marL="171450" lvl="1" indent="-171450" algn="l" defTabSz="800100">
            <a:lnSpc>
              <a:spcPct val="90000"/>
            </a:lnSpc>
            <a:spcBef>
              <a:spcPct val="0"/>
            </a:spcBef>
            <a:spcAft>
              <a:spcPct val="20000"/>
            </a:spcAft>
            <a:buClr>
              <a:srgbClr val="142B48"/>
            </a:buClr>
            <a:buFont typeface="Arial" panose="020B0604020202020204" pitchFamily="34" charset="0"/>
            <a:buNone/>
          </a:pPr>
          <a:r>
            <a:rPr lang="es-ES_tradnl" sz="1800" kern="1200" dirty="0">
              <a:solidFill>
                <a:srgbClr val="142B48"/>
              </a:solidFill>
            </a:rPr>
            <a:t>Eficacia y efectividad demostrada:</a:t>
          </a:r>
          <a:endParaRPr lang="es-CO" sz="1800" kern="1200" dirty="0">
            <a:solidFill>
              <a:srgbClr val="142B48"/>
            </a:solidFill>
          </a:endParaRPr>
        </a:p>
        <a:p>
          <a:pPr marL="342900" lvl="2" indent="-171450" algn="l" defTabSz="800100">
            <a:lnSpc>
              <a:spcPct val="90000"/>
            </a:lnSpc>
            <a:spcBef>
              <a:spcPct val="0"/>
            </a:spcBef>
            <a:spcAft>
              <a:spcPct val="20000"/>
            </a:spcAft>
            <a:buClr>
              <a:srgbClr val="142B48"/>
            </a:buClr>
            <a:buFont typeface="Arial" panose="020B0604020202020204" pitchFamily="34" charset="0"/>
            <a:buChar char="•"/>
          </a:pPr>
          <a:r>
            <a:rPr lang="es-ES_tradnl" sz="1800" kern="1200" dirty="0" err="1">
              <a:solidFill>
                <a:srgbClr val="142B48"/>
              </a:solidFill>
            </a:rPr>
            <a:t>Metilfenidato</a:t>
          </a:r>
          <a:r>
            <a:rPr lang="es-ES_tradnl" sz="1800" kern="1200" dirty="0">
              <a:solidFill>
                <a:srgbClr val="142B48"/>
              </a:solidFill>
            </a:rPr>
            <a:t>*.</a:t>
          </a:r>
          <a:endParaRPr lang="es-CO" sz="1800" kern="1200" dirty="0">
            <a:solidFill>
              <a:srgbClr val="142B48"/>
            </a:solidFill>
          </a:endParaRPr>
        </a:p>
        <a:p>
          <a:pPr marL="342900" lvl="2" indent="-171450" algn="l" defTabSz="800100">
            <a:lnSpc>
              <a:spcPct val="90000"/>
            </a:lnSpc>
            <a:spcBef>
              <a:spcPct val="0"/>
            </a:spcBef>
            <a:spcAft>
              <a:spcPct val="20000"/>
            </a:spcAft>
            <a:buClr>
              <a:srgbClr val="142B48"/>
            </a:buClr>
            <a:buFont typeface="Arial" panose="020B0604020202020204" pitchFamily="34" charset="0"/>
            <a:buChar char="•"/>
          </a:pPr>
          <a:r>
            <a:rPr lang="es-ES_tradnl" sz="1800" kern="1200" dirty="0" err="1">
              <a:solidFill>
                <a:srgbClr val="142B48"/>
              </a:solidFill>
            </a:rPr>
            <a:t>Dextroanfetamina</a:t>
          </a:r>
          <a:r>
            <a:rPr lang="es-ES_tradnl" sz="1800" kern="1200" dirty="0">
              <a:solidFill>
                <a:srgbClr val="142B48"/>
              </a:solidFill>
            </a:rPr>
            <a:t>.</a:t>
          </a:r>
          <a:endParaRPr lang="es-CO" sz="1800" kern="1200" dirty="0">
            <a:solidFill>
              <a:srgbClr val="142B48"/>
            </a:solidFill>
          </a:endParaRPr>
        </a:p>
        <a:p>
          <a:pPr marL="342900" lvl="2" indent="-171450" algn="l" defTabSz="800100">
            <a:lnSpc>
              <a:spcPct val="90000"/>
            </a:lnSpc>
            <a:spcBef>
              <a:spcPct val="0"/>
            </a:spcBef>
            <a:spcAft>
              <a:spcPct val="20000"/>
            </a:spcAft>
            <a:buClr>
              <a:srgbClr val="142B48"/>
            </a:buClr>
            <a:buFont typeface="Arial" panose="020B0604020202020204" pitchFamily="34" charset="0"/>
            <a:buChar char="•"/>
          </a:pPr>
          <a:r>
            <a:rPr lang="es-ES_tradnl" sz="1800" kern="1200" dirty="0">
              <a:solidFill>
                <a:srgbClr val="142B48"/>
              </a:solidFill>
            </a:rPr>
            <a:t>Mezcla de sales de anfetamina.</a:t>
          </a:r>
          <a:endParaRPr lang="es-CO" sz="1800" kern="1200" dirty="0">
            <a:solidFill>
              <a:srgbClr val="142B48"/>
            </a:solidFill>
          </a:endParaRPr>
        </a:p>
      </dsp:txBody>
      <dsp:txXfrm>
        <a:off x="0" y="2024661"/>
        <a:ext cx="6580187" cy="116644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BF25E-F0A4-3343-AE44-08639B472250}">
      <dsp:nvSpPr>
        <dsp:cNvPr id="0" name=""/>
        <dsp:cNvSpPr/>
      </dsp:nvSpPr>
      <dsp:spPr>
        <a:xfrm>
          <a:off x="5236" y="0"/>
          <a:ext cx="5356532" cy="3209447"/>
        </a:xfrm>
        <a:prstGeom prst="rect">
          <a:avLst/>
        </a:prstGeom>
        <a:solidFill>
          <a:srgbClr val="142B48"/>
        </a:solidFill>
        <a:ln w="25400" cap="flat" cmpd="sng" algn="ctr">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ES_tradnl" sz="2400" kern="1200" dirty="0" err="1">
              <a:latin typeface="Montserrat" pitchFamily="2" charset="77"/>
            </a:rPr>
            <a:t>Metilfenidato</a:t>
          </a:r>
          <a:r>
            <a:rPr lang="es-ES_tradnl" sz="2400" kern="1200" dirty="0">
              <a:latin typeface="Montserrat" pitchFamily="2" charset="77"/>
            </a:rPr>
            <a:t> (MFD)</a:t>
          </a:r>
          <a:endParaRPr lang="es-CO" sz="2400" kern="1200" dirty="0">
            <a:latin typeface="Montserrat" pitchFamily="2" charset="77"/>
          </a:endParaRPr>
        </a:p>
      </dsp:txBody>
      <dsp:txXfrm>
        <a:off x="5236" y="0"/>
        <a:ext cx="5356532" cy="3209447"/>
      </dsp:txXfrm>
    </dsp:sp>
    <dsp:sp modelId="{F24C6A16-E2F6-7D4D-92E9-29AE6D672177}">
      <dsp:nvSpPr>
        <dsp:cNvPr id="0" name=""/>
        <dsp:cNvSpPr/>
      </dsp:nvSpPr>
      <dsp:spPr>
        <a:xfrm>
          <a:off x="2618" y="3209447"/>
          <a:ext cx="5356532" cy="0"/>
        </a:xfrm>
        <a:prstGeom prst="rect">
          <a:avLst/>
        </a:prstGeom>
        <a:noFill/>
        <a:ln w="25400" cap="flat" cmpd="sng" algn="ctr">
          <a:solidFill>
            <a:srgbClr val="142B48">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Psicoestimulante de mayor uso.</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Niños con TDAH: Respuesta favorable en un 70%.</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Presentación tabletas 10 mg.</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Administración oral.</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Absorción rápida.</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Acción entre 3 y 4 horas.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2-4 tomas diarias (usualmente 3).</a:t>
          </a:r>
          <a:endParaRPr lang="es-CO" sz="1800" kern="1200" dirty="0">
            <a:solidFill>
              <a:srgbClr val="142B48"/>
            </a:solidFill>
            <a:latin typeface="Montserrat" pitchFamily="2" charset="77"/>
          </a:endParaRPr>
        </a:p>
      </dsp:txBody>
      <dsp:txXfrm>
        <a:off x="2618" y="3209447"/>
        <a:ext cx="5356532" cy="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61295-36F8-4886-A536-FA158DEE3B2F}">
      <dsp:nvSpPr>
        <dsp:cNvPr id="0" name=""/>
        <dsp:cNvSpPr/>
      </dsp:nvSpPr>
      <dsp:spPr>
        <a:xfrm>
          <a:off x="2386" y="-151647"/>
          <a:ext cx="4882390" cy="483537"/>
        </a:xfrm>
        <a:prstGeom prst="rect">
          <a:avLst/>
        </a:prstGeom>
        <a:solidFill>
          <a:srgbClr val="142B48"/>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_tradnl" sz="1800" b="1" kern="1200" dirty="0" err="1">
              <a:latin typeface="Montserrat" pitchFamily="2" charset="77"/>
            </a:rPr>
            <a:t>Concerta</a:t>
          </a:r>
          <a:r>
            <a:rPr lang="es-ES_tradnl" sz="1800" b="1" kern="1200" dirty="0">
              <a:latin typeface="Montserrat" pitchFamily="2" charset="77"/>
            </a:rPr>
            <a:t> </a:t>
          </a:r>
          <a:r>
            <a:rPr lang="es-ES_tradnl" sz="1800" b="1" kern="1200" dirty="0">
              <a:latin typeface="Montserrat" pitchFamily="2" charset="77"/>
              <a:sym typeface="Wingdings" pitchFamily="2" charset="2"/>
            </a:rPr>
            <a:t></a:t>
          </a:r>
          <a:r>
            <a:rPr lang="es-ES_tradnl" sz="1800" b="1" kern="1200" dirty="0">
              <a:latin typeface="Montserrat" pitchFamily="2" charset="77"/>
            </a:rPr>
            <a:t> MFD OROS</a:t>
          </a:r>
          <a:endParaRPr lang="es-CO" sz="1800" b="1" kern="1200" dirty="0">
            <a:latin typeface="Montserrat" pitchFamily="2" charset="77"/>
          </a:endParaRPr>
        </a:p>
      </dsp:txBody>
      <dsp:txXfrm>
        <a:off x="2386" y="-151647"/>
        <a:ext cx="4882390" cy="483537"/>
      </dsp:txXfrm>
    </dsp:sp>
    <dsp:sp modelId="{325EFB17-2223-46F8-9CB4-A98AB0BBA709}">
      <dsp:nvSpPr>
        <dsp:cNvPr id="0" name=""/>
        <dsp:cNvSpPr/>
      </dsp:nvSpPr>
      <dsp:spPr>
        <a:xfrm>
          <a:off x="2386" y="331889"/>
          <a:ext cx="4882390" cy="2690099"/>
        </a:xfrm>
        <a:prstGeom prst="rect">
          <a:avLst/>
        </a:prstGeom>
        <a:noFill/>
        <a:ln w="25400" cap="flat" cmpd="sng" algn="ctr">
          <a:solidFill>
            <a:srgbClr val="142B48">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ct val="15000"/>
            </a:spcAft>
            <a:buClr>
              <a:srgbClr val="142B48"/>
            </a:buClr>
            <a:buChar char="•"/>
          </a:pPr>
          <a:r>
            <a:rPr lang="es-ES_tradnl" sz="1800" i="1" kern="1200" dirty="0" err="1">
              <a:solidFill>
                <a:srgbClr val="142B48"/>
              </a:solidFill>
              <a:latin typeface="Montserrat" pitchFamily="2" charset="77"/>
            </a:rPr>
            <a:t>Osmotic</a:t>
          </a:r>
          <a:r>
            <a:rPr lang="es-ES_tradnl" sz="1800" i="1" kern="1200" dirty="0">
              <a:solidFill>
                <a:srgbClr val="142B48"/>
              </a:solidFill>
              <a:latin typeface="Montserrat" pitchFamily="2" charset="77"/>
            </a:rPr>
            <a:t> </a:t>
          </a:r>
          <a:r>
            <a:rPr lang="es-ES_tradnl" sz="1800" i="1" kern="1200" dirty="0" err="1">
              <a:solidFill>
                <a:srgbClr val="142B48"/>
              </a:solidFill>
              <a:latin typeface="Montserrat" pitchFamily="2" charset="77"/>
            </a:rPr>
            <a:t>Release</a:t>
          </a:r>
          <a:r>
            <a:rPr lang="es-ES_tradnl" sz="1800" i="1" kern="1200" dirty="0">
              <a:solidFill>
                <a:srgbClr val="142B48"/>
              </a:solidFill>
              <a:latin typeface="Montserrat" pitchFamily="2" charset="77"/>
            </a:rPr>
            <a:t> Oral </a:t>
          </a:r>
          <a:r>
            <a:rPr lang="es-ES_tradnl" sz="1800" i="1" kern="1200" dirty="0" err="1">
              <a:solidFill>
                <a:srgbClr val="142B48"/>
              </a:solidFill>
              <a:latin typeface="Montserrat" pitchFamily="2" charset="77"/>
            </a:rPr>
            <a:t>System</a:t>
          </a:r>
          <a:r>
            <a:rPr lang="es-ES_tradnl" sz="1800" i="1" kern="1200" dirty="0">
              <a:solidFill>
                <a:srgbClr val="142B48"/>
              </a:solidFill>
              <a:latin typeface="Montserrat" pitchFamily="2" charset="77"/>
            </a:rPr>
            <a:t>.</a:t>
          </a:r>
          <a:endParaRPr lang="es-CO" sz="1800" kern="1200" dirty="0">
            <a:solidFill>
              <a:srgbClr val="142B48"/>
            </a:solidFill>
            <a:latin typeface="Montserrat" pitchFamily="2" charset="77"/>
          </a:endParaRPr>
        </a:p>
        <a:p>
          <a:pPr marL="171450" lvl="1" indent="-171450" algn="l" defTabSz="800100">
            <a:lnSpc>
              <a:spcPct val="100000"/>
            </a:lnSpc>
            <a:spcBef>
              <a:spcPct val="0"/>
            </a:spcBef>
            <a:spcAft>
              <a:spcPct val="15000"/>
            </a:spcAft>
            <a:buClr>
              <a:srgbClr val="142B48"/>
            </a:buClr>
            <a:buChar char="•"/>
          </a:pPr>
          <a:r>
            <a:rPr lang="es-ES_tradnl" sz="1800" kern="1200" dirty="0">
              <a:solidFill>
                <a:srgbClr val="142B48"/>
              </a:solidFill>
              <a:latin typeface="Montserrat" pitchFamily="2" charset="77"/>
            </a:rPr>
            <a:t>Duración de acción 10-12 horas.</a:t>
          </a:r>
          <a:endParaRPr lang="es-CO" sz="1800" kern="1200" dirty="0">
            <a:solidFill>
              <a:srgbClr val="142B48"/>
            </a:solidFill>
            <a:latin typeface="Montserrat" pitchFamily="2" charset="77"/>
          </a:endParaRPr>
        </a:p>
        <a:p>
          <a:pPr marL="171450" lvl="1" indent="-171450" algn="l" defTabSz="800100">
            <a:lnSpc>
              <a:spcPct val="100000"/>
            </a:lnSpc>
            <a:spcBef>
              <a:spcPct val="0"/>
            </a:spcBef>
            <a:spcAft>
              <a:spcPct val="15000"/>
            </a:spcAft>
            <a:buClr>
              <a:srgbClr val="142B48"/>
            </a:buClr>
            <a:buChar char="•"/>
          </a:pPr>
          <a:r>
            <a:rPr lang="es-ES_tradnl" sz="1800" kern="1200" dirty="0">
              <a:solidFill>
                <a:srgbClr val="142B48"/>
              </a:solidFill>
              <a:latin typeface="Montserrat" pitchFamily="2" charset="77"/>
            </a:rPr>
            <a:t>Requiere dosis única diaria a.m.</a:t>
          </a:r>
          <a:endParaRPr lang="es-CO" sz="1800" kern="1200" dirty="0">
            <a:solidFill>
              <a:srgbClr val="142B48"/>
            </a:solidFill>
            <a:latin typeface="Montserrat" pitchFamily="2" charset="77"/>
          </a:endParaRPr>
        </a:p>
        <a:p>
          <a:pPr marL="171450" lvl="1" indent="-171450" algn="l" defTabSz="800100">
            <a:lnSpc>
              <a:spcPct val="100000"/>
            </a:lnSpc>
            <a:spcBef>
              <a:spcPct val="0"/>
            </a:spcBef>
            <a:spcAft>
              <a:spcPct val="15000"/>
            </a:spcAft>
            <a:buClr>
              <a:srgbClr val="142B48"/>
            </a:buClr>
            <a:buChar char="•"/>
          </a:pPr>
          <a:r>
            <a:rPr lang="es-ES_tradnl" sz="1800" kern="1200" dirty="0">
              <a:solidFill>
                <a:srgbClr val="142B48"/>
              </a:solidFill>
              <a:latin typeface="Montserrat" pitchFamily="2" charset="77"/>
            </a:rPr>
            <a:t>Cápsulas 18 y 36 mg.</a:t>
          </a:r>
          <a:endParaRPr lang="es-CO" sz="1800" kern="1200" dirty="0">
            <a:solidFill>
              <a:srgbClr val="142B48"/>
            </a:solidFill>
            <a:latin typeface="Montserrat" pitchFamily="2" charset="77"/>
          </a:endParaRPr>
        </a:p>
        <a:p>
          <a:pPr marL="171450" lvl="1" indent="-171450" algn="l" defTabSz="800100">
            <a:lnSpc>
              <a:spcPct val="100000"/>
            </a:lnSpc>
            <a:spcBef>
              <a:spcPct val="0"/>
            </a:spcBef>
            <a:spcAft>
              <a:spcPct val="15000"/>
            </a:spcAft>
            <a:buClr>
              <a:srgbClr val="142B48"/>
            </a:buClr>
            <a:buChar char="•"/>
          </a:pPr>
          <a:r>
            <a:rPr lang="es-ES_tradnl" sz="1800" kern="1200" dirty="0">
              <a:solidFill>
                <a:srgbClr val="142B48"/>
              </a:solidFill>
              <a:latin typeface="Montserrat" pitchFamily="2" charset="77"/>
            </a:rPr>
            <a:t>Preferible en adolescentes: no recuerdan o no quieren tomar medicamento en colegio.</a:t>
          </a:r>
          <a:endParaRPr lang="es-CO" sz="1800" kern="1200" dirty="0">
            <a:solidFill>
              <a:srgbClr val="142B48"/>
            </a:solidFill>
            <a:latin typeface="Montserrat" pitchFamily="2" charset="77"/>
          </a:endParaRPr>
        </a:p>
      </dsp:txBody>
      <dsp:txXfrm>
        <a:off x="2386" y="331889"/>
        <a:ext cx="4882390" cy="269009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E69A8-A9C1-5D41-A87D-DED0D90B55E8}">
      <dsp:nvSpPr>
        <dsp:cNvPr id="0" name=""/>
        <dsp:cNvSpPr/>
      </dsp:nvSpPr>
      <dsp:spPr>
        <a:xfrm>
          <a:off x="0" y="0"/>
          <a:ext cx="5157787" cy="521358"/>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Efectos benéficos de MFD:</a:t>
          </a:r>
          <a:endParaRPr lang="es-CO" sz="2000" kern="1200" dirty="0">
            <a:latin typeface="Montserrat" pitchFamily="2" charset="77"/>
          </a:endParaRPr>
        </a:p>
      </dsp:txBody>
      <dsp:txXfrm>
        <a:off x="25451" y="25451"/>
        <a:ext cx="5106885" cy="470456"/>
      </dsp:txXfrm>
    </dsp:sp>
    <dsp:sp modelId="{7F8C2F84-6ECF-9C4F-8F2C-CB6794EFC6CD}">
      <dsp:nvSpPr>
        <dsp:cNvPr id="0" name=""/>
        <dsp:cNvSpPr/>
      </dsp:nvSpPr>
      <dsp:spPr>
        <a:xfrm>
          <a:off x="0" y="521584"/>
          <a:ext cx="5157787" cy="604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0320" rIns="113792" bIns="20320" numCol="1" spcCol="1270" anchor="t" anchorCtr="0">
          <a:noAutofit/>
        </a:bodyPr>
        <a:lstStyle/>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Aparición inmediata.</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Se esperan dos semanas.</a:t>
          </a:r>
          <a:endParaRPr lang="es-CO" sz="1600" kern="1200" dirty="0">
            <a:solidFill>
              <a:srgbClr val="142B48"/>
            </a:solidFill>
            <a:latin typeface="Montserrat" pitchFamily="2" charset="77"/>
          </a:endParaRPr>
        </a:p>
      </dsp:txBody>
      <dsp:txXfrm>
        <a:off x="0" y="521584"/>
        <a:ext cx="5157787" cy="604686"/>
      </dsp:txXfrm>
    </dsp:sp>
    <dsp:sp modelId="{67B3A4C1-7525-3341-9167-3DA85AF0D7BE}">
      <dsp:nvSpPr>
        <dsp:cNvPr id="0" name=""/>
        <dsp:cNvSpPr/>
      </dsp:nvSpPr>
      <dsp:spPr>
        <a:xfrm>
          <a:off x="0" y="1126271"/>
          <a:ext cx="5157787" cy="521358"/>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Tratamiento es prolongado.</a:t>
          </a:r>
          <a:endParaRPr lang="es-CO" sz="2000" kern="1200" dirty="0">
            <a:latin typeface="Montserrat" pitchFamily="2" charset="77"/>
          </a:endParaRPr>
        </a:p>
      </dsp:txBody>
      <dsp:txXfrm>
        <a:off x="25451" y="1151722"/>
        <a:ext cx="5106885" cy="470456"/>
      </dsp:txXfrm>
    </dsp:sp>
    <dsp:sp modelId="{4821A201-CB6C-9943-8D06-5E789A5A7962}">
      <dsp:nvSpPr>
        <dsp:cNvPr id="0" name=""/>
        <dsp:cNvSpPr/>
      </dsp:nvSpPr>
      <dsp:spPr>
        <a:xfrm>
          <a:off x="0" y="1661889"/>
          <a:ext cx="5157787" cy="521358"/>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solidFill>
                <a:schemeClr val="bg1"/>
              </a:solidFill>
              <a:latin typeface="Montserrat" pitchFamily="2" charset="77"/>
            </a:rPr>
            <a:t>Continuarse fines de semana.</a:t>
          </a:r>
          <a:endParaRPr lang="es-CO" sz="2000" kern="1200" dirty="0">
            <a:solidFill>
              <a:schemeClr val="bg1"/>
            </a:solidFill>
            <a:latin typeface="Montserrat" pitchFamily="2" charset="77"/>
          </a:endParaRPr>
        </a:p>
      </dsp:txBody>
      <dsp:txXfrm>
        <a:off x="25451" y="1687340"/>
        <a:ext cx="5106885" cy="470456"/>
      </dsp:txXfrm>
    </dsp:sp>
    <dsp:sp modelId="{45A8CD73-7617-B749-AA62-57AE9958FB1A}">
      <dsp:nvSpPr>
        <dsp:cNvPr id="0" name=""/>
        <dsp:cNvSpPr/>
      </dsp:nvSpPr>
      <dsp:spPr>
        <a:xfrm>
          <a:off x="0" y="2197506"/>
          <a:ext cx="5157787" cy="521358"/>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Casos excepcionales:</a:t>
          </a:r>
          <a:endParaRPr lang="es-CO" sz="2000" kern="1200" dirty="0">
            <a:latin typeface="Montserrat" pitchFamily="2" charset="77"/>
          </a:endParaRPr>
        </a:p>
      </dsp:txBody>
      <dsp:txXfrm>
        <a:off x="25451" y="2222957"/>
        <a:ext cx="5106885" cy="470456"/>
      </dsp:txXfrm>
    </dsp:sp>
    <dsp:sp modelId="{8CE2D264-8D03-6A4A-8B02-3C01DD358C79}">
      <dsp:nvSpPr>
        <dsp:cNvPr id="0" name=""/>
        <dsp:cNvSpPr/>
      </dsp:nvSpPr>
      <dsp:spPr>
        <a:xfrm>
          <a:off x="0" y="2718865"/>
          <a:ext cx="5157787" cy="292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0320" rIns="113792" bIns="20320" numCol="1" spcCol="1270" anchor="t" anchorCtr="0">
          <a:noAutofit/>
        </a:bodyPr>
        <a:lstStyle/>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Suspensión en vacaciones (recuperar peso).</a:t>
          </a:r>
          <a:endParaRPr lang="es-CO" sz="1600" kern="1200" dirty="0">
            <a:solidFill>
              <a:srgbClr val="142B48"/>
            </a:solidFill>
            <a:latin typeface="Montserrat" pitchFamily="2" charset="77"/>
          </a:endParaRPr>
        </a:p>
      </dsp:txBody>
      <dsp:txXfrm>
        <a:off x="0" y="2718865"/>
        <a:ext cx="5157787" cy="29209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5B6F9-ACD9-D246-95CD-3388EAE9F4B6}">
      <dsp:nvSpPr>
        <dsp:cNvPr id="0" name=""/>
        <dsp:cNvSpPr/>
      </dsp:nvSpPr>
      <dsp:spPr>
        <a:xfrm>
          <a:off x="0" y="17618"/>
          <a:ext cx="5157788" cy="70200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s-ES_tradnl" sz="3000" kern="1200" dirty="0"/>
            <a:t>Cápsulas 30 mg: </a:t>
          </a:r>
          <a:endParaRPr lang="es-CO" sz="3000" kern="1200" dirty="0"/>
        </a:p>
      </dsp:txBody>
      <dsp:txXfrm>
        <a:off x="34269" y="51887"/>
        <a:ext cx="5089250" cy="633462"/>
      </dsp:txXfrm>
    </dsp:sp>
    <dsp:sp modelId="{1D1855D5-8262-7E4F-B841-3C08FEC312A9}">
      <dsp:nvSpPr>
        <dsp:cNvPr id="0" name=""/>
        <dsp:cNvSpPr/>
      </dsp:nvSpPr>
      <dsp:spPr>
        <a:xfrm>
          <a:off x="0" y="719618"/>
          <a:ext cx="5157788"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38100" rIns="213360" bIns="38100" numCol="1" spcCol="1270" anchor="t" anchorCtr="0">
          <a:noAutofit/>
        </a:bodyPr>
        <a:lstStyle/>
        <a:p>
          <a:pPr marL="228600" lvl="1" indent="-228600" algn="l" defTabSz="1022350">
            <a:lnSpc>
              <a:spcPct val="90000"/>
            </a:lnSpc>
            <a:spcBef>
              <a:spcPct val="0"/>
            </a:spcBef>
            <a:spcAft>
              <a:spcPct val="20000"/>
            </a:spcAft>
            <a:buClr>
              <a:srgbClr val="142B48"/>
            </a:buClr>
            <a:buChar char="•"/>
          </a:pPr>
          <a:r>
            <a:rPr lang="es-ES_tradnl" sz="2300" kern="1200" dirty="0">
              <a:solidFill>
                <a:srgbClr val="142B48"/>
              </a:solidFill>
            </a:rPr>
            <a:t>Iniciar 30 mg.</a:t>
          </a:r>
          <a:endParaRPr lang="es-CO" sz="2300" kern="1200" dirty="0">
            <a:solidFill>
              <a:srgbClr val="142B48"/>
            </a:solidFill>
          </a:endParaRPr>
        </a:p>
        <a:p>
          <a:pPr marL="228600" lvl="1" indent="-228600" algn="l" defTabSz="1022350">
            <a:lnSpc>
              <a:spcPct val="90000"/>
            </a:lnSpc>
            <a:spcBef>
              <a:spcPct val="0"/>
            </a:spcBef>
            <a:spcAft>
              <a:spcPct val="20000"/>
            </a:spcAft>
            <a:buClr>
              <a:srgbClr val="142B48"/>
            </a:buClr>
            <a:buChar char="•"/>
          </a:pPr>
          <a:r>
            <a:rPr lang="es-ES_tradnl" sz="2300" kern="1200" dirty="0">
              <a:solidFill>
                <a:srgbClr val="142B48"/>
              </a:solidFill>
            </a:rPr>
            <a:t>Dosis máxima: 70-105 mg.</a:t>
          </a:r>
          <a:endParaRPr lang="es-CO" sz="2300" kern="1200" dirty="0">
            <a:solidFill>
              <a:srgbClr val="142B48"/>
            </a:solidFill>
          </a:endParaRPr>
        </a:p>
      </dsp:txBody>
      <dsp:txXfrm>
        <a:off x="0" y="719618"/>
        <a:ext cx="5157788" cy="760725"/>
      </dsp:txXfrm>
    </dsp:sp>
    <dsp:sp modelId="{359BCA37-9DA7-5C43-BED1-7994B591E4E5}">
      <dsp:nvSpPr>
        <dsp:cNvPr id="0" name=""/>
        <dsp:cNvSpPr/>
      </dsp:nvSpPr>
      <dsp:spPr>
        <a:xfrm>
          <a:off x="0" y="1480344"/>
          <a:ext cx="5157788" cy="702000"/>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s-ES_tradnl" sz="3000" kern="1200" dirty="0">
              <a:solidFill>
                <a:schemeClr val="bg1"/>
              </a:solidFill>
            </a:rPr>
            <a:t>Duración de acción:</a:t>
          </a:r>
          <a:endParaRPr lang="es-CO" sz="3000" kern="1200" dirty="0">
            <a:solidFill>
              <a:schemeClr val="bg1"/>
            </a:solidFill>
          </a:endParaRPr>
        </a:p>
      </dsp:txBody>
      <dsp:txXfrm>
        <a:off x="34269" y="1514613"/>
        <a:ext cx="5089250" cy="633462"/>
      </dsp:txXfrm>
    </dsp:sp>
    <dsp:sp modelId="{03370B43-08D0-B449-89CC-7ED450381325}">
      <dsp:nvSpPr>
        <dsp:cNvPr id="0" name=""/>
        <dsp:cNvSpPr/>
      </dsp:nvSpPr>
      <dsp:spPr>
        <a:xfrm>
          <a:off x="0" y="2182344"/>
          <a:ext cx="5157788"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38100" rIns="213360" bIns="38100" numCol="1" spcCol="1270" anchor="t" anchorCtr="0">
          <a:noAutofit/>
        </a:bodyPr>
        <a:lstStyle/>
        <a:p>
          <a:pPr marL="228600" lvl="1" indent="-228600" algn="l" defTabSz="1022350">
            <a:lnSpc>
              <a:spcPct val="90000"/>
            </a:lnSpc>
            <a:spcBef>
              <a:spcPct val="0"/>
            </a:spcBef>
            <a:spcAft>
              <a:spcPct val="20000"/>
            </a:spcAft>
            <a:buClr>
              <a:srgbClr val="142B48"/>
            </a:buClr>
            <a:buChar char="•"/>
          </a:pPr>
          <a:r>
            <a:rPr lang="es-ES_tradnl" sz="2300" kern="1200" dirty="0">
              <a:solidFill>
                <a:srgbClr val="142B48"/>
              </a:solidFill>
            </a:rPr>
            <a:t>Niños: 13 horas.</a:t>
          </a:r>
          <a:endParaRPr lang="es-CO" sz="2300" kern="1200" dirty="0">
            <a:solidFill>
              <a:srgbClr val="142B48"/>
            </a:solidFill>
          </a:endParaRPr>
        </a:p>
        <a:p>
          <a:pPr marL="228600" lvl="1" indent="-228600" algn="l" defTabSz="1022350">
            <a:lnSpc>
              <a:spcPct val="90000"/>
            </a:lnSpc>
            <a:spcBef>
              <a:spcPct val="0"/>
            </a:spcBef>
            <a:spcAft>
              <a:spcPct val="20000"/>
            </a:spcAft>
            <a:buClr>
              <a:srgbClr val="142B48"/>
            </a:buClr>
            <a:buChar char="•"/>
          </a:pPr>
          <a:r>
            <a:rPr lang="es-ES_tradnl" sz="2300" kern="1200" dirty="0">
              <a:solidFill>
                <a:srgbClr val="142B48"/>
              </a:solidFill>
            </a:rPr>
            <a:t>Adultos: 14-15 horas.</a:t>
          </a:r>
          <a:endParaRPr lang="es-CO" sz="2300" kern="1200" dirty="0">
            <a:solidFill>
              <a:srgbClr val="142B48"/>
            </a:solidFill>
          </a:endParaRPr>
        </a:p>
      </dsp:txBody>
      <dsp:txXfrm>
        <a:off x="0" y="2182344"/>
        <a:ext cx="5157788" cy="76072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93D9E-108F-7C43-B7DD-C7F81099D3F2}">
      <dsp:nvSpPr>
        <dsp:cNvPr id="0" name=""/>
        <dsp:cNvSpPr/>
      </dsp:nvSpPr>
      <dsp:spPr>
        <a:xfrm>
          <a:off x="0" y="0"/>
          <a:ext cx="4288449" cy="54288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b="1" kern="1200" dirty="0">
              <a:latin typeface="Montserrat" pitchFamily="2" charset="77"/>
            </a:rPr>
            <a:t>Los cuatro más comunes:</a:t>
          </a:r>
          <a:endParaRPr lang="es-CO" sz="1800" b="1" kern="1200" dirty="0">
            <a:latin typeface="Montserrat" pitchFamily="2" charset="77"/>
          </a:endParaRPr>
        </a:p>
      </dsp:txBody>
      <dsp:txXfrm>
        <a:off x="26501" y="26501"/>
        <a:ext cx="4235447" cy="489878"/>
      </dsp:txXfrm>
    </dsp:sp>
    <dsp:sp modelId="{D4F909EC-77EC-734A-B7B1-3EE440CFDDAB}">
      <dsp:nvSpPr>
        <dsp:cNvPr id="0" name=""/>
        <dsp:cNvSpPr/>
      </dsp:nvSpPr>
      <dsp:spPr>
        <a:xfrm>
          <a:off x="0" y="575388"/>
          <a:ext cx="4288449" cy="1380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158" tIns="22860" rIns="128016" bIns="22860" numCol="1" spcCol="1270" anchor="t" anchorCtr="0">
          <a:noAutofit/>
        </a:bodyPr>
        <a:lstStyle/>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Cefalea.</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20000"/>
            </a:spcAft>
            <a:buClr>
              <a:srgbClr val="142B48"/>
            </a:buClr>
            <a:buChar char="•"/>
          </a:pPr>
          <a:r>
            <a:rPr lang="es-ES_tradnl" sz="1800" kern="1200" dirty="0" err="1">
              <a:solidFill>
                <a:srgbClr val="142B48"/>
              </a:solidFill>
              <a:latin typeface="Montserrat" pitchFamily="2" charset="77"/>
            </a:rPr>
            <a:t>Epigastralgia</a:t>
          </a:r>
          <a:r>
            <a:rPr lang="es-ES_tradnl" sz="1800" kern="1200" dirty="0">
              <a:solidFill>
                <a:srgbClr val="142B48"/>
              </a:solidFill>
              <a:latin typeface="Montserrat" pitchFamily="2" charset="77"/>
            </a:rPr>
            <a:t>.</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Insomnio de conciliación.</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20000"/>
            </a:spcAft>
            <a:buClr>
              <a:srgbClr val="142B48"/>
            </a:buClr>
            <a:buChar char="•"/>
          </a:pPr>
          <a:r>
            <a:rPr lang="es-ES_tradnl" sz="1800" kern="1200" dirty="0">
              <a:solidFill>
                <a:srgbClr val="142B48"/>
              </a:solidFill>
              <a:latin typeface="Montserrat" pitchFamily="2" charset="77"/>
            </a:rPr>
            <a:t>Pérdida de apetito.</a:t>
          </a:r>
          <a:endParaRPr lang="es-CO" sz="1800" kern="1200" dirty="0">
            <a:solidFill>
              <a:srgbClr val="142B48"/>
            </a:solidFill>
            <a:latin typeface="Montserrat" pitchFamily="2" charset="77"/>
          </a:endParaRPr>
        </a:p>
      </dsp:txBody>
      <dsp:txXfrm>
        <a:off x="0" y="575388"/>
        <a:ext cx="4288449" cy="1380689"/>
      </dsp:txXfrm>
    </dsp:sp>
    <dsp:sp modelId="{799D528B-E1F8-6648-8BD9-C9E8047FDFE8}">
      <dsp:nvSpPr>
        <dsp:cNvPr id="0" name=""/>
        <dsp:cNvSpPr/>
      </dsp:nvSpPr>
      <dsp:spPr>
        <a:xfrm>
          <a:off x="0" y="1956078"/>
          <a:ext cx="4288449" cy="542880"/>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b="1" kern="1200" dirty="0">
              <a:latin typeface="Montserrat" pitchFamily="2" charset="77"/>
            </a:rPr>
            <a:t>Dosis dependiente.</a:t>
          </a:r>
          <a:endParaRPr lang="es-CO" sz="1800" b="1" kern="1200" dirty="0">
            <a:latin typeface="Montserrat" pitchFamily="2" charset="77"/>
          </a:endParaRPr>
        </a:p>
      </dsp:txBody>
      <dsp:txXfrm>
        <a:off x="26501" y="1982579"/>
        <a:ext cx="4235447" cy="489878"/>
      </dsp:txXfrm>
    </dsp:sp>
    <dsp:sp modelId="{0E710E73-85F7-BF43-ADF9-88AFA472545B}">
      <dsp:nvSpPr>
        <dsp:cNvPr id="0" name=""/>
        <dsp:cNvSpPr/>
      </dsp:nvSpPr>
      <dsp:spPr>
        <a:xfrm>
          <a:off x="0" y="2582478"/>
          <a:ext cx="4288449" cy="54288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b="1" kern="1200" dirty="0">
              <a:latin typeface="Montserrat" pitchFamily="2" charset="77"/>
            </a:rPr>
            <a:t>Suelen desarrollar tolerancia.</a:t>
          </a:r>
          <a:endParaRPr lang="es-CO" sz="1800" b="1" kern="1200" dirty="0">
            <a:latin typeface="Montserrat" pitchFamily="2" charset="77"/>
          </a:endParaRPr>
        </a:p>
      </dsp:txBody>
      <dsp:txXfrm>
        <a:off x="26501" y="2608979"/>
        <a:ext cx="4235447" cy="48987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C1604-607D-7F42-A9EE-C0898C3CD75F}">
      <dsp:nvSpPr>
        <dsp:cNvPr id="0" name=""/>
        <dsp:cNvSpPr/>
      </dsp:nvSpPr>
      <dsp:spPr>
        <a:xfrm>
          <a:off x="0" y="226746"/>
          <a:ext cx="5029201" cy="2308379"/>
        </a:xfrm>
        <a:prstGeom prst="rect">
          <a:avLst/>
        </a:prstGeom>
        <a:solidFill>
          <a:srgbClr val="06AEAA">
            <a:alpha val="39000"/>
          </a:srgb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dsp:style>
      <dsp:txBody>
        <a:bodyPr spcFirstLastPara="0" vert="horz" wrap="square" lIns="390322" tIns="160459" rIns="390322" bIns="128016" numCol="1" spcCol="1270" anchor="t" anchorCtr="0">
          <a:noAutofit/>
        </a:bodyPr>
        <a:lstStyle/>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Pesadillas.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Tics.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Mareo.</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Irritabilidad.</a:t>
          </a:r>
          <a:endParaRPr lang="es-CO" sz="1800" kern="1200" dirty="0">
            <a:solidFill>
              <a:srgbClr val="142B48"/>
            </a:solidFill>
            <a:latin typeface="Montserrat" pitchFamily="2" charset="77"/>
          </a:endParaRPr>
        </a:p>
        <a:p>
          <a:pPr marL="171450" lvl="1" indent="-171450" algn="just"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Cambios de ánimo: Tristeza/ ansiedad/ llanto</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Reacción de rebote (acción corta).</a:t>
          </a:r>
          <a:endParaRPr lang="es-CO" sz="1800" kern="1200" dirty="0">
            <a:solidFill>
              <a:srgbClr val="142B48"/>
            </a:solidFill>
            <a:latin typeface="Montserrat" pitchFamily="2" charset="77"/>
          </a:endParaRPr>
        </a:p>
      </dsp:txBody>
      <dsp:txXfrm>
        <a:off x="0" y="226746"/>
        <a:ext cx="5029201" cy="2308379"/>
      </dsp:txXfrm>
    </dsp:sp>
    <dsp:sp modelId="{F81D74CB-A128-BA41-A372-4D2A4FFF85FD}">
      <dsp:nvSpPr>
        <dsp:cNvPr id="0" name=""/>
        <dsp:cNvSpPr/>
      </dsp:nvSpPr>
      <dsp:spPr>
        <a:xfrm>
          <a:off x="251214" y="1368"/>
          <a:ext cx="3517002" cy="294713"/>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064" tIns="0" rIns="133064" bIns="0" numCol="1" spcCol="1270" anchor="ctr" anchorCtr="0">
          <a:noAutofit/>
        </a:bodyPr>
        <a:lstStyle/>
        <a:p>
          <a:pPr marL="0" lvl="0" indent="0" algn="l" defTabSz="800100">
            <a:lnSpc>
              <a:spcPct val="90000"/>
            </a:lnSpc>
            <a:spcBef>
              <a:spcPct val="0"/>
            </a:spcBef>
            <a:spcAft>
              <a:spcPct val="35000"/>
            </a:spcAft>
            <a:buNone/>
          </a:pPr>
          <a:r>
            <a:rPr lang="es-ES_tradnl" sz="1800" b="1" kern="1200" dirty="0">
              <a:solidFill>
                <a:srgbClr val="142B48"/>
              </a:solidFill>
              <a:latin typeface="Montserrat" pitchFamily="2" charset="77"/>
            </a:rPr>
            <a:t>Menos comunes:</a:t>
          </a:r>
          <a:endParaRPr lang="es-CO" sz="1800" b="1" kern="1200" dirty="0">
            <a:solidFill>
              <a:srgbClr val="142B48"/>
            </a:solidFill>
            <a:latin typeface="Montserrat" pitchFamily="2" charset="77"/>
          </a:endParaRPr>
        </a:p>
      </dsp:txBody>
      <dsp:txXfrm>
        <a:off x="265601" y="15755"/>
        <a:ext cx="3488228" cy="26593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77178-4C07-144C-87F7-1094A1FE8E08}">
      <dsp:nvSpPr>
        <dsp:cNvPr id="0" name=""/>
        <dsp:cNvSpPr/>
      </dsp:nvSpPr>
      <dsp:spPr>
        <a:xfrm>
          <a:off x="0" y="726997"/>
          <a:ext cx="4887877" cy="2359498"/>
        </a:xfrm>
        <a:prstGeom prst="rect">
          <a:avLst/>
        </a:prstGeom>
        <a:solidFill>
          <a:schemeClr val="lt1">
            <a:alpha val="90000"/>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dsp:style>
      <dsp:txBody>
        <a:bodyPr spcFirstLastPara="0" vert="horz" wrap="square" lIns="379354" tIns="458216" rIns="379354" bIns="156464" numCol="1" spcCol="1270" anchor="t" anchorCtr="0">
          <a:noAutofit/>
        </a:bodyPr>
        <a:lstStyle/>
        <a:p>
          <a:pPr marL="228600" lvl="1" indent="-228600" algn="l" defTabSz="977900">
            <a:lnSpc>
              <a:spcPct val="100000"/>
            </a:lnSpc>
            <a:spcBef>
              <a:spcPct val="0"/>
            </a:spcBef>
            <a:spcAft>
              <a:spcPct val="15000"/>
            </a:spcAft>
            <a:buClr>
              <a:srgbClr val="142B48"/>
            </a:buClr>
            <a:buChar char="•"/>
          </a:pPr>
          <a:r>
            <a:rPr lang="es-ES_tradnl" sz="2200" kern="1200" dirty="0" err="1">
              <a:solidFill>
                <a:srgbClr val="142B48"/>
              </a:solidFill>
              <a:latin typeface="Montserrat" pitchFamily="2" charset="77"/>
            </a:rPr>
            <a:t>Epigastralgia</a:t>
          </a:r>
          <a:r>
            <a:rPr lang="es-ES_tradnl" sz="2200" kern="1200" dirty="0">
              <a:solidFill>
                <a:srgbClr val="142B48"/>
              </a:solidFill>
              <a:latin typeface="Montserrat" pitchFamily="2" charset="77"/>
            </a:rPr>
            <a:t>.</a:t>
          </a:r>
          <a:endParaRPr lang="es-CO" sz="2200" kern="1200" dirty="0">
            <a:solidFill>
              <a:srgbClr val="142B48"/>
            </a:solidFill>
            <a:latin typeface="Montserrat" pitchFamily="2" charset="77"/>
          </a:endParaRPr>
        </a:p>
        <a:p>
          <a:pPr marL="228600" lvl="1" indent="-228600" algn="l" defTabSz="977900">
            <a:lnSpc>
              <a:spcPct val="100000"/>
            </a:lnSpc>
            <a:spcBef>
              <a:spcPct val="0"/>
            </a:spcBef>
            <a:spcAft>
              <a:spcPct val="15000"/>
            </a:spcAft>
            <a:buClr>
              <a:srgbClr val="142B48"/>
            </a:buClr>
            <a:buChar char="•"/>
          </a:pPr>
          <a:r>
            <a:rPr lang="es-ES_tradnl" sz="2200" kern="1200" dirty="0">
              <a:solidFill>
                <a:srgbClr val="142B48"/>
              </a:solidFill>
              <a:latin typeface="Montserrat" pitchFamily="2" charset="77"/>
            </a:rPr>
            <a:t>Cefalea.</a:t>
          </a:r>
          <a:endParaRPr lang="es-CO" sz="2200" kern="1200" dirty="0">
            <a:solidFill>
              <a:srgbClr val="142B48"/>
            </a:solidFill>
            <a:latin typeface="Montserrat" pitchFamily="2" charset="77"/>
          </a:endParaRPr>
        </a:p>
        <a:p>
          <a:pPr marL="228600" lvl="1" indent="-228600" algn="l" defTabSz="977900">
            <a:lnSpc>
              <a:spcPct val="100000"/>
            </a:lnSpc>
            <a:spcBef>
              <a:spcPct val="0"/>
            </a:spcBef>
            <a:spcAft>
              <a:spcPct val="15000"/>
            </a:spcAft>
            <a:buClr>
              <a:srgbClr val="142B48"/>
            </a:buClr>
            <a:buChar char="•"/>
          </a:pPr>
          <a:r>
            <a:rPr lang="es-ES_tradnl" sz="2200" kern="1200" dirty="0">
              <a:solidFill>
                <a:srgbClr val="142B48"/>
              </a:solidFill>
              <a:latin typeface="Montserrat" pitchFamily="2" charset="77"/>
            </a:rPr>
            <a:t>Náuseas.</a:t>
          </a:r>
          <a:endParaRPr lang="es-CO" sz="2200" kern="1200" dirty="0">
            <a:solidFill>
              <a:srgbClr val="142B48"/>
            </a:solidFill>
            <a:latin typeface="Montserrat" pitchFamily="2" charset="77"/>
          </a:endParaRPr>
        </a:p>
        <a:p>
          <a:pPr marL="228600" lvl="1" indent="-228600" algn="l" defTabSz="977900">
            <a:lnSpc>
              <a:spcPct val="100000"/>
            </a:lnSpc>
            <a:spcBef>
              <a:spcPct val="0"/>
            </a:spcBef>
            <a:spcAft>
              <a:spcPct val="15000"/>
            </a:spcAft>
            <a:buClr>
              <a:srgbClr val="142B48"/>
            </a:buClr>
            <a:buChar char="•"/>
          </a:pPr>
          <a:r>
            <a:rPr lang="es-ES_tradnl" sz="2200" kern="1200" dirty="0">
              <a:solidFill>
                <a:srgbClr val="142B48"/>
              </a:solidFill>
              <a:latin typeface="Montserrat" pitchFamily="2" charset="77"/>
            </a:rPr>
            <a:t>Somnolencia.</a:t>
          </a:r>
          <a:endParaRPr lang="es-CO" sz="2200" kern="1200" dirty="0">
            <a:solidFill>
              <a:srgbClr val="142B48"/>
            </a:solidFill>
            <a:latin typeface="Montserrat" pitchFamily="2" charset="77"/>
          </a:endParaRPr>
        </a:p>
      </dsp:txBody>
      <dsp:txXfrm>
        <a:off x="0" y="726997"/>
        <a:ext cx="4887877" cy="2359498"/>
      </dsp:txXfrm>
    </dsp:sp>
    <dsp:sp modelId="{EB2C786B-BA75-6446-B4D9-077183794172}">
      <dsp:nvSpPr>
        <dsp:cNvPr id="0" name=""/>
        <dsp:cNvSpPr/>
      </dsp:nvSpPr>
      <dsp:spPr>
        <a:xfrm>
          <a:off x="115979" y="385486"/>
          <a:ext cx="3326977" cy="533508"/>
        </a:xfrm>
        <a:prstGeom prst="roundRect">
          <a:avLst/>
        </a:prstGeom>
        <a:solidFill>
          <a:srgbClr val="06AEAA"/>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325" tIns="0" rIns="129325" bIns="0" numCol="1" spcCol="1270" anchor="ctr" anchorCtr="0">
          <a:noAutofit/>
        </a:bodyPr>
        <a:lstStyle/>
        <a:p>
          <a:pPr marL="0" lvl="0" indent="0" algn="l" defTabSz="977900">
            <a:lnSpc>
              <a:spcPct val="90000"/>
            </a:lnSpc>
            <a:spcBef>
              <a:spcPct val="0"/>
            </a:spcBef>
            <a:spcAft>
              <a:spcPct val="35000"/>
            </a:spcAft>
            <a:buNone/>
          </a:pPr>
          <a:r>
            <a:rPr lang="es-ES_tradnl" sz="2200" kern="1200" dirty="0">
              <a:latin typeface="Montserrat" pitchFamily="2" charset="77"/>
            </a:rPr>
            <a:t>Más comunes:</a:t>
          </a:r>
          <a:endParaRPr lang="es-CO" sz="2200" kern="1200" dirty="0">
            <a:latin typeface="Montserrat" pitchFamily="2" charset="77"/>
          </a:endParaRPr>
        </a:p>
      </dsp:txBody>
      <dsp:txXfrm>
        <a:off x="142023" y="411530"/>
        <a:ext cx="3274889" cy="48142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D27FE-C52B-A24C-923B-87612B8AF38C}">
      <dsp:nvSpPr>
        <dsp:cNvPr id="0" name=""/>
        <dsp:cNvSpPr/>
      </dsp:nvSpPr>
      <dsp:spPr>
        <a:xfrm>
          <a:off x="0" y="299281"/>
          <a:ext cx="4913023" cy="1915200"/>
        </a:xfrm>
        <a:prstGeom prst="rect">
          <a:avLst/>
        </a:prstGeom>
        <a:noFill/>
        <a:ln w="25400" cap="flat" cmpd="sng" algn="ctr">
          <a:solidFill>
            <a:srgbClr val="142B48"/>
          </a:solidFill>
          <a:prstDash val="solid"/>
        </a:ln>
        <a:effectLst/>
      </dsp:spPr>
      <dsp:style>
        <a:lnRef idx="2">
          <a:scrgbClr r="0" g="0" b="0"/>
        </a:lnRef>
        <a:fillRef idx="1">
          <a:scrgbClr r="0" g="0" b="0"/>
        </a:fillRef>
        <a:effectRef idx="0">
          <a:scrgbClr r="0" g="0" b="0"/>
        </a:effectRef>
        <a:fontRef idx="minor"/>
      </dsp:style>
      <dsp:txBody>
        <a:bodyPr spcFirstLastPara="0" vert="horz" wrap="square" lIns="381305" tIns="333248" rIns="381305" bIns="113792" numCol="1" spcCol="1270" anchor="t" anchorCtr="0">
          <a:noAutofit/>
        </a:bodyPr>
        <a:lstStyle/>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 apetito.</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 de peso leve.</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Insomnio.</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Rinitis.</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15000"/>
            </a:spcAft>
            <a:buChar char="•"/>
          </a:pPr>
          <a:r>
            <a:rPr lang="es-ES_tradnl" sz="1600" kern="1200" dirty="0">
              <a:solidFill>
                <a:srgbClr val="142B48"/>
              </a:solidFill>
              <a:latin typeface="Montserrat" pitchFamily="2" charset="77"/>
            </a:rPr>
            <a:t>Alteraciones hepáticas.</a:t>
          </a:r>
          <a:endParaRPr lang="es-CO" sz="1600" kern="1200" dirty="0">
            <a:solidFill>
              <a:srgbClr val="142B48"/>
            </a:solidFill>
            <a:latin typeface="Montserrat" pitchFamily="2" charset="77"/>
          </a:endParaRPr>
        </a:p>
      </dsp:txBody>
      <dsp:txXfrm>
        <a:off x="0" y="299281"/>
        <a:ext cx="4913023" cy="1915200"/>
      </dsp:txXfrm>
    </dsp:sp>
    <dsp:sp modelId="{4AEF1640-DCCF-EC4A-BC39-E6E2EBB34E93}">
      <dsp:nvSpPr>
        <dsp:cNvPr id="0" name=""/>
        <dsp:cNvSpPr/>
      </dsp:nvSpPr>
      <dsp:spPr>
        <a:xfrm>
          <a:off x="245651" y="48342"/>
          <a:ext cx="3439116" cy="472320"/>
        </a:xfrm>
        <a:prstGeom prst="roundRect">
          <a:avLst/>
        </a:prstGeom>
        <a:solidFill>
          <a:srgbClr val="142B48"/>
        </a:solidFill>
        <a:ln w="25400" cap="flat" cmpd="sng" algn="ctr">
          <a:solidFill>
            <a:srgbClr val="142B4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990" tIns="0" rIns="129990" bIns="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pitchFamily="2" charset="77"/>
            </a:rPr>
            <a:t>Menos comunes:</a:t>
          </a:r>
          <a:endParaRPr lang="es-CO" sz="1600" kern="1200" dirty="0">
            <a:latin typeface="Montserrat" pitchFamily="2" charset="77"/>
          </a:endParaRPr>
        </a:p>
      </dsp:txBody>
      <dsp:txXfrm>
        <a:off x="268708" y="71399"/>
        <a:ext cx="3393002"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16681-D73F-BE48-9E66-53E6ED74A323}">
      <dsp:nvSpPr>
        <dsp:cNvPr id="0" name=""/>
        <dsp:cNvSpPr/>
      </dsp:nvSpPr>
      <dsp:spPr>
        <a:xfrm>
          <a:off x="0" y="2881"/>
          <a:ext cx="5157788" cy="552824"/>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_tradnl" sz="2100" kern="1200" dirty="0">
              <a:latin typeface="Montserrat" pitchFamily="2" charset="77"/>
            </a:rPr>
            <a:t>Concordancia gemelos:</a:t>
          </a:r>
          <a:endParaRPr lang="es-CO" sz="2100" kern="1200" dirty="0">
            <a:latin typeface="Montserrat" pitchFamily="2" charset="77"/>
          </a:endParaRPr>
        </a:p>
      </dsp:txBody>
      <dsp:txXfrm>
        <a:off x="26987" y="29868"/>
        <a:ext cx="5103814" cy="498850"/>
      </dsp:txXfrm>
    </dsp:sp>
    <dsp:sp modelId="{31FD2EA5-90C4-8942-A12B-40BD9BC5BFE8}">
      <dsp:nvSpPr>
        <dsp:cNvPr id="0" name=""/>
        <dsp:cNvSpPr/>
      </dsp:nvSpPr>
      <dsp:spPr>
        <a:xfrm>
          <a:off x="0" y="555706"/>
          <a:ext cx="5157788" cy="619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_tradnl" sz="1600" kern="1200" dirty="0" err="1">
              <a:latin typeface="Montserrat" pitchFamily="2" charset="77"/>
            </a:rPr>
            <a:t>Monocigotos</a:t>
          </a:r>
          <a:r>
            <a:rPr lang="es-ES_tradnl" sz="1600" kern="1200" dirty="0">
              <a:latin typeface="Montserrat" pitchFamily="2" charset="77"/>
            </a:rPr>
            <a:t> </a:t>
          </a:r>
          <a:r>
            <a:rPr lang="es-ES_tradnl" sz="1600" kern="1200" dirty="0">
              <a:latin typeface="Montserrat" pitchFamily="2" charset="77"/>
              <a:sym typeface="Wingdings" pitchFamily="2" charset="2"/>
            </a:rPr>
            <a:t></a:t>
          </a:r>
          <a:r>
            <a:rPr lang="es-ES_tradnl" sz="1600" kern="1200" dirty="0">
              <a:latin typeface="Montserrat" pitchFamily="2" charset="77"/>
            </a:rPr>
            <a:t> 81%.</a:t>
          </a:r>
          <a:endParaRPr lang="es-CO" sz="1600" kern="1200" dirty="0">
            <a:latin typeface="Montserrat" pitchFamily="2" charset="77"/>
          </a:endParaRPr>
        </a:p>
        <a:p>
          <a:pPr marL="171450" lvl="1" indent="-171450" algn="l" defTabSz="711200">
            <a:lnSpc>
              <a:spcPct val="90000"/>
            </a:lnSpc>
            <a:spcBef>
              <a:spcPct val="0"/>
            </a:spcBef>
            <a:spcAft>
              <a:spcPct val="20000"/>
            </a:spcAft>
            <a:buChar char="•"/>
          </a:pPr>
          <a:r>
            <a:rPr lang="es-ES_tradnl" sz="1600" kern="1200" dirty="0" err="1">
              <a:latin typeface="Montserrat" pitchFamily="2" charset="77"/>
            </a:rPr>
            <a:t>Dicigotos</a:t>
          </a:r>
          <a:r>
            <a:rPr lang="es-ES_tradnl" sz="1600" kern="1200" dirty="0">
              <a:latin typeface="Montserrat" pitchFamily="2" charset="77"/>
            </a:rPr>
            <a:t> </a:t>
          </a:r>
          <a:r>
            <a:rPr lang="es-ES_tradnl" sz="1600" kern="1200" dirty="0">
              <a:latin typeface="Montserrat" pitchFamily="2" charset="77"/>
              <a:sym typeface="Wingdings" pitchFamily="2" charset="2"/>
            </a:rPr>
            <a:t></a:t>
          </a:r>
          <a:r>
            <a:rPr lang="es-ES_tradnl" sz="1600" kern="1200" dirty="0">
              <a:latin typeface="Montserrat" pitchFamily="2" charset="77"/>
            </a:rPr>
            <a:t> 29%.</a:t>
          </a:r>
          <a:endParaRPr lang="es-CO" sz="1600" kern="1200" dirty="0">
            <a:latin typeface="Montserrat" pitchFamily="2" charset="77"/>
          </a:endParaRPr>
        </a:p>
      </dsp:txBody>
      <dsp:txXfrm>
        <a:off x="0" y="555706"/>
        <a:ext cx="5157788" cy="619447"/>
      </dsp:txXfrm>
    </dsp:sp>
    <dsp:sp modelId="{4B1EBC71-DC1E-F24F-8690-5FCDBAAE01BB}">
      <dsp:nvSpPr>
        <dsp:cNvPr id="0" name=""/>
        <dsp:cNvSpPr/>
      </dsp:nvSpPr>
      <dsp:spPr>
        <a:xfrm>
          <a:off x="0" y="1175153"/>
          <a:ext cx="5157788" cy="552824"/>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_tradnl" sz="2100" kern="1200" dirty="0">
              <a:latin typeface="Montserrat" pitchFamily="2" charset="77"/>
            </a:rPr>
            <a:t>Si hermano afectado: </a:t>
          </a:r>
          <a:endParaRPr lang="es-CO" sz="2100" kern="1200" dirty="0">
            <a:latin typeface="Montserrat" pitchFamily="2" charset="77"/>
          </a:endParaRPr>
        </a:p>
      </dsp:txBody>
      <dsp:txXfrm>
        <a:off x="26987" y="1202140"/>
        <a:ext cx="5103814" cy="498850"/>
      </dsp:txXfrm>
    </dsp:sp>
    <dsp:sp modelId="{9F492A56-C67D-3345-B32E-C04CFB8E628D}">
      <dsp:nvSpPr>
        <dsp:cNvPr id="0" name=""/>
        <dsp:cNvSpPr/>
      </dsp:nvSpPr>
      <dsp:spPr>
        <a:xfrm>
          <a:off x="0" y="1727978"/>
          <a:ext cx="515778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_tradnl" sz="1600" kern="1200" dirty="0">
              <a:latin typeface="Montserrat" pitchFamily="2" charset="77"/>
            </a:rPr>
            <a:t>Riesgo 5-7 veces mayor.</a:t>
          </a:r>
          <a:endParaRPr lang="es-CO" sz="1600" kern="1200" dirty="0">
            <a:latin typeface="Montserrat" pitchFamily="2" charset="77"/>
          </a:endParaRPr>
        </a:p>
      </dsp:txBody>
      <dsp:txXfrm>
        <a:off x="0" y="1727978"/>
        <a:ext cx="5157788" cy="347760"/>
      </dsp:txXfrm>
    </dsp:sp>
    <dsp:sp modelId="{56B0AEC9-F4DE-5E47-832F-7C354ED87C9B}">
      <dsp:nvSpPr>
        <dsp:cNvPr id="0" name=""/>
        <dsp:cNvSpPr/>
      </dsp:nvSpPr>
      <dsp:spPr>
        <a:xfrm>
          <a:off x="0" y="2075738"/>
          <a:ext cx="5157788" cy="552824"/>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_tradnl" sz="2100" kern="1200" dirty="0">
              <a:latin typeface="Montserrat" pitchFamily="2" charset="77"/>
            </a:rPr>
            <a:t>Pacientes con TDAH:</a:t>
          </a:r>
          <a:endParaRPr lang="es-CO" sz="2100" kern="1200" dirty="0">
            <a:latin typeface="Montserrat" pitchFamily="2" charset="77"/>
          </a:endParaRPr>
        </a:p>
      </dsp:txBody>
      <dsp:txXfrm>
        <a:off x="26987" y="2102725"/>
        <a:ext cx="5103814" cy="498850"/>
      </dsp:txXfrm>
    </dsp:sp>
    <dsp:sp modelId="{30B03DD8-505D-5E47-979F-4754C56B77BA}">
      <dsp:nvSpPr>
        <dsp:cNvPr id="0" name=""/>
        <dsp:cNvSpPr/>
      </dsp:nvSpPr>
      <dsp:spPr>
        <a:xfrm>
          <a:off x="0" y="2628563"/>
          <a:ext cx="515778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76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_tradnl" sz="1600" kern="1200" dirty="0">
              <a:latin typeface="Montserrat" pitchFamily="2" charset="77"/>
            </a:rPr>
            <a:t>50% con un padre con antecedente.</a:t>
          </a:r>
          <a:endParaRPr lang="es-CO" sz="1600" kern="1200" dirty="0">
            <a:latin typeface="Montserrat" pitchFamily="2" charset="77"/>
          </a:endParaRPr>
        </a:p>
      </dsp:txBody>
      <dsp:txXfrm>
        <a:off x="0" y="2628563"/>
        <a:ext cx="5157788" cy="34776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6326C-E45A-AE48-B7E2-74F31FE8D2EB}">
      <dsp:nvSpPr>
        <dsp:cNvPr id="0" name=""/>
        <dsp:cNvSpPr/>
      </dsp:nvSpPr>
      <dsp:spPr>
        <a:xfrm>
          <a:off x="0" y="42859"/>
          <a:ext cx="4911725" cy="631799"/>
        </a:xfrm>
        <a:prstGeom prst="round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_tradnl" sz="2400" kern="1200" dirty="0">
              <a:solidFill>
                <a:srgbClr val="06AEAA"/>
              </a:solidFill>
              <a:latin typeface="Montserrat" pitchFamily="2" charset="77"/>
            </a:rPr>
            <a:t>Clonidina (tabletas 150 </a:t>
          </a:r>
          <a:r>
            <a:rPr lang="es-ES_tradnl" sz="2400" kern="1200" dirty="0" err="1">
              <a:solidFill>
                <a:srgbClr val="06AEAA"/>
              </a:solidFill>
              <a:latin typeface="Montserrat" pitchFamily="2" charset="77"/>
            </a:rPr>
            <a:t>mcg</a:t>
          </a:r>
          <a:r>
            <a:rPr lang="es-ES_tradnl" sz="2400" kern="1200" dirty="0">
              <a:solidFill>
                <a:srgbClr val="06AEAA"/>
              </a:solidFill>
              <a:latin typeface="Montserrat" pitchFamily="2" charset="77"/>
            </a:rPr>
            <a:t>):</a:t>
          </a:r>
          <a:endParaRPr lang="es-CO" sz="2400" kern="1200" dirty="0">
            <a:solidFill>
              <a:srgbClr val="06AEAA"/>
            </a:solidFill>
            <a:latin typeface="Montserrat" pitchFamily="2" charset="77"/>
          </a:endParaRPr>
        </a:p>
      </dsp:txBody>
      <dsp:txXfrm>
        <a:off x="30842" y="73701"/>
        <a:ext cx="4850041" cy="570115"/>
      </dsp:txXfrm>
    </dsp:sp>
    <dsp:sp modelId="{56301C39-76D2-1946-9A2E-C995CD9550EF}">
      <dsp:nvSpPr>
        <dsp:cNvPr id="0" name=""/>
        <dsp:cNvSpPr/>
      </dsp:nvSpPr>
      <dsp:spPr>
        <a:xfrm>
          <a:off x="0" y="674659"/>
          <a:ext cx="4911725" cy="253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947" tIns="30480" rIns="170688" bIns="30480" numCol="1" spcCol="1270" anchor="t" anchorCtr="0">
          <a:noAutofit/>
        </a:bodyPr>
        <a:lstStyle/>
        <a:p>
          <a:pPr marL="171450" lvl="1" indent="-171450" algn="l" defTabSz="844550">
            <a:lnSpc>
              <a:spcPct val="90000"/>
            </a:lnSpc>
            <a:spcBef>
              <a:spcPct val="0"/>
            </a:spcBef>
            <a:spcAft>
              <a:spcPct val="20000"/>
            </a:spcAft>
            <a:buClr>
              <a:srgbClr val="142B48"/>
            </a:buClr>
            <a:buChar char="•"/>
          </a:pPr>
          <a:r>
            <a:rPr lang="es-ES_tradnl" sz="1900" kern="1200" dirty="0">
              <a:solidFill>
                <a:srgbClr val="142B48"/>
              </a:solidFill>
              <a:latin typeface="Montserrat" pitchFamily="2" charset="77"/>
            </a:rPr>
            <a:t>Hiperactividad/ impulsividad/ agresividad. </a:t>
          </a:r>
          <a:r>
            <a:rPr lang="es-ES_tradnl" sz="1900" kern="1200" dirty="0">
              <a:solidFill>
                <a:srgbClr val="142B48"/>
              </a:solidFill>
              <a:latin typeface="Montserrat" pitchFamily="2" charset="77"/>
              <a:sym typeface="Wingdings" pitchFamily="2" charset="2"/>
            </a:rPr>
            <a:t></a:t>
          </a:r>
          <a:endParaRPr lang="es-CO" sz="1900" kern="1200" dirty="0">
            <a:solidFill>
              <a:srgbClr val="142B48"/>
            </a:solidFill>
            <a:latin typeface="Montserrat" pitchFamily="2" charset="77"/>
          </a:endParaRPr>
        </a:p>
        <a:p>
          <a:pPr marL="171450" lvl="1" indent="-171450" algn="l" defTabSz="844550">
            <a:lnSpc>
              <a:spcPct val="90000"/>
            </a:lnSpc>
            <a:spcBef>
              <a:spcPct val="0"/>
            </a:spcBef>
            <a:spcAft>
              <a:spcPct val="20000"/>
            </a:spcAft>
            <a:buClr>
              <a:srgbClr val="142B48"/>
            </a:buClr>
            <a:buChar char="•"/>
          </a:pPr>
          <a:r>
            <a:rPr lang="es-ES_tradnl" sz="1900" kern="1200" dirty="0">
              <a:solidFill>
                <a:srgbClr val="142B48"/>
              </a:solidFill>
              <a:latin typeface="Montserrat" pitchFamily="2" charset="77"/>
            </a:rPr>
            <a:t>Buena opción si hay tics.</a:t>
          </a:r>
          <a:endParaRPr lang="es-CO" sz="1900" kern="1200" dirty="0">
            <a:solidFill>
              <a:srgbClr val="142B48"/>
            </a:solidFill>
            <a:latin typeface="Montserrat" pitchFamily="2" charset="77"/>
          </a:endParaRPr>
        </a:p>
        <a:p>
          <a:pPr marL="171450" lvl="1" indent="-171450" algn="l" defTabSz="844550">
            <a:lnSpc>
              <a:spcPct val="90000"/>
            </a:lnSpc>
            <a:spcBef>
              <a:spcPct val="0"/>
            </a:spcBef>
            <a:spcAft>
              <a:spcPct val="20000"/>
            </a:spcAft>
            <a:buClr>
              <a:srgbClr val="142B48"/>
            </a:buClr>
            <a:buChar char="•"/>
          </a:pPr>
          <a:r>
            <a:rPr lang="es-ES_tradnl" sz="1900" kern="1200" dirty="0">
              <a:solidFill>
                <a:srgbClr val="142B48"/>
              </a:solidFill>
              <a:latin typeface="Montserrat" pitchFamily="2" charset="77"/>
            </a:rPr>
            <a:t>No es efectiva en inatención.</a:t>
          </a:r>
          <a:endParaRPr lang="es-CO" sz="1900" kern="1200" dirty="0">
            <a:solidFill>
              <a:srgbClr val="142B48"/>
            </a:solidFill>
            <a:latin typeface="Montserrat" pitchFamily="2" charset="77"/>
          </a:endParaRPr>
        </a:p>
        <a:p>
          <a:pPr marL="171450" lvl="1" indent="-171450" algn="l" defTabSz="844550">
            <a:lnSpc>
              <a:spcPct val="90000"/>
            </a:lnSpc>
            <a:spcBef>
              <a:spcPct val="0"/>
            </a:spcBef>
            <a:spcAft>
              <a:spcPct val="20000"/>
            </a:spcAft>
            <a:buClr>
              <a:srgbClr val="142B48"/>
            </a:buClr>
            <a:buChar char="•"/>
          </a:pPr>
          <a:r>
            <a:rPr lang="es-ES_tradnl" sz="1900" kern="1200" dirty="0">
              <a:solidFill>
                <a:srgbClr val="142B48"/>
              </a:solidFill>
              <a:latin typeface="Montserrat" pitchFamily="2" charset="77"/>
            </a:rPr>
            <a:t>3-5 </a:t>
          </a:r>
          <a:r>
            <a:rPr lang="es-ES_tradnl" sz="1900" kern="1200" dirty="0" err="1">
              <a:solidFill>
                <a:srgbClr val="142B48"/>
              </a:solidFill>
              <a:latin typeface="Montserrat" pitchFamily="2" charset="77"/>
            </a:rPr>
            <a:t>mcg</a:t>
          </a:r>
          <a:r>
            <a:rPr lang="es-ES_tradnl" sz="1900" kern="1200" dirty="0">
              <a:solidFill>
                <a:srgbClr val="142B48"/>
              </a:solidFill>
              <a:latin typeface="Montserrat" pitchFamily="2" charset="77"/>
            </a:rPr>
            <a:t>/kg/día.</a:t>
          </a:r>
          <a:endParaRPr lang="es-CO" sz="1900" kern="1200" dirty="0">
            <a:solidFill>
              <a:srgbClr val="142B48"/>
            </a:solidFill>
            <a:latin typeface="Montserrat" pitchFamily="2" charset="77"/>
          </a:endParaRPr>
        </a:p>
        <a:p>
          <a:pPr marL="171450" lvl="1" indent="-171450" algn="l" defTabSz="844550">
            <a:lnSpc>
              <a:spcPct val="90000"/>
            </a:lnSpc>
            <a:spcBef>
              <a:spcPct val="0"/>
            </a:spcBef>
            <a:spcAft>
              <a:spcPct val="20000"/>
            </a:spcAft>
            <a:buClr>
              <a:srgbClr val="142B48"/>
            </a:buClr>
            <a:buChar char="•"/>
          </a:pPr>
          <a:r>
            <a:rPr lang="es-ES_tradnl" sz="1900" kern="1200" dirty="0">
              <a:solidFill>
                <a:srgbClr val="142B48"/>
              </a:solidFill>
              <a:latin typeface="Montserrat" pitchFamily="2" charset="77"/>
            </a:rPr>
            <a:t>Se reparte en 3 a 4 tomas.</a:t>
          </a:r>
          <a:endParaRPr lang="es-CO" sz="1900" kern="1200" dirty="0">
            <a:solidFill>
              <a:srgbClr val="142B48"/>
            </a:solidFill>
            <a:latin typeface="Montserrat" pitchFamily="2" charset="77"/>
          </a:endParaRPr>
        </a:p>
        <a:p>
          <a:pPr marL="171450" lvl="1" indent="-171450" algn="l" defTabSz="844550">
            <a:lnSpc>
              <a:spcPct val="90000"/>
            </a:lnSpc>
            <a:spcBef>
              <a:spcPct val="0"/>
            </a:spcBef>
            <a:spcAft>
              <a:spcPct val="20000"/>
            </a:spcAft>
            <a:buClr>
              <a:srgbClr val="142B48"/>
            </a:buClr>
            <a:buChar char="•"/>
          </a:pPr>
          <a:r>
            <a:rPr lang="es-ES_tradnl" sz="1900" kern="1200" dirty="0">
              <a:solidFill>
                <a:srgbClr val="142B48"/>
              </a:solidFill>
              <a:latin typeface="Montserrat" pitchFamily="2" charset="77"/>
            </a:rPr>
            <a:t>Beneficios aparecen al mes.</a:t>
          </a:r>
          <a:endParaRPr lang="es-CO" sz="1900" kern="1200" dirty="0">
            <a:solidFill>
              <a:srgbClr val="142B48"/>
            </a:solidFill>
            <a:latin typeface="Montserrat" pitchFamily="2" charset="77"/>
          </a:endParaRPr>
        </a:p>
      </dsp:txBody>
      <dsp:txXfrm>
        <a:off x="0" y="674659"/>
        <a:ext cx="4911725" cy="253368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ABA7B-D28B-454E-81A8-F67BDCC303E5}">
      <dsp:nvSpPr>
        <dsp:cNvPr id="0" name=""/>
        <dsp:cNvSpPr/>
      </dsp:nvSpPr>
      <dsp:spPr>
        <a:xfrm>
          <a:off x="0" y="200108"/>
          <a:ext cx="5157787" cy="52650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err="1">
              <a:latin typeface="Montserrat" pitchFamily="2" charset="77"/>
            </a:rPr>
            <a:t>Bupropion</a:t>
          </a:r>
          <a:r>
            <a:rPr lang="es-ES_tradnl" sz="2000" kern="1200" dirty="0">
              <a:latin typeface="Montserrat" pitchFamily="2" charset="77"/>
            </a:rPr>
            <a:t>.</a:t>
          </a:r>
          <a:endParaRPr lang="es-CO" sz="2000" kern="1200" dirty="0">
            <a:latin typeface="Montserrat" pitchFamily="2" charset="77"/>
          </a:endParaRPr>
        </a:p>
      </dsp:txBody>
      <dsp:txXfrm>
        <a:off x="25702" y="225810"/>
        <a:ext cx="5106383" cy="475096"/>
      </dsp:txXfrm>
    </dsp:sp>
    <dsp:sp modelId="{75672E2D-7B7B-544E-A277-120D93DC4027}">
      <dsp:nvSpPr>
        <dsp:cNvPr id="0" name=""/>
        <dsp:cNvSpPr/>
      </dsp:nvSpPr>
      <dsp:spPr>
        <a:xfrm>
          <a:off x="0" y="784208"/>
          <a:ext cx="5157787" cy="526500"/>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Antidepresivos tricíclicos (</a:t>
          </a:r>
          <a:r>
            <a:rPr lang="es-ES_tradnl" sz="2000" kern="1200" dirty="0" err="1">
              <a:latin typeface="Montserrat" pitchFamily="2" charset="77"/>
            </a:rPr>
            <a:t>imipramina</a:t>
          </a:r>
          <a:r>
            <a:rPr lang="es-ES_tradnl" sz="2000" kern="1200" dirty="0">
              <a:latin typeface="Montserrat" pitchFamily="2" charset="77"/>
            </a:rPr>
            <a:t>).</a:t>
          </a:r>
          <a:endParaRPr lang="es-CO" sz="2000" kern="1200" dirty="0">
            <a:latin typeface="Montserrat" pitchFamily="2" charset="77"/>
          </a:endParaRPr>
        </a:p>
      </dsp:txBody>
      <dsp:txXfrm>
        <a:off x="25702" y="809910"/>
        <a:ext cx="5106383" cy="475096"/>
      </dsp:txXfrm>
    </dsp:sp>
    <dsp:sp modelId="{A3DD3FB7-45EC-6B4B-9FB9-3EC961CC9830}">
      <dsp:nvSpPr>
        <dsp:cNvPr id="0" name=""/>
        <dsp:cNvSpPr/>
      </dsp:nvSpPr>
      <dsp:spPr>
        <a:xfrm>
          <a:off x="0" y="1368308"/>
          <a:ext cx="5157787" cy="52650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err="1">
              <a:latin typeface="Montserrat" pitchFamily="2" charset="77"/>
            </a:rPr>
            <a:t>Modafinilo</a:t>
          </a:r>
          <a:r>
            <a:rPr lang="es-ES_tradnl" sz="2000" kern="1200" dirty="0">
              <a:latin typeface="Montserrat" pitchFamily="2" charset="77"/>
            </a:rPr>
            <a:t>.</a:t>
          </a:r>
          <a:endParaRPr lang="es-CO" sz="2000" kern="1200" dirty="0">
            <a:latin typeface="Montserrat" pitchFamily="2" charset="77"/>
          </a:endParaRPr>
        </a:p>
      </dsp:txBody>
      <dsp:txXfrm>
        <a:off x="25702" y="1394010"/>
        <a:ext cx="5106383" cy="475096"/>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20C47-6DCD-F14E-8F59-95F2F99B6773}">
      <dsp:nvSpPr>
        <dsp:cNvPr id="0" name=""/>
        <dsp:cNvSpPr/>
      </dsp:nvSpPr>
      <dsp:spPr>
        <a:xfrm>
          <a:off x="0" y="69611"/>
          <a:ext cx="6740236" cy="87201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No existen guías universales para descontinuación.</a:t>
          </a:r>
          <a:endParaRPr lang="es-CO" sz="2000" kern="1200" dirty="0">
            <a:latin typeface="Montserrat" pitchFamily="2" charset="77"/>
          </a:endParaRPr>
        </a:p>
      </dsp:txBody>
      <dsp:txXfrm>
        <a:off x="42568" y="112179"/>
        <a:ext cx="6655100" cy="786879"/>
      </dsp:txXfrm>
    </dsp:sp>
    <dsp:sp modelId="{39A5B339-24DC-E24F-B2EC-61379CC4DFA5}">
      <dsp:nvSpPr>
        <dsp:cNvPr id="0" name=""/>
        <dsp:cNvSpPr/>
      </dsp:nvSpPr>
      <dsp:spPr>
        <a:xfrm>
          <a:off x="0" y="999227"/>
          <a:ext cx="6740236" cy="872015"/>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Considerar disminución y terminación:</a:t>
          </a:r>
          <a:endParaRPr lang="es-CO" sz="2000" kern="1200" dirty="0">
            <a:latin typeface="Montserrat" pitchFamily="2" charset="77"/>
          </a:endParaRPr>
        </a:p>
      </dsp:txBody>
      <dsp:txXfrm>
        <a:off x="42568" y="1041795"/>
        <a:ext cx="6655100" cy="786879"/>
      </dsp:txXfrm>
    </dsp:sp>
    <dsp:sp modelId="{8084D918-2823-674C-AFD7-22DD9CD443F3}">
      <dsp:nvSpPr>
        <dsp:cNvPr id="0" name=""/>
        <dsp:cNvSpPr/>
      </dsp:nvSpPr>
      <dsp:spPr>
        <a:xfrm>
          <a:off x="0" y="1871242"/>
          <a:ext cx="6740236"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002" tIns="25400" rIns="142240" bIns="25400" numCol="1" spcCol="1270" anchor="t" anchorCtr="0">
          <a:noAutofit/>
        </a:bodyPr>
        <a:lstStyle/>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Si TDAH ya no causa interferencia funcional.</a:t>
          </a:r>
          <a:endParaRPr lang="es-CO" sz="1600" kern="1200" dirty="0">
            <a:solidFill>
              <a:srgbClr val="142B48"/>
            </a:solidFill>
            <a:latin typeface="Montserrat" pitchFamily="2" charset="77"/>
          </a:endParaRPr>
        </a:p>
      </dsp:txBody>
      <dsp:txXfrm>
        <a:off x="0" y="1871242"/>
        <a:ext cx="6740236" cy="331200"/>
      </dsp:txXfrm>
    </dsp:sp>
    <dsp:sp modelId="{7ECB0C9B-FEED-734D-A829-24FC70AC9C13}">
      <dsp:nvSpPr>
        <dsp:cNvPr id="0" name=""/>
        <dsp:cNvSpPr/>
      </dsp:nvSpPr>
      <dsp:spPr>
        <a:xfrm>
          <a:off x="0" y="2202442"/>
          <a:ext cx="6740236" cy="87201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Anualmente se considera esta posibilidad con paciente y familia:</a:t>
          </a:r>
          <a:endParaRPr lang="es-CO" sz="2000" kern="1200" dirty="0">
            <a:latin typeface="Montserrat" pitchFamily="2" charset="77"/>
          </a:endParaRPr>
        </a:p>
      </dsp:txBody>
      <dsp:txXfrm>
        <a:off x="42568" y="2245010"/>
        <a:ext cx="6655100" cy="786879"/>
      </dsp:txXfrm>
    </dsp:sp>
    <dsp:sp modelId="{5D14D380-6552-6148-8DC2-BB3E8DBF264D}">
      <dsp:nvSpPr>
        <dsp:cNvPr id="0" name=""/>
        <dsp:cNvSpPr/>
      </dsp:nvSpPr>
      <dsp:spPr>
        <a:xfrm>
          <a:off x="0" y="3074458"/>
          <a:ext cx="6740236"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002" tIns="25400" rIns="142240" bIns="25400" numCol="1" spcCol="1270" anchor="t" anchorCtr="0">
          <a:noAutofit/>
        </a:bodyPr>
        <a:lstStyle/>
        <a:p>
          <a:pPr marL="171450" lvl="1" indent="-171450" algn="just" defTabSz="711200">
            <a:lnSpc>
              <a:spcPct val="90000"/>
            </a:lnSpc>
            <a:spcBef>
              <a:spcPct val="0"/>
            </a:spcBef>
            <a:spcAft>
              <a:spcPct val="20000"/>
            </a:spcAft>
            <a:buClr>
              <a:srgbClr val="142B48"/>
            </a:buClr>
            <a:buFont typeface="Arial" panose="020B0604020202020204" pitchFamily="34" charset="0"/>
            <a:buChar char="•"/>
          </a:pPr>
          <a:r>
            <a:rPr lang="es-ES_tradnl" sz="1600" kern="1200" dirty="0">
              <a:solidFill>
                <a:srgbClr val="142B48"/>
              </a:solidFill>
              <a:latin typeface="Montserrat" pitchFamily="2" charset="77"/>
            </a:rPr>
            <a:t>Analizar también </a:t>
          </a:r>
          <a:r>
            <a:rPr lang="es-ES_tradnl" sz="1600" kern="1200" dirty="0">
              <a:solidFill>
                <a:srgbClr val="142B48"/>
              </a:solidFill>
              <a:latin typeface="Montserrat" pitchFamily="2" charset="77"/>
              <a:sym typeface="Wingdings" pitchFamily="2" charset="2"/>
            </a:rPr>
            <a:t></a:t>
          </a:r>
          <a:r>
            <a:rPr lang="es-ES_tradnl" sz="1600" kern="1200" dirty="0">
              <a:solidFill>
                <a:srgbClr val="142B48"/>
              </a:solidFill>
              <a:latin typeface="Montserrat" pitchFamily="2" charset="77"/>
            </a:rPr>
            <a:t> curso de la enfermedad, impacto, funcionamiento global, estabilidad familiar, rendimiento académico, etc.</a:t>
          </a:r>
          <a:endParaRPr lang="es-CO" sz="1600" kern="1200" dirty="0">
            <a:solidFill>
              <a:srgbClr val="142B48"/>
            </a:solidFill>
            <a:latin typeface="Montserrat" pitchFamily="2" charset="77"/>
          </a:endParaRPr>
        </a:p>
      </dsp:txBody>
      <dsp:txXfrm>
        <a:off x="0" y="3074458"/>
        <a:ext cx="6740236" cy="828000"/>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7F35C-A9A4-954D-B446-DBEB476CE5CC}">
      <dsp:nvSpPr>
        <dsp:cNvPr id="0" name=""/>
        <dsp:cNvSpPr/>
      </dsp:nvSpPr>
      <dsp:spPr>
        <a:xfrm>
          <a:off x="2530" y="-333125"/>
          <a:ext cx="5176539" cy="1168590"/>
        </a:xfrm>
        <a:prstGeom prst="rect">
          <a:avLst/>
        </a:prstGeom>
        <a:solidFill>
          <a:srgbClr val="142B48"/>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ES_tradnl" sz="2800" b="1" kern="1200" dirty="0">
              <a:latin typeface="Montserrat" pitchFamily="2" charset="77"/>
            </a:rPr>
            <a:t>Factores de mal pronóstico</a:t>
          </a:r>
          <a:endParaRPr lang="es-CO" sz="2800" b="1" kern="1200" dirty="0">
            <a:latin typeface="Montserrat" pitchFamily="2" charset="77"/>
          </a:endParaRPr>
        </a:p>
      </dsp:txBody>
      <dsp:txXfrm>
        <a:off x="2530" y="-333125"/>
        <a:ext cx="5176539" cy="1168590"/>
      </dsp:txXfrm>
    </dsp:sp>
    <dsp:sp modelId="{4BA72E62-202C-0F40-98F0-D2E09F1AC344}">
      <dsp:nvSpPr>
        <dsp:cNvPr id="0" name=""/>
        <dsp:cNvSpPr/>
      </dsp:nvSpPr>
      <dsp:spPr>
        <a:xfrm>
          <a:off x="2530" y="818835"/>
          <a:ext cx="5176539" cy="2635199"/>
        </a:xfrm>
        <a:prstGeom prst="rect">
          <a:avLst/>
        </a:prstGeom>
        <a:noFill/>
        <a:ln w="25400" cap="flat" cmpd="sng" algn="ctr">
          <a:solidFill>
            <a:srgbClr val="142B48">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100000"/>
            </a:lnSpc>
            <a:spcBef>
              <a:spcPct val="0"/>
            </a:spcBef>
            <a:spcAft>
              <a:spcPct val="15000"/>
            </a:spcAft>
            <a:buChar char="•"/>
          </a:pPr>
          <a:r>
            <a:rPr lang="es-ES_tradnl" sz="2000" kern="1200" dirty="0">
              <a:latin typeface="Montserrat" pitchFamily="2" charset="77"/>
            </a:rPr>
            <a:t>Bajo coeficiente intelectual.</a:t>
          </a:r>
          <a:endParaRPr lang="es-CO" sz="2000" kern="1200" dirty="0">
            <a:latin typeface="Montserrat" pitchFamily="2" charset="77"/>
          </a:endParaRPr>
        </a:p>
        <a:p>
          <a:pPr marL="228600" lvl="1" indent="-228600" algn="just" defTabSz="889000">
            <a:lnSpc>
              <a:spcPct val="100000"/>
            </a:lnSpc>
            <a:spcBef>
              <a:spcPct val="0"/>
            </a:spcBef>
            <a:spcAft>
              <a:spcPct val="15000"/>
            </a:spcAft>
            <a:buChar char="•"/>
          </a:pPr>
          <a:r>
            <a:rPr lang="es-ES_tradnl" sz="2000" kern="1200" dirty="0">
              <a:latin typeface="Montserrat" pitchFamily="2" charset="77"/>
            </a:rPr>
            <a:t>Comorbilidad con TUS.</a:t>
          </a:r>
          <a:endParaRPr lang="es-CO" sz="2000" kern="1200" dirty="0">
            <a:latin typeface="Montserrat" pitchFamily="2" charset="77"/>
          </a:endParaRPr>
        </a:p>
        <a:p>
          <a:pPr marL="228600" lvl="1" indent="-228600" algn="just" defTabSz="889000">
            <a:lnSpc>
              <a:spcPct val="100000"/>
            </a:lnSpc>
            <a:spcBef>
              <a:spcPct val="0"/>
            </a:spcBef>
            <a:spcAft>
              <a:spcPct val="15000"/>
            </a:spcAft>
            <a:buChar char="•"/>
          </a:pPr>
          <a:r>
            <a:rPr lang="es-ES_tradnl" sz="2000" kern="1200" dirty="0">
              <a:latin typeface="Montserrat" pitchFamily="2" charset="77"/>
            </a:rPr>
            <a:t>Trastorno de la conducta.</a:t>
          </a:r>
          <a:endParaRPr lang="es-CO" sz="2000" kern="1200" dirty="0">
            <a:latin typeface="Montserrat" pitchFamily="2" charset="77"/>
          </a:endParaRPr>
        </a:p>
        <a:p>
          <a:pPr marL="228600" lvl="1" indent="-228600" algn="just" defTabSz="889000">
            <a:lnSpc>
              <a:spcPct val="100000"/>
            </a:lnSpc>
            <a:spcBef>
              <a:spcPct val="0"/>
            </a:spcBef>
            <a:spcAft>
              <a:spcPct val="15000"/>
            </a:spcAft>
            <a:buChar char="•"/>
          </a:pPr>
          <a:r>
            <a:rPr lang="es-ES_tradnl" sz="2000" kern="1200" dirty="0">
              <a:latin typeface="Montserrat" pitchFamily="2" charset="77"/>
            </a:rPr>
            <a:t>Psicopatología en padres.</a:t>
          </a:r>
          <a:endParaRPr lang="es-CO" sz="2000" kern="1200" dirty="0">
            <a:latin typeface="Montserrat" pitchFamily="2" charset="77"/>
          </a:endParaRPr>
        </a:p>
        <a:p>
          <a:pPr marL="228600" lvl="1" indent="-228600" algn="just" defTabSz="889000">
            <a:lnSpc>
              <a:spcPct val="100000"/>
            </a:lnSpc>
            <a:spcBef>
              <a:spcPct val="0"/>
            </a:spcBef>
            <a:spcAft>
              <a:spcPct val="15000"/>
            </a:spcAft>
            <a:buChar char="•"/>
          </a:pPr>
          <a:r>
            <a:rPr lang="es-ES_tradnl" sz="2000" kern="1200" dirty="0">
              <a:latin typeface="Montserrat" pitchFamily="2" charset="77"/>
            </a:rPr>
            <a:t>Bajo nivel socioeconómico.</a:t>
          </a:r>
          <a:endParaRPr lang="es-CO" sz="2000" kern="1200" dirty="0">
            <a:latin typeface="Montserrat" pitchFamily="2" charset="77"/>
          </a:endParaRPr>
        </a:p>
        <a:p>
          <a:pPr marL="228600" lvl="1" indent="-228600" algn="just" defTabSz="889000">
            <a:lnSpc>
              <a:spcPct val="100000"/>
            </a:lnSpc>
            <a:spcBef>
              <a:spcPct val="0"/>
            </a:spcBef>
            <a:spcAft>
              <a:spcPct val="15000"/>
            </a:spcAft>
            <a:buChar char="•"/>
          </a:pPr>
          <a:r>
            <a:rPr lang="es-ES_tradnl" sz="2000" kern="1200" dirty="0">
              <a:latin typeface="Montserrat" pitchFamily="2" charset="77"/>
            </a:rPr>
            <a:t>Bajo nivel escolar.</a:t>
          </a:r>
          <a:endParaRPr lang="es-CO" sz="2000" kern="1200" dirty="0">
            <a:latin typeface="Montserrat" pitchFamily="2" charset="77"/>
          </a:endParaRPr>
        </a:p>
      </dsp:txBody>
      <dsp:txXfrm>
        <a:off x="2530" y="818835"/>
        <a:ext cx="5176539" cy="26351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7132F-7D82-2C49-B810-B48F70305DD2}">
      <dsp:nvSpPr>
        <dsp:cNvPr id="0" name=""/>
        <dsp:cNvSpPr/>
      </dsp:nvSpPr>
      <dsp:spPr>
        <a:xfrm>
          <a:off x="0" y="58509"/>
          <a:ext cx="5183187" cy="500175"/>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latin typeface="Montserrat" pitchFamily="2" charset="77"/>
            </a:rPr>
            <a:t>Asociación con algunos genes:</a:t>
          </a:r>
          <a:endParaRPr lang="es-CO" sz="1900" kern="1200" dirty="0">
            <a:latin typeface="Montserrat" pitchFamily="2" charset="77"/>
          </a:endParaRPr>
        </a:p>
      </dsp:txBody>
      <dsp:txXfrm>
        <a:off x="24417" y="82926"/>
        <a:ext cx="5134353" cy="451341"/>
      </dsp:txXfrm>
    </dsp:sp>
    <dsp:sp modelId="{49722663-2830-A44E-84C1-347C9CF524E4}">
      <dsp:nvSpPr>
        <dsp:cNvPr id="0" name=""/>
        <dsp:cNvSpPr/>
      </dsp:nvSpPr>
      <dsp:spPr>
        <a:xfrm>
          <a:off x="0" y="558684"/>
          <a:ext cx="5183187" cy="580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66"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s-ES_tradnl" sz="1500" kern="1200" dirty="0">
              <a:latin typeface="Montserrat" pitchFamily="2" charset="77"/>
            </a:rPr>
            <a:t>DRD4.</a:t>
          </a:r>
          <a:endParaRPr lang="es-CO" sz="1500" kern="1200" dirty="0">
            <a:latin typeface="Montserrat" pitchFamily="2" charset="77"/>
          </a:endParaRPr>
        </a:p>
        <a:p>
          <a:pPr marL="114300" lvl="1" indent="-114300" algn="l" defTabSz="666750">
            <a:lnSpc>
              <a:spcPct val="90000"/>
            </a:lnSpc>
            <a:spcBef>
              <a:spcPct val="0"/>
            </a:spcBef>
            <a:spcAft>
              <a:spcPct val="20000"/>
            </a:spcAft>
            <a:buChar char="•"/>
          </a:pPr>
          <a:r>
            <a:rPr lang="es-ES_tradnl" sz="1500" kern="1200" dirty="0">
              <a:latin typeface="Montserrat" pitchFamily="2" charset="77"/>
            </a:rPr>
            <a:t>DAT1.</a:t>
          </a:r>
          <a:endParaRPr lang="es-CO" sz="1500" kern="1200" dirty="0">
            <a:latin typeface="Montserrat" pitchFamily="2" charset="77"/>
          </a:endParaRPr>
        </a:p>
      </dsp:txBody>
      <dsp:txXfrm>
        <a:off x="0" y="558684"/>
        <a:ext cx="5183187" cy="580117"/>
      </dsp:txXfrm>
    </dsp:sp>
    <dsp:sp modelId="{B64FB52E-D883-3C49-9C73-61065966A459}">
      <dsp:nvSpPr>
        <dsp:cNvPr id="0" name=""/>
        <dsp:cNvSpPr/>
      </dsp:nvSpPr>
      <dsp:spPr>
        <a:xfrm>
          <a:off x="0" y="1138802"/>
          <a:ext cx="5183187" cy="500175"/>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_tradnl" sz="1900" kern="1200" dirty="0">
              <a:latin typeface="Montserrat" pitchFamily="2" charset="77"/>
            </a:rPr>
            <a:t>Otros:</a:t>
          </a:r>
          <a:endParaRPr lang="es-CO" sz="1900" kern="1200" dirty="0">
            <a:latin typeface="Montserrat" pitchFamily="2" charset="77"/>
          </a:endParaRPr>
        </a:p>
      </dsp:txBody>
      <dsp:txXfrm>
        <a:off x="24417" y="1163219"/>
        <a:ext cx="5134353" cy="451341"/>
      </dsp:txXfrm>
    </dsp:sp>
    <dsp:sp modelId="{BE9B6673-8A6F-5E41-B93D-2491C9DBB52A}">
      <dsp:nvSpPr>
        <dsp:cNvPr id="0" name=""/>
        <dsp:cNvSpPr/>
      </dsp:nvSpPr>
      <dsp:spPr>
        <a:xfrm>
          <a:off x="0" y="1638977"/>
          <a:ext cx="5183187" cy="1160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66"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s-ES_tradnl" sz="1500" kern="1200" dirty="0">
              <a:latin typeface="Montserrat" pitchFamily="2" charset="77"/>
            </a:rPr>
            <a:t>Relación con 5-HT.</a:t>
          </a:r>
          <a:endParaRPr lang="es-CO" sz="1500" kern="1200" dirty="0">
            <a:latin typeface="Montserrat" pitchFamily="2" charset="77"/>
          </a:endParaRPr>
        </a:p>
        <a:p>
          <a:pPr marL="114300" lvl="1" indent="-114300" algn="l" defTabSz="666750">
            <a:lnSpc>
              <a:spcPct val="90000"/>
            </a:lnSpc>
            <a:spcBef>
              <a:spcPct val="0"/>
            </a:spcBef>
            <a:spcAft>
              <a:spcPct val="20000"/>
            </a:spcAft>
            <a:buChar char="•"/>
          </a:pPr>
          <a:r>
            <a:rPr lang="es-ES_tradnl" sz="1500" kern="1200" dirty="0">
              <a:latin typeface="Montserrat" pitchFamily="2" charset="77"/>
            </a:rPr>
            <a:t>Receptores ⍺ 2A.</a:t>
          </a:r>
          <a:endParaRPr lang="es-CO" sz="1500" kern="1200" dirty="0">
            <a:latin typeface="Montserrat" pitchFamily="2" charset="77"/>
          </a:endParaRPr>
        </a:p>
        <a:p>
          <a:pPr marL="114300" lvl="1" indent="-114300" algn="l" defTabSz="666750">
            <a:lnSpc>
              <a:spcPct val="90000"/>
            </a:lnSpc>
            <a:spcBef>
              <a:spcPct val="0"/>
            </a:spcBef>
            <a:spcAft>
              <a:spcPct val="20000"/>
            </a:spcAft>
            <a:buChar char="•"/>
          </a:pPr>
          <a:r>
            <a:rPr lang="es-ES_tradnl" sz="1500" kern="1200" dirty="0">
              <a:latin typeface="Montserrat" pitchFamily="2" charset="77"/>
            </a:rPr>
            <a:t>Dopamina B </a:t>
          </a:r>
          <a:r>
            <a:rPr lang="es-ES_tradnl" sz="1500" kern="1200" dirty="0" err="1">
              <a:latin typeface="Montserrat" pitchFamily="2" charset="77"/>
            </a:rPr>
            <a:t>hidroxilasa</a:t>
          </a:r>
          <a:r>
            <a:rPr lang="es-ES_tradnl" sz="1500" kern="1200" dirty="0">
              <a:latin typeface="Montserrat" pitchFamily="2" charset="77"/>
            </a:rPr>
            <a:t>.</a:t>
          </a:r>
          <a:endParaRPr lang="es-CO" sz="1500" kern="1200" dirty="0">
            <a:latin typeface="Montserrat" pitchFamily="2" charset="77"/>
          </a:endParaRPr>
        </a:p>
        <a:p>
          <a:pPr marL="114300" lvl="1" indent="-114300" algn="l" defTabSz="666750">
            <a:lnSpc>
              <a:spcPct val="90000"/>
            </a:lnSpc>
            <a:spcBef>
              <a:spcPct val="0"/>
            </a:spcBef>
            <a:spcAft>
              <a:spcPct val="20000"/>
            </a:spcAft>
            <a:buChar char="•"/>
          </a:pPr>
          <a:r>
            <a:rPr lang="es-ES_tradnl" sz="1500" kern="1200" dirty="0">
              <a:latin typeface="Montserrat" pitchFamily="2" charset="77"/>
            </a:rPr>
            <a:t>Receptores nicotínicos.</a:t>
          </a:r>
          <a:endParaRPr lang="es-CO" sz="1500" kern="1200" dirty="0">
            <a:latin typeface="Montserrat" pitchFamily="2" charset="77"/>
          </a:endParaRPr>
        </a:p>
      </dsp:txBody>
      <dsp:txXfrm>
        <a:off x="0" y="1638977"/>
        <a:ext cx="5183187" cy="11602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FFE57-14F1-8149-9F59-AD37BBF8A9DD}">
      <dsp:nvSpPr>
        <dsp:cNvPr id="0" name=""/>
        <dsp:cNvSpPr/>
      </dsp:nvSpPr>
      <dsp:spPr>
        <a:xfrm>
          <a:off x="0" y="16274"/>
          <a:ext cx="5761902" cy="490523"/>
        </a:xfrm>
        <a:prstGeom prst="rect">
          <a:avLst/>
        </a:prstGeom>
        <a:solidFill>
          <a:srgbClr val="142B48"/>
        </a:solidFill>
        <a:ln w="25400" cap="flat" cmpd="sng" algn="ctr">
          <a:solidFill>
            <a:srgbClr val="142B4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ES_tradnl" sz="2000" b="1" kern="1200" dirty="0">
              <a:latin typeface="Montserrat" pitchFamily="2" charset="77"/>
            </a:rPr>
            <a:t>Factores relacionados con embarazo</a:t>
          </a:r>
          <a:endParaRPr lang="es-CO" sz="2000" b="1" kern="1200" dirty="0">
            <a:latin typeface="Montserrat" pitchFamily="2" charset="77"/>
          </a:endParaRPr>
        </a:p>
      </dsp:txBody>
      <dsp:txXfrm>
        <a:off x="0" y="16274"/>
        <a:ext cx="5761902" cy="490523"/>
      </dsp:txXfrm>
    </dsp:sp>
    <dsp:sp modelId="{0F2A8ED5-3574-4046-8A7E-3DBE72F8406C}">
      <dsp:nvSpPr>
        <dsp:cNvPr id="0" name=""/>
        <dsp:cNvSpPr/>
      </dsp:nvSpPr>
      <dsp:spPr>
        <a:xfrm>
          <a:off x="0" y="506798"/>
          <a:ext cx="5761902" cy="2429325"/>
        </a:xfrm>
        <a:prstGeom prst="rect">
          <a:avLst/>
        </a:prstGeom>
        <a:noFill/>
        <a:ln w="25400" cap="flat" cmpd="sng" algn="ctr">
          <a:solidFill>
            <a:srgbClr val="142B48">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lr>
              <a:srgbClr val="142B48"/>
            </a:buClr>
            <a:buChar char="•"/>
          </a:pPr>
          <a:r>
            <a:rPr lang="es-ES_tradnl" sz="2000" kern="1200" dirty="0" err="1">
              <a:solidFill>
                <a:srgbClr val="142B48"/>
              </a:solidFill>
              <a:latin typeface="Montserrat" pitchFamily="2" charset="77"/>
            </a:rPr>
            <a:t>Prematurez</a:t>
          </a:r>
          <a:r>
            <a:rPr lang="es-ES_tradnl" sz="2000" kern="1200" dirty="0">
              <a:solidFill>
                <a:srgbClr val="142B48"/>
              </a:solidFill>
              <a:latin typeface="Montserrat" pitchFamily="2" charset="77"/>
            </a:rPr>
            <a:t>.</a:t>
          </a:r>
          <a:endParaRPr lang="es-CO" sz="2000" kern="1200" dirty="0">
            <a:solidFill>
              <a:srgbClr val="142B48"/>
            </a:solidFill>
            <a:latin typeface="Montserrat" pitchFamily="2" charset="77"/>
          </a:endParaRPr>
        </a:p>
        <a:p>
          <a:pPr marL="228600" lvl="1" indent="-228600" algn="l" defTabSz="889000">
            <a:lnSpc>
              <a:spcPct val="90000"/>
            </a:lnSpc>
            <a:spcBef>
              <a:spcPct val="0"/>
            </a:spcBef>
            <a:spcAft>
              <a:spcPct val="15000"/>
            </a:spcAft>
            <a:buClr>
              <a:srgbClr val="142B48"/>
            </a:buClr>
            <a:buChar char="•"/>
          </a:pPr>
          <a:r>
            <a:rPr lang="es-ES_tradnl" sz="2000" kern="1200" dirty="0">
              <a:solidFill>
                <a:srgbClr val="142B48"/>
              </a:solidFill>
              <a:latin typeface="Montserrat" pitchFamily="2" charset="77"/>
            </a:rPr>
            <a:t>Hemorragia vaginal.</a:t>
          </a:r>
          <a:endParaRPr lang="es-CO" sz="2000" kern="1200" dirty="0">
            <a:solidFill>
              <a:srgbClr val="142B48"/>
            </a:solidFill>
            <a:latin typeface="Montserrat" pitchFamily="2" charset="77"/>
          </a:endParaRPr>
        </a:p>
        <a:p>
          <a:pPr marL="228600" lvl="1" indent="-228600" algn="l" defTabSz="889000">
            <a:lnSpc>
              <a:spcPct val="90000"/>
            </a:lnSpc>
            <a:spcBef>
              <a:spcPct val="0"/>
            </a:spcBef>
            <a:spcAft>
              <a:spcPct val="15000"/>
            </a:spcAft>
            <a:buClr>
              <a:srgbClr val="142B48"/>
            </a:buClr>
            <a:buChar char="•"/>
          </a:pPr>
          <a:r>
            <a:rPr lang="es-ES_tradnl" sz="2000" kern="1200" dirty="0" err="1">
              <a:solidFill>
                <a:srgbClr val="142B48"/>
              </a:solidFill>
              <a:latin typeface="Montserrat" pitchFamily="2" charset="77"/>
            </a:rPr>
            <a:t>Preeclampsia</a:t>
          </a:r>
          <a:r>
            <a:rPr lang="es-ES_tradnl" sz="2000" kern="1200" dirty="0">
              <a:solidFill>
                <a:srgbClr val="142B48"/>
              </a:solidFill>
              <a:latin typeface="Montserrat" pitchFamily="2" charset="77"/>
            </a:rPr>
            <a:t>.</a:t>
          </a:r>
          <a:endParaRPr lang="es-CO" sz="2000" kern="1200" dirty="0">
            <a:solidFill>
              <a:srgbClr val="142B48"/>
            </a:solidFill>
            <a:latin typeface="Montserrat" pitchFamily="2" charset="77"/>
          </a:endParaRPr>
        </a:p>
        <a:p>
          <a:pPr marL="228600" lvl="1" indent="-228600" algn="l" defTabSz="889000">
            <a:lnSpc>
              <a:spcPct val="90000"/>
            </a:lnSpc>
            <a:spcBef>
              <a:spcPct val="0"/>
            </a:spcBef>
            <a:spcAft>
              <a:spcPct val="15000"/>
            </a:spcAft>
            <a:buClr>
              <a:srgbClr val="142B48"/>
            </a:buClr>
            <a:buChar char="•"/>
          </a:pPr>
          <a:r>
            <a:rPr lang="es-ES_tradnl" sz="2000" kern="1200" dirty="0">
              <a:solidFill>
                <a:srgbClr val="142B48"/>
              </a:solidFill>
              <a:latin typeface="Montserrat" pitchFamily="2" charset="77"/>
            </a:rPr>
            <a:t>Sufrimiento fetal agudo.</a:t>
          </a:r>
          <a:endParaRPr lang="es-CO" sz="2000" kern="1200" dirty="0">
            <a:solidFill>
              <a:srgbClr val="142B48"/>
            </a:solidFill>
            <a:latin typeface="Montserrat" pitchFamily="2" charset="77"/>
          </a:endParaRPr>
        </a:p>
        <a:p>
          <a:pPr marL="228600" lvl="1" indent="-228600" algn="l" defTabSz="889000">
            <a:lnSpc>
              <a:spcPct val="90000"/>
            </a:lnSpc>
            <a:spcBef>
              <a:spcPct val="0"/>
            </a:spcBef>
            <a:spcAft>
              <a:spcPct val="15000"/>
            </a:spcAft>
            <a:buClr>
              <a:srgbClr val="142B48"/>
            </a:buClr>
            <a:buChar char="•"/>
          </a:pPr>
          <a:r>
            <a:rPr lang="es-ES_tradnl" sz="2000" kern="1200" dirty="0">
              <a:solidFill>
                <a:srgbClr val="142B48"/>
              </a:solidFill>
              <a:latin typeface="Montserrat" pitchFamily="2" charset="77"/>
            </a:rPr>
            <a:t>Consumo de sustancias/ alcohol.</a:t>
          </a:r>
          <a:endParaRPr lang="es-CO" sz="2000" kern="1200" dirty="0">
            <a:solidFill>
              <a:srgbClr val="142B48"/>
            </a:solidFill>
            <a:latin typeface="Montserrat" pitchFamily="2" charset="77"/>
          </a:endParaRPr>
        </a:p>
        <a:p>
          <a:pPr marL="228600" lvl="1" indent="-228600" algn="l" defTabSz="889000">
            <a:lnSpc>
              <a:spcPct val="90000"/>
            </a:lnSpc>
            <a:spcBef>
              <a:spcPct val="0"/>
            </a:spcBef>
            <a:spcAft>
              <a:spcPct val="15000"/>
            </a:spcAft>
            <a:buClr>
              <a:srgbClr val="142B48"/>
            </a:buClr>
            <a:buChar char="•"/>
          </a:pPr>
          <a:r>
            <a:rPr lang="es-ES_tradnl" sz="2000" b="1" kern="1200" dirty="0">
              <a:solidFill>
                <a:srgbClr val="142B48"/>
              </a:solidFill>
              <a:latin typeface="Montserrat" pitchFamily="2" charset="77"/>
            </a:rPr>
            <a:t>Tabaquismo materno.</a:t>
          </a:r>
          <a:endParaRPr lang="es-CO" sz="2000" kern="1200" dirty="0">
            <a:solidFill>
              <a:srgbClr val="142B48"/>
            </a:solidFill>
            <a:latin typeface="Montserrat" pitchFamily="2" charset="77"/>
          </a:endParaRPr>
        </a:p>
      </dsp:txBody>
      <dsp:txXfrm>
        <a:off x="0" y="506798"/>
        <a:ext cx="5761902" cy="24293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25E135-1C8C-B744-B44A-0291BB6436D5}">
      <dsp:nvSpPr>
        <dsp:cNvPr id="0" name=""/>
        <dsp:cNvSpPr/>
      </dsp:nvSpPr>
      <dsp:spPr>
        <a:xfrm>
          <a:off x="0" y="0"/>
          <a:ext cx="5744222" cy="489600"/>
        </a:xfrm>
        <a:prstGeom prst="rect">
          <a:avLst/>
        </a:prstGeom>
        <a:solidFill>
          <a:schemeClr val="lt1">
            <a:hueOff val="0"/>
            <a:satOff val="0"/>
            <a:lumOff val="0"/>
            <a:alphaOff val="0"/>
          </a:schemeClr>
        </a:solidFill>
        <a:ln w="25400" cap="flat" cmpd="sng" algn="ctr">
          <a:solidFill>
            <a:srgbClr val="06AE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ES_tradnl" sz="2000" b="1" kern="1200" dirty="0">
              <a:solidFill>
                <a:srgbClr val="142B48"/>
              </a:solidFill>
              <a:latin typeface="Montserrat" pitchFamily="2" charset="77"/>
            </a:rPr>
            <a:t>Adversidad psicosocial</a:t>
          </a:r>
          <a:endParaRPr lang="es-CO" sz="2000" b="1" kern="1200" dirty="0">
            <a:solidFill>
              <a:srgbClr val="142B48"/>
            </a:solidFill>
            <a:latin typeface="Montserrat" pitchFamily="2" charset="77"/>
          </a:endParaRPr>
        </a:p>
      </dsp:txBody>
      <dsp:txXfrm>
        <a:off x="0" y="0"/>
        <a:ext cx="5744222" cy="489600"/>
      </dsp:txXfrm>
    </dsp:sp>
    <dsp:sp modelId="{FF281EC0-942D-674C-BE4E-7E0D5963A66F}">
      <dsp:nvSpPr>
        <dsp:cNvPr id="0" name=""/>
        <dsp:cNvSpPr/>
      </dsp:nvSpPr>
      <dsp:spPr>
        <a:xfrm>
          <a:off x="0" y="504782"/>
          <a:ext cx="5744222" cy="2099925"/>
        </a:xfrm>
        <a:prstGeom prst="rect">
          <a:avLst/>
        </a:prstGeom>
        <a:solidFill>
          <a:schemeClr val="lt1">
            <a:alpha val="90000"/>
            <a:tint val="40000"/>
            <a:hueOff val="0"/>
            <a:satOff val="0"/>
            <a:lumOff val="0"/>
            <a:alphaOff val="0"/>
          </a:schemeClr>
        </a:solidFill>
        <a:ln w="25400" cap="flat" cmpd="sng" algn="ctr">
          <a:solidFill>
            <a:srgbClr val="06AEAA">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s-ES_tradnl" sz="1700" kern="1200" dirty="0">
              <a:solidFill>
                <a:srgbClr val="142B48"/>
              </a:solidFill>
              <a:latin typeface="Montserrat" pitchFamily="2" charset="77"/>
            </a:rPr>
            <a:t>Disfunción de pareja grave.</a:t>
          </a:r>
          <a:endParaRPr lang="es-CO" sz="1700" kern="1200" dirty="0">
            <a:solidFill>
              <a:srgbClr val="142B48"/>
            </a:solidFill>
            <a:latin typeface="Montserrat" pitchFamily="2" charset="77"/>
          </a:endParaRPr>
        </a:p>
        <a:p>
          <a:pPr marL="171450" lvl="1" indent="-171450" algn="l" defTabSz="755650">
            <a:lnSpc>
              <a:spcPct val="90000"/>
            </a:lnSpc>
            <a:spcBef>
              <a:spcPct val="0"/>
            </a:spcBef>
            <a:spcAft>
              <a:spcPct val="15000"/>
            </a:spcAft>
            <a:buChar char="•"/>
          </a:pPr>
          <a:r>
            <a:rPr lang="es-ES_tradnl" sz="1700" kern="1200" dirty="0">
              <a:solidFill>
                <a:srgbClr val="142B48"/>
              </a:solidFill>
              <a:latin typeface="Montserrat" pitchFamily="2" charset="77"/>
            </a:rPr>
            <a:t>Bajo nivel socioeconómico.</a:t>
          </a:r>
          <a:endParaRPr lang="es-CO" sz="1700" kern="1200" dirty="0">
            <a:solidFill>
              <a:srgbClr val="142B48"/>
            </a:solidFill>
            <a:latin typeface="Montserrat" pitchFamily="2" charset="77"/>
          </a:endParaRPr>
        </a:p>
        <a:p>
          <a:pPr marL="171450" lvl="1" indent="-171450" algn="l" defTabSz="755650">
            <a:lnSpc>
              <a:spcPct val="90000"/>
            </a:lnSpc>
            <a:spcBef>
              <a:spcPct val="0"/>
            </a:spcBef>
            <a:spcAft>
              <a:spcPct val="15000"/>
            </a:spcAft>
            <a:buChar char="•"/>
          </a:pPr>
          <a:r>
            <a:rPr lang="es-ES_tradnl" sz="1700" kern="1200" dirty="0">
              <a:solidFill>
                <a:srgbClr val="142B48"/>
              </a:solidFill>
              <a:latin typeface="Montserrat" pitchFamily="2" charset="77"/>
            </a:rPr>
            <a:t>Familias numerosas.</a:t>
          </a:r>
          <a:endParaRPr lang="es-CO" sz="1700" kern="1200" dirty="0">
            <a:solidFill>
              <a:srgbClr val="142B48"/>
            </a:solidFill>
            <a:latin typeface="Montserrat" pitchFamily="2" charset="77"/>
          </a:endParaRPr>
        </a:p>
        <a:p>
          <a:pPr marL="171450" lvl="1" indent="-171450" algn="l" defTabSz="755650">
            <a:lnSpc>
              <a:spcPct val="90000"/>
            </a:lnSpc>
            <a:spcBef>
              <a:spcPct val="0"/>
            </a:spcBef>
            <a:spcAft>
              <a:spcPct val="15000"/>
            </a:spcAft>
            <a:buChar char="•"/>
          </a:pPr>
          <a:r>
            <a:rPr lang="es-ES_tradnl" sz="1700" kern="1200" dirty="0">
              <a:solidFill>
                <a:srgbClr val="142B48"/>
              </a:solidFill>
              <a:latin typeface="Montserrat" pitchFamily="2" charset="77"/>
            </a:rPr>
            <a:t>Criminalidad del padre.</a:t>
          </a:r>
          <a:endParaRPr lang="es-CO" sz="1700" kern="1200" dirty="0">
            <a:solidFill>
              <a:srgbClr val="142B48"/>
            </a:solidFill>
            <a:latin typeface="Montserrat" pitchFamily="2" charset="77"/>
          </a:endParaRPr>
        </a:p>
        <a:p>
          <a:pPr marL="171450" lvl="1" indent="-171450" algn="l" defTabSz="755650">
            <a:lnSpc>
              <a:spcPct val="90000"/>
            </a:lnSpc>
            <a:spcBef>
              <a:spcPct val="0"/>
            </a:spcBef>
            <a:spcAft>
              <a:spcPct val="15000"/>
            </a:spcAft>
            <a:buChar char="•"/>
          </a:pPr>
          <a:r>
            <a:rPr lang="es-ES_tradnl" sz="1700" kern="1200" dirty="0">
              <a:solidFill>
                <a:srgbClr val="142B48"/>
              </a:solidFill>
              <a:latin typeface="Montserrat" pitchFamily="2" charset="77"/>
            </a:rPr>
            <a:t>Trastorno mental en la madre.</a:t>
          </a:r>
          <a:endParaRPr lang="es-CO" sz="1700" kern="1200" dirty="0">
            <a:solidFill>
              <a:srgbClr val="142B48"/>
            </a:solidFill>
            <a:latin typeface="Montserrat" pitchFamily="2" charset="77"/>
          </a:endParaRPr>
        </a:p>
        <a:p>
          <a:pPr marL="171450" lvl="1" indent="-171450" algn="l" defTabSz="755650">
            <a:lnSpc>
              <a:spcPct val="90000"/>
            </a:lnSpc>
            <a:spcBef>
              <a:spcPct val="0"/>
            </a:spcBef>
            <a:spcAft>
              <a:spcPct val="15000"/>
            </a:spcAft>
            <a:buChar char="•"/>
          </a:pPr>
          <a:r>
            <a:rPr lang="es-ES_tradnl" sz="1700" kern="1200" dirty="0">
              <a:solidFill>
                <a:srgbClr val="142B48"/>
              </a:solidFill>
              <a:latin typeface="Montserrat" pitchFamily="2" charset="77"/>
            </a:rPr>
            <a:t>Institucionalización durante infancia.</a:t>
          </a:r>
          <a:endParaRPr lang="es-CO" sz="1700" kern="1200" dirty="0">
            <a:solidFill>
              <a:srgbClr val="142B48"/>
            </a:solidFill>
            <a:latin typeface="Montserrat" pitchFamily="2" charset="77"/>
          </a:endParaRPr>
        </a:p>
      </dsp:txBody>
      <dsp:txXfrm>
        <a:off x="0" y="504782"/>
        <a:ext cx="5744222" cy="20999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606BB-3F08-D949-AFDB-959923696F13}">
      <dsp:nvSpPr>
        <dsp:cNvPr id="0" name=""/>
        <dsp:cNvSpPr/>
      </dsp:nvSpPr>
      <dsp:spPr>
        <a:xfrm>
          <a:off x="0" y="73529"/>
          <a:ext cx="5553077" cy="64584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100000"/>
            </a:lnSpc>
            <a:spcBef>
              <a:spcPct val="0"/>
            </a:spcBef>
            <a:spcAft>
              <a:spcPct val="35000"/>
            </a:spcAft>
            <a:buNone/>
          </a:pPr>
          <a:r>
            <a:rPr lang="es-ES_tradnl" sz="2300" kern="1200" dirty="0">
              <a:solidFill>
                <a:schemeClr val="bg1"/>
              </a:solidFill>
              <a:latin typeface="Montserrat" pitchFamily="2" charset="77"/>
            </a:rPr>
            <a:t>Expresión clínica:</a:t>
          </a:r>
          <a:endParaRPr lang="es-CO" sz="2300" kern="1200" dirty="0">
            <a:solidFill>
              <a:schemeClr val="bg1"/>
            </a:solidFill>
            <a:latin typeface="Montserrat" pitchFamily="2" charset="77"/>
          </a:endParaRPr>
        </a:p>
      </dsp:txBody>
      <dsp:txXfrm>
        <a:off x="31527" y="105056"/>
        <a:ext cx="5490023" cy="582786"/>
      </dsp:txXfrm>
    </dsp:sp>
    <dsp:sp modelId="{260CA851-9698-A14F-91D8-DE94428FBF55}">
      <dsp:nvSpPr>
        <dsp:cNvPr id="0" name=""/>
        <dsp:cNvSpPr/>
      </dsp:nvSpPr>
      <dsp:spPr>
        <a:xfrm>
          <a:off x="0" y="719369"/>
          <a:ext cx="5553077"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10" tIns="29210" rIns="163576" bIns="29210" numCol="1" spcCol="1270" anchor="t" anchorCtr="0">
          <a:noAutofit/>
        </a:bodyPr>
        <a:lstStyle/>
        <a:p>
          <a:pPr marL="171450" lvl="1" indent="-171450" algn="l" defTabSz="800100">
            <a:lnSpc>
              <a:spcPct val="100000"/>
            </a:lnSpc>
            <a:spcBef>
              <a:spcPct val="0"/>
            </a:spcBef>
            <a:spcAft>
              <a:spcPct val="20000"/>
            </a:spcAft>
            <a:buClr>
              <a:srgbClr val="142B48"/>
            </a:buClr>
            <a:buChar char="•"/>
          </a:pPr>
          <a:r>
            <a:rPr lang="es-ES_tradnl" sz="1800" kern="1200" dirty="0">
              <a:solidFill>
                <a:srgbClr val="142B48"/>
              </a:solidFill>
              <a:latin typeface="Montserrat" pitchFamily="2" charset="77"/>
            </a:rPr>
            <a:t>Semejante en las etapas de la vida.</a:t>
          </a:r>
          <a:endParaRPr lang="es-CO" sz="1800" kern="1200" dirty="0">
            <a:solidFill>
              <a:srgbClr val="142B48"/>
            </a:solidFill>
            <a:latin typeface="Montserrat" pitchFamily="2" charset="77"/>
          </a:endParaRPr>
        </a:p>
      </dsp:txBody>
      <dsp:txXfrm>
        <a:off x="0" y="719369"/>
        <a:ext cx="5553077" cy="380880"/>
      </dsp:txXfrm>
    </dsp:sp>
    <dsp:sp modelId="{B44D0F11-CF02-9A44-99BE-21BE69F202F0}">
      <dsp:nvSpPr>
        <dsp:cNvPr id="0" name=""/>
        <dsp:cNvSpPr/>
      </dsp:nvSpPr>
      <dsp:spPr>
        <a:xfrm>
          <a:off x="0" y="1100249"/>
          <a:ext cx="5553077" cy="645840"/>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100000"/>
            </a:lnSpc>
            <a:spcBef>
              <a:spcPct val="0"/>
            </a:spcBef>
            <a:spcAft>
              <a:spcPct val="35000"/>
            </a:spcAft>
            <a:buNone/>
          </a:pPr>
          <a:r>
            <a:rPr lang="es-ES_tradnl" sz="2300" kern="1200" dirty="0">
              <a:latin typeface="Montserrat" pitchFamily="2" charset="77"/>
            </a:rPr>
            <a:t>Triada clínica nuclear:</a:t>
          </a:r>
          <a:endParaRPr lang="es-CO" sz="2300" kern="1200" dirty="0">
            <a:latin typeface="Montserrat" pitchFamily="2" charset="77"/>
          </a:endParaRPr>
        </a:p>
      </dsp:txBody>
      <dsp:txXfrm>
        <a:off x="31527" y="1131776"/>
        <a:ext cx="5490023" cy="582786"/>
      </dsp:txXfrm>
    </dsp:sp>
    <dsp:sp modelId="{96A354AB-0E47-BE46-B897-5272FA67E162}">
      <dsp:nvSpPr>
        <dsp:cNvPr id="0" name=""/>
        <dsp:cNvSpPr/>
      </dsp:nvSpPr>
      <dsp:spPr>
        <a:xfrm>
          <a:off x="0" y="1746089"/>
          <a:ext cx="5553077" cy="114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10" tIns="29210" rIns="163576" bIns="29210" numCol="1" spcCol="1270" anchor="t" anchorCtr="0">
          <a:noAutofit/>
        </a:bodyPr>
        <a:lstStyle/>
        <a:p>
          <a:pPr marL="171450" lvl="1" indent="-171450" algn="l" defTabSz="800100">
            <a:lnSpc>
              <a:spcPct val="100000"/>
            </a:lnSpc>
            <a:spcBef>
              <a:spcPct val="0"/>
            </a:spcBef>
            <a:spcAft>
              <a:spcPct val="20000"/>
            </a:spcAft>
            <a:buClr>
              <a:srgbClr val="142B48"/>
            </a:buClr>
            <a:buChar char="•"/>
          </a:pPr>
          <a:r>
            <a:rPr lang="es-ES_tradnl" sz="1800" kern="1200" dirty="0">
              <a:solidFill>
                <a:srgbClr val="142B48"/>
              </a:solidFill>
              <a:latin typeface="Montserrat" pitchFamily="2" charset="77"/>
            </a:rPr>
            <a:t>Inatención.</a:t>
          </a:r>
          <a:endParaRPr lang="es-CO" sz="1800" kern="1200" dirty="0">
            <a:solidFill>
              <a:srgbClr val="142B48"/>
            </a:solidFill>
            <a:latin typeface="Montserrat" pitchFamily="2" charset="77"/>
          </a:endParaRPr>
        </a:p>
        <a:p>
          <a:pPr marL="171450" lvl="1" indent="-171450" algn="l" defTabSz="800100">
            <a:lnSpc>
              <a:spcPct val="100000"/>
            </a:lnSpc>
            <a:spcBef>
              <a:spcPct val="0"/>
            </a:spcBef>
            <a:spcAft>
              <a:spcPct val="20000"/>
            </a:spcAft>
            <a:buClr>
              <a:srgbClr val="142B48"/>
            </a:buClr>
            <a:buChar char="•"/>
          </a:pPr>
          <a:r>
            <a:rPr lang="es-ES_tradnl" sz="1800" kern="1200" dirty="0">
              <a:solidFill>
                <a:srgbClr val="142B48"/>
              </a:solidFill>
              <a:latin typeface="Montserrat" pitchFamily="2" charset="77"/>
            </a:rPr>
            <a:t>Hiperactividad. </a:t>
          </a:r>
          <a:endParaRPr lang="es-CO" sz="1800" kern="1200" dirty="0">
            <a:solidFill>
              <a:srgbClr val="142B48"/>
            </a:solidFill>
            <a:latin typeface="Montserrat" pitchFamily="2" charset="77"/>
          </a:endParaRPr>
        </a:p>
        <a:p>
          <a:pPr marL="171450" lvl="1" indent="-171450" algn="l" defTabSz="800100">
            <a:lnSpc>
              <a:spcPct val="100000"/>
            </a:lnSpc>
            <a:spcBef>
              <a:spcPct val="0"/>
            </a:spcBef>
            <a:spcAft>
              <a:spcPct val="20000"/>
            </a:spcAft>
            <a:buClr>
              <a:srgbClr val="142B48"/>
            </a:buClr>
            <a:buChar char="•"/>
          </a:pPr>
          <a:r>
            <a:rPr lang="es-ES_tradnl" sz="1800" kern="1200" dirty="0">
              <a:solidFill>
                <a:srgbClr val="142B48"/>
              </a:solidFill>
              <a:latin typeface="Montserrat" pitchFamily="2" charset="77"/>
            </a:rPr>
            <a:t>Impulsividad.</a:t>
          </a:r>
          <a:endParaRPr lang="es-CO" sz="1800" kern="1200" dirty="0">
            <a:solidFill>
              <a:srgbClr val="142B48"/>
            </a:solidFill>
            <a:latin typeface="Montserrat" pitchFamily="2" charset="77"/>
          </a:endParaRPr>
        </a:p>
      </dsp:txBody>
      <dsp:txXfrm>
        <a:off x="0" y="1746089"/>
        <a:ext cx="5553077" cy="1142640"/>
      </dsp:txXfrm>
    </dsp:sp>
    <dsp:sp modelId="{7093A6DD-BDF8-824A-B11A-92127499FBCC}">
      <dsp:nvSpPr>
        <dsp:cNvPr id="0" name=""/>
        <dsp:cNvSpPr/>
      </dsp:nvSpPr>
      <dsp:spPr>
        <a:xfrm>
          <a:off x="0" y="2888729"/>
          <a:ext cx="5553077" cy="64584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100000"/>
            </a:lnSpc>
            <a:spcBef>
              <a:spcPct val="0"/>
            </a:spcBef>
            <a:spcAft>
              <a:spcPct val="35000"/>
            </a:spcAft>
            <a:buNone/>
          </a:pPr>
          <a:r>
            <a:rPr lang="es-ES_tradnl" sz="2300" kern="1200" dirty="0">
              <a:latin typeface="Montserrat" pitchFamily="2" charset="77"/>
            </a:rPr>
            <a:t>Conducta de hiperactividad motora:</a:t>
          </a:r>
          <a:endParaRPr lang="es-CO" sz="2300" kern="1200" dirty="0">
            <a:latin typeface="Montserrat" pitchFamily="2" charset="77"/>
          </a:endParaRPr>
        </a:p>
      </dsp:txBody>
      <dsp:txXfrm>
        <a:off x="31527" y="2920256"/>
        <a:ext cx="5490023" cy="582786"/>
      </dsp:txXfrm>
    </dsp:sp>
    <dsp:sp modelId="{563E69CD-52C8-7B40-8922-1BAD4F5B0096}">
      <dsp:nvSpPr>
        <dsp:cNvPr id="0" name=""/>
        <dsp:cNvSpPr/>
      </dsp:nvSpPr>
      <dsp:spPr>
        <a:xfrm>
          <a:off x="0" y="3534569"/>
          <a:ext cx="5553077"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10" tIns="29210" rIns="163576" bIns="29210" numCol="1" spcCol="1270" anchor="t" anchorCtr="0">
          <a:noAutofit/>
        </a:bodyPr>
        <a:lstStyle/>
        <a:p>
          <a:pPr marL="171450" lvl="1" indent="-171450" algn="l" defTabSz="800100">
            <a:lnSpc>
              <a:spcPct val="100000"/>
            </a:lnSpc>
            <a:spcBef>
              <a:spcPct val="0"/>
            </a:spcBef>
            <a:spcAft>
              <a:spcPct val="20000"/>
            </a:spcAft>
            <a:buClr>
              <a:srgbClr val="142B48"/>
            </a:buClr>
            <a:buChar char="•"/>
          </a:pPr>
          <a:r>
            <a:rPr lang="es-ES_tradnl" sz="1800" kern="1200" dirty="0">
              <a:solidFill>
                <a:srgbClr val="142B48"/>
              </a:solidFill>
              <a:latin typeface="Montserrat" pitchFamily="2" charset="77"/>
            </a:rPr>
            <a:t>Tiende a ↓ con el paso del tiempo.</a:t>
          </a:r>
          <a:endParaRPr lang="es-CO" sz="1800" kern="1200" dirty="0">
            <a:solidFill>
              <a:srgbClr val="142B48"/>
            </a:solidFill>
            <a:latin typeface="Montserrat" pitchFamily="2" charset="77"/>
          </a:endParaRPr>
        </a:p>
      </dsp:txBody>
      <dsp:txXfrm>
        <a:off x="0" y="3534569"/>
        <a:ext cx="5553077" cy="3808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DF66A-8762-6E47-855E-2D15935B849F}">
      <dsp:nvSpPr>
        <dsp:cNvPr id="0" name=""/>
        <dsp:cNvSpPr/>
      </dsp:nvSpPr>
      <dsp:spPr>
        <a:xfrm>
          <a:off x="527629" y="1609"/>
          <a:ext cx="1891829" cy="113509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b="1" kern="1200" dirty="0">
              <a:latin typeface="Montserrat" pitchFamily="2" charset="77"/>
            </a:rPr>
            <a:t>Distracción</a:t>
          </a:r>
          <a:r>
            <a:rPr lang="es-ES_tradnl" sz="1600" kern="1200" dirty="0">
              <a:latin typeface="Montserrat" pitchFamily="2" charset="77"/>
            </a:rPr>
            <a:t> con cualquier estímulo.</a:t>
          </a:r>
          <a:endParaRPr lang="es-CO" sz="1600" kern="1200" dirty="0">
            <a:latin typeface="Montserrat" pitchFamily="2" charset="77"/>
          </a:endParaRPr>
        </a:p>
      </dsp:txBody>
      <dsp:txXfrm>
        <a:off x="527629" y="1609"/>
        <a:ext cx="1891829" cy="1135097"/>
      </dsp:txXfrm>
    </dsp:sp>
    <dsp:sp modelId="{2CB5A633-992F-8D4E-AE3D-95F259744785}">
      <dsp:nvSpPr>
        <dsp:cNvPr id="0" name=""/>
        <dsp:cNvSpPr/>
      </dsp:nvSpPr>
      <dsp:spPr>
        <a:xfrm>
          <a:off x="2608641" y="1609"/>
          <a:ext cx="1891829" cy="1135097"/>
        </a:xfrm>
        <a:prstGeom prst="rect">
          <a:avLst/>
        </a:prstGeom>
        <a:solidFill>
          <a:schemeClr val="accent5">
            <a:hueOff val="-519888"/>
            <a:satOff val="-1340"/>
            <a:lumOff val="-9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No prestan atención a </a:t>
          </a:r>
          <a:r>
            <a:rPr lang="es-ES_tradnl" sz="1600" b="1" kern="1200" dirty="0">
              <a:latin typeface="Montserrat" pitchFamily="2" charset="77"/>
            </a:rPr>
            <a:t>instrucciones.</a:t>
          </a:r>
          <a:endParaRPr lang="es-CO" sz="1600" b="1" kern="1200" dirty="0">
            <a:latin typeface="Montserrat" pitchFamily="2" charset="77"/>
          </a:endParaRPr>
        </a:p>
      </dsp:txBody>
      <dsp:txXfrm>
        <a:off x="2608641" y="1609"/>
        <a:ext cx="1891829" cy="1135097"/>
      </dsp:txXfrm>
    </dsp:sp>
    <dsp:sp modelId="{47B581E7-F99C-C842-9DBE-2AF3DD6ADA61}">
      <dsp:nvSpPr>
        <dsp:cNvPr id="0" name=""/>
        <dsp:cNvSpPr/>
      </dsp:nvSpPr>
      <dsp:spPr>
        <a:xfrm>
          <a:off x="4689653" y="1609"/>
          <a:ext cx="1891829" cy="1135097"/>
        </a:xfrm>
        <a:prstGeom prst="rect">
          <a:avLst/>
        </a:prstGeom>
        <a:solidFill>
          <a:schemeClr val="accent5">
            <a:hueOff val="-1039776"/>
            <a:satOff val="-2680"/>
            <a:lumOff val="-18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Dificultades para </a:t>
          </a:r>
          <a:r>
            <a:rPr lang="es-ES_tradnl" sz="1600" b="1" kern="1200" dirty="0">
              <a:latin typeface="Montserrat" pitchFamily="2" charset="77"/>
            </a:rPr>
            <a:t>completar</a:t>
          </a:r>
          <a:r>
            <a:rPr lang="es-ES_tradnl" sz="1600" kern="1200" dirty="0">
              <a:latin typeface="Montserrat" pitchFamily="2" charset="77"/>
            </a:rPr>
            <a:t> tareas.</a:t>
          </a:r>
          <a:endParaRPr lang="es-CO" sz="1600" kern="1200" dirty="0">
            <a:latin typeface="Montserrat" pitchFamily="2" charset="77"/>
          </a:endParaRPr>
        </a:p>
      </dsp:txBody>
      <dsp:txXfrm>
        <a:off x="4689653" y="1609"/>
        <a:ext cx="1891829" cy="1135097"/>
      </dsp:txXfrm>
    </dsp:sp>
    <dsp:sp modelId="{63D2957D-1E3A-FF40-9D57-AFA490F81646}">
      <dsp:nvSpPr>
        <dsp:cNvPr id="0" name=""/>
        <dsp:cNvSpPr/>
      </dsp:nvSpPr>
      <dsp:spPr>
        <a:xfrm>
          <a:off x="527629" y="1325889"/>
          <a:ext cx="1891829" cy="1135097"/>
        </a:xfrm>
        <a:prstGeom prst="rect">
          <a:avLst/>
        </a:prstGeom>
        <a:solidFill>
          <a:schemeClr val="accent5">
            <a:hueOff val="-1559664"/>
            <a:satOff val="-4020"/>
            <a:lumOff val="-27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b="1" kern="1200" dirty="0">
              <a:latin typeface="Montserrat" pitchFamily="2" charset="77"/>
            </a:rPr>
            <a:t>Olvidan</a:t>
          </a:r>
          <a:r>
            <a:rPr lang="es-ES_tradnl" sz="1600" kern="1200" dirty="0">
              <a:latin typeface="Montserrat" pitchFamily="2" charset="77"/>
            </a:rPr>
            <a:t> llevar tareas.</a:t>
          </a:r>
          <a:endParaRPr lang="es-CO" sz="1600" kern="1200" dirty="0">
            <a:latin typeface="Montserrat" pitchFamily="2" charset="77"/>
          </a:endParaRPr>
        </a:p>
      </dsp:txBody>
      <dsp:txXfrm>
        <a:off x="527629" y="1325889"/>
        <a:ext cx="1891829" cy="1135097"/>
      </dsp:txXfrm>
    </dsp:sp>
    <dsp:sp modelId="{B4911158-D7E9-A242-99B3-CF49037903BB}">
      <dsp:nvSpPr>
        <dsp:cNvPr id="0" name=""/>
        <dsp:cNvSpPr/>
      </dsp:nvSpPr>
      <dsp:spPr>
        <a:xfrm>
          <a:off x="2608641" y="1325889"/>
          <a:ext cx="1891829" cy="1135097"/>
        </a:xfrm>
        <a:prstGeom prst="rect">
          <a:avLst/>
        </a:prstGeom>
        <a:solidFill>
          <a:schemeClr val="accent5">
            <a:hueOff val="-2079552"/>
            <a:satOff val="-5360"/>
            <a:lumOff val="-36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En casa </a:t>
          </a:r>
          <a:r>
            <a:rPr lang="es-ES_tradnl" sz="1600" b="1" kern="1200" dirty="0">
              <a:latin typeface="Montserrat" pitchFamily="2" charset="77"/>
            </a:rPr>
            <a:t>desorganizados.</a:t>
          </a:r>
          <a:endParaRPr lang="es-CO" sz="1600" b="1" kern="1200" dirty="0">
            <a:latin typeface="Montserrat" pitchFamily="2" charset="77"/>
          </a:endParaRPr>
        </a:p>
      </dsp:txBody>
      <dsp:txXfrm>
        <a:off x="2608641" y="1325889"/>
        <a:ext cx="1891829" cy="1135097"/>
      </dsp:txXfrm>
    </dsp:sp>
    <dsp:sp modelId="{A57540BA-3E7B-A943-9B91-3C059971D835}">
      <dsp:nvSpPr>
        <dsp:cNvPr id="0" name=""/>
        <dsp:cNvSpPr/>
      </dsp:nvSpPr>
      <dsp:spPr>
        <a:xfrm>
          <a:off x="4689653" y="1325889"/>
          <a:ext cx="1891829" cy="1135097"/>
        </a:xfrm>
        <a:prstGeom prst="rect">
          <a:avLst/>
        </a:prstGeom>
        <a:solidFill>
          <a:schemeClr val="accent5">
            <a:hueOff val="-2599440"/>
            <a:satOff val="-6700"/>
            <a:lumOff val="-45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itchFamily="2" charset="77"/>
            </a:rPr>
            <a:t>Olvidan recados.</a:t>
          </a:r>
          <a:endParaRPr lang="es-CO" sz="1600" kern="1200" dirty="0">
            <a:latin typeface="Montserrat" pitchFamily="2" charset="77"/>
          </a:endParaRPr>
        </a:p>
      </dsp:txBody>
      <dsp:txXfrm>
        <a:off x="4689653" y="1325889"/>
        <a:ext cx="1891829" cy="1135097"/>
      </dsp:txXfrm>
    </dsp:sp>
    <dsp:sp modelId="{A26B3D8B-CF8F-EA43-A3B1-2C502579A156}">
      <dsp:nvSpPr>
        <dsp:cNvPr id="0" name=""/>
        <dsp:cNvSpPr/>
      </dsp:nvSpPr>
      <dsp:spPr>
        <a:xfrm>
          <a:off x="527629" y="2650170"/>
          <a:ext cx="1891829" cy="1135097"/>
        </a:xfrm>
        <a:prstGeom prst="rect">
          <a:avLst/>
        </a:prstGeom>
        <a:solidFill>
          <a:schemeClr val="accent5">
            <a:hueOff val="-3119328"/>
            <a:satOff val="-8040"/>
            <a:lumOff val="-54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Realizan </a:t>
          </a:r>
          <a:r>
            <a:rPr lang="es-ES_tradnl" sz="1600" b="1" kern="1200" dirty="0">
              <a:latin typeface="Montserrat" pitchFamily="2" charset="77"/>
            </a:rPr>
            <a:t>mandados</a:t>
          </a:r>
          <a:r>
            <a:rPr lang="es-ES_tradnl" sz="1600" kern="1200" dirty="0">
              <a:latin typeface="Montserrat" pitchFamily="2" charset="77"/>
            </a:rPr>
            <a:t> de forma ineficiente.</a:t>
          </a:r>
          <a:endParaRPr lang="es-CO" sz="1600" kern="1200" dirty="0">
            <a:latin typeface="Montserrat" pitchFamily="2" charset="77"/>
          </a:endParaRPr>
        </a:p>
      </dsp:txBody>
      <dsp:txXfrm>
        <a:off x="527629" y="2650170"/>
        <a:ext cx="1891829" cy="1135097"/>
      </dsp:txXfrm>
    </dsp:sp>
    <dsp:sp modelId="{58402B26-DACF-F14F-A903-60CD6252D864}">
      <dsp:nvSpPr>
        <dsp:cNvPr id="0" name=""/>
        <dsp:cNvSpPr/>
      </dsp:nvSpPr>
      <dsp:spPr>
        <a:xfrm>
          <a:off x="2608641" y="2650170"/>
          <a:ext cx="1891829" cy="1135097"/>
        </a:xfrm>
        <a:prstGeom prst="rect">
          <a:avLst/>
        </a:prstGeom>
        <a:solidFill>
          <a:schemeClr val="accent5">
            <a:hueOff val="-3639215"/>
            <a:satOff val="-9379"/>
            <a:lumOff val="-63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Algunos permanecen </a:t>
          </a:r>
          <a:r>
            <a:rPr lang="es-ES_tradnl" sz="1600" b="1" kern="1200" dirty="0">
              <a:latin typeface="Montserrat" pitchFamily="2" charset="77"/>
            </a:rPr>
            <a:t>distraídos.</a:t>
          </a:r>
          <a:endParaRPr lang="es-CO" sz="1600" b="1" kern="1200" dirty="0">
            <a:latin typeface="Montserrat" pitchFamily="2" charset="77"/>
          </a:endParaRPr>
        </a:p>
      </dsp:txBody>
      <dsp:txXfrm>
        <a:off x="2608641" y="2650170"/>
        <a:ext cx="1891829" cy="1135097"/>
      </dsp:txXfrm>
    </dsp:sp>
    <dsp:sp modelId="{AE941820-08A6-8547-91C9-D1A824F65B36}">
      <dsp:nvSpPr>
        <dsp:cNvPr id="0" name=""/>
        <dsp:cNvSpPr/>
      </dsp:nvSpPr>
      <dsp:spPr>
        <a:xfrm>
          <a:off x="4689653" y="2650170"/>
          <a:ext cx="1891829" cy="1135097"/>
        </a:xfrm>
        <a:prstGeom prst="rect">
          <a:avLst/>
        </a:prstGeom>
        <a:solidFill>
          <a:schemeClr val="accent5">
            <a:hueOff val="-4159103"/>
            <a:satOff val="-10719"/>
            <a:lumOff val="-72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b="1" kern="1200" dirty="0">
              <a:latin typeface="Montserrat" pitchFamily="2" charset="77"/>
            </a:rPr>
            <a:t>Omiten</a:t>
          </a:r>
          <a:r>
            <a:rPr lang="es-ES_tradnl" sz="1600" kern="1200" dirty="0">
              <a:latin typeface="Montserrat" pitchFamily="2" charset="77"/>
            </a:rPr>
            <a:t> detalles.</a:t>
          </a:r>
          <a:endParaRPr lang="es-CO" sz="1600" kern="1200" dirty="0">
            <a:latin typeface="Montserrat" pitchFamily="2" charset="77"/>
          </a:endParaRPr>
        </a:p>
      </dsp:txBody>
      <dsp:txXfrm>
        <a:off x="4689653" y="2650170"/>
        <a:ext cx="1891829" cy="1135097"/>
      </dsp:txXfrm>
    </dsp:sp>
    <dsp:sp modelId="{3BD2F06A-FBCA-7445-BBC5-230C4543DD89}">
      <dsp:nvSpPr>
        <dsp:cNvPr id="0" name=""/>
        <dsp:cNvSpPr/>
      </dsp:nvSpPr>
      <dsp:spPr>
        <a:xfrm>
          <a:off x="527629" y="3974450"/>
          <a:ext cx="1891829" cy="1135097"/>
        </a:xfrm>
        <a:prstGeom prst="rect">
          <a:avLst/>
        </a:prstGeom>
        <a:solidFill>
          <a:schemeClr val="accent5">
            <a:hueOff val="-4678991"/>
            <a:satOff val="-12059"/>
            <a:lumOff val="-81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Trabajos </a:t>
          </a:r>
          <a:r>
            <a:rPr lang="es-ES_tradnl" sz="1600" b="1" kern="1200" dirty="0">
              <a:latin typeface="Montserrat" pitchFamily="2" charset="77"/>
            </a:rPr>
            <a:t>imprecisos.</a:t>
          </a:r>
          <a:endParaRPr lang="es-CO" sz="1600" b="1" kern="1200" dirty="0">
            <a:latin typeface="Montserrat" pitchFamily="2" charset="77"/>
          </a:endParaRPr>
        </a:p>
      </dsp:txBody>
      <dsp:txXfrm>
        <a:off x="527629" y="3974450"/>
        <a:ext cx="1891829" cy="1135097"/>
      </dsp:txXfrm>
    </dsp:sp>
    <dsp:sp modelId="{6A31E92F-85DD-F34A-A777-177C7A2BE630}">
      <dsp:nvSpPr>
        <dsp:cNvPr id="0" name=""/>
        <dsp:cNvSpPr/>
      </dsp:nvSpPr>
      <dsp:spPr>
        <a:xfrm>
          <a:off x="2608641" y="3974450"/>
          <a:ext cx="1891829" cy="1135097"/>
        </a:xfrm>
        <a:prstGeom prst="rect">
          <a:avLst/>
        </a:prstGeom>
        <a:solidFill>
          <a:schemeClr val="accent5">
            <a:hueOff val="-5198879"/>
            <a:satOff val="-13399"/>
            <a:lumOff val="-90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Mente parece en otra parte.</a:t>
          </a:r>
          <a:endParaRPr lang="es-CO" sz="1600" kern="1200" dirty="0">
            <a:latin typeface="Montserrat" pitchFamily="2" charset="77"/>
          </a:endParaRPr>
        </a:p>
      </dsp:txBody>
      <dsp:txXfrm>
        <a:off x="2608641" y="3974450"/>
        <a:ext cx="1891829" cy="1135097"/>
      </dsp:txXfrm>
    </dsp:sp>
    <dsp:sp modelId="{F124F443-11FE-6F4B-AEE7-CC74A3EC2FA6}">
      <dsp:nvSpPr>
        <dsp:cNvPr id="0" name=""/>
        <dsp:cNvSpPr/>
      </dsp:nvSpPr>
      <dsp:spPr>
        <a:xfrm>
          <a:off x="4689653" y="3974450"/>
          <a:ext cx="1891829" cy="1135097"/>
        </a:xfrm>
        <a:prstGeom prst="rect">
          <a:avLst/>
        </a:prstGeom>
        <a:solidFill>
          <a:schemeClr val="accent5">
            <a:hueOff val="-5718767"/>
            <a:satOff val="-14739"/>
            <a:lumOff val="-99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Pierden objetivo y se </a:t>
          </a:r>
          <a:r>
            <a:rPr lang="es-ES_tradnl" sz="1600" b="1" kern="1200" dirty="0">
              <a:latin typeface="Montserrat" pitchFamily="2" charset="77"/>
            </a:rPr>
            <a:t>desvían</a:t>
          </a:r>
          <a:r>
            <a:rPr lang="es-ES_tradnl" sz="1600" kern="1200" dirty="0">
              <a:latin typeface="Montserrat" pitchFamily="2" charset="77"/>
            </a:rPr>
            <a:t> fácilmente.</a:t>
          </a:r>
          <a:endParaRPr lang="es-CO" sz="1600" kern="1200" dirty="0">
            <a:latin typeface="Montserrat" pitchFamily="2" charset="77"/>
          </a:endParaRPr>
        </a:p>
      </dsp:txBody>
      <dsp:txXfrm>
        <a:off x="4689653" y="3974450"/>
        <a:ext cx="1891829" cy="1135097"/>
      </dsp:txXfrm>
    </dsp:sp>
    <dsp:sp modelId="{AA43FA4B-DCDA-5741-888A-A3F942E0A662}">
      <dsp:nvSpPr>
        <dsp:cNvPr id="0" name=""/>
        <dsp:cNvSpPr/>
      </dsp:nvSpPr>
      <dsp:spPr>
        <a:xfrm>
          <a:off x="1568135" y="5298731"/>
          <a:ext cx="1891829" cy="1135097"/>
        </a:xfrm>
        <a:prstGeom prst="rect">
          <a:avLst/>
        </a:prstGeom>
        <a:solidFill>
          <a:schemeClr val="accent5">
            <a:hueOff val="-6238655"/>
            <a:satOff val="-16079"/>
            <a:lumOff val="-108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kern="1200" dirty="0">
              <a:latin typeface="Montserrat" pitchFamily="2" charset="77"/>
            </a:rPr>
            <a:t>Dificultades con </a:t>
          </a:r>
          <a:r>
            <a:rPr lang="es-ES_tradnl" sz="1600" b="1" kern="1200" dirty="0">
              <a:latin typeface="Montserrat" pitchFamily="2" charset="77"/>
            </a:rPr>
            <a:t>secuencias</a:t>
          </a:r>
          <a:r>
            <a:rPr lang="es-ES_tradnl" sz="1600" kern="1200" dirty="0">
              <a:latin typeface="Montserrat" pitchFamily="2" charset="77"/>
            </a:rPr>
            <a:t>/ orden/ tiempo.</a:t>
          </a:r>
          <a:endParaRPr lang="es-CO" sz="1600" kern="1200" dirty="0">
            <a:latin typeface="Montserrat" pitchFamily="2" charset="77"/>
          </a:endParaRPr>
        </a:p>
      </dsp:txBody>
      <dsp:txXfrm>
        <a:off x="1568135" y="5298731"/>
        <a:ext cx="1891829" cy="1135097"/>
      </dsp:txXfrm>
    </dsp:sp>
    <dsp:sp modelId="{61846EDD-FBEC-0C40-99DC-A1BCC4508EF0}">
      <dsp:nvSpPr>
        <dsp:cNvPr id="0" name=""/>
        <dsp:cNvSpPr/>
      </dsp:nvSpPr>
      <dsp:spPr>
        <a:xfrm>
          <a:off x="3649147" y="5298731"/>
          <a:ext cx="1891829" cy="1135097"/>
        </a:xfrm>
        <a:prstGeom prst="rect">
          <a:avLst/>
        </a:prstGeom>
        <a:solidFill>
          <a:schemeClr val="accent5">
            <a:hueOff val="-6758543"/>
            <a:satOff val="-17419"/>
            <a:lumOff val="-11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ES_tradnl" sz="1600" b="1" kern="1200" dirty="0">
              <a:latin typeface="Montserrat" pitchFamily="2" charset="77"/>
            </a:rPr>
            <a:t>Pensamientos</a:t>
          </a:r>
          <a:r>
            <a:rPr lang="es-ES_tradnl" sz="1600" kern="1200" dirty="0">
              <a:latin typeface="Montserrat" pitchFamily="2" charset="77"/>
            </a:rPr>
            <a:t> sin relación con la actividad.</a:t>
          </a:r>
          <a:endParaRPr lang="es-CO" sz="1600" kern="1200" dirty="0">
            <a:latin typeface="Montserrat" pitchFamily="2" charset="77"/>
          </a:endParaRPr>
        </a:p>
      </dsp:txBody>
      <dsp:txXfrm>
        <a:off x="3649147" y="5298731"/>
        <a:ext cx="1891829" cy="113509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980E4-B534-AD49-A944-FF7C97FF8F1E}">
      <dsp:nvSpPr>
        <dsp:cNvPr id="0" name=""/>
        <dsp:cNvSpPr/>
      </dsp:nvSpPr>
      <dsp:spPr>
        <a:xfrm>
          <a:off x="0" y="2812"/>
          <a:ext cx="4872038" cy="594390"/>
        </a:xfrm>
        <a:prstGeom prst="roundRect">
          <a:avLst/>
        </a:prstGeom>
        <a:solidFill>
          <a:srgbClr val="142B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7-10 años (primaria inicial):</a:t>
          </a:r>
          <a:endParaRPr lang="es-CO" sz="2000" kern="1200" dirty="0">
            <a:latin typeface="Montserrat" pitchFamily="2" charset="77"/>
          </a:endParaRPr>
        </a:p>
      </dsp:txBody>
      <dsp:txXfrm>
        <a:off x="29016" y="31828"/>
        <a:ext cx="4814006" cy="536358"/>
      </dsp:txXfrm>
    </dsp:sp>
    <dsp:sp modelId="{93B3596F-8DE2-AA4D-978D-B1A103B86C18}">
      <dsp:nvSpPr>
        <dsp:cNvPr id="0" name=""/>
        <dsp:cNvSpPr/>
      </dsp:nvSpPr>
      <dsp:spPr>
        <a:xfrm>
          <a:off x="0" y="597203"/>
          <a:ext cx="4872038" cy="65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87" tIns="20320" rIns="113792" bIns="20320" numCol="1" spcCol="1270" anchor="t" anchorCtr="0">
          <a:noAutofit/>
        </a:bodyPr>
        <a:lstStyle/>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Más notorios los síntomas.</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Común la remisión a especialista.</a:t>
          </a:r>
          <a:endParaRPr lang="es-CO" sz="1600" kern="1200" dirty="0">
            <a:solidFill>
              <a:srgbClr val="142B48"/>
            </a:solidFill>
            <a:latin typeface="Montserrat" pitchFamily="2" charset="77"/>
          </a:endParaRPr>
        </a:p>
      </dsp:txBody>
      <dsp:txXfrm>
        <a:off x="0" y="597203"/>
        <a:ext cx="4872038" cy="650057"/>
      </dsp:txXfrm>
    </dsp:sp>
    <dsp:sp modelId="{8974DB82-ABB5-4747-A991-8E84CB61C087}">
      <dsp:nvSpPr>
        <dsp:cNvPr id="0" name=""/>
        <dsp:cNvSpPr/>
      </dsp:nvSpPr>
      <dsp:spPr>
        <a:xfrm>
          <a:off x="0" y="1247260"/>
          <a:ext cx="4872038" cy="611029"/>
        </a:xfrm>
        <a:prstGeom prst="roundRect">
          <a:avLst/>
        </a:prstGeom>
        <a:solidFill>
          <a:srgbClr val="06AE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_tradnl" sz="2000" kern="1200" dirty="0">
              <a:latin typeface="Montserrat" pitchFamily="2" charset="77"/>
            </a:rPr>
            <a:t>Adolescentes:</a:t>
          </a:r>
          <a:endParaRPr lang="es-CO" sz="2000" kern="1200" dirty="0">
            <a:latin typeface="Montserrat" pitchFamily="2" charset="77"/>
          </a:endParaRPr>
        </a:p>
      </dsp:txBody>
      <dsp:txXfrm>
        <a:off x="29828" y="1277088"/>
        <a:ext cx="4812382" cy="551373"/>
      </dsp:txXfrm>
    </dsp:sp>
    <dsp:sp modelId="{1072B8D7-5FB1-4943-8899-D3423F3462D2}">
      <dsp:nvSpPr>
        <dsp:cNvPr id="0" name=""/>
        <dsp:cNvSpPr/>
      </dsp:nvSpPr>
      <dsp:spPr>
        <a:xfrm>
          <a:off x="0" y="1858289"/>
          <a:ext cx="4872038" cy="1223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87" tIns="20320" rIns="113792" bIns="20320" numCol="1" spcCol="1270" anchor="t" anchorCtr="0">
          <a:noAutofit/>
        </a:bodyPr>
        <a:lstStyle/>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Bajo autocontrol.</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Dificultad para organizarse.</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Dificultad actividades exigentes.</a:t>
          </a:r>
          <a:endParaRPr lang="es-CO" sz="1600" kern="1200" dirty="0">
            <a:solidFill>
              <a:srgbClr val="142B48"/>
            </a:solidFill>
            <a:latin typeface="Montserrat" pitchFamily="2" charset="77"/>
          </a:endParaRPr>
        </a:p>
        <a:p>
          <a:pPr marL="171450" lvl="1" indent="-171450" algn="l" defTabSz="711200">
            <a:lnSpc>
              <a:spcPct val="90000"/>
            </a:lnSpc>
            <a:spcBef>
              <a:spcPct val="0"/>
            </a:spcBef>
            <a:spcAft>
              <a:spcPct val="20000"/>
            </a:spcAft>
            <a:buClr>
              <a:srgbClr val="142B48"/>
            </a:buClr>
            <a:buChar char="•"/>
          </a:pPr>
          <a:r>
            <a:rPr lang="es-ES_tradnl" sz="1600" kern="1200" dirty="0">
              <a:solidFill>
                <a:srgbClr val="142B48"/>
              </a:solidFill>
              <a:latin typeface="Montserrat" pitchFamily="2" charset="77"/>
            </a:rPr>
            <a:t>Mal manejo del tiempo.</a:t>
          </a:r>
          <a:endParaRPr lang="es-CO" sz="1600" kern="1200" dirty="0">
            <a:solidFill>
              <a:srgbClr val="142B48"/>
            </a:solidFill>
            <a:latin typeface="Montserrat" pitchFamily="2" charset="77"/>
          </a:endParaRPr>
        </a:p>
      </dsp:txBody>
      <dsp:txXfrm>
        <a:off x="0" y="1858289"/>
        <a:ext cx="4872038" cy="12238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07F72-4492-44F3-A6AE-37D8406F4471}" type="datetimeFigureOut">
              <a:rPr lang="es-CO" smtClean="0"/>
              <a:t>3/12/2020</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9D4AF-2611-49B3-A7F0-04D4D7766C55}" type="slidenum">
              <a:rPr lang="es-CO" smtClean="0"/>
              <a:t>‹#›</a:t>
            </a:fld>
            <a:endParaRPr lang="es-CO"/>
          </a:p>
        </p:txBody>
      </p:sp>
    </p:spTree>
    <p:extLst>
      <p:ext uri="{BB962C8B-B14F-4D97-AF65-F5344CB8AC3E}">
        <p14:creationId xmlns:p14="http://schemas.microsoft.com/office/powerpoint/2010/main" val="354329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a:t>
            </a:fld>
            <a:endParaRPr lang="es-ES_tradnl"/>
          </a:p>
        </p:txBody>
      </p:sp>
    </p:spTree>
    <p:extLst>
      <p:ext uri="{BB962C8B-B14F-4D97-AF65-F5344CB8AC3E}">
        <p14:creationId xmlns:p14="http://schemas.microsoft.com/office/powerpoint/2010/main" val="67658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Palacio J. Trastorno por Deficiencia de Atención con Hiperactividad. En: Palacio J, editor. Aspectos claves Psiquiatría Infantil. 1ª. ed. Medellín: Fondo Editorial CIB; 2014. p. 169-202.</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18</a:t>
            </a:fld>
            <a:endParaRPr lang="es-ES_tradnl"/>
          </a:p>
        </p:txBody>
      </p:sp>
    </p:spTree>
    <p:extLst>
      <p:ext uri="{BB962C8B-B14F-4D97-AF65-F5344CB8AC3E}">
        <p14:creationId xmlns:p14="http://schemas.microsoft.com/office/powerpoint/2010/main" val="2250310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19</a:t>
            </a:fld>
            <a:endParaRPr lang="es-ES_tradnl"/>
          </a:p>
        </p:txBody>
      </p:sp>
    </p:spTree>
    <p:extLst>
      <p:ext uri="{BB962C8B-B14F-4D97-AF65-F5344CB8AC3E}">
        <p14:creationId xmlns:p14="http://schemas.microsoft.com/office/powerpoint/2010/main" val="3161885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CIB 8, 14-15</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20</a:t>
            </a:fld>
            <a:endParaRPr lang="es-ES_tradnl"/>
          </a:p>
        </p:txBody>
      </p:sp>
    </p:spTree>
    <p:extLst>
      <p:ext uri="{BB962C8B-B14F-4D97-AF65-F5344CB8AC3E}">
        <p14:creationId xmlns:p14="http://schemas.microsoft.com/office/powerpoint/2010/main" val="1380901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Kessler RC, Adler L, Ames M, Demler O, Faraone S, Hiripi E, et al. The World Health Organization Adult ADHD Self-Report Scale (ASRS): a short screening scale for use in the general population. Psychol Med. 2005 Feb;35(2):245-56</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21</a:t>
            </a:fld>
            <a:endParaRPr lang="es-ES_tradnl"/>
          </a:p>
        </p:txBody>
      </p:sp>
    </p:spTree>
    <p:extLst>
      <p:ext uri="{BB962C8B-B14F-4D97-AF65-F5344CB8AC3E}">
        <p14:creationId xmlns:p14="http://schemas.microsoft.com/office/powerpoint/2010/main" val="1935504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Martínez M, Henao G, Gómez L. Comorbilidad del TDAH con los trastornos específicos del aprendizaje (TEA). Revista Colombiana Psiquiatría. 2009; 38(1): 178-94</a:t>
            </a:r>
          </a:p>
          <a:p>
            <a:endParaRPr lang="es-ES_tradnl" dirty="0"/>
          </a:p>
          <a:p>
            <a:endParaRPr lang="es-ES_tradnl" dirty="0"/>
          </a:p>
          <a:p>
            <a:r>
              <a:rPr lang="es-ES_tradnl" dirty="0"/>
              <a:t>CIB 17, 18, 19</a:t>
            </a:r>
          </a:p>
          <a:p>
            <a:endParaRPr lang="es-ES_tradnl" dirty="0"/>
          </a:p>
          <a:p>
            <a:r>
              <a:rPr lang="es-ES_tradnl" dirty="0"/>
              <a:t>TOD </a:t>
            </a:r>
            <a:r>
              <a:rPr lang="es-ES_tradnl" dirty="0">
                <a:sym typeface="Wingdings" pitchFamily="2" charset="2"/>
              </a:rPr>
              <a:t> irritabilidad/ desafiante/ vengativo</a:t>
            </a:r>
          </a:p>
          <a:p>
            <a:endParaRPr lang="es-ES_tradnl" dirty="0">
              <a:sym typeface="Wingdings" pitchFamily="2" charset="2"/>
            </a:endParaRPr>
          </a:p>
          <a:p>
            <a:r>
              <a:rPr lang="es-ES_tradnl" dirty="0">
                <a:sym typeface="Wingdings" pitchFamily="2" charset="2"/>
              </a:rPr>
              <a:t>TC  agresión a personas y animales/ destrucción de propiedad/ engaño o robo/ violación grave de normas</a:t>
            </a:r>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22</a:t>
            </a:fld>
            <a:endParaRPr lang="es-ES_tradnl"/>
          </a:p>
        </p:txBody>
      </p:sp>
    </p:spTree>
    <p:extLst>
      <p:ext uri="{BB962C8B-B14F-4D97-AF65-F5344CB8AC3E}">
        <p14:creationId xmlns:p14="http://schemas.microsoft.com/office/powerpoint/2010/main" val="676709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Newcorn JH, Weiss M, Stein MA. The complexity of ADHD: diagnosis and treatment of the adult patient with comorbidities. CNS Spectr. 2007 Aug;12(8 Suppl 12):1-14; quiz 15-6.</a:t>
            </a:r>
          </a:p>
          <a:p>
            <a:endParaRPr lang="es-ES_tradnl" dirty="0"/>
          </a:p>
          <a:p>
            <a:endParaRPr lang="es-ES_tradnl" dirty="0"/>
          </a:p>
          <a:p>
            <a:r>
              <a:rPr lang="es-ES_tradnl" dirty="0"/>
              <a:t>CIB 13, 20, 21</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23</a:t>
            </a:fld>
            <a:endParaRPr lang="es-ES_tradnl"/>
          </a:p>
        </p:txBody>
      </p:sp>
    </p:spTree>
    <p:extLst>
      <p:ext uri="{BB962C8B-B14F-4D97-AF65-F5344CB8AC3E}">
        <p14:creationId xmlns:p14="http://schemas.microsoft.com/office/powerpoint/2010/main" val="3371373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CIB</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26</a:t>
            </a:fld>
            <a:endParaRPr lang="es-ES_tradnl"/>
          </a:p>
        </p:txBody>
      </p:sp>
    </p:spTree>
    <p:extLst>
      <p:ext uri="{BB962C8B-B14F-4D97-AF65-F5344CB8AC3E}">
        <p14:creationId xmlns:p14="http://schemas.microsoft.com/office/powerpoint/2010/main" val="2529607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Nutt DJ, Fone K, Asherson P, Bramble D, Hill P, Matthews K, et al; British Association for Psychopharmacology. Evidence-based guidelines for management of attention decit/hyperactivity disorder in adolescents in transition to adult services and in adults: recommendations from the British Association for Psychopharmacology. J Psychopharmacol. 2007 Jan;21(1):10-41.</a:t>
            </a:r>
          </a:p>
          <a:p>
            <a:endParaRPr lang="es-ES_tradnl" dirty="0"/>
          </a:p>
          <a:p>
            <a:endParaRPr lang="es-ES_tradnl" dirty="0"/>
          </a:p>
          <a:p>
            <a:endParaRPr lang="es-ES_tradnl" dirty="0"/>
          </a:p>
          <a:p>
            <a:r>
              <a:rPr lang="es-ES_tradnl" dirty="0"/>
              <a:t>CIB 26, 28, 29</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27</a:t>
            </a:fld>
            <a:endParaRPr lang="es-ES_tradnl"/>
          </a:p>
        </p:txBody>
      </p:sp>
    </p:spTree>
    <p:extLst>
      <p:ext uri="{BB962C8B-B14F-4D97-AF65-F5344CB8AC3E}">
        <p14:creationId xmlns:p14="http://schemas.microsoft.com/office/powerpoint/2010/main" val="812093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Palacio J, De la Peña F, Palacios L, Ortiz S. Algoritmo Latinoamericano de Tratamiento Multimodal del Trastorno por Deficiencia de Atención con Hiperactividad (TDAH) a través de la vida. . Rev Colomb Psiquiatría. 2009; 38(1): 35-65</a:t>
            </a:r>
          </a:p>
          <a:p>
            <a:endParaRPr lang="es-ES_tradnl" dirty="0"/>
          </a:p>
          <a:p>
            <a:endParaRPr lang="es-ES_tradnl" dirty="0"/>
          </a:p>
          <a:p>
            <a:r>
              <a:rPr lang="es-ES_tradnl" dirty="0"/>
              <a:t>CIB 18, 27, 31-35</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28</a:t>
            </a:fld>
            <a:endParaRPr lang="es-ES_tradnl"/>
          </a:p>
        </p:txBody>
      </p:sp>
    </p:spTree>
    <p:extLst>
      <p:ext uri="{BB962C8B-B14F-4D97-AF65-F5344CB8AC3E}">
        <p14:creationId xmlns:p14="http://schemas.microsoft.com/office/powerpoint/2010/main" val="1890205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Zwi M, Jones H, orgaard C, York A, Dennis JA. Parent training interventions for Attention Deficit Hyperactivity Disorder (ADHD) in children aged 5 to 18 years. Cochrane Database Syst Rev. 2011 Dec 7;(12):CD003018</a:t>
            </a:r>
          </a:p>
          <a:p>
            <a:endParaRPr lang="es-ES_tradnl" dirty="0"/>
          </a:p>
          <a:p>
            <a:r>
              <a:rPr lang="es-ES_tradnl" dirty="0"/>
              <a:t>CIB 38-41</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29</a:t>
            </a:fld>
            <a:endParaRPr lang="es-ES_tradnl"/>
          </a:p>
        </p:txBody>
      </p:sp>
    </p:spTree>
    <p:extLst>
      <p:ext uri="{BB962C8B-B14F-4D97-AF65-F5344CB8AC3E}">
        <p14:creationId xmlns:p14="http://schemas.microsoft.com/office/powerpoint/2010/main" val="111278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de la Peña F, Palacios L. Trastorno por deficiencia de atención con hiperactividad. En: de la Peña F, editor. Psicopatología Básica de Niños y Adolescentes. Ciudad de México: Asociación Psiquiátrica Mexicana; 2015. p. 83-94</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6</a:t>
            </a:fld>
            <a:endParaRPr lang="es-ES_tradnl"/>
          </a:p>
        </p:txBody>
      </p:sp>
    </p:spTree>
    <p:extLst>
      <p:ext uri="{BB962C8B-B14F-4D97-AF65-F5344CB8AC3E}">
        <p14:creationId xmlns:p14="http://schemas.microsoft.com/office/powerpoint/2010/main" val="2844970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Faraone SV, Biederman J, Spencer TJ, Aleardi M. Comparing the efficacy of medications for ADHD using meta-analysis. MedGenMed. 2006 Oct 5;8(4):4</a:t>
            </a:r>
          </a:p>
          <a:p>
            <a:endParaRPr lang="es-CO" sz="1200" b="0" i="0" kern="1200" dirty="0">
              <a:solidFill>
                <a:schemeClr val="tx1"/>
              </a:solidFill>
              <a:effectLst/>
              <a:latin typeface="+mn-lt"/>
              <a:ea typeface="+mn-ea"/>
              <a:cs typeface="+mn-cs"/>
            </a:endParaRPr>
          </a:p>
          <a:p>
            <a:endParaRPr lang="es-CO" sz="1200" b="0" i="0" kern="1200" dirty="0">
              <a:solidFill>
                <a:schemeClr val="tx1"/>
              </a:solidFill>
              <a:effectLst/>
              <a:latin typeface="+mn-lt"/>
              <a:ea typeface="+mn-ea"/>
              <a:cs typeface="+mn-cs"/>
            </a:endParaRPr>
          </a:p>
          <a:p>
            <a:r>
              <a:rPr lang="es-CO" sz="1200" b="0" i="0" kern="1200" dirty="0">
                <a:solidFill>
                  <a:schemeClr val="tx1"/>
                </a:solidFill>
                <a:effectLst/>
                <a:latin typeface="+mn-lt"/>
                <a:ea typeface="+mn-ea"/>
                <a:cs typeface="+mn-cs"/>
              </a:rPr>
              <a:t>Gorman DA, Gardner DM, Murphy AL, Feldman M, Bélanger SA, Steele MM, et al. Canadian guidelines on pharmacotherapy for disruptive and aggressive behaviour in children and adolescents with attention-deficit hyperactivity disorder, oppositional defiant disorder, or conduct disorder. Can J Psychia-try. 2015 Feb;60(2):62-76</a:t>
            </a:r>
          </a:p>
          <a:p>
            <a:endParaRPr lang="es-ES_tradnl" dirty="0"/>
          </a:p>
          <a:p>
            <a:endParaRPr lang="es-ES_tradnl" dirty="0"/>
          </a:p>
          <a:p>
            <a:endParaRPr lang="es-ES_tradnl" dirty="0"/>
          </a:p>
          <a:p>
            <a:r>
              <a:rPr lang="es-ES_tradnl" dirty="0"/>
              <a:t>CIB 18, 35, 43, 44</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30</a:t>
            </a:fld>
            <a:endParaRPr lang="es-ES_tradnl"/>
          </a:p>
        </p:txBody>
      </p:sp>
    </p:spTree>
    <p:extLst>
      <p:ext uri="{BB962C8B-B14F-4D97-AF65-F5344CB8AC3E}">
        <p14:creationId xmlns:p14="http://schemas.microsoft.com/office/powerpoint/2010/main" val="1567876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Spencer T, Biederman J, Wilens T. Stimulant treatment of adult attention-deficit/hyperactivity disorder. Psychiatr Clin North Am. 2004 Jun;27(2):361-72.</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31</a:t>
            </a:fld>
            <a:endParaRPr lang="es-ES_tradnl"/>
          </a:p>
        </p:txBody>
      </p:sp>
    </p:spTree>
    <p:extLst>
      <p:ext uri="{BB962C8B-B14F-4D97-AF65-F5344CB8AC3E}">
        <p14:creationId xmlns:p14="http://schemas.microsoft.com/office/powerpoint/2010/main" val="4232947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32</a:t>
            </a:fld>
            <a:endParaRPr lang="es-ES_tradnl"/>
          </a:p>
        </p:txBody>
      </p:sp>
    </p:spTree>
    <p:extLst>
      <p:ext uri="{BB962C8B-B14F-4D97-AF65-F5344CB8AC3E}">
        <p14:creationId xmlns:p14="http://schemas.microsoft.com/office/powerpoint/2010/main" val="1764828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effectLst/>
              </a:rPr>
              <a:t>Fernández-Mayoralas DM, Fernández-Perrone AL, Muñoz-Jareño N, Fernández-Jaén A. Actualización en el tratamiento farmacológico del trastorno por déficit de atención/hiperactividad: Lisdexanfetamina y guanfacina de liberación retardada. Rev Neurol. 2017;64(Supl 2):S1–8. </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33</a:t>
            </a:fld>
            <a:endParaRPr lang="es-ES_tradnl"/>
          </a:p>
        </p:txBody>
      </p:sp>
    </p:spTree>
    <p:extLst>
      <p:ext uri="{BB962C8B-B14F-4D97-AF65-F5344CB8AC3E}">
        <p14:creationId xmlns:p14="http://schemas.microsoft.com/office/powerpoint/2010/main" val="4287796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Dopheide JA, Pliszka SR. Attention-deficit-hyperactivity disorder: an update. Pharmacotherapy. 2009 Jun;29(6):656-79</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35</a:t>
            </a:fld>
            <a:endParaRPr lang="es-ES_tradnl"/>
          </a:p>
        </p:txBody>
      </p:sp>
    </p:spTree>
    <p:extLst>
      <p:ext uri="{BB962C8B-B14F-4D97-AF65-F5344CB8AC3E}">
        <p14:creationId xmlns:p14="http://schemas.microsoft.com/office/powerpoint/2010/main" val="4254825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chemeClr val="tx1"/>
                </a:solidFill>
              </a:rPr>
              <a:t>Palacio J. Trastorno por Deficiencia de Atención con Hiperactividad. En: Palacio J, editor. Aspectos claves Psiquiatría Infantil. 1ª. ed. Medellín: Fondo Editorial CIB; 2014. p. 169-202.</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37</a:t>
            </a:fld>
            <a:endParaRPr lang="es-ES_tradnl"/>
          </a:p>
        </p:txBody>
      </p:sp>
    </p:spTree>
    <p:extLst>
      <p:ext uri="{BB962C8B-B14F-4D97-AF65-F5344CB8AC3E}">
        <p14:creationId xmlns:p14="http://schemas.microsoft.com/office/powerpoint/2010/main" val="3198712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Evaluar la </a:t>
            </a:r>
            <a:r>
              <a:rPr lang="es-CO" sz="1200" b="0" i="0" kern="1200" dirty="0" err="1">
                <a:solidFill>
                  <a:schemeClr val="tx1"/>
                </a:solidFill>
                <a:effectLst/>
                <a:latin typeface="+mn-lt"/>
                <a:ea typeface="+mn-ea"/>
                <a:cs typeface="+mn-cs"/>
              </a:rPr>
              <a:t>rta</a:t>
            </a:r>
            <a:r>
              <a:rPr lang="es-CO" sz="1200" b="0" i="0" kern="1200" dirty="0">
                <a:solidFill>
                  <a:schemeClr val="tx1"/>
                </a:solidFill>
                <a:effectLst/>
                <a:latin typeface="+mn-lt"/>
                <a:ea typeface="+mn-ea"/>
                <a:cs typeface="+mn-cs"/>
              </a:rPr>
              <a:t> cada 4-6 semanas </a:t>
            </a:r>
            <a:r>
              <a:rPr lang="es-CO" sz="1200" b="0" i="0" kern="1200" dirty="0" err="1">
                <a:solidFill>
                  <a:schemeClr val="tx1"/>
                </a:solidFill>
                <a:effectLst/>
                <a:latin typeface="+mn-lt"/>
                <a:ea typeface="+mn-ea"/>
                <a:cs typeface="+mn-cs"/>
              </a:rPr>
              <a:t>oara</a:t>
            </a:r>
            <a:r>
              <a:rPr lang="es-CO" sz="1200" b="0" i="0" kern="1200" dirty="0">
                <a:solidFill>
                  <a:schemeClr val="tx1"/>
                </a:solidFill>
                <a:effectLst/>
                <a:latin typeface="+mn-lt"/>
                <a:ea typeface="+mn-ea"/>
                <a:cs typeface="+mn-cs"/>
              </a:rPr>
              <a:t> definir nuevos ajustes </a:t>
            </a:r>
          </a:p>
          <a:p>
            <a:endParaRPr lang="es-ES_tradnl" dirty="0"/>
          </a:p>
          <a:p>
            <a:endParaRPr lang="es-ES_tradnl" dirty="0"/>
          </a:p>
          <a:p>
            <a:r>
              <a:rPr lang="es-ES_tradnl" dirty="0"/>
              <a:t>CIB 12, 30, 31</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39</a:t>
            </a:fld>
            <a:endParaRPr lang="es-ES_tradnl"/>
          </a:p>
        </p:txBody>
      </p:sp>
    </p:spTree>
    <p:extLst>
      <p:ext uri="{BB962C8B-B14F-4D97-AF65-F5344CB8AC3E}">
        <p14:creationId xmlns:p14="http://schemas.microsoft.com/office/powerpoint/2010/main" val="10654202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40</a:t>
            </a:fld>
            <a:endParaRPr lang="es-ES_tradnl"/>
          </a:p>
        </p:txBody>
      </p:sp>
    </p:spTree>
    <p:extLst>
      <p:ext uri="{BB962C8B-B14F-4D97-AF65-F5344CB8AC3E}">
        <p14:creationId xmlns:p14="http://schemas.microsoft.com/office/powerpoint/2010/main" val="1100496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4D9D4AF-2611-49B3-A7F0-04D4D7766C55}" type="slidenum">
              <a:rPr lang="es-CO" smtClean="0"/>
              <a:t>41</a:t>
            </a:fld>
            <a:endParaRPr lang="es-CO"/>
          </a:p>
        </p:txBody>
      </p:sp>
    </p:spTree>
    <p:extLst>
      <p:ext uri="{BB962C8B-B14F-4D97-AF65-F5344CB8AC3E}">
        <p14:creationId xmlns:p14="http://schemas.microsoft.com/office/powerpoint/2010/main" val="2975530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Polanczyk G, de Lima MS, Horta BL, Biederman J, Rohde LA. e worldwide prevalence of ADHD: a systematic review and metaregression analysis. Am J Psychiatry. 2007 Jun;164(6):942-8</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7</a:t>
            </a:fld>
            <a:endParaRPr lang="es-ES_tradnl"/>
          </a:p>
        </p:txBody>
      </p:sp>
    </p:spTree>
    <p:extLst>
      <p:ext uri="{BB962C8B-B14F-4D97-AF65-F5344CB8AC3E}">
        <p14:creationId xmlns:p14="http://schemas.microsoft.com/office/powerpoint/2010/main" val="243652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Wallis D, Arcos-Burgos M, Jain M, Castellanos FX, Palacio JD, Pineda D, et al. Polymorphisms in the neural nicotinic acetylcholine receptor a4 subunit (CHRNA4) are associated with ADHD in a genetic isolate. Atten Defic Hyperact Disord. 2009 May;1(1):19-24. </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8</a:t>
            </a:fld>
            <a:endParaRPr lang="es-ES_tradnl"/>
          </a:p>
        </p:txBody>
      </p:sp>
    </p:spTree>
    <p:extLst>
      <p:ext uri="{BB962C8B-B14F-4D97-AF65-F5344CB8AC3E}">
        <p14:creationId xmlns:p14="http://schemas.microsoft.com/office/powerpoint/2010/main" val="2737547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Palacio J. Factores de riesgo en el TDAH. En: Gradas F, editor. Déficlt de Atención e Hlperactivldad bases genéticas, vlínlcas y terapéuticas. Bogotá: Quebecor World Bogotá S.A.; 2006. p. 168·82.</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9</a:t>
            </a:fld>
            <a:endParaRPr lang="es-ES_tradnl"/>
          </a:p>
        </p:txBody>
      </p:sp>
    </p:spTree>
    <p:extLst>
      <p:ext uri="{BB962C8B-B14F-4D97-AF65-F5344CB8AC3E}">
        <p14:creationId xmlns:p14="http://schemas.microsoft.com/office/powerpoint/2010/main" val="3766592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10</a:t>
            </a:fld>
            <a:endParaRPr lang="es-ES_tradnl"/>
          </a:p>
        </p:txBody>
      </p:sp>
    </p:spTree>
    <p:extLst>
      <p:ext uri="{BB962C8B-B14F-4D97-AF65-F5344CB8AC3E}">
        <p14:creationId xmlns:p14="http://schemas.microsoft.com/office/powerpoint/2010/main" val="4024109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chemeClr val="tx1"/>
                </a:solidFill>
              </a:rPr>
              <a:t>Palacio J. Trastorno por Deficiencia de Atención con Hiperactividad. En: </a:t>
            </a:r>
            <a:r>
              <a:rPr lang="es-CO" sz="1200" b="0" kern="1200" dirty="0">
                <a:solidFill>
                  <a:schemeClr val="tx1"/>
                </a:solidFill>
                <a:effectLst/>
                <a:latin typeface="+mn-lt"/>
                <a:ea typeface="+mn-ea"/>
                <a:cs typeface="+mn-cs"/>
              </a:rPr>
              <a:t>Palacio-Acosta C.A., Toro-Obando A.C. (Eds.). (2018). Fundamentos de Medicina. Psiquiatría. 6ª edición. Medellín, Colombia: Fondo Editorial CIB. ECOE Ediciones.</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11</a:t>
            </a:fld>
            <a:endParaRPr lang="es-ES_tradnl"/>
          </a:p>
        </p:txBody>
      </p:sp>
    </p:spTree>
    <p:extLst>
      <p:ext uri="{BB962C8B-B14F-4D97-AF65-F5344CB8AC3E}">
        <p14:creationId xmlns:p14="http://schemas.microsoft.com/office/powerpoint/2010/main" val="2408933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Kooij SJ, Bejerot S, Blackwell A, Caci H, Casas-Brugué M, Carpentier PJ, et al. European consensus statement on diagnosis and treatment of adult ADHD: The European Network Adult ADHD. BMC Psychiatry. 2010 Sep 3;10:67</a:t>
            </a:r>
          </a:p>
          <a:p>
            <a:endParaRPr lang="es-ES_tradnl" dirty="0"/>
          </a:p>
          <a:p>
            <a:endParaRPr lang="es-ES_tradnl" dirty="0"/>
          </a:p>
          <a:p>
            <a:endParaRPr lang="es-ES_tradnl" dirty="0"/>
          </a:p>
          <a:p>
            <a:r>
              <a:rPr lang="es-ES_tradnl" dirty="0"/>
              <a:t>CIB 10, 11 y 12</a:t>
            </a:r>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14</a:t>
            </a:fld>
            <a:endParaRPr lang="es-ES_tradnl"/>
          </a:p>
        </p:txBody>
      </p:sp>
    </p:spTree>
    <p:extLst>
      <p:ext uri="{BB962C8B-B14F-4D97-AF65-F5344CB8AC3E}">
        <p14:creationId xmlns:p14="http://schemas.microsoft.com/office/powerpoint/2010/main" val="3899033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Fayyad J, De Graaf R, Kessler R, Alonso J, Angermeyer M, Demyttenaere K, et al. Cross-national prevalence and correlates of adult attention deficit hyperactivity disorder. Br J Psychiatry. 2007 May;190:402-9</a:t>
            </a:r>
          </a:p>
          <a:p>
            <a:endParaRPr lang="es-ES_tradnl" dirty="0"/>
          </a:p>
        </p:txBody>
      </p:sp>
      <p:sp>
        <p:nvSpPr>
          <p:cNvPr id="4" name="Marcador de número de diapositiva 3"/>
          <p:cNvSpPr>
            <a:spLocks noGrp="1"/>
          </p:cNvSpPr>
          <p:nvPr>
            <p:ph type="sldNum" sz="quarter" idx="5"/>
          </p:nvPr>
        </p:nvSpPr>
        <p:spPr/>
        <p:txBody>
          <a:bodyPr/>
          <a:lstStyle/>
          <a:p>
            <a:fld id="{FF058F3C-C03E-4949-8CA5-54AE707185F7}" type="slidenum">
              <a:rPr lang="es-ES_tradnl" smtClean="0"/>
              <a:t>15</a:t>
            </a:fld>
            <a:endParaRPr lang="es-ES_tradnl"/>
          </a:p>
        </p:txBody>
      </p:sp>
    </p:spTree>
    <p:extLst>
      <p:ext uri="{BB962C8B-B14F-4D97-AF65-F5344CB8AC3E}">
        <p14:creationId xmlns:p14="http://schemas.microsoft.com/office/powerpoint/2010/main" val="1908716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13"/>
        <p:cNvGrpSpPr/>
        <p:nvPr/>
      </p:nvGrpSpPr>
      <p:grpSpPr>
        <a:xfrm>
          <a:off x="0" y="0"/>
          <a:ext cx="0" cy="0"/>
          <a:chOff x="0" y="0"/>
          <a:chExt cx="0" cy="0"/>
        </a:xfrm>
      </p:grpSpPr>
      <p:sp>
        <p:nvSpPr>
          <p:cNvPr id="14" name="Google Shape;14;p6"/>
          <p:cNvSpPr txBox="1">
            <a:spLocks noGrp="1"/>
          </p:cNvSpPr>
          <p:nvPr>
            <p:ph type="title"/>
          </p:nvPr>
        </p:nvSpPr>
        <p:spPr>
          <a:xfrm>
            <a:off x="838200" y="487676"/>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6AEAA"/>
              </a:buClr>
              <a:buSzPts val="4400"/>
              <a:buFont typeface="Montserrat"/>
              <a:buNone/>
              <a:defRPr>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15" name="Google Shape;15;p6"/>
          <p:cNvSpPr txBox="1">
            <a:spLocks noGrp="1"/>
          </p:cNvSpPr>
          <p:nvPr>
            <p:ph type="body" idx="1"/>
          </p:nvPr>
        </p:nvSpPr>
        <p:spPr>
          <a:xfrm>
            <a:off x="838200" y="1948176"/>
            <a:ext cx="10515600" cy="3142301"/>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152B48"/>
              </a:buClr>
              <a:buSzPts val="2800"/>
              <a:buChar char="•"/>
              <a:defRPr>
                <a:solidFill>
                  <a:srgbClr val="152B48"/>
                </a:solidFill>
                <a:latin typeface="Montserrat"/>
                <a:ea typeface="Montserrat"/>
                <a:cs typeface="Montserrat"/>
                <a:sym typeface="Montserrat"/>
              </a:defRPr>
            </a:lvl1pPr>
            <a:lvl2pPr marL="914400" lvl="1" indent="-381000" algn="l">
              <a:lnSpc>
                <a:spcPct val="90000"/>
              </a:lnSpc>
              <a:spcBef>
                <a:spcPts val="500"/>
              </a:spcBef>
              <a:spcAft>
                <a:spcPts val="0"/>
              </a:spcAft>
              <a:buClr>
                <a:srgbClr val="152B48"/>
              </a:buClr>
              <a:buSzPts val="2400"/>
              <a:buChar char="•"/>
              <a:defRPr>
                <a:solidFill>
                  <a:srgbClr val="152B48"/>
                </a:solidFill>
                <a:latin typeface="Montserrat"/>
                <a:ea typeface="Montserrat"/>
                <a:cs typeface="Montserrat"/>
                <a:sym typeface="Montserrat"/>
              </a:defRPr>
            </a:lvl2pPr>
            <a:lvl3pPr marL="1371600" lvl="2" indent="-355600" algn="l">
              <a:lnSpc>
                <a:spcPct val="90000"/>
              </a:lnSpc>
              <a:spcBef>
                <a:spcPts val="500"/>
              </a:spcBef>
              <a:spcAft>
                <a:spcPts val="0"/>
              </a:spcAft>
              <a:buClr>
                <a:srgbClr val="152B48"/>
              </a:buClr>
              <a:buSzPts val="2000"/>
              <a:buChar char="•"/>
              <a:defRPr>
                <a:solidFill>
                  <a:srgbClr val="152B48"/>
                </a:solidFill>
                <a:latin typeface="Montserrat"/>
                <a:ea typeface="Montserrat"/>
                <a:cs typeface="Montserrat"/>
                <a:sym typeface="Montserrat"/>
              </a:defRPr>
            </a:lvl3pPr>
            <a:lvl4pPr marL="1828800" lvl="3"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4pPr>
            <a:lvl5pPr marL="2286000" lvl="4"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s-ES"/>
              <a:t>Haga clic para modificar los estilos de texto del patrón</a:t>
            </a:r>
          </a:p>
        </p:txBody>
      </p:sp>
      <p:sp>
        <p:nvSpPr>
          <p:cNvPr id="16" name="Google Shape;16;p6"/>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53345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Título vertical y texto">
    <p:spTree>
      <p:nvGrpSpPr>
        <p:cNvPr id="1" name="Shape 52"/>
        <p:cNvGrpSpPr/>
        <p:nvPr/>
      </p:nvGrpSpPr>
      <p:grpSpPr>
        <a:xfrm>
          <a:off x="0" y="0"/>
          <a:ext cx="0" cy="0"/>
          <a:chOff x="0" y="0"/>
          <a:chExt cx="0" cy="0"/>
        </a:xfrm>
      </p:grpSpPr>
      <p:sp>
        <p:nvSpPr>
          <p:cNvPr id="53" name="Google Shape;53;p15"/>
          <p:cNvSpPr txBox="1">
            <a:spLocks noGrp="1"/>
          </p:cNvSpPr>
          <p:nvPr>
            <p:ph type="title"/>
          </p:nvPr>
        </p:nvSpPr>
        <p:spPr>
          <a:xfrm rot="5400000">
            <a:off x="7535273" y="1554752"/>
            <a:ext cx="5008153"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6AEAA"/>
              </a:buClr>
              <a:buSzPts val="4400"/>
              <a:buFont typeface="Montserrat"/>
              <a:buNone/>
              <a:defRPr>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54" name="Google Shape;54;p15"/>
          <p:cNvSpPr txBox="1">
            <a:spLocks noGrp="1"/>
          </p:cNvSpPr>
          <p:nvPr>
            <p:ph type="body" idx="1"/>
          </p:nvPr>
        </p:nvSpPr>
        <p:spPr>
          <a:xfrm rot="5400000">
            <a:off x="2201274" y="-997948"/>
            <a:ext cx="5008153" cy="7734300"/>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152B48"/>
              </a:buClr>
              <a:buSzPts val="2800"/>
              <a:buChar char="•"/>
              <a:defRPr>
                <a:solidFill>
                  <a:srgbClr val="152B48"/>
                </a:solidFill>
                <a:latin typeface="Montserrat"/>
                <a:ea typeface="Montserrat"/>
                <a:cs typeface="Montserrat"/>
                <a:sym typeface="Montserrat"/>
              </a:defRPr>
            </a:lvl1pPr>
            <a:lvl2pPr marL="914400" lvl="1" indent="-381000" algn="l">
              <a:lnSpc>
                <a:spcPct val="90000"/>
              </a:lnSpc>
              <a:spcBef>
                <a:spcPts val="500"/>
              </a:spcBef>
              <a:spcAft>
                <a:spcPts val="0"/>
              </a:spcAft>
              <a:buClr>
                <a:srgbClr val="152B48"/>
              </a:buClr>
              <a:buSzPts val="2400"/>
              <a:buChar char="•"/>
              <a:defRPr>
                <a:solidFill>
                  <a:srgbClr val="152B48"/>
                </a:solidFill>
                <a:latin typeface="Montserrat"/>
                <a:ea typeface="Montserrat"/>
                <a:cs typeface="Montserrat"/>
                <a:sym typeface="Montserrat"/>
              </a:defRPr>
            </a:lvl2pPr>
            <a:lvl3pPr marL="1371600" lvl="2" indent="-355600" algn="l">
              <a:lnSpc>
                <a:spcPct val="90000"/>
              </a:lnSpc>
              <a:spcBef>
                <a:spcPts val="500"/>
              </a:spcBef>
              <a:spcAft>
                <a:spcPts val="0"/>
              </a:spcAft>
              <a:buClr>
                <a:srgbClr val="152B48"/>
              </a:buClr>
              <a:buSzPts val="2000"/>
              <a:buChar char="•"/>
              <a:defRPr>
                <a:solidFill>
                  <a:srgbClr val="152B48"/>
                </a:solidFill>
                <a:latin typeface="Montserrat"/>
                <a:ea typeface="Montserrat"/>
                <a:cs typeface="Montserrat"/>
                <a:sym typeface="Montserrat"/>
              </a:defRPr>
            </a:lvl3pPr>
            <a:lvl4pPr marL="1828800" lvl="3"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4pPr>
            <a:lvl5pPr marL="2286000" lvl="4"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s-ES"/>
              <a:t>Haga clic para modificar los estilos de texto del patrón</a:t>
            </a:r>
          </a:p>
        </p:txBody>
      </p:sp>
      <p:sp>
        <p:nvSpPr>
          <p:cNvPr id="55" name="Google Shape;55;p15"/>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15585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37A673-8B43-49D2-8227-C4E1C4CA951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53D7AA63-55E1-4835-8AD5-B14C783EA4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F1F1C3CC-BB8A-474C-8BF6-781D903E83ED}"/>
              </a:ext>
            </a:extLst>
          </p:cNvPr>
          <p:cNvSpPr>
            <a:spLocks noGrp="1"/>
          </p:cNvSpPr>
          <p:nvPr>
            <p:ph type="dt" sz="half" idx="10"/>
          </p:nvPr>
        </p:nvSpPr>
        <p:spPr/>
        <p:txBody>
          <a:bodyPr/>
          <a:lstStyle/>
          <a:p>
            <a:fld id="{51F5B8E4-BC58-4C21-BD09-161EEB8D69A5}" type="datetimeFigureOut">
              <a:rPr lang="es-CO" smtClean="0"/>
              <a:t>3/12/2020</a:t>
            </a:fld>
            <a:endParaRPr lang="es-CO"/>
          </a:p>
        </p:txBody>
      </p:sp>
      <p:sp>
        <p:nvSpPr>
          <p:cNvPr id="5" name="Marcador de pie de página 4">
            <a:extLst>
              <a:ext uri="{FF2B5EF4-FFF2-40B4-BE49-F238E27FC236}">
                <a16:creationId xmlns:a16="http://schemas.microsoft.com/office/drawing/2014/main" id="{4A120224-95FC-4300-AEE2-B094DDC333B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1596233-9A3B-4F91-AD20-9E8472B12127}"/>
              </a:ext>
            </a:extLst>
          </p:cNvPr>
          <p:cNvSpPr>
            <a:spLocks noGrp="1"/>
          </p:cNvSpPr>
          <p:nvPr>
            <p:ph type="sldNum" sz="quarter" idx="12"/>
          </p:nvPr>
        </p:nvSpPr>
        <p:spPr/>
        <p:txBody>
          <a:bodyPr/>
          <a:lstStyle/>
          <a:p>
            <a:fld id="{9B85099D-F6F1-4CB9-99D6-AD57CBC94966}" type="slidenum">
              <a:rPr lang="es-CO" smtClean="0"/>
              <a:t>‹#›</a:t>
            </a:fld>
            <a:endParaRPr lang="es-CO"/>
          </a:p>
        </p:txBody>
      </p:sp>
    </p:spTree>
    <p:extLst>
      <p:ext uri="{BB962C8B-B14F-4D97-AF65-F5344CB8AC3E}">
        <p14:creationId xmlns:p14="http://schemas.microsoft.com/office/powerpoint/2010/main" val="64114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cabezado de sección" type="secHead">
  <p:cSld name="Encabezado de sección">
    <p:spTree>
      <p:nvGrpSpPr>
        <p:cNvPr id="1" name="Shape 17"/>
        <p:cNvGrpSpPr/>
        <p:nvPr/>
      </p:nvGrpSpPr>
      <p:grpSpPr>
        <a:xfrm>
          <a:off x="0" y="0"/>
          <a:ext cx="0" cy="0"/>
          <a:chOff x="0" y="0"/>
          <a:chExt cx="0" cy="0"/>
        </a:xfrm>
      </p:grpSpPr>
      <p:sp>
        <p:nvSpPr>
          <p:cNvPr id="18" name="Google Shape;18;p7"/>
          <p:cNvSpPr txBox="1">
            <a:spLocks noGrp="1"/>
          </p:cNvSpPr>
          <p:nvPr>
            <p:ph type="title"/>
          </p:nvPr>
        </p:nvSpPr>
        <p:spPr>
          <a:xfrm>
            <a:off x="831850" y="616229"/>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6AEAA"/>
              </a:buClr>
              <a:buSzPts val="6000"/>
              <a:buFont typeface="Montserrat"/>
              <a:buNone/>
              <a:defRPr sz="6000">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19" name="Google Shape;19;p7"/>
          <p:cNvSpPr txBox="1">
            <a:spLocks noGrp="1"/>
          </p:cNvSpPr>
          <p:nvPr>
            <p:ph type="body" idx="1"/>
          </p:nvPr>
        </p:nvSpPr>
        <p:spPr>
          <a:xfrm>
            <a:off x="831850" y="3495954"/>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52B48"/>
              </a:buClr>
              <a:buSzPts val="2400"/>
              <a:buNone/>
              <a:defRPr sz="2400">
                <a:solidFill>
                  <a:srgbClr val="152B48"/>
                </a:solidFill>
                <a:latin typeface="Montserrat"/>
                <a:ea typeface="Montserrat"/>
                <a:cs typeface="Montserrat"/>
                <a:sym typeface="Montserrat"/>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s-ES"/>
              <a:t>Haga clic para modificar los estilos de texto del patrón</a:t>
            </a:r>
          </a:p>
        </p:txBody>
      </p:sp>
      <p:sp>
        <p:nvSpPr>
          <p:cNvPr id="20" name="Google Shape;20;p7"/>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118415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6"/>
            <a:ext cx="10515600" cy="7472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6AEAA"/>
              </a:buClr>
              <a:buSzPts val="4400"/>
              <a:buFont typeface="Montserrat"/>
              <a:buNone/>
              <a:defRPr>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23" name="Google Shape;23;p8"/>
          <p:cNvSpPr txBox="1">
            <a:spLocks noGrp="1"/>
          </p:cNvSpPr>
          <p:nvPr>
            <p:ph type="body" idx="1"/>
          </p:nvPr>
        </p:nvSpPr>
        <p:spPr>
          <a:xfrm>
            <a:off x="838200" y="1310327"/>
            <a:ext cx="5181600" cy="39875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152B48"/>
              </a:buClr>
              <a:buSzPts val="2800"/>
              <a:buChar char="•"/>
              <a:defRPr>
                <a:solidFill>
                  <a:srgbClr val="152B48"/>
                </a:solidFill>
                <a:latin typeface="Montserrat"/>
                <a:ea typeface="Montserrat"/>
                <a:cs typeface="Montserrat"/>
                <a:sym typeface="Montserrat"/>
              </a:defRPr>
            </a:lvl1pPr>
            <a:lvl2pPr marL="914400" lvl="1" indent="-381000" algn="l">
              <a:lnSpc>
                <a:spcPct val="90000"/>
              </a:lnSpc>
              <a:spcBef>
                <a:spcPts val="500"/>
              </a:spcBef>
              <a:spcAft>
                <a:spcPts val="0"/>
              </a:spcAft>
              <a:buClr>
                <a:srgbClr val="152B48"/>
              </a:buClr>
              <a:buSzPts val="2400"/>
              <a:buChar char="•"/>
              <a:defRPr>
                <a:solidFill>
                  <a:srgbClr val="152B48"/>
                </a:solidFill>
                <a:latin typeface="Montserrat"/>
                <a:ea typeface="Montserrat"/>
                <a:cs typeface="Montserrat"/>
                <a:sym typeface="Montserrat"/>
              </a:defRPr>
            </a:lvl2pPr>
            <a:lvl3pPr marL="1371600" lvl="2" indent="-355600" algn="l">
              <a:lnSpc>
                <a:spcPct val="90000"/>
              </a:lnSpc>
              <a:spcBef>
                <a:spcPts val="500"/>
              </a:spcBef>
              <a:spcAft>
                <a:spcPts val="0"/>
              </a:spcAft>
              <a:buClr>
                <a:srgbClr val="152B48"/>
              </a:buClr>
              <a:buSzPts val="2000"/>
              <a:buChar char="•"/>
              <a:defRPr>
                <a:solidFill>
                  <a:srgbClr val="152B48"/>
                </a:solidFill>
                <a:latin typeface="Montserrat"/>
                <a:ea typeface="Montserrat"/>
                <a:cs typeface="Montserrat"/>
                <a:sym typeface="Montserrat"/>
              </a:defRPr>
            </a:lvl3pPr>
            <a:lvl4pPr marL="1828800" lvl="3"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4pPr>
            <a:lvl5pPr marL="2286000" lvl="4"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s-ES"/>
              <a:t>Haga clic para modificar los estilos de texto del patrón</a:t>
            </a:r>
          </a:p>
        </p:txBody>
      </p:sp>
      <p:sp>
        <p:nvSpPr>
          <p:cNvPr id="24" name="Google Shape;24;p8"/>
          <p:cNvSpPr txBox="1">
            <a:spLocks noGrp="1"/>
          </p:cNvSpPr>
          <p:nvPr>
            <p:ph type="body" idx="2"/>
          </p:nvPr>
        </p:nvSpPr>
        <p:spPr>
          <a:xfrm>
            <a:off x="6172200" y="1310327"/>
            <a:ext cx="5181600" cy="39875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152B48"/>
              </a:buClr>
              <a:buSzPts val="2800"/>
              <a:buChar char="•"/>
              <a:defRPr>
                <a:solidFill>
                  <a:srgbClr val="152B48"/>
                </a:solidFill>
                <a:latin typeface="Montserrat"/>
                <a:ea typeface="Montserrat"/>
                <a:cs typeface="Montserrat"/>
                <a:sym typeface="Montserrat"/>
              </a:defRPr>
            </a:lvl1pPr>
            <a:lvl2pPr marL="914400" lvl="1" indent="-381000" algn="l">
              <a:lnSpc>
                <a:spcPct val="90000"/>
              </a:lnSpc>
              <a:spcBef>
                <a:spcPts val="500"/>
              </a:spcBef>
              <a:spcAft>
                <a:spcPts val="0"/>
              </a:spcAft>
              <a:buClr>
                <a:srgbClr val="152B48"/>
              </a:buClr>
              <a:buSzPts val="2400"/>
              <a:buChar char="•"/>
              <a:defRPr>
                <a:solidFill>
                  <a:srgbClr val="152B48"/>
                </a:solidFill>
                <a:latin typeface="Montserrat"/>
                <a:ea typeface="Montserrat"/>
                <a:cs typeface="Montserrat"/>
                <a:sym typeface="Montserrat"/>
              </a:defRPr>
            </a:lvl2pPr>
            <a:lvl3pPr marL="1371600" lvl="2" indent="-355600" algn="l">
              <a:lnSpc>
                <a:spcPct val="90000"/>
              </a:lnSpc>
              <a:spcBef>
                <a:spcPts val="500"/>
              </a:spcBef>
              <a:spcAft>
                <a:spcPts val="0"/>
              </a:spcAft>
              <a:buClr>
                <a:srgbClr val="152B48"/>
              </a:buClr>
              <a:buSzPts val="2000"/>
              <a:buChar char="•"/>
              <a:defRPr>
                <a:solidFill>
                  <a:srgbClr val="152B48"/>
                </a:solidFill>
                <a:latin typeface="Montserrat"/>
                <a:ea typeface="Montserrat"/>
                <a:cs typeface="Montserrat"/>
                <a:sym typeface="Montserrat"/>
              </a:defRPr>
            </a:lvl3pPr>
            <a:lvl4pPr marL="1828800" lvl="3"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4pPr>
            <a:lvl5pPr marL="2286000" lvl="4"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s-ES"/>
              <a:t>Haga clic para modificar los estilos de texto del patrón</a:t>
            </a:r>
          </a:p>
        </p:txBody>
      </p:sp>
      <p:sp>
        <p:nvSpPr>
          <p:cNvPr id="25" name="Google Shape;25;p8"/>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27525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ción" type="twoTxTwoObj">
  <p:cSld name="Comparación">
    <p:spTree>
      <p:nvGrpSpPr>
        <p:cNvPr id="1" name="Shape 26"/>
        <p:cNvGrpSpPr/>
        <p:nvPr/>
      </p:nvGrpSpPr>
      <p:grpSpPr>
        <a:xfrm>
          <a:off x="0" y="0"/>
          <a:ext cx="0" cy="0"/>
          <a:chOff x="0" y="0"/>
          <a:chExt cx="0" cy="0"/>
        </a:xfrm>
      </p:grpSpPr>
      <p:sp>
        <p:nvSpPr>
          <p:cNvPr id="27" name="Google Shape;27;p9"/>
          <p:cNvSpPr txBox="1">
            <a:spLocks noGrp="1"/>
          </p:cNvSpPr>
          <p:nvPr>
            <p:ph type="title"/>
          </p:nvPr>
        </p:nvSpPr>
        <p:spPr>
          <a:xfrm>
            <a:off x="839788" y="365126"/>
            <a:ext cx="10515600" cy="82391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6AEAA"/>
              </a:buClr>
              <a:buSzPts val="4400"/>
              <a:buFont typeface="Montserrat"/>
              <a:buNone/>
              <a:defRPr>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28" name="Google Shape;28;p9"/>
          <p:cNvSpPr txBox="1">
            <a:spLocks noGrp="1"/>
          </p:cNvSpPr>
          <p:nvPr>
            <p:ph type="body" idx="1"/>
          </p:nvPr>
        </p:nvSpPr>
        <p:spPr>
          <a:xfrm>
            <a:off x="839788" y="1266385"/>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52B48"/>
              </a:buClr>
              <a:buSzPts val="2400"/>
              <a:buNone/>
              <a:defRPr sz="2400" b="1">
                <a:solidFill>
                  <a:srgbClr val="152B48"/>
                </a:solidFill>
                <a:latin typeface="Montserrat"/>
                <a:ea typeface="Montserrat"/>
                <a:cs typeface="Montserrat"/>
                <a:sym typeface="Montserrat"/>
              </a:defRPr>
            </a:lvl1pPr>
            <a:lvl2pPr marL="914400" lvl="1" indent="-228600" algn="l">
              <a:lnSpc>
                <a:spcPct val="90000"/>
              </a:lnSpc>
              <a:spcBef>
                <a:spcPts val="500"/>
              </a:spcBef>
              <a:spcAft>
                <a:spcPts val="0"/>
              </a:spcAft>
              <a:buClr>
                <a:srgbClr val="152B48"/>
              </a:buClr>
              <a:buSzPts val="2000"/>
              <a:buNone/>
              <a:defRPr sz="2000" b="1"/>
            </a:lvl2pPr>
            <a:lvl3pPr marL="1371600" lvl="2" indent="-228600" algn="l">
              <a:lnSpc>
                <a:spcPct val="90000"/>
              </a:lnSpc>
              <a:spcBef>
                <a:spcPts val="500"/>
              </a:spcBef>
              <a:spcAft>
                <a:spcPts val="0"/>
              </a:spcAft>
              <a:buClr>
                <a:srgbClr val="152B48"/>
              </a:buClr>
              <a:buSzPts val="1800"/>
              <a:buNone/>
              <a:defRPr sz="1800" b="1"/>
            </a:lvl3pPr>
            <a:lvl4pPr marL="1828800" lvl="3" indent="-228600" algn="l">
              <a:lnSpc>
                <a:spcPct val="90000"/>
              </a:lnSpc>
              <a:spcBef>
                <a:spcPts val="500"/>
              </a:spcBef>
              <a:spcAft>
                <a:spcPts val="0"/>
              </a:spcAft>
              <a:buClr>
                <a:srgbClr val="152B48"/>
              </a:buClr>
              <a:buSzPts val="1600"/>
              <a:buNone/>
              <a:defRPr sz="1600" b="1"/>
            </a:lvl4pPr>
            <a:lvl5pPr marL="2286000" lvl="4" indent="-228600" algn="l">
              <a:lnSpc>
                <a:spcPct val="90000"/>
              </a:lnSpc>
              <a:spcBef>
                <a:spcPts val="500"/>
              </a:spcBef>
              <a:spcAft>
                <a:spcPts val="0"/>
              </a:spcAft>
              <a:buClr>
                <a:srgbClr val="152B48"/>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s-ES"/>
              <a:t>Haga clic para modificar los estilos de texto del patrón</a:t>
            </a:r>
          </a:p>
        </p:txBody>
      </p:sp>
      <p:sp>
        <p:nvSpPr>
          <p:cNvPr id="29" name="Google Shape;29;p9"/>
          <p:cNvSpPr txBox="1">
            <a:spLocks noGrp="1"/>
          </p:cNvSpPr>
          <p:nvPr>
            <p:ph type="body" idx="2"/>
          </p:nvPr>
        </p:nvSpPr>
        <p:spPr>
          <a:xfrm>
            <a:off x="839788" y="2090296"/>
            <a:ext cx="5157787" cy="3332455"/>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152B48"/>
              </a:buClr>
              <a:buSzPts val="2800"/>
              <a:buChar char="•"/>
              <a:defRPr>
                <a:solidFill>
                  <a:srgbClr val="152B48"/>
                </a:solidFill>
                <a:latin typeface="Montserrat"/>
                <a:ea typeface="Montserrat"/>
                <a:cs typeface="Montserrat"/>
                <a:sym typeface="Montserrat"/>
              </a:defRPr>
            </a:lvl1pPr>
            <a:lvl2pPr marL="914400" lvl="1" indent="-381000" algn="l">
              <a:lnSpc>
                <a:spcPct val="90000"/>
              </a:lnSpc>
              <a:spcBef>
                <a:spcPts val="500"/>
              </a:spcBef>
              <a:spcAft>
                <a:spcPts val="0"/>
              </a:spcAft>
              <a:buClr>
                <a:srgbClr val="152B48"/>
              </a:buClr>
              <a:buSzPts val="2400"/>
              <a:buChar char="•"/>
              <a:defRPr>
                <a:solidFill>
                  <a:srgbClr val="152B48"/>
                </a:solidFill>
                <a:latin typeface="Montserrat"/>
                <a:ea typeface="Montserrat"/>
                <a:cs typeface="Montserrat"/>
                <a:sym typeface="Montserrat"/>
              </a:defRPr>
            </a:lvl2pPr>
            <a:lvl3pPr marL="1371600" lvl="2" indent="-355600" algn="l">
              <a:lnSpc>
                <a:spcPct val="90000"/>
              </a:lnSpc>
              <a:spcBef>
                <a:spcPts val="500"/>
              </a:spcBef>
              <a:spcAft>
                <a:spcPts val="0"/>
              </a:spcAft>
              <a:buClr>
                <a:srgbClr val="152B48"/>
              </a:buClr>
              <a:buSzPts val="2000"/>
              <a:buChar char="•"/>
              <a:defRPr>
                <a:solidFill>
                  <a:srgbClr val="152B48"/>
                </a:solidFill>
                <a:latin typeface="Montserrat"/>
                <a:ea typeface="Montserrat"/>
                <a:cs typeface="Montserrat"/>
                <a:sym typeface="Montserrat"/>
              </a:defRPr>
            </a:lvl3pPr>
            <a:lvl4pPr marL="1828800" lvl="3"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4pPr>
            <a:lvl5pPr marL="2286000" lvl="4"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s-ES"/>
              <a:t>Haga clic para modificar los estilos de texto del patrón</a:t>
            </a:r>
          </a:p>
        </p:txBody>
      </p:sp>
      <p:sp>
        <p:nvSpPr>
          <p:cNvPr id="30" name="Google Shape;30;p9"/>
          <p:cNvSpPr txBox="1">
            <a:spLocks noGrp="1"/>
          </p:cNvSpPr>
          <p:nvPr>
            <p:ph type="body" idx="3"/>
          </p:nvPr>
        </p:nvSpPr>
        <p:spPr>
          <a:xfrm>
            <a:off x="6172200" y="1266385"/>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52B48"/>
              </a:buClr>
              <a:buSzPts val="2400"/>
              <a:buNone/>
              <a:defRPr sz="2400" b="1">
                <a:solidFill>
                  <a:srgbClr val="152B48"/>
                </a:solidFill>
                <a:latin typeface="Montserrat"/>
                <a:ea typeface="Montserrat"/>
                <a:cs typeface="Montserrat"/>
                <a:sym typeface="Montserrat"/>
              </a:defRPr>
            </a:lvl1pPr>
            <a:lvl2pPr marL="914400" lvl="1" indent="-228600" algn="l">
              <a:lnSpc>
                <a:spcPct val="90000"/>
              </a:lnSpc>
              <a:spcBef>
                <a:spcPts val="500"/>
              </a:spcBef>
              <a:spcAft>
                <a:spcPts val="0"/>
              </a:spcAft>
              <a:buClr>
                <a:srgbClr val="152B48"/>
              </a:buClr>
              <a:buSzPts val="2000"/>
              <a:buNone/>
              <a:defRPr sz="2000" b="1"/>
            </a:lvl2pPr>
            <a:lvl3pPr marL="1371600" lvl="2" indent="-228600" algn="l">
              <a:lnSpc>
                <a:spcPct val="90000"/>
              </a:lnSpc>
              <a:spcBef>
                <a:spcPts val="500"/>
              </a:spcBef>
              <a:spcAft>
                <a:spcPts val="0"/>
              </a:spcAft>
              <a:buClr>
                <a:srgbClr val="152B48"/>
              </a:buClr>
              <a:buSzPts val="1800"/>
              <a:buNone/>
              <a:defRPr sz="1800" b="1"/>
            </a:lvl3pPr>
            <a:lvl4pPr marL="1828800" lvl="3" indent="-228600" algn="l">
              <a:lnSpc>
                <a:spcPct val="90000"/>
              </a:lnSpc>
              <a:spcBef>
                <a:spcPts val="500"/>
              </a:spcBef>
              <a:spcAft>
                <a:spcPts val="0"/>
              </a:spcAft>
              <a:buClr>
                <a:srgbClr val="152B48"/>
              </a:buClr>
              <a:buSzPts val="1600"/>
              <a:buNone/>
              <a:defRPr sz="1600" b="1"/>
            </a:lvl4pPr>
            <a:lvl5pPr marL="2286000" lvl="4" indent="-228600" algn="l">
              <a:lnSpc>
                <a:spcPct val="90000"/>
              </a:lnSpc>
              <a:spcBef>
                <a:spcPts val="500"/>
              </a:spcBef>
              <a:spcAft>
                <a:spcPts val="0"/>
              </a:spcAft>
              <a:buClr>
                <a:srgbClr val="152B48"/>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s-ES"/>
              <a:t>Haga clic para modificar los estilos de texto del patrón</a:t>
            </a:r>
          </a:p>
        </p:txBody>
      </p:sp>
      <p:sp>
        <p:nvSpPr>
          <p:cNvPr id="31" name="Google Shape;31;p9"/>
          <p:cNvSpPr txBox="1">
            <a:spLocks noGrp="1"/>
          </p:cNvSpPr>
          <p:nvPr>
            <p:ph type="body" idx="4"/>
          </p:nvPr>
        </p:nvSpPr>
        <p:spPr>
          <a:xfrm>
            <a:off x="6172200" y="2090297"/>
            <a:ext cx="5183188" cy="3332454"/>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152B48"/>
              </a:buClr>
              <a:buSzPts val="2800"/>
              <a:buChar char="•"/>
              <a:defRPr>
                <a:solidFill>
                  <a:srgbClr val="152B48"/>
                </a:solidFill>
                <a:latin typeface="Montserrat"/>
                <a:ea typeface="Montserrat"/>
                <a:cs typeface="Montserrat"/>
                <a:sym typeface="Montserrat"/>
              </a:defRPr>
            </a:lvl1pPr>
            <a:lvl2pPr marL="914400" lvl="1" indent="-381000" algn="l">
              <a:lnSpc>
                <a:spcPct val="90000"/>
              </a:lnSpc>
              <a:spcBef>
                <a:spcPts val="500"/>
              </a:spcBef>
              <a:spcAft>
                <a:spcPts val="0"/>
              </a:spcAft>
              <a:buClr>
                <a:srgbClr val="152B48"/>
              </a:buClr>
              <a:buSzPts val="2400"/>
              <a:buChar char="•"/>
              <a:defRPr>
                <a:solidFill>
                  <a:srgbClr val="152B48"/>
                </a:solidFill>
                <a:latin typeface="Montserrat"/>
                <a:ea typeface="Montserrat"/>
                <a:cs typeface="Montserrat"/>
                <a:sym typeface="Montserrat"/>
              </a:defRPr>
            </a:lvl2pPr>
            <a:lvl3pPr marL="1371600" lvl="2" indent="-355600" algn="l">
              <a:lnSpc>
                <a:spcPct val="90000"/>
              </a:lnSpc>
              <a:spcBef>
                <a:spcPts val="500"/>
              </a:spcBef>
              <a:spcAft>
                <a:spcPts val="0"/>
              </a:spcAft>
              <a:buClr>
                <a:srgbClr val="152B48"/>
              </a:buClr>
              <a:buSzPts val="2000"/>
              <a:buChar char="•"/>
              <a:defRPr>
                <a:solidFill>
                  <a:srgbClr val="152B48"/>
                </a:solidFill>
                <a:latin typeface="Montserrat"/>
                <a:ea typeface="Montserrat"/>
                <a:cs typeface="Montserrat"/>
                <a:sym typeface="Montserrat"/>
              </a:defRPr>
            </a:lvl3pPr>
            <a:lvl4pPr marL="1828800" lvl="3"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4pPr>
            <a:lvl5pPr marL="2286000" lvl="4"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s-ES"/>
              <a:t>Haga clic para modificar los estilos de texto del patrón</a:t>
            </a:r>
          </a:p>
        </p:txBody>
      </p:sp>
      <p:sp>
        <p:nvSpPr>
          <p:cNvPr id="32" name="Google Shape;32;p9"/>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903914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el título" type="titleOnly">
  <p:cSld name="Solo el título">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6AEAA"/>
              </a:buClr>
              <a:buSzPts val="4400"/>
              <a:buFont typeface="Montserrat"/>
              <a:buNone/>
              <a:defRPr>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35" name="Google Shape;35;p10"/>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294871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 blanco" type="blank">
  <p:cSld name="En blanco">
    <p:spTree>
      <p:nvGrpSpPr>
        <p:cNvPr id="1" name="Shape 36"/>
        <p:cNvGrpSpPr/>
        <p:nvPr/>
      </p:nvGrpSpPr>
      <p:grpSpPr>
        <a:xfrm>
          <a:off x="0" y="0"/>
          <a:ext cx="0" cy="0"/>
          <a:chOff x="0" y="0"/>
          <a:chExt cx="0" cy="0"/>
        </a:xfrm>
      </p:grpSpPr>
      <p:sp>
        <p:nvSpPr>
          <p:cNvPr id="37" name="Google Shape;37;p11"/>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132280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Contenido con título">
    <p:spTree>
      <p:nvGrpSpPr>
        <p:cNvPr id="1" name="Shape 38"/>
        <p:cNvGrpSpPr/>
        <p:nvPr/>
      </p:nvGrpSpPr>
      <p:grpSpPr>
        <a:xfrm>
          <a:off x="0" y="0"/>
          <a:ext cx="0" cy="0"/>
          <a:chOff x="0" y="0"/>
          <a:chExt cx="0" cy="0"/>
        </a:xfrm>
      </p:grpSpPr>
      <p:sp>
        <p:nvSpPr>
          <p:cNvPr id="39" name="Google Shape;39;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6AEAA"/>
              </a:buClr>
              <a:buSzPts val="3200"/>
              <a:buFont typeface="Montserrat"/>
              <a:buNone/>
              <a:defRPr sz="3200">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40" name="Google Shape;40;p12"/>
          <p:cNvSpPr txBox="1">
            <a:spLocks noGrp="1"/>
          </p:cNvSpPr>
          <p:nvPr>
            <p:ph type="body" idx="1"/>
          </p:nvPr>
        </p:nvSpPr>
        <p:spPr>
          <a:xfrm>
            <a:off x="5183188" y="987426"/>
            <a:ext cx="6172200" cy="4319866"/>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152B48"/>
              </a:buClr>
              <a:buSzPts val="3200"/>
              <a:buChar char="•"/>
              <a:defRPr sz="3200">
                <a:solidFill>
                  <a:srgbClr val="152B48"/>
                </a:solidFill>
                <a:latin typeface="Montserrat"/>
                <a:ea typeface="Montserrat"/>
                <a:cs typeface="Montserrat"/>
                <a:sym typeface="Montserrat"/>
              </a:defRPr>
            </a:lvl1pPr>
            <a:lvl2pPr marL="914400" lvl="1" indent="-406400" algn="l">
              <a:lnSpc>
                <a:spcPct val="90000"/>
              </a:lnSpc>
              <a:spcBef>
                <a:spcPts val="500"/>
              </a:spcBef>
              <a:spcAft>
                <a:spcPts val="0"/>
              </a:spcAft>
              <a:buClr>
                <a:srgbClr val="152B48"/>
              </a:buClr>
              <a:buSzPts val="2800"/>
              <a:buChar char="•"/>
              <a:defRPr sz="2800">
                <a:solidFill>
                  <a:srgbClr val="152B48"/>
                </a:solidFill>
                <a:latin typeface="Montserrat"/>
                <a:ea typeface="Montserrat"/>
                <a:cs typeface="Montserrat"/>
                <a:sym typeface="Montserrat"/>
              </a:defRPr>
            </a:lvl2pPr>
            <a:lvl3pPr marL="1371600" lvl="2" indent="-381000" algn="l">
              <a:lnSpc>
                <a:spcPct val="90000"/>
              </a:lnSpc>
              <a:spcBef>
                <a:spcPts val="500"/>
              </a:spcBef>
              <a:spcAft>
                <a:spcPts val="0"/>
              </a:spcAft>
              <a:buClr>
                <a:srgbClr val="152B48"/>
              </a:buClr>
              <a:buSzPts val="2400"/>
              <a:buChar char="•"/>
              <a:defRPr sz="2400">
                <a:solidFill>
                  <a:srgbClr val="152B48"/>
                </a:solidFill>
                <a:latin typeface="Montserrat"/>
                <a:ea typeface="Montserrat"/>
                <a:cs typeface="Montserrat"/>
                <a:sym typeface="Montserrat"/>
              </a:defRPr>
            </a:lvl3pPr>
            <a:lvl4pPr marL="1828800" lvl="3" indent="-355600" algn="l">
              <a:lnSpc>
                <a:spcPct val="90000"/>
              </a:lnSpc>
              <a:spcBef>
                <a:spcPts val="500"/>
              </a:spcBef>
              <a:spcAft>
                <a:spcPts val="0"/>
              </a:spcAft>
              <a:buClr>
                <a:srgbClr val="152B48"/>
              </a:buClr>
              <a:buSzPts val="2000"/>
              <a:buChar char="•"/>
              <a:defRPr sz="2000">
                <a:solidFill>
                  <a:srgbClr val="152B48"/>
                </a:solidFill>
                <a:latin typeface="Montserrat"/>
                <a:ea typeface="Montserrat"/>
                <a:cs typeface="Montserrat"/>
                <a:sym typeface="Montserrat"/>
              </a:defRPr>
            </a:lvl4pPr>
            <a:lvl5pPr marL="2286000" lvl="4" indent="-355600" algn="l">
              <a:lnSpc>
                <a:spcPct val="90000"/>
              </a:lnSpc>
              <a:spcBef>
                <a:spcPts val="500"/>
              </a:spcBef>
              <a:spcAft>
                <a:spcPts val="0"/>
              </a:spcAft>
              <a:buClr>
                <a:srgbClr val="152B48"/>
              </a:buClr>
              <a:buSzPts val="2000"/>
              <a:buChar char="•"/>
              <a:defRPr sz="2000">
                <a:solidFill>
                  <a:srgbClr val="152B48"/>
                </a:solidFill>
                <a:latin typeface="Montserrat"/>
                <a:ea typeface="Montserrat"/>
                <a:cs typeface="Montserrat"/>
                <a:sym typeface="Montserrat"/>
              </a:defRPr>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pPr lvl="0"/>
            <a:r>
              <a:rPr lang="es-ES"/>
              <a:t>Haga clic para modificar los estilos de texto del patrón</a:t>
            </a:r>
          </a:p>
        </p:txBody>
      </p:sp>
      <p:sp>
        <p:nvSpPr>
          <p:cNvPr id="41" name="Google Shape;41;p12"/>
          <p:cNvSpPr txBox="1">
            <a:spLocks noGrp="1"/>
          </p:cNvSpPr>
          <p:nvPr>
            <p:ph type="body" idx="2"/>
          </p:nvPr>
        </p:nvSpPr>
        <p:spPr>
          <a:xfrm>
            <a:off x="839788" y="2057400"/>
            <a:ext cx="3932237" cy="32498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52B48"/>
              </a:buClr>
              <a:buSzPts val="1600"/>
              <a:buNone/>
              <a:defRPr sz="1600">
                <a:solidFill>
                  <a:srgbClr val="152B48"/>
                </a:solidFill>
                <a:latin typeface="Montserrat"/>
                <a:ea typeface="Montserrat"/>
                <a:cs typeface="Montserrat"/>
                <a:sym typeface="Montserrat"/>
              </a:defRPr>
            </a:lvl1pPr>
            <a:lvl2pPr marL="914400" lvl="1" indent="-228600" algn="l">
              <a:lnSpc>
                <a:spcPct val="90000"/>
              </a:lnSpc>
              <a:spcBef>
                <a:spcPts val="500"/>
              </a:spcBef>
              <a:spcAft>
                <a:spcPts val="0"/>
              </a:spcAft>
              <a:buClr>
                <a:srgbClr val="152B48"/>
              </a:buClr>
              <a:buSzPts val="1400"/>
              <a:buNone/>
              <a:defRPr sz="1400"/>
            </a:lvl2pPr>
            <a:lvl3pPr marL="1371600" lvl="2" indent="-228600" algn="l">
              <a:lnSpc>
                <a:spcPct val="90000"/>
              </a:lnSpc>
              <a:spcBef>
                <a:spcPts val="500"/>
              </a:spcBef>
              <a:spcAft>
                <a:spcPts val="0"/>
              </a:spcAft>
              <a:buClr>
                <a:srgbClr val="152B48"/>
              </a:buClr>
              <a:buSzPts val="1200"/>
              <a:buNone/>
              <a:defRPr sz="1200"/>
            </a:lvl3pPr>
            <a:lvl4pPr marL="1828800" lvl="3" indent="-228600" algn="l">
              <a:lnSpc>
                <a:spcPct val="90000"/>
              </a:lnSpc>
              <a:spcBef>
                <a:spcPts val="500"/>
              </a:spcBef>
              <a:spcAft>
                <a:spcPts val="0"/>
              </a:spcAft>
              <a:buClr>
                <a:srgbClr val="152B48"/>
              </a:buClr>
              <a:buSzPts val="1000"/>
              <a:buNone/>
              <a:defRPr sz="1000"/>
            </a:lvl4pPr>
            <a:lvl5pPr marL="2286000" lvl="4" indent="-228600" algn="l">
              <a:lnSpc>
                <a:spcPct val="90000"/>
              </a:lnSpc>
              <a:spcBef>
                <a:spcPts val="500"/>
              </a:spcBef>
              <a:spcAft>
                <a:spcPts val="0"/>
              </a:spcAft>
              <a:buClr>
                <a:srgbClr val="152B48"/>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s-ES"/>
              <a:t>Haga clic para modificar los estilos de texto del patrón</a:t>
            </a:r>
          </a:p>
        </p:txBody>
      </p:sp>
      <p:sp>
        <p:nvSpPr>
          <p:cNvPr id="42" name="Google Shape;42;p12"/>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8160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43"/>
        <p:cNvGrpSpPr/>
        <p:nvPr/>
      </p:nvGrpSpPr>
      <p:grpSpPr>
        <a:xfrm>
          <a:off x="0" y="0"/>
          <a:ext cx="0" cy="0"/>
          <a:chOff x="0" y="0"/>
          <a:chExt cx="0" cy="0"/>
        </a:xfrm>
      </p:grpSpPr>
      <p:sp>
        <p:nvSpPr>
          <p:cNvPr id="44" name="Google Shape;44;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6AEAA"/>
              </a:buClr>
              <a:buSzPts val="3200"/>
              <a:buFont typeface="Montserrat"/>
              <a:buNone/>
              <a:defRPr sz="3200">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45" name="Google Shape;45;p13"/>
          <p:cNvSpPr>
            <a:spLocks noGrp="1"/>
          </p:cNvSpPr>
          <p:nvPr>
            <p:ph type="pic" idx="2"/>
          </p:nvPr>
        </p:nvSpPr>
        <p:spPr>
          <a:xfrm>
            <a:off x="5180012" y="457200"/>
            <a:ext cx="6172200" cy="440470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152B48"/>
              </a:buClr>
              <a:buSzPts val="3200"/>
              <a:buFont typeface="Arial"/>
              <a:buNone/>
              <a:defRPr sz="3200" b="0" i="0" u="none" strike="noStrike" cap="none">
                <a:solidFill>
                  <a:srgbClr val="152B48"/>
                </a:solidFill>
                <a:latin typeface="Montserrat"/>
                <a:ea typeface="Montserrat"/>
                <a:cs typeface="Montserrat"/>
                <a:sym typeface="Montserrat"/>
              </a:defRPr>
            </a:lvl1pPr>
            <a:lvl2pPr marR="0" lvl="1" algn="l" rtl="0">
              <a:lnSpc>
                <a:spcPct val="90000"/>
              </a:lnSpc>
              <a:spcBef>
                <a:spcPts val="500"/>
              </a:spcBef>
              <a:spcAft>
                <a:spcPts val="0"/>
              </a:spcAft>
              <a:buClr>
                <a:srgbClr val="152B48"/>
              </a:buClr>
              <a:buSzPts val="2800"/>
              <a:buFont typeface="Arial"/>
              <a:buNone/>
              <a:defRPr sz="2800" b="0" i="0" u="none" strike="noStrike" cap="none">
                <a:solidFill>
                  <a:srgbClr val="152B48"/>
                </a:solidFill>
                <a:latin typeface="Montserrat"/>
                <a:ea typeface="Montserrat"/>
                <a:cs typeface="Montserrat"/>
                <a:sym typeface="Montserrat"/>
              </a:defRPr>
            </a:lvl2pPr>
            <a:lvl3pPr marR="0" lvl="2" algn="l" rtl="0">
              <a:lnSpc>
                <a:spcPct val="90000"/>
              </a:lnSpc>
              <a:spcBef>
                <a:spcPts val="500"/>
              </a:spcBef>
              <a:spcAft>
                <a:spcPts val="0"/>
              </a:spcAft>
              <a:buClr>
                <a:srgbClr val="152B48"/>
              </a:buClr>
              <a:buSzPts val="2400"/>
              <a:buFont typeface="Arial"/>
              <a:buNone/>
              <a:defRPr sz="2400" b="0" i="0" u="none" strike="noStrike" cap="none">
                <a:solidFill>
                  <a:srgbClr val="152B48"/>
                </a:solidFill>
                <a:latin typeface="Montserrat"/>
                <a:ea typeface="Montserrat"/>
                <a:cs typeface="Montserrat"/>
                <a:sym typeface="Montserrat"/>
              </a:defRPr>
            </a:lvl3pPr>
            <a:lvl4pPr marR="0" lvl="3" algn="l" rtl="0">
              <a:lnSpc>
                <a:spcPct val="90000"/>
              </a:lnSpc>
              <a:spcBef>
                <a:spcPts val="500"/>
              </a:spcBef>
              <a:spcAft>
                <a:spcPts val="0"/>
              </a:spcAft>
              <a:buClr>
                <a:srgbClr val="152B48"/>
              </a:buClr>
              <a:buSzPts val="2000"/>
              <a:buFont typeface="Arial"/>
              <a:buNone/>
              <a:defRPr sz="2000" b="0" i="0" u="none" strike="noStrike" cap="none">
                <a:solidFill>
                  <a:srgbClr val="152B48"/>
                </a:solidFill>
                <a:latin typeface="Montserrat"/>
                <a:ea typeface="Montserrat"/>
                <a:cs typeface="Montserrat"/>
                <a:sym typeface="Montserrat"/>
              </a:defRPr>
            </a:lvl4pPr>
            <a:lvl5pPr marR="0" lvl="4" algn="l" rtl="0">
              <a:lnSpc>
                <a:spcPct val="90000"/>
              </a:lnSpc>
              <a:spcBef>
                <a:spcPts val="500"/>
              </a:spcBef>
              <a:spcAft>
                <a:spcPts val="0"/>
              </a:spcAft>
              <a:buClr>
                <a:srgbClr val="152B48"/>
              </a:buClr>
              <a:buSzPts val="2000"/>
              <a:buFont typeface="Arial"/>
              <a:buNone/>
              <a:defRPr sz="2000" b="0" i="0" u="none" strike="noStrike" cap="none">
                <a:solidFill>
                  <a:srgbClr val="152B48"/>
                </a:solidFill>
                <a:latin typeface="Montserrat"/>
                <a:ea typeface="Montserrat"/>
                <a:cs typeface="Montserrat"/>
                <a:sym typeface="Montserrat"/>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r>
              <a:rPr lang="es-ES"/>
              <a:t>Haga clic en el icono para agregar una imagen</a:t>
            </a:r>
            <a:endParaRPr/>
          </a:p>
        </p:txBody>
      </p:sp>
      <p:sp>
        <p:nvSpPr>
          <p:cNvPr id="46" name="Google Shape;46;p13"/>
          <p:cNvSpPr txBox="1">
            <a:spLocks noGrp="1"/>
          </p:cNvSpPr>
          <p:nvPr>
            <p:ph type="body" idx="1"/>
          </p:nvPr>
        </p:nvSpPr>
        <p:spPr>
          <a:xfrm>
            <a:off x="839788" y="2057400"/>
            <a:ext cx="3932237" cy="333473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52B48"/>
              </a:buClr>
              <a:buSzPts val="1600"/>
              <a:buNone/>
              <a:defRPr sz="1600">
                <a:solidFill>
                  <a:srgbClr val="152B48"/>
                </a:solidFill>
                <a:latin typeface="Montserrat"/>
                <a:ea typeface="Montserrat"/>
                <a:cs typeface="Montserrat"/>
                <a:sym typeface="Montserrat"/>
              </a:defRPr>
            </a:lvl1pPr>
            <a:lvl2pPr marL="914400" lvl="1" indent="-228600" algn="l">
              <a:lnSpc>
                <a:spcPct val="90000"/>
              </a:lnSpc>
              <a:spcBef>
                <a:spcPts val="500"/>
              </a:spcBef>
              <a:spcAft>
                <a:spcPts val="0"/>
              </a:spcAft>
              <a:buClr>
                <a:srgbClr val="152B48"/>
              </a:buClr>
              <a:buSzPts val="1400"/>
              <a:buNone/>
              <a:defRPr sz="1400"/>
            </a:lvl2pPr>
            <a:lvl3pPr marL="1371600" lvl="2" indent="-228600" algn="l">
              <a:lnSpc>
                <a:spcPct val="90000"/>
              </a:lnSpc>
              <a:spcBef>
                <a:spcPts val="500"/>
              </a:spcBef>
              <a:spcAft>
                <a:spcPts val="0"/>
              </a:spcAft>
              <a:buClr>
                <a:srgbClr val="152B48"/>
              </a:buClr>
              <a:buSzPts val="1200"/>
              <a:buNone/>
              <a:defRPr sz="1200"/>
            </a:lvl3pPr>
            <a:lvl4pPr marL="1828800" lvl="3" indent="-228600" algn="l">
              <a:lnSpc>
                <a:spcPct val="90000"/>
              </a:lnSpc>
              <a:spcBef>
                <a:spcPts val="500"/>
              </a:spcBef>
              <a:spcAft>
                <a:spcPts val="0"/>
              </a:spcAft>
              <a:buClr>
                <a:srgbClr val="152B48"/>
              </a:buClr>
              <a:buSzPts val="1000"/>
              <a:buNone/>
              <a:defRPr sz="1000"/>
            </a:lvl4pPr>
            <a:lvl5pPr marL="2286000" lvl="4" indent="-228600" algn="l">
              <a:lnSpc>
                <a:spcPct val="90000"/>
              </a:lnSpc>
              <a:spcBef>
                <a:spcPts val="500"/>
              </a:spcBef>
              <a:spcAft>
                <a:spcPts val="0"/>
              </a:spcAft>
              <a:buClr>
                <a:srgbClr val="152B48"/>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s-ES"/>
              <a:t>Haga clic para modificar los estilos de texto del patrón</a:t>
            </a:r>
          </a:p>
        </p:txBody>
      </p:sp>
      <p:sp>
        <p:nvSpPr>
          <p:cNvPr id="47" name="Google Shape;47;p13"/>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4448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y texto vertical" type="vertTx">
  <p:cSld name="Título y texto vertical">
    <p:spTree>
      <p:nvGrpSpPr>
        <p:cNvPr id="1" name="Shape 48"/>
        <p:cNvGrpSpPr/>
        <p:nvPr/>
      </p:nvGrpSpPr>
      <p:grpSpPr>
        <a:xfrm>
          <a:off x="0" y="0"/>
          <a:ext cx="0" cy="0"/>
          <a:chOff x="0" y="0"/>
          <a:chExt cx="0" cy="0"/>
        </a:xfrm>
      </p:grpSpPr>
      <p:sp>
        <p:nvSpPr>
          <p:cNvPr id="49" name="Google Shape;49;p14"/>
          <p:cNvSpPr txBox="1">
            <a:spLocks noGrp="1"/>
          </p:cNvSpPr>
          <p:nvPr>
            <p:ph type="title"/>
          </p:nvPr>
        </p:nvSpPr>
        <p:spPr>
          <a:xfrm>
            <a:off x="838200" y="365126"/>
            <a:ext cx="10515600" cy="7943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6AEAA"/>
              </a:buClr>
              <a:buSzPts val="4400"/>
              <a:buFont typeface="Montserrat"/>
              <a:buNone/>
              <a:defRPr>
                <a:solidFill>
                  <a:srgbClr val="06AEAA"/>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sp>
        <p:nvSpPr>
          <p:cNvPr id="50" name="Google Shape;50;p14"/>
          <p:cNvSpPr txBox="1">
            <a:spLocks noGrp="1"/>
          </p:cNvSpPr>
          <p:nvPr>
            <p:ph type="body" idx="1"/>
          </p:nvPr>
        </p:nvSpPr>
        <p:spPr>
          <a:xfrm rot="5400000">
            <a:off x="4158792" y="-2057399"/>
            <a:ext cx="3874416" cy="10515600"/>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152B48"/>
              </a:buClr>
              <a:buSzPts val="2800"/>
              <a:buChar char="•"/>
              <a:defRPr>
                <a:solidFill>
                  <a:srgbClr val="152B48"/>
                </a:solidFill>
                <a:latin typeface="Montserrat"/>
                <a:ea typeface="Montserrat"/>
                <a:cs typeface="Montserrat"/>
                <a:sym typeface="Montserrat"/>
              </a:defRPr>
            </a:lvl1pPr>
            <a:lvl2pPr marL="914400" lvl="1" indent="-381000" algn="l">
              <a:lnSpc>
                <a:spcPct val="90000"/>
              </a:lnSpc>
              <a:spcBef>
                <a:spcPts val="500"/>
              </a:spcBef>
              <a:spcAft>
                <a:spcPts val="0"/>
              </a:spcAft>
              <a:buClr>
                <a:srgbClr val="152B48"/>
              </a:buClr>
              <a:buSzPts val="2400"/>
              <a:buChar char="•"/>
              <a:defRPr>
                <a:solidFill>
                  <a:srgbClr val="152B48"/>
                </a:solidFill>
                <a:latin typeface="Montserrat"/>
                <a:ea typeface="Montserrat"/>
                <a:cs typeface="Montserrat"/>
                <a:sym typeface="Montserrat"/>
              </a:defRPr>
            </a:lvl2pPr>
            <a:lvl3pPr marL="1371600" lvl="2" indent="-355600" algn="l">
              <a:lnSpc>
                <a:spcPct val="90000"/>
              </a:lnSpc>
              <a:spcBef>
                <a:spcPts val="500"/>
              </a:spcBef>
              <a:spcAft>
                <a:spcPts val="0"/>
              </a:spcAft>
              <a:buClr>
                <a:srgbClr val="152B48"/>
              </a:buClr>
              <a:buSzPts val="2000"/>
              <a:buChar char="•"/>
              <a:defRPr>
                <a:solidFill>
                  <a:srgbClr val="152B48"/>
                </a:solidFill>
                <a:latin typeface="Montserrat"/>
                <a:ea typeface="Montserrat"/>
                <a:cs typeface="Montserrat"/>
                <a:sym typeface="Montserrat"/>
              </a:defRPr>
            </a:lvl3pPr>
            <a:lvl4pPr marL="1828800" lvl="3"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4pPr>
            <a:lvl5pPr marL="2286000" lvl="4" indent="-342900" algn="l">
              <a:lnSpc>
                <a:spcPct val="90000"/>
              </a:lnSpc>
              <a:spcBef>
                <a:spcPts val="500"/>
              </a:spcBef>
              <a:spcAft>
                <a:spcPts val="0"/>
              </a:spcAft>
              <a:buClr>
                <a:srgbClr val="152B48"/>
              </a:buClr>
              <a:buSzPts val="1800"/>
              <a:buChar char="•"/>
              <a:defRPr>
                <a:solidFill>
                  <a:srgbClr val="152B48"/>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s-ES"/>
              <a:t>Haga clic para modificar los estilos de texto del patrón</a:t>
            </a:r>
          </a:p>
        </p:txBody>
      </p:sp>
      <p:sp>
        <p:nvSpPr>
          <p:cNvPr id="51" name="Google Shape;51;p14"/>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Montserrat"/>
                <a:ea typeface="Montserrat"/>
                <a:cs typeface="Montserrat"/>
                <a:sym typeface="Montserra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s-CO"/>
          </a:p>
        </p:txBody>
      </p:sp>
    </p:spTree>
    <p:extLst>
      <p:ext uri="{BB962C8B-B14F-4D97-AF65-F5344CB8AC3E}">
        <p14:creationId xmlns:p14="http://schemas.microsoft.com/office/powerpoint/2010/main" val="235944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06AEAA"/>
              </a:buClr>
              <a:buSzPts val="4400"/>
              <a:buFont typeface="Montserrat"/>
              <a:buNone/>
              <a:defRPr sz="4400" b="0" i="0" u="none" strike="noStrike" cap="none">
                <a:solidFill>
                  <a:srgbClr val="06AEAA"/>
                </a:solidFill>
                <a:latin typeface="Montserrat"/>
                <a:ea typeface="Montserrat"/>
                <a:cs typeface="Montserrat"/>
                <a:sym typeface="Montserra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838200" y="1825625"/>
            <a:ext cx="10515600" cy="353822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152B48"/>
              </a:buClr>
              <a:buSzPts val="2800"/>
              <a:buFont typeface="Arial"/>
              <a:buChar char="•"/>
              <a:defRPr sz="2800" b="0" i="0" u="none" strike="noStrike" cap="none">
                <a:solidFill>
                  <a:srgbClr val="152B48"/>
                </a:solidFill>
                <a:latin typeface="Montserrat"/>
                <a:ea typeface="Montserrat"/>
                <a:cs typeface="Montserrat"/>
                <a:sym typeface="Montserrat"/>
              </a:defRPr>
            </a:lvl1pPr>
            <a:lvl2pPr marL="914400" marR="0" lvl="1" indent="-381000" algn="l" rtl="0">
              <a:lnSpc>
                <a:spcPct val="90000"/>
              </a:lnSpc>
              <a:spcBef>
                <a:spcPts val="500"/>
              </a:spcBef>
              <a:spcAft>
                <a:spcPts val="0"/>
              </a:spcAft>
              <a:buClr>
                <a:srgbClr val="152B48"/>
              </a:buClr>
              <a:buSzPts val="2400"/>
              <a:buFont typeface="Arial"/>
              <a:buChar char="•"/>
              <a:defRPr sz="2400" b="0" i="0" u="none" strike="noStrike" cap="none">
                <a:solidFill>
                  <a:srgbClr val="152B48"/>
                </a:solidFill>
                <a:latin typeface="Montserrat"/>
                <a:ea typeface="Montserrat"/>
                <a:cs typeface="Montserrat"/>
                <a:sym typeface="Montserrat"/>
              </a:defRPr>
            </a:lvl2pPr>
            <a:lvl3pPr marL="1371600" marR="0" lvl="2" indent="-355600" algn="l" rtl="0">
              <a:lnSpc>
                <a:spcPct val="90000"/>
              </a:lnSpc>
              <a:spcBef>
                <a:spcPts val="500"/>
              </a:spcBef>
              <a:spcAft>
                <a:spcPts val="0"/>
              </a:spcAft>
              <a:buClr>
                <a:srgbClr val="152B48"/>
              </a:buClr>
              <a:buSzPts val="2000"/>
              <a:buFont typeface="Arial"/>
              <a:buChar char="•"/>
              <a:defRPr sz="2000" b="0" i="0" u="none" strike="noStrike" cap="none">
                <a:solidFill>
                  <a:srgbClr val="152B48"/>
                </a:solidFill>
                <a:latin typeface="Montserrat"/>
                <a:ea typeface="Montserrat"/>
                <a:cs typeface="Montserrat"/>
                <a:sym typeface="Montserrat"/>
              </a:defRPr>
            </a:lvl3pPr>
            <a:lvl4pPr marL="1828800" marR="0" lvl="3" indent="-342900" algn="l" rtl="0">
              <a:lnSpc>
                <a:spcPct val="90000"/>
              </a:lnSpc>
              <a:spcBef>
                <a:spcPts val="500"/>
              </a:spcBef>
              <a:spcAft>
                <a:spcPts val="0"/>
              </a:spcAft>
              <a:buClr>
                <a:srgbClr val="152B48"/>
              </a:buClr>
              <a:buSzPts val="1800"/>
              <a:buFont typeface="Arial"/>
              <a:buChar char="•"/>
              <a:defRPr sz="1800" b="0" i="0" u="none" strike="noStrike" cap="none">
                <a:solidFill>
                  <a:srgbClr val="152B48"/>
                </a:solidFill>
                <a:latin typeface="Montserrat"/>
                <a:ea typeface="Montserrat"/>
                <a:cs typeface="Montserrat"/>
                <a:sym typeface="Montserrat"/>
              </a:defRPr>
            </a:lvl4pPr>
            <a:lvl5pPr marL="2286000" marR="0" lvl="4" indent="-342900" algn="l" rtl="0">
              <a:lnSpc>
                <a:spcPct val="90000"/>
              </a:lnSpc>
              <a:spcBef>
                <a:spcPts val="500"/>
              </a:spcBef>
              <a:spcAft>
                <a:spcPts val="0"/>
              </a:spcAft>
              <a:buClr>
                <a:srgbClr val="152B48"/>
              </a:buClr>
              <a:buSzPts val="1800"/>
              <a:buFont typeface="Arial"/>
              <a:buChar char="•"/>
              <a:defRPr sz="1800" b="0" i="0" u="none" strike="noStrike" cap="none">
                <a:solidFill>
                  <a:srgbClr val="152B48"/>
                </a:solidFill>
                <a:latin typeface="Montserrat"/>
                <a:ea typeface="Montserrat"/>
                <a:cs typeface="Montserrat"/>
                <a:sym typeface="Montserra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ftr" idx="11"/>
          </p:nvPr>
        </p:nvSpPr>
        <p:spPr>
          <a:xfrm>
            <a:off x="838200" y="6324011"/>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lt1"/>
                </a:solidFill>
                <a:latin typeface="Montserrat"/>
                <a:ea typeface="Montserrat"/>
                <a:cs typeface="Montserrat"/>
                <a:sym typeface="Montserrat"/>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s-CO"/>
          </a:p>
        </p:txBody>
      </p:sp>
    </p:spTree>
    <p:extLst>
      <p:ext uri="{BB962C8B-B14F-4D97-AF65-F5344CB8AC3E}">
        <p14:creationId xmlns:p14="http://schemas.microsoft.com/office/powerpoint/2010/main" val="352051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diagramData" Target="../diagrams/data19.xml"/><Relationship Id="rId7" Type="http://schemas.microsoft.com/office/2007/relationships/diagramDrawing" Target="../diagrams/drawing19.xml"/><Relationship Id="rId12" Type="http://schemas.microsoft.com/office/2007/relationships/diagramDrawing" Target="../diagrams/drawing20.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19.xml"/><Relationship Id="rId11" Type="http://schemas.openxmlformats.org/officeDocument/2006/relationships/diagramColors" Target="../diagrams/colors20.xml"/><Relationship Id="rId5" Type="http://schemas.openxmlformats.org/officeDocument/2006/relationships/diagramQuickStyle" Target="../diagrams/quickStyle19.xml"/><Relationship Id="rId10" Type="http://schemas.openxmlformats.org/officeDocument/2006/relationships/diagramQuickStyle" Target="../diagrams/quickStyle20.xml"/><Relationship Id="rId4" Type="http://schemas.openxmlformats.org/officeDocument/2006/relationships/diagramLayout" Target="../diagrams/layout19.xml"/><Relationship Id="rId9" Type="http://schemas.openxmlformats.org/officeDocument/2006/relationships/diagramLayout" Target="../diagrams/layout20.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2.xml.rels><?xml version="1.0" encoding="UTF-8" standalone="yes"?>
<Relationships xmlns="http://schemas.openxmlformats.org/package/2006/relationships"><Relationship Id="rId8" Type="http://schemas.openxmlformats.org/officeDocument/2006/relationships/diagramData" Target="../diagrams/data24.xml"/><Relationship Id="rId3" Type="http://schemas.openxmlformats.org/officeDocument/2006/relationships/diagramData" Target="../diagrams/data23.xml"/><Relationship Id="rId7" Type="http://schemas.microsoft.com/office/2007/relationships/diagramDrawing" Target="../diagrams/drawing23.xml"/><Relationship Id="rId12" Type="http://schemas.microsoft.com/office/2007/relationships/diagramDrawing" Target="../diagrams/drawing24.xm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diagramColors" Target="../diagrams/colors23.xml"/><Relationship Id="rId11" Type="http://schemas.openxmlformats.org/officeDocument/2006/relationships/diagramColors" Target="../diagrams/colors24.xml"/><Relationship Id="rId5" Type="http://schemas.openxmlformats.org/officeDocument/2006/relationships/diagramQuickStyle" Target="../diagrams/quickStyle23.xml"/><Relationship Id="rId10" Type="http://schemas.openxmlformats.org/officeDocument/2006/relationships/diagramQuickStyle" Target="../diagrams/quickStyle24.xml"/><Relationship Id="rId4" Type="http://schemas.openxmlformats.org/officeDocument/2006/relationships/diagramLayout" Target="../diagrams/layout23.xml"/><Relationship Id="rId9" Type="http://schemas.openxmlformats.org/officeDocument/2006/relationships/diagramLayout" Target="../diagrams/layout24.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4.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4.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37.xml.rels><?xml version="1.0" encoding="UTF-8" standalone="yes"?>
<Relationships xmlns="http://schemas.openxmlformats.org/package/2006/relationships"><Relationship Id="rId8" Type="http://schemas.openxmlformats.org/officeDocument/2006/relationships/diagramData" Target="../diagrams/data31.xml"/><Relationship Id="rId3" Type="http://schemas.openxmlformats.org/officeDocument/2006/relationships/diagramData" Target="../diagrams/data30.xml"/><Relationship Id="rId7" Type="http://schemas.microsoft.com/office/2007/relationships/diagramDrawing" Target="../diagrams/drawing30.xml"/><Relationship Id="rId12" Type="http://schemas.microsoft.com/office/2007/relationships/diagramDrawing" Target="../diagrams/drawing31.xml"/><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diagramColors" Target="../diagrams/colors30.xml"/><Relationship Id="rId11" Type="http://schemas.openxmlformats.org/officeDocument/2006/relationships/diagramColors" Target="../diagrams/colors31.xml"/><Relationship Id="rId5" Type="http://schemas.openxmlformats.org/officeDocument/2006/relationships/diagramQuickStyle" Target="../diagrams/quickStyle30.xml"/><Relationship Id="rId10" Type="http://schemas.openxmlformats.org/officeDocument/2006/relationships/diagramQuickStyle" Target="../diagrams/quickStyle31.xml"/><Relationship Id="rId4" Type="http://schemas.openxmlformats.org/officeDocument/2006/relationships/diagramLayout" Target="../diagrams/layout30.xml"/><Relationship Id="rId9" Type="http://schemas.openxmlformats.org/officeDocument/2006/relationships/diagramLayout" Target="../diagrams/layout3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1.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F7A62-351E-442D-A50A-55F5C6195B1F}"/>
              </a:ext>
            </a:extLst>
          </p:cNvPr>
          <p:cNvSpPr>
            <a:spLocks noGrp="1"/>
          </p:cNvSpPr>
          <p:nvPr>
            <p:ph type="ctrTitle"/>
          </p:nvPr>
        </p:nvSpPr>
        <p:spPr>
          <a:xfrm>
            <a:off x="1524000" y="576518"/>
            <a:ext cx="9144000" cy="2387600"/>
          </a:xfrm>
        </p:spPr>
        <p:txBody>
          <a:bodyPr>
            <a:normAutofit fontScale="90000"/>
          </a:bodyPr>
          <a:lstStyle/>
          <a:p>
            <a:r>
              <a:rPr lang="es-CO" dirty="0"/>
              <a:t>Trastorno por déficit de atención e hiperactividad</a:t>
            </a:r>
          </a:p>
        </p:txBody>
      </p:sp>
      <p:sp>
        <p:nvSpPr>
          <p:cNvPr id="3" name="Subtítulo 2">
            <a:extLst>
              <a:ext uri="{FF2B5EF4-FFF2-40B4-BE49-F238E27FC236}">
                <a16:creationId xmlns:a16="http://schemas.microsoft.com/office/drawing/2014/main" id="{8B0C2F19-29D2-4BCC-B1DD-50AB77592A0E}"/>
              </a:ext>
            </a:extLst>
          </p:cNvPr>
          <p:cNvSpPr>
            <a:spLocks noGrp="1"/>
          </p:cNvSpPr>
          <p:nvPr>
            <p:ph type="subTitle" idx="1"/>
          </p:nvPr>
        </p:nvSpPr>
        <p:spPr>
          <a:xfrm>
            <a:off x="4124325" y="3638851"/>
            <a:ext cx="7805738" cy="1655762"/>
          </a:xfrm>
        </p:spPr>
        <p:txBody>
          <a:bodyPr>
            <a:normAutofit/>
          </a:bodyPr>
          <a:lstStyle/>
          <a:p>
            <a:r>
              <a:rPr lang="es-CO" sz="2800" dirty="0">
                <a:solidFill>
                  <a:srgbClr val="142B48"/>
                </a:solidFill>
              </a:rPr>
              <a:t>Alejandra Montoya Rojas</a:t>
            </a:r>
          </a:p>
          <a:p>
            <a:r>
              <a:rPr lang="es-CO" sz="2800" dirty="0">
                <a:solidFill>
                  <a:srgbClr val="142B48"/>
                </a:solidFill>
              </a:rPr>
              <a:t>Residente de psiquiatría </a:t>
            </a:r>
          </a:p>
        </p:txBody>
      </p:sp>
    </p:spTree>
    <p:extLst>
      <p:ext uri="{BB962C8B-B14F-4D97-AF65-F5344CB8AC3E}">
        <p14:creationId xmlns:p14="http://schemas.microsoft.com/office/powerpoint/2010/main" val="405940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E02E95E6-F1D4-754A-8978-FBD35D0DD8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630" y="346796"/>
            <a:ext cx="7590369" cy="4439516"/>
          </a:xfrm>
          <a:prstGeom prst="rect">
            <a:avLst/>
          </a:prstGeom>
        </p:spPr>
      </p:pic>
      <p:sp>
        <p:nvSpPr>
          <p:cNvPr id="11" name="CuadroTexto 10">
            <a:extLst>
              <a:ext uri="{FF2B5EF4-FFF2-40B4-BE49-F238E27FC236}">
                <a16:creationId xmlns:a16="http://schemas.microsoft.com/office/drawing/2014/main" id="{641FFD04-1D80-2848-91F4-AC95CE855CE5}"/>
              </a:ext>
            </a:extLst>
          </p:cNvPr>
          <p:cNvSpPr txBox="1"/>
          <p:nvPr/>
        </p:nvSpPr>
        <p:spPr>
          <a:xfrm>
            <a:off x="5686425" y="6239681"/>
            <a:ext cx="6505574"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Palacio J. Trastorno por Deficiencia de Atención con Hiperactividad. En: Palacio J, editor. Aspectos claves Psiquiatría Infantil. 1ª. ed. Medellín: Fondo Editorial CIB; 2014. p. 169-202.</a:t>
            </a:r>
          </a:p>
        </p:txBody>
      </p:sp>
    </p:spTree>
    <p:extLst>
      <p:ext uri="{BB962C8B-B14F-4D97-AF65-F5344CB8AC3E}">
        <p14:creationId xmlns:p14="http://schemas.microsoft.com/office/powerpoint/2010/main" val="3578698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9ABDFA-2E43-1B45-86C0-61332DAEDD11}"/>
              </a:ext>
            </a:extLst>
          </p:cNvPr>
          <p:cNvSpPr>
            <a:spLocks noGrp="1"/>
          </p:cNvSpPr>
          <p:nvPr>
            <p:ph type="title"/>
          </p:nvPr>
        </p:nvSpPr>
        <p:spPr>
          <a:xfrm>
            <a:off x="542924" y="226565"/>
            <a:ext cx="5157787" cy="1325563"/>
          </a:xfrm>
        </p:spPr>
        <p:txBody>
          <a:bodyPr/>
          <a:lstStyle/>
          <a:p>
            <a:r>
              <a:rPr lang="es-ES_tradnl" dirty="0"/>
              <a:t>Manifestaciones clínicas</a:t>
            </a:r>
          </a:p>
        </p:txBody>
      </p:sp>
      <p:sp>
        <p:nvSpPr>
          <p:cNvPr id="6" name="Marcador de texto 5">
            <a:extLst>
              <a:ext uri="{FF2B5EF4-FFF2-40B4-BE49-F238E27FC236}">
                <a16:creationId xmlns:a16="http://schemas.microsoft.com/office/drawing/2014/main" id="{C5D1858A-A22D-5C47-99E5-0BAEE90241C8}"/>
              </a:ext>
            </a:extLst>
          </p:cNvPr>
          <p:cNvSpPr>
            <a:spLocks noGrp="1"/>
          </p:cNvSpPr>
          <p:nvPr>
            <p:ph type="body" idx="1"/>
          </p:nvPr>
        </p:nvSpPr>
        <p:spPr>
          <a:xfrm>
            <a:off x="326250" y="1280666"/>
            <a:ext cx="4502925" cy="823912"/>
          </a:xfrm>
        </p:spPr>
        <p:txBody>
          <a:bodyPr>
            <a:noAutofit/>
          </a:bodyPr>
          <a:lstStyle/>
          <a:p>
            <a:r>
              <a:rPr lang="es-ES_tradnl" sz="2800" dirty="0">
                <a:solidFill>
                  <a:srgbClr val="142B48"/>
                </a:solidFill>
              </a:rPr>
              <a:t>Síntomas nucleares.</a:t>
            </a:r>
          </a:p>
        </p:txBody>
      </p:sp>
      <p:graphicFrame>
        <p:nvGraphicFramePr>
          <p:cNvPr id="11" name="Marcador de contenido 10">
            <a:extLst>
              <a:ext uri="{FF2B5EF4-FFF2-40B4-BE49-F238E27FC236}">
                <a16:creationId xmlns:a16="http://schemas.microsoft.com/office/drawing/2014/main" id="{2EC78E8C-1846-BB4F-8277-3F62A568C53E}"/>
              </a:ext>
            </a:extLst>
          </p:cNvPr>
          <p:cNvGraphicFramePr>
            <a:graphicFrameLocks noGrp="1"/>
          </p:cNvGraphicFramePr>
          <p:nvPr>
            <p:ph sz="half" idx="4294967295"/>
            <p:extLst>
              <p:ext uri="{D42A27DB-BD31-4B8C-83A1-F6EECF244321}">
                <p14:modId xmlns:p14="http://schemas.microsoft.com/office/powerpoint/2010/main" val="1691294229"/>
              </p:ext>
            </p:extLst>
          </p:nvPr>
        </p:nvGraphicFramePr>
        <p:xfrm>
          <a:off x="6095998" y="757238"/>
          <a:ext cx="5553078" cy="39889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uadroTexto 9">
            <a:extLst>
              <a:ext uri="{FF2B5EF4-FFF2-40B4-BE49-F238E27FC236}">
                <a16:creationId xmlns:a16="http://schemas.microsoft.com/office/drawing/2014/main" id="{589355ED-A1F2-4B49-8C04-C05E983B3BFB}"/>
              </a:ext>
            </a:extLst>
          </p:cNvPr>
          <p:cNvSpPr txBox="1"/>
          <p:nvPr/>
        </p:nvSpPr>
        <p:spPr>
          <a:xfrm>
            <a:off x="5530083" y="6143532"/>
            <a:ext cx="6614295"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Palacio J. Trastorno por Deficiencia de Atención con Hiperactividad. En: Palacio-Acosta C.A., Toro-Obando A.C. (Eds.). (2018). Fundamentos de Medicina. Psiquiatría. 6ª edición. Medellín, Colombia: Fondo Editorial CIB. ECOE Ediciones.</a:t>
            </a:r>
          </a:p>
        </p:txBody>
      </p:sp>
    </p:spTree>
    <p:extLst>
      <p:ext uri="{BB962C8B-B14F-4D97-AF65-F5344CB8AC3E}">
        <p14:creationId xmlns:p14="http://schemas.microsoft.com/office/powerpoint/2010/main" val="424330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633907-25F0-7E40-81D5-428F0FEC0BF9}"/>
              </a:ext>
            </a:extLst>
          </p:cNvPr>
          <p:cNvSpPr>
            <a:spLocks noGrp="1"/>
          </p:cNvSpPr>
          <p:nvPr>
            <p:ph type="title"/>
          </p:nvPr>
        </p:nvSpPr>
        <p:spPr>
          <a:xfrm>
            <a:off x="522839" y="620423"/>
            <a:ext cx="4777824" cy="1732128"/>
          </a:xfrm>
        </p:spPr>
        <p:txBody>
          <a:bodyPr>
            <a:noAutofit/>
          </a:bodyPr>
          <a:lstStyle/>
          <a:p>
            <a:r>
              <a:rPr lang="es-ES_tradnl" dirty="0"/>
              <a:t>Manifestaciones clínicas del déficit de atención</a:t>
            </a:r>
          </a:p>
        </p:txBody>
      </p:sp>
      <p:graphicFrame>
        <p:nvGraphicFramePr>
          <p:cNvPr id="13" name="Marcador de contenido 12">
            <a:extLst>
              <a:ext uri="{FF2B5EF4-FFF2-40B4-BE49-F238E27FC236}">
                <a16:creationId xmlns:a16="http://schemas.microsoft.com/office/drawing/2014/main" id="{5AAEAAD3-BD66-0A45-8657-74D3A01993A4}"/>
              </a:ext>
            </a:extLst>
          </p:cNvPr>
          <p:cNvGraphicFramePr>
            <a:graphicFrameLocks noGrp="1"/>
          </p:cNvGraphicFramePr>
          <p:nvPr>
            <p:ph sz="half" idx="4294967295"/>
            <p:extLst>
              <p:ext uri="{D42A27DB-BD31-4B8C-83A1-F6EECF244321}">
                <p14:modId xmlns:p14="http://schemas.microsoft.com/office/powerpoint/2010/main" val="955818681"/>
              </p:ext>
            </p:extLst>
          </p:nvPr>
        </p:nvGraphicFramePr>
        <p:xfrm>
          <a:off x="5083320" y="263235"/>
          <a:ext cx="7109112" cy="6435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805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0F6036-1A24-DE4C-B139-8D8F69897A49}"/>
              </a:ext>
            </a:extLst>
          </p:cNvPr>
          <p:cNvSpPr>
            <a:spLocks noGrp="1"/>
          </p:cNvSpPr>
          <p:nvPr>
            <p:ph type="title"/>
          </p:nvPr>
        </p:nvSpPr>
        <p:spPr>
          <a:xfrm>
            <a:off x="512763" y="553950"/>
            <a:ext cx="4766840" cy="823912"/>
          </a:xfrm>
        </p:spPr>
        <p:txBody>
          <a:bodyPr>
            <a:noAutofit/>
          </a:bodyPr>
          <a:lstStyle/>
          <a:p>
            <a:r>
              <a:rPr lang="es-ES_tradnl" dirty="0"/>
              <a:t>Manifestaciones </a:t>
            </a:r>
            <a:br>
              <a:rPr lang="es-ES_tradnl" dirty="0"/>
            </a:br>
            <a:r>
              <a:rPr lang="es-ES_tradnl" dirty="0"/>
              <a:t>clínicas</a:t>
            </a:r>
          </a:p>
        </p:txBody>
      </p:sp>
      <p:sp>
        <p:nvSpPr>
          <p:cNvPr id="3" name="Marcador de texto 2">
            <a:extLst>
              <a:ext uri="{FF2B5EF4-FFF2-40B4-BE49-F238E27FC236}">
                <a16:creationId xmlns:a16="http://schemas.microsoft.com/office/drawing/2014/main" id="{715DD5FD-680F-A64E-AB27-20C3F4E92869}"/>
              </a:ext>
            </a:extLst>
          </p:cNvPr>
          <p:cNvSpPr>
            <a:spLocks noGrp="1"/>
          </p:cNvSpPr>
          <p:nvPr>
            <p:ph type="body" idx="1"/>
          </p:nvPr>
        </p:nvSpPr>
        <p:spPr>
          <a:xfrm rot="16200000">
            <a:off x="4549565" y="1484605"/>
            <a:ext cx="2895598" cy="510879"/>
          </a:xfrm>
        </p:spPr>
        <p:txBody>
          <a:bodyPr>
            <a:noAutofit/>
          </a:bodyPr>
          <a:lstStyle/>
          <a:p>
            <a:r>
              <a:rPr lang="es-ES_tradnl" dirty="0"/>
              <a:t>Hiperactividad</a:t>
            </a:r>
          </a:p>
        </p:txBody>
      </p:sp>
      <p:sp>
        <p:nvSpPr>
          <p:cNvPr id="5" name="Marcador de texto 4">
            <a:extLst>
              <a:ext uri="{FF2B5EF4-FFF2-40B4-BE49-F238E27FC236}">
                <a16:creationId xmlns:a16="http://schemas.microsoft.com/office/drawing/2014/main" id="{7348E0DF-0581-2B46-A997-54498C0C71F7}"/>
              </a:ext>
            </a:extLst>
          </p:cNvPr>
          <p:cNvSpPr>
            <a:spLocks noGrp="1"/>
          </p:cNvSpPr>
          <p:nvPr>
            <p:ph type="body" idx="2"/>
          </p:nvPr>
        </p:nvSpPr>
        <p:spPr>
          <a:xfrm rot="16200000">
            <a:off x="4847711" y="3870075"/>
            <a:ext cx="2553125" cy="789855"/>
          </a:xfrm>
        </p:spPr>
        <p:txBody>
          <a:bodyPr>
            <a:normAutofit/>
          </a:bodyPr>
          <a:lstStyle/>
          <a:p>
            <a:pPr marL="50800" indent="0">
              <a:buNone/>
            </a:pPr>
            <a:r>
              <a:rPr lang="es-ES_tradnl" sz="2400" b="1" dirty="0"/>
              <a:t>Impulsividad</a:t>
            </a:r>
          </a:p>
        </p:txBody>
      </p:sp>
      <p:sp>
        <p:nvSpPr>
          <p:cNvPr id="4" name="Marcador de contenido 3">
            <a:extLst>
              <a:ext uri="{FF2B5EF4-FFF2-40B4-BE49-F238E27FC236}">
                <a16:creationId xmlns:a16="http://schemas.microsoft.com/office/drawing/2014/main" id="{1F5D3F98-576E-4C47-A344-0D66C490CDA3}"/>
              </a:ext>
            </a:extLst>
          </p:cNvPr>
          <p:cNvSpPr>
            <a:spLocks noGrp="1"/>
          </p:cNvSpPr>
          <p:nvPr>
            <p:ph type="body" idx="3"/>
          </p:nvPr>
        </p:nvSpPr>
        <p:spPr>
          <a:xfrm>
            <a:off x="6400799" y="249382"/>
            <a:ext cx="5278437" cy="2796209"/>
          </a:xfrm>
          <a:solidFill>
            <a:srgbClr val="142B48"/>
          </a:solidFill>
          <a:ln>
            <a:noFill/>
          </a:ln>
        </p:spPr>
        <p:style>
          <a:lnRef idx="0">
            <a:scrgbClr r="0" g="0" b="0"/>
          </a:lnRef>
          <a:fillRef idx="0">
            <a:scrgbClr r="0" g="0" b="0"/>
          </a:fillRef>
          <a:effectRef idx="0">
            <a:scrgbClr r="0" g="0" b="0"/>
          </a:effectRef>
          <a:fontRef idx="minor">
            <a:schemeClr val="lt1"/>
          </a:fontRef>
        </p:style>
        <p:txBody>
          <a:bodyPr anchor="ctr">
            <a:normAutofit/>
          </a:bodyPr>
          <a:lstStyle/>
          <a:p>
            <a:pPr marL="571500" indent="-342900">
              <a:buClr>
                <a:schemeClr val="bg1"/>
              </a:buClr>
              <a:buFont typeface="Arial" panose="020B0604020202020204" pitchFamily="34" charset="0"/>
              <a:buChar char="•"/>
            </a:pPr>
            <a:r>
              <a:rPr lang="es-ES_tradnl" sz="1600" dirty="0">
                <a:solidFill>
                  <a:schemeClr val="bg1"/>
                </a:solidFill>
              </a:rPr>
              <a:t>Se </a:t>
            </a:r>
            <a:r>
              <a:rPr lang="es-ES_tradnl" sz="1600" b="1" dirty="0">
                <a:solidFill>
                  <a:schemeClr val="bg1"/>
                </a:solidFill>
              </a:rPr>
              <a:t>mueven y retuercen </a:t>
            </a:r>
            <a:r>
              <a:rPr lang="es-ES_tradnl" sz="1600" dirty="0">
                <a:solidFill>
                  <a:schemeClr val="bg1"/>
                </a:solidFill>
              </a:rPr>
              <a:t>en asientos.</a:t>
            </a:r>
          </a:p>
          <a:p>
            <a:pPr marL="571500" indent="-342900">
              <a:buClr>
                <a:schemeClr val="bg1"/>
              </a:buClr>
              <a:buFont typeface="Arial" panose="020B0604020202020204" pitchFamily="34" charset="0"/>
              <a:buChar char="•"/>
            </a:pPr>
            <a:r>
              <a:rPr lang="es-ES_tradnl" sz="1600" b="1" dirty="0">
                <a:solidFill>
                  <a:schemeClr val="bg1"/>
                </a:solidFill>
              </a:rPr>
              <a:t>Juguetean</a:t>
            </a:r>
            <a:r>
              <a:rPr lang="es-ES_tradnl" sz="1600" dirty="0">
                <a:solidFill>
                  <a:schemeClr val="bg1"/>
                </a:solidFill>
              </a:rPr>
              <a:t> con cualquier objeto o ropa.</a:t>
            </a:r>
          </a:p>
          <a:p>
            <a:pPr marL="571500" indent="-342900">
              <a:buClr>
                <a:schemeClr val="bg1"/>
              </a:buClr>
              <a:buFont typeface="Arial" panose="020B0604020202020204" pitchFamily="34" charset="0"/>
              <a:buChar char="•"/>
            </a:pPr>
            <a:r>
              <a:rPr lang="es-ES_tradnl" sz="1600" dirty="0">
                <a:solidFill>
                  <a:schemeClr val="bg1"/>
                </a:solidFill>
              </a:rPr>
              <a:t>Repetidamente se </a:t>
            </a:r>
            <a:r>
              <a:rPr lang="es-ES_tradnl" sz="1600" b="1" dirty="0">
                <a:solidFill>
                  <a:schemeClr val="bg1"/>
                </a:solidFill>
              </a:rPr>
              <a:t>levantan</a:t>
            </a:r>
            <a:r>
              <a:rPr lang="es-ES_tradnl" sz="1600" dirty="0">
                <a:solidFill>
                  <a:schemeClr val="bg1"/>
                </a:solidFill>
              </a:rPr>
              <a:t> y caminan.</a:t>
            </a:r>
          </a:p>
          <a:p>
            <a:pPr marL="571500" indent="-342900">
              <a:buClr>
                <a:schemeClr val="bg1"/>
              </a:buClr>
              <a:buFont typeface="Arial" panose="020B0604020202020204" pitchFamily="34" charset="0"/>
              <a:buChar char="•"/>
            </a:pPr>
            <a:r>
              <a:rPr lang="es-ES_tradnl" sz="1600" b="1" dirty="0">
                <a:solidFill>
                  <a:schemeClr val="bg1"/>
                </a:solidFill>
              </a:rPr>
              <a:t>Cambian</a:t>
            </a:r>
            <a:r>
              <a:rPr lang="es-ES_tradnl" sz="1600" dirty="0">
                <a:solidFill>
                  <a:schemeClr val="bg1"/>
                </a:solidFill>
              </a:rPr>
              <a:t> rápidamente de actividades.</a:t>
            </a:r>
          </a:p>
          <a:p>
            <a:pPr marL="571500" indent="-342900">
              <a:buClr>
                <a:schemeClr val="bg1"/>
              </a:buClr>
              <a:buFont typeface="Arial" panose="020B0604020202020204" pitchFamily="34" charset="0"/>
              <a:buChar char="•"/>
            </a:pPr>
            <a:r>
              <a:rPr lang="es-ES_tradnl" sz="1600" dirty="0">
                <a:solidFill>
                  <a:schemeClr val="bg1"/>
                </a:solidFill>
              </a:rPr>
              <a:t>Realizan </a:t>
            </a:r>
            <a:r>
              <a:rPr lang="es-ES_tradnl" sz="1600" b="1" dirty="0">
                <a:solidFill>
                  <a:schemeClr val="bg1"/>
                </a:solidFill>
              </a:rPr>
              <a:t>actividades sin propósito.</a:t>
            </a:r>
          </a:p>
          <a:p>
            <a:pPr marL="571500" indent="-342900">
              <a:buClr>
                <a:schemeClr val="bg1"/>
              </a:buClr>
              <a:buFont typeface="Arial" panose="020B0604020202020204" pitchFamily="34" charset="0"/>
              <a:buChar char="•"/>
            </a:pPr>
            <a:r>
              <a:rPr lang="es-ES_tradnl" sz="1600" dirty="0">
                <a:solidFill>
                  <a:schemeClr val="bg1"/>
                </a:solidFill>
              </a:rPr>
              <a:t>Sensación subjetiva de </a:t>
            </a:r>
            <a:r>
              <a:rPr lang="es-ES_tradnl" sz="1600" b="1" dirty="0">
                <a:solidFill>
                  <a:schemeClr val="bg1"/>
                </a:solidFill>
              </a:rPr>
              <a:t>inquietud interior.</a:t>
            </a:r>
          </a:p>
          <a:p>
            <a:pPr marL="571500" indent="-342900">
              <a:buClr>
                <a:schemeClr val="bg1"/>
              </a:buClr>
              <a:buFont typeface="Arial" panose="020B0604020202020204" pitchFamily="34" charset="0"/>
              <a:buChar char="•"/>
            </a:pPr>
            <a:r>
              <a:rPr lang="es-ES_tradnl" sz="1600" b="1" dirty="0">
                <a:solidFill>
                  <a:schemeClr val="bg1"/>
                </a:solidFill>
              </a:rPr>
              <a:t>Incomodidad</a:t>
            </a:r>
            <a:r>
              <a:rPr lang="es-ES_tradnl" sz="1600" dirty="0">
                <a:solidFill>
                  <a:schemeClr val="bg1"/>
                </a:solidFill>
              </a:rPr>
              <a:t> estando quietos</a:t>
            </a:r>
          </a:p>
        </p:txBody>
      </p:sp>
      <p:sp>
        <p:nvSpPr>
          <p:cNvPr id="6" name="Marcador de contenido 5">
            <a:extLst>
              <a:ext uri="{FF2B5EF4-FFF2-40B4-BE49-F238E27FC236}">
                <a16:creationId xmlns:a16="http://schemas.microsoft.com/office/drawing/2014/main" id="{9ABFA00F-4042-5141-8CE9-D1C81568DE92}"/>
              </a:ext>
            </a:extLst>
          </p:cNvPr>
          <p:cNvSpPr>
            <a:spLocks noGrp="1"/>
          </p:cNvSpPr>
          <p:nvPr>
            <p:ph type="body" idx="4"/>
          </p:nvPr>
        </p:nvSpPr>
        <p:spPr>
          <a:xfrm>
            <a:off x="6400800" y="3045592"/>
            <a:ext cx="5278436" cy="2553126"/>
          </a:xfrm>
          <a:solidFill>
            <a:srgbClr val="06AEAA"/>
          </a:solidFill>
        </p:spPr>
        <p:txBody>
          <a:bodyPr anchor="ctr">
            <a:normAutofit/>
          </a:bodyPr>
          <a:lstStyle/>
          <a:p>
            <a:pPr>
              <a:buClr>
                <a:schemeClr val="bg1"/>
              </a:buClr>
            </a:pPr>
            <a:r>
              <a:rPr lang="es-ES_tradnl" sz="1600" b="1" dirty="0">
                <a:solidFill>
                  <a:schemeClr val="bg1"/>
                </a:solidFill>
              </a:rPr>
              <a:t>Actúan sin pensar.</a:t>
            </a:r>
          </a:p>
          <a:p>
            <a:pPr>
              <a:buClr>
                <a:schemeClr val="bg1"/>
              </a:buClr>
            </a:pPr>
            <a:r>
              <a:rPr lang="es-ES_tradnl" sz="1600" b="1" dirty="0">
                <a:solidFill>
                  <a:schemeClr val="bg1"/>
                </a:solidFill>
              </a:rPr>
              <a:t>Comportamientos arriesgados/ peligrosos.</a:t>
            </a:r>
          </a:p>
          <a:p>
            <a:pPr>
              <a:buClr>
                <a:schemeClr val="bg1"/>
              </a:buClr>
            </a:pPr>
            <a:r>
              <a:rPr lang="es-ES_tradnl" sz="1600" b="1" dirty="0">
                <a:solidFill>
                  <a:schemeClr val="bg1"/>
                </a:solidFill>
              </a:rPr>
              <a:t>Respuestas a destiempo.</a:t>
            </a:r>
          </a:p>
          <a:p>
            <a:pPr>
              <a:buClr>
                <a:schemeClr val="bg1"/>
              </a:buClr>
            </a:pPr>
            <a:r>
              <a:rPr lang="es-ES_tradnl" sz="1600" b="1" dirty="0">
                <a:solidFill>
                  <a:schemeClr val="bg1"/>
                </a:solidFill>
              </a:rPr>
              <a:t>Interrumpen conversaciones.</a:t>
            </a:r>
          </a:p>
          <a:p>
            <a:pPr>
              <a:buClr>
                <a:schemeClr val="bg1"/>
              </a:buClr>
            </a:pPr>
            <a:r>
              <a:rPr lang="es-ES_tradnl" sz="1600" b="1" dirty="0">
                <a:solidFill>
                  <a:schemeClr val="bg1"/>
                </a:solidFill>
              </a:rPr>
              <a:t>Completan a los demás las frases.</a:t>
            </a:r>
          </a:p>
          <a:p>
            <a:pPr>
              <a:buClr>
                <a:schemeClr val="bg1"/>
              </a:buClr>
            </a:pPr>
            <a:r>
              <a:rPr lang="es-ES_tradnl" sz="1600" b="1" dirty="0">
                <a:solidFill>
                  <a:schemeClr val="bg1"/>
                </a:solidFill>
              </a:rPr>
              <a:t>No esperan turno en conversación.</a:t>
            </a:r>
          </a:p>
          <a:p>
            <a:pPr>
              <a:buClr>
                <a:schemeClr val="bg1"/>
              </a:buClr>
            </a:pPr>
            <a:r>
              <a:rPr lang="es-ES_tradnl" sz="1600" b="1" dirty="0">
                <a:solidFill>
                  <a:schemeClr val="bg1"/>
                </a:solidFill>
              </a:rPr>
              <a:t>Usan cosas de otros sin permiso.</a:t>
            </a:r>
          </a:p>
        </p:txBody>
      </p:sp>
      <p:sp>
        <p:nvSpPr>
          <p:cNvPr id="7" name="CuadroTexto 6">
            <a:extLst>
              <a:ext uri="{FF2B5EF4-FFF2-40B4-BE49-F238E27FC236}">
                <a16:creationId xmlns:a16="http://schemas.microsoft.com/office/drawing/2014/main" id="{AC59F016-BE06-C440-AB1A-49A5355F3EF9}"/>
              </a:ext>
            </a:extLst>
          </p:cNvPr>
          <p:cNvSpPr txBox="1"/>
          <p:nvPr/>
        </p:nvSpPr>
        <p:spPr>
          <a:xfrm>
            <a:off x="5768889" y="6146857"/>
            <a:ext cx="6542255"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Palacio J. Trastorno por Deficiencia de Atención con Hiperactividad. En: Palacio-Acosta C.A., Toro-Obando A.C. (Eds.). (2018). Fundamentos de Medicina. Psiquiatría. 6ª edición. Medellín, Colombia: Fondo Editorial CIB. ECOE Ediciones.</a:t>
            </a:r>
          </a:p>
        </p:txBody>
      </p:sp>
    </p:spTree>
    <p:extLst>
      <p:ext uri="{BB962C8B-B14F-4D97-AF65-F5344CB8AC3E}">
        <p14:creationId xmlns:p14="http://schemas.microsoft.com/office/powerpoint/2010/main" val="2925490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FB6924-1872-C249-88FC-763B30109364}"/>
              </a:ext>
            </a:extLst>
          </p:cNvPr>
          <p:cNvSpPr>
            <a:spLocks noGrp="1"/>
          </p:cNvSpPr>
          <p:nvPr>
            <p:ph type="title"/>
          </p:nvPr>
        </p:nvSpPr>
        <p:spPr>
          <a:xfrm>
            <a:off x="738188" y="568348"/>
            <a:ext cx="5054141" cy="747238"/>
          </a:xfrm>
        </p:spPr>
        <p:txBody>
          <a:bodyPr>
            <a:noAutofit/>
          </a:bodyPr>
          <a:lstStyle/>
          <a:p>
            <a:r>
              <a:rPr lang="es-ES_tradnl" dirty="0"/>
              <a:t>Manifestaciones </a:t>
            </a:r>
            <a:br>
              <a:rPr lang="es-ES_tradnl" dirty="0"/>
            </a:br>
            <a:r>
              <a:rPr lang="es-ES_tradnl" dirty="0"/>
              <a:t>clínicas</a:t>
            </a:r>
          </a:p>
        </p:txBody>
      </p:sp>
      <p:graphicFrame>
        <p:nvGraphicFramePr>
          <p:cNvPr id="9" name="Marcador de contenido 8">
            <a:extLst>
              <a:ext uri="{FF2B5EF4-FFF2-40B4-BE49-F238E27FC236}">
                <a16:creationId xmlns:a16="http://schemas.microsoft.com/office/drawing/2014/main" id="{07F5E8AE-B987-0E49-9E23-54F5FE5B45BE}"/>
              </a:ext>
            </a:extLst>
          </p:cNvPr>
          <p:cNvGraphicFramePr>
            <a:graphicFrameLocks noGrp="1"/>
          </p:cNvGraphicFramePr>
          <p:nvPr>
            <p:ph sz="half" idx="4294967295"/>
            <p:extLst>
              <p:ext uri="{D42A27DB-BD31-4B8C-83A1-F6EECF244321}">
                <p14:modId xmlns:p14="http://schemas.microsoft.com/office/powerpoint/2010/main" val="824062020"/>
              </p:ext>
            </p:extLst>
          </p:nvPr>
        </p:nvGraphicFramePr>
        <p:xfrm>
          <a:off x="7257560" y="279685"/>
          <a:ext cx="4872038" cy="308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Marcador de contenido 10">
            <a:extLst>
              <a:ext uri="{FF2B5EF4-FFF2-40B4-BE49-F238E27FC236}">
                <a16:creationId xmlns:a16="http://schemas.microsoft.com/office/drawing/2014/main" id="{4904791B-99D1-9D4C-A15F-A312A5A9EB9E}"/>
              </a:ext>
            </a:extLst>
          </p:cNvPr>
          <p:cNvGraphicFramePr>
            <a:graphicFrameLocks noGrp="1"/>
          </p:cNvGraphicFramePr>
          <p:nvPr>
            <p:ph sz="half" idx="4294967295"/>
            <p:extLst>
              <p:ext uri="{D42A27DB-BD31-4B8C-83A1-F6EECF244321}">
                <p14:modId xmlns:p14="http://schemas.microsoft.com/office/powerpoint/2010/main" val="4266542617"/>
              </p:ext>
            </p:extLst>
          </p:nvPr>
        </p:nvGraphicFramePr>
        <p:xfrm>
          <a:off x="5314720" y="2728811"/>
          <a:ext cx="5468937" cy="31872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CuadroTexto 11">
            <a:extLst>
              <a:ext uri="{FF2B5EF4-FFF2-40B4-BE49-F238E27FC236}">
                <a16:creationId xmlns:a16="http://schemas.microsoft.com/office/drawing/2014/main" id="{BB872F7E-46B2-5741-B3C6-E3728C5FC81D}"/>
              </a:ext>
            </a:extLst>
          </p:cNvPr>
          <p:cNvSpPr txBox="1"/>
          <p:nvPr/>
        </p:nvSpPr>
        <p:spPr>
          <a:xfrm>
            <a:off x="5506579" y="6149602"/>
            <a:ext cx="6685421"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just"/>
            <a:r>
              <a:rPr lang="es-CO" sz="1100" dirty="0">
                <a:solidFill>
                  <a:srgbClr val="142B48"/>
                </a:solidFill>
                <a:latin typeface="Montserrat" pitchFamily="2" charset="77"/>
              </a:rPr>
              <a:t>Kooij SJ, Bejerot S, Blackwell A, Caci H, Casas-Brugué M, Carpentier PJ, et al. European consensus statement on diagnosis and treatment of adult ADHD: The European Network Adult ADHD. BMC Psychiatry. 2010 Sep 3;10:67</a:t>
            </a:r>
          </a:p>
        </p:txBody>
      </p:sp>
    </p:spTree>
    <p:extLst>
      <p:ext uri="{BB962C8B-B14F-4D97-AF65-F5344CB8AC3E}">
        <p14:creationId xmlns:p14="http://schemas.microsoft.com/office/powerpoint/2010/main" val="134855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BF8369-8910-7948-9DA6-7667D006ABA2}"/>
              </a:ext>
            </a:extLst>
          </p:cNvPr>
          <p:cNvSpPr>
            <a:spLocks noGrp="1"/>
          </p:cNvSpPr>
          <p:nvPr>
            <p:ph type="title"/>
          </p:nvPr>
        </p:nvSpPr>
        <p:spPr>
          <a:xfrm>
            <a:off x="557501" y="495733"/>
            <a:ext cx="4862397" cy="823912"/>
          </a:xfrm>
        </p:spPr>
        <p:txBody>
          <a:bodyPr>
            <a:noAutofit/>
          </a:bodyPr>
          <a:lstStyle/>
          <a:p>
            <a:r>
              <a:rPr lang="es-ES_tradnl" dirty="0"/>
              <a:t>Otras manifestaciones </a:t>
            </a:r>
          </a:p>
        </p:txBody>
      </p:sp>
      <p:sp>
        <p:nvSpPr>
          <p:cNvPr id="5" name="Marcador de texto 4">
            <a:extLst>
              <a:ext uri="{FF2B5EF4-FFF2-40B4-BE49-F238E27FC236}">
                <a16:creationId xmlns:a16="http://schemas.microsoft.com/office/drawing/2014/main" id="{4A88EFA0-B96E-2646-9BAC-D345A427F008}"/>
              </a:ext>
            </a:extLst>
          </p:cNvPr>
          <p:cNvSpPr>
            <a:spLocks noGrp="1"/>
          </p:cNvSpPr>
          <p:nvPr>
            <p:ph type="body" idx="1"/>
          </p:nvPr>
        </p:nvSpPr>
        <p:spPr>
          <a:xfrm rot="16200000">
            <a:off x="4514741" y="1136183"/>
            <a:ext cx="2649899" cy="1111823"/>
          </a:xfrm>
        </p:spPr>
        <p:txBody>
          <a:bodyPr>
            <a:normAutofit/>
          </a:bodyPr>
          <a:lstStyle/>
          <a:p>
            <a:r>
              <a:rPr lang="es-ES_tradnl" sz="2000" dirty="0"/>
              <a:t>Niños y </a:t>
            </a:r>
          </a:p>
          <a:p>
            <a:r>
              <a:rPr lang="es-ES_tradnl" sz="2000" dirty="0"/>
              <a:t>adolescentes</a:t>
            </a:r>
          </a:p>
        </p:txBody>
      </p:sp>
      <p:sp>
        <p:nvSpPr>
          <p:cNvPr id="7" name="Marcador de texto 6">
            <a:extLst>
              <a:ext uri="{FF2B5EF4-FFF2-40B4-BE49-F238E27FC236}">
                <a16:creationId xmlns:a16="http://schemas.microsoft.com/office/drawing/2014/main" id="{054F96A8-97D5-D543-B61C-872778AAB61D}"/>
              </a:ext>
            </a:extLst>
          </p:cNvPr>
          <p:cNvSpPr>
            <a:spLocks noGrp="1"/>
          </p:cNvSpPr>
          <p:nvPr>
            <p:ph type="body" idx="2"/>
          </p:nvPr>
        </p:nvSpPr>
        <p:spPr>
          <a:xfrm rot="16200000">
            <a:off x="5388082" y="3946778"/>
            <a:ext cx="1673010" cy="720438"/>
          </a:xfrm>
        </p:spPr>
        <p:txBody>
          <a:bodyPr>
            <a:normAutofit/>
          </a:bodyPr>
          <a:lstStyle/>
          <a:p>
            <a:pPr marL="50800" indent="0">
              <a:buNone/>
            </a:pPr>
            <a:r>
              <a:rPr lang="es-ES_tradnl" sz="2000" b="1" dirty="0"/>
              <a:t>Adultos</a:t>
            </a:r>
          </a:p>
        </p:txBody>
      </p:sp>
      <p:sp>
        <p:nvSpPr>
          <p:cNvPr id="6" name="Marcador de contenido 5">
            <a:extLst>
              <a:ext uri="{FF2B5EF4-FFF2-40B4-BE49-F238E27FC236}">
                <a16:creationId xmlns:a16="http://schemas.microsoft.com/office/drawing/2014/main" id="{0445FCF5-EA9F-334D-91FB-33661198A4FD}"/>
              </a:ext>
            </a:extLst>
          </p:cNvPr>
          <p:cNvSpPr>
            <a:spLocks noGrp="1"/>
          </p:cNvSpPr>
          <p:nvPr>
            <p:ph type="body" idx="3"/>
          </p:nvPr>
        </p:nvSpPr>
        <p:spPr>
          <a:xfrm>
            <a:off x="6560128" y="367145"/>
            <a:ext cx="5183188" cy="2734332"/>
          </a:xfrm>
          <a:solidFill>
            <a:srgbClr val="142B48"/>
          </a:solidFill>
        </p:spPr>
        <p:txBody>
          <a:bodyPr anchor="ctr">
            <a:noAutofit/>
          </a:bodyPr>
          <a:lstStyle/>
          <a:p>
            <a:pPr marL="571500" indent="-342900">
              <a:buClr>
                <a:schemeClr val="bg1"/>
              </a:buClr>
              <a:buFont typeface="Arial" panose="020B0604020202020204" pitchFamily="34" charset="0"/>
              <a:buChar char="•"/>
            </a:pPr>
            <a:r>
              <a:rPr lang="es-ES_tradnl" sz="1600" dirty="0">
                <a:solidFill>
                  <a:schemeClr val="bg1"/>
                </a:solidFill>
              </a:rPr>
              <a:t>Conducta desafiante/ agresividad.</a:t>
            </a:r>
          </a:p>
          <a:p>
            <a:pPr marL="571500" indent="-342900">
              <a:buClr>
                <a:schemeClr val="bg1"/>
              </a:buClr>
              <a:buFont typeface="Arial" panose="020B0604020202020204" pitchFamily="34" charset="0"/>
              <a:buChar char="•"/>
            </a:pPr>
            <a:r>
              <a:rPr lang="es-ES_tradnl" sz="1600" dirty="0">
                <a:solidFill>
                  <a:schemeClr val="bg1"/>
                </a:solidFill>
              </a:rPr>
              <a:t>Problemas con relaciones sociales.</a:t>
            </a:r>
          </a:p>
          <a:p>
            <a:pPr marL="571500" indent="-342900">
              <a:buClr>
                <a:schemeClr val="bg1"/>
              </a:buClr>
              <a:buFont typeface="Arial" panose="020B0604020202020204" pitchFamily="34" charset="0"/>
              <a:buChar char="•"/>
            </a:pPr>
            <a:r>
              <a:rPr lang="es-ES_tradnl" sz="1600" dirty="0">
                <a:solidFill>
                  <a:schemeClr val="bg1"/>
                </a:solidFill>
              </a:rPr>
              <a:t>Problemas específicos de aprendizaje.</a:t>
            </a:r>
          </a:p>
          <a:p>
            <a:pPr marL="571500" indent="-342900">
              <a:buClr>
                <a:schemeClr val="bg1"/>
              </a:buClr>
              <a:buFont typeface="Arial" panose="020B0604020202020204" pitchFamily="34" charset="0"/>
              <a:buChar char="•"/>
            </a:pPr>
            <a:r>
              <a:rPr lang="es-ES_tradnl" sz="1600" dirty="0">
                <a:solidFill>
                  <a:schemeClr val="bg1"/>
                </a:solidFill>
              </a:rPr>
              <a:t>Retraso en el </a:t>
            </a:r>
            <a:r>
              <a:rPr lang="es-ES_tradnl" sz="1600" dirty="0" err="1">
                <a:solidFill>
                  <a:schemeClr val="bg1"/>
                </a:solidFill>
              </a:rPr>
              <a:t>neurodesarrollo</a:t>
            </a:r>
            <a:r>
              <a:rPr lang="es-ES_tradnl" sz="1600" dirty="0">
                <a:solidFill>
                  <a:schemeClr val="bg1"/>
                </a:solidFill>
              </a:rPr>
              <a:t>.</a:t>
            </a:r>
          </a:p>
          <a:p>
            <a:pPr marL="571500" indent="-342900">
              <a:buClr>
                <a:schemeClr val="bg1"/>
              </a:buClr>
              <a:buFont typeface="Arial" panose="020B0604020202020204" pitchFamily="34" charset="0"/>
              <a:buChar char="•"/>
            </a:pPr>
            <a:r>
              <a:rPr lang="es-ES_tradnl" sz="1600" dirty="0">
                <a:solidFill>
                  <a:schemeClr val="bg1"/>
                </a:solidFill>
              </a:rPr>
              <a:t>Accidentes/ lesiones/ fracturas.</a:t>
            </a:r>
          </a:p>
          <a:p>
            <a:pPr marL="571500" indent="-342900">
              <a:buClr>
                <a:schemeClr val="bg1"/>
              </a:buClr>
              <a:buFont typeface="Arial" panose="020B0604020202020204" pitchFamily="34" charset="0"/>
              <a:buChar char="•"/>
            </a:pPr>
            <a:r>
              <a:rPr lang="es-ES_tradnl" sz="1600" dirty="0">
                <a:solidFill>
                  <a:schemeClr val="bg1"/>
                </a:solidFill>
              </a:rPr>
              <a:t>Consumo de alcohol o tabaco.</a:t>
            </a:r>
          </a:p>
          <a:p>
            <a:pPr marL="571500" indent="-342900">
              <a:buClr>
                <a:schemeClr val="bg1"/>
              </a:buClr>
              <a:buFont typeface="Arial" panose="020B0604020202020204" pitchFamily="34" charset="0"/>
              <a:buChar char="•"/>
            </a:pPr>
            <a:r>
              <a:rPr lang="es-ES_tradnl" sz="1600" dirty="0">
                <a:solidFill>
                  <a:schemeClr val="bg1"/>
                </a:solidFill>
              </a:rPr>
              <a:t>Uso experimental de sustancias.</a:t>
            </a:r>
          </a:p>
        </p:txBody>
      </p:sp>
      <p:sp>
        <p:nvSpPr>
          <p:cNvPr id="8" name="Marcador de contenido 7">
            <a:extLst>
              <a:ext uri="{FF2B5EF4-FFF2-40B4-BE49-F238E27FC236}">
                <a16:creationId xmlns:a16="http://schemas.microsoft.com/office/drawing/2014/main" id="{FDCDD49A-B4E1-404B-A05F-95F1ABFC8F3A}"/>
              </a:ext>
            </a:extLst>
          </p:cNvPr>
          <p:cNvSpPr>
            <a:spLocks noGrp="1"/>
          </p:cNvSpPr>
          <p:nvPr>
            <p:ph type="body" idx="4"/>
          </p:nvPr>
        </p:nvSpPr>
        <p:spPr>
          <a:xfrm>
            <a:off x="6560128" y="3101477"/>
            <a:ext cx="5183188" cy="2734332"/>
          </a:xfrm>
          <a:solidFill>
            <a:srgbClr val="06AEAA"/>
          </a:solidFill>
          <a:ln>
            <a:noFill/>
          </a:ln>
        </p:spPr>
        <p:txBody>
          <a:bodyPr anchor="ctr">
            <a:normAutofit/>
          </a:bodyPr>
          <a:lstStyle/>
          <a:p>
            <a:pPr>
              <a:buClr>
                <a:schemeClr val="bg1"/>
              </a:buClr>
            </a:pPr>
            <a:r>
              <a:rPr lang="es-ES_tradnl" sz="1600" b="1" dirty="0">
                <a:solidFill>
                  <a:schemeClr val="bg1"/>
                </a:solidFill>
              </a:rPr>
              <a:t>Menor rendimiento laboral.</a:t>
            </a:r>
          </a:p>
          <a:p>
            <a:pPr>
              <a:buClr>
                <a:schemeClr val="bg1"/>
              </a:buClr>
            </a:pPr>
            <a:r>
              <a:rPr lang="es-ES_tradnl" sz="1600" b="1" dirty="0">
                <a:solidFill>
                  <a:schemeClr val="bg1"/>
                </a:solidFill>
              </a:rPr>
              <a:t>Problemas con manejo del tiempo.</a:t>
            </a:r>
          </a:p>
          <a:p>
            <a:pPr>
              <a:buClr>
                <a:schemeClr val="bg1"/>
              </a:buClr>
            </a:pPr>
            <a:r>
              <a:rPr lang="es-ES_tradnl" sz="1600" b="1" dirty="0">
                <a:solidFill>
                  <a:schemeClr val="bg1"/>
                </a:solidFill>
              </a:rPr>
              <a:t>Pobre regulación emocional.</a:t>
            </a:r>
          </a:p>
          <a:p>
            <a:pPr>
              <a:buClr>
                <a:schemeClr val="bg1"/>
              </a:buClr>
            </a:pPr>
            <a:r>
              <a:rPr lang="es-ES_tradnl" sz="1600" b="1" dirty="0">
                <a:solidFill>
                  <a:schemeClr val="bg1"/>
                </a:solidFill>
              </a:rPr>
              <a:t>Accidentes/ lesiones/ fracturas.</a:t>
            </a:r>
          </a:p>
          <a:p>
            <a:pPr>
              <a:buClr>
                <a:schemeClr val="bg1"/>
              </a:buClr>
            </a:pPr>
            <a:r>
              <a:rPr lang="es-ES_tradnl" sz="1600" b="1" dirty="0">
                <a:solidFill>
                  <a:schemeClr val="bg1"/>
                </a:solidFill>
              </a:rPr>
              <a:t>Uso de sustancias.</a:t>
            </a:r>
          </a:p>
          <a:p>
            <a:pPr>
              <a:buClr>
                <a:schemeClr val="bg1"/>
              </a:buClr>
            </a:pPr>
            <a:r>
              <a:rPr lang="es-ES_tradnl" sz="1600" b="1" dirty="0">
                <a:solidFill>
                  <a:schemeClr val="bg1"/>
                </a:solidFill>
              </a:rPr>
              <a:t>Trastorno de personalidad.</a:t>
            </a:r>
          </a:p>
          <a:p>
            <a:pPr>
              <a:buClr>
                <a:schemeClr val="bg1"/>
              </a:buClr>
            </a:pPr>
            <a:r>
              <a:rPr lang="es-ES_tradnl" sz="1600" b="1" dirty="0">
                <a:solidFill>
                  <a:schemeClr val="bg1"/>
                </a:solidFill>
              </a:rPr>
              <a:t>Problemas interpersonales.</a:t>
            </a:r>
          </a:p>
        </p:txBody>
      </p:sp>
      <p:sp>
        <p:nvSpPr>
          <p:cNvPr id="9" name="CuadroTexto 8">
            <a:extLst>
              <a:ext uri="{FF2B5EF4-FFF2-40B4-BE49-F238E27FC236}">
                <a16:creationId xmlns:a16="http://schemas.microsoft.com/office/drawing/2014/main" id="{B102BC19-6563-504C-8701-0A4834DE7CD8}"/>
              </a:ext>
            </a:extLst>
          </p:cNvPr>
          <p:cNvSpPr txBox="1"/>
          <p:nvPr/>
        </p:nvSpPr>
        <p:spPr>
          <a:xfrm>
            <a:off x="5264729" y="6180575"/>
            <a:ext cx="6985025"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Fayyad J, De Graaf R, Kessler R, Alonso J, Angermeyer M, Demyttenaere K, et al. Cross-national prevalence and correlates of adult attention deficit hyperactivity disorder. Br J Psychiatry. 2007 May;190:402-9</a:t>
            </a:r>
          </a:p>
        </p:txBody>
      </p:sp>
    </p:spTree>
    <p:extLst>
      <p:ext uri="{BB962C8B-B14F-4D97-AF65-F5344CB8AC3E}">
        <p14:creationId xmlns:p14="http://schemas.microsoft.com/office/powerpoint/2010/main" val="2564738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ECF412-6921-5F49-993B-E3E0E6F17BCB}"/>
              </a:ext>
            </a:extLst>
          </p:cNvPr>
          <p:cNvSpPr>
            <a:spLocks noGrp="1"/>
          </p:cNvSpPr>
          <p:nvPr>
            <p:ph type="title"/>
          </p:nvPr>
        </p:nvSpPr>
        <p:spPr>
          <a:xfrm>
            <a:off x="353299" y="674371"/>
            <a:ext cx="3963055" cy="1325563"/>
          </a:xfrm>
        </p:spPr>
        <p:txBody>
          <a:bodyPr>
            <a:noAutofit/>
          </a:bodyPr>
          <a:lstStyle/>
          <a:p>
            <a:r>
              <a:rPr lang="es-ES_tradnl" dirty="0"/>
              <a:t>Criterios </a:t>
            </a:r>
            <a:br>
              <a:rPr lang="es-ES_tradnl" dirty="0"/>
            </a:br>
            <a:r>
              <a:rPr lang="es-ES_tradnl" dirty="0"/>
              <a:t>diagnósticos </a:t>
            </a:r>
            <a:br>
              <a:rPr lang="es-ES_tradnl" dirty="0"/>
            </a:br>
            <a:r>
              <a:rPr lang="es-ES_tradnl" dirty="0"/>
              <a:t>DSM-5</a:t>
            </a:r>
          </a:p>
        </p:txBody>
      </p:sp>
      <p:sp>
        <p:nvSpPr>
          <p:cNvPr id="3" name="Marcador de contenido 2">
            <a:extLst>
              <a:ext uri="{FF2B5EF4-FFF2-40B4-BE49-F238E27FC236}">
                <a16:creationId xmlns:a16="http://schemas.microsoft.com/office/drawing/2014/main" id="{816FC0AC-8B49-FB4A-9B6D-5F2A65A39784}"/>
              </a:ext>
            </a:extLst>
          </p:cNvPr>
          <p:cNvSpPr>
            <a:spLocks noGrp="1"/>
          </p:cNvSpPr>
          <p:nvPr>
            <p:ph type="body" idx="1"/>
          </p:nvPr>
        </p:nvSpPr>
        <p:spPr>
          <a:xfrm>
            <a:off x="4316354" y="161741"/>
            <a:ext cx="5908301" cy="3267259"/>
          </a:xfrm>
          <a:solidFill>
            <a:srgbClr val="142B48"/>
          </a:solidFill>
          <a:ln>
            <a:noFill/>
          </a:ln>
        </p:spPr>
        <p:style>
          <a:lnRef idx="0">
            <a:scrgbClr r="0" g="0" b="0"/>
          </a:lnRef>
          <a:fillRef idx="0">
            <a:scrgbClr r="0" g="0" b="0"/>
          </a:fillRef>
          <a:effectRef idx="0">
            <a:scrgbClr r="0" g="0" b="0"/>
          </a:effectRef>
          <a:fontRef idx="minor">
            <a:schemeClr val="lt1"/>
          </a:fontRef>
        </p:style>
        <p:txBody>
          <a:bodyPr>
            <a:normAutofit/>
          </a:bodyPr>
          <a:lstStyle/>
          <a:p>
            <a:pPr marL="514350" indent="-514350">
              <a:buClr>
                <a:schemeClr val="bg1"/>
              </a:buClr>
              <a:buSzPct val="140000"/>
              <a:buFont typeface="+mj-lt"/>
              <a:buAutoNum type="alphaUcPeriod"/>
            </a:pPr>
            <a:r>
              <a:rPr lang="es-ES_tradnl" sz="1800" b="1" dirty="0">
                <a:solidFill>
                  <a:schemeClr val="bg1"/>
                </a:solidFill>
              </a:rPr>
              <a:t>Patrón persistente:</a:t>
            </a:r>
          </a:p>
          <a:p>
            <a:pPr lvl="1">
              <a:buClr>
                <a:schemeClr val="bg1"/>
              </a:buClr>
            </a:pPr>
            <a:r>
              <a:rPr lang="es-ES_tradnl" sz="1800" b="1" dirty="0">
                <a:solidFill>
                  <a:schemeClr val="bg1"/>
                </a:solidFill>
              </a:rPr>
              <a:t>Inatención.</a:t>
            </a:r>
          </a:p>
          <a:p>
            <a:pPr lvl="1">
              <a:buClr>
                <a:schemeClr val="bg1"/>
              </a:buClr>
            </a:pPr>
            <a:r>
              <a:rPr lang="es-ES_tradnl" sz="1800" b="1" dirty="0">
                <a:solidFill>
                  <a:schemeClr val="bg1"/>
                </a:solidFill>
              </a:rPr>
              <a:t>Hiperactividad-impulsividad.</a:t>
            </a:r>
          </a:p>
          <a:p>
            <a:pPr lvl="1">
              <a:buClr>
                <a:schemeClr val="bg1"/>
              </a:buClr>
            </a:pPr>
            <a:r>
              <a:rPr lang="es-ES_tradnl" sz="1800" b="1" dirty="0">
                <a:solidFill>
                  <a:schemeClr val="bg1"/>
                </a:solidFill>
              </a:rPr>
              <a:t>Ambos.</a:t>
            </a:r>
          </a:p>
          <a:p>
            <a:pPr>
              <a:buClr>
                <a:schemeClr val="bg1"/>
              </a:buClr>
            </a:pPr>
            <a:r>
              <a:rPr lang="es-ES_tradnl" sz="1800" b="1" dirty="0">
                <a:solidFill>
                  <a:schemeClr val="bg1"/>
                </a:solidFill>
              </a:rPr>
              <a:t>Interfiere con el funcionamiento/ desarrollo:</a:t>
            </a:r>
          </a:p>
          <a:p>
            <a:pPr marL="533400" lvl="1" indent="0">
              <a:buClr>
                <a:schemeClr val="bg1"/>
              </a:buClr>
              <a:buNone/>
            </a:pPr>
            <a:r>
              <a:rPr lang="es-ES_tradnl" sz="1800" b="1" dirty="0">
                <a:solidFill>
                  <a:schemeClr val="bg1"/>
                </a:solidFill>
              </a:rPr>
              <a:t>Social, académico, ocupacional.</a:t>
            </a:r>
          </a:p>
          <a:p>
            <a:pPr>
              <a:buClr>
                <a:schemeClr val="bg1"/>
              </a:buClr>
            </a:pPr>
            <a:r>
              <a:rPr lang="es-ES_tradnl" sz="1800" b="1" dirty="0">
                <a:solidFill>
                  <a:schemeClr val="bg1"/>
                </a:solidFill>
              </a:rPr>
              <a:t>No corresponde con nivel de desarrollo.</a:t>
            </a:r>
          </a:p>
          <a:p>
            <a:pPr>
              <a:buClr>
                <a:schemeClr val="bg1"/>
              </a:buClr>
            </a:pPr>
            <a:r>
              <a:rPr lang="es-ES_tradnl" sz="1800" b="1" dirty="0">
                <a:solidFill>
                  <a:schemeClr val="bg1"/>
                </a:solidFill>
              </a:rPr>
              <a:t>Periodo mayor a seis meses.</a:t>
            </a:r>
          </a:p>
        </p:txBody>
      </p:sp>
      <p:sp>
        <p:nvSpPr>
          <p:cNvPr id="6" name="Marcador de contenido 5">
            <a:extLst>
              <a:ext uri="{FF2B5EF4-FFF2-40B4-BE49-F238E27FC236}">
                <a16:creationId xmlns:a16="http://schemas.microsoft.com/office/drawing/2014/main" id="{47027AEE-6FA0-4186-BFD2-0E6DA0B71ABD}"/>
              </a:ext>
            </a:extLst>
          </p:cNvPr>
          <p:cNvSpPr txBox="1">
            <a:spLocks/>
          </p:cNvSpPr>
          <p:nvPr/>
        </p:nvSpPr>
        <p:spPr>
          <a:xfrm>
            <a:off x="4921135" y="3511867"/>
            <a:ext cx="6899563" cy="3084991"/>
          </a:xfrm>
          <a:prstGeom prst="rect">
            <a:avLst/>
          </a:prstGeom>
          <a:solidFill>
            <a:srgbClr val="06AEAA"/>
          </a:solidFill>
        </p:spPr>
        <p:style>
          <a:lnRef idx="0">
            <a:scrgbClr r="0" g="0" b="0"/>
          </a:lnRef>
          <a:fillRef idx="0">
            <a:scrgbClr r="0" g="0" b="0"/>
          </a:fillRef>
          <a:effectRef idx="0">
            <a:scrgbClr r="0" g="0" b="0"/>
          </a:effectRef>
          <a:fontRef idx="minor">
            <a:schemeClr val="lt1"/>
          </a:fontRef>
        </p:style>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s-ES_tradnl" sz="3600" b="1" dirty="0">
                <a:latin typeface="Montserrat" pitchFamily="2" charset="77"/>
              </a:rPr>
              <a:t>Inatención (≥ 6 niños o ≥ 5 en adultos):</a:t>
            </a:r>
          </a:p>
          <a:p>
            <a:pPr marL="457200" indent="-457200">
              <a:buClr>
                <a:schemeClr val="bg1"/>
              </a:buClr>
              <a:buFont typeface="+mj-lt"/>
              <a:buAutoNum type="alphaLcPeriod"/>
            </a:pPr>
            <a:r>
              <a:rPr lang="es-ES_tradnl" sz="2900" dirty="0">
                <a:latin typeface="Montserrat" pitchFamily="2" charset="77"/>
              </a:rPr>
              <a:t>No presta atención suficiente a detalles: errores por descuido.</a:t>
            </a:r>
          </a:p>
          <a:p>
            <a:pPr marL="457200" indent="-457200">
              <a:buClr>
                <a:schemeClr val="bg1"/>
              </a:buClr>
              <a:buFont typeface="+mj-lt"/>
              <a:buAutoNum type="alphaLcPeriod"/>
            </a:pPr>
            <a:r>
              <a:rPr lang="es-ES_tradnl" sz="2900" dirty="0">
                <a:latin typeface="Montserrat" pitchFamily="2" charset="77"/>
              </a:rPr>
              <a:t>Dificultad para sostener la atención.</a:t>
            </a:r>
          </a:p>
          <a:p>
            <a:pPr marL="457200" indent="-457200">
              <a:buClr>
                <a:schemeClr val="bg1"/>
              </a:buClr>
              <a:buFont typeface="+mj-lt"/>
              <a:buAutoNum type="alphaLcPeriod"/>
            </a:pPr>
            <a:r>
              <a:rPr lang="es-ES_tradnl" sz="2900" dirty="0">
                <a:latin typeface="Montserrat" pitchFamily="2" charset="77"/>
              </a:rPr>
              <a:t>Parece no escuchar.</a:t>
            </a:r>
          </a:p>
          <a:p>
            <a:pPr marL="457200" indent="-457200">
              <a:buClr>
                <a:schemeClr val="bg1"/>
              </a:buClr>
              <a:buFont typeface="+mj-lt"/>
              <a:buAutoNum type="alphaLcPeriod"/>
            </a:pPr>
            <a:r>
              <a:rPr lang="es-ES_tradnl" sz="2900" dirty="0">
                <a:latin typeface="Montserrat" pitchFamily="2" charset="77"/>
              </a:rPr>
              <a:t>No sigue instrucciones/ no termina deberes.</a:t>
            </a:r>
          </a:p>
          <a:p>
            <a:pPr marL="457200" indent="-457200">
              <a:buClr>
                <a:schemeClr val="bg1"/>
              </a:buClr>
              <a:buFont typeface="+mj-lt"/>
              <a:buAutoNum type="alphaLcPeriod"/>
            </a:pPr>
            <a:r>
              <a:rPr lang="es-ES_tradnl" sz="2900" dirty="0">
                <a:latin typeface="Montserrat" pitchFamily="2" charset="77"/>
              </a:rPr>
              <a:t>Dificultad para organizar actividades.</a:t>
            </a:r>
          </a:p>
          <a:p>
            <a:pPr marL="457200" indent="-457200">
              <a:buClr>
                <a:schemeClr val="bg1"/>
              </a:buClr>
              <a:buFont typeface="+mj-lt"/>
              <a:buAutoNum type="alphaLcPeriod"/>
            </a:pPr>
            <a:r>
              <a:rPr lang="es-ES_tradnl" sz="2900" dirty="0">
                <a:latin typeface="Montserrat" pitchFamily="2" charset="77"/>
              </a:rPr>
              <a:t>Evita tareas que requieren esfuerzo mental sostenido.</a:t>
            </a:r>
          </a:p>
          <a:p>
            <a:pPr marL="457200" indent="-457200">
              <a:buClr>
                <a:schemeClr val="bg1"/>
              </a:buClr>
              <a:buFont typeface="+mj-lt"/>
              <a:buAutoNum type="alphaLcPeriod" startAt="7"/>
            </a:pPr>
            <a:r>
              <a:rPr lang="es-ES_tradnl" sz="2900" dirty="0">
                <a:latin typeface="Montserrat" pitchFamily="2" charset="77"/>
              </a:rPr>
              <a:t>Pierde los objetos.</a:t>
            </a:r>
          </a:p>
          <a:p>
            <a:pPr marL="457200" indent="-457200">
              <a:buClr>
                <a:schemeClr val="bg1"/>
              </a:buClr>
              <a:buFont typeface="+mj-lt"/>
              <a:buAutoNum type="alphaLcPeriod" startAt="7"/>
            </a:pPr>
            <a:r>
              <a:rPr lang="es-ES_tradnl" sz="2900" dirty="0">
                <a:latin typeface="Montserrat" pitchFamily="2" charset="77"/>
              </a:rPr>
              <a:t>Se distrae fácilmente.</a:t>
            </a:r>
          </a:p>
          <a:p>
            <a:pPr marL="457200" indent="-457200">
              <a:buClr>
                <a:schemeClr val="bg1"/>
              </a:buClr>
              <a:buFont typeface="+mj-lt"/>
              <a:buAutoNum type="alphaLcPeriod" startAt="7"/>
            </a:pPr>
            <a:r>
              <a:rPr lang="es-ES_tradnl" sz="2900" dirty="0">
                <a:latin typeface="Montserrat" pitchFamily="2" charset="77"/>
              </a:rPr>
              <a:t>Olvidos en actividades cotidianas.</a:t>
            </a:r>
          </a:p>
          <a:p>
            <a:pPr marL="457200" indent="-457200">
              <a:buClr>
                <a:schemeClr val="bg1"/>
              </a:buClr>
              <a:buFont typeface="+mj-lt"/>
              <a:buAutoNum type="alphaLcPeriod"/>
            </a:pPr>
            <a:endParaRPr lang="es-ES_tradnl" dirty="0">
              <a:latin typeface="Montserrat" pitchFamily="2" charset="77"/>
            </a:endParaRPr>
          </a:p>
          <a:p>
            <a:pPr marL="457200" lvl="1" indent="0">
              <a:buFont typeface="Arial" panose="020B0604020202020204" pitchFamily="34" charset="0"/>
              <a:buNone/>
            </a:pPr>
            <a:endParaRPr lang="es-ES_tradnl" dirty="0">
              <a:latin typeface="Montserrat" pitchFamily="2" charset="77"/>
            </a:endParaRPr>
          </a:p>
          <a:p>
            <a:endParaRPr lang="es-ES_tradnl" dirty="0">
              <a:latin typeface="Montserrat" pitchFamily="2" charset="77"/>
            </a:endParaRPr>
          </a:p>
          <a:p>
            <a:endParaRPr lang="es-ES_tradnl" dirty="0">
              <a:latin typeface="Montserrat" pitchFamily="2" charset="77"/>
            </a:endParaRPr>
          </a:p>
        </p:txBody>
      </p:sp>
      <p:sp>
        <p:nvSpPr>
          <p:cNvPr id="7" name="Marcador de texto 4">
            <a:extLst>
              <a:ext uri="{FF2B5EF4-FFF2-40B4-BE49-F238E27FC236}">
                <a16:creationId xmlns:a16="http://schemas.microsoft.com/office/drawing/2014/main" id="{8A6AD5AF-6D30-4A10-816D-17AE31075EAC}"/>
              </a:ext>
            </a:extLst>
          </p:cNvPr>
          <p:cNvSpPr txBox="1">
            <a:spLocks/>
          </p:cNvSpPr>
          <p:nvPr/>
        </p:nvSpPr>
        <p:spPr>
          <a:xfrm>
            <a:off x="839788" y="1681163"/>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_tradnl" dirty="0"/>
          </a:p>
        </p:txBody>
      </p:sp>
    </p:spTree>
    <p:extLst>
      <p:ext uri="{BB962C8B-B14F-4D97-AF65-F5344CB8AC3E}">
        <p14:creationId xmlns:p14="http://schemas.microsoft.com/office/powerpoint/2010/main" val="325063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contenido 5">
            <a:extLst>
              <a:ext uri="{FF2B5EF4-FFF2-40B4-BE49-F238E27FC236}">
                <a16:creationId xmlns:a16="http://schemas.microsoft.com/office/drawing/2014/main" id="{68631E60-9845-7F40-B14E-76D11FE73605}"/>
              </a:ext>
            </a:extLst>
          </p:cNvPr>
          <p:cNvSpPr txBox="1">
            <a:spLocks/>
          </p:cNvSpPr>
          <p:nvPr/>
        </p:nvSpPr>
        <p:spPr>
          <a:xfrm>
            <a:off x="621357" y="133007"/>
            <a:ext cx="7209234" cy="3212868"/>
          </a:xfrm>
          <a:prstGeom prst="rect">
            <a:avLst/>
          </a:prstGeom>
          <a:solidFill>
            <a:srgbClr val="06AEAA"/>
          </a:solidFill>
        </p:spPr>
        <p:style>
          <a:lnRef idx="0">
            <a:scrgbClr r="0" g="0" b="0"/>
          </a:lnRef>
          <a:fillRef idx="0">
            <a:scrgbClr r="0" g="0" b="0"/>
          </a:fillRef>
          <a:effectRef idx="0">
            <a:scrgbClr r="0" g="0" b="0"/>
          </a:effectRef>
          <a:fontRef idx="minor">
            <a:schemeClr val="lt1"/>
          </a:fontRef>
        </p:style>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nSpc>
                <a:spcPct val="120000"/>
              </a:lnSpc>
              <a:buNone/>
            </a:pPr>
            <a:r>
              <a:rPr lang="es-ES_tradnl" sz="3800" b="1" dirty="0">
                <a:latin typeface="Montserrat" pitchFamily="2" charset="77"/>
              </a:rPr>
              <a:t>Hiperactividad e impulsividad (≥ 6 niños o ≥ 5 en adultos):</a:t>
            </a:r>
          </a:p>
          <a:p>
            <a:pPr marL="457200" indent="-457200">
              <a:lnSpc>
                <a:spcPct val="120000"/>
              </a:lnSpc>
              <a:buClr>
                <a:schemeClr val="bg1"/>
              </a:buClr>
              <a:buFont typeface="+mj-lt"/>
              <a:buAutoNum type="alphaLcPeriod"/>
            </a:pPr>
            <a:r>
              <a:rPr lang="es-ES_tradnl" sz="3400" dirty="0">
                <a:solidFill>
                  <a:schemeClr val="bg1"/>
                </a:solidFill>
                <a:latin typeface="Montserrat" pitchFamily="2" charset="77"/>
              </a:rPr>
              <a:t>Mueve en exceso manos y pies o se retuerce en asiento.</a:t>
            </a:r>
          </a:p>
          <a:p>
            <a:pPr marL="457200" indent="-457200">
              <a:buClr>
                <a:schemeClr val="bg1"/>
              </a:buClr>
              <a:buFont typeface="+mj-lt"/>
              <a:buAutoNum type="alphaLcPeriod"/>
            </a:pPr>
            <a:r>
              <a:rPr lang="es-ES_tradnl" sz="3400" dirty="0">
                <a:solidFill>
                  <a:schemeClr val="bg1"/>
                </a:solidFill>
                <a:latin typeface="Montserrat" pitchFamily="2" charset="77"/>
              </a:rPr>
              <a:t>Abandona asiento en situaciones inapropiadas.</a:t>
            </a:r>
          </a:p>
          <a:p>
            <a:pPr marL="457200" indent="-457200">
              <a:buClr>
                <a:schemeClr val="bg1"/>
              </a:buClr>
              <a:buFont typeface="+mj-lt"/>
              <a:buAutoNum type="alphaLcPeriod"/>
            </a:pPr>
            <a:r>
              <a:rPr lang="es-ES_tradnl" sz="3400" dirty="0">
                <a:solidFill>
                  <a:schemeClr val="bg1"/>
                </a:solidFill>
                <a:latin typeface="Montserrat" pitchFamily="2" charset="77"/>
              </a:rPr>
              <a:t>Corre o salta en exceso en situaciones inapropiadas.</a:t>
            </a:r>
          </a:p>
          <a:p>
            <a:pPr marL="457200" indent="-457200">
              <a:buClr>
                <a:schemeClr val="bg1"/>
              </a:buClr>
              <a:buFont typeface="+mj-lt"/>
              <a:buAutoNum type="alphaLcPeriod"/>
            </a:pPr>
            <a:r>
              <a:rPr lang="es-ES_tradnl" sz="3400" dirty="0">
                <a:solidFill>
                  <a:schemeClr val="bg1"/>
                </a:solidFill>
                <a:latin typeface="Montserrat" pitchFamily="2" charset="77"/>
              </a:rPr>
              <a:t>Dificultad para actividades tranquilas.</a:t>
            </a:r>
          </a:p>
          <a:p>
            <a:pPr marL="457200" indent="-457200">
              <a:buClr>
                <a:schemeClr val="bg1"/>
              </a:buClr>
              <a:buFont typeface="+mj-lt"/>
              <a:buAutoNum type="alphaLcPeriod"/>
            </a:pPr>
            <a:r>
              <a:rPr lang="es-ES_tradnl" sz="3400" dirty="0">
                <a:solidFill>
                  <a:schemeClr val="bg1"/>
                </a:solidFill>
                <a:latin typeface="Montserrat" pitchFamily="2" charset="77"/>
              </a:rPr>
              <a:t>“En marcha”, “como si tuviera un motor”.</a:t>
            </a:r>
          </a:p>
          <a:p>
            <a:pPr marL="457200" indent="-457200">
              <a:buClr>
                <a:schemeClr val="bg1"/>
              </a:buClr>
              <a:buFont typeface="+mj-lt"/>
              <a:buAutoNum type="alphaLcPeriod"/>
            </a:pPr>
            <a:r>
              <a:rPr lang="es-ES_tradnl" sz="3400" dirty="0">
                <a:solidFill>
                  <a:schemeClr val="bg1"/>
                </a:solidFill>
                <a:latin typeface="Montserrat" pitchFamily="2" charset="77"/>
              </a:rPr>
              <a:t>Habla en exceso.</a:t>
            </a:r>
          </a:p>
          <a:p>
            <a:pPr marL="457200" indent="-457200">
              <a:buClr>
                <a:schemeClr val="bg1"/>
              </a:buClr>
              <a:buFont typeface="+mj-lt"/>
              <a:buAutoNum type="alphaLcPeriod" startAt="7"/>
            </a:pPr>
            <a:r>
              <a:rPr lang="es-ES_tradnl" sz="3400" dirty="0">
                <a:solidFill>
                  <a:schemeClr val="bg1"/>
                </a:solidFill>
                <a:latin typeface="Montserrat" pitchFamily="2" charset="77"/>
              </a:rPr>
              <a:t>Respuestas precipitadas antes de haber terminado la pregunta.</a:t>
            </a:r>
          </a:p>
          <a:p>
            <a:pPr marL="457200" indent="-457200">
              <a:buClr>
                <a:schemeClr val="bg1"/>
              </a:buClr>
              <a:buFont typeface="+mj-lt"/>
              <a:buAutoNum type="alphaLcPeriod" startAt="7"/>
            </a:pPr>
            <a:r>
              <a:rPr lang="es-ES_tradnl" sz="3400" dirty="0">
                <a:solidFill>
                  <a:schemeClr val="bg1"/>
                </a:solidFill>
                <a:latin typeface="Montserrat" pitchFamily="2" charset="77"/>
              </a:rPr>
              <a:t>Dificultades para respetar el turno.</a:t>
            </a:r>
          </a:p>
          <a:p>
            <a:pPr marL="457200" indent="-457200">
              <a:buClr>
                <a:schemeClr val="bg1"/>
              </a:buClr>
              <a:buFont typeface="+mj-lt"/>
              <a:buAutoNum type="alphaLcPeriod" startAt="7"/>
            </a:pPr>
            <a:r>
              <a:rPr lang="es-ES_tradnl" sz="3400" dirty="0">
                <a:solidFill>
                  <a:schemeClr val="bg1"/>
                </a:solidFill>
                <a:latin typeface="Montserrat" pitchFamily="2" charset="77"/>
              </a:rPr>
              <a:t>Interrumpe o se inmiscuye en actividades de otros.</a:t>
            </a:r>
          </a:p>
          <a:p>
            <a:pPr marL="457200" lvl="1" indent="0">
              <a:buFont typeface="Arial" panose="020B0604020202020204" pitchFamily="34" charset="0"/>
              <a:buNone/>
            </a:pPr>
            <a:endParaRPr lang="es-ES_tradnl" dirty="0">
              <a:latin typeface="Montserrat" pitchFamily="2" charset="77"/>
            </a:endParaRPr>
          </a:p>
          <a:p>
            <a:endParaRPr lang="es-ES_tradnl" dirty="0">
              <a:latin typeface="Montserrat" pitchFamily="2" charset="77"/>
            </a:endParaRPr>
          </a:p>
          <a:p>
            <a:endParaRPr lang="es-ES_tradnl" dirty="0">
              <a:latin typeface="Montserrat" pitchFamily="2" charset="77"/>
            </a:endParaRPr>
          </a:p>
        </p:txBody>
      </p:sp>
      <p:sp>
        <p:nvSpPr>
          <p:cNvPr id="14" name="Marcador de contenido 2">
            <a:extLst>
              <a:ext uri="{FF2B5EF4-FFF2-40B4-BE49-F238E27FC236}">
                <a16:creationId xmlns:a16="http://schemas.microsoft.com/office/drawing/2014/main" id="{BDC8DC84-F451-264A-8422-5703F06B548A}"/>
              </a:ext>
            </a:extLst>
          </p:cNvPr>
          <p:cNvSpPr>
            <a:spLocks noGrp="1"/>
          </p:cNvSpPr>
          <p:nvPr>
            <p:ph type="body" idx="1"/>
          </p:nvPr>
        </p:nvSpPr>
        <p:spPr>
          <a:xfrm>
            <a:off x="5153172" y="3462250"/>
            <a:ext cx="6734032" cy="3267259"/>
          </a:xfrm>
          <a:solidFill>
            <a:srgbClr val="142B48"/>
          </a:solidFill>
          <a:ln>
            <a:noFill/>
          </a:ln>
        </p:spPr>
        <p:style>
          <a:lnRef idx="0">
            <a:scrgbClr r="0" g="0" b="0"/>
          </a:lnRef>
          <a:fillRef idx="0">
            <a:scrgbClr r="0" g="0" b="0"/>
          </a:fillRef>
          <a:effectRef idx="0">
            <a:scrgbClr r="0" g="0" b="0"/>
          </a:effectRef>
          <a:fontRef idx="minor">
            <a:schemeClr val="lt1"/>
          </a:fontRef>
        </p:style>
        <p:txBody>
          <a:bodyPr>
            <a:noAutofit/>
          </a:bodyPr>
          <a:lstStyle/>
          <a:p>
            <a:pPr marL="514350" indent="-514350" algn="just">
              <a:lnSpc>
                <a:spcPct val="100000"/>
              </a:lnSpc>
              <a:buClr>
                <a:schemeClr val="bg1"/>
              </a:buClr>
              <a:buFont typeface="+mj-lt"/>
              <a:buAutoNum type="alphaUcPeriod" startAt="2"/>
            </a:pPr>
            <a:r>
              <a:rPr lang="es-ES_tradnl" sz="1800" dirty="0">
                <a:solidFill>
                  <a:schemeClr val="bg1"/>
                </a:solidFill>
              </a:rPr>
              <a:t>Varios de los síntomas estaban presentes antes de los 12 años.</a:t>
            </a:r>
          </a:p>
          <a:p>
            <a:pPr marL="514350" indent="-514350" algn="just">
              <a:lnSpc>
                <a:spcPct val="100000"/>
              </a:lnSpc>
              <a:buClr>
                <a:schemeClr val="bg1"/>
              </a:buClr>
              <a:buFont typeface="+mj-lt"/>
              <a:buAutoNum type="alphaUcPeriod" startAt="2"/>
            </a:pPr>
            <a:r>
              <a:rPr lang="es-ES_tradnl" sz="1800" dirty="0">
                <a:solidFill>
                  <a:schemeClr val="bg1"/>
                </a:solidFill>
              </a:rPr>
              <a:t>Varios de los síntomas se presentan en dos o más ambientes:</a:t>
            </a:r>
          </a:p>
          <a:p>
            <a:pPr lvl="1" algn="just">
              <a:lnSpc>
                <a:spcPct val="100000"/>
              </a:lnSpc>
              <a:buClr>
                <a:schemeClr val="bg1"/>
              </a:buClr>
            </a:pPr>
            <a:r>
              <a:rPr lang="es-ES_tradnl" sz="1600" dirty="0">
                <a:solidFill>
                  <a:schemeClr val="bg1"/>
                </a:solidFill>
              </a:rPr>
              <a:t>Casa/ escuela/ trabajo/ amigos/ familia/ otros.</a:t>
            </a:r>
          </a:p>
          <a:p>
            <a:pPr marL="514350" indent="-514350" algn="just">
              <a:lnSpc>
                <a:spcPct val="100000"/>
              </a:lnSpc>
              <a:buClr>
                <a:schemeClr val="bg1"/>
              </a:buClr>
              <a:buFont typeface="+mj-lt"/>
              <a:buAutoNum type="alphaUcPeriod" startAt="2"/>
            </a:pPr>
            <a:r>
              <a:rPr lang="es-ES_tradnl" sz="1800" dirty="0">
                <a:solidFill>
                  <a:schemeClr val="bg1"/>
                </a:solidFill>
              </a:rPr>
              <a:t>Evidencia clara de que síntomas interfieren con funcionalidad:</a:t>
            </a:r>
          </a:p>
          <a:p>
            <a:pPr lvl="1" algn="just">
              <a:lnSpc>
                <a:spcPct val="100000"/>
              </a:lnSpc>
              <a:buClr>
                <a:schemeClr val="bg1"/>
              </a:buClr>
            </a:pPr>
            <a:r>
              <a:rPr lang="es-ES_tradnl" sz="1600" dirty="0">
                <a:solidFill>
                  <a:schemeClr val="bg1"/>
                </a:solidFill>
              </a:rPr>
              <a:t>Social/ académica/ laboral.</a:t>
            </a:r>
          </a:p>
          <a:p>
            <a:pPr marL="514350" indent="-514350" algn="just">
              <a:lnSpc>
                <a:spcPct val="100000"/>
              </a:lnSpc>
              <a:buClr>
                <a:schemeClr val="bg1"/>
              </a:buClr>
              <a:buFont typeface="+mj-lt"/>
              <a:buAutoNum type="alphaUcPeriod" startAt="2"/>
            </a:pPr>
            <a:r>
              <a:rPr lang="es-ES_tradnl" sz="1800" dirty="0">
                <a:solidFill>
                  <a:schemeClr val="bg1"/>
                </a:solidFill>
              </a:rPr>
              <a:t>Síntomas no se deben a otro trastorno mental/ enfermedad sistémica/ sustancia o medicamento.</a:t>
            </a:r>
          </a:p>
        </p:txBody>
      </p:sp>
    </p:spTree>
    <p:extLst>
      <p:ext uri="{BB962C8B-B14F-4D97-AF65-F5344CB8AC3E}">
        <p14:creationId xmlns:p14="http://schemas.microsoft.com/office/powerpoint/2010/main" val="199501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45C7BD50-8B2C-4083-B746-A2017FFA6F53}"/>
              </a:ext>
            </a:extLst>
          </p:cNvPr>
          <p:cNvGrpSpPr/>
          <p:nvPr/>
        </p:nvGrpSpPr>
        <p:grpSpPr>
          <a:xfrm>
            <a:off x="4457698" y="628650"/>
            <a:ext cx="7662862" cy="4422005"/>
            <a:chOff x="2410736" y="1384936"/>
            <a:chExt cx="7786411" cy="4596139"/>
          </a:xfrm>
        </p:grpSpPr>
        <p:grpSp>
          <p:nvGrpSpPr>
            <p:cNvPr id="12" name="Grupo 11">
              <a:extLst>
                <a:ext uri="{FF2B5EF4-FFF2-40B4-BE49-F238E27FC236}">
                  <a16:creationId xmlns:a16="http://schemas.microsoft.com/office/drawing/2014/main" id="{F79F9019-AFF7-AA4A-B349-E8B07EFA7E10}"/>
                </a:ext>
              </a:extLst>
            </p:cNvPr>
            <p:cNvGrpSpPr/>
            <p:nvPr/>
          </p:nvGrpSpPr>
          <p:grpSpPr>
            <a:xfrm>
              <a:off x="2730526" y="2653258"/>
              <a:ext cx="6863075" cy="3327817"/>
              <a:chOff x="704540" y="1873770"/>
              <a:chExt cx="6863075" cy="3327817"/>
            </a:xfrm>
          </p:grpSpPr>
          <p:sp>
            <p:nvSpPr>
              <p:cNvPr id="9" name="Elipse 8">
                <a:extLst>
                  <a:ext uri="{FF2B5EF4-FFF2-40B4-BE49-F238E27FC236}">
                    <a16:creationId xmlns:a16="http://schemas.microsoft.com/office/drawing/2014/main" id="{B7EA8CBC-C652-4F43-B00C-CBDC5F84756A}"/>
                  </a:ext>
                </a:extLst>
              </p:cNvPr>
              <p:cNvSpPr/>
              <p:nvPr/>
            </p:nvSpPr>
            <p:spPr>
              <a:xfrm>
                <a:off x="704540" y="1873770"/>
                <a:ext cx="4167264" cy="3327817"/>
              </a:xfrm>
              <a:prstGeom prst="ellipse">
                <a:avLst/>
              </a:prstGeom>
              <a:solidFill>
                <a:srgbClr val="142B48">
                  <a:alpha val="81000"/>
                </a:srgbClr>
              </a:solidFill>
              <a:ln w="76200">
                <a:solidFill>
                  <a:srgbClr val="142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400" dirty="0">
                    <a:latin typeface="Montserrat" pitchFamily="2" charset="77"/>
                  </a:rPr>
                  <a:t>Síntomas de </a:t>
                </a:r>
              </a:p>
              <a:p>
                <a:r>
                  <a:rPr lang="es-ES_tradnl" sz="2400" dirty="0">
                    <a:latin typeface="Montserrat" pitchFamily="2" charset="77"/>
                  </a:rPr>
                  <a:t>déficit de </a:t>
                </a:r>
              </a:p>
              <a:p>
                <a:r>
                  <a:rPr lang="es-ES_tradnl" sz="2400" dirty="0">
                    <a:latin typeface="Montserrat" pitchFamily="2" charset="77"/>
                  </a:rPr>
                  <a:t>atención</a:t>
                </a:r>
              </a:p>
            </p:txBody>
          </p:sp>
          <p:sp>
            <p:nvSpPr>
              <p:cNvPr id="10" name="Elipse 9">
                <a:extLst>
                  <a:ext uri="{FF2B5EF4-FFF2-40B4-BE49-F238E27FC236}">
                    <a16:creationId xmlns:a16="http://schemas.microsoft.com/office/drawing/2014/main" id="{23D6D351-A276-694B-BF85-A93DBFDE55DC}"/>
                  </a:ext>
                </a:extLst>
              </p:cNvPr>
              <p:cNvSpPr/>
              <p:nvPr/>
            </p:nvSpPr>
            <p:spPr>
              <a:xfrm>
                <a:off x="3400351" y="1873770"/>
                <a:ext cx="4167264" cy="3327816"/>
              </a:xfrm>
              <a:prstGeom prst="ellipse">
                <a:avLst/>
              </a:prstGeom>
              <a:solidFill>
                <a:srgbClr val="142B48">
                  <a:alpha val="81000"/>
                </a:srgbClr>
              </a:solidFill>
              <a:ln w="76200">
                <a:solidFill>
                  <a:srgbClr val="142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ES_tradnl" sz="2000" dirty="0">
                    <a:latin typeface="Montserrat" pitchFamily="2" charset="77"/>
                  </a:rPr>
                  <a:t>Síntomas de</a:t>
                </a:r>
              </a:p>
              <a:p>
                <a:pPr algn="r"/>
                <a:r>
                  <a:rPr lang="es-ES_tradnl" sz="2000" dirty="0">
                    <a:latin typeface="Montserrat" pitchFamily="2" charset="77"/>
                  </a:rPr>
                  <a:t> hiperactividad</a:t>
                </a:r>
              </a:p>
              <a:p>
                <a:pPr algn="r"/>
                <a:r>
                  <a:rPr lang="es-ES_tradnl" sz="2000" dirty="0">
                    <a:latin typeface="Montserrat" pitchFamily="2" charset="77"/>
                  </a:rPr>
                  <a:t>impulsividad</a:t>
                </a:r>
              </a:p>
            </p:txBody>
          </p:sp>
          <p:sp>
            <p:nvSpPr>
              <p:cNvPr id="11" name="CuadroTexto 10">
                <a:extLst>
                  <a:ext uri="{FF2B5EF4-FFF2-40B4-BE49-F238E27FC236}">
                    <a16:creationId xmlns:a16="http://schemas.microsoft.com/office/drawing/2014/main" id="{5F787663-5880-E04A-9546-7B60DA9E661F}"/>
                  </a:ext>
                </a:extLst>
              </p:cNvPr>
              <p:cNvSpPr txBox="1"/>
              <p:nvPr/>
            </p:nvSpPr>
            <p:spPr>
              <a:xfrm>
                <a:off x="3560048" y="3222885"/>
                <a:ext cx="1244184" cy="415866"/>
              </a:xfrm>
              <a:prstGeom prst="rect">
                <a:avLst/>
              </a:prstGeom>
              <a:noFill/>
            </p:spPr>
            <p:txBody>
              <a:bodyPr wrap="square" rtlCol="0">
                <a:spAutoFit/>
              </a:bodyPr>
              <a:lstStyle/>
              <a:p>
                <a:pPr algn="ctr"/>
                <a:r>
                  <a:rPr lang="es-ES_tradnl" sz="2000" dirty="0">
                    <a:solidFill>
                      <a:schemeClr val="bg1"/>
                    </a:solidFill>
                    <a:latin typeface="Montserrat" pitchFamily="2" charset="77"/>
                  </a:rPr>
                  <a:t>Ambos</a:t>
                </a:r>
              </a:p>
            </p:txBody>
          </p:sp>
        </p:grpSp>
        <p:sp>
          <p:nvSpPr>
            <p:cNvPr id="13" name="CuadroTexto 12">
              <a:extLst>
                <a:ext uri="{FF2B5EF4-FFF2-40B4-BE49-F238E27FC236}">
                  <a16:creationId xmlns:a16="http://schemas.microsoft.com/office/drawing/2014/main" id="{E05EC845-A3D6-304E-8941-CCEE8EE831E2}"/>
                </a:ext>
              </a:extLst>
            </p:cNvPr>
            <p:cNvSpPr txBox="1"/>
            <p:nvPr/>
          </p:nvSpPr>
          <p:spPr>
            <a:xfrm>
              <a:off x="2410736" y="1384937"/>
              <a:ext cx="2298491" cy="1119638"/>
            </a:xfrm>
            <a:prstGeom prst="rect">
              <a:avLst/>
            </a:prstGeom>
            <a:solidFill>
              <a:srgbClr val="142B48"/>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_tradnl" sz="1600" dirty="0">
                  <a:latin typeface="Montserrat" pitchFamily="2" charset="77"/>
                </a:rPr>
                <a:t>Presentación con predominio inatento</a:t>
              </a:r>
            </a:p>
            <a:p>
              <a:pPr algn="ctr"/>
              <a:r>
                <a:rPr lang="es-ES_tradnl" sz="1600" dirty="0">
                  <a:latin typeface="Montserrat" pitchFamily="2" charset="77"/>
                </a:rPr>
                <a:t>20-30%.</a:t>
              </a:r>
            </a:p>
          </p:txBody>
        </p:sp>
        <p:sp>
          <p:nvSpPr>
            <p:cNvPr id="14" name="CuadroTexto 13">
              <a:extLst>
                <a:ext uri="{FF2B5EF4-FFF2-40B4-BE49-F238E27FC236}">
                  <a16:creationId xmlns:a16="http://schemas.microsoft.com/office/drawing/2014/main" id="{CC00F78A-B120-0046-9BE2-BE1E56E174C5}"/>
                </a:ext>
              </a:extLst>
            </p:cNvPr>
            <p:cNvSpPr txBox="1"/>
            <p:nvPr/>
          </p:nvSpPr>
          <p:spPr>
            <a:xfrm>
              <a:off x="5056499" y="1384936"/>
              <a:ext cx="2298491" cy="863721"/>
            </a:xfrm>
            <a:prstGeom prst="rect">
              <a:avLst/>
            </a:prstGeom>
            <a:solidFill>
              <a:srgbClr val="142B48"/>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_tradnl" sz="1600" dirty="0">
                  <a:latin typeface="Montserrat" pitchFamily="2" charset="77"/>
                </a:rPr>
                <a:t>Presentación combinada</a:t>
              </a:r>
            </a:p>
            <a:p>
              <a:pPr algn="ctr"/>
              <a:r>
                <a:rPr lang="es-ES_tradnl" sz="1600" dirty="0">
                  <a:latin typeface="Montserrat" pitchFamily="2" charset="77"/>
                </a:rPr>
                <a:t>50-70%.</a:t>
              </a:r>
            </a:p>
          </p:txBody>
        </p:sp>
        <p:sp>
          <p:nvSpPr>
            <p:cNvPr id="15" name="CuadroTexto 14">
              <a:extLst>
                <a:ext uri="{FF2B5EF4-FFF2-40B4-BE49-F238E27FC236}">
                  <a16:creationId xmlns:a16="http://schemas.microsoft.com/office/drawing/2014/main" id="{BCD2B965-62A3-A64B-8680-F1D357C33C27}"/>
                </a:ext>
              </a:extLst>
            </p:cNvPr>
            <p:cNvSpPr txBox="1"/>
            <p:nvPr/>
          </p:nvSpPr>
          <p:spPr>
            <a:xfrm>
              <a:off x="7702262" y="1384936"/>
              <a:ext cx="2494885" cy="1119638"/>
            </a:xfrm>
            <a:prstGeom prst="rect">
              <a:avLst/>
            </a:prstGeom>
            <a:solidFill>
              <a:srgbClr val="142B48"/>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_tradnl" sz="1600" dirty="0">
                  <a:latin typeface="Montserrat" pitchFamily="2" charset="77"/>
                </a:rPr>
                <a:t>Presentación con predominio hiperactivo/ impulsivo</a:t>
              </a:r>
            </a:p>
            <a:p>
              <a:pPr algn="ctr"/>
              <a:r>
                <a:rPr lang="es-ES_tradnl" sz="1600" dirty="0">
                  <a:latin typeface="Montserrat" pitchFamily="2" charset="77"/>
                </a:rPr>
                <a:t>5-10%.</a:t>
              </a:r>
            </a:p>
          </p:txBody>
        </p:sp>
        <p:cxnSp>
          <p:nvCxnSpPr>
            <p:cNvPr id="17" name="Conector recto de flecha 16">
              <a:extLst>
                <a:ext uri="{FF2B5EF4-FFF2-40B4-BE49-F238E27FC236}">
                  <a16:creationId xmlns:a16="http://schemas.microsoft.com/office/drawing/2014/main" id="{0EA78AAD-5325-E04A-8C3A-11C31EFB9010}"/>
                </a:ext>
              </a:extLst>
            </p:cNvPr>
            <p:cNvCxnSpPr>
              <a:cxnSpLocks/>
              <a:stCxn id="13" idx="2"/>
            </p:cNvCxnSpPr>
            <p:nvPr/>
          </p:nvCxnSpPr>
          <p:spPr>
            <a:xfrm>
              <a:off x="3559981" y="2504575"/>
              <a:ext cx="442394" cy="733301"/>
            </a:xfrm>
            <a:prstGeom prst="straightConnector1">
              <a:avLst/>
            </a:prstGeom>
            <a:ln w="76200">
              <a:solidFill>
                <a:srgbClr val="06AEAA"/>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E3C4FC77-6DD6-D846-9D8C-356C33AF4C67}"/>
                </a:ext>
              </a:extLst>
            </p:cNvPr>
            <p:cNvCxnSpPr>
              <a:cxnSpLocks/>
            </p:cNvCxnSpPr>
            <p:nvPr/>
          </p:nvCxnSpPr>
          <p:spPr>
            <a:xfrm flipH="1">
              <a:off x="7976014" y="2518027"/>
              <a:ext cx="424720" cy="824459"/>
            </a:xfrm>
            <a:prstGeom prst="straightConnector1">
              <a:avLst/>
            </a:prstGeom>
            <a:ln w="76200">
              <a:solidFill>
                <a:srgbClr val="06AEAA"/>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3AC720A7-D392-FC4D-8110-4557C8D80A9A}"/>
                </a:ext>
              </a:extLst>
            </p:cNvPr>
            <p:cNvCxnSpPr>
              <a:cxnSpLocks/>
            </p:cNvCxnSpPr>
            <p:nvPr/>
          </p:nvCxnSpPr>
          <p:spPr>
            <a:xfrm>
              <a:off x="6102335" y="2242904"/>
              <a:ext cx="36226" cy="1225446"/>
            </a:xfrm>
            <a:prstGeom prst="straightConnector1">
              <a:avLst/>
            </a:prstGeom>
            <a:ln w="76200">
              <a:solidFill>
                <a:srgbClr val="06AEAA"/>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47760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84C6B-366E-2343-AC4D-94D5EACF2B16}"/>
              </a:ext>
            </a:extLst>
          </p:cNvPr>
          <p:cNvSpPr>
            <a:spLocks noGrp="1"/>
          </p:cNvSpPr>
          <p:nvPr>
            <p:ph type="title"/>
          </p:nvPr>
        </p:nvSpPr>
        <p:spPr>
          <a:xfrm>
            <a:off x="616047" y="426198"/>
            <a:ext cx="5450176" cy="823912"/>
          </a:xfrm>
        </p:spPr>
        <p:txBody>
          <a:bodyPr>
            <a:noAutofit/>
          </a:bodyPr>
          <a:lstStyle/>
          <a:p>
            <a:r>
              <a:rPr lang="es-ES_tradnl" dirty="0"/>
              <a:t>Evaluación clínica y diagnóstico</a:t>
            </a:r>
          </a:p>
        </p:txBody>
      </p:sp>
      <p:sp>
        <p:nvSpPr>
          <p:cNvPr id="3" name="Marcador de texto 2">
            <a:extLst>
              <a:ext uri="{FF2B5EF4-FFF2-40B4-BE49-F238E27FC236}">
                <a16:creationId xmlns:a16="http://schemas.microsoft.com/office/drawing/2014/main" id="{554AA364-98A2-D545-BF25-CF54C0EACF22}"/>
              </a:ext>
            </a:extLst>
          </p:cNvPr>
          <p:cNvSpPr>
            <a:spLocks noGrp="1"/>
          </p:cNvSpPr>
          <p:nvPr>
            <p:ph type="body" idx="1"/>
          </p:nvPr>
        </p:nvSpPr>
        <p:spPr>
          <a:xfrm>
            <a:off x="442913" y="1250110"/>
            <a:ext cx="5157787" cy="823912"/>
          </a:xfrm>
        </p:spPr>
        <p:txBody>
          <a:bodyPr/>
          <a:lstStyle/>
          <a:p>
            <a:r>
              <a:rPr lang="es-ES_tradnl" dirty="0">
                <a:solidFill>
                  <a:srgbClr val="142B48"/>
                </a:solidFill>
              </a:rPr>
              <a:t>Niños y adolescentes.</a:t>
            </a:r>
          </a:p>
        </p:txBody>
      </p:sp>
      <p:graphicFrame>
        <p:nvGraphicFramePr>
          <p:cNvPr id="7" name="Marcador de contenido 6">
            <a:extLst>
              <a:ext uri="{FF2B5EF4-FFF2-40B4-BE49-F238E27FC236}">
                <a16:creationId xmlns:a16="http://schemas.microsoft.com/office/drawing/2014/main" id="{26EFA946-5776-4B4D-8BB3-6D5943E16423}"/>
              </a:ext>
            </a:extLst>
          </p:cNvPr>
          <p:cNvGraphicFramePr>
            <a:graphicFrameLocks noGrp="1"/>
          </p:cNvGraphicFramePr>
          <p:nvPr>
            <p:ph sz="half" idx="4294967295"/>
            <p:extLst>
              <p:ext uri="{D42A27DB-BD31-4B8C-83A1-F6EECF244321}">
                <p14:modId xmlns:p14="http://schemas.microsoft.com/office/powerpoint/2010/main" val="1599214737"/>
              </p:ext>
            </p:extLst>
          </p:nvPr>
        </p:nvGraphicFramePr>
        <p:xfrm>
          <a:off x="6591302" y="231728"/>
          <a:ext cx="5157788"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Marcador de contenido 11">
            <a:extLst>
              <a:ext uri="{FF2B5EF4-FFF2-40B4-BE49-F238E27FC236}">
                <a16:creationId xmlns:a16="http://schemas.microsoft.com/office/drawing/2014/main" id="{643CD3A9-8C76-7E42-A46A-29599FB112F0}"/>
              </a:ext>
            </a:extLst>
          </p:cNvPr>
          <p:cNvGraphicFramePr>
            <a:graphicFrameLocks noGrp="1"/>
          </p:cNvGraphicFramePr>
          <p:nvPr>
            <p:ph sz="quarter" idx="4294967295"/>
            <p:extLst>
              <p:ext uri="{D42A27DB-BD31-4B8C-83A1-F6EECF244321}">
                <p14:modId xmlns:p14="http://schemas.microsoft.com/office/powerpoint/2010/main" val="329030000"/>
              </p:ext>
            </p:extLst>
          </p:nvPr>
        </p:nvGraphicFramePr>
        <p:xfrm>
          <a:off x="7004749" y="4077325"/>
          <a:ext cx="4211782" cy="26532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43942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08641B3-E94E-B54A-9A02-C57AE4719BD2}"/>
              </a:ext>
            </a:extLst>
          </p:cNvPr>
          <p:cNvSpPr>
            <a:spLocks noGrp="1"/>
          </p:cNvSpPr>
          <p:nvPr>
            <p:ph type="title"/>
          </p:nvPr>
        </p:nvSpPr>
        <p:spPr>
          <a:xfrm>
            <a:off x="1114842" y="179904"/>
            <a:ext cx="6772922" cy="1325563"/>
          </a:xfrm>
        </p:spPr>
        <p:txBody>
          <a:bodyPr/>
          <a:lstStyle/>
          <a:p>
            <a:r>
              <a:rPr lang="es-ES_tradnl" dirty="0"/>
              <a:t>Caso 1</a:t>
            </a:r>
          </a:p>
        </p:txBody>
      </p:sp>
      <p:sp>
        <p:nvSpPr>
          <p:cNvPr id="3" name="Marcador de contenido 2">
            <a:extLst>
              <a:ext uri="{FF2B5EF4-FFF2-40B4-BE49-F238E27FC236}">
                <a16:creationId xmlns:a16="http://schemas.microsoft.com/office/drawing/2014/main" id="{75ED2BE0-1564-A648-8167-7DF7438023F3}"/>
              </a:ext>
            </a:extLst>
          </p:cNvPr>
          <p:cNvSpPr>
            <a:spLocks noGrp="1"/>
          </p:cNvSpPr>
          <p:nvPr>
            <p:ph type="body" idx="1"/>
          </p:nvPr>
        </p:nvSpPr>
        <p:spPr>
          <a:xfrm>
            <a:off x="1114842" y="542370"/>
            <a:ext cx="10638496" cy="2715180"/>
          </a:xfrm>
        </p:spPr>
        <p:txBody>
          <a:bodyPr anchor="ctr">
            <a:normAutofit/>
          </a:bodyPr>
          <a:lstStyle/>
          <a:p>
            <a:pPr marL="0" indent="0" algn="just">
              <a:lnSpc>
                <a:spcPct val="100000"/>
              </a:lnSpc>
              <a:buNone/>
            </a:pPr>
            <a:r>
              <a:rPr lang="es-ES_tradnl" sz="1800" dirty="0">
                <a:solidFill>
                  <a:srgbClr val="142B48"/>
                </a:solidFill>
              </a:rPr>
              <a:t>Masculino, 16 años, estudiante de 10º grado. Antecedente familiar de trastorno bipolar en tía materna.  Refiere consumo de alcohol una vez al mes, no alcanza la embriaguez; experimental de THC. Niega otros antecedentes. Traído al servicio de consulta externa por sus padres quienes refieren “nos manda la psicóloga del colegio”. </a:t>
            </a:r>
          </a:p>
        </p:txBody>
      </p:sp>
      <p:sp>
        <p:nvSpPr>
          <p:cNvPr id="2" name="CuadroTexto 1">
            <a:extLst>
              <a:ext uri="{FF2B5EF4-FFF2-40B4-BE49-F238E27FC236}">
                <a16:creationId xmlns:a16="http://schemas.microsoft.com/office/drawing/2014/main" id="{DC804E5C-119E-8E4F-9B52-C6F4FA4AC6D2}"/>
              </a:ext>
            </a:extLst>
          </p:cNvPr>
          <p:cNvSpPr txBox="1"/>
          <p:nvPr/>
        </p:nvSpPr>
        <p:spPr>
          <a:xfrm>
            <a:off x="4980416" y="2707778"/>
            <a:ext cx="6772922" cy="3970318"/>
          </a:xfrm>
          <a:prstGeom prst="rect">
            <a:avLst/>
          </a:prstGeom>
          <a:noFill/>
        </p:spPr>
        <p:txBody>
          <a:bodyPr wrap="square" rtlCol="0">
            <a:spAutoFit/>
          </a:bodyPr>
          <a:lstStyle/>
          <a:p>
            <a:pPr algn="just"/>
            <a:r>
              <a:rPr lang="es-ES_tradnl" sz="1800" dirty="0">
                <a:solidFill>
                  <a:srgbClr val="142B48"/>
                </a:solidFill>
                <a:latin typeface="Montserrat" pitchFamily="2" charset="77"/>
              </a:rPr>
              <a:t>Refieren dos años de evolución de cambios en el comportamiento consistentes en “toma las cosas de las otras personas así sin pedir permiso, no es por robar, pero la gente se enoja”; “no es capaz de quedarse quieto en un solo lugar, se para del puesto todo el tiempo”; “cuando está hablando con otros interrumpe todo el tiempo y por eso le han cogido pereza”; “se pone a jugar con basuras de confite en el salón y lo tienen que regañar para que atienda”; “en la casa hace una cosa, hace otra, aquí y allá, y al final desorganiza todo y no deja nada terminado”; “es muy mico y se sube a la azoteas de los edificios a cada rato, como que no mide el peligro”. Traen informes escolares antiguos, sin quejas de los profesores previas a 8º grado. Padres niegan sintomatología previa.</a:t>
            </a:r>
            <a:endParaRPr lang="es-CO" sz="1800" dirty="0">
              <a:solidFill>
                <a:srgbClr val="142B48"/>
              </a:solidFill>
              <a:latin typeface="Montserrat" pitchFamily="2" charset="77"/>
            </a:endParaRPr>
          </a:p>
        </p:txBody>
      </p:sp>
    </p:spTree>
    <p:extLst>
      <p:ext uri="{BB962C8B-B14F-4D97-AF65-F5344CB8AC3E}">
        <p14:creationId xmlns:p14="http://schemas.microsoft.com/office/powerpoint/2010/main" val="2355179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377D17-412E-FF40-9CB8-F113223C6224}"/>
              </a:ext>
            </a:extLst>
          </p:cNvPr>
          <p:cNvSpPr>
            <a:spLocks noGrp="1"/>
          </p:cNvSpPr>
          <p:nvPr>
            <p:ph type="title"/>
          </p:nvPr>
        </p:nvSpPr>
        <p:spPr>
          <a:xfrm>
            <a:off x="737462" y="731951"/>
            <a:ext cx="4265613" cy="1325563"/>
          </a:xfrm>
        </p:spPr>
        <p:txBody>
          <a:bodyPr>
            <a:noAutofit/>
          </a:bodyPr>
          <a:lstStyle/>
          <a:p>
            <a:r>
              <a:rPr lang="es-ES_tradnl" dirty="0"/>
              <a:t>Evaluación clínica y diagnóstico</a:t>
            </a:r>
          </a:p>
        </p:txBody>
      </p:sp>
      <p:sp>
        <p:nvSpPr>
          <p:cNvPr id="8" name="Marcador de texto 7">
            <a:extLst>
              <a:ext uri="{FF2B5EF4-FFF2-40B4-BE49-F238E27FC236}">
                <a16:creationId xmlns:a16="http://schemas.microsoft.com/office/drawing/2014/main" id="{D75826F1-3A89-8846-AD21-E8570C5EFC69}"/>
              </a:ext>
            </a:extLst>
          </p:cNvPr>
          <p:cNvSpPr>
            <a:spLocks noGrp="1"/>
          </p:cNvSpPr>
          <p:nvPr>
            <p:ph type="body" idx="1"/>
          </p:nvPr>
        </p:nvSpPr>
        <p:spPr>
          <a:xfrm>
            <a:off x="5280169" y="-91961"/>
            <a:ext cx="5157787" cy="823912"/>
          </a:xfrm>
        </p:spPr>
        <p:txBody>
          <a:bodyPr/>
          <a:lstStyle/>
          <a:p>
            <a:r>
              <a:rPr lang="es-ES_tradnl" dirty="0">
                <a:solidFill>
                  <a:srgbClr val="142B48"/>
                </a:solidFill>
              </a:rPr>
              <a:t>Escalas estandarizadas</a:t>
            </a:r>
          </a:p>
        </p:txBody>
      </p:sp>
      <p:sp>
        <p:nvSpPr>
          <p:cNvPr id="5" name="Marcador de texto 4">
            <a:extLst>
              <a:ext uri="{FF2B5EF4-FFF2-40B4-BE49-F238E27FC236}">
                <a16:creationId xmlns:a16="http://schemas.microsoft.com/office/drawing/2014/main" id="{3F30A4B6-6DBF-5E49-816D-36B3F3398366}"/>
              </a:ext>
            </a:extLst>
          </p:cNvPr>
          <p:cNvSpPr>
            <a:spLocks noGrp="1"/>
          </p:cNvSpPr>
          <p:nvPr>
            <p:ph type="body" idx="2"/>
          </p:nvPr>
        </p:nvSpPr>
        <p:spPr>
          <a:xfrm>
            <a:off x="6437169" y="3433588"/>
            <a:ext cx="5183188" cy="823912"/>
          </a:xfrm>
        </p:spPr>
        <p:txBody>
          <a:bodyPr>
            <a:normAutofit fontScale="92500"/>
          </a:bodyPr>
          <a:lstStyle/>
          <a:p>
            <a:pPr marL="50800" indent="0">
              <a:buNone/>
            </a:pPr>
            <a:r>
              <a:rPr lang="es-ES_tradnl" b="1" dirty="0">
                <a:solidFill>
                  <a:srgbClr val="06AEAA"/>
                </a:solidFill>
              </a:rPr>
              <a:t>Pruebas neuropsicológicas</a:t>
            </a:r>
          </a:p>
        </p:txBody>
      </p:sp>
      <p:graphicFrame>
        <p:nvGraphicFramePr>
          <p:cNvPr id="9" name="Marcador de contenido 8">
            <a:extLst>
              <a:ext uri="{FF2B5EF4-FFF2-40B4-BE49-F238E27FC236}">
                <a16:creationId xmlns:a16="http://schemas.microsoft.com/office/drawing/2014/main" id="{A3EA1DF1-458C-8149-9BC5-A11B01DDE8F3}"/>
              </a:ext>
            </a:extLst>
          </p:cNvPr>
          <p:cNvGraphicFramePr>
            <a:graphicFrameLocks noGrp="1"/>
          </p:cNvGraphicFramePr>
          <p:nvPr>
            <p:ph sz="half" idx="4294967295"/>
            <p:extLst>
              <p:ext uri="{D42A27DB-BD31-4B8C-83A1-F6EECF244321}">
                <p14:modId xmlns:p14="http://schemas.microsoft.com/office/powerpoint/2010/main" val="1112999894"/>
              </p:ext>
            </p:extLst>
          </p:nvPr>
        </p:nvGraphicFramePr>
        <p:xfrm>
          <a:off x="5557262" y="487955"/>
          <a:ext cx="5157788" cy="2701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Marcador de contenido 9">
            <a:extLst>
              <a:ext uri="{FF2B5EF4-FFF2-40B4-BE49-F238E27FC236}">
                <a16:creationId xmlns:a16="http://schemas.microsoft.com/office/drawing/2014/main" id="{7D89A4F1-165B-ED43-A448-196293808226}"/>
              </a:ext>
            </a:extLst>
          </p:cNvPr>
          <p:cNvGraphicFramePr>
            <a:graphicFrameLocks noGrp="1"/>
          </p:cNvGraphicFramePr>
          <p:nvPr>
            <p:ph sz="quarter" idx="4294967295"/>
            <p:extLst>
              <p:ext uri="{D42A27DB-BD31-4B8C-83A1-F6EECF244321}">
                <p14:modId xmlns:p14="http://schemas.microsoft.com/office/powerpoint/2010/main" val="861696089"/>
              </p:ext>
            </p:extLst>
          </p:nvPr>
        </p:nvGraphicFramePr>
        <p:xfrm>
          <a:off x="6437169" y="3999807"/>
          <a:ext cx="5276850" cy="256395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01358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3F2EDD-AD2E-2145-A981-7B2719CD8EAF}"/>
              </a:ext>
            </a:extLst>
          </p:cNvPr>
          <p:cNvSpPr>
            <a:spLocks noGrp="1"/>
          </p:cNvSpPr>
          <p:nvPr>
            <p:ph type="title"/>
          </p:nvPr>
        </p:nvSpPr>
        <p:spPr>
          <a:xfrm>
            <a:off x="495014" y="762794"/>
            <a:ext cx="5199740" cy="823912"/>
          </a:xfrm>
        </p:spPr>
        <p:txBody>
          <a:bodyPr>
            <a:noAutofit/>
          </a:bodyPr>
          <a:lstStyle/>
          <a:p>
            <a:r>
              <a:rPr lang="es-ES_tradnl" dirty="0"/>
              <a:t>Evaluación clínica y diagnóstico: Adultos.</a:t>
            </a:r>
          </a:p>
        </p:txBody>
      </p:sp>
      <p:graphicFrame>
        <p:nvGraphicFramePr>
          <p:cNvPr id="8" name="Marcador de contenido 7">
            <a:extLst>
              <a:ext uri="{FF2B5EF4-FFF2-40B4-BE49-F238E27FC236}">
                <a16:creationId xmlns:a16="http://schemas.microsoft.com/office/drawing/2014/main" id="{DC3189BB-988F-2B4A-8635-C8E601D21A05}"/>
              </a:ext>
            </a:extLst>
          </p:cNvPr>
          <p:cNvGraphicFramePr>
            <a:graphicFrameLocks noGrp="1"/>
          </p:cNvGraphicFramePr>
          <p:nvPr>
            <p:ph sz="half" idx="4294967295"/>
            <p:extLst>
              <p:ext uri="{D42A27DB-BD31-4B8C-83A1-F6EECF244321}">
                <p14:modId xmlns:p14="http://schemas.microsoft.com/office/powerpoint/2010/main" val="4186348870"/>
              </p:ext>
            </p:extLst>
          </p:nvPr>
        </p:nvGraphicFramePr>
        <p:xfrm>
          <a:off x="6249388" y="-345528"/>
          <a:ext cx="5157788"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Marcador de contenido 8">
            <a:extLst>
              <a:ext uri="{FF2B5EF4-FFF2-40B4-BE49-F238E27FC236}">
                <a16:creationId xmlns:a16="http://schemas.microsoft.com/office/drawing/2014/main" id="{21BDA864-63EB-754B-A383-2E67023B47C6}"/>
              </a:ext>
            </a:extLst>
          </p:cNvPr>
          <p:cNvGraphicFramePr>
            <a:graphicFrameLocks noGrp="1"/>
          </p:cNvGraphicFramePr>
          <p:nvPr>
            <p:ph sz="quarter" idx="4294967295"/>
            <p:extLst>
              <p:ext uri="{D42A27DB-BD31-4B8C-83A1-F6EECF244321}">
                <p14:modId xmlns:p14="http://schemas.microsoft.com/office/powerpoint/2010/main" val="1887439371"/>
              </p:ext>
            </p:extLst>
          </p:nvPr>
        </p:nvGraphicFramePr>
        <p:xfrm>
          <a:off x="6236688" y="2969862"/>
          <a:ext cx="5183187" cy="33830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CuadroTexto 6">
            <a:extLst>
              <a:ext uri="{FF2B5EF4-FFF2-40B4-BE49-F238E27FC236}">
                <a16:creationId xmlns:a16="http://schemas.microsoft.com/office/drawing/2014/main" id="{8DB55CD2-0D87-5B4B-8638-8BC803FFD142}"/>
              </a:ext>
            </a:extLst>
          </p:cNvPr>
          <p:cNvSpPr txBox="1"/>
          <p:nvPr/>
        </p:nvSpPr>
        <p:spPr>
          <a:xfrm>
            <a:off x="4811843" y="6257836"/>
            <a:ext cx="7380157"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Kessler RC, Adler L, Ames M, Demler O, Faraone S, Hiripi E, et al. The World Health Organization Adult ADHD Self-Report Scale (ASRS): a short screening scale for use in the general population. Psychol Med. 2005 Feb;35(2):245-56</a:t>
            </a:r>
          </a:p>
        </p:txBody>
      </p:sp>
    </p:spTree>
    <p:extLst>
      <p:ext uri="{BB962C8B-B14F-4D97-AF65-F5344CB8AC3E}">
        <p14:creationId xmlns:p14="http://schemas.microsoft.com/office/powerpoint/2010/main" val="412790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63DD78-B4A8-A144-B38F-0754DD3C1CF1}"/>
              </a:ext>
            </a:extLst>
          </p:cNvPr>
          <p:cNvSpPr>
            <a:spLocks noGrp="1"/>
          </p:cNvSpPr>
          <p:nvPr>
            <p:ph type="title"/>
          </p:nvPr>
        </p:nvSpPr>
        <p:spPr>
          <a:xfrm>
            <a:off x="393261" y="500281"/>
            <a:ext cx="4391891" cy="1325563"/>
          </a:xfrm>
        </p:spPr>
        <p:txBody>
          <a:bodyPr>
            <a:noAutofit/>
          </a:bodyPr>
          <a:lstStyle/>
          <a:p>
            <a:r>
              <a:rPr lang="es-ES_tradnl" dirty="0"/>
              <a:t>Comorbilidad  </a:t>
            </a:r>
            <a:br>
              <a:rPr lang="es-ES_tradnl" dirty="0"/>
            </a:br>
            <a:r>
              <a:rPr lang="es-ES_tradnl" dirty="0"/>
              <a:t>en niños y adolescentes</a:t>
            </a:r>
          </a:p>
        </p:txBody>
      </p:sp>
      <p:graphicFrame>
        <p:nvGraphicFramePr>
          <p:cNvPr id="5" name="Marcador de contenido 4">
            <a:extLst>
              <a:ext uri="{FF2B5EF4-FFF2-40B4-BE49-F238E27FC236}">
                <a16:creationId xmlns:a16="http://schemas.microsoft.com/office/drawing/2014/main" id="{05DB63B3-7D08-B447-8F23-64D8FE609A53}"/>
              </a:ext>
            </a:extLst>
          </p:cNvPr>
          <p:cNvGraphicFramePr>
            <a:graphicFrameLocks noGrp="1"/>
          </p:cNvGraphicFramePr>
          <p:nvPr>
            <p:ph idx="4294967295"/>
            <p:extLst>
              <p:ext uri="{D42A27DB-BD31-4B8C-83A1-F6EECF244321}">
                <p14:modId xmlns:p14="http://schemas.microsoft.com/office/powerpoint/2010/main" val="1883687637"/>
              </p:ext>
            </p:extLst>
          </p:nvPr>
        </p:nvGraphicFramePr>
        <p:xfrm>
          <a:off x="4900650" y="0"/>
          <a:ext cx="7183580" cy="59089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uadroTexto 5">
            <a:extLst>
              <a:ext uri="{FF2B5EF4-FFF2-40B4-BE49-F238E27FC236}">
                <a16:creationId xmlns:a16="http://schemas.microsoft.com/office/drawing/2014/main" id="{46AF7846-8FF6-D94C-B308-AF801DD8708E}"/>
              </a:ext>
            </a:extLst>
          </p:cNvPr>
          <p:cNvSpPr txBox="1"/>
          <p:nvPr/>
        </p:nvSpPr>
        <p:spPr>
          <a:xfrm>
            <a:off x="5868784" y="6310364"/>
            <a:ext cx="6907831"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just"/>
            <a:r>
              <a:rPr lang="es-CO" sz="1100" dirty="0">
                <a:solidFill>
                  <a:srgbClr val="142B48"/>
                </a:solidFill>
                <a:latin typeface="Montserrat" pitchFamily="2" charset="77"/>
              </a:rPr>
              <a:t>Martínez M, Henao G, Gómez L. Comorbilidad del TDAH con los trastornos específicos </a:t>
            </a:r>
          </a:p>
          <a:p>
            <a:pPr algn="just"/>
            <a:r>
              <a:rPr lang="es-CO" sz="1100" dirty="0">
                <a:solidFill>
                  <a:srgbClr val="142B48"/>
                </a:solidFill>
                <a:latin typeface="Montserrat" pitchFamily="2" charset="77"/>
              </a:rPr>
              <a:t>del aprendizaje (TEA). Revista Colombiana Psiquiatría. 2009; 38(1): 178-94</a:t>
            </a:r>
          </a:p>
        </p:txBody>
      </p:sp>
    </p:spTree>
    <p:extLst>
      <p:ext uri="{BB962C8B-B14F-4D97-AF65-F5344CB8AC3E}">
        <p14:creationId xmlns:p14="http://schemas.microsoft.com/office/powerpoint/2010/main" val="109876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68D444F9-475C-684E-870B-E36ECC7A30CA}"/>
              </a:ext>
            </a:extLst>
          </p:cNvPr>
          <p:cNvSpPr>
            <a:spLocks noGrp="1"/>
          </p:cNvSpPr>
          <p:nvPr>
            <p:ph type="body" idx="1"/>
          </p:nvPr>
        </p:nvSpPr>
        <p:spPr>
          <a:xfrm>
            <a:off x="638903" y="993462"/>
            <a:ext cx="5718044" cy="1625692"/>
          </a:xfrm>
          <a:ln>
            <a:solidFill>
              <a:srgbClr val="06AEAA"/>
            </a:solidFill>
          </a:ln>
        </p:spPr>
        <p:style>
          <a:lnRef idx="2">
            <a:schemeClr val="dk1"/>
          </a:lnRef>
          <a:fillRef idx="1">
            <a:schemeClr val="lt1"/>
          </a:fillRef>
          <a:effectRef idx="0">
            <a:schemeClr val="dk1"/>
          </a:effectRef>
          <a:fontRef idx="minor">
            <a:schemeClr val="dk1"/>
          </a:fontRef>
        </p:style>
        <p:txBody>
          <a:bodyPr anchor="ctr">
            <a:normAutofit fontScale="70000" lnSpcReduction="20000"/>
          </a:bodyPr>
          <a:lstStyle/>
          <a:p>
            <a:pPr marL="50800" indent="0">
              <a:buNone/>
            </a:pPr>
            <a:r>
              <a:rPr lang="es-ES_tradnl" sz="3400" b="1" dirty="0"/>
              <a:t>En adultos con TDAH:</a:t>
            </a:r>
          </a:p>
          <a:p>
            <a:r>
              <a:rPr lang="es-ES_tradnl" dirty="0"/>
              <a:t>Al menos una comorbilidad </a:t>
            </a:r>
            <a:r>
              <a:rPr lang="es-ES_tradnl" dirty="0">
                <a:sym typeface="Wingdings" pitchFamily="2" charset="2"/>
              </a:rPr>
              <a:t> 77%.</a:t>
            </a:r>
          </a:p>
          <a:p>
            <a:r>
              <a:rPr lang="es-ES_tradnl" dirty="0">
                <a:sym typeface="Wingdings" pitchFamily="2" charset="2"/>
              </a:rPr>
              <a:t>Riesgo 3 a 4 veces mayor de TUS.</a:t>
            </a:r>
          </a:p>
          <a:p>
            <a:r>
              <a:rPr lang="es-ES_tradnl" dirty="0">
                <a:sym typeface="Wingdings" pitchFamily="2" charset="2"/>
              </a:rPr>
              <a:t>Alcohol/ tabaco/ sustancias  2 veces.</a:t>
            </a:r>
            <a:endParaRPr lang="es-ES_tradnl" dirty="0"/>
          </a:p>
        </p:txBody>
      </p:sp>
      <p:graphicFrame>
        <p:nvGraphicFramePr>
          <p:cNvPr id="8" name="Marcador de contenido 7">
            <a:extLst>
              <a:ext uri="{FF2B5EF4-FFF2-40B4-BE49-F238E27FC236}">
                <a16:creationId xmlns:a16="http://schemas.microsoft.com/office/drawing/2014/main" id="{87E1964D-9345-0445-A783-BA0F104C645E}"/>
              </a:ext>
            </a:extLst>
          </p:cNvPr>
          <p:cNvGraphicFramePr>
            <a:graphicFrameLocks noGrp="1"/>
          </p:cNvGraphicFramePr>
          <p:nvPr>
            <p:ph sz="half" idx="4294967295"/>
            <p:extLst>
              <p:ext uri="{D42A27DB-BD31-4B8C-83A1-F6EECF244321}">
                <p14:modId xmlns:p14="http://schemas.microsoft.com/office/powerpoint/2010/main" val="159133880"/>
              </p:ext>
            </p:extLst>
          </p:nvPr>
        </p:nvGraphicFramePr>
        <p:xfrm>
          <a:off x="6532418" y="602673"/>
          <a:ext cx="5659582" cy="56526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5707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Captura de pantalla de un celular&#10;&#10;Descripción generada automáticamente">
            <a:extLst>
              <a:ext uri="{FF2B5EF4-FFF2-40B4-BE49-F238E27FC236}">
                <a16:creationId xmlns:a16="http://schemas.microsoft.com/office/drawing/2014/main" id="{22CD11A8-E327-8247-9FA3-7458C8667B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5456" y="329045"/>
            <a:ext cx="7916262" cy="4528705"/>
          </a:xfrm>
          <a:prstGeom prst="rect">
            <a:avLst/>
          </a:prstGeom>
        </p:spPr>
      </p:pic>
      <p:sp>
        <p:nvSpPr>
          <p:cNvPr id="8" name="CuadroTexto 7">
            <a:extLst>
              <a:ext uri="{FF2B5EF4-FFF2-40B4-BE49-F238E27FC236}">
                <a16:creationId xmlns:a16="http://schemas.microsoft.com/office/drawing/2014/main" id="{C9A4AACE-6413-1C4A-A8FA-617B3ED61935}"/>
              </a:ext>
            </a:extLst>
          </p:cNvPr>
          <p:cNvSpPr txBox="1"/>
          <p:nvPr/>
        </p:nvSpPr>
        <p:spPr>
          <a:xfrm>
            <a:off x="5757863" y="6211161"/>
            <a:ext cx="6606210"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Palacio J. Trastorno por Deficiencia de Atención con Hiperactividad. En: Palacio J, editor. Aspectos claves Psiquiatría Infantil. 1ª. ed. Medellín: Fondo Editorial CIB; 2014. p. 169-202.</a:t>
            </a:r>
          </a:p>
        </p:txBody>
      </p:sp>
    </p:spTree>
    <p:extLst>
      <p:ext uri="{BB962C8B-B14F-4D97-AF65-F5344CB8AC3E}">
        <p14:creationId xmlns:p14="http://schemas.microsoft.com/office/powerpoint/2010/main" val="170344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3B19C-D12B-9E4D-B1D2-C4D8900E657B}"/>
              </a:ext>
            </a:extLst>
          </p:cNvPr>
          <p:cNvSpPr>
            <a:spLocks noGrp="1"/>
          </p:cNvSpPr>
          <p:nvPr>
            <p:ph type="title"/>
          </p:nvPr>
        </p:nvSpPr>
        <p:spPr>
          <a:xfrm>
            <a:off x="609724" y="536923"/>
            <a:ext cx="4487285" cy="823912"/>
          </a:xfrm>
        </p:spPr>
        <p:txBody>
          <a:bodyPr>
            <a:noAutofit/>
          </a:bodyPr>
          <a:lstStyle/>
          <a:p>
            <a:r>
              <a:rPr lang="es-ES_tradnl" dirty="0"/>
              <a:t>Diagnóstico diferencial</a:t>
            </a:r>
          </a:p>
        </p:txBody>
      </p:sp>
      <p:sp>
        <p:nvSpPr>
          <p:cNvPr id="4" name="Marcador de contenido 3">
            <a:extLst>
              <a:ext uri="{FF2B5EF4-FFF2-40B4-BE49-F238E27FC236}">
                <a16:creationId xmlns:a16="http://schemas.microsoft.com/office/drawing/2014/main" id="{F9A7F3BA-B688-2041-81B1-FECA78243BB6}"/>
              </a:ext>
            </a:extLst>
          </p:cNvPr>
          <p:cNvSpPr>
            <a:spLocks noGrp="1"/>
          </p:cNvSpPr>
          <p:nvPr>
            <p:ph type="body" idx="3"/>
          </p:nvPr>
        </p:nvSpPr>
        <p:spPr>
          <a:xfrm>
            <a:off x="6864155" y="182883"/>
            <a:ext cx="5183188" cy="3179617"/>
          </a:xfrm>
          <a:solidFill>
            <a:srgbClr val="142B48"/>
          </a:solidFill>
        </p:spPr>
        <p:txBody>
          <a:bodyPr anchor="ctr">
            <a:noAutofit/>
          </a:bodyPr>
          <a:lstStyle/>
          <a:p>
            <a:pPr marL="571500" indent="-342900">
              <a:buClr>
                <a:schemeClr val="bg1"/>
              </a:buClr>
              <a:buFont typeface="Arial" panose="020B0604020202020204" pitchFamily="34" charset="0"/>
              <a:buChar char="•"/>
            </a:pPr>
            <a:r>
              <a:rPr lang="es-ES_tradnl" sz="1600" dirty="0">
                <a:solidFill>
                  <a:schemeClr val="bg1"/>
                </a:solidFill>
              </a:rPr>
              <a:t>↓ agudeza visual/ auditiva.</a:t>
            </a:r>
          </a:p>
          <a:p>
            <a:pPr marL="571500" indent="-342900">
              <a:buClr>
                <a:schemeClr val="bg1"/>
              </a:buClr>
              <a:buFont typeface="Arial" panose="020B0604020202020204" pitchFamily="34" charset="0"/>
              <a:buChar char="•"/>
            </a:pPr>
            <a:r>
              <a:rPr lang="es-ES_tradnl" sz="1600" dirty="0">
                <a:solidFill>
                  <a:schemeClr val="bg1"/>
                </a:solidFill>
                <a:sym typeface="Wingdings" pitchFamily="2" charset="2"/>
              </a:rPr>
              <a:t>Trastornos del sueño.</a:t>
            </a:r>
          </a:p>
          <a:p>
            <a:pPr marL="571500" indent="-342900">
              <a:buClr>
                <a:schemeClr val="bg1"/>
              </a:buClr>
              <a:buFont typeface="Arial" panose="020B0604020202020204" pitchFamily="34" charset="0"/>
              <a:buChar char="•"/>
            </a:pPr>
            <a:r>
              <a:rPr lang="es-ES_tradnl" sz="1600" dirty="0">
                <a:solidFill>
                  <a:schemeClr val="bg1"/>
                </a:solidFill>
                <a:sym typeface="Wingdings" pitchFamily="2" charset="2"/>
              </a:rPr>
              <a:t>Enfermedades crónicas.</a:t>
            </a:r>
            <a:endParaRPr lang="es-ES_tradnl" sz="1600" dirty="0">
              <a:solidFill>
                <a:schemeClr val="bg1"/>
              </a:solidFill>
            </a:endParaRPr>
          </a:p>
          <a:p>
            <a:pPr marL="571500" indent="-342900">
              <a:buClr>
                <a:schemeClr val="bg1"/>
              </a:buClr>
              <a:buFont typeface="Arial" panose="020B0604020202020204" pitchFamily="34" charset="0"/>
              <a:buChar char="•"/>
            </a:pPr>
            <a:r>
              <a:rPr lang="es-ES_tradnl" sz="1600" dirty="0">
                <a:solidFill>
                  <a:schemeClr val="bg1"/>
                </a:solidFill>
              </a:rPr>
              <a:t>Enfermedades metabólicas.</a:t>
            </a:r>
          </a:p>
          <a:p>
            <a:pPr marL="571500" indent="-342900">
              <a:buClr>
                <a:schemeClr val="bg1"/>
              </a:buClr>
              <a:buFont typeface="Arial" panose="020B0604020202020204" pitchFamily="34" charset="0"/>
              <a:buChar char="•"/>
            </a:pPr>
            <a:r>
              <a:rPr lang="es-ES_tradnl" sz="1600" dirty="0">
                <a:solidFill>
                  <a:schemeClr val="bg1"/>
                </a:solidFill>
                <a:sym typeface="Wingdings" pitchFamily="2" charset="2"/>
              </a:rPr>
              <a:t>Hipotiroidismo.</a:t>
            </a:r>
          </a:p>
          <a:p>
            <a:pPr marL="571500" indent="-342900">
              <a:buClr>
                <a:schemeClr val="bg1"/>
              </a:buClr>
              <a:buFont typeface="Arial" panose="020B0604020202020204" pitchFamily="34" charset="0"/>
              <a:buChar char="•"/>
            </a:pPr>
            <a:r>
              <a:rPr lang="es-ES_tradnl" sz="1600" dirty="0">
                <a:solidFill>
                  <a:schemeClr val="bg1"/>
                </a:solidFill>
              </a:rPr>
              <a:t>Enfermedades vías aéreas.</a:t>
            </a:r>
          </a:p>
          <a:p>
            <a:pPr marL="571500" indent="-342900">
              <a:buClr>
                <a:schemeClr val="bg1"/>
              </a:buClr>
              <a:buFont typeface="Arial" panose="020B0604020202020204" pitchFamily="34" charset="0"/>
              <a:buChar char="•"/>
            </a:pPr>
            <a:r>
              <a:rPr lang="es-ES_tradnl" sz="1600" dirty="0">
                <a:solidFill>
                  <a:schemeClr val="bg1"/>
                </a:solidFill>
                <a:sym typeface="Wingdings" pitchFamily="2" charset="2"/>
              </a:rPr>
              <a:t>Desnutrición.</a:t>
            </a:r>
          </a:p>
          <a:p>
            <a:pPr marL="571500" indent="-342900">
              <a:buClr>
                <a:schemeClr val="bg1"/>
              </a:buClr>
              <a:buFont typeface="Arial" panose="020B0604020202020204" pitchFamily="34" charset="0"/>
              <a:buChar char="•"/>
            </a:pPr>
            <a:r>
              <a:rPr lang="es-ES_tradnl" sz="1600" dirty="0">
                <a:solidFill>
                  <a:schemeClr val="bg1"/>
                </a:solidFill>
                <a:sym typeface="Wingdings" pitchFamily="2" charset="2"/>
              </a:rPr>
              <a:t>Deficiencia de hierro.</a:t>
            </a:r>
          </a:p>
          <a:p>
            <a:pPr marL="571500" indent="-342900">
              <a:buClr>
                <a:schemeClr val="bg1"/>
              </a:buClr>
              <a:buFont typeface="Arial" panose="020B0604020202020204" pitchFamily="34" charset="0"/>
              <a:buChar char="•"/>
            </a:pPr>
            <a:r>
              <a:rPr lang="es-ES_tradnl" sz="1600" dirty="0">
                <a:solidFill>
                  <a:schemeClr val="bg1"/>
                </a:solidFill>
                <a:sym typeface="Wingdings" pitchFamily="2" charset="2"/>
              </a:rPr>
              <a:t>Intoxicación o abuso de sustancias. </a:t>
            </a:r>
            <a:endParaRPr lang="es-ES_tradnl" sz="1600" dirty="0">
              <a:solidFill>
                <a:schemeClr val="bg1"/>
              </a:solidFill>
            </a:endParaRPr>
          </a:p>
        </p:txBody>
      </p:sp>
      <p:sp>
        <p:nvSpPr>
          <p:cNvPr id="6" name="Marcador de contenido 5">
            <a:extLst>
              <a:ext uri="{FF2B5EF4-FFF2-40B4-BE49-F238E27FC236}">
                <a16:creationId xmlns:a16="http://schemas.microsoft.com/office/drawing/2014/main" id="{E3FD35F7-E288-F541-906D-A8851117BBB4}"/>
              </a:ext>
            </a:extLst>
          </p:cNvPr>
          <p:cNvSpPr>
            <a:spLocks noGrp="1"/>
          </p:cNvSpPr>
          <p:nvPr>
            <p:ph type="body" idx="4"/>
          </p:nvPr>
        </p:nvSpPr>
        <p:spPr>
          <a:xfrm>
            <a:off x="4930754" y="3574900"/>
            <a:ext cx="5183188" cy="3132507"/>
          </a:xfrm>
          <a:solidFill>
            <a:srgbClr val="06AEAA"/>
          </a:solidFill>
        </p:spPr>
        <p:txBody>
          <a:bodyPr anchor="ctr">
            <a:noAutofit/>
          </a:bodyPr>
          <a:lstStyle/>
          <a:p>
            <a:pPr algn="just">
              <a:lnSpc>
                <a:spcPct val="100000"/>
              </a:lnSpc>
              <a:buClr>
                <a:schemeClr val="bg1"/>
              </a:buClr>
            </a:pPr>
            <a:r>
              <a:rPr lang="es-ES_tradnl" sz="1600" dirty="0">
                <a:solidFill>
                  <a:schemeClr val="bg1"/>
                </a:solidFill>
              </a:rPr>
              <a:t>Epilepsia </a:t>
            </a:r>
            <a:r>
              <a:rPr lang="es-ES_tradnl" sz="1600" dirty="0">
                <a:solidFill>
                  <a:schemeClr val="bg1"/>
                </a:solidFill>
                <a:sym typeface="Wingdings" pitchFamily="2" charset="2"/>
              </a:rPr>
              <a:t> crisis de ausencia/ temporal.</a:t>
            </a:r>
          </a:p>
          <a:p>
            <a:pPr algn="just">
              <a:lnSpc>
                <a:spcPct val="100000"/>
              </a:lnSpc>
              <a:buClr>
                <a:schemeClr val="bg1"/>
              </a:buClr>
            </a:pPr>
            <a:r>
              <a:rPr lang="es-ES_tradnl" sz="1600" dirty="0">
                <a:solidFill>
                  <a:schemeClr val="bg1"/>
                </a:solidFill>
                <a:sym typeface="Wingdings" pitchFamily="2" charset="2"/>
              </a:rPr>
              <a:t>Secuelas de TEC.</a:t>
            </a:r>
          </a:p>
          <a:p>
            <a:pPr algn="just">
              <a:lnSpc>
                <a:spcPct val="100000"/>
              </a:lnSpc>
              <a:buClr>
                <a:schemeClr val="bg1"/>
              </a:buClr>
            </a:pPr>
            <a:r>
              <a:rPr lang="es-ES_tradnl" sz="1600" dirty="0">
                <a:solidFill>
                  <a:schemeClr val="bg1"/>
                </a:solidFill>
              </a:rPr>
              <a:t>Alteraciones del </a:t>
            </a:r>
            <a:r>
              <a:rPr lang="es-ES_tradnl" sz="1600" dirty="0" err="1">
                <a:solidFill>
                  <a:schemeClr val="bg1"/>
                </a:solidFill>
              </a:rPr>
              <a:t>neurodesarrollo</a:t>
            </a:r>
            <a:r>
              <a:rPr lang="es-ES_tradnl" sz="1600" dirty="0">
                <a:solidFill>
                  <a:schemeClr val="bg1"/>
                </a:solidFill>
              </a:rPr>
              <a:t>: Motor/ comunicación/ lenguaje/ interacción social/ cognición/ integración sensorial.</a:t>
            </a:r>
          </a:p>
          <a:p>
            <a:pPr algn="just">
              <a:lnSpc>
                <a:spcPct val="100000"/>
              </a:lnSpc>
              <a:buClr>
                <a:schemeClr val="bg1"/>
              </a:buClr>
            </a:pPr>
            <a:r>
              <a:rPr lang="es-ES_tradnl" sz="1600" dirty="0">
                <a:solidFill>
                  <a:schemeClr val="bg1"/>
                </a:solidFill>
              </a:rPr>
              <a:t>Síndromes frontales </a:t>
            </a:r>
            <a:r>
              <a:rPr lang="es-ES_tradnl" sz="1600" dirty="0">
                <a:solidFill>
                  <a:schemeClr val="bg1"/>
                </a:solidFill>
                <a:sym typeface="Wingdings" pitchFamily="2" charset="2"/>
              </a:rPr>
              <a:t> hiperactividad/ impulsividad.</a:t>
            </a:r>
            <a:endParaRPr lang="es-ES_tradnl" sz="1600" dirty="0">
              <a:solidFill>
                <a:schemeClr val="bg1"/>
              </a:solidFill>
            </a:endParaRPr>
          </a:p>
          <a:p>
            <a:pPr algn="just">
              <a:lnSpc>
                <a:spcPct val="100000"/>
              </a:lnSpc>
              <a:buClr>
                <a:schemeClr val="bg1"/>
              </a:buClr>
            </a:pPr>
            <a:r>
              <a:rPr lang="es-ES_tradnl" sz="1600" dirty="0">
                <a:solidFill>
                  <a:schemeClr val="bg1"/>
                </a:solidFill>
              </a:rPr>
              <a:t>Neuropatías sensitivas.</a:t>
            </a:r>
          </a:p>
          <a:p>
            <a:pPr algn="just">
              <a:lnSpc>
                <a:spcPct val="100000"/>
              </a:lnSpc>
              <a:buClr>
                <a:schemeClr val="bg1"/>
              </a:buClr>
            </a:pPr>
            <a:r>
              <a:rPr lang="es-ES_tradnl" sz="1600" dirty="0">
                <a:solidFill>
                  <a:schemeClr val="bg1"/>
                </a:solidFill>
              </a:rPr>
              <a:t>Síndromes </a:t>
            </a:r>
            <a:r>
              <a:rPr lang="es-ES_tradnl" sz="1600" dirty="0" err="1">
                <a:solidFill>
                  <a:schemeClr val="bg1"/>
                </a:solidFill>
              </a:rPr>
              <a:t>neurocutáneos</a:t>
            </a:r>
            <a:r>
              <a:rPr lang="es-ES_tradnl" sz="1600" dirty="0">
                <a:solidFill>
                  <a:schemeClr val="bg1"/>
                </a:solidFill>
              </a:rPr>
              <a:t>.</a:t>
            </a:r>
          </a:p>
        </p:txBody>
      </p:sp>
    </p:spTree>
    <p:extLst>
      <p:ext uri="{BB962C8B-B14F-4D97-AF65-F5344CB8AC3E}">
        <p14:creationId xmlns:p14="http://schemas.microsoft.com/office/powerpoint/2010/main" val="3577684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90F8B-F012-994C-95AD-CF516A211AF6}"/>
              </a:ext>
            </a:extLst>
          </p:cNvPr>
          <p:cNvSpPr>
            <a:spLocks noGrp="1"/>
          </p:cNvSpPr>
          <p:nvPr>
            <p:ph type="title"/>
          </p:nvPr>
        </p:nvSpPr>
        <p:spPr>
          <a:xfrm>
            <a:off x="611860" y="588422"/>
            <a:ext cx="4057794" cy="823912"/>
          </a:xfrm>
        </p:spPr>
        <p:txBody>
          <a:bodyPr>
            <a:noAutofit/>
          </a:bodyPr>
          <a:lstStyle/>
          <a:p>
            <a:r>
              <a:rPr lang="es-ES_tradnl" dirty="0"/>
              <a:t>Diagnóstico diferencial</a:t>
            </a:r>
          </a:p>
        </p:txBody>
      </p:sp>
      <p:sp>
        <p:nvSpPr>
          <p:cNvPr id="5" name="Marcador de contenido 4">
            <a:extLst>
              <a:ext uri="{FF2B5EF4-FFF2-40B4-BE49-F238E27FC236}">
                <a16:creationId xmlns:a16="http://schemas.microsoft.com/office/drawing/2014/main" id="{39517300-7A3B-7743-BD33-BF127F665592}"/>
              </a:ext>
            </a:extLst>
          </p:cNvPr>
          <p:cNvSpPr>
            <a:spLocks noGrp="1"/>
          </p:cNvSpPr>
          <p:nvPr>
            <p:ph type="body" idx="3"/>
          </p:nvPr>
        </p:nvSpPr>
        <p:spPr>
          <a:xfrm>
            <a:off x="5852162" y="241968"/>
            <a:ext cx="5727978" cy="2551105"/>
          </a:xfrm>
          <a:solidFill>
            <a:srgbClr val="142B48"/>
          </a:solidFill>
          <a:ln>
            <a:noFill/>
          </a:ln>
        </p:spPr>
        <p:txBody>
          <a:bodyPr anchor="ctr">
            <a:noAutofit/>
          </a:bodyPr>
          <a:lstStyle/>
          <a:p>
            <a:pPr marL="571500" indent="-342900">
              <a:buClr>
                <a:schemeClr val="bg1"/>
              </a:buClr>
              <a:buFont typeface="Arial" panose="020B0604020202020204" pitchFamily="34" charset="0"/>
              <a:buChar char="•"/>
            </a:pPr>
            <a:r>
              <a:rPr lang="es-ES_tradnl" sz="1600" dirty="0">
                <a:solidFill>
                  <a:schemeClr val="bg1"/>
                </a:solidFill>
              </a:rPr>
              <a:t>TOD.</a:t>
            </a:r>
          </a:p>
          <a:p>
            <a:pPr marL="571500" indent="-342900">
              <a:buClr>
                <a:schemeClr val="bg1"/>
              </a:buClr>
              <a:buFont typeface="Arial" panose="020B0604020202020204" pitchFamily="34" charset="0"/>
              <a:buChar char="•"/>
            </a:pPr>
            <a:r>
              <a:rPr lang="es-ES_tradnl" sz="1600" dirty="0">
                <a:solidFill>
                  <a:schemeClr val="bg1"/>
                </a:solidFill>
              </a:rPr>
              <a:t>Trastorno </a:t>
            </a:r>
            <a:r>
              <a:rPr lang="es-ES_tradnl" sz="1600" dirty="0" err="1">
                <a:solidFill>
                  <a:schemeClr val="bg1"/>
                </a:solidFill>
              </a:rPr>
              <a:t>disocial</a:t>
            </a:r>
            <a:r>
              <a:rPr lang="es-ES_tradnl" sz="1600" dirty="0">
                <a:solidFill>
                  <a:schemeClr val="bg1"/>
                </a:solidFill>
              </a:rPr>
              <a:t>.</a:t>
            </a:r>
          </a:p>
          <a:p>
            <a:pPr marL="571500" indent="-342900">
              <a:buClr>
                <a:schemeClr val="bg1"/>
              </a:buClr>
              <a:buFont typeface="Arial" panose="020B0604020202020204" pitchFamily="34" charset="0"/>
              <a:buChar char="•"/>
            </a:pPr>
            <a:r>
              <a:rPr lang="es-ES_tradnl" sz="1600" dirty="0">
                <a:solidFill>
                  <a:schemeClr val="bg1"/>
                </a:solidFill>
              </a:rPr>
              <a:t>Trastorno depresivo mayor.</a:t>
            </a:r>
          </a:p>
          <a:p>
            <a:pPr marL="571500" indent="-342900">
              <a:buClr>
                <a:schemeClr val="bg1"/>
              </a:buClr>
              <a:buFont typeface="Arial" panose="020B0604020202020204" pitchFamily="34" charset="0"/>
              <a:buChar char="•"/>
            </a:pPr>
            <a:r>
              <a:rPr lang="es-ES_tradnl" sz="1600" dirty="0">
                <a:solidFill>
                  <a:schemeClr val="bg1"/>
                </a:solidFill>
              </a:rPr>
              <a:t>Trastorno de ansiedad.</a:t>
            </a:r>
          </a:p>
          <a:p>
            <a:pPr marL="571500" indent="-342900">
              <a:buClr>
                <a:schemeClr val="bg1"/>
              </a:buClr>
              <a:buFont typeface="Arial" panose="020B0604020202020204" pitchFamily="34" charset="0"/>
              <a:buChar char="•"/>
            </a:pPr>
            <a:r>
              <a:rPr lang="es-ES_tradnl" sz="1600" dirty="0">
                <a:solidFill>
                  <a:schemeClr val="bg1"/>
                </a:solidFill>
              </a:rPr>
              <a:t>TOC/ TEPT.</a:t>
            </a:r>
          </a:p>
          <a:p>
            <a:pPr marL="571500" indent="-342900">
              <a:buClr>
                <a:schemeClr val="bg1"/>
              </a:buClr>
              <a:buFont typeface="Arial" panose="020B0604020202020204" pitchFamily="34" charset="0"/>
              <a:buChar char="•"/>
            </a:pPr>
            <a:r>
              <a:rPr lang="es-ES_tradnl" sz="1600" dirty="0">
                <a:solidFill>
                  <a:schemeClr val="bg1"/>
                </a:solidFill>
              </a:rPr>
              <a:t>Trastorno generalizado del desarrollo.</a:t>
            </a:r>
          </a:p>
          <a:p>
            <a:pPr marL="571500" indent="-342900">
              <a:buClr>
                <a:schemeClr val="bg1"/>
              </a:buClr>
              <a:buFont typeface="Arial" panose="020B0604020202020204" pitchFamily="34" charset="0"/>
              <a:buChar char="•"/>
            </a:pPr>
            <a:r>
              <a:rPr lang="es-ES_tradnl" sz="1600" dirty="0">
                <a:solidFill>
                  <a:schemeClr val="bg1"/>
                </a:solidFill>
              </a:rPr>
              <a:t>Discapacidad intelectual.</a:t>
            </a:r>
          </a:p>
        </p:txBody>
      </p:sp>
      <p:sp>
        <p:nvSpPr>
          <p:cNvPr id="7" name="Marcador de contenido 6">
            <a:extLst>
              <a:ext uri="{FF2B5EF4-FFF2-40B4-BE49-F238E27FC236}">
                <a16:creationId xmlns:a16="http://schemas.microsoft.com/office/drawing/2014/main" id="{00520416-38AC-BB4A-9042-ED0BAA8C1F5D}"/>
              </a:ext>
            </a:extLst>
          </p:cNvPr>
          <p:cNvSpPr>
            <a:spLocks noGrp="1"/>
          </p:cNvSpPr>
          <p:nvPr>
            <p:ph type="body" idx="4"/>
          </p:nvPr>
        </p:nvSpPr>
        <p:spPr>
          <a:xfrm>
            <a:off x="5852161" y="2950055"/>
            <a:ext cx="5744604" cy="3084991"/>
          </a:xfrm>
          <a:solidFill>
            <a:srgbClr val="06AEAA"/>
          </a:solidFill>
        </p:spPr>
        <p:txBody>
          <a:bodyPr anchor="ctr">
            <a:noAutofit/>
          </a:bodyPr>
          <a:lstStyle/>
          <a:p>
            <a:pPr>
              <a:lnSpc>
                <a:spcPct val="100000"/>
              </a:lnSpc>
              <a:buClr>
                <a:schemeClr val="bg1"/>
              </a:buClr>
            </a:pPr>
            <a:r>
              <a:rPr lang="es-ES_tradnl" sz="1800" dirty="0">
                <a:solidFill>
                  <a:schemeClr val="bg1"/>
                </a:solidFill>
              </a:rPr>
              <a:t>Duelo/ familiar en duelo.</a:t>
            </a:r>
          </a:p>
          <a:p>
            <a:pPr>
              <a:lnSpc>
                <a:spcPct val="100000"/>
              </a:lnSpc>
              <a:buClr>
                <a:schemeClr val="bg1"/>
              </a:buClr>
            </a:pPr>
            <a:r>
              <a:rPr lang="es-ES_tradnl" sz="1800" dirty="0">
                <a:solidFill>
                  <a:schemeClr val="bg1"/>
                </a:solidFill>
              </a:rPr>
              <a:t>Cambios recientes del entorno.</a:t>
            </a:r>
          </a:p>
          <a:p>
            <a:pPr>
              <a:lnSpc>
                <a:spcPct val="100000"/>
              </a:lnSpc>
              <a:buClr>
                <a:schemeClr val="bg1"/>
              </a:buClr>
            </a:pPr>
            <a:r>
              <a:rPr lang="es-ES_tradnl" sz="1800" dirty="0">
                <a:solidFill>
                  <a:schemeClr val="bg1"/>
                </a:solidFill>
              </a:rPr>
              <a:t>Dificultades de pareja.</a:t>
            </a:r>
          </a:p>
          <a:p>
            <a:pPr>
              <a:lnSpc>
                <a:spcPct val="100000"/>
              </a:lnSpc>
              <a:buClr>
                <a:schemeClr val="bg1"/>
              </a:buClr>
            </a:pPr>
            <a:r>
              <a:rPr lang="es-ES_tradnl" sz="1800" dirty="0">
                <a:solidFill>
                  <a:schemeClr val="bg1"/>
                </a:solidFill>
              </a:rPr>
              <a:t>Dificultades familiares (socioeconómicas).</a:t>
            </a:r>
          </a:p>
          <a:p>
            <a:pPr>
              <a:lnSpc>
                <a:spcPct val="100000"/>
              </a:lnSpc>
              <a:buClr>
                <a:schemeClr val="bg1"/>
              </a:buClr>
            </a:pPr>
            <a:r>
              <a:rPr lang="es-ES_tradnl" sz="1800" dirty="0">
                <a:solidFill>
                  <a:schemeClr val="bg1"/>
                </a:solidFill>
              </a:rPr>
              <a:t>Privación ambiental (casa/ institución).</a:t>
            </a:r>
          </a:p>
          <a:p>
            <a:pPr>
              <a:lnSpc>
                <a:spcPct val="100000"/>
              </a:lnSpc>
              <a:buClr>
                <a:schemeClr val="bg1"/>
              </a:buClr>
            </a:pPr>
            <a:r>
              <a:rPr lang="es-ES_tradnl" sz="1800" dirty="0">
                <a:solidFill>
                  <a:schemeClr val="bg1"/>
                </a:solidFill>
              </a:rPr>
              <a:t>Eventos estresantes/ traumáticos:</a:t>
            </a:r>
          </a:p>
          <a:p>
            <a:pPr lvl="1">
              <a:lnSpc>
                <a:spcPct val="100000"/>
              </a:lnSpc>
              <a:buClr>
                <a:schemeClr val="bg1"/>
              </a:buClr>
              <a:buFont typeface="Wingdings" pitchFamily="2" charset="2"/>
              <a:buChar char="§"/>
            </a:pPr>
            <a:r>
              <a:rPr lang="es-ES_tradnl" sz="1800" dirty="0">
                <a:solidFill>
                  <a:schemeClr val="bg1"/>
                </a:solidFill>
              </a:rPr>
              <a:t>Violencia/ guerra/ desplazamiento.</a:t>
            </a:r>
          </a:p>
          <a:p>
            <a:pPr lvl="1">
              <a:lnSpc>
                <a:spcPct val="100000"/>
              </a:lnSpc>
              <a:buClr>
                <a:schemeClr val="bg1"/>
              </a:buClr>
              <a:buFont typeface="Wingdings" pitchFamily="2" charset="2"/>
              <a:buChar char="§"/>
            </a:pPr>
            <a:r>
              <a:rPr lang="es-ES_tradnl" sz="1800" dirty="0">
                <a:solidFill>
                  <a:schemeClr val="bg1"/>
                </a:solidFill>
              </a:rPr>
              <a:t>Maltrato infantil/ abuso sexual.</a:t>
            </a:r>
          </a:p>
        </p:txBody>
      </p:sp>
      <p:sp>
        <p:nvSpPr>
          <p:cNvPr id="8" name="CuadroTexto 7">
            <a:extLst>
              <a:ext uri="{FF2B5EF4-FFF2-40B4-BE49-F238E27FC236}">
                <a16:creationId xmlns:a16="http://schemas.microsoft.com/office/drawing/2014/main" id="{9AB7719A-27DD-8D48-A8B6-00A88B73AA83}"/>
              </a:ext>
            </a:extLst>
          </p:cNvPr>
          <p:cNvSpPr txBox="1"/>
          <p:nvPr/>
        </p:nvSpPr>
        <p:spPr>
          <a:xfrm>
            <a:off x="4874030" y="6192028"/>
            <a:ext cx="7114913"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Palacio J. Trastorno por Deficiencia de Atención con Hiperactividad. En: Palacio-Acosta C.A., Toro-Obando A.C. (Eds.). (2018). Fundamentos de Medicina. Psiquiatría. 6ª edición. Medellín, Colombia: Fondo Editorial CIB. ECOE Ediciones.</a:t>
            </a:r>
          </a:p>
        </p:txBody>
      </p:sp>
    </p:spTree>
    <p:extLst>
      <p:ext uri="{BB962C8B-B14F-4D97-AF65-F5344CB8AC3E}">
        <p14:creationId xmlns:p14="http://schemas.microsoft.com/office/powerpoint/2010/main" val="307105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DE122171-A17F-994C-9721-86FD506C1277}"/>
              </a:ext>
            </a:extLst>
          </p:cNvPr>
          <p:cNvSpPr>
            <a:spLocks noGrp="1"/>
          </p:cNvSpPr>
          <p:nvPr>
            <p:ph type="title"/>
          </p:nvPr>
        </p:nvSpPr>
        <p:spPr>
          <a:xfrm>
            <a:off x="595313" y="232994"/>
            <a:ext cx="10515600" cy="747238"/>
          </a:xfrm>
        </p:spPr>
        <p:txBody>
          <a:bodyPr/>
          <a:lstStyle/>
          <a:p>
            <a:r>
              <a:rPr lang="es-ES_tradnl" dirty="0"/>
              <a:t>Repercusiones</a:t>
            </a:r>
          </a:p>
        </p:txBody>
      </p:sp>
      <p:grpSp>
        <p:nvGrpSpPr>
          <p:cNvPr id="2" name="Grupo 1">
            <a:extLst>
              <a:ext uri="{FF2B5EF4-FFF2-40B4-BE49-F238E27FC236}">
                <a16:creationId xmlns:a16="http://schemas.microsoft.com/office/drawing/2014/main" id="{25DB9F6E-B962-0F44-A155-6B2D288002EB}"/>
              </a:ext>
            </a:extLst>
          </p:cNvPr>
          <p:cNvGrpSpPr/>
          <p:nvPr/>
        </p:nvGrpSpPr>
        <p:grpSpPr>
          <a:xfrm>
            <a:off x="1053343" y="1183804"/>
            <a:ext cx="10866880" cy="3954664"/>
            <a:chOff x="1053343" y="1183804"/>
            <a:chExt cx="10866880" cy="3954664"/>
          </a:xfrm>
        </p:grpSpPr>
        <p:sp>
          <p:nvSpPr>
            <p:cNvPr id="3" name="Forma libre 2">
              <a:extLst>
                <a:ext uri="{FF2B5EF4-FFF2-40B4-BE49-F238E27FC236}">
                  <a16:creationId xmlns:a16="http://schemas.microsoft.com/office/drawing/2014/main" id="{E23C58BB-70CC-4D4A-8C8C-4776F8A35843}"/>
                </a:ext>
              </a:extLst>
            </p:cNvPr>
            <p:cNvSpPr/>
            <p:nvPr/>
          </p:nvSpPr>
          <p:spPr>
            <a:xfrm>
              <a:off x="1053343" y="1183804"/>
              <a:ext cx="3376298" cy="637648"/>
            </a:xfrm>
            <a:custGeom>
              <a:avLst/>
              <a:gdLst>
                <a:gd name="connsiteX0" fmla="*/ 0 w 3203972"/>
                <a:gd name="connsiteY0" fmla="*/ 0 h 637648"/>
                <a:gd name="connsiteX1" fmla="*/ 3203972 w 3203972"/>
                <a:gd name="connsiteY1" fmla="*/ 0 h 637648"/>
                <a:gd name="connsiteX2" fmla="*/ 3203972 w 3203972"/>
                <a:gd name="connsiteY2" fmla="*/ 637648 h 637648"/>
                <a:gd name="connsiteX3" fmla="*/ 0 w 3203972"/>
                <a:gd name="connsiteY3" fmla="*/ 637648 h 637648"/>
                <a:gd name="connsiteX4" fmla="*/ 0 w 3203972"/>
                <a:gd name="connsiteY4" fmla="*/ 0 h 637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2" h="637648">
                  <a:moveTo>
                    <a:pt x="0" y="0"/>
                  </a:moveTo>
                  <a:lnTo>
                    <a:pt x="3203972" y="0"/>
                  </a:lnTo>
                  <a:lnTo>
                    <a:pt x="3203972" y="637648"/>
                  </a:lnTo>
                  <a:lnTo>
                    <a:pt x="0" y="637648"/>
                  </a:lnTo>
                  <a:lnTo>
                    <a:pt x="0" y="0"/>
                  </a:lnTo>
                  <a:close/>
                </a:path>
              </a:pathLst>
            </a:custGeom>
            <a:solidFill>
              <a:srgbClr val="142B48"/>
            </a:solidFill>
            <a:ln>
              <a:solidFill>
                <a:srgbClr val="142B48"/>
              </a:solid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_tradnl" sz="1800" b="1" kern="1200" dirty="0">
                  <a:latin typeface="Montserrat" pitchFamily="2" charset="77"/>
                </a:rPr>
                <a:t>Etapa</a:t>
              </a:r>
              <a:r>
                <a:rPr lang="es-ES_tradnl" sz="1800" kern="1200" dirty="0">
                  <a:latin typeface="Montserrat" pitchFamily="2" charset="77"/>
                </a:rPr>
                <a:t> </a:t>
              </a:r>
              <a:r>
                <a:rPr lang="es-ES_tradnl" sz="1800" b="1" kern="1200" dirty="0">
                  <a:latin typeface="Montserrat" pitchFamily="2" charset="77"/>
                </a:rPr>
                <a:t>escolar</a:t>
              </a:r>
              <a:endParaRPr lang="es-CO" sz="1800" b="1" kern="1200" dirty="0">
                <a:latin typeface="Montserrat" pitchFamily="2" charset="77"/>
              </a:endParaRPr>
            </a:p>
          </p:txBody>
        </p:sp>
        <p:sp>
          <p:nvSpPr>
            <p:cNvPr id="4" name="Forma libre 3">
              <a:extLst>
                <a:ext uri="{FF2B5EF4-FFF2-40B4-BE49-F238E27FC236}">
                  <a16:creationId xmlns:a16="http://schemas.microsoft.com/office/drawing/2014/main" id="{0F9A8EEF-A07D-3140-9AED-87C1244F7CF5}"/>
                </a:ext>
              </a:extLst>
            </p:cNvPr>
            <p:cNvSpPr/>
            <p:nvPr/>
          </p:nvSpPr>
          <p:spPr>
            <a:xfrm>
              <a:off x="1053343" y="1821453"/>
              <a:ext cx="3376298" cy="1801845"/>
            </a:xfrm>
            <a:custGeom>
              <a:avLst/>
              <a:gdLst>
                <a:gd name="connsiteX0" fmla="*/ 0 w 3203972"/>
                <a:gd name="connsiteY0" fmla="*/ 0 h 2156789"/>
                <a:gd name="connsiteX1" fmla="*/ 3203972 w 3203972"/>
                <a:gd name="connsiteY1" fmla="*/ 0 h 2156789"/>
                <a:gd name="connsiteX2" fmla="*/ 3203972 w 3203972"/>
                <a:gd name="connsiteY2" fmla="*/ 2156789 h 2156789"/>
                <a:gd name="connsiteX3" fmla="*/ 0 w 3203972"/>
                <a:gd name="connsiteY3" fmla="*/ 2156789 h 2156789"/>
                <a:gd name="connsiteX4" fmla="*/ 0 w 3203972"/>
                <a:gd name="connsiteY4" fmla="*/ 0 h 2156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2" h="2156789">
                  <a:moveTo>
                    <a:pt x="0" y="0"/>
                  </a:moveTo>
                  <a:lnTo>
                    <a:pt x="3203972" y="0"/>
                  </a:lnTo>
                  <a:lnTo>
                    <a:pt x="3203972" y="2156789"/>
                  </a:lnTo>
                  <a:lnTo>
                    <a:pt x="0" y="2156789"/>
                  </a:lnTo>
                  <a:lnTo>
                    <a:pt x="0" y="0"/>
                  </a:lnTo>
                  <a:close/>
                </a:path>
              </a:pathLst>
            </a:custGeom>
            <a:noFill/>
            <a:ln>
              <a:solidFill>
                <a:srgbClr val="142B48"/>
              </a:solidFill>
            </a:ln>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spcBef>
                  <a:spcPct val="0"/>
                </a:spcBef>
                <a:spcAft>
                  <a:spcPct val="15000"/>
                </a:spcAft>
                <a:buClr>
                  <a:srgbClr val="142B48"/>
                </a:buClr>
                <a:buChar char="•"/>
              </a:pPr>
              <a:r>
                <a:rPr lang="es-ES_tradnl" sz="1800" kern="1200" dirty="0">
                  <a:solidFill>
                    <a:srgbClr val="142B48"/>
                  </a:solidFill>
                  <a:latin typeface="Montserrat" pitchFamily="2" charset="77"/>
                </a:rPr>
                <a:t>Bajos logros académicos.</a:t>
              </a:r>
              <a:endParaRPr lang="es-CO" sz="1800" kern="1200" dirty="0">
                <a:solidFill>
                  <a:srgbClr val="142B48"/>
                </a:solidFill>
                <a:latin typeface="Montserrat" pitchFamily="2" charset="77"/>
              </a:endParaRPr>
            </a:p>
            <a:p>
              <a:pPr marL="171450" lvl="1" indent="-171450" algn="l" defTabSz="800100">
                <a:spcBef>
                  <a:spcPct val="0"/>
                </a:spcBef>
                <a:spcAft>
                  <a:spcPct val="15000"/>
                </a:spcAft>
                <a:buClr>
                  <a:srgbClr val="142B48"/>
                </a:buClr>
                <a:buChar char="•"/>
              </a:pPr>
              <a:r>
                <a:rPr lang="es-ES_tradnl" sz="1800" kern="1200" dirty="0">
                  <a:solidFill>
                    <a:srgbClr val="142B48"/>
                  </a:solidFill>
                  <a:latin typeface="Montserrat" pitchFamily="2" charset="77"/>
                </a:rPr>
                <a:t>Pobre relación con pares.</a:t>
              </a:r>
              <a:endParaRPr lang="es-CO" sz="1800" kern="1200" dirty="0">
                <a:solidFill>
                  <a:srgbClr val="142B48"/>
                </a:solidFill>
                <a:latin typeface="Montserrat" pitchFamily="2" charset="77"/>
              </a:endParaRPr>
            </a:p>
            <a:p>
              <a:pPr marL="171450" lvl="1" indent="-171450" algn="l" defTabSz="800100">
                <a:spcBef>
                  <a:spcPct val="0"/>
                </a:spcBef>
                <a:spcAft>
                  <a:spcPct val="15000"/>
                </a:spcAft>
                <a:buClr>
                  <a:srgbClr val="142B48"/>
                </a:buClr>
                <a:buChar char="•"/>
              </a:pPr>
              <a:r>
                <a:rPr lang="es-ES_tradnl" sz="1800" kern="1200" dirty="0">
                  <a:solidFill>
                    <a:srgbClr val="142B48"/>
                  </a:solidFill>
                  <a:latin typeface="Montserrat" pitchFamily="2" charset="77"/>
                </a:rPr>
                <a:t>Baja autoestima.</a:t>
              </a:r>
              <a:endParaRPr lang="es-CO" sz="1800" kern="1200" dirty="0">
                <a:solidFill>
                  <a:srgbClr val="142B48"/>
                </a:solidFill>
                <a:latin typeface="Montserrat" pitchFamily="2" charset="77"/>
              </a:endParaRPr>
            </a:p>
            <a:p>
              <a:pPr marL="171450" lvl="1" indent="-171450" algn="l" defTabSz="800100">
                <a:spcBef>
                  <a:spcPct val="0"/>
                </a:spcBef>
                <a:spcAft>
                  <a:spcPct val="15000"/>
                </a:spcAft>
                <a:buClr>
                  <a:srgbClr val="142B48"/>
                </a:buClr>
                <a:buChar char="•"/>
              </a:pPr>
              <a:r>
                <a:rPr lang="es-ES_tradnl" sz="1800" kern="1200" dirty="0">
                  <a:solidFill>
                    <a:srgbClr val="142B48"/>
                  </a:solidFill>
                  <a:latin typeface="Montserrat" pitchFamily="2" charset="77"/>
                </a:rPr>
                <a:t>Dificultades por conductas impulsivas.</a:t>
              </a:r>
              <a:endParaRPr lang="es-CO" sz="1800" kern="1200" dirty="0">
                <a:solidFill>
                  <a:srgbClr val="142B48"/>
                </a:solidFill>
                <a:latin typeface="Montserrat" pitchFamily="2" charset="77"/>
              </a:endParaRPr>
            </a:p>
          </p:txBody>
        </p:sp>
        <p:sp>
          <p:nvSpPr>
            <p:cNvPr id="6" name="Forma libre 5">
              <a:extLst>
                <a:ext uri="{FF2B5EF4-FFF2-40B4-BE49-F238E27FC236}">
                  <a16:creationId xmlns:a16="http://schemas.microsoft.com/office/drawing/2014/main" id="{897FCE22-ECB9-644D-8BEF-048AAA3FF604}"/>
                </a:ext>
              </a:extLst>
            </p:cNvPr>
            <p:cNvSpPr/>
            <p:nvPr/>
          </p:nvSpPr>
          <p:spPr>
            <a:xfrm>
              <a:off x="4884797" y="1562705"/>
              <a:ext cx="3203972" cy="637648"/>
            </a:xfrm>
            <a:custGeom>
              <a:avLst/>
              <a:gdLst>
                <a:gd name="connsiteX0" fmla="*/ 0 w 3203972"/>
                <a:gd name="connsiteY0" fmla="*/ 0 h 637648"/>
                <a:gd name="connsiteX1" fmla="*/ 3203972 w 3203972"/>
                <a:gd name="connsiteY1" fmla="*/ 0 h 637648"/>
                <a:gd name="connsiteX2" fmla="*/ 3203972 w 3203972"/>
                <a:gd name="connsiteY2" fmla="*/ 637648 h 637648"/>
                <a:gd name="connsiteX3" fmla="*/ 0 w 3203972"/>
                <a:gd name="connsiteY3" fmla="*/ 637648 h 637648"/>
                <a:gd name="connsiteX4" fmla="*/ 0 w 3203972"/>
                <a:gd name="connsiteY4" fmla="*/ 0 h 637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2" h="637648">
                  <a:moveTo>
                    <a:pt x="0" y="0"/>
                  </a:moveTo>
                  <a:lnTo>
                    <a:pt x="3203972" y="0"/>
                  </a:lnTo>
                  <a:lnTo>
                    <a:pt x="3203972" y="637648"/>
                  </a:lnTo>
                  <a:lnTo>
                    <a:pt x="0" y="637648"/>
                  </a:lnTo>
                  <a:lnTo>
                    <a:pt x="0" y="0"/>
                  </a:lnTo>
                  <a:close/>
                </a:path>
              </a:pathLst>
            </a:custGeom>
            <a:solidFill>
              <a:srgbClr val="06AEAA"/>
            </a:solidFill>
            <a:ln>
              <a:solidFill>
                <a:srgbClr val="06AEAA"/>
              </a:solidFill>
            </a:ln>
          </p:spPr>
          <p:style>
            <a:lnRef idx="2">
              <a:schemeClr val="accent5">
                <a:hueOff val="-3379271"/>
                <a:satOff val="-8710"/>
                <a:lumOff val="-5883"/>
                <a:alphaOff val="0"/>
              </a:schemeClr>
            </a:lnRef>
            <a:fillRef idx="1">
              <a:schemeClr val="accent5">
                <a:hueOff val="-3379271"/>
                <a:satOff val="-8710"/>
                <a:lumOff val="-5883"/>
                <a:alphaOff val="0"/>
              </a:schemeClr>
            </a:fillRef>
            <a:effectRef idx="0">
              <a:schemeClr val="accent5">
                <a:hueOff val="-3379271"/>
                <a:satOff val="-8710"/>
                <a:lumOff val="-5883"/>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_tradnl" sz="1800" b="1" kern="1200" dirty="0">
                  <a:latin typeface="Montserrat" pitchFamily="2" charset="77"/>
                </a:rPr>
                <a:t>Adolescentes </a:t>
              </a:r>
              <a:r>
                <a:rPr lang="es-ES_tradnl" sz="1800" b="1" kern="1200" dirty="0">
                  <a:latin typeface="Montserrat" pitchFamily="2" charset="77"/>
                  <a:sym typeface="Wingdings" pitchFamily="2" charset="2"/>
                </a:rPr>
                <a:t></a:t>
              </a:r>
              <a:r>
                <a:rPr lang="es-ES_tradnl" sz="1800" b="1" kern="1200" dirty="0">
                  <a:latin typeface="Montserrat" pitchFamily="2" charset="77"/>
                </a:rPr>
                <a:t> conductas de riesgo.</a:t>
              </a:r>
              <a:endParaRPr lang="es-CO" sz="1800" b="1" kern="1200" dirty="0">
                <a:latin typeface="Montserrat" pitchFamily="2" charset="77"/>
              </a:endParaRPr>
            </a:p>
          </p:txBody>
        </p:sp>
        <p:sp>
          <p:nvSpPr>
            <p:cNvPr id="8" name="Forma libre 7">
              <a:extLst>
                <a:ext uri="{FF2B5EF4-FFF2-40B4-BE49-F238E27FC236}">
                  <a16:creationId xmlns:a16="http://schemas.microsoft.com/office/drawing/2014/main" id="{DA12598E-5E09-7C48-AEF1-3EE71FEFE4F2}"/>
                </a:ext>
              </a:extLst>
            </p:cNvPr>
            <p:cNvSpPr/>
            <p:nvPr/>
          </p:nvSpPr>
          <p:spPr>
            <a:xfrm>
              <a:off x="4884797" y="2200354"/>
              <a:ext cx="3203972" cy="2384205"/>
            </a:xfrm>
            <a:custGeom>
              <a:avLst/>
              <a:gdLst>
                <a:gd name="connsiteX0" fmla="*/ 0 w 3203972"/>
                <a:gd name="connsiteY0" fmla="*/ 0 h 2156789"/>
                <a:gd name="connsiteX1" fmla="*/ 3203972 w 3203972"/>
                <a:gd name="connsiteY1" fmla="*/ 0 h 2156789"/>
                <a:gd name="connsiteX2" fmla="*/ 3203972 w 3203972"/>
                <a:gd name="connsiteY2" fmla="*/ 2156789 h 2156789"/>
                <a:gd name="connsiteX3" fmla="*/ 0 w 3203972"/>
                <a:gd name="connsiteY3" fmla="*/ 2156789 h 2156789"/>
                <a:gd name="connsiteX4" fmla="*/ 0 w 3203972"/>
                <a:gd name="connsiteY4" fmla="*/ 0 h 2156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2" h="2156789">
                  <a:moveTo>
                    <a:pt x="0" y="0"/>
                  </a:moveTo>
                  <a:lnTo>
                    <a:pt x="3203972" y="0"/>
                  </a:lnTo>
                  <a:lnTo>
                    <a:pt x="3203972" y="2156789"/>
                  </a:lnTo>
                  <a:lnTo>
                    <a:pt x="0" y="2156789"/>
                  </a:lnTo>
                  <a:lnTo>
                    <a:pt x="0" y="0"/>
                  </a:lnTo>
                  <a:close/>
                </a:path>
              </a:pathLst>
            </a:custGeom>
            <a:noFill/>
            <a:ln>
              <a:solidFill>
                <a:srgbClr val="06AEAA"/>
              </a:solidFill>
            </a:ln>
          </p:spPr>
          <p:style>
            <a:lnRef idx="2">
              <a:schemeClr val="accent5">
                <a:tint val="40000"/>
                <a:alpha val="90000"/>
                <a:hueOff val="-3369881"/>
                <a:satOff val="-11416"/>
                <a:lumOff val="-1464"/>
                <a:alphaOff val="0"/>
              </a:schemeClr>
            </a:lnRef>
            <a:fillRef idx="1">
              <a:schemeClr val="accent5">
                <a:tint val="40000"/>
                <a:alpha val="90000"/>
                <a:hueOff val="-3369881"/>
                <a:satOff val="-11416"/>
                <a:lumOff val="-1464"/>
                <a:alphaOff val="0"/>
              </a:schemeClr>
            </a:fillRef>
            <a:effectRef idx="0">
              <a:schemeClr val="accent5">
                <a:tint val="40000"/>
                <a:alpha val="90000"/>
                <a:hueOff val="-3369881"/>
                <a:satOff val="-11416"/>
                <a:lumOff val="-1464"/>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lr>
                  <a:srgbClr val="06AEAA"/>
                </a:buClr>
                <a:buChar char="•"/>
              </a:pPr>
              <a:r>
                <a:rPr lang="es-ES_tradnl" sz="1800" kern="1200" dirty="0">
                  <a:solidFill>
                    <a:srgbClr val="06AEAA"/>
                  </a:solidFill>
                  <a:latin typeface="Montserrat" pitchFamily="2" charset="77"/>
                </a:rPr>
                <a:t>Uso de sustancias.</a:t>
              </a:r>
              <a:endParaRPr lang="es-CO" sz="1800" kern="1200" dirty="0">
                <a:solidFill>
                  <a:srgbClr val="06AEAA"/>
                </a:solidFill>
                <a:latin typeface="Montserrat" pitchFamily="2" charset="77"/>
              </a:endParaRPr>
            </a:p>
            <a:p>
              <a:pPr marL="171450" lvl="1" indent="-171450" algn="l" defTabSz="800100">
                <a:lnSpc>
                  <a:spcPct val="90000"/>
                </a:lnSpc>
                <a:spcBef>
                  <a:spcPct val="0"/>
                </a:spcBef>
                <a:spcAft>
                  <a:spcPct val="15000"/>
                </a:spcAft>
                <a:buClr>
                  <a:srgbClr val="06AEAA"/>
                </a:buClr>
                <a:buChar char="•"/>
              </a:pPr>
              <a:r>
                <a:rPr lang="es-ES_tradnl" sz="1800" kern="1200" dirty="0">
                  <a:solidFill>
                    <a:srgbClr val="06AEAA"/>
                  </a:solidFill>
                  <a:latin typeface="Montserrat" pitchFamily="2" charset="77"/>
                </a:rPr>
                <a:t>Deportes extremos.</a:t>
              </a:r>
              <a:endParaRPr lang="es-CO" sz="1800" kern="1200" dirty="0">
                <a:solidFill>
                  <a:srgbClr val="06AEAA"/>
                </a:solidFill>
                <a:latin typeface="Montserrat" pitchFamily="2" charset="77"/>
              </a:endParaRPr>
            </a:p>
            <a:p>
              <a:pPr marL="171450" lvl="1" indent="-171450" algn="l" defTabSz="800100">
                <a:lnSpc>
                  <a:spcPct val="90000"/>
                </a:lnSpc>
                <a:spcBef>
                  <a:spcPct val="0"/>
                </a:spcBef>
                <a:spcAft>
                  <a:spcPct val="15000"/>
                </a:spcAft>
                <a:buClr>
                  <a:srgbClr val="06AEAA"/>
                </a:buClr>
                <a:buChar char="•"/>
              </a:pPr>
              <a:r>
                <a:rPr lang="es-ES_tradnl" sz="1800" kern="1200" dirty="0">
                  <a:solidFill>
                    <a:srgbClr val="06AEAA"/>
                  </a:solidFill>
                  <a:latin typeface="Montserrat" pitchFamily="2" charset="77"/>
                </a:rPr>
                <a:t>Conductas sexuales de riesgo.</a:t>
              </a:r>
              <a:endParaRPr lang="es-CO" sz="1800" kern="1200" dirty="0">
                <a:solidFill>
                  <a:srgbClr val="06AEAA"/>
                </a:solidFill>
                <a:latin typeface="Montserrat" pitchFamily="2" charset="77"/>
              </a:endParaRPr>
            </a:p>
            <a:p>
              <a:pPr marL="171450" lvl="1" indent="-171450" algn="l" defTabSz="800100">
                <a:lnSpc>
                  <a:spcPct val="90000"/>
                </a:lnSpc>
                <a:spcBef>
                  <a:spcPct val="0"/>
                </a:spcBef>
                <a:spcAft>
                  <a:spcPct val="15000"/>
                </a:spcAft>
                <a:buClr>
                  <a:srgbClr val="06AEAA"/>
                </a:buClr>
                <a:buChar char="•"/>
              </a:pPr>
              <a:r>
                <a:rPr lang="es-ES_tradnl" sz="1800" kern="1200" dirty="0">
                  <a:solidFill>
                    <a:srgbClr val="06AEAA"/>
                  </a:solidFill>
                  <a:latin typeface="Montserrat" pitchFamily="2" charset="77"/>
                </a:rPr>
                <a:t>Conducción irresponsable.</a:t>
              </a:r>
              <a:endParaRPr lang="es-CO" sz="1800" kern="1200" dirty="0">
                <a:solidFill>
                  <a:srgbClr val="06AEAA"/>
                </a:solidFill>
                <a:latin typeface="Montserrat" pitchFamily="2" charset="77"/>
              </a:endParaRPr>
            </a:p>
            <a:p>
              <a:pPr marL="171450" lvl="1" indent="-171450" algn="l" defTabSz="800100">
                <a:lnSpc>
                  <a:spcPct val="90000"/>
                </a:lnSpc>
                <a:spcBef>
                  <a:spcPct val="0"/>
                </a:spcBef>
                <a:spcAft>
                  <a:spcPct val="15000"/>
                </a:spcAft>
                <a:buClr>
                  <a:srgbClr val="06AEAA"/>
                </a:buClr>
                <a:buChar char="•"/>
              </a:pPr>
              <a:r>
                <a:rPr lang="es-ES_tradnl" sz="1800" kern="1200" dirty="0">
                  <a:solidFill>
                    <a:srgbClr val="06AEAA"/>
                  </a:solidFill>
                  <a:latin typeface="Montserrat" pitchFamily="2" charset="77"/>
                </a:rPr>
                <a:t>Discusiones/ oposición/ desafío.</a:t>
              </a:r>
              <a:endParaRPr lang="es-CO" sz="1800" kern="1200" dirty="0">
                <a:solidFill>
                  <a:srgbClr val="06AEAA"/>
                </a:solidFill>
                <a:latin typeface="Montserrat" pitchFamily="2" charset="77"/>
              </a:endParaRPr>
            </a:p>
          </p:txBody>
        </p:sp>
        <p:sp>
          <p:nvSpPr>
            <p:cNvPr id="9" name="Forma libre 8">
              <a:extLst>
                <a:ext uri="{FF2B5EF4-FFF2-40B4-BE49-F238E27FC236}">
                  <a16:creationId xmlns:a16="http://schemas.microsoft.com/office/drawing/2014/main" id="{16C171AA-BBB1-2844-A98F-3FE38EA1EAC0}"/>
                </a:ext>
              </a:extLst>
            </p:cNvPr>
            <p:cNvSpPr/>
            <p:nvPr/>
          </p:nvSpPr>
          <p:spPr>
            <a:xfrm>
              <a:off x="8543925" y="2116614"/>
              <a:ext cx="3376298" cy="637648"/>
            </a:xfrm>
            <a:custGeom>
              <a:avLst/>
              <a:gdLst>
                <a:gd name="connsiteX0" fmla="*/ 0 w 3203972"/>
                <a:gd name="connsiteY0" fmla="*/ 0 h 637648"/>
                <a:gd name="connsiteX1" fmla="*/ 3203972 w 3203972"/>
                <a:gd name="connsiteY1" fmla="*/ 0 h 637648"/>
                <a:gd name="connsiteX2" fmla="*/ 3203972 w 3203972"/>
                <a:gd name="connsiteY2" fmla="*/ 637648 h 637648"/>
                <a:gd name="connsiteX3" fmla="*/ 0 w 3203972"/>
                <a:gd name="connsiteY3" fmla="*/ 637648 h 637648"/>
                <a:gd name="connsiteX4" fmla="*/ 0 w 3203972"/>
                <a:gd name="connsiteY4" fmla="*/ 0 h 637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2" h="637648">
                  <a:moveTo>
                    <a:pt x="0" y="0"/>
                  </a:moveTo>
                  <a:lnTo>
                    <a:pt x="3203972" y="0"/>
                  </a:lnTo>
                  <a:lnTo>
                    <a:pt x="3203972" y="637648"/>
                  </a:lnTo>
                  <a:lnTo>
                    <a:pt x="0" y="637648"/>
                  </a:lnTo>
                  <a:lnTo>
                    <a:pt x="0" y="0"/>
                  </a:lnTo>
                  <a:close/>
                </a:path>
              </a:pathLst>
            </a:custGeom>
            <a:solidFill>
              <a:srgbClr val="142B48"/>
            </a:solidFill>
            <a:ln>
              <a:solidFill>
                <a:srgbClr val="142B48"/>
              </a:solidFill>
            </a:ln>
          </p:spPr>
          <p:style>
            <a:lnRef idx="2">
              <a:schemeClr val="accent5">
                <a:hueOff val="-6758543"/>
                <a:satOff val="-17419"/>
                <a:lumOff val="-11765"/>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_tradnl" sz="1800" b="1" kern="1200" dirty="0">
                  <a:latin typeface="Montserrat" pitchFamily="2" charset="77"/>
                </a:rPr>
                <a:t>Adultos </a:t>
              </a:r>
              <a:r>
                <a:rPr lang="es-ES_tradnl" sz="1800" b="1" kern="1200" dirty="0">
                  <a:latin typeface="Montserrat" pitchFamily="2" charset="77"/>
                  <a:sym typeface="Wingdings" pitchFamily="2" charset="2"/>
                </a:rPr>
                <a:t></a:t>
              </a:r>
              <a:r>
                <a:rPr lang="es-ES_tradnl" sz="1800" b="1" kern="1200" dirty="0">
                  <a:latin typeface="Montserrat" pitchFamily="2" charset="77"/>
                </a:rPr>
                <a:t> si síntomas graves.</a:t>
              </a:r>
              <a:endParaRPr lang="es-CO" sz="1800" b="1" kern="1200" dirty="0">
                <a:latin typeface="Montserrat" pitchFamily="2" charset="77"/>
              </a:endParaRPr>
            </a:p>
          </p:txBody>
        </p:sp>
        <p:sp>
          <p:nvSpPr>
            <p:cNvPr id="10" name="Forma libre 9">
              <a:extLst>
                <a:ext uri="{FF2B5EF4-FFF2-40B4-BE49-F238E27FC236}">
                  <a16:creationId xmlns:a16="http://schemas.microsoft.com/office/drawing/2014/main" id="{DD3B5AB5-FF6D-F14B-ACCD-85EBA9889A51}"/>
                </a:ext>
              </a:extLst>
            </p:cNvPr>
            <p:cNvSpPr/>
            <p:nvPr/>
          </p:nvSpPr>
          <p:spPr>
            <a:xfrm>
              <a:off x="8543925" y="2754263"/>
              <a:ext cx="3376298" cy="2384205"/>
            </a:xfrm>
            <a:custGeom>
              <a:avLst/>
              <a:gdLst>
                <a:gd name="connsiteX0" fmla="*/ 0 w 3203972"/>
                <a:gd name="connsiteY0" fmla="*/ 0 h 2156789"/>
                <a:gd name="connsiteX1" fmla="*/ 3203972 w 3203972"/>
                <a:gd name="connsiteY1" fmla="*/ 0 h 2156789"/>
                <a:gd name="connsiteX2" fmla="*/ 3203972 w 3203972"/>
                <a:gd name="connsiteY2" fmla="*/ 2156789 h 2156789"/>
                <a:gd name="connsiteX3" fmla="*/ 0 w 3203972"/>
                <a:gd name="connsiteY3" fmla="*/ 2156789 h 2156789"/>
                <a:gd name="connsiteX4" fmla="*/ 0 w 3203972"/>
                <a:gd name="connsiteY4" fmla="*/ 0 h 2156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2" h="2156789">
                  <a:moveTo>
                    <a:pt x="0" y="0"/>
                  </a:moveTo>
                  <a:lnTo>
                    <a:pt x="3203972" y="0"/>
                  </a:lnTo>
                  <a:lnTo>
                    <a:pt x="3203972" y="2156789"/>
                  </a:lnTo>
                  <a:lnTo>
                    <a:pt x="0" y="2156789"/>
                  </a:lnTo>
                  <a:lnTo>
                    <a:pt x="0" y="0"/>
                  </a:lnTo>
                  <a:close/>
                </a:path>
              </a:pathLst>
            </a:custGeom>
            <a:noFill/>
            <a:ln>
              <a:solidFill>
                <a:srgbClr val="142B48"/>
              </a:solidFill>
            </a:ln>
          </p:spPr>
          <p:style>
            <a:lnRef idx="2">
              <a:schemeClr val="accent5">
                <a:tint val="40000"/>
                <a:alpha val="90000"/>
                <a:hueOff val="-6739762"/>
                <a:satOff val="-22832"/>
                <a:lumOff val="-2928"/>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Dificultades interpersonales.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Relaciones  inestables.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CO" sz="1800" kern="1200" dirty="0">
                  <a:solidFill>
                    <a:srgbClr val="142B48"/>
                  </a:solidFill>
                  <a:latin typeface="Montserrat" pitchFamily="2" charset="77"/>
                </a:rPr>
                <a:t>Si padres fallas en</a:t>
              </a:r>
              <a:r>
                <a:rPr lang="es-CO" sz="1800" kern="1200" dirty="0">
                  <a:solidFill>
                    <a:srgbClr val="142B48"/>
                  </a:solidFill>
                  <a:latin typeface="Montserrat" pitchFamily="2" charset="77"/>
                  <a:sym typeface="Wingdings" pitchFamily="2" charset="2"/>
                </a:rPr>
                <a:t> crianza.</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Problemas laborales.</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Bajos logros académicos y $.</a:t>
              </a:r>
              <a:endParaRPr lang="es-CO" sz="1800" kern="1200" dirty="0">
                <a:solidFill>
                  <a:srgbClr val="142B48"/>
                </a:solidFill>
                <a:latin typeface="Montserrat" pitchFamily="2" charset="77"/>
              </a:endParaRPr>
            </a:p>
            <a:p>
              <a:pPr marL="171450" lvl="1" indent="-171450" algn="l" defTabSz="800100">
                <a:lnSpc>
                  <a:spcPct val="90000"/>
                </a:lnSpc>
                <a:spcBef>
                  <a:spcPct val="0"/>
                </a:spcBef>
                <a:spcAft>
                  <a:spcPct val="15000"/>
                </a:spcAft>
                <a:buClr>
                  <a:srgbClr val="142B48"/>
                </a:buClr>
                <a:buChar char="•"/>
              </a:pPr>
              <a:r>
                <a:rPr lang="es-ES_tradnl" sz="1800" kern="1200" dirty="0">
                  <a:solidFill>
                    <a:srgbClr val="142B48"/>
                  </a:solidFill>
                  <a:latin typeface="Montserrat" pitchFamily="2" charset="77"/>
                </a:rPr>
                <a:t>No tratados </a:t>
              </a:r>
              <a:r>
                <a:rPr lang="es-ES_tradnl" sz="1800" kern="1200" dirty="0">
                  <a:solidFill>
                    <a:srgbClr val="142B48"/>
                  </a:solidFill>
                  <a:latin typeface="Montserrat" pitchFamily="2" charset="77"/>
                  <a:sym typeface="Wingdings" pitchFamily="2" charset="2"/>
                </a:rPr>
                <a:t> r</a:t>
              </a:r>
              <a:r>
                <a:rPr lang="es-ES_tradnl" sz="1800" kern="1200" dirty="0">
                  <a:solidFill>
                    <a:srgbClr val="142B48"/>
                  </a:solidFill>
                  <a:latin typeface="Montserrat" pitchFamily="2" charset="77"/>
                </a:rPr>
                <a:t>iesgo TUS.</a:t>
              </a:r>
              <a:endParaRPr lang="es-CO" sz="1800" kern="1200" dirty="0">
                <a:solidFill>
                  <a:srgbClr val="142B48"/>
                </a:solidFill>
                <a:latin typeface="Montserrat" pitchFamily="2" charset="77"/>
              </a:endParaRPr>
            </a:p>
          </p:txBody>
        </p:sp>
      </p:grpSp>
      <p:sp>
        <p:nvSpPr>
          <p:cNvPr id="12" name="CuadroTexto 11">
            <a:extLst>
              <a:ext uri="{FF2B5EF4-FFF2-40B4-BE49-F238E27FC236}">
                <a16:creationId xmlns:a16="http://schemas.microsoft.com/office/drawing/2014/main" id="{47CA7DF1-4FE0-9E47-8112-931992B2C3EA}"/>
              </a:ext>
            </a:extLst>
          </p:cNvPr>
          <p:cNvSpPr txBox="1"/>
          <p:nvPr/>
        </p:nvSpPr>
        <p:spPr>
          <a:xfrm>
            <a:off x="5057774" y="5813206"/>
            <a:ext cx="7048500" cy="93871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just"/>
            <a:r>
              <a:rPr lang="es-CO" sz="1100" dirty="0">
                <a:solidFill>
                  <a:srgbClr val="142B48"/>
                </a:solidFill>
                <a:latin typeface="Montserrat" pitchFamily="2" charset="77"/>
              </a:rPr>
              <a:t>Nutt DJ, Fone K, Asherson P, Bramble D, Hill P, Matthews K, et al; British Association for Psychopharmacology. Evidence-based guidelines for management of attention decit/hyperactivity disorder in adolescents in transition to adult services and in adults: recommendations from the British Association for Psychopharmacology. J Psychopharmacol. 2007 Jan;21(1):10-41.</a:t>
            </a:r>
          </a:p>
        </p:txBody>
      </p:sp>
    </p:spTree>
    <p:extLst>
      <p:ext uri="{BB962C8B-B14F-4D97-AF65-F5344CB8AC3E}">
        <p14:creationId xmlns:p14="http://schemas.microsoft.com/office/powerpoint/2010/main" val="401339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11CE48-F01B-8E4B-BFD0-167282A808FB}"/>
              </a:ext>
            </a:extLst>
          </p:cNvPr>
          <p:cNvSpPr>
            <a:spLocks noGrp="1"/>
          </p:cNvSpPr>
          <p:nvPr>
            <p:ph type="title"/>
          </p:nvPr>
        </p:nvSpPr>
        <p:spPr>
          <a:xfrm>
            <a:off x="627567" y="993919"/>
            <a:ext cx="10515600" cy="747238"/>
          </a:xfrm>
        </p:spPr>
        <p:txBody>
          <a:bodyPr>
            <a:noAutofit/>
          </a:bodyPr>
          <a:lstStyle/>
          <a:p>
            <a:r>
              <a:rPr lang="es-ES_tradnl" dirty="0"/>
              <a:t>Tratamiento </a:t>
            </a:r>
            <a:br>
              <a:rPr lang="es-ES_tradnl" dirty="0"/>
            </a:br>
            <a:r>
              <a:rPr lang="es-ES_tradnl" dirty="0"/>
              <a:t>multimodal</a:t>
            </a:r>
          </a:p>
        </p:txBody>
      </p:sp>
      <p:graphicFrame>
        <p:nvGraphicFramePr>
          <p:cNvPr id="7" name="Marcador de contenido 6">
            <a:extLst>
              <a:ext uri="{FF2B5EF4-FFF2-40B4-BE49-F238E27FC236}">
                <a16:creationId xmlns:a16="http://schemas.microsoft.com/office/drawing/2014/main" id="{C1E711E9-9A9A-0A49-A33C-451CCB20E9F6}"/>
              </a:ext>
            </a:extLst>
          </p:cNvPr>
          <p:cNvGraphicFramePr>
            <a:graphicFrameLocks noGrp="1"/>
          </p:cNvGraphicFramePr>
          <p:nvPr>
            <p:ph sz="half" idx="4294967295"/>
            <p:extLst>
              <p:ext uri="{D42A27DB-BD31-4B8C-83A1-F6EECF244321}">
                <p14:modId xmlns:p14="http://schemas.microsoft.com/office/powerpoint/2010/main" val="1859141111"/>
              </p:ext>
            </p:extLst>
          </p:nvPr>
        </p:nvGraphicFramePr>
        <p:xfrm>
          <a:off x="6096000" y="557826"/>
          <a:ext cx="5285508" cy="28711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Marcador de contenido 7">
            <a:extLst>
              <a:ext uri="{FF2B5EF4-FFF2-40B4-BE49-F238E27FC236}">
                <a16:creationId xmlns:a16="http://schemas.microsoft.com/office/drawing/2014/main" id="{711282C4-9D26-9B4E-8949-EC3E65146B27}"/>
              </a:ext>
            </a:extLst>
          </p:cNvPr>
          <p:cNvGraphicFramePr>
            <a:graphicFrameLocks noGrp="1"/>
          </p:cNvGraphicFramePr>
          <p:nvPr>
            <p:ph sz="half" idx="4294967295"/>
            <p:extLst>
              <p:ext uri="{D42A27DB-BD31-4B8C-83A1-F6EECF244321}">
                <p14:modId xmlns:p14="http://schemas.microsoft.com/office/powerpoint/2010/main" val="259990782"/>
              </p:ext>
            </p:extLst>
          </p:nvPr>
        </p:nvGraphicFramePr>
        <p:xfrm>
          <a:off x="5885367" y="3677213"/>
          <a:ext cx="5706774" cy="21868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CuadroTexto 9">
            <a:extLst>
              <a:ext uri="{FF2B5EF4-FFF2-40B4-BE49-F238E27FC236}">
                <a16:creationId xmlns:a16="http://schemas.microsoft.com/office/drawing/2014/main" id="{6044049D-A3C1-8F49-8621-BE1777276B45}"/>
              </a:ext>
            </a:extLst>
          </p:cNvPr>
          <p:cNvSpPr txBox="1"/>
          <p:nvPr/>
        </p:nvSpPr>
        <p:spPr>
          <a:xfrm>
            <a:off x="4966251" y="6046103"/>
            <a:ext cx="7225749"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just"/>
            <a:r>
              <a:rPr lang="es-CO" sz="1100" dirty="0">
                <a:solidFill>
                  <a:srgbClr val="142B48"/>
                </a:solidFill>
                <a:latin typeface="Montserrat" pitchFamily="2" charset="77"/>
              </a:rPr>
              <a:t>Palacio J, De la Peña F, Palacios L, Ortiz S. Algoritmo Latinoamericano de Tratamiento Multimodal del Trastorno por Deficiencia de Atención con Hiperactividad (TDAH) a través de la vida. . Rev Colomb Psiquiatría. 2009; 38(1): 35-65</a:t>
            </a:r>
          </a:p>
        </p:txBody>
      </p:sp>
    </p:spTree>
    <p:extLst>
      <p:ext uri="{BB962C8B-B14F-4D97-AF65-F5344CB8AC3E}">
        <p14:creationId xmlns:p14="http://schemas.microsoft.com/office/powerpoint/2010/main" val="88625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43750F-1258-244F-A337-7EF3273CC7F2}"/>
              </a:ext>
            </a:extLst>
          </p:cNvPr>
          <p:cNvSpPr>
            <a:spLocks noGrp="1"/>
          </p:cNvSpPr>
          <p:nvPr>
            <p:ph type="title"/>
          </p:nvPr>
        </p:nvSpPr>
        <p:spPr>
          <a:xfrm>
            <a:off x="590425" y="266908"/>
            <a:ext cx="5058352" cy="1325563"/>
          </a:xfrm>
        </p:spPr>
        <p:txBody>
          <a:bodyPr>
            <a:normAutofit/>
          </a:bodyPr>
          <a:lstStyle/>
          <a:p>
            <a:r>
              <a:rPr lang="es-ES_tradnl" dirty="0"/>
              <a:t>Intervenciones psicosociales</a:t>
            </a:r>
          </a:p>
        </p:txBody>
      </p:sp>
      <p:sp>
        <p:nvSpPr>
          <p:cNvPr id="3" name="Marcador de texto 2">
            <a:extLst>
              <a:ext uri="{FF2B5EF4-FFF2-40B4-BE49-F238E27FC236}">
                <a16:creationId xmlns:a16="http://schemas.microsoft.com/office/drawing/2014/main" id="{D98E17C3-1091-814E-AE8F-3B7711F26891}"/>
              </a:ext>
            </a:extLst>
          </p:cNvPr>
          <p:cNvSpPr>
            <a:spLocks noGrp="1"/>
          </p:cNvSpPr>
          <p:nvPr>
            <p:ph type="body" idx="1"/>
          </p:nvPr>
        </p:nvSpPr>
        <p:spPr>
          <a:xfrm>
            <a:off x="328733" y="1153247"/>
            <a:ext cx="6259161" cy="823912"/>
          </a:xfrm>
        </p:spPr>
        <p:txBody>
          <a:bodyPr>
            <a:noAutofit/>
          </a:bodyPr>
          <a:lstStyle/>
          <a:p>
            <a:r>
              <a:rPr lang="es-ES_tradnl" dirty="0"/>
              <a:t>Entrenamiento en manejo parental.</a:t>
            </a:r>
          </a:p>
        </p:txBody>
      </p:sp>
      <p:sp>
        <p:nvSpPr>
          <p:cNvPr id="4" name="Marcador de contenido 3">
            <a:extLst>
              <a:ext uri="{FF2B5EF4-FFF2-40B4-BE49-F238E27FC236}">
                <a16:creationId xmlns:a16="http://schemas.microsoft.com/office/drawing/2014/main" id="{D683C808-1067-834A-B38F-8A34FA6415FF}"/>
              </a:ext>
            </a:extLst>
          </p:cNvPr>
          <p:cNvSpPr>
            <a:spLocks noGrp="1"/>
          </p:cNvSpPr>
          <p:nvPr>
            <p:ph type="body" idx="2"/>
          </p:nvPr>
        </p:nvSpPr>
        <p:spPr>
          <a:xfrm>
            <a:off x="6587894" y="329910"/>
            <a:ext cx="5303082" cy="3443099"/>
          </a:xfrm>
          <a:ln w="76200">
            <a:solidFill>
              <a:srgbClr val="06AEAA"/>
            </a:solidFill>
          </a:ln>
        </p:spPr>
        <p:txBody>
          <a:bodyPr>
            <a:noAutofit/>
          </a:bodyPr>
          <a:lstStyle/>
          <a:p>
            <a:pPr>
              <a:lnSpc>
                <a:spcPct val="120000"/>
              </a:lnSpc>
            </a:pPr>
            <a:r>
              <a:rPr lang="es-ES_tradnl" sz="1600" dirty="0"/>
              <a:t>Manejo de normas y límites.</a:t>
            </a:r>
          </a:p>
          <a:p>
            <a:pPr>
              <a:lnSpc>
                <a:spcPct val="120000"/>
              </a:lnSpc>
            </a:pPr>
            <a:r>
              <a:rPr lang="es-ES_tradnl" sz="1600" dirty="0"/>
              <a:t>Mandatos efectivos.</a:t>
            </a:r>
          </a:p>
          <a:p>
            <a:pPr>
              <a:lnSpc>
                <a:spcPct val="120000"/>
              </a:lnSpc>
            </a:pPr>
            <a:r>
              <a:rPr lang="es-ES_tradnl" sz="1600" dirty="0"/>
              <a:t>Reforzamiento verbal y social.</a:t>
            </a:r>
          </a:p>
          <a:p>
            <a:pPr>
              <a:lnSpc>
                <a:spcPct val="120000"/>
              </a:lnSpc>
            </a:pPr>
            <a:r>
              <a:rPr lang="es-ES_tradnl" sz="1600" dirty="0"/>
              <a:t>Comunicación asertiva en familia.</a:t>
            </a:r>
          </a:p>
          <a:p>
            <a:pPr>
              <a:lnSpc>
                <a:spcPct val="120000"/>
              </a:lnSpc>
            </a:pPr>
            <a:r>
              <a:rPr lang="es-ES_tradnl" sz="1600" dirty="0"/>
              <a:t>Técnicas de resolución de problemas.</a:t>
            </a:r>
          </a:p>
          <a:p>
            <a:pPr>
              <a:lnSpc>
                <a:spcPct val="120000"/>
              </a:lnSpc>
            </a:pPr>
            <a:r>
              <a:rPr lang="es-ES_tradnl" sz="1600" dirty="0"/>
              <a:t>Control de impulsividad.</a:t>
            </a:r>
          </a:p>
          <a:p>
            <a:pPr>
              <a:lnSpc>
                <a:spcPct val="120000"/>
              </a:lnSpc>
            </a:pPr>
            <a:r>
              <a:rPr lang="es-ES_tradnl" sz="1600" dirty="0"/>
              <a:t>Economía de fichas (tabla de puntos).</a:t>
            </a:r>
          </a:p>
          <a:p>
            <a:pPr>
              <a:lnSpc>
                <a:spcPct val="120000"/>
              </a:lnSpc>
            </a:pPr>
            <a:r>
              <a:rPr lang="es-ES_tradnl" sz="1600" dirty="0"/>
              <a:t>Sanciones/ pérdida privilegios/ “</a:t>
            </a:r>
            <a:r>
              <a:rPr lang="es-ES_tradnl" sz="1600" i="1" dirty="0"/>
              <a:t>time </a:t>
            </a:r>
            <a:r>
              <a:rPr lang="es-ES_tradnl" sz="1600" i="1" dirty="0" err="1"/>
              <a:t>out</a:t>
            </a:r>
            <a:r>
              <a:rPr lang="es-ES_tradnl" sz="1600" dirty="0"/>
              <a:t>”.</a:t>
            </a:r>
          </a:p>
        </p:txBody>
      </p:sp>
      <p:sp>
        <p:nvSpPr>
          <p:cNvPr id="6" name="Marcador de contenido 5">
            <a:extLst>
              <a:ext uri="{FF2B5EF4-FFF2-40B4-BE49-F238E27FC236}">
                <a16:creationId xmlns:a16="http://schemas.microsoft.com/office/drawing/2014/main" id="{55C21E87-703D-3441-B884-E5835E7A73C2}"/>
              </a:ext>
            </a:extLst>
          </p:cNvPr>
          <p:cNvSpPr>
            <a:spLocks noGrp="1"/>
          </p:cNvSpPr>
          <p:nvPr>
            <p:ph type="body" idx="3"/>
          </p:nvPr>
        </p:nvSpPr>
        <p:spPr>
          <a:xfrm>
            <a:off x="6587894" y="4073236"/>
            <a:ext cx="5303082" cy="2454853"/>
          </a:xfrm>
          <a:solidFill>
            <a:srgbClr val="142B48"/>
          </a:solidFill>
        </p:spPr>
        <p:txBody>
          <a:bodyPr>
            <a:normAutofit fontScale="92500" lnSpcReduction="20000"/>
          </a:bodyPr>
          <a:lstStyle/>
          <a:p>
            <a:pPr>
              <a:lnSpc>
                <a:spcPct val="120000"/>
              </a:lnSpc>
            </a:pPr>
            <a:r>
              <a:rPr lang="es-ES_tradnl" dirty="0">
                <a:solidFill>
                  <a:schemeClr val="bg1"/>
                </a:solidFill>
              </a:rPr>
              <a:t>Entrenamiento debe:</a:t>
            </a:r>
          </a:p>
          <a:p>
            <a:pPr marL="1028700" lvl="1" indent="-342900">
              <a:lnSpc>
                <a:spcPct val="120000"/>
              </a:lnSpc>
              <a:buClr>
                <a:schemeClr val="bg1"/>
              </a:buClr>
              <a:buFont typeface="Arial" panose="020B0604020202020204" pitchFamily="34" charset="0"/>
              <a:buChar char="•"/>
            </a:pPr>
            <a:r>
              <a:rPr lang="es-ES_tradnl" b="0" dirty="0">
                <a:solidFill>
                  <a:schemeClr val="bg1"/>
                </a:solidFill>
              </a:rPr>
              <a:t>Reforzar programa psicoeducativo.</a:t>
            </a:r>
          </a:p>
          <a:p>
            <a:pPr marL="1028700" lvl="1" indent="-342900">
              <a:lnSpc>
                <a:spcPct val="110000"/>
              </a:lnSpc>
              <a:buClr>
                <a:schemeClr val="bg1"/>
              </a:buClr>
              <a:buFont typeface="Arial" panose="020B0604020202020204" pitchFamily="34" charset="0"/>
              <a:buChar char="•"/>
            </a:pPr>
            <a:r>
              <a:rPr lang="es-ES_tradnl" b="0" dirty="0">
                <a:solidFill>
                  <a:schemeClr val="bg1"/>
                </a:solidFill>
              </a:rPr>
              <a:t>Revisar intervenciones previas.</a:t>
            </a:r>
          </a:p>
          <a:p>
            <a:pPr marL="1028700" lvl="1" indent="-342900">
              <a:lnSpc>
                <a:spcPct val="110000"/>
              </a:lnSpc>
              <a:buClr>
                <a:schemeClr val="bg1"/>
              </a:buClr>
              <a:buFont typeface="Arial" panose="020B0604020202020204" pitchFamily="34" charset="0"/>
              <a:buChar char="•"/>
            </a:pPr>
            <a:r>
              <a:rPr lang="es-ES_tradnl" b="0" dirty="0">
                <a:solidFill>
                  <a:schemeClr val="bg1"/>
                </a:solidFill>
              </a:rPr>
              <a:t>Ofrecer programa individualizado.</a:t>
            </a:r>
          </a:p>
          <a:p>
            <a:pPr marL="1028700" lvl="1" indent="-342900">
              <a:lnSpc>
                <a:spcPct val="110000"/>
              </a:lnSpc>
              <a:buClr>
                <a:schemeClr val="bg1"/>
              </a:buClr>
              <a:buFont typeface="Arial" panose="020B0604020202020204" pitchFamily="34" charset="0"/>
              <a:buChar char="•"/>
            </a:pPr>
            <a:r>
              <a:rPr lang="es-ES_tradnl" b="0" dirty="0">
                <a:solidFill>
                  <a:schemeClr val="bg1"/>
                </a:solidFill>
              </a:rPr>
              <a:t>Mínimo 8 semanas.</a:t>
            </a:r>
          </a:p>
        </p:txBody>
      </p:sp>
      <p:pic>
        <p:nvPicPr>
          <p:cNvPr id="10" name="Gráfico 9" descr="Familia con dos niños">
            <a:extLst>
              <a:ext uri="{FF2B5EF4-FFF2-40B4-BE49-F238E27FC236}">
                <a16:creationId xmlns:a16="http://schemas.microsoft.com/office/drawing/2014/main" id="{6A89D32D-AE50-F340-96F2-9F8ACCB410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9013" y="2124084"/>
            <a:ext cx="1478827" cy="1478827"/>
          </a:xfrm>
          <a:prstGeom prst="rect">
            <a:avLst/>
          </a:prstGeom>
        </p:spPr>
      </p:pic>
      <p:pic>
        <p:nvPicPr>
          <p:cNvPr id="14" name="Gráfico 13" descr="Profesor">
            <a:extLst>
              <a:ext uri="{FF2B5EF4-FFF2-40B4-BE49-F238E27FC236}">
                <a16:creationId xmlns:a16="http://schemas.microsoft.com/office/drawing/2014/main" id="{4D2C89FE-C566-4F4A-8B85-060D46415C5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30240" y="2124084"/>
            <a:ext cx="1478827" cy="1478827"/>
          </a:xfrm>
          <a:prstGeom prst="rect">
            <a:avLst/>
          </a:prstGeom>
        </p:spPr>
      </p:pic>
    </p:spTree>
    <p:extLst>
      <p:ext uri="{BB962C8B-B14F-4D97-AF65-F5344CB8AC3E}">
        <p14:creationId xmlns:p14="http://schemas.microsoft.com/office/powerpoint/2010/main" val="242731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5FA20-181A-A248-9050-D87840ABCEBA}"/>
              </a:ext>
            </a:extLst>
          </p:cNvPr>
          <p:cNvSpPr>
            <a:spLocks noGrp="1"/>
          </p:cNvSpPr>
          <p:nvPr>
            <p:ph type="title"/>
          </p:nvPr>
        </p:nvSpPr>
        <p:spPr>
          <a:xfrm>
            <a:off x="696713" y="0"/>
            <a:ext cx="6604247" cy="1100014"/>
          </a:xfrm>
        </p:spPr>
        <p:txBody>
          <a:bodyPr/>
          <a:lstStyle/>
          <a:p>
            <a:r>
              <a:rPr lang="es-ES_tradnl" dirty="0"/>
              <a:t>Pregunta 1</a:t>
            </a:r>
          </a:p>
        </p:txBody>
      </p:sp>
      <p:sp>
        <p:nvSpPr>
          <p:cNvPr id="4" name="Marcador de contenido 3">
            <a:extLst>
              <a:ext uri="{FF2B5EF4-FFF2-40B4-BE49-F238E27FC236}">
                <a16:creationId xmlns:a16="http://schemas.microsoft.com/office/drawing/2014/main" id="{17F29D82-B1CE-3040-8456-436C295F86A9}"/>
              </a:ext>
            </a:extLst>
          </p:cNvPr>
          <p:cNvSpPr>
            <a:spLocks noGrp="1"/>
          </p:cNvSpPr>
          <p:nvPr>
            <p:ph type="body" idx="1"/>
          </p:nvPr>
        </p:nvSpPr>
        <p:spPr>
          <a:xfrm>
            <a:off x="893661" y="638895"/>
            <a:ext cx="10404678" cy="1671082"/>
          </a:xfrm>
        </p:spPr>
        <p:txBody>
          <a:bodyPr anchor="ctr">
            <a:normAutofit/>
          </a:bodyPr>
          <a:lstStyle/>
          <a:p>
            <a:pPr marL="0" indent="0" algn="just">
              <a:lnSpc>
                <a:spcPct val="100000"/>
              </a:lnSpc>
              <a:buNone/>
            </a:pPr>
            <a:r>
              <a:rPr lang="es-ES_tradnl" sz="2000" dirty="0">
                <a:solidFill>
                  <a:srgbClr val="142B48"/>
                </a:solidFill>
              </a:rPr>
              <a:t>Con base en la información disponible, y luego de descartar una potencial causa sistémica del cuadro, ¿cuál considera la impresión diagnóstica más probable?</a:t>
            </a:r>
          </a:p>
          <a:p>
            <a:pPr marL="0" indent="0" algn="just">
              <a:buNone/>
            </a:pPr>
            <a:endParaRPr lang="es-ES_tradnl" sz="2000" dirty="0">
              <a:solidFill>
                <a:srgbClr val="142B48"/>
              </a:solidFill>
            </a:endParaRPr>
          </a:p>
        </p:txBody>
      </p:sp>
      <p:sp>
        <p:nvSpPr>
          <p:cNvPr id="6" name="CuadroTexto 5">
            <a:extLst>
              <a:ext uri="{FF2B5EF4-FFF2-40B4-BE49-F238E27FC236}">
                <a16:creationId xmlns:a16="http://schemas.microsoft.com/office/drawing/2014/main" id="{978E38FE-EE64-4E4E-979E-AC1F11A491A9}"/>
              </a:ext>
            </a:extLst>
          </p:cNvPr>
          <p:cNvSpPr txBox="1"/>
          <p:nvPr/>
        </p:nvSpPr>
        <p:spPr>
          <a:xfrm>
            <a:off x="5140427" y="2020432"/>
            <a:ext cx="6354860" cy="4401205"/>
          </a:xfrm>
          <a:prstGeom prst="rect">
            <a:avLst/>
          </a:prstGeom>
          <a:noFill/>
        </p:spPr>
        <p:txBody>
          <a:bodyPr wrap="square" rtlCol="0">
            <a:spAutoFit/>
          </a:bodyPr>
          <a:lstStyle/>
          <a:p>
            <a:pPr marL="457200" indent="-457200" algn="just">
              <a:buClr>
                <a:srgbClr val="002060"/>
              </a:buClr>
              <a:buFont typeface="+mj-lt"/>
              <a:buAutoNum type="alphaUcPeriod"/>
            </a:pPr>
            <a:r>
              <a:rPr lang="es-ES_tradnl" sz="2000" dirty="0">
                <a:solidFill>
                  <a:srgbClr val="142B48"/>
                </a:solidFill>
                <a:latin typeface="Montserrat" pitchFamily="2" charset="77"/>
              </a:rPr>
              <a:t>Trastorno por déficit de atención e hiperactividad, presentación predominantemente inatenta.</a:t>
            </a:r>
          </a:p>
          <a:p>
            <a:pPr marL="457200" indent="-457200" algn="just">
              <a:buClr>
                <a:srgbClr val="002060"/>
              </a:buClr>
              <a:buAutoNum type="alphaUcPeriod"/>
            </a:pPr>
            <a:endParaRPr lang="es-ES_tradnl" sz="2000" dirty="0">
              <a:solidFill>
                <a:srgbClr val="142B48"/>
              </a:solidFill>
              <a:latin typeface="Montserrat" pitchFamily="2" charset="77"/>
            </a:endParaRPr>
          </a:p>
          <a:p>
            <a:pPr marL="457200" indent="-457200" algn="just">
              <a:buClr>
                <a:srgbClr val="002060"/>
              </a:buClr>
              <a:buAutoNum type="alphaUcPeriod"/>
            </a:pPr>
            <a:r>
              <a:rPr lang="es-ES_tradnl" sz="2000" dirty="0">
                <a:solidFill>
                  <a:srgbClr val="142B48"/>
                </a:solidFill>
                <a:latin typeface="Montserrat" pitchFamily="2" charset="77"/>
              </a:rPr>
              <a:t>Trastorno por déficit de atención e hiperactividad, presentación predominantemente hiperactiva impulsiva.</a:t>
            </a:r>
          </a:p>
          <a:p>
            <a:pPr marL="457200" indent="-457200" algn="just">
              <a:buClr>
                <a:srgbClr val="002060"/>
              </a:buClr>
              <a:buAutoNum type="alphaUcPeriod"/>
            </a:pPr>
            <a:endParaRPr lang="es-ES_tradnl" sz="2000" dirty="0">
              <a:solidFill>
                <a:srgbClr val="142B48"/>
              </a:solidFill>
              <a:latin typeface="Montserrat" pitchFamily="2" charset="77"/>
            </a:endParaRPr>
          </a:p>
          <a:p>
            <a:pPr marL="457200" indent="-457200" algn="just">
              <a:buClr>
                <a:srgbClr val="002060"/>
              </a:buClr>
              <a:buAutoNum type="alphaUcPeriod"/>
            </a:pPr>
            <a:r>
              <a:rPr lang="es-ES_tradnl" sz="2000" dirty="0">
                <a:solidFill>
                  <a:srgbClr val="142B48"/>
                </a:solidFill>
                <a:latin typeface="Montserrat" pitchFamily="2" charset="77"/>
              </a:rPr>
              <a:t>Trastorno por déficit de atención e hiperactividad, presentación combinada.</a:t>
            </a:r>
          </a:p>
          <a:p>
            <a:pPr marL="457200" indent="-457200" algn="just">
              <a:buClr>
                <a:srgbClr val="002060"/>
              </a:buClr>
              <a:buAutoNum type="alphaUcPeriod"/>
            </a:pPr>
            <a:endParaRPr lang="es-ES_tradnl" sz="2000" dirty="0">
              <a:solidFill>
                <a:srgbClr val="142B48"/>
              </a:solidFill>
              <a:latin typeface="Montserrat" pitchFamily="2" charset="77"/>
            </a:endParaRPr>
          </a:p>
          <a:p>
            <a:pPr marL="457200" indent="-457200" algn="just">
              <a:buClr>
                <a:srgbClr val="002060"/>
              </a:buClr>
              <a:buAutoNum type="alphaUcPeriod"/>
            </a:pPr>
            <a:r>
              <a:rPr lang="es-ES_tradnl" sz="2000" dirty="0">
                <a:solidFill>
                  <a:srgbClr val="142B48"/>
                </a:solidFill>
                <a:latin typeface="Montserrat" pitchFamily="2" charset="77"/>
              </a:rPr>
              <a:t>Trastorno ciclotímico.</a:t>
            </a:r>
          </a:p>
          <a:p>
            <a:pPr marL="457200" indent="-457200" algn="just">
              <a:buClr>
                <a:srgbClr val="002060"/>
              </a:buClr>
              <a:buAutoNum type="alphaUcPeriod"/>
            </a:pPr>
            <a:endParaRPr lang="es-ES_tradnl" sz="2000" dirty="0">
              <a:solidFill>
                <a:srgbClr val="142B48"/>
              </a:solidFill>
              <a:latin typeface="Montserrat" pitchFamily="2" charset="77"/>
            </a:endParaRPr>
          </a:p>
          <a:p>
            <a:pPr marL="457200" indent="-457200" algn="just">
              <a:buClr>
                <a:srgbClr val="002060"/>
              </a:buClr>
              <a:buAutoNum type="alphaUcPeriod"/>
            </a:pPr>
            <a:r>
              <a:rPr lang="es-ES_tradnl" sz="2000" dirty="0">
                <a:solidFill>
                  <a:srgbClr val="142B48"/>
                </a:solidFill>
                <a:latin typeface="Montserrat" pitchFamily="2" charset="77"/>
              </a:rPr>
              <a:t>Ninguna de las anteriores.</a:t>
            </a:r>
            <a:endParaRPr lang="es-CO" sz="2000" dirty="0">
              <a:solidFill>
                <a:srgbClr val="142B48"/>
              </a:solidFill>
              <a:latin typeface="Montserrat" pitchFamily="2" charset="77"/>
            </a:endParaRPr>
          </a:p>
        </p:txBody>
      </p:sp>
    </p:spTree>
    <p:extLst>
      <p:ext uri="{BB962C8B-B14F-4D97-AF65-F5344CB8AC3E}">
        <p14:creationId xmlns:p14="http://schemas.microsoft.com/office/powerpoint/2010/main" val="67076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D37AF0-0B69-F54F-B937-2C34360BC738}"/>
              </a:ext>
            </a:extLst>
          </p:cNvPr>
          <p:cNvSpPr>
            <a:spLocks noGrp="1"/>
          </p:cNvSpPr>
          <p:nvPr>
            <p:ph type="title"/>
          </p:nvPr>
        </p:nvSpPr>
        <p:spPr>
          <a:xfrm>
            <a:off x="823864" y="452308"/>
            <a:ext cx="4217265" cy="1325563"/>
          </a:xfrm>
        </p:spPr>
        <p:txBody>
          <a:bodyPr>
            <a:noAutofit/>
          </a:bodyPr>
          <a:lstStyle/>
          <a:p>
            <a:r>
              <a:rPr lang="es-ES_tradnl" dirty="0"/>
              <a:t>Tratamiento farmacológico</a:t>
            </a:r>
          </a:p>
        </p:txBody>
      </p:sp>
      <p:graphicFrame>
        <p:nvGraphicFramePr>
          <p:cNvPr id="4" name="Marcador de contenido 3">
            <a:extLst>
              <a:ext uri="{FF2B5EF4-FFF2-40B4-BE49-F238E27FC236}">
                <a16:creationId xmlns:a16="http://schemas.microsoft.com/office/drawing/2014/main" id="{E78CEFDF-CF0C-2F41-A856-3BF8BE39AFD1}"/>
              </a:ext>
            </a:extLst>
          </p:cNvPr>
          <p:cNvGraphicFramePr>
            <a:graphicFrameLocks noGrp="1"/>
          </p:cNvGraphicFramePr>
          <p:nvPr>
            <p:ph idx="4294967295"/>
            <p:extLst>
              <p:ext uri="{D42A27DB-BD31-4B8C-83A1-F6EECF244321}">
                <p14:modId xmlns:p14="http://schemas.microsoft.com/office/powerpoint/2010/main" val="1390167885"/>
              </p:ext>
            </p:extLst>
          </p:nvPr>
        </p:nvGraphicFramePr>
        <p:xfrm>
          <a:off x="5355503" y="2038666"/>
          <a:ext cx="6580188" cy="3468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uadroTexto 11">
            <a:extLst>
              <a:ext uri="{FF2B5EF4-FFF2-40B4-BE49-F238E27FC236}">
                <a16:creationId xmlns:a16="http://schemas.microsoft.com/office/drawing/2014/main" id="{3E3BF8B9-BEA6-024A-8B5D-CF06EC719599}"/>
              </a:ext>
            </a:extLst>
          </p:cNvPr>
          <p:cNvSpPr txBox="1"/>
          <p:nvPr/>
        </p:nvSpPr>
        <p:spPr>
          <a:xfrm>
            <a:off x="5611812" y="6257865"/>
            <a:ext cx="6580188"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Faraone SV, Biederman J, Spencer TJ, Aleardi M. Comparing the efficacy of medications for ADHD using meta-analysis. MedGenMed. 2006 Oct 5;8(4):4</a:t>
            </a:r>
          </a:p>
        </p:txBody>
      </p:sp>
    </p:spTree>
    <p:extLst>
      <p:ext uri="{BB962C8B-B14F-4D97-AF65-F5344CB8AC3E}">
        <p14:creationId xmlns:p14="http://schemas.microsoft.com/office/powerpoint/2010/main" val="383141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3333B-846D-A448-BBD5-57D1727435BD}"/>
              </a:ext>
            </a:extLst>
          </p:cNvPr>
          <p:cNvSpPr>
            <a:spLocks noGrp="1"/>
          </p:cNvSpPr>
          <p:nvPr>
            <p:ph type="title"/>
          </p:nvPr>
        </p:nvSpPr>
        <p:spPr>
          <a:xfrm>
            <a:off x="573781" y="219552"/>
            <a:ext cx="10515600" cy="823912"/>
          </a:xfrm>
        </p:spPr>
        <p:txBody>
          <a:bodyPr/>
          <a:lstStyle/>
          <a:p>
            <a:r>
              <a:rPr lang="es-ES_tradnl" dirty="0"/>
              <a:t>Psicoestimulantes</a:t>
            </a:r>
          </a:p>
        </p:txBody>
      </p:sp>
      <p:sp>
        <p:nvSpPr>
          <p:cNvPr id="3" name="Marcador de texto 2">
            <a:extLst>
              <a:ext uri="{FF2B5EF4-FFF2-40B4-BE49-F238E27FC236}">
                <a16:creationId xmlns:a16="http://schemas.microsoft.com/office/drawing/2014/main" id="{B0925A13-76F0-AC4B-94AA-0D4087DBD367}"/>
              </a:ext>
            </a:extLst>
          </p:cNvPr>
          <p:cNvSpPr>
            <a:spLocks noGrp="1"/>
          </p:cNvSpPr>
          <p:nvPr>
            <p:ph type="body" idx="1"/>
          </p:nvPr>
        </p:nvSpPr>
        <p:spPr>
          <a:xfrm>
            <a:off x="422680" y="631508"/>
            <a:ext cx="5157787" cy="823912"/>
          </a:xfrm>
        </p:spPr>
        <p:txBody>
          <a:bodyPr/>
          <a:lstStyle/>
          <a:p>
            <a:r>
              <a:rPr lang="es-ES_tradnl" dirty="0"/>
              <a:t>Acción corta.</a:t>
            </a:r>
          </a:p>
        </p:txBody>
      </p:sp>
      <p:sp>
        <p:nvSpPr>
          <p:cNvPr id="6" name="Marcador de contenido 5">
            <a:extLst>
              <a:ext uri="{FF2B5EF4-FFF2-40B4-BE49-F238E27FC236}">
                <a16:creationId xmlns:a16="http://schemas.microsoft.com/office/drawing/2014/main" id="{066BBFFE-9C3E-FC48-B691-21F02ADE4D77}"/>
              </a:ext>
            </a:extLst>
          </p:cNvPr>
          <p:cNvSpPr>
            <a:spLocks noGrp="1"/>
          </p:cNvSpPr>
          <p:nvPr>
            <p:ph type="body" idx="2"/>
          </p:nvPr>
        </p:nvSpPr>
        <p:spPr>
          <a:xfrm>
            <a:off x="6416858" y="3524599"/>
            <a:ext cx="5361769" cy="2660073"/>
          </a:xfrm>
          <a:ln w="76200">
            <a:solidFill>
              <a:srgbClr val="06AEAA"/>
            </a:solidFill>
          </a:ln>
        </p:spPr>
        <p:txBody>
          <a:bodyPr anchor="ctr">
            <a:normAutofit fontScale="55000" lnSpcReduction="20000"/>
          </a:bodyPr>
          <a:lstStyle/>
          <a:p>
            <a:pPr>
              <a:lnSpc>
                <a:spcPct val="120000"/>
              </a:lnSpc>
            </a:pPr>
            <a:r>
              <a:rPr lang="es-ES_tradnl" dirty="0"/>
              <a:t>Comenzar a 0,6 a 1 mg/kg/día:</a:t>
            </a:r>
          </a:p>
          <a:p>
            <a:pPr marL="533400" lvl="1" indent="0">
              <a:lnSpc>
                <a:spcPct val="120000"/>
              </a:lnSpc>
              <a:buNone/>
            </a:pPr>
            <a:r>
              <a:rPr lang="es-ES_tradnl" dirty="0"/>
              <a:t>- Dosis máx. 2,1 mg/kg/día o 72-90 mg/día</a:t>
            </a:r>
          </a:p>
          <a:p>
            <a:pPr>
              <a:lnSpc>
                <a:spcPct val="120000"/>
              </a:lnSpc>
            </a:pPr>
            <a:r>
              <a:rPr lang="es-ES_tradnl" dirty="0"/>
              <a:t>Evaluar respuesta en dos semanas.</a:t>
            </a:r>
          </a:p>
          <a:p>
            <a:pPr>
              <a:lnSpc>
                <a:spcPct val="120000"/>
              </a:lnSpc>
            </a:pPr>
            <a:r>
              <a:rPr lang="es-ES_tradnl" dirty="0"/>
              <a:t>Si no hay respuesta </a:t>
            </a:r>
            <a:r>
              <a:rPr lang="es-ES_tradnl" dirty="0">
                <a:sym typeface="Wingdings" pitchFamily="2" charset="2"/>
              </a:rPr>
              <a:t> cambiar estimulante:</a:t>
            </a:r>
          </a:p>
          <a:p>
            <a:pPr lvl="1">
              <a:lnSpc>
                <a:spcPct val="120000"/>
              </a:lnSpc>
            </a:pPr>
            <a:r>
              <a:rPr lang="es-ES_tradnl" dirty="0">
                <a:sym typeface="Wingdings" pitchFamily="2" charset="2"/>
              </a:rPr>
              <a:t>Opción  MFD de acción prolongada.</a:t>
            </a:r>
          </a:p>
          <a:p>
            <a:pPr lvl="2">
              <a:lnSpc>
                <a:spcPct val="120000"/>
              </a:lnSpc>
            </a:pPr>
            <a:r>
              <a:rPr lang="es-ES_tradnl" sz="2200" dirty="0">
                <a:sym typeface="Wingdings" pitchFamily="2" charset="2"/>
              </a:rPr>
              <a:t>Intentar ≠ presentaciones (OROS*).</a:t>
            </a:r>
          </a:p>
          <a:p>
            <a:pPr lvl="3">
              <a:lnSpc>
                <a:spcPct val="120000"/>
              </a:lnSpc>
            </a:pPr>
            <a:r>
              <a:rPr lang="es-ES_tradnl" sz="2000" dirty="0">
                <a:sym typeface="Wingdings" pitchFamily="2" charset="2"/>
              </a:rPr>
              <a:t>Cada una, tres semanas.</a:t>
            </a:r>
          </a:p>
          <a:p>
            <a:pPr>
              <a:lnSpc>
                <a:spcPct val="120000"/>
              </a:lnSpc>
            </a:pPr>
            <a:r>
              <a:rPr lang="es-ES_tradnl" dirty="0">
                <a:sym typeface="Wingdings" pitchFamily="2" charset="2"/>
              </a:rPr>
              <a:t>Si no se tolera  cambiar por </a:t>
            </a:r>
            <a:r>
              <a:rPr lang="es-ES_tradnl" dirty="0" err="1">
                <a:sym typeface="Wingdings" pitchFamily="2" charset="2"/>
              </a:rPr>
              <a:t>atomoxetina</a:t>
            </a:r>
            <a:r>
              <a:rPr lang="es-ES_tradnl" dirty="0">
                <a:sym typeface="Wingdings" pitchFamily="2" charset="2"/>
              </a:rPr>
              <a:t>.</a:t>
            </a:r>
            <a:endParaRPr lang="es-ES_tradnl" dirty="0"/>
          </a:p>
        </p:txBody>
      </p:sp>
      <p:graphicFrame>
        <p:nvGraphicFramePr>
          <p:cNvPr id="7" name="Marcador de contenido 6">
            <a:extLst>
              <a:ext uri="{FF2B5EF4-FFF2-40B4-BE49-F238E27FC236}">
                <a16:creationId xmlns:a16="http://schemas.microsoft.com/office/drawing/2014/main" id="{AC2F235D-4E1F-084E-9E53-3C337ECC12FD}"/>
              </a:ext>
            </a:extLst>
          </p:cNvPr>
          <p:cNvGraphicFramePr>
            <a:graphicFrameLocks noGrp="1"/>
          </p:cNvGraphicFramePr>
          <p:nvPr>
            <p:ph sz="half" idx="4294967295"/>
            <p:extLst>
              <p:ext uri="{D42A27DB-BD31-4B8C-83A1-F6EECF244321}">
                <p14:modId xmlns:p14="http://schemas.microsoft.com/office/powerpoint/2010/main" val="1416690528"/>
              </p:ext>
            </p:extLst>
          </p:nvPr>
        </p:nvGraphicFramePr>
        <p:xfrm>
          <a:off x="6417425" y="153051"/>
          <a:ext cx="5361769" cy="3209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uadroTexto 7">
            <a:extLst>
              <a:ext uri="{FF2B5EF4-FFF2-40B4-BE49-F238E27FC236}">
                <a16:creationId xmlns:a16="http://schemas.microsoft.com/office/drawing/2014/main" id="{6BC07E0F-4E10-9C4F-AD84-26711FEEB9F9}"/>
              </a:ext>
            </a:extLst>
          </p:cNvPr>
          <p:cNvSpPr txBox="1"/>
          <p:nvPr/>
        </p:nvSpPr>
        <p:spPr>
          <a:xfrm>
            <a:off x="5170508" y="6382430"/>
            <a:ext cx="7320742"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Spencer T, Biederman J, Wilens T. Stimulant treatment of adult attention-deficit/hyperactivity disorder. Psychiatr Clin North Am. 2004 Jun;27(2):361-72.</a:t>
            </a:r>
          </a:p>
        </p:txBody>
      </p:sp>
    </p:spTree>
    <p:extLst>
      <p:ext uri="{BB962C8B-B14F-4D97-AF65-F5344CB8AC3E}">
        <p14:creationId xmlns:p14="http://schemas.microsoft.com/office/powerpoint/2010/main" val="210674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16F65A-DAAC-4341-AE34-FCA5A7C1C68F}"/>
              </a:ext>
            </a:extLst>
          </p:cNvPr>
          <p:cNvSpPr>
            <a:spLocks noGrp="1"/>
          </p:cNvSpPr>
          <p:nvPr>
            <p:ph type="title"/>
          </p:nvPr>
        </p:nvSpPr>
        <p:spPr>
          <a:xfrm>
            <a:off x="590550" y="688919"/>
            <a:ext cx="5739186" cy="823912"/>
          </a:xfrm>
        </p:spPr>
        <p:txBody>
          <a:bodyPr>
            <a:noAutofit/>
          </a:bodyPr>
          <a:lstStyle/>
          <a:p>
            <a:r>
              <a:rPr lang="es-ES_tradnl" dirty="0"/>
              <a:t>Psicoestimulantes </a:t>
            </a:r>
            <a:br>
              <a:rPr lang="es-ES_tradnl" dirty="0"/>
            </a:br>
            <a:endParaRPr lang="es-ES_tradnl" dirty="0"/>
          </a:p>
        </p:txBody>
      </p:sp>
      <p:graphicFrame>
        <p:nvGraphicFramePr>
          <p:cNvPr id="8" name="Marcador de contenido 7">
            <a:extLst>
              <a:ext uri="{FF2B5EF4-FFF2-40B4-BE49-F238E27FC236}">
                <a16:creationId xmlns:a16="http://schemas.microsoft.com/office/drawing/2014/main" id="{F8BDE0A9-A519-FA49-AF4F-3AB84EE1D6D5}"/>
              </a:ext>
            </a:extLst>
          </p:cNvPr>
          <p:cNvGraphicFramePr>
            <a:graphicFrameLocks noGrp="1"/>
          </p:cNvGraphicFramePr>
          <p:nvPr>
            <p:ph sz="half" idx="4294967295"/>
            <p:extLst>
              <p:ext uri="{D42A27DB-BD31-4B8C-83A1-F6EECF244321}">
                <p14:modId xmlns:p14="http://schemas.microsoft.com/office/powerpoint/2010/main" val="2480984206"/>
              </p:ext>
            </p:extLst>
          </p:nvPr>
        </p:nvGraphicFramePr>
        <p:xfrm>
          <a:off x="6714287" y="327042"/>
          <a:ext cx="4887163" cy="2870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Marcador de contenido 8">
            <a:extLst>
              <a:ext uri="{FF2B5EF4-FFF2-40B4-BE49-F238E27FC236}">
                <a16:creationId xmlns:a16="http://schemas.microsoft.com/office/drawing/2014/main" id="{34513A4F-8088-6449-B490-C0E9A49F4EAD}"/>
              </a:ext>
            </a:extLst>
          </p:cNvPr>
          <p:cNvGraphicFramePr>
            <a:graphicFrameLocks noGrp="1"/>
          </p:cNvGraphicFramePr>
          <p:nvPr>
            <p:ph sz="quarter" idx="4294967295"/>
            <p:extLst>
              <p:ext uri="{D42A27DB-BD31-4B8C-83A1-F6EECF244321}">
                <p14:modId xmlns:p14="http://schemas.microsoft.com/office/powerpoint/2010/main" val="3689539166"/>
              </p:ext>
            </p:extLst>
          </p:nvPr>
        </p:nvGraphicFramePr>
        <p:xfrm>
          <a:off x="6578974" y="3301970"/>
          <a:ext cx="5157787" cy="301118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CuadroTexto 9">
            <a:extLst>
              <a:ext uri="{FF2B5EF4-FFF2-40B4-BE49-F238E27FC236}">
                <a16:creationId xmlns:a16="http://schemas.microsoft.com/office/drawing/2014/main" id="{4E5DA6E1-E850-EA4A-9C2E-749B08291629}"/>
              </a:ext>
            </a:extLst>
          </p:cNvPr>
          <p:cNvSpPr txBox="1"/>
          <p:nvPr/>
        </p:nvSpPr>
        <p:spPr>
          <a:xfrm>
            <a:off x="5037513" y="6294055"/>
            <a:ext cx="7154487"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Spencer T, Biederman J, Wilens T. Stimulant treatment of adult attention-deficit/hyperactivity disorder. Psychiatr Clin North Am. 2004 Jun;27(2):361-72.</a:t>
            </a:r>
          </a:p>
        </p:txBody>
      </p:sp>
      <p:sp>
        <p:nvSpPr>
          <p:cNvPr id="4" name="CuadroTexto 3">
            <a:extLst>
              <a:ext uri="{FF2B5EF4-FFF2-40B4-BE49-F238E27FC236}">
                <a16:creationId xmlns:a16="http://schemas.microsoft.com/office/drawing/2014/main" id="{C8A2D741-830B-7542-B4EB-F0623BAE7BE1}"/>
              </a:ext>
            </a:extLst>
          </p:cNvPr>
          <p:cNvSpPr txBox="1"/>
          <p:nvPr/>
        </p:nvSpPr>
        <p:spPr>
          <a:xfrm>
            <a:off x="748145" y="1281999"/>
            <a:ext cx="3391593" cy="461665"/>
          </a:xfrm>
          <a:prstGeom prst="rect">
            <a:avLst/>
          </a:prstGeom>
          <a:noFill/>
        </p:spPr>
        <p:txBody>
          <a:bodyPr wrap="square" rtlCol="0">
            <a:spAutoFit/>
          </a:bodyPr>
          <a:lstStyle/>
          <a:p>
            <a:r>
              <a:rPr lang="es-ES_tradnl" sz="2400" b="1" dirty="0">
                <a:solidFill>
                  <a:srgbClr val="142B48"/>
                </a:solidFill>
                <a:latin typeface="Montserrat" pitchFamily="2" charset="77"/>
              </a:rPr>
              <a:t>Acción larga.</a:t>
            </a:r>
            <a:endParaRPr lang="es-CO" sz="2400" b="1" dirty="0">
              <a:solidFill>
                <a:srgbClr val="142B48"/>
              </a:solidFill>
              <a:latin typeface="Montserrat" pitchFamily="2" charset="77"/>
            </a:endParaRPr>
          </a:p>
        </p:txBody>
      </p:sp>
    </p:spTree>
    <p:extLst>
      <p:ext uri="{BB962C8B-B14F-4D97-AF65-F5344CB8AC3E}">
        <p14:creationId xmlns:p14="http://schemas.microsoft.com/office/powerpoint/2010/main" val="1712153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549D31-B2A5-874C-882B-1E85E87A7FC9}"/>
              </a:ext>
            </a:extLst>
          </p:cNvPr>
          <p:cNvSpPr>
            <a:spLocks noGrp="1"/>
          </p:cNvSpPr>
          <p:nvPr>
            <p:ph type="title"/>
          </p:nvPr>
        </p:nvSpPr>
        <p:spPr>
          <a:xfrm>
            <a:off x="496888" y="264701"/>
            <a:ext cx="10515600" cy="823912"/>
          </a:xfrm>
        </p:spPr>
        <p:txBody>
          <a:bodyPr/>
          <a:lstStyle/>
          <a:p>
            <a:r>
              <a:rPr lang="es-ES_tradnl" dirty="0"/>
              <a:t>Otros </a:t>
            </a:r>
            <a:r>
              <a:rPr lang="es-ES_tradnl" dirty="0" err="1"/>
              <a:t>psicoestimulantes</a:t>
            </a:r>
            <a:endParaRPr lang="es-ES_tradnl" dirty="0"/>
          </a:p>
        </p:txBody>
      </p:sp>
      <p:sp>
        <p:nvSpPr>
          <p:cNvPr id="3" name="Marcador de texto 2">
            <a:extLst>
              <a:ext uri="{FF2B5EF4-FFF2-40B4-BE49-F238E27FC236}">
                <a16:creationId xmlns:a16="http://schemas.microsoft.com/office/drawing/2014/main" id="{89FCC6C5-F19E-164A-8EE7-1A8C34EF6B5D}"/>
              </a:ext>
            </a:extLst>
          </p:cNvPr>
          <p:cNvSpPr>
            <a:spLocks noGrp="1"/>
          </p:cNvSpPr>
          <p:nvPr>
            <p:ph type="body" idx="1"/>
          </p:nvPr>
        </p:nvSpPr>
        <p:spPr>
          <a:xfrm>
            <a:off x="339725" y="676657"/>
            <a:ext cx="5157787" cy="823912"/>
          </a:xfrm>
        </p:spPr>
        <p:txBody>
          <a:bodyPr/>
          <a:lstStyle/>
          <a:p>
            <a:r>
              <a:rPr lang="es-ES_tradnl" dirty="0" err="1">
                <a:solidFill>
                  <a:srgbClr val="142B48"/>
                </a:solidFill>
              </a:rPr>
              <a:t>Lisdexanfetamina</a:t>
            </a:r>
            <a:r>
              <a:rPr lang="es-ES_tradnl" dirty="0">
                <a:solidFill>
                  <a:srgbClr val="142B48"/>
                </a:solidFill>
              </a:rPr>
              <a:t> (</a:t>
            </a:r>
            <a:r>
              <a:rPr lang="es-ES_tradnl" dirty="0" err="1">
                <a:solidFill>
                  <a:srgbClr val="142B48"/>
                </a:solidFill>
              </a:rPr>
              <a:t>Samexid</a:t>
            </a:r>
            <a:r>
              <a:rPr lang="es-ES_tradnl" dirty="0">
                <a:solidFill>
                  <a:srgbClr val="142B48"/>
                </a:solidFill>
              </a:rPr>
              <a:t>).</a:t>
            </a:r>
          </a:p>
        </p:txBody>
      </p:sp>
      <p:graphicFrame>
        <p:nvGraphicFramePr>
          <p:cNvPr id="9" name="Marcador de contenido 8">
            <a:extLst>
              <a:ext uri="{FF2B5EF4-FFF2-40B4-BE49-F238E27FC236}">
                <a16:creationId xmlns:a16="http://schemas.microsoft.com/office/drawing/2014/main" id="{CA8AE602-DBEE-3644-8E5B-D473E6CED5F0}"/>
              </a:ext>
            </a:extLst>
          </p:cNvPr>
          <p:cNvGraphicFramePr>
            <a:graphicFrameLocks noGrp="1"/>
          </p:cNvGraphicFramePr>
          <p:nvPr>
            <p:ph sz="half" idx="4294967295"/>
            <p:extLst>
              <p:ext uri="{D42A27DB-BD31-4B8C-83A1-F6EECF244321}">
                <p14:modId xmlns:p14="http://schemas.microsoft.com/office/powerpoint/2010/main" val="2068934737"/>
              </p:ext>
            </p:extLst>
          </p:nvPr>
        </p:nvGraphicFramePr>
        <p:xfrm>
          <a:off x="6245629" y="1948656"/>
          <a:ext cx="5157788" cy="2960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ángulo 6">
            <a:extLst>
              <a:ext uri="{FF2B5EF4-FFF2-40B4-BE49-F238E27FC236}">
                <a16:creationId xmlns:a16="http://schemas.microsoft.com/office/drawing/2014/main" id="{44A39879-A651-394D-A466-1B9BA4E42F38}"/>
              </a:ext>
            </a:extLst>
          </p:cNvPr>
          <p:cNvSpPr/>
          <p:nvPr/>
        </p:nvSpPr>
        <p:spPr>
          <a:xfrm>
            <a:off x="0" y="5465311"/>
            <a:ext cx="6941128" cy="369332"/>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endParaRPr lang="es-ES_tradnl" sz="2000" dirty="0">
              <a:solidFill>
                <a:srgbClr val="132C48"/>
              </a:solidFill>
              <a:latin typeface="Montserrat" panose="02000505000000020004" pitchFamily="2" charset="0"/>
              <a:sym typeface="Wingdings" pitchFamily="2" charset="2"/>
            </a:endParaRPr>
          </a:p>
        </p:txBody>
      </p:sp>
      <p:sp>
        <p:nvSpPr>
          <p:cNvPr id="11" name="CuadroTexto 10">
            <a:extLst>
              <a:ext uri="{FF2B5EF4-FFF2-40B4-BE49-F238E27FC236}">
                <a16:creationId xmlns:a16="http://schemas.microsoft.com/office/drawing/2014/main" id="{B4A565BC-817B-DE4B-A154-6A9C9E6062BB}"/>
              </a:ext>
            </a:extLst>
          </p:cNvPr>
          <p:cNvSpPr txBox="1"/>
          <p:nvPr/>
        </p:nvSpPr>
        <p:spPr>
          <a:xfrm>
            <a:off x="4927109" y="5993135"/>
            <a:ext cx="7148512"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just"/>
            <a:r>
              <a:rPr lang="es-CO" sz="1100" dirty="0">
                <a:solidFill>
                  <a:srgbClr val="142B48"/>
                </a:solidFill>
                <a:latin typeface="Montserrat" pitchFamily="2" charset="77"/>
              </a:rPr>
              <a:t>Fernández-Mayoralas DM, Fernández-Perrone AL, Muñoz-Jareño N, Fernández-Jaén A. Actualización en el tratamiento farmacológico del trastorno por déficit de atención/hiperactividad: Lisdexanfetamina y guanfacina de liberación retardada. Rev Neurol. 2017;64(Supl 2):S1–8. </a:t>
            </a:r>
          </a:p>
        </p:txBody>
      </p:sp>
    </p:spTree>
    <p:extLst>
      <p:ext uri="{BB962C8B-B14F-4D97-AF65-F5344CB8AC3E}">
        <p14:creationId xmlns:p14="http://schemas.microsoft.com/office/powerpoint/2010/main" val="3216985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4B681-3AA8-F248-B099-AA46AC73DB81}"/>
              </a:ext>
            </a:extLst>
          </p:cNvPr>
          <p:cNvSpPr>
            <a:spLocks noGrp="1"/>
          </p:cNvSpPr>
          <p:nvPr>
            <p:ph type="title"/>
          </p:nvPr>
        </p:nvSpPr>
        <p:spPr>
          <a:xfrm>
            <a:off x="486761" y="89713"/>
            <a:ext cx="10515600" cy="1325563"/>
          </a:xfrm>
        </p:spPr>
        <p:txBody>
          <a:bodyPr/>
          <a:lstStyle/>
          <a:p>
            <a:r>
              <a:rPr lang="es-ES_tradnl" dirty="0"/>
              <a:t>Efectos adversos</a:t>
            </a:r>
          </a:p>
        </p:txBody>
      </p:sp>
      <p:graphicFrame>
        <p:nvGraphicFramePr>
          <p:cNvPr id="8" name="Marcador de contenido 7">
            <a:extLst>
              <a:ext uri="{FF2B5EF4-FFF2-40B4-BE49-F238E27FC236}">
                <a16:creationId xmlns:a16="http://schemas.microsoft.com/office/drawing/2014/main" id="{D7C0E247-DCDD-AA43-8627-B5B313452217}"/>
              </a:ext>
            </a:extLst>
          </p:cNvPr>
          <p:cNvGraphicFramePr>
            <a:graphicFrameLocks noGrp="1"/>
          </p:cNvGraphicFramePr>
          <p:nvPr>
            <p:ph sz="half" idx="4294967295"/>
            <p:extLst>
              <p:ext uri="{D42A27DB-BD31-4B8C-83A1-F6EECF244321}">
                <p14:modId xmlns:p14="http://schemas.microsoft.com/office/powerpoint/2010/main" val="3075523108"/>
              </p:ext>
            </p:extLst>
          </p:nvPr>
        </p:nvGraphicFramePr>
        <p:xfrm>
          <a:off x="7349827" y="271133"/>
          <a:ext cx="4288449" cy="3157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Marcador de contenido 8">
            <a:extLst>
              <a:ext uri="{FF2B5EF4-FFF2-40B4-BE49-F238E27FC236}">
                <a16:creationId xmlns:a16="http://schemas.microsoft.com/office/drawing/2014/main" id="{94890483-62D2-D645-93E5-874B38E01AC9}"/>
              </a:ext>
            </a:extLst>
          </p:cNvPr>
          <p:cNvGraphicFramePr>
            <a:graphicFrameLocks noGrp="1"/>
          </p:cNvGraphicFramePr>
          <p:nvPr>
            <p:ph sz="quarter" idx="4294967295"/>
            <p:extLst>
              <p:ext uri="{D42A27DB-BD31-4B8C-83A1-F6EECF244321}">
                <p14:modId xmlns:p14="http://schemas.microsoft.com/office/powerpoint/2010/main" val="1034514176"/>
              </p:ext>
            </p:extLst>
          </p:nvPr>
        </p:nvGraphicFramePr>
        <p:xfrm>
          <a:off x="6979452" y="3573504"/>
          <a:ext cx="5029201" cy="25364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CuadroTexto 6">
            <a:extLst>
              <a:ext uri="{FF2B5EF4-FFF2-40B4-BE49-F238E27FC236}">
                <a16:creationId xmlns:a16="http://schemas.microsoft.com/office/drawing/2014/main" id="{8EEB3468-1EAC-C047-A909-DD0D3FC43252}"/>
              </a:ext>
            </a:extLst>
          </p:cNvPr>
          <p:cNvSpPr txBox="1"/>
          <p:nvPr/>
        </p:nvSpPr>
        <p:spPr>
          <a:xfrm>
            <a:off x="5253177" y="6301674"/>
            <a:ext cx="6755476"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Spencer T, Biederman J, Wilens T. Stimulant treatment of adult attention-deficit/hyperactivity disorder. Psychiatr Clin North Am. 2004 Jun;27(2):361-72.</a:t>
            </a:r>
          </a:p>
        </p:txBody>
      </p:sp>
    </p:spTree>
    <p:extLst>
      <p:ext uri="{BB962C8B-B14F-4D97-AF65-F5344CB8AC3E}">
        <p14:creationId xmlns:p14="http://schemas.microsoft.com/office/powerpoint/2010/main" val="124215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8B56ED-5480-604A-A5EE-6D92E1160487}"/>
              </a:ext>
            </a:extLst>
          </p:cNvPr>
          <p:cNvSpPr>
            <a:spLocks noGrp="1"/>
          </p:cNvSpPr>
          <p:nvPr>
            <p:ph type="title"/>
          </p:nvPr>
        </p:nvSpPr>
        <p:spPr>
          <a:xfrm>
            <a:off x="405678" y="194179"/>
            <a:ext cx="5014220" cy="1325563"/>
          </a:xfrm>
        </p:spPr>
        <p:txBody>
          <a:bodyPr/>
          <a:lstStyle/>
          <a:p>
            <a:r>
              <a:rPr lang="es-ES_tradnl" dirty="0"/>
              <a:t>No estimulantes</a:t>
            </a:r>
          </a:p>
        </p:txBody>
      </p:sp>
      <p:sp>
        <p:nvSpPr>
          <p:cNvPr id="4" name="Marcador de contenido 3">
            <a:extLst>
              <a:ext uri="{FF2B5EF4-FFF2-40B4-BE49-F238E27FC236}">
                <a16:creationId xmlns:a16="http://schemas.microsoft.com/office/drawing/2014/main" id="{3A4FAE5B-14C7-CA44-881F-EE26C4D702D7}"/>
              </a:ext>
            </a:extLst>
          </p:cNvPr>
          <p:cNvSpPr>
            <a:spLocks noGrp="1"/>
          </p:cNvSpPr>
          <p:nvPr>
            <p:ph type="body" idx="2"/>
          </p:nvPr>
        </p:nvSpPr>
        <p:spPr>
          <a:xfrm>
            <a:off x="5419899" y="3149441"/>
            <a:ext cx="6549662" cy="3084990"/>
          </a:xfrm>
          <a:solidFill>
            <a:srgbClr val="009193"/>
          </a:solidFill>
        </p:spPr>
        <p:txBody>
          <a:bodyPr anchor="ctr">
            <a:normAutofit/>
          </a:bodyPr>
          <a:lstStyle/>
          <a:p>
            <a:pPr>
              <a:lnSpc>
                <a:spcPct val="120000"/>
              </a:lnSpc>
              <a:buClr>
                <a:schemeClr val="bg1"/>
              </a:buClr>
            </a:pPr>
            <a:r>
              <a:rPr lang="es-ES_tradnl" sz="1600" dirty="0">
                <a:solidFill>
                  <a:schemeClr val="bg1"/>
                </a:solidFill>
              </a:rPr>
              <a:t>Medicamento específico para TDAH.</a:t>
            </a:r>
          </a:p>
          <a:p>
            <a:pPr>
              <a:lnSpc>
                <a:spcPct val="120000"/>
              </a:lnSpc>
              <a:buClr>
                <a:schemeClr val="bg1"/>
              </a:buClr>
            </a:pPr>
            <a:r>
              <a:rPr lang="es-ES_tradnl" sz="1600" dirty="0">
                <a:solidFill>
                  <a:schemeClr val="bg1"/>
                </a:solidFill>
              </a:rPr>
              <a:t>Inhibidor de la </a:t>
            </a:r>
            <a:r>
              <a:rPr lang="es-ES_tradnl" sz="1600" dirty="0" err="1">
                <a:solidFill>
                  <a:schemeClr val="bg1"/>
                </a:solidFill>
              </a:rPr>
              <a:t>recaptación</a:t>
            </a:r>
            <a:r>
              <a:rPr lang="es-ES_tradnl" sz="1600" dirty="0">
                <a:solidFill>
                  <a:schemeClr val="bg1"/>
                </a:solidFill>
              </a:rPr>
              <a:t> de NE.</a:t>
            </a:r>
          </a:p>
          <a:p>
            <a:pPr>
              <a:lnSpc>
                <a:spcPct val="120000"/>
              </a:lnSpc>
              <a:buClr>
                <a:schemeClr val="bg1"/>
              </a:buClr>
            </a:pPr>
            <a:r>
              <a:rPr lang="es-ES_tradnl" sz="1600" dirty="0">
                <a:solidFill>
                  <a:schemeClr val="bg1"/>
                </a:solidFill>
              </a:rPr>
              <a:t>Dosis inicial 0,5 mg/kg/día.</a:t>
            </a:r>
          </a:p>
          <a:p>
            <a:pPr>
              <a:lnSpc>
                <a:spcPct val="120000"/>
              </a:lnSpc>
              <a:buClr>
                <a:schemeClr val="bg1"/>
              </a:buClr>
            </a:pPr>
            <a:r>
              <a:rPr lang="es-ES_tradnl" sz="1600" dirty="0">
                <a:solidFill>
                  <a:schemeClr val="bg1"/>
                </a:solidFill>
              </a:rPr>
              <a:t>Iniciar a 50% de dosis: objetivo una semana.</a:t>
            </a:r>
          </a:p>
          <a:p>
            <a:pPr>
              <a:lnSpc>
                <a:spcPct val="120000"/>
              </a:lnSpc>
              <a:buClr>
                <a:schemeClr val="bg1"/>
              </a:buClr>
            </a:pPr>
            <a:r>
              <a:rPr lang="es-ES_tradnl" sz="1600" dirty="0">
                <a:solidFill>
                  <a:schemeClr val="bg1"/>
                </a:solidFill>
              </a:rPr>
              <a:t>Aumento gradual hasta 100%.</a:t>
            </a:r>
          </a:p>
          <a:p>
            <a:pPr>
              <a:lnSpc>
                <a:spcPct val="120000"/>
              </a:lnSpc>
              <a:buClr>
                <a:schemeClr val="bg1"/>
              </a:buClr>
            </a:pPr>
            <a:r>
              <a:rPr lang="es-ES_tradnl" sz="1600" dirty="0">
                <a:solidFill>
                  <a:schemeClr val="bg1"/>
                </a:solidFill>
              </a:rPr>
              <a:t>Dosis promedio 1,2 mg/kg/día.</a:t>
            </a:r>
          </a:p>
          <a:p>
            <a:pPr>
              <a:lnSpc>
                <a:spcPct val="120000"/>
              </a:lnSpc>
              <a:buClr>
                <a:schemeClr val="bg1"/>
              </a:buClr>
            </a:pPr>
            <a:r>
              <a:rPr lang="es-ES_tradnl" sz="1600" dirty="0">
                <a:solidFill>
                  <a:schemeClr val="bg1"/>
                </a:solidFill>
              </a:rPr>
              <a:t>Hasta 1,8 mg/kg/día o 120 mg/día.</a:t>
            </a:r>
          </a:p>
        </p:txBody>
      </p:sp>
      <p:sp>
        <p:nvSpPr>
          <p:cNvPr id="6" name="Marcador de contenido 5">
            <a:extLst>
              <a:ext uri="{FF2B5EF4-FFF2-40B4-BE49-F238E27FC236}">
                <a16:creationId xmlns:a16="http://schemas.microsoft.com/office/drawing/2014/main" id="{4BB356A9-3B46-C84D-A9EC-85DCA0471000}"/>
              </a:ext>
            </a:extLst>
          </p:cNvPr>
          <p:cNvSpPr>
            <a:spLocks noGrp="1"/>
          </p:cNvSpPr>
          <p:nvPr>
            <p:ph type="body" idx="3"/>
          </p:nvPr>
        </p:nvSpPr>
        <p:spPr>
          <a:xfrm>
            <a:off x="5419898" y="140006"/>
            <a:ext cx="6549663" cy="2859548"/>
          </a:xfrm>
          <a:ln w="76200">
            <a:solidFill>
              <a:srgbClr val="009193"/>
            </a:solidFill>
          </a:ln>
        </p:spPr>
        <p:txBody>
          <a:bodyPr anchor="ctr">
            <a:noAutofit/>
          </a:bodyPr>
          <a:lstStyle/>
          <a:p>
            <a:pPr marL="571500" indent="-342900" algn="just">
              <a:lnSpc>
                <a:spcPct val="120000"/>
              </a:lnSpc>
              <a:buClr>
                <a:srgbClr val="142B48"/>
              </a:buClr>
              <a:buFont typeface="Arial" panose="020B0604020202020204" pitchFamily="34" charset="0"/>
              <a:buChar char="•"/>
            </a:pPr>
            <a:r>
              <a:rPr lang="es-ES_tradnl" sz="1600" b="0" dirty="0">
                <a:solidFill>
                  <a:srgbClr val="142B48"/>
                </a:solidFill>
              </a:rPr>
              <a:t>Cápsulas de 10, 18, 25, 40, 60, 80 y 100 mg.</a:t>
            </a:r>
          </a:p>
          <a:p>
            <a:pPr marL="571500" indent="-342900" algn="just">
              <a:lnSpc>
                <a:spcPct val="120000"/>
              </a:lnSpc>
              <a:buClr>
                <a:srgbClr val="142B48"/>
              </a:buClr>
              <a:buFont typeface="Arial" panose="020B0604020202020204" pitchFamily="34" charset="0"/>
              <a:buChar char="•"/>
            </a:pPr>
            <a:r>
              <a:rPr lang="es-ES_tradnl" sz="1600" b="0" dirty="0">
                <a:solidFill>
                  <a:srgbClr val="142B48"/>
                </a:solidFill>
              </a:rPr>
              <a:t>Cubrimiento de 24 horas.</a:t>
            </a:r>
          </a:p>
          <a:p>
            <a:pPr marL="571500" indent="-342900" algn="just">
              <a:lnSpc>
                <a:spcPct val="120000"/>
              </a:lnSpc>
              <a:buClr>
                <a:srgbClr val="142B48"/>
              </a:buClr>
              <a:buFont typeface="Arial" panose="020B0604020202020204" pitchFamily="34" charset="0"/>
              <a:buChar char="•"/>
            </a:pPr>
            <a:r>
              <a:rPr lang="es-ES_tradnl" sz="1600" b="0" dirty="0">
                <a:solidFill>
                  <a:srgbClr val="142B48"/>
                </a:solidFill>
              </a:rPr>
              <a:t>Una sola toma en la noche con la comida.</a:t>
            </a:r>
          </a:p>
          <a:p>
            <a:pPr marL="571500" indent="-342900" algn="just">
              <a:lnSpc>
                <a:spcPct val="120000"/>
              </a:lnSpc>
              <a:buClr>
                <a:srgbClr val="142B48"/>
              </a:buClr>
              <a:buFont typeface="Arial" panose="020B0604020202020204" pitchFamily="34" charset="0"/>
              <a:buChar char="•"/>
            </a:pPr>
            <a:r>
              <a:rPr lang="es-ES_tradnl" sz="1600" b="0" dirty="0">
                <a:solidFill>
                  <a:srgbClr val="142B48"/>
                </a:solidFill>
              </a:rPr>
              <a:t>No suspender vacaciones/ fines de semana.</a:t>
            </a:r>
          </a:p>
          <a:p>
            <a:pPr marL="571500" indent="-342900" algn="just">
              <a:lnSpc>
                <a:spcPct val="120000"/>
              </a:lnSpc>
              <a:buClr>
                <a:srgbClr val="142B48"/>
              </a:buClr>
              <a:buFont typeface="Arial" panose="020B0604020202020204" pitchFamily="34" charset="0"/>
              <a:buChar char="•"/>
            </a:pPr>
            <a:r>
              <a:rPr lang="es-ES_tradnl" sz="1600" b="0" dirty="0">
                <a:solidFill>
                  <a:srgbClr val="142B48"/>
                </a:solidFill>
              </a:rPr>
              <a:t>Reevaluar respuesta en cuatro semanas.</a:t>
            </a:r>
          </a:p>
          <a:p>
            <a:pPr marL="571500" indent="-342900" algn="just">
              <a:lnSpc>
                <a:spcPct val="120000"/>
              </a:lnSpc>
              <a:buClr>
                <a:srgbClr val="142B48"/>
              </a:buClr>
              <a:buFont typeface="Arial" panose="020B0604020202020204" pitchFamily="34" charset="0"/>
              <a:buChar char="•"/>
            </a:pPr>
            <a:r>
              <a:rPr lang="es-ES_tradnl" sz="1600" b="0" dirty="0">
                <a:solidFill>
                  <a:srgbClr val="142B48"/>
                </a:solidFill>
              </a:rPr>
              <a:t>Buena tolerancia y efectividad: Efectiva en algunos casos de no respuesta a estimulantes.</a:t>
            </a:r>
          </a:p>
        </p:txBody>
      </p:sp>
      <p:sp>
        <p:nvSpPr>
          <p:cNvPr id="7" name="CuadroTexto 6">
            <a:extLst>
              <a:ext uri="{FF2B5EF4-FFF2-40B4-BE49-F238E27FC236}">
                <a16:creationId xmlns:a16="http://schemas.microsoft.com/office/drawing/2014/main" id="{BDFB677B-220B-A548-9F17-FA665A515147}"/>
              </a:ext>
            </a:extLst>
          </p:cNvPr>
          <p:cNvSpPr txBox="1"/>
          <p:nvPr/>
        </p:nvSpPr>
        <p:spPr>
          <a:xfrm>
            <a:off x="4752015" y="6384318"/>
            <a:ext cx="7522346"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chemeClr val="tx1"/>
                </a:solidFill>
                <a:latin typeface="Montserrat" pitchFamily="2" charset="77"/>
              </a:rPr>
              <a:t>Dopheide JA, Pliszka SR. Attention-deficit-hyperactivity disorder: an update. Pharmacotherapy. 2009 Jun;29(6):656-79</a:t>
            </a:r>
          </a:p>
        </p:txBody>
      </p:sp>
      <p:sp>
        <p:nvSpPr>
          <p:cNvPr id="5" name="CuadroTexto 4">
            <a:extLst>
              <a:ext uri="{FF2B5EF4-FFF2-40B4-BE49-F238E27FC236}">
                <a16:creationId xmlns:a16="http://schemas.microsoft.com/office/drawing/2014/main" id="{3835C67A-FCCC-EA4F-A53A-DA24484696E2}"/>
              </a:ext>
            </a:extLst>
          </p:cNvPr>
          <p:cNvSpPr txBox="1"/>
          <p:nvPr/>
        </p:nvSpPr>
        <p:spPr>
          <a:xfrm>
            <a:off x="405678" y="1355133"/>
            <a:ext cx="4405745" cy="830997"/>
          </a:xfrm>
          <a:prstGeom prst="rect">
            <a:avLst/>
          </a:prstGeom>
          <a:noFill/>
        </p:spPr>
        <p:txBody>
          <a:bodyPr wrap="square" rtlCol="0">
            <a:spAutoFit/>
          </a:bodyPr>
          <a:lstStyle/>
          <a:p>
            <a:r>
              <a:rPr lang="es-ES_tradnl" sz="2400" b="1" dirty="0" err="1">
                <a:solidFill>
                  <a:srgbClr val="142B48"/>
                </a:solidFill>
                <a:latin typeface="Montserrat" pitchFamily="2" charset="77"/>
              </a:rPr>
              <a:t>Atomoxetina</a:t>
            </a:r>
            <a:r>
              <a:rPr lang="es-ES_tradnl" sz="2400" b="1" dirty="0">
                <a:solidFill>
                  <a:srgbClr val="142B48"/>
                </a:solidFill>
                <a:latin typeface="Montserrat" pitchFamily="2" charset="77"/>
              </a:rPr>
              <a:t> (</a:t>
            </a:r>
            <a:r>
              <a:rPr lang="es-ES_tradnl" sz="2400" b="1" dirty="0" err="1">
                <a:solidFill>
                  <a:srgbClr val="142B48"/>
                </a:solidFill>
                <a:latin typeface="Montserrat" pitchFamily="2" charset="77"/>
              </a:rPr>
              <a:t>Strattera</a:t>
            </a:r>
            <a:r>
              <a:rPr lang="es-ES_tradnl" sz="2400" b="1" dirty="0">
                <a:solidFill>
                  <a:srgbClr val="142B48"/>
                </a:solidFill>
                <a:latin typeface="Montserrat" pitchFamily="2" charset="77"/>
              </a:rPr>
              <a:t>).</a:t>
            </a:r>
          </a:p>
          <a:p>
            <a:endParaRPr lang="es-CO" sz="2400" b="1" dirty="0">
              <a:solidFill>
                <a:srgbClr val="142B48"/>
              </a:solidFill>
              <a:latin typeface="Montserrat" pitchFamily="2" charset="77"/>
            </a:endParaRPr>
          </a:p>
        </p:txBody>
      </p:sp>
    </p:spTree>
    <p:extLst>
      <p:ext uri="{BB962C8B-B14F-4D97-AF65-F5344CB8AC3E}">
        <p14:creationId xmlns:p14="http://schemas.microsoft.com/office/powerpoint/2010/main" val="407034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474BD4-EB55-FE4C-ABF6-2831799EABE4}"/>
              </a:ext>
            </a:extLst>
          </p:cNvPr>
          <p:cNvSpPr>
            <a:spLocks noGrp="1"/>
          </p:cNvSpPr>
          <p:nvPr>
            <p:ph type="title"/>
          </p:nvPr>
        </p:nvSpPr>
        <p:spPr>
          <a:xfrm>
            <a:off x="729420" y="434586"/>
            <a:ext cx="5157788" cy="1626971"/>
          </a:xfrm>
        </p:spPr>
        <p:txBody>
          <a:bodyPr>
            <a:noAutofit/>
          </a:bodyPr>
          <a:lstStyle/>
          <a:p>
            <a:r>
              <a:rPr lang="es-ES_tradnl" dirty="0" err="1"/>
              <a:t>Atomoxetina</a:t>
            </a:r>
            <a:r>
              <a:rPr lang="es-ES_tradnl" dirty="0"/>
              <a:t>: Efectos adversos.</a:t>
            </a:r>
          </a:p>
        </p:txBody>
      </p:sp>
      <p:graphicFrame>
        <p:nvGraphicFramePr>
          <p:cNvPr id="7" name="Marcador de contenido 6">
            <a:extLst>
              <a:ext uri="{FF2B5EF4-FFF2-40B4-BE49-F238E27FC236}">
                <a16:creationId xmlns:a16="http://schemas.microsoft.com/office/drawing/2014/main" id="{022F2755-9A74-D54C-AA51-B151A89E3CA6}"/>
              </a:ext>
            </a:extLst>
          </p:cNvPr>
          <p:cNvGraphicFramePr>
            <a:graphicFrameLocks noGrp="1"/>
          </p:cNvGraphicFramePr>
          <p:nvPr>
            <p:ph sz="half" idx="4294967295"/>
            <p:extLst>
              <p:ext uri="{D42A27DB-BD31-4B8C-83A1-F6EECF244321}">
                <p14:modId xmlns:p14="http://schemas.microsoft.com/office/powerpoint/2010/main" val="1324700159"/>
              </p:ext>
            </p:extLst>
          </p:nvPr>
        </p:nvGraphicFramePr>
        <p:xfrm>
          <a:off x="6711191" y="119333"/>
          <a:ext cx="4887877" cy="3934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Marcador de contenido 7">
            <a:extLst>
              <a:ext uri="{FF2B5EF4-FFF2-40B4-BE49-F238E27FC236}">
                <a16:creationId xmlns:a16="http://schemas.microsoft.com/office/drawing/2014/main" id="{9CB6A199-D73B-1F4A-977A-05326DADEE34}"/>
              </a:ext>
            </a:extLst>
          </p:cNvPr>
          <p:cNvGraphicFramePr>
            <a:graphicFrameLocks noGrp="1"/>
          </p:cNvGraphicFramePr>
          <p:nvPr>
            <p:ph sz="quarter" idx="4294967295"/>
            <p:extLst>
              <p:ext uri="{D42A27DB-BD31-4B8C-83A1-F6EECF244321}">
                <p14:modId xmlns:p14="http://schemas.microsoft.com/office/powerpoint/2010/main" val="2910660001"/>
              </p:ext>
            </p:extLst>
          </p:nvPr>
        </p:nvGraphicFramePr>
        <p:xfrm>
          <a:off x="6686045" y="3604954"/>
          <a:ext cx="4913023" cy="22480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CuadroTexto 8">
            <a:extLst>
              <a:ext uri="{FF2B5EF4-FFF2-40B4-BE49-F238E27FC236}">
                <a16:creationId xmlns:a16="http://schemas.microsoft.com/office/drawing/2014/main" id="{9D104AE4-6A88-2E48-BFCF-3FDBD7AF6469}"/>
              </a:ext>
            </a:extLst>
          </p:cNvPr>
          <p:cNvSpPr txBox="1"/>
          <p:nvPr/>
        </p:nvSpPr>
        <p:spPr>
          <a:xfrm>
            <a:off x="5324009" y="6345922"/>
            <a:ext cx="6834741"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Dopheide JA, Pliszka SR. Attention-deficit-hyperactivity disorder: an update. Pharmacotherapy. 2009 Jun;29(6):656-79</a:t>
            </a:r>
          </a:p>
        </p:txBody>
      </p:sp>
    </p:spTree>
    <p:extLst>
      <p:ext uri="{BB962C8B-B14F-4D97-AF65-F5344CB8AC3E}">
        <p14:creationId xmlns:p14="http://schemas.microsoft.com/office/powerpoint/2010/main" val="283586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F37CD-D2B9-6C48-9B97-F656074137C2}"/>
              </a:ext>
            </a:extLst>
          </p:cNvPr>
          <p:cNvSpPr>
            <a:spLocks noGrp="1"/>
          </p:cNvSpPr>
          <p:nvPr>
            <p:ph type="title"/>
          </p:nvPr>
        </p:nvSpPr>
        <p:spPr>
          <a:xfrm>
            <a:off x="739775" y="328952"/>
            <a:ext cx="10515600" cy="823912"/>
          </a:xfrm>
        </p:spPr>
        <p:txBody>
          <a:bodyPr/>
          <a:lstStyle/>
          <a:p>
            <a:r>
              <a:rPr lang="es-ES_tradnl" dirty="0"/>
              <a:t>Otros</a:t>
            </a:r>
          </a:p>
        </p:txBody>
      </p:sp>
      <p:sp>
        <p:nvSpPr>
          <p:cNvPr id="3" name="Marcador de texto 2">
            <a:extLst>
              <a:ext uri="{FF2B5EF4-FFF2-40B4-BE49-F238E27FC236}">
                <a16:creationId xmlns:a16="http://schemas.microsoft.com/office/drawing/2014/main" id="{0B00A666-E87E-9844-A84F-6D7344C01C20}"/>
              </a:ext>
            </a:extLst>
          </p:cNvPr>
          <p:cNvSpPr>
            <a:spLocks noGrp="1"/>
          </p:cNvSpPr>
          <p:nvPr>
            <p:ph type="body" idx="1"/>
          </p:nvPr>
        </p:nvSpPr>
        <p:spPr>
          <a:xfrm>
            <a:off x="590406" y="740908"/>
            <a:ext cx="5157787" cy="823912"/>
          </a:xfrm>
        </p:spPr>
        <p:txBody>
          <a:bodyPr/>
          <a:lstStyle/>
          <a:p>
            <a:r>
              <a:rPr lang="es-ES_tradnl" dirty="0"/>
              <a:t>Agonistas ⍺ adrenérgicos.</a:t>
            </a:r>
          </a:p>
        </p:txBody>
      </p:sp>
      <p:graphicFrame>
        <p:nvGraphicFramePr>
          <p:cNvPr id="7" name="Marcador de contenido 6">
            <a:extLst>
              <a:ext uri="{FF2B5EF4-FFF2-40B4-BE49-F238E27FC236}">
                <a16:creationId xmlns:a16="http://schemas.microsoft.com/office/drawing/2014/main" id="{5EFCACB8-F78C-6D42-9892-81B6EB9179EB}"/>
              </a:ext>
            </a:extLst>
          </p:cNvPr>
          <p:cNvGraphicFramePr>
            <a:graphicFrameLocks noGrp="1"/>
          </p:cNvGraphicFramePr>
          <p:nvPr>
            <p:ph sz="half" idx="4294967295"/>
            <p:extLst>
              <p:ext uri="{D42A27DB-BD31-4B8C-83A1-F6EECF244321}">
                <p14:modId xmlns:p14="http://schemas.microsoft.com/office/powerpoint/2010/main" val="3089723168"/>
              </p:ext>
            </p:extLst>
          </p:nvPr>
        </p:nvGraphicFramePr>
        <p:xfrm>
          <a:off x="6732211" y="325395"/>
          <a:ext cx="4911725" cy="325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8">
            <a:extLst>
              <a:ext uri="{FF2B5EF4-FFF2-40B4-BE49-F238E27FC236}">
                <a16:creationId xmlns:a16="http://schemas.microsoft.com/office/drawing/2014/main" id="{7EE96466-FD61-8644-8F54-C09952894808}"/>
              </a:ext>
            </a:extLst>
          </p:cNvPr>
          <p:cNvSpPr txBox="1"/>
          <p:nvPr/>
        </p:nvSpPr>
        <p:spPr>
          <a:xfrm>
            <a:off x="5071183" y="6313604"/>
            <a:ext cx="7120817"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Palacio J. Trastorno por Deficiencia de Atención con Hiperactividad. En: Palacio J, editor. Aspectos claves Psiquiatría Infantil. 1ª. ed. Medellín: Fondo Editorial CIB; 2014. p. 169-202.</a:t>
            </a:r>
          </a:p>
        </p:txBody>
      </p:sp>
      <p:sp>
        <p:nvSpPr>
          <p:cNvPr id="10" name="Marcador de texto 2">
            <a:extLst>
              <a:ext uri="{FF2B5EF4-FFF2-40B4-BE49-F238E27FC236}">
                <a16:creationId xmlns:a16="http://schemas.microsoft.com/office/drawing/2014/main" id="{B8B3761B-9AF9-42CA-B49B-46EB4FD7F261}"/>
              </a:ext>
            </a:extLst>
          </p:cNvPr>
          <p:cNvSpPr txBox="1">
            <a:spLocks/>
          </p:cNvSpPr>
          <p:nvPr/>
        </p:nvSpPr>
        <p:spPr>
          <a:xfrm>
            <a:off x="6732211" y="3767548"/>
            <a:ext cx="5157787" cy="46844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s-ES_tradnl" sz="2800" dirty="0">
                <a:solidFill>
                  <a:srgbClr val="06AEAA"/>
                </a:solidFill>
                <a:latin typeface="Montserrat" pitchFamily="2" charset="77"/>
              </a:rPr>
              <a:t>Tercera línea</a:t>
            </a:r>
          </a:p>
        </p:txBody>
      </p:sp>
      <p:graphicFrame>
        <p:nvGraphicFramePr>
          <p:cNvPr id="11" name="Marcador de contenido 6">
            <a:extLst>
              <a:ext uri="{FF2B5EF4-FFF2-40B4-BE49-F238E27FC236}">
                <a16:creationId xmlns:a16="http://schemas.microsoft.com/office/drawing/2014/main" id="{51D52262-7FDF-4897-8D61-A63C1EBF7ED1}"/>
              </a:ext>
            </a:extLst>
          </p:cNvPr>
          <p:cNvGraphicFramePr>
            <a:graphicFrameLocks/>
          </p:cNvGraphicFramePr>
          <p:nvPr>
            <p:extLst>
              <p:ext uri="{D42A27DB-BD31-4B8C-83A1-F6EECF244321}">
                <p14:modId xmlns:p14="http://schemas.microsoft.com/office/powerpoint/2010/main" val="3304157440"/>
              </p:ext>
            </p:extLst>
          </p:nvPr>
        </p:nvGraphicFramePr>
        <p:xfrm>
          <a:off x="6732211" y="4130675"/>
          <a:ext cx="5157787" cy="209491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73653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1A84296-E022-E543-9943-06A2384FA449}"/>
              </a:ext>
            </a:extLst>
          </p:cNvPr>
          <p:cNvSpPr>
            <a:spLocks noGrp="1"/>
          </p:cNvSpPr>
          <p:nvPr>
            <p:ph type="title"/>
          </p:nvPr>
        </p:nvSpPr>
        <p:spPr>
          <a:xfrm>
            <a:off x="357153" y="144966"/>
            <a:ext cx="10515600" cy="1325563"/>
          </a:xfrm>
        </p:spPr>
        <p:txBody>
          <a:bodyPr/>
          <a:lstStyle/>
          <a:p>
            <a:r>
              <a:rPr lang="es-ES_tradnl" dirty="0"/>
              <a:t>¿Fin del tratamiento?</a:t>
            </a:r>
          </a:p>
        </p:txBody>
      </p:sp>
      <p:graphicFrame>
        <p:nvGraphicFramePr>
          <p:cNvPr id="5" name="Marcador de contenido 4">
            <a:extLst>
              <a:ext uri="{FF2B5EF4-FFF2-40B4-BE49-F238E27FC236}">
                <a16:creationId xmlns:a16="http://schemas.microsoft.com/office/drawing/2014/main" id="{1ED8F1FA-7837-1049-9F85-67A18F086D36}"/>
              </a:ext>
            </a:extLst>
          </p:cNvPr>
          <p:cNvGraphicFramePr>
            <a:graphicFrameLocks noGrp="1"/>
          </p:cNvGraphicFramePr>
          <p:nvPr>
            <p:ph idx="4294967295"/>
            <p:extLst>
              <p:ext uri="{D42A27DB-BD31-4B8C-83A1-F6EECF244321}">
                <p14:modId xmlns:p14="http://schemas.microsoft.com/office/powerpoint/2010/main" val="1200338365"/>
              </p:ext>
            </p:extLst>
          </p:nvPr>
        </p:nvGraphicFramePr>
        <p:xfrm>
          <a:off x="5160178" y="1470529"/>
          <a:ext cx="6740236" cy="3972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8C938AFB-FC78-D24D-B5E4-F0A88C827769}"/>
              </a:ext>
            </a:extLst>
          </p:cNvPr>
          <p:cNvSpPr txBox="1"/>
          <p:nvPr/>
        </p:nvSpPr>
        <p:spPr>
          <a:xfrm>
            <a:off x="5165643" y="6167998"/>
            <a:ext cx="6999128"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Palacio J. Trastorno por Deficiencia de Atención con Hiperactividad. En: Palacio-Acosta C.A., Toro-Obando A.C. (Eds.). (2018). Fundamentos de Medicina. Psiquiatría. 6ª edición. Medellín, Colombia: Fondo Editorial CIB. ECOE Ediciones.</a:t>
            </a:r>
          </a:p>
        </p:txBody>
      </p:sp>
    </p:spTree>
    <p:extLst>
      <p:ext uri="{BB962C8B-B14F-4D97-AF65-F5344CB8AC3E}">
        <p14:creationId xmlns:p14="http://schemas.microsoft.com/office/powerpoint/2010/main" val="40067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0D1E35-B0B7-1C44-9E4C-85D3FA009451}"/>
              </a:ext>
            </a:extLst>
          </p:cNvPr>
          <p:cNvSpPr>
            <a:spLocks noGrp="1"/>
          </p:cNvSpPr>
          <p:nvPr>
            <p:ph type="title"/>
          </p:nvPr>
        </p:nvSpPr>
        <p:spPr>
          <a:xfrm>
            <a:off x="733859" y="436480"/>
            <a:ext cx="4123891" cy="1163720"/>
          </a:xfrm>
        </p:spPr>
        <p:txBody>
          <a:bodyPr>
            <a:noAutofit/>
          </a:bodyPr>
          <a:lstStyle/>
          <a:p>
            <a:r>
              <a:rPr lang="es-ES_tradnl" dirty="0"/>
              <a:t>Curso y </a:t>
            </a:r>
            <a:br>
              <a:rPr lang="es-ES_tradnl" dirty="0"/>
            </a:br>
            <a:r>
              <a:rPr lang="es-ES_tradnl" dirty="0"/>
              <a:t>pronóstico</a:t>
            </a:r>
          </a:p>
        </p:txBody>
      </p:sp>
      <p:sp>
        <p:nvSpPr>
          <p:cNvPr id="4" name="Marcador de contenido 3">
            <a:extLst>
              <a:ext uri="{FF2B5EF4-FFF2-40B4-BE49-F238E27FC236}">
                <a16:creationId xmlns:a16="http://schemas.microsoft.com/office/drawing/2014/main" id="{945BD539-E8D0-3A48-A243-2E644BD7846B}"/>
              </a:ext>
            </a:extLst>
          </p:cNvPr>
          <p:cNvSpPr>
            <a:spLocks noGrp="1"/>
          </p:cNvSpPr>
          <p:nvPr>
            <p:ph type="body" idx="1"/>
          </p:nvPr>
        </p:nvSpPr>
        <p:spPr>
          <a:xfrm>
            <a:off x="6276541" y="3600450"/>
            <a:ext cx="5181599" cy="2357438"/>
          </a:xfrm>
          <a:solidFill>
            <a:srgbClr val="06AEAA"/>
          </a:solidFill>
        </p:spPr>
        <p:txBody>
          <a:bodyPr anchor="ctr">
            <a:normAutofit fontScale="55000" lnSpcReduction="20000"/>
          </a:bodyPr>
          <a:lstStyle/>
          <a:p>
            <a:pPr>
              <a:lnSpc>
                <a:spcPct val="120000"/>
              </a:lnSpc>
              <a:buClr>
                <a:schemeClr val="bg1"/>
              </a:buClr>
            </a:pPr>
            <a:r>
              <a:rPr lang="es-ES_tradnl" sz="4400" dirty="0">
                <a:solidFill>
                  <a:schemeClr val="bg1"/>
                </a:solidFill>
              </a:rPr>
              <a:t>Detección y tratamiento temprano.</a:t>
            </a:r>
          </a:p>
          <a:p>
            <a:pPr>
              <a:lnSpc>
                <a:spcPct val="120000"/>
              </a:lnSpc>
              <a:buClr>
                <a:schemeClr val="bg1"/>
              </a:buClr>
            </a:pPr>
            <a:endParaRPr lang="es-ES_tradnl" dirty="0">
              <a:solidFill>
                <a:schemeClr val="bg1"/>
              </a:solidFill>
            </a:endParaRPr>
          </a:p>
          <a:p>
            <a:pPr lvl="1">
              <a:lnSpc>
                <a:spcPct val="120000"/>
              </a:lnSpc>
              <a:buClr>
                <a:schemeClr val="bg1"/>
              </a:buClr>
            </a:pPr>
            <a:r>
              <a:rPr lang="es-ES_tradnl" sz="3600" dirty="0">
                <a:solidFill>
                  <a:schemeClr val="bg1"/>
                </a:solidFill>
              </a:rPr>
              <a:t>Beneficio en calidad de vida.</a:t>
            </a:r>
          </a:p>
          <a:p>
            <a:pPr lvl="1">
              <a:lnSpc>
                <a:spcPct val="120000"/>
              </a:lnSpc>
            </a:pPr>
            <a:endParaRPr lang="es-ES_tradnl" sz="3300" dirty="0">
              <a:solidFill>
                <a:schemeClr val="bg1"/>
              </a:solidFill>
            </a:endParaRPr>
          </a:p>
          <a:p>
            <a:pPr lvl="2">
              <a:lnSpc>
                <a:spcPct val="120000"/>
              </a:lnSpc>
              <a:buClr>
                <a:schemeClr val="bg1"/>
              </a:buClr>
            </a:pPr>
            <a:r>
              <a:rPr lang="es-ES_tradnl" sz="3300" dirty="0">
                <a:solidFill>
                  <a:schemeClr val="bg1"/>
                </a:solidFill>
              </a:rPr>
              <a:t>Paciente y familiares.</a:t>
            </a:r>
          </a:p>
        </p:txBody>
      </p:sp>
      <p:graphicFrame>
        <p:nvGraphicFramePr>
          <p:cNvPr id="5" name="Marcador de contenido 4">
            <a:extLst>
              <a:ext uri="{FF2B5EF4-FFF2-40B4-BE49-F238E27FC236}">
                <a16:creationId xmlns:a16="http://schemas.microsoft.com/office/drawing/2014/main" id="{DDB4EF07-52A0-7546-AE16-E2051755BFC0}"/>
              </a:ext>
            </a:extLst>
          </p:cNvPr>
          <p:cNvGraphicFramePr>
            <a:graphicFrameLocks noGrp="1"/>
          </p:cNvGraphicFramePr>
          <p:nvPr>
            <p:ph sz="half" idx="4294967295"/>
            <p:extLst>
              <p:ext uri="{D42A27DB-BD31-4B8C-83A1-F6EECF244321}">
                <p14:modId xmlns:p14="http://schemas.microsoft.com/office/powerpoint/2010/main" val="1751600157"/>
              </p:ext>
            </p:extLst>
          </p:nvPr>
        </p:nvGraphicFramePr>
        <p:xfrm>
          <a:off x="6276540" y="291462"/>
          <a:ext cx="5181600" cy="3137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85D33AF7-33B3-404D-BEB5-7BF6AEF77C04}"/>
              </a:ext>
            </a:extLst>
          </p:cNvPr>
          <p:cNvSpPr txBox="1"/>
          <p:nvPr/>
        </p:nvSpPr>
        <p:spPr>
          <a:xfrm>
            <a:off x="6210041" y="6325548"/>
            <a:ext cx="6352913"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Barkley R. Attention-Deficit Hyperactivity Disorder. A Handbook for Diagnosis and Treatment. 4ª. ed. New York: The Guilford Press; 2014.</a:t>
            </a:r>
          </a:p>
        </p:txBody>
      </p:sp>
    </p:spTree>
    <p:extLst>
      <p:ext uri="{BB962C8B-B14F-4D97-AF65-F5344CB8AC3E}">
        <p14:creationId xmlns:p14="http://schemas.microsoft.com/office/powerpoint/2010/main" val="3148770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08641B3-E94E-B54A-9A02-C57AE4719BD2}"/>
              </a:ext>
            </a:extLst>
          </p:cNvPr>
          <p:cNvSpPr>
            <a:spLocks noGrp="1"/>
          </p:cNvSpPr>
          <p:nvPr>
            <p:ph type="title"/>
          </p:nvPr>
        </p:nvSpPr>
        <p:spPr>
          <a:xfrm>
            <a:off x="580377" y="181992"/>
            <a:ext cx="6914965" cy="1325563"/>
          </a:xfrm>
        </p:spPr>
        <p:txBody>
          <a:bodyPr/>
          <a:lstStyle/>
          <a:p>
            <a:r>
              <a:rPr lang="es-ES_tradnl" dirty="0"/>
              <a:t>Caso 2</a:t>
            </a:r>
          </a:p>
        </p:txBody>
      </p:sp>
      <p:sp>
        <p:nvSpPr>
          <p:cNvPr id="3" name="Marcador de contenido 2">
            <a:extLst>
              <a:ext uri="{FF2B5EF4-FFF2-40B4-BE49-F238E27FC236}">
                <a16:creationId xmlns:a16="http://schemas.microsoft.com/office/drawing/2014/main" id="{206C5972-0987-DB4F-81E8-C5F109F6C03B}"/>
              </a:ext>
            </a:extLst>
          </p:cNvPr>
          <p:cNvSpPr>
            <a:spLocks noGrp="1"/>
          </p:cNvSpPr>
          <p:nvPr>
            <p:ph type="body" idx="1"/>
          </p:nvPr>
        </p:nvSpPr>
        <p:spPr>
          <a:xfrm>
            <a:off x="580377" y="1057275"/>
            <a:ext cx="11031246" cy="1503932"/>
          </a:xfrm>
        </p:spPr>
        <p:txBody>
          <a:bodyPr anchor="ctr">
            <a:normAutofit/>
          </a:bodyPr>
          <a:lstStyle/>
          <a:p>
            <a:pPr marL="0" indent="0" algn="just">
              <a:lnSpc>
                <a:spcPct val="100000"/>
              </a:lnSpc>
              <a:buNone/>
            </a:pPr>
            <a:r>
              <a:rPr lang="es-ES_tradnl" sz="1800" dirty="0">
                <a:solidFill>
                  <a:srgbClr val="142B48"/>
                </a:solidFill>
              </a:rPr>
              <a:t>Femenina, 11 años, estudiante de 6º grado. Antecedente familiar de trastorno por déficit de atención e hiperactividad en padre. Antecedente de trastorno por déficit de atención e hiperactividad diagnosticada hace 6 meses, en manejo con metilfenidato de acción prolongada 54 mg día. Niega consumo de sustancias u otros antecedentes. </a:t>
            </a:r>
          </a:p>
        </p:txBody>
      </p:sp>
      <p:sp>
        <p:nvSpPr>
          <p:cNvPr id="6" name="CuadroTexto 5">
            <a:extLst>
              <a:ext uri="{FF2B5EF4-FFF2-40B4-BE49-F238E27FC236}">
                <a16:creationId xmlns:a16="http://schemas.microsoft.com/office/drawing/2014/main" id="{E35C89E8-F4A2-0D4F-90A3-3F2DE27DE6EA}"/>
              </a:ext>
            </a:extLst>
          </p:cNvPr>
          <p:cNvSpPr txBox="1"/>
          <p:nvPr/>
        </p:nvSpPr>
        <p:spPr>
          <a:xfrm>
            <a:off x="5096524" y="2886648"/>
            <a:ext cx="6515099" cy="3693319"/>
          </a:xfrm>
          <a:prstGeom prst="rect">
            <a:avLst/>
          </a:prstGeom>
          <a:noFill/>
        </p:spPr>
        <p:txBody>
          <a:bodyPr wrap="square" rtlCol="0">
            <a:spAutoFit/>
          </a:bodyPr>
          <a:lstStyle/>
          <a:p>
            <a:pPr marL="0" indent="0" algn="just">
              <a:buNone/>
            </a:pPr>
            <a:r>
              <a:rPr lang="es-ES_tradnl" sz="1800" dirty="0">
                <a:solidFill>
                  <a:srgbClr val="142B48"/>
                </a:solidFill>
                <a:latin typeface="Montserrat" pitchFamily="2" charset="77"/>
              </a:rPr>
              <a:t>Asiste a consulta de control por consulta externa en compañía de padre quien refiere “no le hizo nada”. Manifiesta “a pesar del aumento de la </a:t>
            </a:r>
            <a:r>
              <a:rPr lang="es-ES_tradnl" sz="1800" dirty="0" err="1">
                <a:solidFill>
                  <a:srgbClr val="142B48"/>
                </a:solidFill>
                <a:latin typeface="Montserrat" pitchFamily="2" charset="77"/>
              </a:rPr>
              <a:t>ritalina</a:t>
            </a:r>
            <a:r>
              <a:rPr lang="es-ES_tradnl" sz="1800" dirty="0">
                <a:solidFill>
                  <a:srgbClr val="142B48"/>
                </a:solidFill>
                <a:latin typeface="Montserrat" pitchFamily="2" charset="77"/>
              </a:rPr>
              <a:t> hace dos meses, la niña sigue teniendo muchos problemas en el colegio. Una mejoría de 2/10”; describe “se le olvidan casi todos los recados, y se le han seguido perdiendo los útiles”; “cuando uno le habla hay que llamarla varias veces porque parece en las nubes”; “empieza a hacer las tareas pero a los minuticos es acariciando al perro y luego mirando por la ventana, no se concentra para nada”; “es un problema para que haga un mandado, nunca trae la lista completa y así es con las tareas: nunca las termina o si las termina se salta ejercicios”.</a:t>
            </a:r>
          </a:p>
        </p:txBody>
      </p:sp>
    </p:spTree>
    <p:extLst>
      <p:ext uri="{BB962C8B-B14F-4D97-AF65-F5344CB8AC3E}">
        <p14:creationId xmlns:p14="http://schemas.microsoft.com/office/powerpoint/2010/main" val="348933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08641B3-E94E-B54A-9A02-C57AE4719BD2}"/>
              </a:ext>
            </a:extLst>
          </p:cNvPr>
          <p:cNvSpPr>
            <a:spLocks noGrp="1"/>
          </p:cNvSpPr>
          <p:nvPr>
            <p:ph type="title"/>
          </p:nvPr>
        </p:nvSpPr>
        <p:spPr>
          <a:xfrm>
            <a:off x="1114842" y="179904"/>
            <a:ext cx="6772922" cy="1325563"/>
          </a:xfrm>
        </p:spPr>
        <p:txBody>
          <a:bodyPr/>
          <a:lstStyle/>
          <a:p>
            <a:r>
              <a:rPr lang="es-ES_tradnl" dirty="0"/>
              <a:t>Caso 1</a:t>
            </a:r>
          </a:p>
        </p:txBody>
      </p:sp>
      <p:sp>
        <p:nvSpPr>
          <p:cNvPr id="3" name="Marcador de contenido 2">
            <a:extLst>
              <a:ext uri="{FF2B5EF4-FFF2-40B4-BE49-F238E27FC236}">
                <a16:creationId xmlns:a16="http://schemas.microsoft.com/office/drawing/2014/main" id="{75ED2BE0-1564-A648-8167-7DF7438023F3}"/>
              </a:ext>
            </a:extLst>
          </p:cNvPr>
          <p:cNvSpPr>
            <a:spLocks noGrp="1"/>
          </p:cNvSpPr>
          <p:nvPr>
            <p:ph type="body" idx="1"/>
          </p:nvPr>
        </p:nvSpPr>
        <p:spPr>
          <a:xfrm>
            <a:off x="1114842" y="542370"/>
            <a:ext cx="10638496" cy="2715180"/>
          </a:xfrm>
        </p:spPr>
        <p:txBody>
          <a:bodyPr anchor="ctr">
            <a:normAutofit/>
          </a:bodyPr>
          <a:lstStyle/>
          <a:p>
            <a:pPr marL="0" indent="0" algn="just">
              <a:lnSpc>
                <a:spcPct val="100000"/>
              </a:lnSpc>
              <a:buNone/>
            </a:pPr>
            <a:r>
              <a:rPr lang="es-ES_tradnl" sz="1800" dirty="0">
                <a:solidFill>
                  <a:srgbClr val="142B48"/>
                </a:solidFill>
              </a:rPr>
              <a:t>Masculino, 16 años, estudiante de 10º grado. Antecedente familiar de trastorno bipolar en tía materna.  Refiere consumo de alcohol una vez al mes, no alcanza la embriaguez; experimental de THC. Niega otros antecedentes. Traído al servicio de consulta externa por sus padres quienes refieren “nos manda la psicóloga del colegio”. </a:t>
            </a:r>
          </a:p>
        </p:txBody>
      </p:sp>
      <p:sp>
        <p:nvSpPr>
          <p:cNvPr id="2" name="CuadroTexto 1">
            <a:extLst>
              <a:ext uri="{FF2B5EF4-FFF2-40B4-BE49-F238E27FC236}">
                <a16:creationId xmlns:a16="http://schemas.microsoft.com/office/drawing/2014/main" id="{DC804E5C-119E-8E4F-9B52-C6F4FA4AC6D2}"/>
              </a:ext>
            </a:extLst>
          </p:cNvPr>
          <p:cNvSpPr txBox="1"/>
          <p:nvPr/>
        </p:nvSpPr>
        <p:spPr>
          <a:xfrm>
            <a:off x="4980416" y="2707778"/>
            <a:ext cx="6772922" cy="3970318"/>
          </a:xfrm>
          <a:prstGeom prst="rect">
            <a:avLst/>
          </a:prstGeom>
          <a:noFill/>
        </p:spPr>
        <p:txBody>
          <a:bodyPr wrap="square" rtlCol="0">
            <a:spAutoFit/>
          </a:bodyPr>
          <a:lstStyle/>
          <a:p>
            <a:pPr algn="just"/>
            <a:r>
              <a:rPr lang="es-ES_tradnl" sz="1800" dirty="0">
                <a:solidFill>
                  <a:srgbClr val="142B48"/>
                </a:solidFill>
                <a:latin typeface="Montserrat" pitchFamily="2" charset="77"/>
              </a:rPr>
              <a:t>Refieren dos años de evolución de cambios en el comportamiento consistentes en “toma las cosas de las otras personas así sin pedir permiso, no es por robar, pero la gente se enoja”; “no es capaz de quedarse quieto en un solo lugar, se para del puesto todo el tiempo”; “cuando está hablando con otros interrumpe todo el tiempo y por eso le han cogido pereza”; “se pone a jugar con basuras de confite en el salón y lo tienen que regañar para que atienda”; “en la casa hace una cosa, hace otra, aquí y allá, y al final desorganiza todo y no deja nada terminado”; “es muy mico y se sube a la azoteas de los edificios a cada rato, como que no mide el peligro”. Traen informes escolares antiguos, sin quejas de los profesores previas a 8º grado. Padres niegan sintomatología previa.</a:t>
            </a:r>
            <a:endParaRPr lang="es-CO" sz="1800" dirty="0">
              <a:solidFill>
                <a:srgbClr val="142B48"/>
              </a:solidFill>
              <a:latin typeface="Montserrat" pitchFamily="2" charset="77"/>
            </a:endParaRPr>
          </a:p>
        </p:txBody>
      </p:sp>
    </p:spTree>
    <p:extLst>
      <p:ext uri="{BB962C8B-B14F-4D97-AF65-F5344CB8AC3E}">
        <p14:creationId xmlns:p14="http://schemas.microsoft.com/office/powerpoint/2010/main" val="179871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5FA20-181A-A248-9050-D87840ABCEBA}"/>
              </a:ext>
            </a:extLst>
          </p:cNvPr>
          <p:cNvSpPr>
            <a:spLocks noGrp="1"/>
          </p:cNvSpPr>
          <p:nvPr>
            <p:ph type="title"/>
          </p:nvPr>
        </p:nvSpPr>
        <p:spPr>
          <a:xfrm>
            <a:off x="696713" y="0"/>
            <a:ext cx="6604247" cy="1100014"/>
          </a:xfrm>
        </p:spPr>
        <p:txBody>
          <a:bodyPr/>
          <a:lstStyle/>
          <a:p>
            <a:r>
              <a:rPr lang="es-ES_tradnl" dirty="0"/>
              <a:t>Pregunta 1</a:t>
            </a:r>
          </a:p>
        </p:txBody>
      </p:sp>
      <p:sp>
        <p:nvSpPr>
          <p:cNvPr id="4" name="Marcador de contenido 3">
            <a:extLst>
              <a:ext uri="{FF2B5EF4-FFF2-40B4-BE49-F238E27FC236}">
                <a16:creationId xmlns:a16="http://schemas.microsoft.com/office/drawing/2014/main" id="{17F29D82-B1CE-3040-8456-436C295F86A9}"/>
              </a:ext>
            </a:extLst>
          </p:cNvPr>
          <p:cNvSpPr>
            <a:spLocks noGrp="1"/>
          </p:cNvSpPr>
          <p:nvPr>
            <p:ph type="body" idx="1"/>
          </p:nvPr>
        </p:nvSpPr>
        <p:spPr>
          <a:xfrm>
            <a:off x="893661" y="638895"/>
            <a:ext cx="10404678" cy="1671082"/>
          </a:xfrm>
        </p:spPr>
        <p:txBody>
          <a:bodyPr anchor="ctr">
            <a:normAutofit/>
          </a:bodyPr>
          <a:lstStyle/>
          <a:p>
            <a:pPr marL="0" indent="0" algn="just">
              <a:lnSpc>
                <a:spcPct val="100000"/>
              </a:lnSpc>
              <a:buNone/>
            </a:pPr>
            <a:r>
              <a:rPr lang="es-ES_tradnl" sz="2000" dirty="0">
                <a:solidFill>
                  <a:srgbClr val="142B48"/>
                </a:solidFill>
              </a:rPr>
              <a:t>Con base en la información disponible, y luego de descartar una potencial causa sistémica del cuadro, ¿cuál considera la impresión diagnóstica más probable?</a:t>
            </a:r>
          </a:p>
          <a:p>
            <a:pPr marL="0" indent="0" algn="just">
              <a:buNone/>
            </a:pPr>
            <a:endParaRPr lang="es-ES_tradnl" sz="2000" dirty="0">
              <a:solidFill>
                <a:srgbClr val="142B48"/>
              </a:solidFill>
            </a:endParaRPr>
          </a:p>
        </p:txBody>
      </p:sp>
      <p:sp>
        <p:nvSpPr>
          <p:cNvPr id="6" name="CuadroTexto 5">
            <a:extLst>
              <a:ext uri="{FF2B5EF4-FFF2-40B4-BE49-F238E27FC236}">
                <a16:creationId xmlns:a16="http://schemas.microsoft.com/office/drawing/2014/main" id="{978E38FE-EE64-4E4E-979E-AC1F11A491A9}"/>
              </a:ext>
            </a:extLst>
          </p:cNvPr>
          <p:cNvSpPr txBox="1"/>
          <p:nvPr/>
        </p:nvSpPr>
        <p:spPr>
          <a:xfrm>
            <a:off x="5140427" y="2020432"/>
            <a:ext cx="6354860" cy="4401205"/>
          </a:xfrm>
          <a:prstGeom prst="rect">
            <a:avLst/>
          </a:prstGeom>
          <a:noFill/>
        </p:spPr>
        <p:txBody>
          <a:bodyPr wrap="square" rtlCol="0">
            <a:spAutoFit/>
          </a:bodyPr>
          <a:lstStyle/>
          <a:p>
            <a:pPr marL="457200" indent="-457200" algn="just">
              <a:buClr>
                <a:srgbClr val="002060"/>
              </a:buClr>
              <a:buFont typeface="+mj-lt"/>
              <a:buAutoNum type="alphaUcPeriod"/>
            </a:pPr>
            <a:r>
              <a:rPr lang="es-ES_tradnl" sz="2000" dirty="0">
                <a:solidFill>
                  <a:srgbClr val="142B48"/>
                </a:solidFill>
                <a:latin typeface="Montserrat" pitchFamily="2" charset="77"/>
              </a:rPr>
              <a:t>Trastorno por déficit de atención e hiperactividad, presentación predominantemente inatenta.</a:t>
            </a:r>
          </a:p>
          <a:p>
            <a:pPr marL="457200" indent="-457200" algn="just">
              <a:buClr>
                <a:srgbClr val="002060"/>
              </a:buClr>
              <a:buAutoNum type="alphaUcPeriod"/>
            </a:pPr>
            <a:endParaRPr lang="es-ES_tradnl" sz="2000" dirty="0">
              <a:solidFill>
                <a:srgbClr val="142B48"/>
              </a:solidFill>
              <a:latin typeface="Montserrat" pitchFamily="2" charset="77"/>
            </a:endParaRPr>
          </a:p>
          <a:p>
            <a:pPr marL="457200" indent="-457200" algn="just">
              <a:buClr>
                <a:srgbClr val="002060"/>
              </a:buClr>
              <a:buAutoNum type="alphaUcPeriod"/>
            </a:pPr>
            <a:r>
              <a:rPr lang="es-ES_tradnl" sz="2000" dirty="0">
                <a:solidFill>
                  <a:srgbClr val="142B48"/>
                </a:solidFill>
                <a:latin typeface="Montserrat" pitchFamily="2" charset="77"/>
              </a:rPr>
              <a:t>Trastorno por déficit de atención e hiperactividad, presentación predominantemente hiperactiva impulsiva.</a:t>
            </a:r>
          </a:p>
          <a:p>
            <a:pPr marL="457200" indent="-457200" algn="just">
              <a:buClr>
                <a:srgbClr val="002060"/>
              </a:buClr>
              <a:buAutoNum type="alphaUcPeriod"/>
            </a:pPr>
            <a:endParaRPr lang="es-ES_tradnl" sz="2000" dirty="0">
              <a:solidFill>
                <a:srgbClr val="142B48"/>
              </a:solidFill>
              <a:latin typeface="Montserrat" pitchFamily="2" charset="77"/>
            </a:endParaRPr>
          </a:p>
          <a:p>
            <a:pPr marL="457200" indent="-457200" algn="just">
              <a:buClr>
                <a:srgbClr val="002060"/>
              </a:buClr>
              <a:buAutoNum type="alphaUcPeriod"/>
            </a:pPr>
            <a:r>
              <a:rPr lang="es-ES_tradnl" sz="2000" dirty="0">
                <a:solidFill>
                  <a:srgbClr val="142B48"/>
                </a:solidFill>
                <a:latin typeface="Montserrat" pitchFamily="2" charset="77"/>
              </a:rPr>
              <a:t>Trastorno por déficit de atención e hiperactividad, presentación combinada.</a:t>
            </a:r>
          </a:p>
          <a:p>
            <a:pPr marL="457200" indent="-457200" algn="just">
              <a:buClr>
                <a:srgbClr val="002060"/>
              </a:buClr>
              <a:buAutoNum type="alphaUcPeriod"/>
            </a:pPr>
            <a:endParaRPr lang="es-ES_tradnl" sz="2000" dirty="0">
              <a:solidFill>
                <a:srgbClr val="142B48"/>
              </a:solidFill>
              <a:latin typeface="Montserrat" pitchFamily="2" charset="77"/>
            </a:endParaRPr>
          </a:p>
          <a:p>
            <a:pPr marL="457200" indent="-457200" algn="just">
              <a:buClr>
                <a:srgbClr val="002060"/>
              </a:buClr>
              <a:buAutoNum type="alphaUcPeriod"/>
            </a:pPr>
            <a:r>
              <a:rPr lang="es-ES_tradnl" sz="2000" dirty="0">
                <a:solidFill>
                  <a:srgbClr val="142B48"/>
                </a:solidFill>
                <a:latin typeface="Montserrat" pitchFamily="2" charset="77"/>
              </a:rPr>
              <a:t>Trastorno ciclotímico.</a:t>
            </a:r>
          </a:p>
          <a:p>
            <a:pPr marL="457200" indent="-457200" algn="just">
              <a:buClr>
                <a:srgbClr val="06AEAA"/>
              </a:buClr>
              <a:buAutoNum type="alphaUcPeriod"/>
            </a:pPr>
            <a:endParaRPr lang="es-ES_tradnl" sz="2000" dirty="0">
              <a:solidFill>
                <a:srgbClr val="06AEAA"/>
              </a:solidFill>
              <a:latin typeface="Montserrat" pitchFamily="2" charset="77"/>
            </a:endParaRPr>
          </a:p>
          <a:p>
            <a:pPr marL="457200" indent="-457200" algn="just">
              <a:buClr>
                <a:srgbClr val="06AEAA"/>
              </a:buClr>
              <a:buAutoNum type="alphaUcPeriod"/>
            </a:pPr>
            <a:r>
              <a:rPr lang="es-ES_tradnl" sz="2000" b="1" dirty="0">
                <a:solidFill>
                  <a:srgbClr val="06AEAA"/>
                </a:solidFill>
                <a:latin typeface="Montserrat" pitchFamily="2" charset="77"/>
              </a:rPr>
              <a:t>Ninguna de las anteriores.</a:t>
            </a:r>
            <a:endParaRPr lang="es-CO" sz="2000" b="1" dirty="0">
              <a:solidFill>
                <a:srgbClr val="06AEAA"/>
              </a:solidFill>
              <a:latin typeface="Montserrat" pitchFamily="2" charset="77"/>
            </a:endParaRPr>
          </a:p>
        </p:txBody>
      </p:sp>
    </p:spTree>
    <p:extLst>
      <p:ext uri="{BB962C8B-B14F-4D97-AF65-F5344CB8AC3E}">
        <p14:creationId xmlns:p14="http://schemas.microsoft.com/office/powerpoint/2010/main" val="1337855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08641B3-E94E-B54A-9A02-C57AE4719BD2}"/>
              </a:ext>
            </a:extLst>
          </p:cNvPr>
          <p:cNvSpPr>
            <a:spLocks noGrp="1"/>
          </p:cNvSpPr>
          <p:nvPr>
            <p:ph type="title"/>
          </p:nvPr>
        </p:nvSpPr>
        <p:spPr>
          <a:xfrm>
            <a:off x="580377" y="181992"/>
            <a:ext cx="6914965" cy="1325563"/>
          </a:xfrm>
        </p:spPr>
        <p:txBody>
          <a:bodyPr/>
          <a:lstStyle/>
          <a:p>
            <a:r>
              <a:rPr lang="es-ES_tradnl" dirty="0"/>
              <a:t>Caso 2</a:t>
            </a:r>
          </a:p>
        </p:txBody>
      </p:sp>
      <p:sp>
        <p:nvSpPr>
          <p:cNvPr id="3" name="Marcador de contenido 2">
            <a:extLst>
              <a:ext uri="{FF2B5EF4-FFF2-40B4-BE49-F238E27FC236}">
                <a16:creationId xmlns:a16="http://schemas.microsoft.com/office/drawing/2014/main" id="{206C5972-0987-DB4F-81E8-C5F109F6C03B}"/>
              </a:ext>
            </a:extLst>
          </p:cNvPr>
          <p:cNvSpPr>
            <a:spLocks noGrp="1"/>
          </p:cNvSpPr>
          <p:nvPr>
            <p:ph type="body" idx="1"/>
          </p:nvPr>
        </p:nvSpPr>
        <p:spPr>
          <a:xfrm>
            <a:off x="580377" y="1057275"/>
            <a:ext cx="11031246" cy="1503932"/>
          </a:xfrm>
        </p:spPr>
        <p:txBody>
          <a:bodyPr anchor="ctr">
            <a:normAutofit/>
          </a:bodyPr>
          <a:lstStyle/>
          <a:p>
            <a:pPr marL="0" indent="0" algn="just">
              <a:lnSpc>
                <a:spcPct val="100000"/>
              </a:lnSpc>
              <a:buNone/>
            </a:pPr>
            <a:r>
              <a:rPr lang="es-ES_tradnl" sz="1800" dirty="0">
                <a:solidFill>
                  <a:srgbClr val="142B48"/>
                </a:solidFill>
              </a:rPr>
              <a:t>Femenina, 11 años, estudiante de 6º grado. Antecedente familiar de trastorno por déficit de atención e hiperactividad en padre. Antecedente de trastorno por déficit de atención e hiperactividad diagnosticada hace 6 meses, en manejo con metilfenidato de acción prolongada 54 mg día. Niega consumo de sustancias u otros antecedentes. </a:t>
            </a:r>
          </a:p>
        </p:txBody>
      </p:sp>
      <p:sp>
        <p:nvSpPr>
          <p:cNvPr id="6" name="CuadroTexto 5">
            <a:extLst>
              <a:ext uri="{FF2B5EF4-FFF2-40B4-BE49-F238E27FC236}">
                <a16:creationId xmlns:a16="http://schemas.microsoft.com/office/drawing/2014/main" id="{E35C89E8-F4A2-0D4F-90A3-3F2DE27DE6EA}"/>
              </a:ext>
            </a:extLst>
          </p:cNvPr>
          <p:cNvSpPr txBox="1"/>
          <p:nvPr/>
        </p:nvSpPr>
        <p:spPr>
          <a:xfrm>
            <a:off x="5096524" y="2886648"/>
            <a:ext cx="6515099" cy="3693319"/>
          </a:xfrm>
          <a:prstGeom prst="rect">
            <a:avLst/>
          </a:prstGeom>
          <a:noFill/>
        </p:spPr>
        <p:txBody>
          <a:bodyPr wrap="square" rtlCol="0">
            <a:spAutoFit/>
          </a:bodyPr>
          <a:lstStyle/>
          <a:p>
            <a:pPr marL="0" indent="0" algn="just">
              <a:buNone/>
            </a:pPr>
            <a:r>
              <a:rPr lang="es-ES_tradnl" sz="1800" dirty="0">
                <a:solidFill>
                  <a:srgbClr val="142B48"/>
                </a:solidFill>
                <a:latin typeface="Montserrat" pitchFamily="2" charset="77"/>
              </a:rPr>
              <a:t>Asiste a consulta de control por consulta externa en compañía de padre quien refiere “no le hizo nada”. Manifiesta “a pesar del aumento de la </a:t>
            </a:r>
            <a:r>
              <a:rPr lang="es-ES_tradnl" sz="1800" dirty="0" err="1">
                <a:solidFill>
                  <a:srgbClr val="142B48"/>
                </a:solidFill>
                <a:latin typeface="Montserrat" pitchFamily="2" charset="77"/>
              </a:rPr>
              <a:t>ritalina</a:t>
            </a:r>
            <a:r>
              <a:rPr lang="es-ES_tradnl" sz="1800" dirty="0">
                <a:solidFill>
                  <a:srgbClr val="142B48"/>
                </a:solidFill>
                <a:latin typeface="Montserrat" pitchFamily="2" charset="77"/>
              </a:rPr>
              <a:t> hace dos meses, la niña sigue teniendo muchos problemas en el colegio. Una mejoría de 2/10”; describe “se le olvidan casi todos los recados, y se le han seguido perdiendo los útiles”; “cuando uno le habla hay que llamarla varias veces porque parece en las nubes”; “empieza a hacer las tareas pero a los minuticos es acariciando al perro y luego mirando por la ventana, no se concentra para nada”; “es un problema para que haga un mandado, nunca trae la lista completa y así es con las tareas: nunca las termina o si las termina se salta ejercicios”.</a:t>
            </a:r>
          </a:p>
        </p:txBody>
      </p:sp>
    </p:spTree>
    <p:extLst>
      <p:ext uri="{BB962C8B-B14F-4D97-AF65-F5344CB8AC3E}">
        <p14:creationId xmlns:p14="http://schemas.microsoft.com/office/powerpoint/2010/main" val="11052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5FA20-181A-A248-9050-D87840ABCEBA}"/>
              </a:ext>
            </a:extLst>
          </p:cNvPr>
          <p:cNvSpPr>
            <a:spLocks noGrp="1"/>
          </p:cNvSpPr>
          <p:nvPr>
            <p:ph type="title"/>
          </p:nvPr>
        </p:nvSpPr>
        <p:spPr>
          <a:xfrm>
            <a:off x="564139" y="11401"/>
            <a:ext cx="6546273" cy="1325563"/>
          </a:xfrm>
        </p:spPr>
        <p:txBody>
          <a:bodyPr/>
          <a:lstStyle/>
          <a:p>
            <a:r>
              <a:rPr lang="es-ES_tradnl" dirty="0"/>
              <a:t>Pregunta 2</a:t>
            </a:r>
          </a:p>
        </p:txBody>
      </p:sp>
      <p:sp>
        <p:nvSpPr>
          <p:cNvPr id="4" name="Marcador de contenido 3">
            <a:extLst>
              <a:ext uri="{FF2B5EF4-FFF2-40B4-BE49-F238E27FC236}">
                <a16:creationId xmlns:a16="http://schemas.microsoft.com/office/drawing/2014/main" id="{85A29577-E080-2B4C-9FFB-B1BEF19093E6}"/>
              </a:ext>
            </a:extLst>
          </p:cNvPr>
          <p:cNvSpPr>
            <a:spLocks noGrp="1"/>
          </p:cNvSpPr>
          <p:nvPr>
            <p:ph type="body" idx="1"/>
          </p:nvPr>
        </p:nvSpPr>
        <p:spPr>
          <a:xfrm>
            <a:off x="635575" y="674182"/>
            <a:ext cx="11365924" cy="1709737"/>
          </a:xfrm>
        </p:spPr>
        <p:txBody>
          <a:bodyPr anchor="ctr">
            <a:normAutofit/>
          </a:bodyPr>
          <a:lstStyle/>
          <a:p>
            <a:pPr marL="0" indent="0">
              <a:buNone/>
            </a:pPr>
            <a:r>
              <a:rPr lang="es-ES_tradnl" sz="2400" dirty="0">
                <a:solidFill>
                  <a:srgbClr val="142B48"/>
                </a:solidFill>
              </a:rPr>
              <a:t>Con base en la información disponible, ¿cuál considera el manejo más adecuado para esta paciente?</a:t>
            </a:r>
            <a:endParaRPr lang="es-CO" sz="2400" dirty="0">
              <a:solidFill>
                <a:srgbClr val="142B48"/>
              </a:solidFill>
            </a:endParaRPr>
          </a:p>
        </p:txBody>
      </p:sp>
      <p:sp>
        <p:nvSpPr>
          <p:cNvPr id="3" name="CuadroTexto 2">
            <a:extLst>
              <a:ext uri="{FF2B5EF4-FFF2-40B4-BE49-F238E27FC236}">
                <a16:creationId xmlns:a16="http://schemas.microsoft.com/office/drawing/2014/main" id="{A6827BCD-D79B-0A44-B950-15A90C290F3C}"/>
              </a:ext>
            </a:extLst>
          </p:cNvPr>
          <p:cNvSpPr txBox="1"/>
          <p:nvPr/>
        </p:nvSpPr>
        <p:spPr>
          <a:xfrm>
            <a:off x="5086349" y="2170812"/>
            <a:ext cx="6715125" cy="4893647"/>
          </a:xfrm>
          <a:prstGeom prst="rect">
            <a:avLst/>
          </a:prstGeom>
          <a:noFill/>
        </p:spPr>
        <p:txBody>
          <a:bodyPr wrap="square" rtlCol="0">
            <a:spAutoFit/>
          </a:bodyPr>
          <a:lstStyle/>
          <a:p>
            <a:pPr marL="457200" indent="-457200" algn="just">
              <a:buClr>
                <a:srgbClr val="142B48"/>
              </a:buClr>
              <a:buFont typeface="+mj-lt"/>
              <a:buAutoNum type="alphaUcPeriod"/>
            </a:pPr>
            <a:r>
              <a:rPr lang="es-ES_tradnl" sz="2400" dirty="0">
                <a:solidFill>
                  <a:srgbClr val="142B48"/>
                </a:solidFill>
                <a:latin typeface="Montserrat" pitchFamily="2" charset="77"/>
              </a:rPr>
              <a:t>Se encuentra en período de latencia de respuesta, realizar </a:t>
            </a:r>
            <a:r>
              <a:rPr lang="es-ES_tradnl" sz="2400" dirty="0" err="1">
                <a:solidFill>
                  <a:srgbClr val="142B48"/>
                </a:solidFill>
                <a:latin typeface="Montserrat" pitchFamily="2" charset="77"/>
              </a:rPr>
              <a:t>psicoeducación</a:t>
            </a:r>
            <a:r>
              <a:rPr lang="es-ES_tradnl" sz="2400" dirty="0">
                <a:solidFill>
                  <a:srgbClr val="142B48"/>
                </a:solidFill>
                <a:latin typeface="Montserrat" pitchFamily="2" charset="77"/>
              </a:rPr>
              <a:t> y continuar con igual manejo</a:t>
            </a:r>
            <a:r>
              <a:rPr lang="es-CO" sz="2400" dirty="0">
                <a:solidFill>
                  <a:srgbClr val="142B48"/>
                </a:solidFill>
                <a:latin typeface="Montserrat" pitchFamily="2" charset="77"/>
              </a:rPr>
              <a:t>.</a:t>
            </a:r>
          </a:p>
          <a:p>
            <a:pPr marL="457200" indent="-457200" algn="just">
              <a:buClr>
                <a:srgbClr val="142B48"/>
              </a:buClr>
              <a:buFont typeface="+mj-lt"/>
              <a:buAutoNum type="alphaUcPeriod"/>
            </a:pPr>
            <a:endParaRPr lang="es-CO" sz="2400" dirty="0">
              <a:solidFill>
                <a:srgbClr val="142B48"/>
              </a:solidFill>
              <a:latin typeface="Montserrat" pitchFamily="2" charset="77"/>
            </a:endParaRPr>
          </a:p>
          <a:p>
            <a:pPr marL="457200" indent="-457200" algn="just">
              <a:buClr>
                <a:srgbClr val="142B48"/>
              </a:buClr>
              <a:buFont typeface="+mj-lt"/>
              <a:buAutoNum type="alphaUcPeriod"/>
            </a:pPr>
            <a:r>
              <a:rPr lang="es-ES_tradnl" sz="2400" dirty="0">
                <a:solidFill>
                  <a:srgbClr val="142B48"/>
                </a:solidFill>
                <a:latin typeface="Montserrat" pitchFamily="2" charset="77"/>
              </a:rPr>
              <a:t>Cambiar a </a:t>
            </a:r>
            <a:r>
              <a:rPr lang="es-ES_tradnl" sz="2400" dirty="0" err="1">
                <a:solidFill>
                  <a:srgbClr val="142B48"/>
                </a:solidFill>
                <a:latin typeface="Montserrat" pitchFamily="2" charset="77"/>
              </a:rPr>
              <a:t>metilfenidato</a:t>
            </a:r>
            <a:r>
              <a:rPr lang="es-ES_tradnl" sz="2400" dirty="0">
                <a:solidFill>
                  <a:srgbClr val="142B48"/>
                </a:solidFill>
                <a:latin typeface="Montserrat" pitchFamily="2" charset="77"/>
              </a:rPr>
              <a:t> de acción corta.</a:t>
            </a:r>
          </a:p>
          <a:p>
            <a:pPr marL="457200" indent="-457200" algn="just">
              <a:buFont typeface="+mj-lt"/>
              <a:buAutoNum type="alphaUcPeriod"/>
            </a:pPr>
            <a:endParaRPr lang="es-ES_tradnl" sz="2400" dirty="0">
              <a:latin typeface="Montserrat" pitchFamily="2" charset="77"/>
            </a:endParaRPr>
          </a:p>
          <a:p>
            <a:pPr marL="457200" indent="-457200" algn="just">
              <a:buClr>
                <a:srgbClr val="06AEAA"/>
              </a:buClr>
              <a:buFont typeface="+mj-lt"/>
              <a:buAutoNum type="alphaUcPeriod"/>
            </a:pPr>
            <a:r>
              <a:rPr lang="es-ES_tradnl" sz="2400" b="1" dirty="0">
                <a:solidFill>
                  <a:srgbClr val="06AEAA"/>
                </a:solidFill>
                <a:latin typeface="Montserrat" pitchFamily="2" charset="77"/>
              </a:rPr>
              <a:t>Cambiar por </a:t>
            </a:r>
            <a:r>
              <a:rPr lang="es-ES_tradnl" sz="2400" b="1" dirty="0" err="1">
                <a:solidFill>
                  <a:srgbClr val="06AEAA"/>
                </a:solidFill>
                <a:latin typeface="Montserrat" pitchFamily="2" charset="77"/>
              </a:rPr>
              <a:t>lisdexanfetamina</a:t>
            </a:r>
            <a:r>
              <a:rPr lang="es-ES_tradnl" sz="2400" b="1" dirty="0">
                <a:solidFill>
                  <a:srgbClr val="06AEAA"/>
                </a:solidFill>
                <a:latin typeface="Montserrat" pitchFamily="2" charset="77"/>
              </a:rPr>
              <a:t>.</a:t>
            </a:r>
          </a:p>
          <a:p>
            <a:pPr marL="457200" indent="-457200" algn="just">
              <a:buFont typeface="+mj-lt"/>
              <a:buAutoNum type="alphaUcPeriod"/>
            </a:pPr>
            <a:endParaRPr lang="es-ES_tradnl" sz="2400" b="1" dirty="0">
              <a:solidFill>
                <a:srgbClr val="7030A0"/>
              </a:solidFill>
              <a:latin typeface="Montserrat" pitchFamily="2" charset="77"/>
            </a:endParaRPr>
          </a:p>
          <a:p>
            <a:pPr marL="457200" indent="-457200" algn="just">
              <a:buClr>
                <a:srgbClr val="142B48"/>
              </a:buClr>
              <a:buFont typeface="+mj-lt"/>
              <a:buAutoNum type="alphaUcPeriod"/>
            </a:pPr>
            <a:r>
              <a:rPr lang="es-ES_tradnl" sz="2400" dirty="0">
                <a:solidFill>
                  <a:srgbClr val="142B48"/>
                </a:solidFill>
                <a:latin typeface="Montserrat" pitchFamily="2" charset="77"/>
              </a:rPr>
              <a:t>Cambiar por </a:t>
            </a:r>
            <a:r>
              <a:rPr lang="es-ES_tradnl" sz="2400" dirty="0" err="1">
                <a:solidFill>
                  <a:srgbClr val="142B48"/>
                </a:solidFill>
                <a:latin typeface="Montserrat" pitchFamily="2" charset="77"/>
              </a:rPr>
              <a:t>atomoxetina</a:t>
            </a:r>
            <a:r>
              <a:rPr lang="es-ES_tradnl" sz="2400" dirty="0">
                <a:solidFill>
                  <a:srgbClr val="142B48"/>
                </a:solidFill>
                <a:latin typeface="Montserrat" pitchFamily="2" charset="77"/>
              </a:rPr>
              <a:t>.</a:t>
            </a:r>
          </a:p>
          <a:p>
            <a:pPr marL="457200" indent="-457200" algn="just">
              <a:buClr>
                <a:srgbClr val="142B48"/>
              </a:buClr>
              <a:buFont typeface="+mj-lt"/>
              <a:buAutoNum type="alphaUcPeriod"/>
            </a:pPr>
            <a:endParaRPr lang="es-ES_tradnl" sz="2400" dirty="0">
              <a:solidFill>
                <a:srgbClr val="142B48"/>
              </a:solidFill>
              <a:latin typeface="Montserrat" pitchFamily="2" charset="77"/>
            </a:endParaRPr>
          </a:p>
          <a:p>
            <a:pPr marL="457200" indent="-457200" algn="just">
              <a:buClr>
                <a:srgbClr val="142B48"/>
              </a:buClr>
              <a:buFont typeface="+mj-lt"/>
              <a:buAutoNum type="alphaUcPeriod"/>
            </a:pPr>
            <a:r>
              <a:rPr lang="es-ES_tradnl" sz="2400" dirty="0">
                <a:solidFill>
                  <a:srgbClr val="142B48"/>
                </a:solidFill>
                <a:latin typeface="Montserrat" pitchFamily="2" charset="77"/>
              </a:rPr>
              <a:t>Manejo adjunto con </a:t>
            </a:r>
            <a:r>
              <a:rPr lang="es-ES_tradnl" sz="2400" dirty="0" err="1">
                <a:solidFill>
                  <a:srgbClr val="142B48"/>
                </a:solidFill>
                <a:latin typeface="Montserrat" pitchFamily="2" charset="77"/>
              </a:rPr>
              <a:t>atomoxetina</a:t>
            </a:r>
            <a:r>
              <a:rPr lang="es-ES_tradnl" sz="2400" dirty="0">
                <a:solidFill>
                  <a:srgbClr val="142B48"/>
                </a:solidFill>
                <a:latin typeface="Montserrat" pitchFamily="2" charset="77"/>
              </a:rPr>
              <a:t>.</a:t>
            </a:r>
          </a:p>
          <a:p>
            <a:endParaRPr lang="es-CO" sz="2400" dirty="0">
              <a:latin typeface="Montserrat" pitchFamily="2" charset="77"/>
            </a:endParaRPr>
          </a:p>
        </p:txBody>
      </p:sp>
    </p:spTree>
    <p:extLst>
      <p:ext uri="{BB962C8B-B14F-4D97-AF65-F5344CB8AC3E}">
        <p14:creationId xmlns:p14="http://schemas.microsoft.com/office/powerpoint/2010/main" val="1881224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descr="Niña jugando con burbujas en el exterior">
            <a:extLst>
              <a:ext uri="{FF2B5EF4-FFF2-40B4-BE49-F238E27FC236}">
                <a16:creationId xmlns:a16="http://schemas.microsoft.com/office/drawing/2014/main" id="{75C79F2D-C2BD-4FF2-842E-51F687797CA5}"/>
              </a:ext>
            </a:extLst>
          </p:cNvPr>
          <p:cNvPicPr>
            <a:picLocks noChangeAspect="1"/>
          </p:cNvPicPr>
          <p:nvPr/>
        </p:nvPicPr>
        <p:blipFill rotWithShape="1">
          <a:blip r:embed="rId2">
            <a:extLst>
              <a:ext uri="{28A0092B-C50C-407E-A947-70E740481C1C}">
                <a14:useLocalDpi xmlns:a14="http://schemas.microsoft.com/office/drawing/2010/main" val="0"/>
              </a:ext>
            </a:extLst>
          </a:blip>
          <a:srcRect l="23298" t="9091"/>
          <a:stretch/>
        </p:blipFill>
        <p:spPr>
          <a:xfrm>
            <a:off x="4989386" y="687111"/>
            <a:ext cx="6931489" cy="5483777"/>
          </a:xfrm>
          <a:prstGeom prst="rect">
            <a:avLst/>
          </a:prstGeom>
        </p:spPr>
      </p:pic>
      <p:sp>
        <p:nvSpPr>
          <p:cNvPr id="2" name="Título 1">
            <a:extLst>
              <a:ext uri="{FF2B5EF4-FFF2-40B4-BE49-F238E27FC236}">
                <a16:creationId xmlns:a16="http://schemas.microsoft.com/office/drawing/2014/main" id="{59E5567D-19A8-4DB8-A85B-95CAA16B6827}"/>
              </a:ext>
            </a:extLst>
          </p:cNvPr>
          <p:cNvSpPr>
            <a:spLocks noGrp="1"/>
          </p:cNvSpPr>
          <p:nvPr>
            <p:ph type="title"/>
          </p:nvPr>
        </p:nvSpPr>
        <p:spPr>
          <a:xfrm>
            <a:off x="893064" y="687111"/>
            <a:ext cx="4023360" cy="1720768"/>
          </a:xfrm>
        </p:spPr>
        <p:txBody>
          <a:bodyPr vert="horz" lIns="91440" tIns="45720" rIns="91440" bIns="45720" rtlCol="0" anchor="b">
            <a:normAutofit/>
          </a:bodyPr>
          <a:lstStyle/>
          <a:p>
            <a:r>
              <a:rPr lang="en-US" sz="4800" dirty="0"/>
              <a:t>¡Gracias!</a:t>
            </a:r>
            <a:br>
              <a:rPr lang="en-US" sz="4800" dirty="0"/>
            </a:br>
            <a:endParaRPr lang="en-US" sz="4800" dirty="0"/>
          </a:p>
        </p:txBody>
      </p:sp>
      <p:sp>
        <p:nvSpPr>
          <p:cNvPr id="10" name="CuadroTexto 9">
            <a:extLst>
              <a:ext uri="{FF2B5EF4-FFF2-40B4-BE49-F238E27FC236}">
                <a16:creationId xmlns:a16="http://schemas.microsoft.com/office/drawing/2014/main" id="{0ED2E8F8-4BDD-4F9D-8A35-E466AAAAD6D3}"/>
              </a:ext>
            </a:extLst>
          </p:cNvPr>
          <p:cNvSpPr txBox="1"/>
          <p:nvPr/>
        </p:nvSpPr>
        <p:spPr>
          <a:xfrm>
            <a:off x="665989" y="1946214"/>
            <a:ext cx="3877437" cy="923330"/>
          </a:xfrm>
          <a:prstGeom prst="rect">
            <a:avLst/>
          </a:prstGeom>
          <a:noFill/>
        </p:spPr>
        <p:txBody>
          <a:bodyPr wrap="square">
            <a:spAutoFit/>
          </a:bodyPr>
          <a:lstStyle/>
          <a:p>
            <a:r>
              <a:rPr lang="en-US" sz="1800" b="1" dirty="0">
                <a:solidFill>
                  <a:srgbClr val="142B48"/>
                </a:solidFill>
                <a:latin typeface="Montserrat" pitchFamily="2" charset="77"/>
              </a:rPr>
              <a:t>Al Dr. Juan Pablo </a:t>
            </a:r>
            <a:r>
              <a:rPr lang="en-US" sz="1800" b="1" dirty="0" err="1">
                <a:solidFill>
                  <a:srgbClr val="142B48"/>
                </a:solidFill>
                <a:latin typeface="Montserrat" pitchFamily="2" charset="77"/>
              </a:rPr>
              <a:t>Londoño</a:t>
            </a:r>
            <a:r>
              <a:rPr lang="en-US" sz="1800" b="1" dirty="0">
                <a:solidFill>
                  <a:srgbClr val="142B48"/>
                </a:solidFill>
                <a:latin typeface="Montserrat" pitchFamily="2" charset="77"/>
              </a:rPr>
              <a:t>.</a:t>
            </a:r>
          </a:p>
          <a:p>
            <a:endParaRPr lang="en-US" sz="1800" dirty="0">
              <a:solidFill>
                <a:srgbClr val="142B48"/>
              </a:solidFill>
              <a:latin typeface="Montserrat" pitchFamily="2" charset="77"/>
            </a:endParaRPr>
          </a:p>
          <a:p>
            <a:r>
              <a:rPr lang="en-US" sz="1600" dirty="0">
                <a:solidFill>
                  <a:srgbClr val="142B48"/>
                </a:solidFill>
                <a:latin typeface="Montserrat" pitchFamily="2" charset="77"/>
              </a:rPr>
              <a:t>alejamontoyarojas@gmail.com</a:t>
            </a:r>
            <a:endParaRPr lang="es-CO" sz="1600" dirty="0">
              <a:solidFill>
                <a:srgbClr val="142B48"/>
              </a:solidFill>
              <a:latin typeface="Montserrat" pitchFamily="2" charset="77"/>
            </a:endParaRPr>
          </a:p>
        </p:txBody>
      </p:sp>
    </p:spTree>
    <p:extLst>
      <p:ext uri="{BB962C8B-B14F-4D97-AF65-F5344CB8AC3E}">
        <p14:creationId xmlns:p14="http://schemas.microsoft.com/office/powerpoint/2010/main" val="469656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5FA20-181A-A248-9050-D87840ABCEBA}"/>
              </a:ext>
            </a:extLst>
          </p:cNvPr>
          <p:cNvSpPr>
            <a:spLocks noGrp="1"/>
          </p:cNvSpPr>
          <p:nvPr>
            <p:ph type="title"/>
          </p:nvPr>
        </p:nvSpPr>
        <p:spPr>
          <a:xfrm>
            <a:off x="531234" y="36388"/>
            <a:ext cx="6407727" cy="1325563"/>
          </a:xfrm>
        </p:spPr>
        <p:txBody>
          <a:bodyPr/>
          <a:lstStyle/>
          <a:p>
            <a:r>
              <a:rPr lang="es-ES_tradnl" dirty="0"/>
              <a:t>Pregunta 2</a:t>
            </a:r>
          </a:p>
        </p:txBody>
      </p:sp>
      <p:sp>
        <p:nvSpPr>
          <p:cNvPr id="4" name="Marcador de contenido 3">
            <a:extLst>
              <a:ext uri="{FF2B5EF4-FFF2-40B4-BE49-F238E27FC236}">
                <a16:creationId xmlns:a16="http://schemas.microsoft.com/office/drawing/2014/main" id="{85A29577-E080-2B4C-9FFB-B1BEF19093E6}"/>
              </a:ext>
            </a:extLst>
          </p:cNvPr>
          <p:cNvSpPr>
            <a:spLocks noGrp="1"/>
          </p:cNvSpPr>
          <p:nvPr>
            <p:ph type="body" idx="1"/>
          </p:nvPr>
        </p:nvSpPr>
        <p:spPr>
          <a:xfrm>
            <a:off x="685366" y="965258"/>
            <a:ext cx="11406621" cy="1325563"/>
          </a:xfrm>
        </p:spPr>
        <p:txBody>
          <a:bodyPr anchor="ctr">
            <a:normAutofit/>
          </a:bodyPr>
          <a:lstStyle/>
          <a:p>
            <a:pPr marL="0" indent="0">
              <a:buNone/>
            </a:pPr>
            <a:r>
              <a:rPr lang="es-ES_tradnl" sz="2400" dirty="0">
                <a:solidFill>
                  <a:srgbClr val="142B48"/>
                </a:solidFill>
              </a:rPr>
              <a:t>Con base en la información disponible, ¿cuál considera el manejo más adecuado para esta paciente?</a:t>
            </a:r>
            <a:endParaRPr lang="es-CO" sz="2400" dirty="0">
              <a:solidFill>
                <a:srgbClr val="142B48"/>
              </a:solidFill>
            </a:endParaRPr>
          </a:p>
        </p:txBody>
      </p:sp>
      <p:sp>
        <p:nvSpPr>
          <p:cNvPr id="3" name="CuadroTexto 2">
            <a:extLst>
              <a:ext uri="{FF2B5EF4-FFF2-40B4-BE49-F238E27FC236}">
                <a16:creationId xmlns:a16="http://schemas.microsoft.com/office/drawing/2014/main" id="{E5646FDF-FFE5-4D48-B41F-145778310EAA}"/>
              </a:ext>
            </a:extLst>
          </p:cNvPr>
          <p:cNvSpPr txBox="1"/>
          <p:nvPr/>
        </p:nvSpPr>
        <p:spPr>
          <a:xfrm>
            <a:off x="4961900" y="2333685"/>
            <a:ext cx="6968164" cy="4524315"/>
          </a:xfrm>
          <a:prstGeom prst="rect">
            <a:avLst/>
          </a:prstGeom>
          <a:noFill/>
        </p:spPr>
        <p:txBody>
          <a:bodyPr wrap="square" rtlCol="0">
            <a:spAutoFit/>
          </a:bodyPr>
          <a:lstStyle/>
          <a:p>
            <a:pPr marL="457200" indent="-457200" algn="just">
              <a:buClr>
                <a:srgbClr val="002060"/>
              </a:buClr>
              <a:buAutoNum type="alphaUcPeriod"/>
            </a:pPr>
            <a:r>
              <a:rPr lang="es-ES_tradnl" sz="2400" dirty="0">
                <a:solidFill>
                  <a:srgbClr val="142B48"/>
                </a:solidFill>
                <a:latin typeface="Montserrat" pitchFamily="2" charset="77"/>
              </a:rPr>
              <a:t>Se encuentra en período de latencia de respuesta. Realizar </a:t>
            </a:r>
            <a:r>
              <a:rPr lang="es-ES_tradnl" sz="2400" dirty="0" err="1">
                <a:solidFill>
                  <a:srgbClr val="142B48"/>
                </a:solidFill>
                <a:latin typeface="Montserrat" pitchFamily="2" charset="77"/>
              </a:rPr>
              <a:t>psicoeducación</a:t>
            </a:r>
            <a:r>
              <a:rPr lang="es-ES_tradnl" sz="2400" dirty="0">
                <a:solidFill>
                  <a:srgbClr val="142B48"/>
                </a:solidFill>
                <a:latin typeface="Montserrat" pitchFamily="2" charset="77"/>
              </a:rPr>
              <a:t> y continuar con igual manejo.</a:t>
            </a:r>
          </a:p>
          <a:p>
            <a:pPr marL="457200" indent="-457200" algn="just">
              <a:buClr>
                <a:srgbClr val="002060"/>
              </a:buClr>
              <a:buAutoNum type="alphaUcPeriod"/>
            </a:pPr>
            <a:endParaRPr lang="es-ES_tradnl" sz="2400" dirty="0">
              <a:solidFill>
                <a:srgbClr val="142B48"/>
              </a:solidFill>
              <a:latin typeface="Montserrat" pitchFamily="2" charset="77"/>
            </a:endParaRPr>
          </a:p>
          <a:p>
            <a:pPr marL="457200" indent="-457200" algn="just">
              <a:buClr>
                <a:srgbClr val="002060"/>
              </a:buClr>
              <a:buAutoNum type="alphaUcPeriod"/>
            </a:pPr>
            <a:r>
              <a:rPr lang="es-ES_tradnl" sz="2400" dirty="0">
                <a:solidFill>
                  <a:srgbClr val="142B48"/>
                </a:solidFill>
                <a:latin typeface="Montserrat" pitchFamily="2" charset="77"/>
              </a:rPr>
              <a:t>Cambiar a </a:t>
            </a:r>
            <a:r>
              <a:rPr lang="es-ES_tradnl" sz="2400" dirty="0" err="1">
                <a:solidFill>
                  <a:srgbClr val="142B48"/>
                </a:solidFill>
                <a:latin typeface="Montserrat" pitchFamily="2" charset="77"/>
              </a:rPr>
              <a:t>metilfenidato</a:t>
            </a:r>
            <a:r>
              <a:rPr lang="es-ES_tradnl" sz="2400" dirty="0">
                <a:solidFill>
                  <a:srgbClr val="142B48"/>
                </a:solidFill>
                <a:latin typeface="Montserrat" pitchFamily="2" charset="77"/>
              </a:rPr>
              <a:t> de acción corta.</a:t>
            </a:r>
          </a:p>
          <a:p>
            <a:pPr marL="457200" indent="-457200" algn="just">
              <a:buClr>
                <a:srgbClr val="002060"/>
              </a:buClr>
              <a:buAutoNum type="alphaUcPeriod"/>
            </a:pPr>
            <a:endParaRPr lang="es-ES_tradnl" sz="2400" dirty="0">
              <a:solidFill>
                <a:srgbClr val="142B48"/>
              </a:solidFill>
              <a:latin typeface="Montserrat" pitchFamily="2" charset="77"/>
            </a:endParaRPr>
          </a:p>
          <a:p>
            <a:pPr marL="457200" indent="-457200" algn="just">
              <a:buClr>
                <a:srgbClr val="002060"/>
              </a:buClr>
              <a:buAutoNum type="alphaUcPeriod"/>
            </a:pPr>
            <a:r>
              <a:rPr lang="es-ES_tradnl" sz="2400" dirty="0">
                <a:solidFill>
                  <a:srgbClr val="142B48"/>
                </a:solidFill>
                <a:latin typeface="Montserrat" pitchFamily="2" charset="77"/>
              </a:rPr>
              <a:t>Cambiar por </a:t>
            </a:r>
            <a:r>
              <a:rPr lang="es-ES_tradnl" sz="2400" dirty="0" err="1">
                <a:solidFill>
                  <a:srgbClr val="142B48"/>
                </a:solidFill>
                <a:latin typeface="Montserrat" pitchFamily="2" charset="77"/>
              </a:rPr>
              <a:t>lisdexanfetamina</a:t>
            </a:r>
            <a:r>
              <a:rPr lang="es-ES_tradnl" sz="2400" dirty="0">
                <a:solidFill>
                  <a:srgbClr val="142B48"/>
                </a:solidFill>
                <a:latin typeface="Montserrat" pitchFamily="2" charset="77"/>
              </a:rPr>
              <a:t>.</a:t>
            </a:r>
          </a:p>
          <a:p>
            <a:pPr marL="457200" indent="-457200" algn="just">
              <a:buClr>
                <a:srgbClr val="002060"/>
              </a:buClr>
              <a:buAutoNum type="alphaUcPeriod"/>
            </a:pPr>
            <a:endParaRPr lang="es-CO" sz="2400" dirty="0">
              <a:solidFill>
                <a:srgbClr val="142B48"/>
              </a:solidFill>
              <a:latin typeface="Montserrat" pitchFamily="2" charset="77"/>
            </a:endParaRPr>
          </a:p>
          <a:p>
            <a:pPr marL="457200" indent="-457200" algn="just">
              <a:buClr>
                <a:srgbClr val="002060"/>
              </a:buClr>
              <a:buAutoNum type="alphaUcPeriod"/>
            </a:pPr>
            <a:r>
              <a:rPr lang="es-ES_tradnl" sz="2400" dirty="0">
                <a:solidFill>
                  <a:srgbClr val="142B48"/>
                </a:solidFill>
                <a:latin typeface="Montserrat" pitchFamily="2" charset="77"/>
              </a:rPr>
              <a:t>Cambiar por </a:t>
            </a:r>
            <a:r>
              <a:rPr lang="es-ES_tradnl" sz="2400" dirty="0" err="1">
                <a:solidFill>
                  <a:srgbClr val="142B48"/>
                </a:solidFill>
                <a:latin typeface="Montserrat" pitchFamily="2" charset="77"/>
              </a:rPr>
              <a:t>atomoxetina</a:t>
            </a:r>
            <a:r>
              <a:rPr lang="es-ES_tradnl" sz="2400" dirty="0">
                <a:solidFill>
                  <a:srgbClr val="142B48"/>
                </a:solidFill>
                <a:latin typeface="Montserrat" pitchFamily="2" charset="77"/>
              </a:rPr>
              <a:t>.</a:t>
            </a:r>
          </a:p>
          <a:p>
            <a:pPr marL="457200" indent="-457200" algn="just">
              <a:buClr>
                <a:srgbClr val="002060"/>
              </a:buClr>
              <a:buAutoNum type="alphaUcPeriod"/>
            </a:pPr>
            <a:endParaRPr lang="es-CO" sz="2400" dirty="0">
              <a:solidFill>
                <a:srgbClr val="142B48"/>
              </a:solidFill>
              <a:latin typeface="Montserrat" pitchFamily="2" charset="77"/>
            </a:endParaRPr>
          </a:p>
          <a:p>
            <a:pPr marL="457200" indent="-457200" algn="just">
              <a:buClr>
                <a:srgbClr val="002060"/>
              </a:buClr>
              <a:buAutoNum type="alphaUcPeriod"/>
            </a:pPr>
            <a:r>
              <a:rPr lang="es-ES_tradnl" sz="2400" dirty="0">
                <a:solidFill>
                  <a:srgbClr val="142B48"/>
                </a:solidFill>
                <a:latin typeface="Montserrat" pitchFamily="2" charset="77"/>
              </a:rPr>
              <a:t>Manejo adjunto con </a:t>
            </a:r>
            <a:r>
              <a:rPr lang="es-ES_tradnl" sz="2400" dirty="0" err="1">
                <a:solidFill>
                  <a:srgbClr val="142B48"/>
                </a:solidFill>
                <a:latin typeface="Montserrat" pitchFamily="2" charset="77"/>
              </a:rPr>
              <a:t>atomoxetina</a:t>
            </a:r>
            <a:r>
              <a:rPr lang="es-ES_tradnl" sz="2400" dirty="0">
                <a:solidFill>
                  <a:srgbClr val="142B48"/>
                </a:solidFill>
                <a:latin typeface="Montserrat" pitchFamily="2" charset="77"/>
              </a:rPr>
              <a:t>.</a:t>
            </a:r>
          </a:p>
          <a:p>
            <a:endParaRPr lang="es-CO" sz="2400" dirty="0">
              <a:solidFill>
                <a:srgbClr val="142B48"/>
              </a:solidFill>
              <a:latin typeface="Montserrat" pitchFamily="2" charset="77"/>
            </a:endParaRPr>
          </a:p>
        </p:txBody>
      </p:sp>
    </p:spTree>
    <p:extLst>
      <p:ext uri="{BB962C8B-B14F-4D97-AF65-F5344CB8AC3E}">
        <p14:creationId xmlns:p14="http://schemas.microsoft.com/office/powerpoint/2010/main" val="410932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149E10-226C-A54E-A78C-57DE2D4D7E1D}"/>
              </a:ext>
            </a:extLst>
          </p:cNvPr>
          <p:cNvSpPr>
            <a:spLocks noGrp="1"/>
          </p:cNvSpPr>
          <p:nvPr>
            <p:ph type="title"/>
          </p:nvPr>
        </p:nvSpPr>
        <p:spPr>
          <a:xfrm>
            <a:off x="752475" y="0"/>
            <a:ext cx="2590800" cy="1325563"/>
          </a:xfrm>
        </p:spPr>
        <p:txBody>
          <a:bodyPr/>
          <a:lstStyle/>
          <a:p>
            <a:r>
              <a:rPr lang="es-ES_tradnl" dirty="0"/>
              <a:t>TDAH</a:t>
            </a:r>
          </a:p>
        </p:txBody>
      </p:sp>
      <p:graphicFrame>
        <p:nvGraphicFramePr>
          <p:cNvPr id="6" name="Marcador de contenido 5">
            <a:extLst>
              <a:ext uri="{FF2B5EF4-FFF2-40B4-BE49-F238E27FC236}">
                <a16:creationId xmlns:a16="http://schemas.microsoft.com/office/drawing/2014/main" id="{87C742A1-7E35-3946-924B-886140D1BFB3}"/>
              </a:ext>
            </a:extLst>
          </p:cNvPr>
          <p:cNvGraphicFramePr>
            <a:graphicFrameLocks noGrp="1"/>
          </p:cNvGraphicFramePr>
          <p:nvPr>
            <p:ph sz="half" idx="4294967295"/>
            <p:extLst>
              <p:ext uri="{D42A27DB-BD31-4B8C-83A1-F6EECF244321}">
                <p14:modId xmlns:p14="http://schemas.microsoft.com/office/powerpoint/2010/main" val="1402653790"/>
              </p:ext>
            </p:extLst>
          </p:nvPr>
        </p:nvGraphicFramePr>
        <p:xfrm>
          <a:off x="4826817" y="385761"/>
          <a:ext cx="7196765" cy="50149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996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9BF3CB43-5957-B74C-A224-B1FAE60F5ACF}"/>
              </a:ext>
            </a:extLst>
          </p:cNvPr>
          <p:cNvSpPr>
            <a:spLocks noGrp="1"/>
          </p:cNvSpPr>
          <p:nvPr>
            <p:ph type="title"/>
          </p:nvPr>
        </p:nvSpPr>
        <p:spPr>
          <a:xfrm>
            <a:off x="485776" y="190138"/>
            <a:ext cx="4806876" cy="1325563"/>
          </a:xfrm>
        </p:spPr>
        <p:txBody>
          <a:bodyPr/>
          <a:lstStyle/>
          <a:p>
            <a:r>
              <a:rPr lang="es-ES_tradnl" dirty="0"/>
              <a:t>Epidemiología</a:t>
            </a:r>
          </a:p>
        </p:txBody>
      </p:sp>
      <p:graphicFrame>
        <p:nvGraphicFramePr>
          <p:cNvPr id="7" name="Marcador de contenido 6">
            <a:extLst>
              <a:ext uri="{FF2B5EF4-FFF2-40B4-BE49-F238E27FC236}">
                <a16:creationId xmlns:a16="http://schemas.microsoft.com/office/drawing/2014/main" id="{CFD42375-C81A-5C4C-873E-CBEF8F0BA766}"/>
              </a:ext>
            </a:extLst>
          </p:cNvPr>
          <p:cNvGraphicFramePr>
            <a:graphicFrameLocks noGrp="1"/>
          </p:cNvGraphicFramePr>
          <p:nvPr>
            <p:ph idx="4294967295"/>
            <p:extLst>
              <p:ext uri="{D42A27DB-BD31-4B8C-83A1-F6EECF244321}">
                <p14:modId xmlns:p14="http://schemas.microsoft.com/office/powerpoint/2010/main" val="1237410060"/>
              </p:ext>
            </p:extLst>
          </p:nvPr>
        </p:nvGraphicFramePr>
        <p:xfrm>
          <a:off x="4980708" y="428624"/>
          <a:ext cx="7211292" cy="5576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a:extLst>
              <a:ext uri="{FF2B5EF4-FFF2-40B4-BE49-F238E27FC236}">
                <a16:creationId xmlns:a16="http://schemas.microsoft.com/office/drawing/2014/main" id="{352CF48F-3F25-5446-954A-B05505AB4C50}"/>
              </a:ext>
            </a:extLst>
          </p:cNvPr>
          <p:cNvSpPr txBox="1"/>
          <p:nvPr/>
        </p:nvSpPr>
        <p:spPr>
          <a:xfrm>
            <a:off x="5152159" y="6362206"/>
            <a:ext cx="7211291"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just"/>
            <a:r>
              <a:rPr lang="es-CO" sz="1100" dirty="0">
                <a:solidFill>
                  <a:srgbClr val="142B48"/>
                </a:solidFill>
                <a:latin typeface="Montserrat" pitchFamily="2" charset="77"/>
              </a:rPr>
              <a:t>Polanczyk G, de Lima MS, Horta BL, Biederman J, Rohde LA. The worldwide prevalence of ADHD: </a:t>
            </a:r>
          </a:p>
          <a:p>
            <a:pPr algn="just"/>
            <a:r>
              <a:rPr lang="es-CO" sz="1100" dirty="0">
                <a:solidFill>
                  <a:srgbClr val="142B48"/>
                </a:solidFill>
                <a:latin typeface="Montserrat" pitchFamily="2" charset="77"/>
              </a:rPr>
              <a:t>a systematic review and metaregression analysis. Am J Psychiatry. 2007 Jun;164(6): 942-8.</a:t>
            </a:r>
          </a:p>
        </p:txBody>
      </p:sp>
    </p:spTree>
    <p:extLst>
      <p:ext uri="{BB962C8B-B14F-4D97-AF65-F5344CB8AC3E}">
        <p14:creationId xmlns:p14="http://schemas.microsoft.com/office/powerpoint/2010/main" val="36224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B94436-5573-F44B-A4A8-A3220D0A3022}"/>
              </a:ext>
            </a:extLst>
          </p:cNvPr>
          <p:cNvSpPr>
            <a:spLocks noGrp="1"/>
          </p:cNvSpPr>
          <p:nvPr>
            <p:ph type="title"/>
          </p:nvPr>
        </p:nvSpPr>
        <p:spPr/>
        <p:txBody>
          <a:bodyPr/>
          <a:lstStyle/>
          <a:p>
            <a:r>
              <a:rPr lang="es-ES_tradnl" dirty="0"/>
              <a:t>Etiología</a:t>
            </a:r>
          </a:p>
        </p:txBody>
      </p:sp>
      <p:sp>
        <p:nvSpPr>
          <p:cNvPr id="4" name="Marcador de texto 3">
            <a:extLst>
              <a:ext uri="{FF2B5EF4-FFF2-40B4-BE49-F238E27FC236}">
                <a16:creationId xmlns:a16="http://schemas.microsoft.com/office/drawing/2014/main" id="{ED59E587-0F20-BD44-BE1E-42F5B3E98816}"/>
              </a:ext>
            </a:extLst>
          </p:cNvPr>
          <p:cNvSpPr>
            <a:spLocks noGrp="1"/>
          </p:cNvSpPr>
          <p:nvPr>
            <p:ph type="body" idx="1"/>
          </p:nvPr>
        </p:nvSpPr>
        <p:spPr>
          <a:xfrm>
            <a:off x="639763" y="880845"/>
            <a:ext cx="5157787" cy="823912"/>
          </a:xfrm>
        </p:spPr>
        <p:txBody>
          <a:bodyPr>
            <a:normAutofit/>
          </a:bodyPr>
          <a:lstStyle/>
          <a:p>
            <a:r>
              <a:rPr lang="es-ES_tradnl" sz="2800" dirty="0"/>
              <a:t>Factores genéticos.</a:t>
            </a:r>
          </a:p>
        </p:txBody>
      </p:sp>
      <p:sp>
        <p:nvSpPr>
          <p:cNvPr id="6" name="Marcador de texto 5">
            <a:extLst>
              <a:ext uri="{FF2B5EF4-FFF2-40B4-BE49-F238E27FC236}">
                <a16:creationId xmlns:a16="http://schemas.microsoft.com/office/drawing/2014/main" id="{8FBA601E-07CB-B84A-9E69-ADA8F69F3815}"/>
              </a:ext>
            </a:extLst>
          </p:cNvPr>
          <p:cNvSpPr>
            <a:spLocks noGrp="1"/>
          </p:cNvSpPr>
          <p:nvPr>
            <p:ph type="body" idx="2"/>
          </p:nvPr>
        </p:nvSpPr>
        <p:spPr/>
        <p:txBody>
          <a:bodyPr/>
          <a:lstStyle/>
          <a:p>
            <a:r>
              <a:rPr lang="es-ES_tradnl" dirty="0"/>
              <a:t>Genética molecular:</a:t>
            </a:r>
          </a:p>
        </p:txBody>
      </p:sp>
      <p:graphicFrame>
        <p:nvGraphicFramePr>
          <p:cNvPr id="9" name="Marcador de contenido 8">
            <a:extLst>
              <a:ext uri="{FF2B5EF4-FFF2-40B4-BE49-F238E27FC236}">
                <a16:creationId xmlns:a16="http://schemas.microsoft.com/office/drawing/2014/main" id="{ECE35B14-25A1-0A4E-A915-40D34ACAEAE3}"/>
              </a:ext>
            </a:extLst>
          </p:cNvPr>
          <p:cNvGraphicFramePr>
            <a:graphicFrameLocks noGrp="1"/>
          </p:cNvGraphicFramePr>
          <p:nvPr>
            <p:ph sz="half" idx="4294967295"/>
            <p:extLst>
              <p:ext uri="{D42A27DB-BD31-4B8C-83A1-F6EECF244321}">
                <p14:modId xmlns:p14="http://schemas.microsoft.com/office/powerpoint/2010/main" val="2328787089"/>
              </p:ext>
            </p:extLst>
          </p:nvPr>
        </p:nvGraphicFramePr>
        <p:xfrm>
          <a:off x="6207126" y="192620"/>
          <a:ext cx="5157788" cy="2979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Marcador de contenido 9">
            <a:extLst>
              <a:ext uri="{FF2B5EF4-FFF2-40B4-BE49-F238E27FC236}">
                <a16:creationId xmlns:a16="http://schemas.microsoft.com/office/drawing/2014/main" id="{D75541E9-FDA4-C741-B1D2-8A55128A51CA}"/>
              </a:ext>
            </a:extLst>
          </p:cNvPr>
          <p:cNvGraphicFramePr>
            <a:graphicFrameLocks noGrp="1"/>
          </p:cNvGraphicFramePr>
          <p:nvPr>
            <p:ph sz="quarter" idx="4294967295"/>
            <p:extLst>
              <p:ext uri="{D42A27DB-BD31-4B8C-83A1-F6EECF244321}">
                <p14:modId xmlns:p14="http://schemas.microsoft.com/office/powerpoint/2010/main" val="3167012669"/>
              </p:ext>
            </p:extLst>
          </p:nvPr>
        </p:nvGraphicFramePr>
        <p:xfrm>
          <a:off x="6194427" y="3171826"/>
          <a:ext cx="5183187" cy="28577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CuadroTexto 7">
            <a:extLst>
              <a:ext uri="{FF2B5EF4-FFF2-40B4-BE49-F238E27FC236}">
                <a16:creationId xmlns:a16="http://schemas.microsoft.com/office/drawing/2014/main" id="{DB9A9057-3AE7-A34F-8D34-3C9DB3AAB35C}"/>
              </a:ext>
            </a:extLst>
          </p:cNvPr>
          <p:cNvSpPr txBox="1"/>
          <p:nvPr/>
        </p:nvSpPr>
        <p:spPr>
          <a:xfrm>
            <a:off x="5314951" y="6193830"/>
            <a:ext cx="6891337" cy="6001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Wallis D, Arcos-Burgos M, Jain M, Castellanos FX, Palacio JD, Pineda D, et al. Polymorphisms in the neural nicotinic acetylcholine receptor a4 subunit (CHRNA4) are associated with ADHD in a genetic isolate. Atten Defic Hyperact Disord. 2009 May;1(1):19-24. </a:t>
            </a:r>
          </a:p>
        </p:txBody>
      </p:sp>
    </p:spTree>
    <p:extLst>
      <p:ext uri="{BB962C8B-B14F-4D97-AF65-F5344CB8AC3E}">
        <p14:creationId xmlns:p14="http://schemas.microsoft.com/office/powerpoint/2010/main" val="128397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B0B183-6B6F-3D4B-AA9B-4D0C95C59C50}"/>
              </a:ext>
            </a:extLst>
          </p:cNvPr>
          <p:cNvSpPr>
            <a:spLocks noGrp="1"/>
          </p:cNvSpPr>
          <p:nvPr>
            <p:ph type="title"/>
          </p:nvPr>
        </p:nvSpPr>
        <p:spPr>
          <a:xfrm>
            <a:off x="682049" y="328745"/>
            <a:ext cx="10515600" cy="823912"/>
          </a:xfrm>
        </p:spPr>
        <p:txBody>
          <a:bodyPr/>
          <a:lstStyle/>
          <a:p>
            <a:r>
              <a:rPr lang="es-ES_tradnl" dirty="0"/>
              <a:t>Etiología</a:t>
            </a:r>
          </a:p>
        </p:txBody>
      </p:sp>
      <p:sp>
        <p:nvSpPr>
          <p:cNvPr id="3" name="Marcador de texto 2">
            <a:extLst>
              <a:ext uri="{FF2B5EF4-FFF2-40B4-BE49-F238E27FC236}">
                <a16:creationId xmlns:a16="http://schemas.microsoft.com/office/drawing/2014/main" id="{8011DA56-8604-2441-8FA6-CCD01F57ABF0}"/>
              </a:ext>
            </a:extLst>
          </p:cNvPr>
          <p:cNvSpPr>
            <a:spLocks noGrp="1"/>
          </p:cNvSpPr>
          <p:nvPr>
            <p:ph type="body" idx="1"/>
          </p:nvPr>
        </p:nvSpPr>
        <p:spPr>
          <a:xfrm>
            <a:off x="475387" y="779504"/>
            <a:ext cx="5507326" cy="823912"/>
          </a:xfrm>
        </p:spPr>
        <p:txBody>
          <a:bodyPr>
            <a:noAutofit/>
          </a:bodyPr>
          <a:lstStyle/>
          <a:p>
            <a:r>
              <a:rPr lang="es-ES_tradnl" sz="2800" dirty="0"/>
              <a:t>Factores pre y perinatales.</a:t>
            </a:r>
          </a:p>
        </p:txBody>
      </p:sp>
      <p:sp>
        <p:nvSpPr>
          <p:cNvPr id="5" name="Marcador de texto 4">
            <a:extLst>
              <a:ext uri="{FF2B5EF4-FFF2-40B4-BE49-F238E27FC236}">
                <a16:creationId xmlns:a16="http://schemas.microsoft.com/office/drawing/2014/main" id="{1C46B5A6-C655-E443-B693-B53321619D3A}"/>
              </a:ext>
            </a:extLst>
          </p:cNvPr>
          <p:cNvSpPr>
            <a:spLocks noGrp="1"/>
          </p:cNvSpPr>
          <p:nvPr>
            <p:ph type="body" idx="2"/>
          </p:nvPr>
        </p:nvSpPr>
        <p:spPr>
          <a:xfrm>
            <a:off x="507928" y="2286871"/>
            <a:ext cx="5157787" cy="3332455"/>
          </a:xfrm>
        </p:spPr>
        <p:txBody>
          <a:bodyPr/>
          <a:lstStyle/>
          <a:p>
            <a:r>
              <a:rPr lang="es-ES_tradnl" dirty="0"/>
              <a:t>Factores psicosociales:</a:t>
            </a:r>
          </a:p>
        </p:txBody>
      </p:sp>
      <p:graphicFrame>
        <p:nvGraphicFramePr>
          <p:cNvPr id="7" name="Marcador de contenido 6">
            <a:extLst>
              <a:ext uri="{FF2B5EF4-FFF2-40B4-BE49-F238E27FC236}">
                <a16:creationId xmlns:a16="http://schemas.microsoft.com/office/drawing/2014/main" id="{18B022DC-7A99-9E49-A427-C0101CE94CFB}"/>
              </a:ext>
            </a:extLst>
          </p:cNvPr>
          <p:cNvGraphicFramePr>
            <a:graphicFrameLocks noGrp="1"/>
          </p:cNvGraphicFramePr>
          <p:nvPr>
            <p:ph sz="half" idx="4294967295"/>
            <p:extLst>
              <p:ext uri="{D42A27DB-BD31-4B8C-83A1-F6EECF244321}">
                <p14:modId xmlns:p14="http://schemas.microsoft.com/office/powerpoint/2010/main" val="2161757991"/>
              </p:ext>
            </p:extLst>
          </p:nvPr>
        </p:nvGraphicFramePr>
        <p:xfrm>
          <a:off x="5997575" y="3188194"/>
          <a:ext cx="5761903" cy="2952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Marcador de contenido 7">
            <a:extLst>
              <a:ext uri="{FF2B5EF4-FFF2-40B4-BE49-F238E27FC236}">
                <a16:creationId xmlns:a16="http://schemas.microsoft.com/office/drawing/2014/main" id="{8D2612FE-1FE5-514B-974E-80BE5F9D91A8}"/>
              </a:ext>
            </a:extLst>
          </p:cNvPr>
          <p:cNvGraphicFramePr>
            <a:graphicFrameLocks noGrp="1"/>
          </p:cNvGraphicFramePr>
          <p:nvPr>
            <p:ph sz="quarter" idx="4294967295"/>
            <p:extLst>
              <p:ext uri="{D42A27DB-BD31-4B8C-83A1-F6EECF244321}">
                <p14:modId xmlns:p14="http://schemas.microsoft.com/office/powerpoint/2010/main" val="2340526481"/>
              </p:ext>
            </p:extLst>
          </p:nvPr>
        </p:nvGraphicFramePr>
        <p:xfrm>
          <a:off x="6015254" y="365126"/>
          <a:ext cx="5744223" cy="261988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3" name="CuadroTexto 12">
            <a:extLst>
              <a:ext uri="{FF2B5EF4-FFF2-40B4-BE49-F238E27FC236}">
                <a16:creationId xmlns:a16="http://schemas.microsoft.com/office/drawing/2014/main" id="{359358F0-347A-7A46-8CF2-DA6AA116C7D5}"/>
              </a:ext>
            </a:extLst>
          </p:cNvPr>
          <p:cNvSpPr txBox="1"/>
          <p:nvPr/>
        </p:nvSpPr>
        <p:spPr>
          <a:xfrm>
            <a:off x="5057777" y="6305204"/>
            <a:ext cx="7072745" cy="4308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s-CO" sz="1100" dirty="0">
                <a:solidFill>
                  <a:srgbClr val="142B48"/>
                </a:solidFill>
                <a:latin typeface="Montserrat" pitchFamily="2" charset="77"/>
              </a:rPr>
              <a:t>Palacio J. Factores de riesgo en el TDAH. En: Gradas F, editor. Déficlt de Atención e Hlperactivldad bases genéticas, vlínlcas y terapéuticas. Bogotá: Quebecor World Bogotá S.A.; 2006. p. 168·82.</a:t>
            </a:r>
          </a:p>
        </p:txBody>
      </p:sp>
    </p:spTree>
    <p:extLst>
      <p:ext uri="{BB962C8B-B14F-4D97-AF65-F5344CB8AC3E}">
        <p14:creationId xmlns:p14="http://schemas.microsoft.com/office/powerpoint/2010/main" val="392549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uturos resident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uturos residentes" id="{EB6C8DCE-96D8-484A-8E2C-0A53CDDA1209}" vid="{E0714E23-563E-4B42-80D9-BBED89F8D3F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futuros residentes</Template>
  <TotalTime>1959</TotalTime>
  <Words>5284</Words>
  <Application>Microsoft Office PowerPoint</Application>
  <PresentationFormat>Widescreen</PresentationFormat>
  <Paragraphs>625</Paragraphs>
  <Slides>44</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Montserrat</vt:lpstr>
      <vt:lpstr>Wingdings</vt:lpstr>
      <vt:lpstr>futuros residentes</vt:lpstr>
      <vt:lpstr>Trastorno por déficit de atención e hiperactividad</vt:lpstr>
      <vt:lpstr>Caso 1</vt:lpstr>
      <vt:lpstr>Pregunta 1</vt:lpstr>
      <vt:lpstr>Caso 2</vt:lpstr>
      <vt:lpstr>Pregunta 2</vt:lpstr>
      <vt:lpstr>TDAH</vt:lpstr>
      <vt:lpstr>Epidemiología</vt:lpstr>
      <vt:lpstr>Etiología</vt:lpstr>
      <vt:lpstr>Etiología</vt:lpstr>
      <vt:lpstr>PowerPoint Presentation</vt:lpstr>
      <vt:lpstr>Manifestaciones clínicas</vt:lpstr>
      <vt:lpstr>Manifestaciones clínicas del déficit de atención</vt:lpstr>
      <vt:lpstr>Manifestaciones  clínicas</vt:lpstr>
      <vt:lpstr>Manifestaciones  clínicas</vt:lpstr>
      <vt:lpstr>Otras manifestaciones </vt:lpstr>
      <vt:lpstr>Criterios  diagnósticos  DSM-5</vt:lpstr>
      <vt:lpstr>PowerPoint Presentation</vt:lpstr>
      <vt:lpstr>PowerPoint Presentation</vt:lpstr>
      <vt:lpstr>Evaluación clínica y diagnóstico</vt:lpstr>
      <vt:lpstr>Evaluación clínica y diagnóstico</vt:lpstr>
      <vt:lpstr>Evaluación clínica y diagnóstico: Adultos.</vt:lpstr>
      <vt:lpstr>Comorbilidad   en niños y adolescentes</vt:lpstr>
      <vt:lpstr>PowerPoint Presentation</vt:lpstr>
      <vt:lpstr>PowerPoint Presentation</vt:lpstr>
      <vt:lpstr>Diagnóstico diferencial</vt:lpstr>
      <vt:lpstr>Diagnóstico diferencial</vt:lpstr>
      <vt:lpstr>Repercusiones</vt:lpstr>
      <vt:lpstr>Tratamiento  multimodal</vt:lpstr>
      <vt:lpstr>Intervenciones psicosociales</vt:lpstr>
      <vt:lpstr>Tratamiento farmacológico</vt:lpstr>
      <vt:lpstr>Psicoestimulantes</vt:lpstr>
      <vt:lpstr>Psicoestimulantes  </vt:lpstr>
      <vt:lpstr>Otros psicoestimulantes</vt:lpstr>
      <vt:lpstr>Efectos adversos</vt:lpstr>
      <vt:lpstr>No estimulantes</vt:lpstr>
      <vt:lpstr>Atomoxetina: Efectos adversos.</vt:lpstr>
      <vt:lpstr>Otros</vt:lpstr>
      <vt:lpstr>¿Fin del tratamiento?</vt:lpstr>
      <vt:lpstr>Curso y  pronóstico</vt:lpstr>
      <vt:lpstr>Caso 1</vt:lpstr>
      <vt:lpstr>Pregunta 1</vt:lpstr>
      <vt:lpstr>Caso 2</vt:lpstr>
      <vt:lpstr>Pregunta 2</vt:lpstr>
      <vt:lpstr>¡Gracias!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Trastorno por déficit de atención e hiperactividad</dc:title>
  <dc:creator>Alejandra Montoya Rojas</dc:creator>
  <cp:lastModifiedBy>ana.cardonaga@outlook.es</cp:lastModifiedBy>
  <cp:revision>45</cp:revision>
  <dcterms:created xsi:type="dcterms:W3CDTF">2020-11-29T21:41:23Z</dcterms:created>
  <dcterms:modified xsi:type="dcterms:W3CDTF">2020-12-04T01:45:24Z</dcterms:modified>
</cp:coreProperties>
</file>